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24"/>
  </p:notesMasterIdLst>
  <p:sldIdLst>
    <p:sldId id="256" r:id="rId2"/>
    <p:sldId id="261" r:id="rId3"/>
    <p:sldId id="260" r:id="rId4"/>
    <p:sldId id="259" r:id="rId5"/>
    <p:sldId id="258" r:id="rId6"/>
    <p:sldId id="262" r:id="rId7"/>
    <p:sldId id="311" r:id="rId8"/>
    <p:sldId id="270" r:id="rId9"/>
    <p:sldId id="308" r:id="rId10"/>
    <p:sldId id="271" r:id="rId11"/>
    <p:sldId id="309" r:id="rId12"/>
    <p:sldId id="282" r:id="rId13"/>
    <p:sldId id="268" r:id="rId14"/>
    <p:sldId id="264" r:id="rId15"/>
    <p:sldId id="310" r:id="rId16"/>
    <p:sldId id="289" r:id="rId17"/>
    <p:sldId id="273" r:id="rId18"/>
    <p:sldId id="312" r:id="rId19"/>
    <p:sldId id="285" r:id="rId20"/>
    <p:sldId id="281" r:id="rId21"/>
    <p:sldId id="269" r:id="rId22"/>
    <p:sldId id="287" r:id="rId23"/>
  </p:sldIdLst>
  <p:sldSz cx="9144000" cy="5143500" type="screen16x9"/>
  <p:notesSz cx="6858000" cy="9144000"/>
  <p:embeddedFontLst>
    <p:embeddedFont>
      <p:font typeface="Montserrat Medium" charset="0"/>
      <p:regular r:id="rId25"/>
      <p:italic r:id="rId26"/>
    </p:embeddedFont>
    <p:embeddedFont>
      <p:font typeface="Open Sans" charset="0"/>
      <p:regular r:id="rId27"/>
      <p:bold r:id="rId28"/>
      <p:italic r:id="rId29"/>
      <p:boldItalic r:id="rId30"/>
    </p:embeddedFont>
    <p:embeddedFont>
      <p:font typeface="Poppins" charset="0"/>
      <p:regular r:id="rId31"/>
      <p:bold r:id="rId32"/>
      <p:italic r:id="rId33"/>
      <p:boldItalic r:id="rId34"/>
    </p:embeddedFont>
    <p:embeddedFont>
      <p:font typeface="Candal" charset="0"/>
      <p:regular r:id="rId35"/>
    </p:embeddedFont>
    <p:embeddedFont>
      <p:font typeface="Congenial Light" charset="0"/>
      <p:regular r:id="rId36"/>
      <p:italic r:id="rId37"/>
    </p:embeddedFont>
    <p:embeddedFont>
      <p:font typeface="Abadi" charset="0"/>
      <p:regular r:id="rId38"/>
    </p:embeddedFont>
    <p:embeddedFont>
      <p:font typeface="Footlight MT Light" pitchFamily="18" charset="0"/>
      <p:regular r:id="rId39"/>
    </p:embeddedFont>
    <p:embeddedFont>
      <p:font typeface="DM Serif Text" charset="0"/>
      <p:regular r:id="rId40"/>
      <p: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339933"/>
    <a:srgbClr val="FF8F8F"/>
    <a:srgbClr val="5F8ACF"/>
    <a:srgbClr val="009999"/>
    <a:srgbClr val="3333CC"/>
    <a:srgbClr val="CC00CC"/>
    <a:srgbClr val="FF66CC"/>
    <a:srgbClr val="4879C8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AB9AEA85-E3FB-47EF-89A5-E80E61DCD626}">
  <a:tblStyle styleId="{AB9AEA85-E3FB-47EF-89A5-E80E61DCD6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ABFCF23-3B69-468F-B69F-88F6DE6A72F2}" styleName="نمط متوسط 1 - تميي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CAF9ED-07DC-4A11-8D7F-57B35C25682E}" styleName="نمط متوسط 1 - تميي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A111915-BE36-4E01-A7E5-04B1672EAD32}" styleName="نمط فاتح 2 - تميي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03447BB-5D67-496B-8E87-E561075AD55C}" styleName="نمط داكن 1 - تمييز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4" d="100"/>
          <a:sy n="64" d="100"/>
        </p:scale>
        <p:origin x="-508" y="-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01383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2" name="Google Shape;27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3" name="Google Shape;27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5" name="Google Shape;3595;ga7ec2e3007_1_1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6" name="Google Shape;3596;ga7ec2e3007_1_1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5" name="Google Shape;3595;ga7ec2e3007_1_1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6" name="Google Shape;3596;ga7ec2e3007_1_1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4691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9" name="Google Shape;3899;ga7ec2e3007_1_3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0" name="Google Shape;3900;ga7ec2e3007_1_3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" name="Google Shape;3553;ga7ec2e3007_1_10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4" name="Google Shape;3554;ga7ec2e3007_1_10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6" name="Google Shape;3486;ga7ec2e3007_1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7" name="Google Shape;3487;ga7ec2e3007_1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8" name="Google Shape;2878;ga484111751_0_9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9" name="Google Shape;2879;ga484111751_0_9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6738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" name="Google Shape;4290;ga7ec2e3007_1_23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1" name="Google Shape;4291;ga7ec2e3007_1_235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1" name="Google Shape;3661;ga7ec2e3007_1_19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2" name="Google Shape;3662;ga7ec2e3007_1_19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8" name="Google Shape;2878;ga484111751_0_9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9" name="Google Shape;2879;ga484111751_0_9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1947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3" name="Google Shape;4033;ga7ec2e3007_1_22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4" name="Google Shape;4034;ga7ec2e3007_1_22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7" name="Google Shape;3457;ga484111751_0_29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8" name="Google Shape;3458;ga484111751_0_29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3" name="Google Shape;3893;ga7ec2e3007_1_3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4" name="Google Shape;3894;ga7ec2e3007_1_3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8" name="Google Shape;3558;ga7f68dac51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9" name="Google Shape;3559;ga7f68dac51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4" name="Google Shape;4064;ga7ec2e3007_1_22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5" name="Google Shape;4065;ga7ec2e3007_1_226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4" name="Google Shape;3424;ga484111751_0_2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5" name="Google Shape;3425;ga484111751_0_26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5" name="Google Shape;3345;ga512c3492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6" name="Google Shape;3346;ga512c3492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8" name="Google Shape;2878;ga484111751_0_9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9" name="Google Shape;2879;ga484111751_0_9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3" name="Google Shape;3473;ga484111751_0_3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4" name="Google Shape;3474;ga484111751_0_3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2" name="Google Shape;2872;gb1d712e665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3" name="Google Shape;2873;gb1d712e665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8755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5" name="Google Shape;3565;ga7ec2e3007_1_1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6" name="Google Shape;3566;ga7ec2e3007_1_1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5" name="Google Shape;3565;ga7ec2e3007_1_1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6" name="Google Shape;3566;ga7ec2e3007_1_1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4350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freepik.com/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63475" y="-514545"/>
            <a:ext cx="6019994" cy="602018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7653205" y="3246602"/>
            <a:ext cx="1339337" cy="367053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86038" y="4255483"/>
            <a:ext cx="701236" cy="192014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14318" y="601177"/>
            <a:ext cx="1339337" cy="367053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610949" y="894807"/>
            <a:ext cx="36128" cy="36128"/>
          </a:xfrm>
          <a:custGeom>
            <a:avLst/>
            <a:gdLst/>
            <a:ahLst/>
            <a:cxnLst/>
            <a:rect l="l" t="t" r="r" b="b"/>
            <a:pathLst>
              <a:path w="555" h="555" extrusionOk="0">
                <a:moveTo>
                  <a:pt x="285" y="1"/>
                </a:moveTo>
                <a:cubicBezTo>
                  <a:pt x="127" y="1"/>
                  <a:pt x="0" y="127"/>
                  <a:pt x="0" y="286"/>
                </a:cubicBezTo>
                <a:cubicBezTo>
                  <a:pt x="0" y="428"/>
                  <a:pt x="127" y="555"/>
                  <a:pt x="285" y="555"/>
                </a:cubicBezTo>
                <a:cubicBezTo>
                  <a:pt x="443" y="555"/>
                  <a:pt x="554" y="428"/>
                  <a:pt x="554" y="286"/>
                </a:cubicBezTo>
                <a:cubicBezTo>
                  <a:pt x="554" y="127"/>
                  <a:pt x="443" y="1"/>
                  <a:pt x="285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641870" y="588272"/>
            <a:ext cx="404175" cy="110401"/>
          </a:xfrm>
          <a:custGeom>
            <a:avLst/>
            <a:gdLst/>
            <a:ahLst/>
            <a:cxnLst/>
            <a:rect l="l" t="t" r="r" b="b"/>
            <a:pathLst>
              <a:path w="6209" h="1696" extrusionOk="0">
                <a:moveTo>
                  <a:pt x="3065" y="1"/>
                </a:moveTo>
                <a:cubicBezTo>
                  <a:pt x="2750" y="1"/>
                  <a:pt x="2499" y="378"/>
                  <a:pt x="2755" y="672"/>
                </a:cubicBezTo>
                <a:cubicBezTo>
                  <a:pt x="2626" y="595"/>
                  <a:pt x="2483" y="555"/>
                  <a:pt x="2343" y="555"/>
                </a:cubicBezTo>
                <a:cubicBezTo>
                  <a:pt x="2226" y="555"/>
                  <a:pt x="2112" y="583"/>
                  <a:pt x="2011" y="641"/>
                </a:cubicBezTo>
                <a:cubicBezTo>
                  <a:pt x="1612" y="858"/>
                  <a:pt x="1273" y="921"/>
                  <a:pt x="991" y="921"/>
                </a:cubicBezTo>
                <a:cubicBezTo>
                  <a:pt x="602" y="921"/>
                  <a:pt x="321" y="802"/>
                  <a:pt x="137" y="802"/>
                </a:cubicBezTo>
                <a:cubicBezTo>
                  <a:pt x="104" y="802"/>
                  <a:pt x="74" y="806"/>
                  <a:pt x="48" y="815"/>
                </a:cubicBezTo>
                <a:cubicBezTo>
                  <a:pt x="0" y="862"/>
                  <a:pt x="0" y="941"/>
                  <a:pt x="48" y="1005"/>
                </a:cubicBezTo>
                <a:cubicBezTo>
                  <a:pt x="84" y="1036"/>
                  <a:pt x="128" y="1046"/>
                  <a:pt x="175" y="1046"/>
                </a:cubicBezTo>
                <a:cubicBezTo>
                  <a:pt x="272" y="1046"/>
                  <a:pt x="379" y="1000"/>
                  <a:pt x="443" y="989"/>
                </a:cubicBezTo>
                <a:cubicBezTo>
                  <a:pt x="490" y="978"/>
                  <a:pt x="536" y="973"/>
                  <a:pt x="581" y="973"/>
                </a:cubicBezTo>
                <a:cubicBezTo>
                  <a:pt x="800" y="973"/>
                  <a:pt x="1010" y="1084"/>
                  <a:pt x="1219" y="1163"/>
                </a:cubicBezTo>
                <a:cubicBezTo>
                  <a:pt x="1350" y="1234"/>
                  <a:pt x="1489" y="1270"/>
                  <a:pt x="1631" y="1270"/>
                </a:cubicBezTo>
                <a:cubicBezTo>
                  <a:pt x="1678" y="1270"/>
                  <a:pt x="1726" y="1266"/>
                  <a:pt x="1773" y="1258"/>
                </a:cubicBezTo>
                <a:lnTo>
                  <a:pt x="1773" y="1258"/>
                </a:lnTo>
                <a:cubicBezTo>
                  <a:pt x="1647" y="1353"/>
                  <a:pt x="1710" y="1591"/>
                  <a:pt x="1948" y="1638"/>
                </a:cubicBezTo>
                <a:cubicBezTo>
                  <a:pt x="2115" y="1678"/>
                  <a:pt x="2275" y="1696"/>
                  <a:pt x="2419" y="1696"/>
                </a:cubicBezTo>
                <a:cubicBezTo>
                  <a:pt x="2901" y="1696"/>
                  <a:pt x="3213" y="1501"/>
                  <a:pt x="3103" y="1306"/>
                </a:cubicBezTo>
                <a:cubicBezTo>
                  <a:pt x="3160" y="1283"/>
                  <a:pt x="3216" y="1274"/>
                  <a:pt x="3273" y="1274"/>
                </a:cubicBezTo>
                <a:cubicBezTo>
                  <a:pt x="3532" y="1274"/>
                  <a:pt x="3785" y="1475"/>
                  <a:pt x="4006" y="1527"/>
                </a:cubicBezTo>
                <a:cubicBezTo>
                  <a:pt x="4092" y="1550"/>
                  <a:pt x="4176" y="1561"/>
                  <a:pt x="4254" y="1561"/>
                </a:cubicBezTo>
                <a:cubicBezTo>
                  <a:pt x="4503" y="1561"/>
                  <a:pt x="4687" y="1448"/>
                  <a:pt x="4687" y="1242"/>
                </a:cubicBezTo>
                <a:cubicBezTo>
                  <a:pt x="4687" y="1242"/>
                  <a:pt x="4977" y="1345"/>
                  <a:pt x="5300" y="1345"/>
                </a:cubicBezTo>
                <a:cubicBezTo>
                  <a:pt x="5499" y="1345"/>
                  <a:pt x="5711" y="1306"/>
                  <a:pt x="5874" y="1179"/>
                </a:cubicBezTo>
                <a:cubicBezTo>
                  <a:pt x="6209" y="932"/>
                  <a:pt x="6063" y="471"/>
                  <a:pt x="5742" y="471"/>
                </a:cubicBezTo>
                <a:cubicBezTo>
                  <a:pt x="5714" y="471"/>
                  <a:pt x="5684" y="475"/>
                  <a:pt x="5653" y="482"/>
                </a:cubicBezTo>
                <a:cubicBezTo>
                  <a:pt x="5415" y="561"/>
                  <a:pt x="5209" y="688"/>
                  <a:pt x="5051" y="862"/>
                </a:cubicBezTo>
                <a:cubicBezTo>
                  <a:pt x="5035" y="672"/>
                  <a:pt x="4988" y="482"/>
                  <a:pt x="4877" y="308"/>
                </a:cubicBezTo>
                <a:cubicBezTo>
                  <a:pt x="4792" y="187"/>
                  <a:pt x="4651" y="112"/>
                  <a:pt x="4505" y="112"/>
                </a:cubicBezTo>
                <a:cubicBezTo>
                  <a:pt x="4460" y="112"/>
                  <a:pt x="4415" y="119"/>
                  <a:pt x="4370" y="134"/>
                </a:cubicBezTo>
                <a:cubicBezTo>
                  <a:pt x="4164" y="229"/>
                  <a:pt x="4069" y="498"/>
                  <a:pt x="3848" y="514"/>
                </a:cubicBezTo>
                <a:cubicBezTo>
                  <a:pt x="3842" y="514"/>
                  <a:pt x="3836" y="514"/>
                  <a:pt x="3830" y="514"/>
                </a:cubicBezTo>
                <a:cubicBezTo>
                  <a:pt x="3589" y="514"/>
                  <a:pt x="3479" y="194"/>
                  <a:pt x="3293" y="71"/>
                </a:cubicBezTo>
                <a:cubicBezTo>
                  <a:pt x="3218" y="22"/>
                  <a:pt x="3139" y="1"/>
                  <a:pt x="306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9894" y="1057676"/>
            <a:ext cx="58781" cy="62947"/>
          </a:xfrm>
          <a:custGeom>
            <a:avLst/>
            <a:gdLst/>
            <a:ahLst/>
            <a:cxnLst/>
            <a:rect l="l" t="t" r="r" b="b"/>
            <a:pathLst>
              <a:path w="903" h="967" extrusionOk="0">
                <a:moveTo>
                  <a:pt x="697" y="1"/>
                </a:moveTo>
                <a:lnTo>
                  <a:pt x="0" y="270"/>
                </a:lnTo>
                <a:lnTo>
                  <a:pt x="348" y="966"/>
                </a:lnTo>
                <a:lnTo>
                  <a:pt x="903" y="745"/>
                </a:lnTo>
                <a:lnTo>
                  <a:pt x="697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7743874" y="957689"/>
            <a:ext cx="12433" cy="117562"/>
          </a:xfrm>
          <a:custGeom>
            <a:avLst/>
            <a:gdLst/>
            <a:ahLst/>
            <a:cxnLst/>
            <a:rect l="l" t="t" r="r" b="b"/>
            <a:pathLst>
              <a:path w="191" h="1806" fill="none" extrusionOk="0">
                <a:moveTo>
                  <a:pt x="191" y="1806"/>
                </a:moveTo>
                <a:lnTo>
                  <a:pt x="1" y="1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7649030" y="995835"/>
            <a:ext cx="71214" cy="93867"/>
          </a:xfrm>
          <a:custGeom>
            <a:avLst/>
            <a:gdLst/>
            <a:ahLst/>
            <a:cxnLst/>
            <a:rect l="l" t="t" r="r" b="b"/>
            <a:pathLst>
              <a:path w="1094" h="1442" fill="none" extrusionOk="0">
                <a:moveTo>
                  <a:pt x="1093" y="1441"/>
                </a:moveTo>
                <a:lnTo>
                  <a:pt x="1" y="1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7733589" y="960814"/>
            <a:ext cx="32027" cy="146399"/>
          </a:xfrm>
          <a:custGeom>
            <a:avLst/>
            <a:gdLst/>
            <a:ahLst/>
            <a:cxnLst/>
            <a:rect l="l" t="t" r="r" b="b"/>
            <a:pathLst>
              <a:path w="492" h="2249" fill="none" extrusionOk="0">
                <a:moveTo>
                  <a:pt x="491" y="2249"/>
                </a:moveTo>
                <a:lnTo>
                  <a:pt x="0" y="0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7658339" y="991734"/>
            <a:ext cx="78374" cy="127847"/>
          </a:xfrm>
          <a:custGeom>
            <a:avLst/>
            <a:gdLst/>
            <a:ahLst/>
            <a:cxnLst/>
            <a:rect l="l" t="t" r="r" b="b"/>
            <a:pathLst>
              <a:path w="1204" h="1964" fill="none" extrusionOk="0">
                <a:moveTo>
                  <a:pt x="1204" y="1964"/>
                </a:moveTo>
                <a:lnTo>
                  <a:pt x="0" y="0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7244007" y="350673"/>
            <a:ext cx="619509" cy="654530"/>
          </a:xfrm>
          <a:custGeom>
            <a:avLst/>
            <a:gdLst/>
            <a:ahLst/>
            <a:cxnLst/>
            <a:rect l="l" t="t" r="r" b="b"/>
            <a:pathLst>
              <a:path w="9517" h="10055" extrusionOk="0">
                <a:moveTo>
                  <a:pt x="4784" y="1"/>
                </a:moveTo>
                <a:cubicBezTo>
                  <a:pt x="4267" y="1"/>
                  <a:pt x="3741" y="97"/>
                  <a:pt x="3230" y="301"/>
                </a:cubicBezTo>
                <a:cubicBezTo>
                  <a:pt x="1045" y="1171"/>
                  <a:pt x="0" y="3673"/>
                  <a:pt x="919" y="5842"/>
                </a:cubicBezTo>
                <a:cubicBezTo>
                  <a:pt x="1726" y="7869"/>
                  <a:pt x="4228" y="9326"/>
                  <a:pt x="5859" y="10054"/>
                </a:cubicBezTo>
                <a:lnTo>
                  <a:pt x="8028" y="9183"/>
                </a:lnTo>
                <a:cubicBezTo>
                  <a:pt x="8709" y="7536"/>
                  <a:pt x="9516" y="4750"/>
                  <a:pt x="8709" y="2723"/>
                </a:cubicBezTo>
                <a:cubicBezTo>
                  <a:pt x="8078" y="1036"/>
                  <a:pt x="6480" y="1"/>
                  <a:pt x="4784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7324400" y="365515"/>
            <a:ext cx="464908" cy="630380"/>
          </a:xfrm>
          <a:custGeom>
            <a:avLst/>
            <a:gdLst/>
            <a:ahLst/>
            <a:cxnLst/>
            <a:rect l="l" t="t" r="r" b="b"/>
            <a:pathLst>
              <a:path w="7142" h="9684" extrusionOk="0">
                <a:moveTo>
                  <a:pt x="2844" y="1"/>
                </a:moveTo>
                <a:cubicBezTo>
                  <a:pt x="2570" y="1"/>
                  <a:pt x="2301" y="50"/>
                  <a:pt x="2043" y="152"/>
                </a:cubicBezTo>
                <a:cubicBezTo>
                  <a:pt x="523" y="753"/>
                  <a:pt x="0" y="2986"/>
                  <a:pt x="855" y="5139"/>
                </a:cubicBezTo>
                <a:cubicBezTo>
                  <a:pt x="1663" y="7166"/>
                  <a:pt x="3674" y="8844"/>
                  <a:pt x="4956" y="9684"/>
                </a:cubicBezTo>
                <a:lnTo>
                  <a:pt x="6492" y="9066"/>
                </a:lnTo>
                <a:cubicBezTo>
                  <a:pt x="6825" y="7578"/>
                  <a:pt x="7141" y="4981"/>
                  <a:pt x="6334" y="2954"/>
                </a:cubicBezTo>
                <a:cubicBezTo>
                  <a:pt x="5624" y="1166"/>
                  <a:pt x="4183" y="1"/>
                  <a:pt x="28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7414036" y="373587"/>
            <a:ext cx="304124" cy="610982"/>
          </a:xfrm>
          <a:custGeom>
            <a:avLst/>
            <a:gdLst/>
            <a:ahLst/>
            <a:cxnLst/>
            <a:rect l="l" t="t" r="r" b="b"/>
            <a:pathLst>
              <a:path w="4672" h="9386" extrusionOk="0">
                <a:moveTo>
                  <a:pt x="816" y="0"/>
                </a:moveTo>
                <a:cubicBezTo>
                  <a:pt x="763" y="0"/>
                  <a:pt x="713" y="9"/>
                  <a:pt x="666" y="28"/>
                </a:cubicBezTo>
                <a:cubicBezTo>
                  <a:pt x="1" y="281"/>
                  <a:pt x="175" y="2244"/>
                  <a:pt x="1046" y="4398"/>
                </a:cubicBezTo>
                <a:cubicBezTo>
                  <a:pt x="1838" y="6424"/>
                  <a:pt x="3199" y="8356"/>
                  <a:pt x="4007" y="9385"/>
                </a:cubicBezTo>
                <a:lnTo>
                  <a:pt x="4672" y="9132"/>
                </a:lnTo>
                <a:cubicBezTo>
                  <a:pt x="4545" y="7818"/>
                  <a:pt x="4197" y="5490"/>
                  <a:pt x="3389" y="3464"/>
                </a:cubicBezTo>
                <a:cubicBezTo>
                  <a:pt x="2596" y="1466"/>
                  <a:pt x="1490" y="0"/>
                  <a:pt x="816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7625335" y="948446"/>
            <a:ext cx="142298" cy="80457"/>
          </a:xfrm>
          <a:custGeom>
            <a:avLst/>
            <a:gdLst/>
            <a:ahLst/>
            <a:cxnLst/>
            <a:rect l="l" t="t" r="r" b="b"/>
            <a:pathLst>
              <a:path w="2186" h="1236" extrusionOk="0">
                <a:moveTo>
                  <a:pt x="2186" y="0"/>
                </a:moveTo>
                <a:lnTo>
                  <a:pt x="1" y="871"/>
                </a:lnTo>
                <a:lnTo>
                  <a:pt x="697" y="1235"/>
                </a:lnTo>
                <a:lnTo>
                  <a:pt x="1932" y="744"/>
                </a:lnTo>
                <a:lnTo>
                  <a:pt x="2186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7023399" y="779392"/>
            <a:ext cx="714938" cy="194960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4572464" y="-547168"/>
            <a:ext cx="25731" cy="25731"/>
          </a:xfrm>
          <a:custGeom>
            <a:avLst/>
            <a:gdLst/>
            <a:ahLst/>
            <a:cxnLst/>
            <a:rect l="l" t="t" r="r" b="b"/>
            <a:pathLst>
              <a:path w="914" h="914" extrusionOk="0">
                <a:moveTo>
                  <a:pt x="914" y="343"/>
                </a:moveTo>
                <a:cubicBezTo>
                  <a:pt x="914" y="913"/>
                  <a:pt x="1" y="0"/>
                  <a:pt x="572" y="0"/>
                </a:cubicBezTo>
                <a:cubicBezTo>
                  <a:pt x="743" y="0"/>
                  <a:pt x="914" y="172"/>
                  <a:pt x="914" y="3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36413" y="173508"/>
            <a:ext cx="701236" cy="192014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6233188" y="2143320"/>
            <a:ext cx="701236" cy="192014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716771" y="1065126"/>
            <a:ext cx="5218200" cy="23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716771" y="3432677"/>
            <a:ext cx="3659700" cy="8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AND_TWO_COLUMNS_1_2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14"/>
          <p:cNvSpPr txBox="1">
            <a:spLocks noGrp="1"/>
          </p:cNvSpPr>
          <p:nvPr>
            <p:ph type="title"/>
          </p:nvPr>
        </p:nvSpPr>
        <p:spPr>
          <a:xfrm>
            <a:off x="707250" y="539500"/>
            <a:ext cx="77295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14"/>
          <p:cNvSpPr/>
          <p:nvPr/>
        </p:nvSpPr>
        <p:spPr>
          <a:xfrm>
            <a:off x="8723825" y="4750302"/>
            <a:ext cx="536834" cy="147228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14"/>
          <p:cNvSpPr/>
          <p:nvPr/>
        </p:nvSpPr>
        <p:spPr>
          <a:xfrm>
            <a:off x="-143912" y="2445302"/>
            <a:ext cx="536834" cy="147228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14"/>
          <p:cNvSpPr/>
          <p:nvPr/>
        </p:nvSpPr>
        <p:spPr>
          <a:xfrm rot="-125535">
            <a:off x="8516999" y="359993"/>
            <a:ext cx="950480" cy="25977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14"/>
          <p:cNvSpPr/>
          <p:nvPr/>
        </p:nvSpPr>
        <p:spPr>
          <a:xfrm rot="-125535">
            <a:off x="178549" y="144868"/>
            <a:ext cx="950480" cy="25977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AND_TWO_COLUMNS_1_2_1_1">
    <p:bg>
      <p:bgPr>
        <a:solidFill>
          <a:schemeClr val="dk2"/>
        </a:solidFill>
        <a:effectLst/>
      </p:bgPr>
    </p:bg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5"/>
          <p:cNvSpPr/>
          <p:nvPr/>
        </p:nvSpPr>
        <p:spPr>
          <a:xfrm>
            <a:off x="660592" y="2979046"/>
            <a:ext cx="616578" cy="16897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15"/>
          <p:cNvSpPr/>
          <p:nvPr/>
        </p:nvSpPr>
        <p:spPr>
          <a:xfrm>
            <a:off x="1224344" y="4590390"/>
            <a:ext cx="178734" cy="434701"/>
          </a:xfrm>
          <a:custGeom>
            <a:avLst/>
            <a:gdLst/>
            <a:ahLst/>
            <a:cxnLst/>
            <a:rect l="l" t="t" r="r" b="b"/>
            <a:pathLst>
              <a:path w="8646" h="21028" extrusionOk="0">
                <a:moveTo>
                  <a:pt x="1822" y="14424"/>
                </a:moveTo>
                <a:cubicBezTo>
                  <a:pt x="1489" y="15580"/>
                  <a:pt x="2091" y="12556"/>
                  <a:pt x="5606" y="4750"/>
                </a:cubicBezTo>
                <a:cubicBezTo>
                  <a:pt x="6033" y="3800"/>
                  <a:pt x="6508" y="2423"/>
                  <a:pt x="7252" y="1393"/>
                </a:cubicBezTo>
                <a:cubicBezTo>
                  <a:pt x="8187" y="0"/>
                  <a:pt x="8646" y="79"/>
                  <a:pt x="7379" y="507"/>
                </a:cubicBezTo>
                <a:cubicBezTo>
                  <a:pt x="460" y="2803"/>
                  <a:pt x="3611" y="649"/>
                  <a:pt x="4007" y="5225"/>
                </a:cubicBezTo>
                <a:cubicBezTo>
                  <a:pt x="4102" y="6191"/>
                  <a:pt x="4117" y="4386"/>
                  <a:pt x="2360" y="2359"/>
                </a:cubicBezTo>
                <a:cubicBezTo>
                  <a:pt x="1" y="4228"/>
                  <a:pt x="2613" y="7838"/>
                  <a:pt x="2471" y="11495"/>
                </a:cubicBezTo>
                <a:cubicBezTo>
                  <a:pt x="2455" y="12319"/>
                  <a:pt x="935" y="15691"/>
                  <a:pt x="777" y="21011"/>
                </a:cubicBezTo>
                <a:cubicBezTo>
                  <a:pt x="1426" y="21027"/>
                  <a:pt x="444" y="19254"/>
                  <a:pt x="2265" y="13142"/>
                </a:cubicBezTo>
                <a:cubicBezTo>
                  <a:pt x="2075" y="13554"/>
                  <a:pt x="1917" y="13981"/>
                  <a:pt x="1822" y="144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15"/>
          <p:cNvSpPr/>
          <p:nvPr/>
        </p:nvSpPr>
        <p:spPr>
          <a:xfrm>
            <a:off x="1260356" y="4866315"/>
            <a:ext cx="8207" cy="27184"/>
          </a:xfrm>
          <a:custGeom>
            <a:avLst/>
            <a:gdLst/>
            <a:ahLst/>
            <a:cxnLst/>
            <a:rect l="l" t="t" r="r" b="b"/>
            <a:pathLst>
              <a:path w="397" h="1315" extrusionOk="0">
                <a:moveTo>
                  <a:pt x="80" y="1077"/>
                </a:moveTo>
                <a:cubicBezTo>
                  <a:pt x="396" y="1"/>
                  <a:pt x="254" y="349"/>
                  <a:pt x="0" y="1315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15"/>
          <p:cNvSpPr/>
          <p:nvPr/>
        </p:nvSpPr>
        <p:spPr>
          <a:xfrm>
            <a:off x="1254465" y="4542925"/>
            <a:ext cx="286748" cy="357779"/>
          </a:xfrm>
          <a:custGeom>
            <a:avLst/>
            <a:gdLst/>
            <a:ahLst/>
            <a:cxnLst/>
            <a:rect l="l" t="t" r="r" b="b"/>
            <a:pathLst>
              <a:path w="13871" h="17307" extrusionOk="0">
                <a:moveTo>
                  <a:pt x="10989" y="174"/>
                </a:moveTo>
                <a:cubicBezTo>
                  <a:pt x="9896" y="349"/>
                  <a:pt x="10261" y="143"/>
                  <a:pt x="10340" y="1663"/>
                </a:cubicBezTo>
                <a:cubicBezTo>
                  <a:pt x="10371" y="2011"/>
                  <a:pt x="10356" y="2375"/>
                  <a:pt x="10261" y="2724"/>
                </a:cubicBezTo>
                <a:cubicBezTo>
                  <a:pt x="10308" y="2185"/>
                  <a:pt x="10102" y="1219"/>
                  <a:pt x="9786" y="475"/>
                </a:cubicBezTo>
                <a:cubicBezTo>
                  <a:pt x="7933" y="1077"/>
                  <a:pt x="6001" y="2692"/>
                  <a:pt x="4703" y="5748"/>
                </a:cubicBezTo>
                <a:cubicBezTo>
                  <a:pt x="840" y="14567"/>
                  <a:pt x="0" y="17306"/>
                  <a:pt x="808" y="15454"/>
                </a:cubicBezTo>
                <a:cubicBezTo>
                  <a:pt x="2565" y="11400"/>
                  <a:pt x="6223" y="9231"/>
                  <a:pt x="8614" y="6793"/>
                </a:cubicBezTo>
                <a:cubicBezTo>
                  <a:pt x="11021" y="4529"/>
                  <a:pt x="10910" y="1789"/>
                  <a:pt x="13871" y="507"/>
                </a:cubicBezTo>
                <a:cubicBezTo>
                  <a:pt x="13301" y="222"/>
                  <a:pt x="12050" y="0"/>
                  <a:pt x="10989" y="17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15"/>
          <p:cNvSpPr/>
          <p:nvPr/>
        </p:nvSpPr>
        <p:spPr>
          <a:xfrm>
            <a:off x="54472" y="4481381"/>
            <a:ext cx="235687" cy="443528"/>
          </a:xfrm>
          <a:custGeom>
            <a:avLst/>
            <a:gdLst/>
            <a:ahLst/>
            <a:cxnLst/>
            <a:rect l="l" t="t" r="r" b="b"/>
            <a:pathLst>
              <a:path w="11401" h="21455" extrusionOk="0">
                <a:moveTo>
                  <a:pt x="3325" y="3880"/>
                </a:moveTo>
                <a:cubicBezTo>
                  <a:pt x="0" y="808"/>
                  <a:pt x="792" y="0"/>
                  <a:pt x="871" y="2613"/>
                </a:cubicBezTo>
                <a:cubicBezTo>
                  <a:pt x="903" y="4355"/>
                  <a:pt x="681" y="5146"/>
                  <a:pt x="713" y="6286"/>
                </a:cubicBezTo>
                <a:cubicBezTo>
                  <a:pt x="1821" y="6065"/>
                  <a:pt x="2961" y="6160"/>
                  <a:pt x="4022" y="6571"/>
                </a:cubicBezTo>
                <a:cubicBezTo>
                  <a:pt x="4893" y="6951"/>
                  <a:pt x="3404" y="6001"/>
                  <a:pt x="776" y="6888"/>
                </a:cubicBezTo>
                <a:cubicBezTo>
                  <a:pt x="1378" y="9564"/>
                  <a:pt x="5684" y="8551"/>
                  <a:pt x="8297" y="12034"/>
                </a:cubicBezTo>
                <a:cubicBezTo>
                  <a:pt x="11195" y="18858"/>
                  <a:pt x="10830" y="21455"/>
                  <a:pt x="11400" y="21344"/>
                </a:cubicBezTo>
                <a:cubicBezTo>
                  <a:pt x="10276" y="15723"/>
                  <a:pt x="7474" y="7854"/>
                  <a:pt x="3325" y="388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15"/>
          <p:cNvSpPr/>
          <p:nvPr/>
        </p:nvSpPr>
        <p:spPr>
          <a:xfrm>
            <a:off x="241709" y="4758959"/>
            <a:ext cx="9179" cy="28817"/>
          </a:xfrm>
          <a:custGeom>
            <a:avLst/>
            <a:gdLst/>
            <a:ahLst/>
            <a:cxnLst/>
            <a:rect l="l" t="t" r="r" b="b"/>
            <a:pathLst>
              <a:path w="444" h="1394" extrusionOk="0">
                <a:moveTo>
                  <a:pt x="364" y="1140"/>
                </a:moveTo>
                <a:cubicBezTo>
                  <a:pt x="0" y="0"/>
                  <a:pt x="95" y="428"/>
                  <a:pt x="443" y="1394"/>
                </a:cubicBezTo>
                <a:cubicBezTo>
                  <a:pt x="443" y="1394"/>
                  <a:pt x="412" y="1315"/>
                  <a:pt x="364" y="11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15"/>
          <p:cNvSpPr/>
          <p:nvPr/>
        </p:nvSpPr>
        <p:spPr>
          <a:xfrm>
            <a:off x="14862" y="4344876"/>
            <a:ext cx="237320" cy="451735"/>
          </a:xfrm>
          <a:custGeom>
            <a:avLst/>
            <a:gdLst/>
            <a:ahLst/>
            <a:cxnLst/>
            <a:rect l="l" t="t" r="r" b="b"/>
            <a:pathLst>
              <a:path w="11480" h="21852" extrusionOk="0">
                <a:moveTo>
                  <a:pt x="8946" y="15549"/>
                </a:moveTo>
                <a:cubicBezTo>
                  <a:pt x="10720" y="18732"/>
                  <a:pt x="11480" y="21851"/>
                  <a:pt x="10941" y="19856"/>
                </a:cubicBezTo>
                <a:cubicBezTo>
                  <a:pt x="9785" y="15597"/>
                  <a:pt x="9580" y="10736"/>
                  <a:pt x="7379" y="6936"/>
                </a:cubicBezTo>
                <a:cubicBezTo>
                  <a:pt x="5020" y="3057"/>
                  <a:pt x="2375" y="3247"/>
                  <a:pt x="95" y="1"/>
                </a:cubicBezTo>
                <a:cubicBezTo>
                  <a:pt x="0" y="777"/>
                  <a:pt x="48" y="1584"/>
                  <a:pt x="206" y="2360"/>
                </a:cubicBezTo>
                <a:cubicBezTo>
                  <a:pt x="634" y="4466"/>
                  <a:pt x="444" y="3785"/>
                  <a:pt x="1979" y="3785"/>
                </a:cubicBezTo>
                <a:cubicBezTo>
                  <a:pt x="2375" y="3785"/>
                  <a:pt x="2755" y="3848"/>
                  <a:pt x="3120" y="3991"/>
                </a:cubicBezTo>
                <a:cubicBezTo>
                  <a:pt x="2312" y="3880"/>
                  <a:pt x="1504" y="4007"/>
                  <a:pt x="776" y="4323"/>
                </a:cubicBezTo>
                <a:cubicBezTo>
                  <a:pt x="3072" y="9818"/>
                  <a:pt x="5621" y="9438"/>
                  <a:pt x="8946" y="15549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15"/>
          <p:cNvSpPr/>
          <p:nvPr/>
        </p:nvSpPr>
        <p:spPr>
          <a:xfrm>
            <a:off x="105865" y="4212961"/>
            <a:ext cx="193784" cy="606883"/>
          </a:xfrm>
          <a:custGeom>
            <a:avLst/>
            <a:gdLst/>
            <a:ahLst/>
            <a:cxnLst/>
            <a:rect l="l" t="t" r="r" b="b"/>
            <a:pathLst>
              <a:path w="9374" h="29357" extrusionOk="0">
                <a:moveTo>
                  <a:pt x="5241" y="7316"/>
                </a:moveTo>
                <a:cubicBezTo>
                  <a:pt x="5178" y="6018"/>
                  <a:pt x="4988" y="4529"/>
                  <a:pt x="5114" y="2962"/>
                </a:cubicBezTo>
                <a:cubicBezTo>
                  <a:pt x="5288" y="397"/>
                  <a:pt x="5859" y="1"/>
                  <a:pt x="4861" y="1426"/>
                </a:cubicBezTo>
                <a:cubicBezTo>
                  <a:pt x="253" y="7902"/>
                  <a:pt x="1251" y="4529"/>
                  <a:pt x="3563" y="8124"/>
                </a:cubicBezTo>
                <a:cubicBezTo>
                  <a:pt x="3800" y="8472"/>
                  <a:pt x="4006" y="8836"/>
                  <a:pt x="4196" y="9232"/>
                </a:cubicBezTo>
                <a:cubicBezTo>
                  <a:pt x="3848" y="8583"/>
                  <a:pt x="2771" y="7443"/>
                  <a:pt x="1235" y="6762"/>
                </a:cubicBezTo>
                <a:cubicBezTo>
                  <a:pt x="0" y="10388"/>
                  <a:pt x="4449" y="13000"/>
                  <a:pt x="5906" y="17640"/>
                </a:cubicBezTo>
                <a:cubicBezTo>
                  <a:pt x="6492" y="21677"/>
                  <a:pt x="7600" y="25604"/>
                  <a:pt x="9199" y="29356"/>
                </a:cubicBezTo>
                <a:lnTo>
                  <a:pt x="9374" y="29277"/>
                </a:lnTo>
                <a:cubicBezTo>
                  <a:pt x="6334" y="22136"/>
                  <a:pt x="5684" y="16690"/>
                  <a:pt x="5241" y="731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15"/>
          <p:cNvSpPr/>
          <p:nvPr/>
        </p:nvSpPr>
        <p:spPr>
          <a:xfrm>
            <a:off x="237781" y="4616562"/>
            <a:ext cx="6553" cy="36032"/>
          </a:xfrm>
          <a:custGeom>
            <a:avLst/>
            <a:gdLst/>
            <a:ahLst/>
            <a:cxnLst/>
            <a:rect l="l" t="t" r="r" b="b"/>
            <a:pathLst>
              <a:path w="317" h="1743" extrusionOk="0">
                <a:moveTo>
                  <a:pt x="253" y="1426"/>
                </a:moveTo>
                <a:cubicBezTo>
                  <a:pt x="0" y="1"/>
                  <a:pt x="32" y="428"/>
                  <a:pt x="317" y="1742"/>
                </a:cubicBezTo>
                <a:cubicBezTo>
                  <a:pt x="317" y="1742"/>
                  <a:pt x="301" y="1632"/>
                  <a:pt x="253" y="1426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15"/>
          <p:cNvSpPr/>
          <p:nvPr/>
        </p:nvSpPr>
        <p:spPr>
          <a:xfrm>
            <a:off x="207660" y="4069923"/>
            <a:ext cx="129306" cy="600991"/>
          </a:xfrm>
          <a:custGeom>
            <a:avLst/>
            <a:gdLst/>
            <a:ahLst/>
            <a:cxnLst/>
            <a:rect l="l" t="t" r="r" b="b"/>
            <a:pathLst>
              <a:path w="6255" h="29072" extrusionOk="0">
                <a:moveTo>
                  <a:pt x="2724" y="2645"/>
                </a:moveTo>
                <a:cubicBezTo>
                  <a:pt x="3167" y="3389"/>
                  <a:pt x="3753" y="4387"/>
                  <a:pt x="3848" y="5162"/>
                </a:cubicBezTo>
                <a:cubicBezTo>
                  <a:pt x="3531" y="4371"/>
                  <a:pt x="3040" y="3658"/>
                  <a:pt x="2391" y="3088"/>
                </a:cubicBezTo>
                <a:cubicBezTo>
                  <a:pt x="491" y="5748"/>
                  <a:pt x="0" y="9200"/>
                  <a:pt x="190" y="12446"/>
                </a:cubicBezTo>
                <a:cubicBezTo>
                  <a:pt x="744" y="23308"/>
                  <a:pt x="1710" y="29071"/>
                  <a:pt x="1457" y="26142"/>
                </a:cubicBezTo>
                <a:cubicBezTo>
                  <a:pt x="776" y="18653"/>
                  <a:pt x="4434" y="13792"/>
                  <a:pt x="4766" y="6461"/>
                </a:cubicBezTo>
                <a:cubicBezTo>
                  <a:pt x="4893" y="4434"/>
                  <a:pt x="4750" y="2471"/>
                  <a:pt x="6255" y="1"/>
                </a:cubicBezTo>
                <a:cubicBezTo>
                  <a:pt x="5431" y="206"/>
                  <a:pt x="3959" y="1077"/>
                  <a:pt x="2724" y="2645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15"/>
          <p:cNvSpPr/>
          <p:nvPr/>
        </p:nvSpPr>
        <p:spPr>
          <a:xfrm>
            <a:off x="1182439" y="4248891"/>
            <a:ext cx="9199" cy="9344"/>
          </a:xfrm>
          <a:custGeom>
            <a:avLst/>
            <a:gdLst/>
            <a:ahLst/>
            <a:cxnLst/>
            <a:rect l="l" t="t" r="r" b="b"/>
            <a:pathLst>
              <a:path w="445" h="452" extrusionOk="0">
                <a:moveTo>
                  <a:pt x="223" y="1"/>
                </a:moveTo>
                <a:cubicBezTo>
                  <a:pt x="112" y="1"/>
                  <a:pt x="1" y="76"/>
                  <a:pt x="1" y="226"/>
                </a:cubicBezTo>
                <a:cubicBezTo>
                  <a:pt x="1" y="377"/>
                  <a:pt x="112" y="452"/>
                  <a:pt x="223" y="452"/>
                </a:cubicBezTo>
                <a:cubicBezTo>
                  <a:pt x="333" y="452"/>
                  <a:pt x="444" y="377"/>
                  <a:pt x="444" y="226"/>
                </a:cubicBezTo>
                <a:cubicBezTo>
                  <a:pt x="444" y="76"/>
                  <a:pt x="333" y="1"/>
                  <a:pt x="223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15"/>
          <p:cNvSpPr/>
          <p:nvPr/>
        </p:nvSpPr>
        <p:spPr>
          <a:xfrm>
            <a:off x="1177209" y="4210521"/>
            <a:ext cx="8538" cy="8600"/>
          </a:xfrm>
          <a:custGeom>
            <a:avLst/>
            <a:gdLst/>
            <a:ahLst/>
            <a:cxnLst/>
            <a:rect l="l" t="t" r="r" b="b"/>
            <a:pathLst>
              <a:path w="413" h="416" extrusionOk="0">
                <a:moveTo>
                  <a:pt x="206" y="0"/>
                </a:moveTo>
                <a:cubicBezTo>
                  <a:pt x="104" y="0"/>
                  <a:pt x="1" y="71"/>
                  <a:pt x="1" y="214"/>
                </a:cubicBezTo>
                <a:cubicBezTo>
                  <a:pt x="1" y="349"/>
                  <a:pt x="104" y="416"/>
                  <a:pt x="206" y="416"/>
                </a:cubicBezTo>
                <a:cubicBezTo>
                  <a:pt x="309" y="416"/>
                  <a:pt x="412" y="349"/>
                  <a:pt x="412" y="214"/>
                </a:cubicBezTo>
                <a:cubicBezTo>
                  <a:pt x="412" y="71"/>
                  <a:pt x="309" y="0"/>
                  <a:pt x="206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15"/>
          <p:cNvSpPr/>
          <p:nvPr/>
        </p:nvSpPr>
        <p:spPr>
          <a:xfrm>
            <a:off x="1013871" y="4292842"/>
            <a:ext cx="9840" cy="8083"/>
          </a:xfrm>
          <a:custGeom>
            <a:avLst/>
            <a:gdLst/>
            <a:ahLst/>
            <a:cxnLst/>
            <a:rect l="l" t="t" r="r" b="b"/>
            <a:pathLst>
              <a:path w="476" h="391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68" y="373"/>
                  <a:pt x="218" y="391"/>
                  <a:pt x="267" y="391"/>
                </a:cubicBezTo>
                <a:cubicBezTo>
                  <a:pt x="373" y="391"/>
                  <a:pt x="476" y="309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15"/>
          <p:cNvSpPr/>
          <p:nvPr/>
        </p:nvSpPr>
        <p:spPr>
          <a:xfrm>
            <a:off x="896695" y="4217881"/>
            <a:ext cx="12776" cy="11039"/>
          </a:xfrm>
          <a:custGeom>
            <a:avLst/>
            <a:gdLst/>
            <a:ahLst/>
            <a:cxnLst/>
            <a:rect l="l" t="t" r="r" b="b"/>
            <a:pathLst>
              <a:path w="618" h="534" extrusionOk="0">
                <a:moveTo>
                  <a:pt x="349" y="0"/>
                </a:moveTo>
                <a:cubicBezTo>
                  <a:pt x="111" y="0"/>
                  <a:pt x="0" y="285"/>
                  <a:pt x="159" y="460"/>
                </a:cubicBezTo>
                <a:cubicBezTo>
                  <a:pt x="214" y="510"/>
                  <a:pt x="282" y="534"/>
                  <a:pt x="348" y="534"/>
                </a:cubicBezTo>
                <a:cubicBezTo>
                  <a:pt x="486" y="534"/>
                  <a:pt x="618" y="431"/>
                  <a:pt x="618" y="270"/>
                </a:cubicBezTo>
                <a:cubicBezTo>
                  <a:pt x="618" y="127"/>
                  <a:pt x="491" y="0"/>
                  <a:pt x="349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15"/>
          <p:cNvSpPr/>
          <p:nvPr/>
        </p:nvSpPr>
        <p:spPr>
          <a:xfrm>
            <a:off x="1047589" y="4296439"/>
            <a:ext cx="8848" cy="8538"/>
          </a:xfrm>
          <a:custGeom>
            <a:avLst/>
            <a:gdLst/>
            <a:ahLst/>
            <a:cxnLst/>
            <a:rect l="l" t="t" r="r" b="b"/>
            <a:pathLst>
              <a:path w="428" h="413" extrusionOk="0">
                <a:moveTo>
                  <a:pt x="206" y="0"/>
                </a:moveTo>
                <a:cubicBezTo>
                  <a:pt x="95" y="0"/>
                  <a:pt x="0" y="80"/>
                  <a:pt x="0" y="206"/>
                </a:cubicBezTo>
                <a:cubicBezTo>
                  <a:pt x="0" y="317"/>
                  <a:pt x="95" y="412"/>
                  <a:pt x="206" y="412"/>
                </a:cubicBezTo>
                <a:cubicBezTo>
                  <a:pt x="333" y="412"/>
                  <a:pt x="428" y="317"/>
                  <a:pt x="428" y="206"/>
                </a:cubicBezTo>
                <a:cubicBezTo>
                  <a:pt x="428" y="80"/>
                  <a:pt x="333" y="0"/>
                  <a:pt x="206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15"/>
          <p:cNvSpPr/>
          <p:nvPr/>
        </p:nvSpPr>
        <p:spPr>
          <a:xfrm>
            <a:off x="1089493" y="4210356"/>
            <a:ext cx="11142" cy="9592"/>
          </a:xfrm>
          <a:custGeom>
            <a:avLst/>
            <a:gdLst/>
            <a:ahLst/>
            <a:cxnLst/>
            <a:rect l="l" t="t" r="r" b="b"/>
            <a:pathLst>
              <a:path w="539" h="464" extrusionOk="0">
                <a:moveTo>
                  <a:pt x="317" y="0"/>
                </a:moveTo>
                <a:cubicBezTo>
                  <a:pt x="95" y="0"/>
                  <a:pt x="0" y="254"/>
                  <a:pt x="143" y="396"/>
                </a:cubicBezTo>
                <a:cubicBezTo>
                  <a:pt x="189" y="442"/>
                  <a:pt x="247" y="464"/>
                  <a:pt x="304" y="464"/>
                </a:cubicBezTo>
                <a:cubicBezTo>
                  <a:pt x="423" y="464"/>
                  <a:pt x="539" y="372"/>
                  <a:pt x="539" y="222"/>
                </a:cubicBezTo>
                <a:cubicBezTo>
                  <a:pt x="539" y="95"/>
                  <a:pt x="444" y="0"/>
                  <a:pt x="31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15"/>
          <p:cNvSpPr/>
          <p:nvPr/>
        </p:nvSpPr>
        <p:spPr>
          <a:xfrm>
            <a:off x="837115" y="4212651"/>
            <a:ext cx="12466" cy="10708"/>
          </a:xfrm>
          <a:custGeom>
            <a:avLst/>
            <a:gdLst/>
            <a:ahLst/>
            <a:cxnLst/>
            <a:rect l="l" t="t" r="r" b="b"/>
            <a:pathLst>
              <a:path w="603" h="518" extrusionOk="0">
                <a:moveTo>
                  <a:pt x="333" y="0"/>
                </a:moveTo>
                <a:cubicBezTo>
                  <a:pt x="111" y="0"/>
                  <a:pt x="0" y="285"/>
                  <a:pt x="159" y="443"/>
                </a:cubicBezTo>
                <a:cubicBezTo>
                  <a:pt x="210" y="495"/>
                  <a:pt x="275" y="518"/>
                  <a:pt x="339" y="518"/>
                </a:cubicBezTo>
                <a:cubicBezTo>
                  <a:pt x="472" y="518"/>
                  <a:pt x="602" y="419"/>
                  <a:pt x="602" y="269"/>
                </a:cubicBezTo>
                <a:cubicBezTo>
                  <a:pt x="586" y="127"/>
                  <a:pt x="475" y="0"/>
                  <a:pt x="333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15"/>
          <p:cNvSpPr/>
          <p:nvPr/>
        </p:nvSpPr>
        <p:spPr>
          <a:xfrm>
            <a:off x="656598" y="4233675"/>
            <a:ext cx="11969" cy="11308"/>
          </a:xfrm>
          <a:custGeom>
            <a:avLst/>
            <a:gdLst/>
            <a:ahLst/>
            <a:cxnLst/>
            <a:rect l="l" t="t" r="r" b="b"/>
            <a:pathLst>
              <a:path w="579" h="547" extrusionOk="0">
                <a:moveTo>
                  <a:pt x="287" y="0"/>
                </a:moveTo>
                <a:cubicBezTo>
                  <a:pt x="159" y="0"/>
                  <a:pt x="32" y="84"/>
                  <a:pt x="24" y="250"/>
                </a:cubicBezTo>
                <a:cubicBezTo>
                  <a:pt x="0" y="448"/>
                  <a:pt x="143" y="547"/>
                  <a:pt x="287" y="547"/>
                </a:cubicBezTo>
                <a:cubicBezTo>
                  <a:pt x="432" y="547"/>
                  <a:pt x="578" y="448"/>
                  <a:pt x="562" y="250"/>
                </a:cubicBezTo>
                <a:cubicBezTo>
                  <a:pt x="546" y="84"/>
                  <a:pt x="416" y="0"/>
                  <a:pt x="28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15"/>
          <p:cNvSpPr/>
          <p:nvPr/>
        </p:nvSpPr>
        <p:spPr>
          <a:xfrm>
            <a:off x="661993" y="4343243"/>
            <a:ext cx="12776" cy="12796"/>
          </a:xfrm>
          <a:custGeom>
            <a:avLst/>
            <a:gdLst/>
            <a:ahLst/>
            <a:cxnLst/>
            <a:rect l="l" t="t" r="r" b="b"/>
            <a:pathLst>
              <a:path w="618" h="619" extrusionOk="0">
                <a:moveTo>
                  <a:pt x="301" y="1"/>
                </a:moveTo>
                <a:cubicBezTo>
                  <a:pt x="127" y="1"/>
                  <a:pt x="0" y="127"/>
                  <a:pt x="0" y="302"/>
                </a:cubicBezTo>
                <a:cubicBezTo>
                  <a:pt x="0" y="476"/>
                  <a:pt x="127" y="618"/>
                  <a:pt x="301" y="618"/>
                </a:cubicBezTo>
                <a:cubicBezTo>
                  <a:pt x="475" y="618"/>
                  <a:pt x="618" y="476"/>
                  <a:pt x="618" y="302"/>
                </a:cubicBezTo>
                <a:cubicBezTo>
                  <a:pt x="618" y="127"/>
                  <a:pt x="475" y="1"/>
                  <a:pt x="301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15"/>
          <p:cNvSpPr/>
          <p:nvPr/>
        </p:nvSpPr>
        <p:spPr>
          <a:xfrm>
            <a:off x="662655" y="4300326"/>
            <a:ext cx="10812" cy="9261"/>
          </a:xfrm>
          <a:custGeom>
            <a:avLst/>
            <a:gdLst/>
            <a:ahLst/>
            <a:cxnLst/>
            <a:rect l="l" t="t" r="r" b="b"/>
            <a:pathLst>
              <a:path w="523" h="448" extrusionOk="0">
                <a:moveTo>
                  <a:pt x="325" y="1"/>
                </a:moveTo>
                <a:cubicBezTo>
                  <a:pt x="317" y="1"/>
                  <a:pt x="309" y="1"/>
                  <a:pt x="301" y="2"/>
                </a:cubicBezTo>
                <a:cubicBezTo>
                  <a:pt x="95" y="2"/>
                  <a:pt x="0" y="240"/>
                  <a:pt x="143" y="382"/>
                </a:cubicBezTo>
                <a:cubicBezTo>
                  <a:pt x="188" y="427"/>
                  <a:pt x="242" y="447"/>
                  <a:pt x="295" y="447"/>
                </a:cubicBezTo>
                <a:cubicBezTo>
                  <a:pt x="411" y="447"/>
                  <a:pt x="523" y="354"/>
                  <a:pt x="523" y="224"/>
                </a:cubicBezTo>
                <a:cubicBezTo>
                  <a:pt x="523" y="106"/>
                  <a:pt x="439" y="1"/>
                  <a:pt x="325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15"/>
          <p:cNvSpPr/>
          <p:nvPr/>
        </p:nvSpPr>
        <p:spPr>
          <a:xfrm>
            <a:off x="532042" y="4198903"/>
            <a:ext cx="13437" cy="11515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80" y="0"/>
                </a:moveTo>
                <a:cubicBezTo>
                  <a:pt x="127" y="0"/>
                  <a:pt x="0" y="301"/>
                  <a:pt x="175" y="475"/>
                </a:cubicBezTo>
                <a:cubicBezTo>
                  <a:pt x="231" y="531"/>
                  <a:pt x="300" y="556"/>
                  <a:pt x="368" y="556"/>
                </a:cubicBezTo>
                <a:cubicBezTo>
                  <a:pt x="511" y="556"/>
                  <a:pt x="650" y="446"/>
                  <a:pt x="650" y="285"/>
                </a:cubicBezTo>
                <a:cubicBezTo>
                  <a:pt x="650" y="127"/>
                  <a:pt x="523" y="0"/>
                  <a:pt x="380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15"/>
          <p:cNvSpPr/>
          <p:nvPr/>
        </p:nvSpPr>
        <p:spPr>
          <a:xfrm>
            <a:off x="507813" y="4288252"/>
            <a:ext cx="9509" cy="8290"/>
          </a:xfrm>
          <a:custGeom>
            <a:avLst/>
            <a:gdLst/>
            <a:ahLst/>
            <a:cxnLst/>
            <a:rect l="l" t="t" r="r" b="b"/>
            <a:pathLst>
              <a:path w="460" h="401" extrusionOk="0">
                <a:moveTo>
                  <a:pt x="270" y="1"/>
                </a:moveTo>
                <a:cubicBezTo>
                  <a:pt x="96" y="1"/>
                  <a:pt x="1" y="222"/>
                  <a:pt x="127" y="349"/>
                </a:cubicBezTo>
                <a:cubicBezTo>
                  <a:pt x="168" y="384"/>
                  <a:pt x="216" y="400"/>
                  <a:pt x="263" y="400"/>
                </a:cubicBezTo>
                <a:cubicBezTo>
                  <a:pt x="364" y="400"/>
                  <a:pt x="460" y="325"/>
                  <a:pt x="460" y="206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15"/>
          <p:cNvSpPr/>
          <p:nvPr/>
        </p:nvSpPr>
        <p:spPr>
          <a:xfrm>
            <a:off x="144152" y="4258462"/>
            <a:ext cx="11142" cy="9551"/>
          </a:xfrm>
          <a:custGeom>
            <a:avLst/>
            <a:gdLst/>
            <a:ahLst/>
            <a:cxnLst/>
            <a:rect l="l" t="t" r="r" b="b"/>
            <a:pathLst>
              <a:path w="539" h="462" extrusionOk="0">
                <a:moveTo>
                  <a:pt x="301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88" y="442"/>
                  <a:pt x="244" y="461"/>
                  <a:pt x="300" y="461"/>
                </a:cubicBezTo>
                <a:cubicBezTo>
                  <a:pt x="420" y="461"/>
                  <a:pt x="539" y="368"/>
                  <a:pt x="539" y="238"/>
                </a:cubicBezTo>
                <a:cubicBezTo>
                  <a:pt x="539" y="96"/>
                  <a:pt x="428" y="1"/>
                  <a:pt x="301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15"/>
          <p:cNvSpPr/>
          <p:nvPr/>
        </p:nvSpPr>
        <p:spPr>
          <a:xfrm>
            <a:off x="338583" y="4210687"/>
            <a:ext cx="9840" cy="9840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0"/>
                </a:moveTo>
                <a:cubicBezTo>
                  <a:pt x="96" y="0"/>
                  <a:pt x="1" y="111"/>
                  <a:pt x="1" y="238"/>
                </a:cubicBezTo>
                <a:cubicBezTo>
                  <a:pt x="1" y="364"/>
                  <a:pt x="96" y="475"/>
                  <a:pt x="238" y="475"/>
                </a:cubicBezTo>
                <a:cubicBezTo>
                  <a:pt x="365" y="475"/>
                  <a:pt x="476" y="364"/>
                  <a:pt x="476" y="238"/>
                </a:cubicBezTo>
                <a:cubicBezTo>
                  <a:pt x="476" y="111"/>
                  <a:pt x="365" y="0"/>
                  <a:pt x="238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15"/>
          <p:cNvSpPr/>
          <p:nvPr/>
        </p:nvSpPr>
        <p:spPr>
          <a:xfrm>
            <a:off x="130074" y="4271879"/>
            <a:ext cx="10502" cy="8744"/>
          </a:xfrm>
          <a:custGeom>
            <a:avLst/>
            <a:gdLst/>
            <a:ahLst/>
            <a:cxnLst/>
            <a:rect l="l" t="t" r="r" b="b"/>
            <a:pathLst>
              <a:path w="508" h="423" extrusionOk="0">
                <a:moveTo>
                  <a:pt x="286" y="1"/>
                </a:moveTo>
                <a:cubicBezTo>
                  <a:pt x="96" y="1"/>
                  <a:pt x="1" y="223"/>
                  <a:pt x="143" y="365"/>
                </a:cubicBezTo>
                <a:cubicBezTo>
                  <a:pt x="183" y="405"/>
                  <a:pt x="234" y="423"/>
                  <a:pt x="284" y="423"/>
                </a:cubicBezTo>
                <a:cubicBezTo>
                  <a:pt x="396" y="423"/>
                  <a:pt x="507" y="337"/>
                  <a:pt x="507" y="207"/>
                </a:cubicBezTo>
                <a:cubicBezTo>
                  <a:pt x="507" y="96"/>
                  <a:pt x="412" y="1"/>
                  <a:pt x="286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5"/>
          <p:cNvSpPr/>
          <p:nvPr/>
        </p:nvSpPr>
        <p:spPr>
          <a:xfrm>
            <a:off x="134332" y="4888249"/>
            <a:ext cx="1256929" cy="248463"/>
          </a:xfrm>
          <a:custGeom>
            <a:avLst/>
            <a:gdLst/>
            <a:ahLst/>
            <a:cxnLst/>
            <a:rect l="l" t="t" r="r" b="b"/>
            <a:pathLst>
              <a:path w="60802" h="12019" extrusionOk="0">
                <a:moveTo>
                  <a:pt x="1505" y="1"/>
                </a:moveTo>
                <a:cubicBezTo>
                  <a:pt x="681" y="1"/>
                  <a:pt x="1" y="2692"/>
                  <a:pt x="1" y="6017"/>
                </a:cubicBezTo>
                <a:cubicBezTo>
                  <a:pt x="1" y="9327"/>
                  <a:pt x="681" y="12018"/>
                  <a:pt x="1505" y="12018"/>
                </a:cubicBezTo>
                <a:lnTo>
                  <a:pt x="60089" y="12018"/>
                </a:lnTo>
                <a:cubicBezTo>
                  <a:pt x="60485" y="12018"/>
                  <a:pt x="60802" y="11702"/>
                  <a:pt x="60802" y="11306"/>
                </a:cubicBezTo>
                <a:cubicBezTo>
                  <a:pt x="60802" y="11116"/>
                  <a:pt x="60659" y="10973"/>
                  <a:pt x="60469" y="10973"/>
                </a:cubicBezTo>
                <a:lnTo>
                  <a:pt x="40693" y="10973"/>
                </a:lnTo>
                <a:cubicBezTo>
                  <a:pt x="40297" y="9881"/>
                  <a:pt x="40044" y="8076"/>
                  <a:pt x="40044" y="6017"/>
                </a:cubicBezTo>
                <a:cubicBezTo>
                  <a:pt x="40044" y="3959"/>
                  <a:pt x="40297" y="2138"/>
                  <a:pt x="40693" y="1061"/>
                </a:cubicBezTo>
                <a:lnTo>
                  <a:pt x="60453" y="1061"/>
                </a:lnTo>
                <a:cubicBezTo>
                  <a:pt x="60643" y="1061"/>
                  <a:pt x="60802" y="903"/>
                  <a:pt x="60802" y="713"/>
                </a:cubicBezTo>
                <a:cubicBezTo>
                  <a:pt x="60802" y="317"/>
                  <a:pt x="60485" y="1"/>
                  <a:pt x="60089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15"/>
          <p:cNvSpPr/>
          <p:nvPr/>
        </p:nvSpPr>
        <p:spPr>
          <a:xfrm>
            <a:off x="962146" y="4910183"/>
            <a:ext cx="13458" cy="204926"/>
          </a:xfrm>
          <a:custGeom>
            <a:avLst/>
            <a:gdLst/>
            <a:ahLst/>
            <a:cxnLst/>
            <a:rect l="l" t="t" r="r" b="b"/>
            <a:pathLst>
              <a:path w="651" h="9913" extrusionOk="0">
                <a:moveTo>
                  <a:pt x="650" y="0"/>
                </a:moveTo>
                <a:cubicBezTo>
                  <a:pt x="254" y="1077"/>
                  <a:pt x="1" y="2898"/>
                  <a:pt x="1" y="4956"/>
                </a:cubicBezTo>
                <a:cubicBezTo>
                  <a:pt x="1" y="7015"/>
                  <a:pt x="254" y="8820"/>
                  <a:pt x="650" y="9912"/>
                </a:cubicBezTo>
                <a:lnTo>
                  <a:pt x="650" y="0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15"/>
          <p:cNvSpPr/>
          <p:nvPr/>
        </p:nvSpPr>
        <p:spPr>
          <a:xfrm>
            <a:off x="975584" y="4910183"/>
            <a:ext cx="394101" cy="204926"/>
          </a:xfrm>
          <a:custGeom>
            <a:avLst/>
            <a:gdLst/>
            <a:ahLst/>
            <a:cxnLst/>
            <a:rect l="l" t="t" r="r" b="b"/>
            <a:pathLst>
              <a:path w="19064" h="9913" extrusionOk="0">
                <a:moveTo>
                  <a:pt x="0" y="0"/>
                </a:moveTo>
                <a:lnTo>
                  <a:pt x="0" y="9912"/>
                </a:lnTo>
                <a:lnTo>
                  <a:pt x="19064" y="9912"/>
                </a:lnTo>
                <a:cubicBezTo>
                  <a:pt x="18668" y="8820"/>
                  <a:pt x="18415" y="7015"/>
                  <a:pt x="18415" y="4956"/>
                </a:cubicBezTo>
                <a:cubicBezTo>
                  <a:pt x="18415" y="2898"/>
                  <a:pt x="18668" y="1077"/>
                  <a:pt x="19064" y="0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15"/>
          <p:cNvSpPr/>
          <p:nvPr/>
        </p:nvSpPr>
        <p:spPr>
          <a:xfrm>
            <a:off x="274434" y="4888580"/>
            <a:ext cx="161390" cy="248463"/>
          </a:xfrm>
          <a:custGeom>
            <a:avLst/>
            <a:gdLst/>
            <a:ahLst/>
            <a:cxnLst/>
            <a:rect l="l" t="t" r="r" b="b"/>
            <a:pathLst>
              <a:path w="7807" h="12019" extrusionOk="0">
                <a:moveTo>
                  <a:pt x="1489" y="0"/>
                </a:moveTo>
                <a:cubicBezTo>
                  <a:pt x="665" y="0"/>
                  <a:pt x="0" y="2692"/>
                  <a:pt x="0" y="6001"/>
                </a:cubicBezTo>
                <a:cubicBezTo>
                  <a:pt x="0" y="9326"/>
                  <a:pt x="665" y="12018"/>
                  <a:pt x="1489" y="12018"/>
                </a:cubicBezTo>
                <a:lnTo>
                  <a:pt x="7806" y="12002"/>
                </a:lnTo>
                <a:cubicBezTo>
                  <a:pt x="6983" y="12002"/>
                  <a:pt x="6318" y="9311"/>
                  <a:pt x="6318" y="6001"/>
                </a:cubicBezTo>
                <a:cubicBezTo>
                  <a:pt x="6318" y="2676"/>
                  <a:pt x="6983" y="0"/>
                  <a:pt x="7806" y="0"/>
                </a:cubicBez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15"/>
          <p:cNvSpPr/>
          <p:nvPr/>
        </p:nvSpPr>
        <p:spPr>
          <a:xfrm>
            <a:off x="254464" y="4888580"/>
            <a:ext cx="35371" cy="248463"/>
          </a:xfrm>
          <a:custGeom>
            <a:avLst/>
            <a:gdLst/>
            <a:ahLst/>
            <a:cxnLst/>
            <a:rect l="l" t="t" r="r" b="b"/>
            <a:pathLst>
              <a:path w="1711" h="12019" extrusionOk="0">
                <a:moveTo>
                  <a:pt x="1711" y="0"/>
                </a:moveTo>
                <a:cubicBezTo>
                  <a:pt x="1568" y="0"/>
                  <a:pt x="1441" y="48"/>
                  <a:pt x="1331" y="143"/>
                </a:cubicBezTo>
                <a:cubicBezTo>
                  <a:pt x="1236" y="238"/>
                  <a:pt x="1156" y="349"/>
                  <a:pt x="1077" y="460"/>
                </a:cubicBezTo>
                <a:cubicBezTo>
                  <a:pt x="951" y="697"/>
                  <a:pt x="824" y="935"/>
                  <a:pt x="745" y="1204"/>
                </a:cubicBezTo>
                <a:cubicBezTo>
                  <a:pt x="571" y="1710"/>
                  <a:pt x="428" y="2249"/>
                  <a:pt x="349" y="2787"/>
                </a:cubicBezTo>
                <a:cubicBezTo>
                  <a:pt x="1" y="4925"/>
                  <a:pt x="1" y="7094"/>
                  <a:pt x="349" y="9231"/>
                </a:cubicBezTo>
                <a:cubicBezTo>
                  <a:pt x="428" y="9770"/>
                  <a:pt x="571" y="10292"/>
                  <a:pt x="745" y="10799"/>
                </a:cubicBezTo>
                <a:cubicBezTo>
                  <a:pt x="824" y="11052"/>
                  <a:pt x="951" y="11306"/>
                  <a:pt x="1077" y="11543"/>
                </a:cubicBezTo>
                <a:cubicBezTo>
                  <a:pt x="1156" y="11654"/>
                  <a:pt x="1236" y="11765"/>
                  <a:pt x="1331" y="11860"/>
                </a:cubicBezTo>
                <a:cubicBezTo>
                  <a:pt x="1441" y="11955"/>
                  <a:pt x="1568" y="12018"/>
                  <a:pt x="1711" y="12018"/>
                </a:cubicBezTo>
                <a:cubicBezTo>
                  <a:pt x="1568" y="12002"/>
                  <a:pt x="1441" y="11939"/>
                  <a:pt x="1362" y="11828"/>
                </a:cubicBezTo>
                <a:cubicBezTo>
                  <a:pt x="1267" y="11733"/>
                  <a:pt x="1204" y="11622"/>
                  <a:pt x="1141" y="11511"/>
                </a:cubicBezTo>
                <a:cubicBezTo>
                  <a:pt x="1014" y="11274"/>
                  <a:pt x="919" y="11021"/>
                  <a:pt x="856" y="10767"/>
                </a:cubicBezTo>
                <a:cubicBezTo>
                  <a:pt x="697" y="10261"/>
                  <a:pt x="602" y="9738"/>
                  <a:pt x="523" y="9200"/>
                </a:cubicBezTo>
                <a:cubicBezTo>
                  <a:pt x="254" y="7078"/>
                  <a:pt x="254" y="4925"/>
                  <a:pt x="523" y="2803"/>
                </a:cubicBezTo>
                <a:cubicBezTo>
                  <a:pt x="602" y="2280"/>
                  <a:pt x="697" y="1758"/>
                  <a:pt x="856" y="1251"/>
                </a:cubicBezTo>
                <a:cubicBezTo>
                  <a:pt x="919" y="982"/>
                  <a:pt x="1014" y="745"/>
                  <a:pt x="1141" y="507"/>
                </a:cubicBezTo>
                <a:cubicBezTo>
                  <a:pt x="1204" y="380"/>
                  <a:pt x="1267" y="270"/>
                  <a:pt x="1362" y="175"/>
                </a:cubicBezTo>
                <a:cubicBezTo>
                  <a:pt x="1441" y="80"/>
                  <a:pt x="1568" y="16"/>
                  <a:pt x="1711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15"/>
          <p:cNvSpPr/>
          <p:nvPr/>
        </p:nvSpPr>
        <p:spPr>
          <a:xfrm>
            <a:off x="416500" y="4888518"/>
            <a:ext cx="33738" cy="248525"/>
          </a:xfrm>
          <a:custGeom>
            <a:avLst/>
            <a:gdLst/>
            <a:ahLst/>
            <a:cxnLst/>
            <a:rect l="l" t="t" r="r" b="b"/>
            <a:pathLst>
              <a:path w="1632" h="12022" extrusionOk="0">
                <a:moveTo>
                  <a:pt x="1578" y="0"/>
                </a:moveTo>
                <a:cubicBezTo>
                  <a:pt x="1457" y="0"/>
                  <a:pt x="1350" y="47"/>
                  <a:pt x="1267" y="130"/>
                </a:cubicBezTo>
                <a:cubicBezTo>
                  <a:pt x="1156" y="225"/>
                  <a:pt x="1077" y="320"/>
                  <a:pt x="1014" y="447"/>
                </a:cubicBezTo>
                <a:cubicBezTo>
                  <a:pt x="871" y="684"/>
                  <a:pt x="760" y="922"/>
                  <a:pt x="665" y="1191"/>
                </a:cubicBezTo>
                <a:cubicBezTo>
                  <a:pt x="491" y="1698"/>
                  <a:pt x="364" y="2236"/>
                  <a:pt x="269" y="2774"/>
                </a:cubicBezTo>
                <a:cubicBezTo>
                  <a:pt x="95" y="3835"/>
                  <a:pt x="0" y="4928"/>
                  <a:pt x="0" y="6004"/>
                </a:cubicBezTo>
                <a:cubicBezTo>
                  <a:pt x="0" y="7081"/>
                  <a:pt x="95" y="8174"/>
                  <a:pt x="269" y="9234"/>
                </a:cubicBezTo>
                <a:cubicBezTo>
                  <a:pt x="349" y="9773"/>
                  <a:pt x="491" y="10295"/>
                  <a:pt x="665" y="10802"/>
                </a:cubicBezTo>
                <a:cubicBezTo>
                  <a:pt x="744" y="11071"/>
                  <a:pt x="871" y="11309"/>
                  <a:pt x="998" y="11546"/>
                </a:cubicBezTo>
                <a:cubicBezTo>
                  <a:pt x="1077" y="11657"/>
                  <a:pt x="1156" y="11768"/>
                  <a:pt x="1251" y="11863"/>
                </a:cubicBezTo>
                <a:cubicBezTo>
                  <a:pt x="1362" y="11958"/>
                  <a:pt x="1489" y="12021"/>
                  <a:pt x="1631" y="12021"/>
                </a:cubicBezTo>
                <a:cubicBezTo>
                  <a:pt x="1489" y="12005"/>
                  <a:pt x="1362" y="11942"/>
                  <a:pt x="1283" y="11831"/>
                </a:cubicBezTo>
                <a:cubicBezTo>
                  <a:pt x="1188" y="11736"/>
                  <a:pt x="1124" y="11625"/>
                  <a:pt x="1061" y="11514"/>
                </a:cubicBezTo>
                <a:cubicBezTo>
                  <a:pt x="934" y="11277"/>
                  <a:pt x="839" y="11024"/>
                  <a:pt x="776" y="10770"/>
                </a:cubicBezTo>
                <a:cubicBezTo>
                  <a:pt x="618" y="10264"/>
                  <a:pt x="523" y="9741"/>
                  <a:pt x="444" y="9203"/>
                </a:cubicBezTo>
                <a:cubicBezTo>
                  <a:pt x="174" y="7081"/>
                  <a:pt x="174" y="4928"/>
                  <a:pt x="444" y="2806"/>
                </a:cubicBezTo>
                <a:cubicBezTo>
                  <a:pt x="523" y="2283"/>
                  <a:pt x="618" y="1761"/>
                  <a:pt x="776" y="1254"/>
                </a:cubicBezTo>
                <a:cubicBezTo>
                  <a:pt x="839" y="985"/>
                  <a:pt x="934" y="748"/>
                  <a:pt x="1061" y="510"/>
                </a:cubicBezTo>
                <a:cubicBezTo>
                  <a:pt x="1124" y="383"/>
                  <a:pt x="1188" y="273"/>
                  <a:pt x="1283" y="178"/>
                </a:cubicBezTo>
                <a:cubicBezTo>
                  <a:pt x="1362" y="83"/>
                  <a:pt x="1489" y="19"/>
                  <a:pt x="1631" y="3"/>
                </a:cubicBezTo>
                <a:cubicBezTo>
                  <a:pt x="1613" y="1"/>
                  <a:pt x="1595" y="0"/>
                  <a:pt x="1578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15"/>
          <p:cNvSpPr/>
          <p:nvPr/>
        </p:nvSpPr>
        <p:spPr>
          <a:xfrm>
            <a:off x="576882" y="4888518"/>
            <a:ext cx="33738" cy="248525"/>
          </a:xfrm>
          <a:custGeom>
            <a:avLst/>
            <a:gdLst/>
            <a:ahLst/>
            <a:cxnLst/>
            <a:rect l="l" t="t" r="r" b="b"/>
            <a:pathLst>
              <a:path w="1632" h="12022" extrusionOk="0">
                <a:moveTo>
                  <a:pt x="1578" y="0"/>
                </a:moveTo>
                <a:cubicBezTo>
                  <a:pt x="1457" y="0"/>
                  <a:pt x="1350" y="47"/>
                  <a:pt x="1267" y="130"/>
                </a:cubicBezTo>
                <a:cubicBezTo>
                  <a:pt x="1157" y="225"/>
                  <a:pt x="1077" y="320"/>
                  <a:pt x="1014" y="447"/>
                </a:cubicBezTo>
                <a:cubicBezTo>
                  <a:pt x="872" y="684"/>
                  <a:pt x="761" y="922"/>
                  <a:pt x="666" y="1191"/>
                </a:cubicBezTo>
                <a:cubicBezTo>
                  <a:pt x="492" y="1698"/>
                  <a:pt x="365" y="2236"/>
                  <a:pt x="270" y="2774"/>
                </a:cubicBezTo>
                <a:cubicBezTo>
                  <a:pt x="96" y="3835"/>
                  <a:pt x="1" y="4928"/>
                  <a:pt x="1" y="6004"/>
                </a:cubicBezTo>
                <a:cubicBezTo>
                  <a:pt x="1" y="7081"/>
                  <a:pt x="96" y="8174"/>
                  <a:pt x="270" y="9234"/>
                </a:cubicBezTo>
                <a:cubicBezTo>
                  <a:pt x="349" y="9773"/>
                  <a:pt x="492" y="10295"/>
                  <a:pt x="666" y="10802"/>
                </a:cubicBezTo>
                <a:cubicBezTo>
                  <a:pt x="745" y="11071"/>
                  <a:pt x="872" y="11309"/>
                  <a:pt x="998" y="11546"/>
                </a:cubicBezTo>
                <a:cubicBezTo>
                  <a:pt x="1077" y="11657"/>
                  <a:pt x="1157" y="11768"/>
                  <a:pt x="1252" y="11863"/>
                </a:cubicBezTo>
                <a:cubicBezTo>
                  <a:pt x="1362" y="11958"/>
                  <a:pt x="1489" y="12021"/>
                  <a:pt x="1632" y="12021"/>
                </a:cubicBezTo>
                <a:cubicBezTo>
                  <a:pt x="1489" y="12005"/>
                  <a:pt x="1362" y="11942"/>
                  <a:pt x="1283" y="11831"/>
                </a:cubicBezTo>
                <a:cubicBezTo>
                  <a:pt x="1188" y="11736"/>
                  <a:pt x="1125" y="11625"/>
                  <a:pt x="1062" y="11514"/>
                </a:cubicBezTo>
                <a:cubicBezTo>
                  <a:pt x="935" y="11277"/>
                  <a:pt x="840" y="11024"/>
                  <a:pt x="777" y="10770"/>
                </a:cubicBezTo>
                <a:cubicBezTo>
                  <a:pt x="618" y="10264"/>
                  <a:pt x="523" y="9741"/>
                  <a:pt x="444" y="9203"/>
                </a:cubicBezTo>
                <a:cubicBezTo>
                  <a:pt x="175" y="7081"/>
                  <a:pt x="175" y="4928"/>
                  <a:pt x="444" y="2806"/>
                </a:cubicBezTo>
                <a:cubicBezTo>
                  <a:pt x="523" y="2283"/>
                  <a:pt x="618" y="1761"/>
                  <a:pt x="777" y="1254"/>
                </a:cubicBezTo>
                <a:cubicBezTo>
                  <a:pt x="840" y="985"/>
                  <a:pt x="935" y="748"/>
                  <a:pt x="1062" y="510"/>
                </a:cubicBezTo>
                <a:cubicBezTo>
                  <a:pt x="1125" y="383"/>
                  <a:pt x="1188" y="273"/>
                  <a:pt x="1283" y="178"/>
                </a:cubicBezTo>
                <a:cubicBezTo>
                  <a:pt x="1362" y="83"/>
                  <a:pt x="1489" y="19"/>
                  <a:pt x="1632" y="3"/>
                </a:cubicBezTo>
                <a:cubicBezTo>
                  <a:pt x="1613" y="1"/>
                  <a:pt x="1596" y="0"/>
                  <a:pt x="1578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15"/>
          <p:cNvSpPr/>
          <p:nvPr/>
        </p:nvSpPr>
        <p:spPr>
          <a:xfrm>
            <a:off x="735652" y="4888580"/>
            <a:ext cx="35371" cy="248463"/>
          </a:xfrm>
          <a:custGeom>
            <a:avLst/>
            <a:gdLst/>
            <a:ahLst/>
            <a:cxnLst/>
            <a:rect l="l" t="t" r="r" b="b"/>
            <a:pathLst>
              <a:path w="1711" h="12019" extrusionOk="0">
                <a:moveTo>
                  <a:pt x="1710" y="0"/>
                </a:moveTo>
                <a:cubicBezTo>
                  <a:pt x="1568" y="0"/>
                  <a:pt x="1441" y="32"/>
                  <a:pt x="1346" y="127"/>
                </a:cubicBezTo>
                <a:cubicBezTo>
                  <a:pt x="1251" y="222"/>
                  <a:pt x="1172" y="317"/>
                  <a:pt x="1093" y="444"/>
                </a:cubicBezTo>
                <a:cubicBezTo>
                  <a:pt x="950" y="681"/>
                  <a:pt x="839" y="919"/>
                  <a:pt x="760" y="1188"/>
                </a:cubicBezTo>
                <a:cubicBezTo>
                  <a:pt x="586" y="1695"/>
                  <a:pt x="443" y="2233"/>
                  <a:pt x="364" y="2771"/>
                </a:cubicBezTo>
                <a:cubicBezTo>
                  <a:pt x="0" y="4909"/>
                  <a:pt x="0" y="7094"/>
                  <a:pt x="348" y="9231"/>
                </a:cubicBezTo>
                <a:cubicBezTo>
                  <a:pt x="428" y="9770"/>
                  <a:pt x="570" y="10292"/>
                  <a:pt x="744" y="10799"/>
                </a:cubicBezTo>
                <a:cubicBezTo>
                  <a:pt x="823" y="11068"/>
                  <a:pt x="934" y="11306"/>
                  <a:pt x="1077" y="11543"/>
                </a:cubicBezTo>
                <a:cubicBezTo>
                  <a:pt x="1156" y="11654"/>
                  <a:pt x="1235" y="11765"/>
                  <a:pt x="1330" y="11860"/>
                </a:cubicBezTo>
                <a:cubicBezTo>
                  <a:pt x="1425" y="11955"/>
                  <a:pt x="1568" y="12018"/>
                  <a:pt x="1694" y="12018"/>
                </a:cubicBezTo>
                <a:cubicBezTo>
                  <a:pt x="1568" y="12002"/>
                  <a:pt x="1441" y="11939"/>
                  <a:pt x="1362" y="11828"/>
                </a:cubicBezTo>
                <a:cubicBezTo>
                  <a:pt x="1267" y="11733"/>
                  <a:pt x="1188" y="11622"/>
                  <a:pt x="1140" y="11511"/>
                </a:cubicBezTo>
                <a:cubicBezTo>
                  <a:pt x="1013" y="11274"/>
                  <a:pt x="918" y="11021"/>
                  <a:pt x="855" y="10767"/>
                </a:cubicBezTo>
                <a:cubicBezTo>
                  <a:pt x="697" y="10261"/>
                  <a:pt x="586" y="9738"/>
                  <a:pt x="523" y="9200"/>
                </a:cubicBezTo>
                <a:cubicBezTo>
                  <a:pt x="380" y="8139"/>
                  <a:pt x="317" y="7078"/>
                  <a:pt x="333" y="6001"/>
                </a:cubicBezTo>
                <a:cubicBezTo>
                  <a:pt x="317" y="4941"/>
                  <a:pt x="380" y="3864"/>
                  <a:pt x="523" y="2803"/>
                </a:cubicBezTo>
                <a:cubicBezTo>
                  <a:pt x="602" y="2280"/>
                  <a:pt x="697" y="1758"/>
                  <a:pt x="855" y="1251"/>
                </a:cubicBezTo>
                <a:cubicBezTo>
                  <a:pt x="918" y="982"/>
                  <a:pt x="1013" y="745"/>
                  <a:pt x="1140" y="507"/>
                </a:cubicBezTo>
                <a:cubicBezTo>
                  <a:pt x="1203" y="380"/>
                  <a:pt x="1267" y="270"/>
                  <a:pt x="1362" y="175"/>
                </a:cubicBezTo>
                <a:cubicBezTo>
                  <a:pt x="1441" y="80"/>
                  <a:pt x="1568" y="16"/>
                  <a:pt x="1710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15"/>
          <p:cNvSpPr/>
          <p:nvPr/>
        </p:nvSpPr>
        <p:spPr>
          <a:xfrm>
            <a:off x="915343" y="4888580"/>
            <a:ext cx="46513" cy="248463"/>
          </a:xfrm>
          <a:custGeom>
            <a:avLst/>
            <a:gdLst/>
            <a:ahLst/>
            <a:cxnLst/>
            <a:rect l="l" t="t" r="r" b="b"/>
            <a:pathLst>
              <a:path w="2250" h="12019" extrusionOk="0">
                <a:moveTo>
                  <a:pt x="1505" y="0"/>
                </a:moveTo>
                <a:cubicBezTo>
                  <a:pt x="682" y="0"/>
                  <a:pt x="1" y="2676"/>
                  <a:pt x="1" y="6001"/>
                </a:cubicBezTo>
                <a:cubicBezTo>
                  <a:pt x="1" y="9311"/>
                  <a:pt x="682" y="12002"/>
                  <a:pt x="1505" y="12002"/>
                </a:cubicBezTo>
                <a:lnTo>
                  <a:pt x="2233" y="12018"/>
                </a:lnTo>
                <a:lnTo>
                  <a:pt x="2233" y="12018"/>
                </a:lnTo>
                <a:cubicBezTo>
                  <a:pt x="1417" y="11983"/>
                  <a:pt x="761" y="9305"/>
                  <a:pt x="761" y="6001"/>
                </a:cubicBezTo>
                <a:cubicBezTo>
                  <a:pt x="761" y="2692"/>
                  <a:pt x="1426" y="0"/>
                  <a:pt x="2249" y="0"/>
                </a:cubicBezTo>
                <a:close/>
                <a:moveTo>
                  <a:pt x="2233" y="12018"/>
                </a:moveTo>
                <a:cubicBezTo>
                  <a:pt x="2238" y="12018"/>
                  <a:pt x="2244" y="12018"/>
                  <a:pt x="2249" y="12018"/>
                </a:cubicBezTo>
                <a:lnTo>
                  <a:pt x="2233" y="12018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5"/>
          <p:cNvSpPr/>
          <p:nvPr/>
        </p:nvSpPr>
        <p:spPr>
          <a:xfrm>
            <a:off x="157238" y="4888580"/>
            <a:ext cx="46513" cy="248463"/>
          </a:xfrm>
          <a:custGeom>
            <a:avLst/>
            <a:gdLst/>
            <a:ahLst/>
            <a:cxnLst/>
            <a:rect l="l" t="t" r="r" b="b"/>
            <a:pathLst>
              <a:path w="2250" h="12019" extrusionOk="0">
                <a:moveTo>
                  <a:pt x="1505" y="0"/>
                </a:moveTo>
                <a:cubicBezTo>
                  <a:pt x="682" y="0"/>
                  <a:pt x="1" y="2676"/>
                  <a:pt x="1" y="6001"/>
                </a:cubicBezTo>
                <a:cubicBezTo>
                  <a:pt x="1" y="9311"/>
                  <a:pt x="682" y="12002"/>
                  <a:pt x="1505" y="12002"/>
                </a:cubicBezTo>
                <a:lnTo>
                  <a:pt x="2233" y="12018"/>
                </a:lnTo>
                <a:lnTo>
                  <a:pt x="2233" y="12018"/>
                </a:lnTo>
                <a:cubicBezTo>
                  <a:pt x="1417" y="11983"/>
                  <a:pt x="761" y="9305"/>
                  <a:pt x="761" y="6001"/>
                </a:cubicBezTo>
                <a:cubicBezTo>
                  <a:pt x="761" y="2692"/>
                  <a:pt x="1426" y="0"/>
                  <a:pt x="2249" y="0"/>
                </a:cubicBezTo>
                <a:close/>
                <a:moveTo>
                  <a:pt x="2233" y="12018"/>
                </a:moveTo>
                <a:cubicBezTo>
                  <a:pt x="2239" y="12018"/>
                  <a:pt x="2244" y="12018"/>
                  <a:pt x="2249" y="12018"/>
                </a:cubicBezTo>
                <a:lnTo>
                  <a:pt x="2233" y="12018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5"/>
          <p:cNvSpPr/>
          <p:nvPr/>
        </p:nvSpPr>
        <p:spPr>
          <a:xfrm>
            <a:off x="211257" y="4763859"/>
            <a:ext cx="1037635" cy="124407"/>
          </a:xfrm>
          <a:custGeom>
            <a:avLst/>
            <a:gdLst/>
            <a:ahLst/>
            <a:cxnLst/>
            <a:rect l="l" t="t" r="r" b="b"/>
            <a:pathLst>
              <a:path w="50194" h="6018" extrusionOk="0">
                <a:moveTo>
                  <a:pt x="761" y="1"/>
                </a:moveTo>
                <a:cubicBezTo>
                  <a:pt x="349" y="1"/>
                  <a:pt x="0" y="1363"/>
                  <a:pt x="0" y="3009"/>
                </a:cubicBezTo>
                <a:cubicBezTo>
                  <a:pt x="0" y="4672"/>
                  <a:pt x="349" y="6018"/>
                  <a:pt x="761" y="6018"/>
                </a:cubicBezTo>
                <a:lnTo>
                  <a:pt x="49845" y="6018"/>
                </a:lnTo>
                <a:cubicBezTo>
                  <a:pt x="50035" y="6018"/>
                  <a:pt x="50193" y="5859"/>
                  <a:pt x="50193" y="5669"/>
                </a:cubicBezTo>
                <a:cubicBezTo>
                  <a:pt x="50193" y="5574"/>
                  <a:pt x="50114" y="5479"/>
                  <a:pt x="50019" y="5479"/>
                </a:cubicBezTo>
                <a:lnTo>
                  <a:pt x="40123" y="5479"/>
                </a:lnTo>
                <a:cubicBezTo>
                  <a:pt x="39695" y="3864"/>
                  <a:pt x="39695" y="2154"/>
                  <a:pt x="40123" y="539"/>
                </a:cubicBezTo>
                <a:lnTo>
                  <a:pt x="50019" y="539"/>
                </a:lnTo>
                <a:cubicBezTo>
                  <a:pt x="50114" y="539"/>
                  <a:pt x="50193" y="460"/>
                  <a:pt x="50193" y="365"/>
                </a:cubicBezTo>
                <a:cubicBezTo>
                  <a:pt x="50193" y="175"/>
                  <a:pt x="50035" y="17"/>
                  <a:pt x="49845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15"/>
          <p:cNvSpPr/>
          <p:nvPr/>
        </p:nvSpPr>
        <p:spPr>
          <a:xfrm>
            <a:off x="1032208" y="4775001"/>
            <a:ext cx="8848" cy="102143"/>
          </a:xfrm>
          <a:custGeom>
            <a:avLst/>
            <a:gdLst/>
            <a:ahLst/>
            <a:cxnLst/>
            <a:rect l="l" t="t" r="r" b="b"/>
            <a:pathLst>
              <a:path w="428" h="4941" extrusionOk="0">
                <a:moveTo>
                  <a:pt x="428" y="0"/>
                </a:moveTo>
                <a:cubicBezTo>
                  <a:pt x="0" y="1615"/>
                  <a:pt x="0" y="3325"/>
                  <a:pt x="428" y="4940"/>
                </a:cubicBezTo>
                <a:lnTo>
                  <a:pt x="428" y="0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15"/>
          <p:cNvSpPr/>
          <p:nvPr/>
        </p:nvSpPr>
        <p:spPr>
          <a:xfrm>
            <a:off x="1041035" y="4775001"/>
            <a:ext cx="197071" cy="102143"/>
          </a:xfrm>
          <a:custGeom>
            <a:avLst/>
            <a:gdLst/>
            <a:ahLst/>
            <a:cxnLst/>
            <a:rect l="l" t="t" r="r" b="b"/>
            <a:pathLst>
              <a:path w="9533" h="4941" extrusionOk="0">
                <a:moveTo>
                  <a:pt x="1" y="0"/>
                </a:moveTo>
                <a:lnTo>
                  <a:pt x="1" y="4940"/>
                </a:lnTo>
                <a:lnTo>
                  <a:pt x="9533" y="4940"/>
                </a:lnTo>
                <a:cubicBezTo>
                  <a:pt x="9105" y="3325"/>
                  <a:pt x="9105" y="1615"/>
                  <a:pt x="9533" y="0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15"/>
          <p:cNvSpPr/>
          <p:nvPr/>
        </p:nvSpPr>
        <p:spPr>
          <a:xfrm>
            <a:off x="235155" y="4763859"/>
            <a:ext cx="31443" cy="124407"/>
          </a:xfrm>
          <a:custGeom>
            <a:avLst/>
            <a:gdLst/>
            <a:ahLst/>
            <a:cxnLst/>
            <a:rect l="l" t="t" r="r" b="b"/>
            <a:pathLst>
              <a:path w="1521" h="6018" extrusionOk="0">
                <a:moveTo>
                  <a:pt x="745" y="1"/>
                </a:moveTo>
                <a:cubicBezTo>
                  <a:pt x="333" y="1"/>
                  <a:pt x="0" y="1347"/>
                  <a:pt x="0" y="3009"/>
                </a:cubicBezTo>
                <a:cubicBezTo>
                  <a:pt x="0" y="4672"/>
                  <a:pt x="333" y="6018"/>
                  <a:pt x="745" y="6018"/>
                </a:cubicBezTo>
                <a:lnTo>
                  <a:pt x="1520" y="6018"/>
                </a:lnTo>
                <a:cubicBezTo>
                  <a:pt x="1093" y="6018"/>
                  <a:pt x="760" y="4672"/>
                  <a:pt x="760" y="3009"/>
                </a:cubicBezTo>
                <a:cubicBezTo>
                  <a:pt x="760" y="1347"/>
                  <a:pt x="1109" y="1"/>
                  <a:pt x="1520" y="1"/>
                </a:cubicBez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15"/>
          <p:cNvSpPr/>
          <p:nvPr/>
        </p:nvSpPr>
        <p:spPr>
          <a:xfrm>
            <a:off x="258392" y="4763859"/>
            <a:ext cx="31443" cy="124407"/>
          </a:xfrm>
          <a:custGeom>
            <a:avLst/>
            <a:gdLst/>
            <a:ahLst/>
            <a:cxnLst/>
            <a:rect l="l" t="t" r="r" b="b"/>
            <a:pathLst>
              <a:path w="1521" h="6018" extrusionOk="0">
                <a:moveTo>
                  <a:pt x="761" y="1"/>
                </a:moveTo>
                <a:cubicBezTo>
                  <a:pt x="333" y="1"/>
                  <a:pt x="1" y="1347"/>
                  <a:pt x="1" y="3009"/>
                </a:cubicBezTo>
                <a:cubicBezTo>
                  <a:pt x="1" y="4672"/>
                  <a:pt x="333" y="6018"/>
                  <a:pt x="761" y="6018"/>
                </a:cubicBezTo>
                <a:lnTo>
                  <a:pt x="1521" y="6018"/>
                </a:lnTo>
                <a:cubicBezTo>
                  <a:pt x="1109" y="6018"/>
                  <a:pt x="776" y="4672"/>
                  <a:pt x="776" y="3009"/>
                </a:cubicBezTo>
                <a:cubicBezTo>
                  <a:pt x="776" y="1347"/>
                  <a:pt x="1109" y="1"/>
                  <a:pt x="1521" y="1"/>
                </a:cubicBez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15"/>
          <p:cNvSpPr/>
          <p:nvPr/>
        </p:nvSpPr>
        <p:spPr>
          <a:xfrm>
            <a:off x="374595" y="4763859"/>
            <a:ext cx="31443" cy="124407"/>
          </a:xfrm>
          <a:custGeom>
            <a:avLst/>
            <a:gdLst/>
            <a:ahLst/>
            <a:cxnLst/>
            <a:rect l="l" t="t" r="r" b="b"/>
            <a:pathLst>
              <a:path w="1521" h="6018" extrusionOk="0">
                <a:moveTo>
                  <a:pt x="745" y="1"/>
                </a:moveTo>
                <a:cubicBezTo>
                  <a:pt x="333" y="1"/>
                  <a:pt x="0" y="1347"/>
                  <a:pt x="0" y="3009"/>
                </a:cubicBezTo>
                <a:cubicBezTo>
                  <a:pt x="0" y="4672"/>
                  <a:pt x="333" y="6018"/>
                  <a:pt x="745" y="6018"/>
                </a:cubicBezTo>
                <a:lnTo>
                  <a:pt x="1521" y="6018"/>
                </a:lnTo>
                <a:cubicBezTo>
                  <a:pt x="1109" y="6018"/>
                  <a:pt x="776" y="4672"/>
                  <a:pt x="776" y="3009"/>
                </a:cubicBezTo>
                <a:cubicBezTo>
                  <a:pt x="776" y="1347"/>
                  <a:pt x="1109" y="1"/>
                  <a:pt x="1521" y="1"/>
                </a:cubicBez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15"/>
          <p:cNvSpPr/>
          <p:nvPr/>
        </p:nvSpPr>
        <p:spPr>
          <a:xfrm>
            <a:off x="397832" y="4763859"/>
            <a:ext cx="31774" cy="124407"/>
          </a:xfrm>
          <a:custGeom>
            <a:avLst/>
            <a:gdLst/>
            <a:ahLst/>
            <a:cxnLst/>
            <a:rect l="l" t="t" r="r" b="b"/>
            <a:pathLst>
              <a:path w="1537" h="6018" extrusionOk="0">
                <a:moveTo>
                  <a:pt x="761" y="1"/>
                </a:moveTo>
                <a:cubicBezTo>
                  <a:pt x="349" y="1"/>
                  <a:pt x="1" y="1347"/>
                  <a:pt x="1" y="3009"/>
                </a:cubicBezTo>
                <a:cubicBezTo>
                  <a:pt x="1" y="4672"/>
                  <a:pt x="349" y="6018"/>
                  <a:pt x="761" y="6018"/>
                </a:cubicBezTo>
                <a:lnTo>
                  <a:pt x="1537" y="6018"/>
                </a:lnTo>
                <a:cubicBezTo>
                  <a:pt x="1109" y="6018"/>
                  <a:pt x="777" y="4672"/>
                  <a:pt x="777" y="3009"/>
                </a:cubicBezTo>
                <a:cubicBezTo>
                  <a:pt x="777" y="1347"/>
                  <a:pt x="1109" y="1"/>
                  <a:pt x="1537" y="1"/>
                </a:cubicBez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15"/>
          <p:cNvSpPr/>
          <p:nvPr/>
        </p:nvSpPr>
        <p:spPr>
          <a:xfrm>
            <a:off x="959211" y="4763859"/>
            <a:ext cx="31443" cy="124407"/>
          </a:xfrm>
          <a:custGeom>
            <a:avLst/>
            <a:gdLst/>
            <a:ahLst/>
            <a:cxnLst/>
            <a:rect l="l" t="t" r="r" b="b"/>
            <a:pathLst>
              <a:path w="1521" h="6018" extrusionOk="0">
                <a:moveTo>
                  <a:pt x="745" y="1"/>
                </a:moveTo>
                <a:cubicBezTo>
                  <a:pt x="333" y="1"/>
                  <a:pt x="0" y="1347"/>
                  <a:pt x="0" y="3009"/>
                </a:cubicBezTo>
                <a:cubicBezTo>
                  <a:pt x="0" y="4672"/>
                  <a:pt x="333" y="6018"/>
                  <a:pt x="745" y="6018"/>
                </a:cubicBezTo>
                <a:lnTo>
                  <a:pt x="1520" y="6018"/>
                </a:lnTo>
                <a:cubicBezTo>
                  <a:pt x="1109" y="6018"/>
                  <a:pt x="760" y="4672"/>
                  <a:pt x="760" y="3009"/>
                </a:cubicBezTo>
                <a:cubicBezTo>
                  <a:pt x="760" y="1347"/>
                  <a:pt x="1109" y="1"/>
                  <a:pt x="1520" y="1"/>
                </a:cubicBez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15"/>
          <p:cNvSpPr/>
          <p:nvPr/>
        </p:nvSpPr>
        <p:spPr>
          <a:xfrm>
            <a:off x="982448" y="4763859"/>
            <a:ext cx="31443" cy="124407"/>
          </a:xfrm>
          <a:custGeom>
            <a:avLst/>
            <a:gdLst/>
            <a:ahLst/>
            <a:cxnLst/>
            <a:rect l="l" t="t" r="r" b="b"/>
            <a:pathLst>
              <a:path w="1521" h="6018" extrusionOk="0">
                <a:moveTo>
                  <a:pt x="761" y="1"/>
                </a:moveTo>
                <a:cubicBezTo>
                  <a:pt x="349" y="1"/>
                  <a:pt x="1" y="1347"/>
                  <a:pt x="1" y="3009"/>
                </a:cubicBezTo>
                <a:cubicBezTo>
                  <a:pt x="1" y="4672"/>
                  <a:pt x="349" y="6018"/>
                  <a:pt x="761" y="6018"/>
                </a:cubicBezTo>
                <a:lnTo>
                  <a:pt x="1521" y="6018"/>
                </a:lnTo>
                <a:cubicBezTo>
                  <a:pt x="1109" y="6018"/>
                  <a:pt x="776" y="4672"/>
                  <a:pt x="776" y="3009"/>
                </a:cubicBezTo>
                <a:cubicBezTo>
                  <a:pt x="776" y="1347"/>
                  <a:pt x="1109" y="1"/>
                  <a:pt x="1521" y="1"/>
                </a:cubicBez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15"/>
          <p:cNvSpPr/>
          <p:nvPr/>
        </p:nvSpPr>
        <p:spPr>
          <a:xfrm>
            <a:off x="279995" y="4799210"/>
            <a:ext cx="88396" cy="53376"/>
          </a:xfrm>
          <a:custGeom>
            <a:avLst/>
            <a:gdLst/>
            <a:ahLst/>
            <a:cxnLst/>
            <a:rect l="l" t="t" r="r" b="b"/>
            <a:pathLst>
              <a:path w="4276" h="2582" extrusionOk="0">
                <a:moveTo>
                  <a:pt x="2138" y="1"/>
                </a:moveTo>
                <a:lnTo>
                  <a:pt x="1" y="1299"/>
                </a:lnTo>
                <a:lnTo>
                  <a:pt x="2138" y="2582"/>
                </a:lnTo>
                <a:lnTo>
                  <a:pt x="4276" y="1299"/>
                </a:lnTo>
                <a:lnTo>
                  <a:pt x="2138" y="1"/>
                </a:ln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15"/>
          <p:cNvSpPr/>
          <p:nvPr/>
        </p:nvSpPr>
        <p:spPr>
          <a:xfrm>
            <a:off x="514697" y="4763859"/>
            <a:ext cx="31443" cy="124407"/>
          </a:xfrm>
          <a:custGeom>
            <a:avLst/>
            <a:gdLst/>
            <a:ahLst/>
            <a:cxnLst/>
            <a:rect l="l" t="t" r="r" b="b"/>
            <a:pathLst>
              <a:path w="1521" h="6018" extrusionOk="0">
                <a:moveTo>
                  <a:pt x="744" y="1"/>
                </a:moveTo>
                <a:cubicBezTo>
                  <a:pt x="333" y="1"/>
                  <a:pt x="0" y="1347"/>
                  <a:pt x="0" y="3009"/>
                </a:cubicBezTo>
                <a:cubicBezTo>
                  <a:pt x="0" y="4672"/>
                  <a:pt x="333" y="6018"/>
                  <a:pt x="744" y="6018"/>
                </a:cubicBezTo>
                <a:lnTo>
                  <a:pt x="1520" y="6018"/>
                </a:lnTo>
                <a:cubicBezTo>
                  <a:pt x="1109" y="6018"/>
                  <a:pt x="760" y="4672"/>
                  <a:pt x="760" y="3009"/>
                </a:cubicBezTo>
                <a:cubicBezTo>
                  <a:pt x="760" y="1347"/>
                  <a:pt x="1109" y="1"/>
                  <a:pt x="1520" y="1"/>
                </a:cubicBez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15"/>
          <p:cNvSpPr/>
          <p:nvPr/>
        </p:nvSpPr>
        <p:spPr>
          <a:xfrm>
            <a:off x="821404" y="4763859"/>
            <a:ext cx="31443" cy="124407"/>
          </a:xfrm>
          <a:custGeom>
            <a:avLst/>
            <a:gdLst/>
            <a:ahLst/>
            <a:cxnLst/>
            <a:rect l="l" t="t" r="r" b="b"/>
            <a:pathLst>
              <a:path w="1521" h="6018" extrusionOk="0">
                <a:moveTo>
                  <a:pt x="745" y="1"/>
                </a:moveTo>
                <a:cubicBezTo>
                  <a:pt x="333" y="1"/>
                  <a:pt x="0" y="1347"/>
                  <a:pt x="0" y="3009"/>
                </a:cubicBezTo>
                <a:cubicBezTo>
                  <a:pt x="0" y="4672"/>
                  <a:pt x="333" y="6018"/>
                  <a:pt x="745" y="6018"/>
                </a:cubicBezTo>
                <a:lnTo>
                  <a:pt x="1520" y="6018"/>
                </a:lnTo>
                <a:cubicBezTo>
                  <a:pt x="1109" y="6018"/>
                  <a:pt x="776" y="4672"/>
                  <a:pt x="776" y="3009"/>
                </a:cubicBezTo>
                <a:cubicBezTo>
                  <a:pt x="776" y="1347"/>
                  <a:pt x="1109" y="1"/>
                  <a:pt x="1520" y="1"/>
                </a:cubicBez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15"/>
          <p:cNvSpPr/>
          <p:nvPr/>
        </p:nvSpPr>
        <p:spPr>
          <a:xfrm>
            <a:off x="608636" y="4780562"/>
            <a:ext cx="126371" cy="91021"/>
          </a:xfrm>
          <a:custGeom>
            <a:avLst/>
            <a:gdLst/>
            <a:ahLst/>
            <a:cxnLst/>
            <a:rect l="l" t="t" r="r" b="b"/>
            <a:pathLst>
              <a:path w="6113" h="4403" extrusionOk="0">
                <a:moveTo>
                  <a:pt x="333" y="0"/>
                </a:moveTo>
                <a:cubicBezTo>
                  <a:pt x="1" y="1441"/>
                  <a:pt x="1" y="2945"/>
                  <a:pt x="333" y="4402"/>
                </a:cubicBezTo>
                <a:lnTo>
                  <a:pt x="6112" y="4402"/>
                </a:lnTo>
                <a:cubicBezTo>
                  <a:pt x="5796" y="2945"/>
                  <a:pt x="5796" y="1441"/>
                  <a:pt x="6112" y="0"/>
                </a:cubicBez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15"/>
          <p:cNvSpPr/>
          <p:nvPr/>
        </p:nvSpPr>
        <p:spPr>
          <a:xfrm>
            <a:off x="153972" y="4639489"/>
            <a:ext cx="1078546" cy="124386"/>
          </a:xfrm>
          <a:custGeom>
            <a:avLst/>
            <a:gdLst/>
            <a:ahLst/>
            <a:cxnLst/>
            <a:rect l="l" t="t" r="r" b="b"/>
            <a:pathLst>
              <a:path w="52173" h="6017" extrusionOk="0">
                <a:moveTo>
                  <a:pt x="761" y="0"/>
                </a:moveTo>
                <a:cubicBezTo>
                  <a:pt x="333" y="0"/>
                  <a:pt x="1" y="1346"/>
                  <a:pt x="1" y="3008"/>
                </a:cubicBezTo>
                <a:cubicBezTo>
                  <a:pt x="1" y="4671"/>
                  <a:pt x="333" y="6017"/>
                  <a:pt x="761" y="6017"/>
                </a:cubicBezTo>
                <a:lnTo>
                  <a:pt x="51824" y="6017"/>
                </a:lnTo>
                <a:cubicBezTo>
                  <a:pt x="52014" y="6017"/>
                  <a:pt x="52172" y="5859"/>
                  <a:pt x="52172" y="5653"/>
                </a:cubicBezTo>
                <a:cubicBezTo>
                  <a:pt x="52172" y="5558"/>
                  <a:pt x="52093" y="5494"/>
                  <a:pt x="51998" y="5494"/>
                </a:cubicBezTo>
                <a:lnTo>
                  <a:pt x="38144" y="5494"/>
                </a:lnTo>
                <a:cubicBezTo>
                  <a:pt x="37716" y="3863"/>
                  <a:pt x="37716" y="2153"/>
                  <a:pt x="38144" y="523"/>
                </a:cubicBezTo>
                <a:lnTo>
                  <a:pt x="51998" y="523"/>
                </a:lnTo>
                <a:cubicBezTo>
                  <a:pt x="52093" y="523"/>
                  <a:pt x="52172" y="459"/>
                  <a:pt x="52172" y="364"/>
                </a:cubicBezTo>
                <a:cubicBezTo>
                  <a:pt x="52172" y="158"/>
                  <a:pt x="52014" y="0"/>
                  <a:pt x="51824" y="0"/>
                </a:cubicBez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15"/>
          <p:cNvSpPr/>
          <p:nvPr/>
        </p:nvSpPr>
        <p:spPr>
          <a:xfrm>
            <a:off x="933680" y="4650280"/>
            <a:ext cx="9179" cy="102804"/>
          </a:xfrm>
          <a:custGeom>
            <a:avLst/>
            <a:gdLst/>
            <a:ahLst/>
            <a:cxnLst/>
            <a:rect l="l" t="t" r="r" b="b"/>
            <a:pathLst>
              <a:path w="444" h="4973" extrusionOk="0">
                <a:moveTo>
                  <a:pt x="444" y="1"/>
                </a:moveTo>
                <a:cubicBezTo>
                  <a:pt x="0" y="1631"/>
                  <a:pt x="0" y="3341"/>
                  <a:pt x="444" y="4972"/>
                </a:cubicBezTo>
                <a:lnTo>
                  <a:pt x="444" y="1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15"/>
          <p:cNvSpPr/>
          <p:nvPr/>
        </p:nvSpPr>
        <p:spPr>
          <a:xfrm>
            <a:off x="942838" y="4650280"/>
            <a:ext cx="278893" cy="102804"/>
          </a:xfrm>
          <a:custGeom>
            <a:avLst/>
            <a:gdLst/>
            <a:ahLst/>
            <a:cxnLst/>
            <a:rect l="l" t="t" r="r" b="b"/>
            <a:pathLst>
              <a:path w="13491" h="4973" extrusionOk="0">
                <a:moveTo>
                  <a:pt x="1" y="1"/>
                </a:moveTo>
                <a:lnTo>
                  <a:pt x="1" y="4972"/>
                </a:lnTo>
                <a:lnTo>
                  <a:pt x="13491" y="4972"/>
                </a:lnTo>
                <a:cubicBezTo>
                  <a:pt x="13063" y="3341"/>
                  <a:pt x="13063" y="1631"/>
                  <a:pt x="13491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15"/>
          <p:cNvSpPr/>
          <p:nvPr/>
        </p:nvSpPr>
        <p:spPr>
          <a:xfrm>
            <a:off x="177539" y="4639489"/>
            <a:ext cx="31112" cy="124386"/>
          </a:xfrm>
          <a:custGeom>
            <a:avLst/>
            <a:gdLst/>
            <a:ahLst/>
            <a:cxnLst/>
            <a:rect l="l" t="t" r="r" b="b"/>
            <a:pathLst>
              <a:path w="1505" h="6017" extrusionOk="0">
                <a:moveTo>
                  <a:pt x="745" y="0"/>
                </a:moveTo>
                <a:cubicBezTo>
                  <a:pt x="333" y="0"/>
                  <a:pt x="1" y="1346"/>
                  <a:pt x="1" y="3008"/>
                </a:cubicBezTo>
                <a:cubicBezTo>
                  <a:pt x="1" y="4671"/>
                  <a:pt x="333" y="6017"/>
                  <a:pt x="745" y="6017"/>
                </a:cubicBezTo>
                <a:lnTo>
                  <a:pt x="1505" y="6017"/>
                </a:lnTo>
                <a:cubicBezTo>
                  <a:pt x="1077" y="6017"/>
                  <a:pt x="745" y="4671"/>
                  <a:pt x="745" y="3008"/>
                </a:cubicBezTo>
                <a:cubicBezTo>
                  <a:pt x="745" y="1346"/>
                  <a:pt x="1077" y="0"/>
                  <a:pt x="1505" y="0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15"/>
          <p:cNvSpPr/>
          <p:nvPr/>
        </p:nvSpPr>
        <p:spPr>
          <a:xfrm>
            <a:off x="198481" y="4639489"/>
            <a:ext cx="30802" cy="124386"/>
          </a:xfrm>
          <a:custGeom>
            <a:avLst/>
            <a:gdLst/>
            <a:ahLst/>
            <a:cxnLst/>
            <a:rect l="l" t="t" r="r" b="b"/>
            <a:pathLst>
              <a:path w="1490" h="6017" extrusionOk="0">
                <a:moveTo>
                  <a:pt x="745" y="0"/>
                </a:moveTo>
                <a:cubicBezTo>
                  <a:pt x="333" y="0"/>
                  <a:pt x="1" y="1346"/>
                  <a:pt x="1" y="3008"/>
                </a:cubicBezTo>
                <a:cubicBezTo>
                  <a:pt x="1" y="4671"/>
                  <a:pt x="333" y="6017"/>
                  <a:pt x="745" y="6017"/>
                </a:cubicBezTo>
                <a:lnTo>
                  <a:pt x="1489" y="6017"/>
                </a:lnTo>
                <a:cubicBezTo>
                  <a:pt x="1078" y="6017"/>
                  <a:pt x="745" y="4671"/>
                  <a:pt x="745" y="3008"/>
                </a:cubicBezTo>
                <a:cubicBezTo>
                  <a:pt x="745" y="1346"/>
                  <a:pt x="1078" y="0"/>
                  <a:pt x="1489" y="0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15"/>
          <p:cNvSpPr/>
          <p:nvPr/>
        </p:nvSpPr>
        <p:spPr>
          <a:xfrm>
            <a:off x="313713" y="4639489"/>
            <a:ext cx="30781" cy="124386"/>
          </a:xfrm>
          <a:custGeom>
            <a:avLst/>
            <a:gdLst/>
            <a:ahLst/>
            <a:cxnLst/>
            <a:rect l="l" t="t" r="r" b="b"/>
            <a:pathLst>
              <a:path w="1489" h="6017" extrusionOk="0">
                <a:moveTo>
                  <a:pt x="745" y="0"/>
                </a:moveTo>
                <a:cubicBezTo>
                  <a:pt x="333" y="0"/>
                  <a:pt x="0" y="1346"/>
                  <a:pt x="0" y="3008"/>
                </a:cubicBezTo>
                <a:cubicBezTo>
                  <a:pt x="0" y="4671"/>
                  <a:pt x="333" y="6017"/>
                  <a:pt x="745" y="6017"/>
                </a:cubicBezTo>
                <a:lnTo>
                  <a:pt x="1489" y="6017"/>
                </a:lnTo>
                <a:cubicBezTo>
                  <a:pt x="1077" y="6017"/>
                  <a:pt x="745" y="4671"/>
                  <a:pt x="745" y="3008"/>
                </a:cubicBezTo>
                <a:cubicBezTo>
                  <a:pt x="745" y="1346"/>
                  <a:pt x="1077" y="0"/>
                  <a:pt x="1489" y="0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15"/>
          <p:cNvSpPr/>
          <p:nvPr/>
        </p:nvSpPr>
        <p:spPr>
          <a:xfrm>
            <a:off x="334655" y="4639489"/>
            <a:ext cx="30802" cy="124386"/>
          </a:xfrm>
          <a:custGeom>
            <a:avLst/>
            <a:gdLst/>
            <a:ahLst/>
            <a:cxnLst/>
            <a:rect l="l" t="t" r="r" b="b"/>
            <a:pathLst>
              <a:path w="1490" h="6017" extrusionOk="0">
                <a:moveTo>
                  <a:pt x="761" y="0"/>
                </a:moveTo>
                <a:cubicBezTo>
                  <a:pt x="333" y="0"/>
                  <a:pt x="1" y="1346"/>
                  <a:pt x="1" y="3008"/>
                </a:cubicBezTo>
                <a:cubicBezTo>
                  <a:pt x="1" y="4671"/>
                  <a:pt x="333" y="6017"/>
                  <a:pt x="761" y="6017"/>
                </a:cubicBezTo>
                <a:lnTo>
                  <a:pt x="1489" y="6017"/>
                </a:lnTo>
                <a:cubicBezTo>
                  <a:pt x="1077" y="6017"/>
                  <a:pt x="745" y="4671"/>
                  <a:pt x="745" y="3008"/>
                </a:cubicBezTo>
                <a:cubicBezTo>
                  <a:pt x="745" y="1346"/>
                  <a:pt x="1077" y="0"/>
                  <a:pt x="1489" y="0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15"/>
          <p:cNvSpPr/>
          <p:nvPr/>
        </p:nvSpPr>
        <p:spPr>
          <a:xfrm>
            <a:off x="875733" y="4639489"/>
            <a:ext cx="31112" cy="124386"/>
          </a:xfrm>
          <a:custGeom>
            <a:avLst/>
            <a:gdLst/>
            <a:ahLst/>
            <a:cxnLst/>
            <a:rect l="l" t="t" r="r" b="b"/>
            <a:pathLst>
              <a:path w="1505" h="6017" extrusionOk="0">
                <a:moveTo>
                  <a:pt x="745" y="0"/>
                </a:moveTo>
                <a:cubicBezTo>
                  <a:pt x="333" y="0"/>
                  <a:pt x="1" y="1346"/>
                  <a:pt x="1" y="3008"/>
                </a:cubicBezTo>
                <a:cubicBezTo>
                  <a:pt x="1" y="4671"/>
                  <a:pt x="333" y="6017"/>
                  <a:pt x="745" y="6017"/>
                </a:cubicBezTo>
                <a:lnTo>
                  <a:pt x="1505" y="6017"/>
                </a:lnTo>
                <a:cubicBezTo>
                  <a:pt x="1078" y="6017"/>
                  <a:pt x="745" y="4671"/>
                  <a:pt x="745" y="3008"/>
                </a:cubicBezTo>
                <a:cubicBezTo>
                  <a:pt x="745" y="1346"/>
                  <a:pt x="1078" y="0"/>
                  <a:pt x="1505" y="0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15"/>
          <p:cNvSpPr/>
          <p:nvPr/>
        </p:nvSpPr>
        <p:spPr>
          <a:xfrm>
            <a:off x="896695" y="4639489"/>
            <a:ext cx="31112" cy="124386"/>
          </a:xfrm>
          <a:custGeom>
            <a:avLst/>
            <a:gdLst/>
            <a:ahLst/>
            <a:cxnLst/>
            <a:rect l="l" t="t" r="r" b="b"/>
            <a:pathLst>
              <a:path w="1505" h="6017" extrusionOk="0">
                <a:moveTo>
                  <a:pt x="760" y="0"/>
                </a:moveTo>
                <a:cubicBezTo>
                  <a:pt x="349" y="0"/>
                  <a:pt x="0" y="1346"/>
                  <a:pt x="0" y="3008"/>
                </a:cubicBezTo>
                <a:cubicBezTo>
                  <a:pt x="0" y="4671"/>
                  <a:pt x="349" y="6017"/>
                  <a:pt x="760" y="6017"/>
                </a:cubicBezTo>
                <a:lnTo>
                  <a:pt x="1504" y="6017"/>
                </a:lnTo>
                <a:cubicBezTo>
                  <a:pt x="1093" y="6017"/>
                  <a:pt x="760" y="4671"/>
                  <a:pt x="760" y="3008"/>
                </a:cubicBezTo>
                <a:cubicBezTo>
                  <a:pt x="760" y="1346"/>
                  <a:pt x="1093" y="0"/>
                  <a:pt x="1504" y="0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15"/>
          <p:cNvSpPr/>
          <p:nvPr/>
        </p:nvSpPr>
        <p:spPr>
          <a:xfrm>
            <a:off x="218120" y="4674840"/>
            <a:ext cx="88416" cy="53686"/>
          </a:xfrm>
          <a:custGeom>
            <a:avLst/>
            <a:gdLst/>
            <a:ahLst/>
            <a:cxnLst/>
            <a:rect l="l" t="t" r="r" b="b"/>
            <a:pathLst>
              <a:path w="4277" h="2597" extrusionOk="0">
                <a:moveTo>
                  <a:pt x="2139" y="0"/>
                </a:moveTo>
                <a:lnTo>
                  <a:pt x="1" y="1298"/>
                </a:lnTo>
                <a:lnTo>
                  <a:pt x="2139" y="2597"/>
                </a:lnTo>
                <a:lnTo>
                  <a:pt x="4276" y="1298"/>
                </a:lnTo>
                <a:lnTo>
                  <a:pt x="2139" y="0"/>
                </a:ln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15"/>
          <p:cNvSpPr/>
          <p:nvPr/>
        </p:nvSpPr>
        <p:spPr>
          <a:xfrm>
            <a:off x="441700" y="4639489"/>
            <a:ext cx="31443" cy="124386"/>
          </a:xfrm>
          <a:custGeom>
            <a:avLst/>
            <a:gdLst/>
            <a:ahLst/>
            <a:cxnLst/>
            <a:rect l="l" t="t" r="r" b="b"/>
            <a:pathLst>
              <a:path w="1521" h="6017" extrusionOk="0">
                <a:moveTo>
                  <a:pt x="745" y="0"/>
                </a:moveTo>
                <a:cubicBezTo>
                  <a:pt x="333" y="0"/>
                  <a:pt x="0" y="1346"/>
                  <a:pt x="0" y="3008"/>
                </a:cubicBezTo>
                <a:cubicBezTo>
                  <a:pt x="0" y="4671"/>
                  <a:pt x="333" y="6017"/>
                  <a:pt x="745" y="6017"/>
                </a:cubicBezTo>
                <a:lnTo>
                  <a:pt x="1520" y="6017"/>
                </a:lnTo>
                <a:cubicBezTo>
                  <a:pt x="1093" y="6017"/>
                  <a:pt x="760" y="4671"/>
                  <a:pt x="760" y="3008"/>
                </a:cubicBezTo>
                <a:cubicBezTo>
                  <a:pt x="760" y="1346"/>
                  <a:pt x="1125" y="0"/>
                  <a:pt x="1520" y="0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15"/>
          <p:cNvSpPr/>
          <p:nvPr/>
        </p:nvSpPr>
        <p:spPr>
          <a:xfrm>
            <a:off x="748407" y="4639489"/>
            <a:ext cx="31443" cy="124386"/>
          </a:xfrm>
          <a:custGeom>
            <a:avLst/>
            <a:gdLst/>
            <a:ahLst/>
            <a:cxnLst/>
            <a:rect l="l" t="t" r="r" b="b"/>
            <a:pathLst>
              <a:path w="1521" h="6017" extrusionOk="0">
                <a:moveTo>
                  <a:pt x="745" y="0"/>
                </a:moveTo>
                <a:cubicBezTo>
                  <a:pt x="333" y="0"/>
                  <a:pt x="1" y="1346"/>
                  <a:pt x="1" y="3008"/>
                </a:cubicBezTo>
                <a:cubicBezTo>
                  <a:pt x="1" y="4671"/>
                  <a:pt x="333" y="6017"/>
                  <a:pt x="745" y="6017"/>
                </a:cubicBezTo>
                <a:lnTo>
                  <a:pt x="1521" y="6017"/>
                </a:lnTo>
                <a:cubicBezTo>
                  <a:pt x="1109" y="6017"/>
                  <a:pt x="776" y="4671"/>
                  <a:pt x="776" y="3008"/>
                </a:cubicBezTo>
                <a:cubicBezTo>
                  <a:pt x="776" y="1346"/>
                  <a:pt x="1109" y="0"/>
                  <a:pt x="1521" y="0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15"/>
          <p:cNvSpPr/>
          <p:nvPr/>
        </p:nvSpPr>
        <p:spPr>
          <a:xfrm>
            <a:off x="535970" y="4656172"/>
            <a:ext cx="126371" cy="91021"/>
          </a:xfrm>
          <a:custGeom>
            <a:avLst/>
            <a:gdLst/>
            <a:ahLst/>
            <a:cxnLst/>
            <a:rect l="l" t="t" r="r" b="b"/>
            <a:pathLst>
              <a:path w="6113" h="4403" extrusionOk="0">
                <a:moveTo>
                  <a:pt x="317" y="1"/>
                </a:moveTo>
                <a:cubicBezTo>
                  <a:pt x="0" y="1457"/>
                  <a:pt x="0" y="2946"/>
                  <a:pt x="317" y="4402"/>
                </a:cubicBezTo>
                <a:lnTo>
                  <a:pt x="6112" y="4402"/>
                </a:lnTo>
                <a:cubicBezTo>
                  <a:pt x="5780" y="2946"/>
                  <a:pt x="5780" y="1457"/>
                  <a:pt x="6112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15"/>
          <p:cNvSpPr/>
          <p:nvPr/>
        </p:nvSpPr>
        <p:spPr>
          <a:xfrm>
            <a:off x="347431" y="4455519"/>
            <a:ext cx="1004890" cy="183985"/>
          </a:xfrm>
          <a:custGeom>
            <a:avLst/>
            <a:gdLst/>
            <a:ahLst/>
            <a:cxnLst/>
            <a:rect l="l" t="t" r="r" b="b"/>
            <a:pathLst>
              <a:path w="48610" h="8900" extrusionOk="0">
                <a:moveTo>
                  <a:pt x="1109" y="1"/>
                </a:moveTo>
                <a:cubicBezTo>
                  <a:pt x="491" y="1"/>
                  <a:pt x="0" y="1996"/>
                  <a:pt x="0" y="4450"/>
                </a:cubicBezTo>
                <a:cubicBezTo>
                  <a:pt x="0" y="6904"/>
                  <a:pt x="491" y="8899"/>
                  <a:pt x="1109" y="8899"/>
                </a:cubicBezTo>
                <a:lnTo>
                  <a:pt x="48087" y="8899"/>
                </a:lnTo>
                <a:cubicBezTo>
                  <a:pt x="48372" y="8899"/>
                  <a:pt x="48610" y="8662"/>
                  <a:pt x="48610" y="8377"/>
                </a:cubicBezTo>
                <a:cubicBezTo>
                  <a:pt x="48610" y="8234"/>
                  <a:pt x="48499" y="8123"/>
                  <a:pt x="48356" y="8123"/>
                </a:cubicBezTo>
                <a:lnTo>
                  <a:pt x="35689" y="8123"/>
                </a:lnTo>
                <a:cubicBezTo>
                  <a:pt x="35404" y="7316"/>
                  <a:pt x="35214" y="5970"/>
                  <a:pt x="35214" y="4450"/>
                </a:cubicBezTo>
                <a:cubicBezTo>
                  <a:pt x="35214" y="2930"/>
                  <a:pt x="35420" y="1584"/>
                  <a:pt x="35689" y="776"/>
                </a:cubicBezTo>
                <a:lnTo>
                  <a:pt x="48356" y="776"/>
                </a:lnTo>
                <a:cubicBezTo>
                  <a:pt x="48499" y="776"/>
                  <a:pt x="48610" y="666"/>
                  <a:pt x="48610" y="523"/>
                </a:cubicBezTo>
                <a:cubicBezTo>
                  <a:pt x="48610" y="238"/>
                  <a:pt x="48372" y="1"/>
                  <a:pt x="48087" y="1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15"/>
          <p:cNvSpPr/>
          <p:nvPr/>
        </p:nvSpPr>
        <p:spPr>
          <a:xfrm>
            <a:off x="1075415" y="4471561"/>
            <a:ext cx="9840" cy="151902"/>
          </a:xfrm>
          <a:custGeom>
            <a:avLst/>
            <a:gdLst/>
            <a:ahLst/>
            <a:cxnLst/>
            <a:rect l="l" t="t" r="r" b="b"/>
            <a:pathLst>
              <a:path w="476" h="7348" extrusionOk="0">
                <a:moveTo>
                  <a:pt x="475" y="0"/>
                </a:moveTo>
                <a:cubicBezTo>
                  <a:pt x="206" y="808"/>
                  <a:pt x="0" y="2154"/>
                  <a:pt x="0" y="3674"/>
                </a:cubicBezTo>
                <a:cubicBezTo>
                  <a:pt x="0" y="5194"/>
                  <a:pt x="190" y="6540"/>
                  <a:pt x="475" y="7347"/>
                </a:cubicBezTo>
                <a:lnTo>
                  <a:pt x="475" y="0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15"/>
          <p:cNvSpPr/>
          <p:nvPr/>
        </p:nvSpPr>
        <p:spPr>
          <a:xfrm>
            <a:off x="1085234" y="4471561"/>
            <a:ext cx="251068" cy="151902"/>
          </a:xfrm>
          <a:custGeom>
            <a:avLst/>
            <a:gdLst/>
            <a:ahLst/>
            <a:cxnLst/>
            <a:rect l="l" t="t" r="r" b="b"/>
            <a:pathLst>
              <a:path w="12145" h="7348" extrusionOk="0">
                <a:moveTo>
                  <a:pt x="0" y="0"/>
                </a:moveTo>
                <a:lnTo>
                  <a:pt x="0" y="7347"/>
                </a:lnTo>
                <a:lnTo>
                  <a:pt x="12145" y="7347"/>
                </a:lnTo>
                <a:cubicBezTo>
                  <a:pt x="11860" y="6540"/>
                  <a:pt x="11670" y="5194"/>
                  <a:pt x="11670" y="3674"/>
                </a:cubicBezTo>
                <a:cubicBezTo>
                  <a:pt x="11670" y="2154"/>
                  <a:pt x="11860" y="808"/>
                  <a:pt x="12145" y="0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15"/>
          <p:cNvSpPr/>
          <p:nvPr/>
        </p:nvSpPr>
        <p:spPr>
          <a:xfrm>
            <a:off x="418795" y="4455519"/>
            <a:ext cx="46492" cy="183985"/>
          </a:xfrm>
          <a:custGeom>
            <a:avLst/>
            <a:gdLst/>
            <a:ahLst/>
            <a:cxnLst/>
            <a:rect l="l" t="t" r="r" b="b"/>
            <a:pathLst>
              <a:path w="2249" h="8900" extrusionOk="0">
                <a:moveTo>
                  <a:pt x="1108" y="1"/>
                </a:moveTo>
                <a:cubicBezTo>
                  <a:pt x="491" y="1"/>
                  <a:pt x="0" y="1996"/>
                  <a:pt x="0" y="4450"/>
                </a:cubicBezTo>
                <a:cubicBezTo>
                  <a:pt x="0" y="6904"/>
                  <a:pt x="491" y="8899"/>
                  <a:pt x="1108" y="8899"/>
                </a:cubicBezTo>
                <a:lnTo>
                  <a:pt x="2248" y="8899"/>
                </a:lnTo>
                <a:cubicBezTo>
                  <a:pt x="1631" y="8899"/>
                  <a:pt x="1140" y="6904"/>
                  <a:pt x="1140" y="4450"/>
                </a:cubicBezTo>
                <a:cubicBezTo>
                  <a:pt x="1140" y="1996"/>
                  <a:pt x="1631" y="1"/>
                  <a:pt x="2248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15"/>
          <p:cNvSpPr/>
          <p:nvPr/>
        </p:nvSpPr>
        <p:spPr>
          <a:xfrm>
            <a:off x="453484" y="4455519"/>
            <a:ext cx="46492" cy="183985"/>
          </a:xfrm>
          <a:custGeom>
            <a:avLst/>
            <a:gdLst/>
            <a:ahLst/>
            <a:cxnLst/>
            <a:rect l="l" t="t" r="r" b="b"/>
            <a:pathLst>
              <a:path w="2249" h="8900" extrusionOk="0">
                <a:moveTo>
                  <a:pt x="1109" y="1"/>
                </a:moveTo>
                <a:cubicBezTo>
                  <a:pt x="491" y="1"/>
                  <a:pt x="0" y="1996"/>
                  <a:pt x="0" y="4450"/>
                </a:cubicBezTo>
                <a:cubicBezTo>
                  <a:pt x="0" y="6904"/>
                  <a:pt x="491" y="8899"/>
                  <a:pt x="1109" y="8899"/>
                </a:cubicBezTo>
                <a:lnTo>
                  <a:pt x="2249" y="8899"/>
                </a:lnTo>
                <a:cubicBezTo>
                  <a:pt x="1647" y="8899"/>
                  <a:pt x="1140" y="6904"/>
                  <a:pt x="1140" y="4450"/>
                </a:cubicBezTo>
                <a:cubicBezTo>
                  <a:pt x="1140" y="1996"/>
                  <a:pt x="1647" y="1"/>
                  <a:pt x="2249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15"/>
          <p:cNvSpPr/>
          <p:nvPr/>
        </p:nvSpPr>
        <p:spPr>
          <a:xfrm>
            <a:off x="584407" y="4455519"/>
            <a:ext cx="46513" cy="183985"/>
          </a:xfrm>
          <a:custGeom>
            <a:avLst/>
            <a:gdLst/>
            <a:ahLst/>
            <a:cxnLst/>
            <a:rect l="l" t="t" r="r" b="b"/>
            <a:pathLst>
              <a:path w="2250" h="8900" extrusionOk="0">
                <a:moveTo>
                  <a:pt x="1109" y="1"/>
                </a:moveTo>
                <a:cubicBezTo>
                  <a:pt x="492" y="1"/>
                  <a:pt x="1" y="1996"/>
                  <a:pt x="1" y="4450"/>
                </a:cubicBezTo>
                <a:cubicBezTo>
                  <a:pt x="1" y="6904"/>
                  <a:pt x="492" y="8899"/>
                  <a:pt x="1109" y="8899"/>
                </a:cubicBezTo>
                <a:lnTo>
                  <a:pt x="2249" y="8899"/>
                </a:lnTo>
                <a:cubicBezTo>
                  <a:pt x="1648" y="8899"/>
                  <a:pt x="1141" y="6904"/>
                  <a:pt x="1141" y="4450"/>
                </a:cubicBezTo>
                <a:cubicBezTo>
                  <a:pt x="1141" y="1996"/>
                  <a:pt x="1648" y="1"/>
                  <a:pt x="2249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15"/>
          <p:cNvSpPr/>
          <p:nvPr/>
        </p:nvSpPr>
        <p:spPr>
          <a:xfrm>
            <a:off x="619117" y="4455519"/>
            <a:ext cx="46823" cy="183985"/>
          </a:xfrm>
          <a:custGeom>
            <a:avLst/>
            <a:gdLst/>
            <a:ahLst/>
            <a:cxnLst/>
            <a:rect l="l" t="t" r="r" b="b"/>
            <a:pathLst>
              <a:path w="2265" h="8900" extrusionOk="0">
                <a:moveTo>
                  <a:pt x="1109" y="1"/>
                </a:moveTo>
                <a:cubicBezTo>
                  <a:pt x="507" y="1"/>
                  <a:pt x="0" y="1996"/>
                  <a:pt x="0" y="4450"/>
                </a:cubicBezTo>
                <a:cubicBezTo>
                  <a:pt x="0" y="6904"/>
                  <a:pt x="507" y="8899"/>
                  <a:pt x="1109" y="8899"/>
                </a:cubicBezTo>
                <a:lnTo>
                  <a:pt x="2264" y="8899"/>
                </a:lnTo>
                <a:cubicBezTo>
                  <a:pt x="1647" y="8899"/>
                  <a:pt x="1156" y="6904"/>
                  <a:pt x="1156" y="4450"/>
                </a:cubicBezTo>
                <a:cubicBezTo>
                  <a:pt x="1156" y="1996"/>
                  <a:pt x="1647" y="1"/>
                  <a:pt x="2264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15"/>
          <p:cNvSpPr/>
          <p:nvPr/>
        </p:nvSpPr>
        <p:spPr>
          <a:xfrm>
            <a:off x="750040" y="4455519"/>
            <a:ext cx="46823" cy="183985"/>
          </a:xfrm>
          <a:custGeom>
            <a:avLst/>
            <a:gdLst/>
            <a:ahLst/>
            <a:cxnLst/>
            <a:rect l="l" t="t" r="r" b="b"/>
            <a:pathLst>
              <a:path w="2265" h="8900" extrusionOk="0">
                <a:moveTo>
                  <a:pt x="1109" y="1"/>
                </a:moveTo>
                <a:cubicBezTo>
                  <a:pt x="507" y="1"/>
                  <a:pt x="1" y="1996"/>
                  <a:pt x="1" y="4450"/>
                </a:cubicBezTo>
                <a:cubicBezTo>
                  <a:pt x="1" y="6904"/>
                  <a:pt x="507" y="8899"/>
                  <a:pt x="1109" y="8899"/>
                </a:cubicBezTo>
                <a:lnTo>
                  <a:pt x="2265" y="8899"/>
                </a:lnTo>
                <a:cubicBezTo>
                  <a:pt x="1647" y="8899"/>
                  <a:pt x="1157" y="6904"/>
                  <a:pt x="1157" y="4450"/>
                </a:cubicBezTo>
                <a:cubicBezTo>
                  <a:pt x="1157" y="1996"/>
                  <a:pt x="1647" y="1"/>
                  <a:pt x="2265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15"/>
          <p:cNvSpPr/>
          <p:nvPr/>
        </p:nvSpPr>
        <p:spPr>
          <a:xfrm>
            <a:off x="785060" y="4455519"/>
            <a:ext cx="46513" cy="183985"/>
          </a:xfrm>
          <a:custGeom>
            <a:avLst/>
            <a:gdLst/>
            <a:ahLst/>
            <a:cxnLst/>
            <a:rect l="l" t="t" r="r" b="b"/>
            <a:pathLst>
              <a:path w="2250" h="8900" extrusionOk="0">
                <a:moveTo>
                  <a:pt x="1109" y="1"/>
                </a:moveTo>
                <a:cubicBezTo>
                  <a:pt x="492" y="1"/>
                  <a:pt x="1" y="1996"/>
                  <a:pt x="1" y="4450"/>
                </a:cubicBezTo>
                <a:cubicBezTo>
                  <a:pt x="1" y="6904"/>
                  <a:pt x="492" y="8899"/>
                  <a:pt x="1109" y="8899"/>
                </a:cubicBezTo>
                <a:lnTo>
                  <a:pt x="2249" y="8899"/>
                </a:lnTo>
                <a:cubicBezTo>
                  <a:pt x="1632" y="8899"/>
                  <a:pt x="1141" y="6904"/>
                  <a:pt x="1141" y="4450"/>
                </a:cubicBezTo>
                <a:cubicBezTo>
                  <a:pt x="1141" y="1996"/>
                  <a:pt x="1632" y="1"/>
                  <a:pt x="2249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15"/>
          <p:cNvSpPr/>
          <p:nvPr/>
        </p:nvSpPr>
        <p:spPr>
          <a:xfrm>
            <a:off x="916004" y="4455519"/>
            <a:ext cx="46492" cy="183985"/>
          </a:xfrm>
          <a:custGeom>
            <a:avLst/>
            <a:gdLst/>
            <a:ahLst/>
            <a:cxnLst/>
            <a:rect l="l" t="t" r="r" b="b"/>
            <a:pathLst>
              <a:path w="2249" h="8900" extrusionOk="0">
                <a:moveTo>
                  <a:pt x="1109" y="1"/>
                </a:moveTo>
                <a:cubicBezTo>
                  <a:pt x="491" y="1"/>
                  <a:pt x="0" y="1996"/>
                  <a:pt x="0" y="4450"/>
                </a:cubicBezTo>
                <a:cubicBezTo>
                  <a:pt x="0" y="6904"/>
                  <a:pt x="491" y="8899"/>
                  <a:pt x="1109" y="8899"/>
                </a:cubicBezTo>
                <a:lnTo>
                  <a:pt x="2249" y="8899"/>
                </a:lnTo>
                <a:cubicBezTo>
                  <a:pt x="1631" y="8899"/>
                  <a:pt x="1140" y="6904"/>
                  <a:pt x="1140" y="4450"/>
                </a:cubicBezTo>
                <a:cubicBezTo>
                  <a:pt x="1140" y="1996"/>
                  <a:pt x="1631" y="1"/>
                  <a:pt x="2249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15"/>
          <p:cNvSpPr/>
          <p:nvPr/>
        </p:nvSpPr>
        <p:spPr>
          <a:xfrm>
            <a:off x="950694" y="4455519"/>
            <a:ext cx="46513" cy="183985"/>
          </a:xfrm>
          <a:custGeom>
            <a:avLst/>
            <a:gdLst/>
            <a:ahLst/>
            <a:cxnLst/>
            <a:rect l="l" t="t" r="r" b="b"/>
            <a:pathLst>
              <a:path w="2250" h="8900" extrusionOk="0">
                <a:moveTo>
                  <a:pt x="1109" y="1"/>
                </a:moveTo>
                <a:cubicBezTo>
                  <a:pt x="492" y="1"/>
                  <a:pt x="1" y="1996"/>
                  <a:pt x="1" y="4450"/>
                </a:cubicBezTo>
                <a:cubicBezTo>
                  <a:pt x="1" y="6904"/>
                  <a:pt x="492" y="8899"/>
                  <a:pt x="1109" y="8899"/>
                </a:cubicBezTo>
                <a:lnTo>
                  <a:pt x="2249" y="8899"/>
                </a:lnTo>
                <a:cubicBezTo>
                  <a:pt x="1647" y="8899"/>
                  <a:pt x="1141" y="6904"/>
                  <a:pt x="1141" y="4450"/>
                </a:cubicBezTo>
                <a:cubicBezTo>
                  <a:pt x="1141" y="1996"/>
                  <a:pt x="1647" y="1"/>
                  <a:pt x="2249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15"/>
          <p:cNvSpPr/>
          <p:nvPr/>
        </p:nvSpPr>
        <p:spPr>
          <a:xfrm>
            <a:off x="308793" y="4226068"/>
            <a:ext cx="924061" cy="229134"/>
          </a:xfrm>
          <a:custGeom>
            <a:avLst/>
            <a:gdLst/>
            <a:ahLst/>
            <a:cxnLst/>
            <a:rect l="l" t="t" r="r" b="b"/>
            <a:pathLst>
              <a:path w="44700" h="11084" extrusionOk="0">
                <a:moveTo>
                  <a:pt x="1378" y="0"/>
                </a:moveTo>
                <a:cubicBezTo>
                  <a:pt x="618" y="0"/>
                  <a:pt x="1" y="2486"/>
                  <a:pt x="1" y="5542"/>
                </a:cubicBezTo>
                <a:cubicBezTo>
                  <a:pt x="1" y="8614"/>
                  <a:pt x="618" y="11084"/>
                  <a:pt x="1378" y="11084"/>
                </a:cubicBezTo>
                <a:lnTo>
                  <a:pt x="44050" y="11084"/>
                </a:lnTo>
                <a:cubicBezTo>
                  <a:pt x="44414" y="11084"/>
                  <a:pt x="44699" y="10799"/>
                  <a:pt x="44699" y="10435"/>
                </a:cubicBezTo>
                <a:cubicBezTo>
                  <a:pt x="44699" y="10260"/>
                  <a:pt x="44557" y="10118"/>
                  <a:pt x="44383" y="10118"/>
                </a:cubicBezTo>
                <a:lnTo>
                  <a:pt x="28612" y="10118"/>
                </a:lnTo>
                <a:cubicBezTo>
                  <a:pt x="28248" y="9136"/>
                  <a:pt x="28026" y="7442"/>
                  <a:pt x="28026" y="5558"/>
                </a:cubicBezTo>
                <a:cubicBezTo>
                  <a:pt x="28026" y="3658"/>
                  <a:pt x="28264" y="1979"/>
                  <a:pt x="28612" y="982"/>
                </a:cubicBezTo>
                <a:lnTo>
                  <a:pt x="44383" y="982"/>
                </a:lnTo>
                <a:cubicBezTo>
                  <a:pt x="44557" y="982"/>
                  <a:pt x="44699" y="839"/>
                  <a:pt x="44699" y="665"/>
                </a:cubicBezTo>
                <a:cubicBezTo>
                  <a:pt x="44699" y="301"/>
                  <a:pt x="44414" y="0"/>
                  <a:pt x="44050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15"/>
          <p:cNvSpPr/>
          <p:nvPr/>
        </p:nvSpPr>
        <p:spPr>
          <a:xfrm>
            <a:off x="888178" y="4246348"/>
            <a:ext cx="12135" cy="188885"/>
          </a:xfrm>
          <a:custGeom>
            <a:avLst/>
            <a:gdLst/>
            <a:ahLst/>
            <a:cxnLst/>
            <a:rect l="l" t="t" r="r" b="b"/>
            <a:pathLst>
              <a:path w="587" h="9137" extrusionOk="0">
                <a:moveTo>
                  <a:pt x="586" y="1"/>
                </a:moveTo>
                <a:cubicBezTo>
                  <a:pt x="238" y="998"/>
                  <a:pt x="0" y="2677"/>
                  <a:pt x="0" y="4577"/>
                </a:cubicBezTo>
                <a:cubicBezTo>
                  <a:pt x="0" y="6461"/>
                  <a:pt x="222" y="8155"/>
                  <a:pt x="586" y="9137"/>
                </a:cubicBezTo>
                <a:lnTo>
                  <a:pt x="586" y="1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15"/>
          <p:cNvSpPr/>
          <p:nvPr/>
        </p:nvSpPr>
        <p:spPr>
          <a:xfrm>
            <a:off x="900292" y="4246348"/>
            <a:ext cx="312610" cy="188885"/>
          </a:xfrm>
          <a:custGeom>
            <a:avLst/>
            <a:gdLst/>
            <a:ahLst/>
            <a:cxnLst/>
            <a:rect l="l" t="t" r="r" b="b"/>
            <a:pathLst>
              <a:path w="15122" h="9137" extrusionOk="0">
                <a:moveTo>
                  <a:pt x="0" y="1"/>
                </a:moveTo>
                <a:lnTo>
                  <a:pt x="0" y="9137"/>
                </a:lnTo>
                <a:lnTo>
                  <a:pt x="15121" y="9137"/>
                </a:lnTo>
                <a:cubicBezTo>
                  <a:pt x="14757" y="8155"/>
                  <a:pt x="14536" y="6461"/>
                  <a:pt x="14536" y="4577"/>
                </a:cubicBezTo>
                <a:cubicBezTo>
                  <a:pt x="14536" y="2677"/>
                  <a:pt x="14773" y="998"/>
                  <a:pt x="15121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15"/>
          <p:cNvSpPr/>
          <p:nvPr/>
        </p:nvSpPr>
        <p:spPr>
          <a:xfrm>
            <a:off x="378854" y="4305597"/>
            <a:ext cx="80540" cy="70411"/>
          </a:xfrm>
          <a:custGeom>
            <a:avLst/>
            <a:gdLst/>
            <a:ahLst/>
            <a:cxnLst/>
            <a:rect l="l" t="t" r="r" b="b"/>
            <a:pathLst>
              <a:path w="3896" h="3406" extrusionOk="0">
                <a:moveTo>
                  <a:pt x="2819" y="1"/>
                </a:moveTo>
                <a:lnTo>
                  <a:pt x="0" y="1711"/>
                </a:lnTo>
                <a:lnTo>
                  <a:pt x="2819" y="3405"/>
                </a:lnTo>
                <a:lnTo>
                  <a:pt x="3895" y="2756"/>
                </a:lnTo>
                <a:lnTo>
                  <a:pt x="2138" y="1711"/>
                </a:lnTo>
                <a:lnTo>
                  <a:pt x="3895" y="650"/>
                </a:lnTo>
                <a:lnTo>
                  <a:pt x="2819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15"/>
          <p:cNvSpPr/>
          <p:nvPr/>
        </p:nvSpPr>
        <p:spPr>
          <a:xfrm>
            <a:off x="459376" y="4349135"/>
            <a:ext cx="44198" cy="26874"/>
          </a:xfrm>
          <a:custGeom>
            <a:avLst/>
            <a:gdLst/>
            <a:ahLst/>
            <a:cxnLst/>
            <a:rect l="l" t="t" r="r" b="b"/>
            <a:pathLst>
              <a:path w="2138" h="1300" extrusionOk="0">
                <a:moveTo>
                  <a:pt x="1061" y="1"/>
                </a:moveTo>
                <a:lnTo>
                  <a:pt x="0" y="650"/>
                </a:lnTo>
                <a:lnTo>
                  <a:pt x="1061" y="1299"/>
                </a:lnTo>
                <a:lnTo>
                  <a:pt x="2138" y="650"/>
                </a:lnTo>
                <a:lnTo>
                  <a:pt x="1061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15"/>
          <p:cNvSpPr/>
          <p:nvPr/>
        </p:nvSpPr>
        <p:spPr>
          <a:xfrm>
            <a:off x="459376" y="4305597"/>
            <a:ext cx="44198" cy="26874"/>
          </a:xfrm>
          <a:custGeom>
            <a:avLst/>
            <a:gdLst/>
            <a:ahLst/>
            <a:cxnLst/>
            <a:rect l="l" t="t" r="r" b="b"/>
            <a:pathLst>
              <a:path w="2138" h="1300" extrusionOk="0">
                <a:moveTo>
                  <a:pt x="1061" y="1"/>
                </a:moveTo>
                <a:lnTo>
                  <a:pt x="0" y="650"/>
                </a:lnTo>
                <a:lnTo>
                  <a:pt x="1061" y="1299"/>
                </a:lnTo>
                <a:lnTo>
                  <a:pt x="2138" y="650"/>
                </a:lnTo>
                <a:lnTo>
                  <a:pt x="1061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15"/>
          <p:cNvSpPr/>
          <p:nvPr/>
        </p:nvSpPr>
        <p:spPr>
          <a:xfrm>
            <a:off x="423033" y="4319014"/>
            <a:ext cx="58296" cy="43557"/>
          </a:xfrm>
          <a:custGeom>
            <a:avLst/>
            <a:gdLst/>
            <a:ahLst/>
            <a:cxnLst/>
            <a:rect l="l" t="t" r="r" b="b"/>
            <a:pathLst>
              <a:path w="2820" h="2107" extrusionOk="0">
                <a:moveTo>
                  <a:pt x="1758" y="1"/>
                </a:moveTo>
                <a:lnTo>
                  <a:pt x="1" y="1062"/>
                </a:lnTo>
                <a:lnTo>
                  <a:pt x="1758" y="2107"/>
                </a:lnTo>
                <a:lnTo>
                  <a:pt x="2819" y="1458"/>
                </a:lnTo>
                <a:lnTo>
                  <a:pt x="2154" y="1062"/>
                </a:lnTo>
                <a:lnTo>
                  <a:pt x="2819" y="650"/>
                </a:lnTo>
                <a:lnTo>
                  <a:pt x="1758" y="1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15"/>
          <p:cNvSpPr/>
          <p:nvPr/>
        </p:nvSpPr>
        <p:spPr>
          <a:xfrm>
            <a:off x="503554" y="4305597"/>
            <a:ext cx="44218" cy="26874"/>
          </a:xfrm>
          <a:custGeom>
            <a:avLst/>
            <a:gdLst/>
            <a:ahLst/>
            <a:cxnLst/>
            <a:rect l="l" t="t" r="r" b="b"/>
            <a:pathLst>
              <a:path w="2139" h="1300" extrusionOk="0">
                <a:moveTo>
                  <a:pt x="1062" y="1"/>
                </a:moveTo>
                <a:lnTo>
                  <a:pt x="1" y="650"/>
                </a:lnTo>
                <a:lnTo>
                  <a:pt x="1062" y="1299"/>
                </a:lnTo>
                <a:lnTo>
                  <a:pt x="2138" y="650"/>
                </a:lnTo>
                <a:lnTo>
                  <a:pt x="1062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15"/>
          <p:cNvSpPr/>
          <p:nvPr/>
        </p:nvSpPr>
        <p:spPr>
          <a:xfrm>
            <a:off x="503554" y="4349135"/>
            <a:ext cx="44218" cy="26874"/>
          </a:xfrm>
          <a:custGeom>
            <a:avLst/>
            <a:gdLst/>
            <a:ahLst/>
            <a:cxnLst/>
            <a:rect l="l" t="t" r="r" b="b"/>
            <a:pathLst>
              <a:path w="2139" h="1300" extrusionOk="0">
                <a:moveTo>
                  <a:pt x="1062" y="1"/>
                </a:moveTo>
                <a:lnTo>
                  <a:pt x="1" y="650"/>
                </a:lnTo>
                <a:lnTo>
                  <a:pt x="1062" y="1299"/>
                </a:lnTo>
                <a:lnTo>
                  <a:pt x="2138" y="650"/>
                </a:lnTo>
                <a:lnTo>
                  <a:pt x="1062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5"/>
          <p:cNvSpPr/>
          <p:nvPr/>
        </p:nvSpPr>
        <p:spPr>
          <a:xfrm>
            <a:off x="481310" y="4319014"/>
            <a:ext cx="44198" cy="43557"/>
          </a:xfrm>
          <a:custGeom>
            <a:avLst/>
            <a:gdLst/>
            <a:ahLst/>
            <a:cxnLst/>
            <a:rect l="l" t="t" r="r" b="b"/>
            <a:pathLst>
              <a:path w="2138" h="2107" extrusionOk="0">
                <a:moveTo>
                  <a:pt x="1077" y="1"/>
                </a:moveTo>
                <a:lnTo>
                  <a:pt x="0" y="650"/>
                </a:lnTo>
                <a:lnTo>
                  <a:pt x="681" y="1062"/>
                </a:lnTo>
                <a:lnTo>
                  <a:pt x="0" y="1458"/>
                </a:lnTo>
                <a:lnTo>
                  <a:pt x="1077" y="2107"/>
                </a:lnTo>
                <a:lnTo>
                  <a:pt x="2138" y="1458"/>
                </a:lnTo>
                <a:lnTo>
                  <a:pt x="1473" y="1062"/>
                </a:lnTo>
                <a:lnTo>
                  <a:pt x="2138" y="650"/>
                </a:lnTo>
                <a:lnTo>
                  <a:pt x="1077" y="1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15"/>
          <p:cNvSpPr/>
          <p:nvPr/>
        </p:nvSpPr>
        <p:spPr>
          <a:xfrm>
            <a:off x="467563" y="4332452"/>
            <a:ext cx="27846" cy="16703"/>
          </a:xfrm>
          <a:custGeom>
            <a:avLst/>
            <a:gdLst/>
            <a:ahLst/>
            <a:cxnLst/>
            <a:rect l="l" t="t" r="r" b="b"/>
            <a:pathLst>
              <a:path w="1347" h="808" extrusionOk="0">
                <a:moveTo>
                  <a:pt x="665" y="0"/>
                </a:moveTo>
                <a:lnTo>
                  <a:pt x="0" y="412"/>
                </a:lnTo>
                <a:lnTo>
                  <a:pt x="665" y="808"/>
                </a:lnTo>
                <a:lnTo>
                  <a:pt x="1346" y="412"/>
                </a:lnTo>
                <a:lnTo>
                  <a:pt x="665" y="0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15"/>
          <p:cNvSpPr/>
          <p:nvPr/>
        </p:nvSpPr>
        <p:spPr>
          <a:xfrm>
            <a:off x="547754" y="4305597"/>
            <a:ext cx="44218" cy="26874"/>
          </a:xfrm>
          <a:custGeom>
            <a:avLst/>
            <a:gdLst/>
            <a:ahLst/>
            <a:cxnLst/>
            <a:rect l="l" t="t" r="r" b="b"/>
            <a:pathLst>
              <a:path w="2139" h="1300" extrusionOk="0">
                <a:moveTo>
                  <a:pt x="1061" y="1"/>
                </a:moveTo>
                <a:lnTo>
                  <a:pt x="0" y="650"/>
                </a:lnTo>
                <a:lnTo>
                  <a:pt x="1061" y="1299"/>
                </a:lnTo>
                <a:lnTo>
                  <a:pt x="2138" y="650"/>
                </a:lnTo>
                <a:lnTo>
                  <a:pt x="1061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15"/>
          <p:cNvSpPr/>
          <p:nvPr/>
        </p:nvSpPr>
        <p:spPr>
          <a:xfrm>
            <a:off x="547754" y="4349135"/>
            <a:ext cx="44218" cy="26874"/>
          </a:xfrm>
          <a:custGeom>
            <a:avLst/>
            <a:gdLst/>
            <a:ahLst/>
            <a:cxnLst/>
            <a:rect l="l" t="t" r="r" b="b"/>
            <a:pathLst>
              <a:path w="2139" h="1300" extrusionOk="0">
                <a:moveTo>
                  <a:pt x="1061" y="1"/>
                </a:moveTo>
                <a:lnTo>
                  <a:pt x="0" y="650"/>
                </a:lnTo>
                <a:lnTo>
                  <a:pt x="1061" y="1299"/>
                </a:lnTo>
                <a:lnTo>
                  <a:pt x="2138" y="650"/>
                </a:lnTo>
                <a:lnTo>
                  <a:pt x="1061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15"/>
          <p:cNvSpPr/>
          <p:nvPr/>
        </p:nvSpPr>
        <p:spPr>
          <a:xfrm>
            <a:off x="525489" y="4319014"/>
            <a:ext cx="44218" cy="43557"/>
          </a:xfrm>
          <a:custGeom>
            <a:avLst/>
            <a:gdLst/>
            <a:ahLst/>
            <a:cxnLst/>
            <a:rect l="l" t="t" r="r" b="b"/>
            <a:pathLst>
              <a:path w="2139" h="2107" extrusionOk="0">
                <a:moveTo>
                  <a:pt x="1077" y="1"/>
                </a:moveTo>
                <a:lnTo>
                  <a:pt x="1" y="650"/>
                </a:lnTo>
                <a:lnTo>
                  <a:pt x="682" y="1062"/>
                </a:lnTo>
                <a:lnTo>
                  <a:pt x="1" y="1458"/>
                </a:lnTo>
                <a:lnTo>
                  <a:pt x="1077" y="2107"/>
                </a:lnTo>
                <a:lnTo>
                  <a:pt x="2138" y="1458"/>
                </a:lnTo>
                <a:lnTo>
                  <a:pt x="1473" y="1062"/>
                </a:lnTo>
                <a:lnTo>
                  <a:pt x="2138" y="650"/>
                </a:lnTo>
                <a:lnTo>
                  <a:pt x="1077" y="1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15"/>
          <p:cNvSpPr/>
          <p:nvPr/>
        </p:nvSpPr>
        <p:spPr>
          <a:xfrm>
            <a:off x="511741" y="4332452"/>
            <a:ext cx="27846" cy="16703"/>
          </a:xfrm>
          <a:custGeom>
            <a:avLst/>
            <a:gdLst/>
            <a:ahLst/>
            <a:cxnLst/>
            <a:rect l="l" t="t" r="r" b="b"/>
            <a:pathLst>
              <a:path w="1347" h="808" extrusionOk="0">
                <a:moveTo>
                  <a:pt x="666" y="0"/>
                </a:moveTo>
                <a:lnTo>
                  <a:pt x="1" y="412"/>
                </a:lnTo>
                <a:lnTo>
                  <a:pt x="666" y="808"/>
                </a:lnTo>
                <a:lnTo>
                  <a:pt x="1347" y="412"/>
                </a:lnTo>
                <a:lnTo>
                  <a:pt x="666" y="0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5"/>
          <p:cNvSpPr/>
          <p:nvPr/>
        </p:nvSpPr>
        <p:spPr>
          <a:xfrm>
            <a:off x="591953" y="4349135"/>
            <a:ext cx="44198" cy="26874"/>
          </a:xfrm>
          <a:custGeom>
            <a:avLst/>
            <a:gdLst/>
            <a:ahLst/>
            <a:cxnLst/>
            <a:rect l="l" t="t" r="r" b="b"/>
            <a:pathLst>
              <a:path w="2138" h="1300" extrusionOk="0">
                <a:moveTo>
                  <a:pt x="1077" y="1"/>
                </a:moveTo>
                <a:lnTo>
                  <a:pt x="0" y="650"/>
                </a:lnTo>
                <a:lnTo>
                  <a:pt x="1077" y="1299"/>
                </a:lnTo>
                <a:lnTo>
                  <a:pt x="2138" y="650"/>
                </a:lnTo>
                <a:lnTo>
                  <a:pt x="1077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15"/>
          <p:cNvSpPr/>
          <p:nvPr/>
        </p:nvSpPr>
        <p:spPr>
          <a:xfrm>
            <a:off x="591953" y="4305597"/>
            <a:ext cx="44198" cy="26874"/>
          </a:xfrm>
          <a:custGeom>
            <a:avLst/>
            <a:gdLst/>
            <a:ahLst/>
            <a:cxnLst/>
            <a:rect l="l" t="t" r="r" b="b"/>
            <a:pathLst>
              <a:path w="2138" h="1300" extrusionOk="0">
                <a:moveTo>
                  <a:pt x="1077" y="1"/>
                </a:moveTo>
                <a:lnTo>
                  <a:pt x="0" y="650"/>
                </a:lnTo>
                <a:lnTo>
                  <a:pt x="1077" y="1299"/>
                </a:lnTo>
                <a:lnTo>
                  <a:pt x="2138" y="650"/>
                </a:lnTo>
                <a:lnTo>
                  <a:pt x="1077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15"/>
          <p:cNvSpPr/>
          <p:nvPr/>
        </p:nvSpPr>
        <p:spPr>
          <a:xfrm>
            <a:off x="569688" y="4319014"/>
            <a:ext cx="44529" cy="43557"/>
          </a:xfrm>
          <a:custGeom>
            <a:avLst/>
            <a:gdLst/>
            <a:ahLst/>
            <a:cxnLst/>
            <a:rect l="l" t="t" r="r" b="b"/>
            <a:pathLst>
              <a:path w="2154" h="2107" extrusionOk="0">
                <a:moveTo>
                  <a:pt x="1077" y="1"/>
                </a:moveTo>
                <a:lnTo>
                  <a:pt x="0" y="650"/>
                </a:lnTo>
                <a:lnTo>
                  <a:pt x="681" y="1062"/>
                </a:lnTo>
                <a:lnTo>
                  <a:pt x="0" y="1458"/>
                </a:lnTo>
                <a:lnTo>
                  <a:pt x="1077" y="2107"/>
                </a:lnTo>
                <a:lnTo>
                  <a:pt x="2154" y="1458"/>
                </a:lnTo>
                <a:lnTo>
                  <a:pt x="1473" y="1062"/>
                </a:lnTo>
                <a:lnTo>
                  <a:pt x="2154" y="650"/>
                </a:lnTo>
                <a:lnTo>
                  <a:pt x="1077" y="1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15"/>
          <p:cNvSpPr/>
          <p:nvPr/>
        </p:nvSpPr>
        <p:spPr>
          <a:xfrm>
            <a:off x="555940" y="4332452"/>
            <a:ext cx="27846" cy="16703"/>
          </a:xfrm>
          <a:custGeom>
            <a:avLst/>
            <a:gdLst/>
            <a:ahLst/>
            <a:cxnLst/>
            <a:rect l="l" t="t" r="r" b="b"/>
            <a:pathLst>
              <a:path w="1347" h="808" extrusionOk="0">
                <a:moveTo>
                  <a:pt x="665" y="0"/>
                </a:moveTo>
                <a:lnTo>
                  <a:pt x="0" y="412"/>
                </a:lnTo>
                <a:lnTo>
                  <a:pt x="665" y="808"/>
                </a:lnTo>
                <a:lnTo>
                  <a:pt x="1346" y="412"/>
                </a:lnTo>
                <a:lnTo>
                  <a:pt x="665" y="0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15"/>
          <p:cNvSpPr/>
          <p:nvPr/>
        </p:nvSpPr>
        <p:spPr>
          <a:xfrm>
            <a:off x="636131" y="4305597"/>
            <a:ext cx="44218" cy="26874"/>
          </a:xfrm>
          <a:custGeom>
            <a:avLst/>
            <a:gdLst/>
            <a:ahLst/>
            <a:cxnLst/>
            <a:rect l="l" t="t" r="r" b="b"/>
            <a:pathLst>
              <a:path w="2139" h="1300" extrusionOk="0">
                <a:moveTo>
                  <a:pt x="1077" y="1"/>
                </a:moveTo>
                <a:lnTo>
                  <a:pt x="1" y="650"/>
                </a:lnTo>
                <a:lnTo>
                  <a:pt x="1077" y="1299"/>
                </a:lnTo>
                <a:lnTo>
                  <a:pt x="2138" y="650"/>
                </a:lnTo>
                <a:lnTo>
                  <a:pt x="1077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15"/>
          <p:cNvSpPr/>
          <p:nvPr/>
        </p:nvSpPr>
        <p:spPr>
          <a:xfrm>
            <a:off x="636131" y="4349135"/>
            <a:ext cx="44218" cy="26874"/>
          </a:xfrm>
          <a:custGeom>
            <a:avLst/>
            <a:gdLst/>
            <a:ahLst/>
            <a:cxnLst/>
            <a:rect l="l" t="t" r="r" b="b"/>
            <a:pathLst>
              <a:path w="2139" h="1300" extrusionOk="0">
                <a:moveTo>
                  <a:pt x="1077" y="1"/>
                </a:moveTo>
                <a:lnTo>
                  <a:pt x="1" y="650"/>
                </a:lnTo>
                <a:lnTo>
                  <a:pt x="1077" y="1299"/>
                </a:lnTo>
                <a:lnTo>
                  <a:pt x="2138" y="650"/>
                </a:lnTo>
                <a:lnTo>
                  <a:pt x="1077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15"/>
          <p:cNvSpPr/>
          <p:nvPr/>
        </p:nvSpPr>
        <p:spPr>
          <a:xfrm>
            <a:off x="614197" y="4319014"/>
            <a:ext cx="44218" cy="43557"/>
          </a:xfrm>
          <a:custGeom>
            <a:avLst/>
            <a:gdLst/>
            <a:ahLst/>
            <a:cxnLst/>
            <a:rect l="l" t="t" r="r" b="b"/>
            <a:pathLst>
              <a:path w="2139" h="2107" extrusionOk="0">
                <a:moveTo>
                  <a:pt x="1062" y="1"/>
                </a:moveTo>
                <a:lnTo>
                  <a:pt x="1" y="650"/>
                </a:lnTo>
                <a:lnTo>
                  <a:pt x="666" y="1062"/>
                </a:lnTo>
                <a:lnTo>
                  <a:pt x="1" y="1458"/>
                </a:lnTo>
                <a:lnTo>
                  <a:pt x="1062" y="2107"/>
                </a:lnTo>
                <a:lnTo>
                  <a:pt x="2138" y="1458"/>
                </a:lnTo>
                <a:lnTo>
                  <a:pt x="1457" y="1062"/>
                </a:lnTo>
                <a:lnTo>
                  <a:pt x="2138" y="650"/>
                </a:lnTo>
                <a:lnTo>
                  <a:pt x="1062" y="1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15"/>
          <p:cNvSpPr/>
          <p:nvPr/>
        </p:nvSpPr>
        <p:spPr>
          <a:xfrm>
            <a:off x="600119" y="4332452"/>
            <a:ext cx="27846" cy="16703"/>
          </a:xfrm>
          <a:custGeom>
            <a:avLst/>
            <a:gdLst/>
            <a:ahLst/>
            <a:cxnLst/>
            <a:rect l="l" t="t" r="r" b="b"/>
            <a:pathLst>
              <a:path w="1347" h="808" extrusionOk="0">
                <a:moveTo>
                  <a:pt x="682" y="0"/>
                </a:moveTo>
                <a:lnTo>
                  <a:pt x="1" y="412"/>
                </a:lnTo>
                <a:lnTo>
                  <a:pt x="682" y="808"/>
                </a:lnTo>
                <a:lnTo>
                  <a:pt x="1347" y="412"/>
                </a:lnTo>
                <a:lnTo>
                  <a:pt x="682" y="0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15"/>
          <p:cNvSpPr/>
          <p:nvPr/>
        </p:nvSpPr>
        <p:spPr>
          <a:xfrm>
            <a:off x="680330" y="4349135"/>
            <a:ext cx="44198" cy="26874"/>
          </a:xfrm>
          <a:custGeom>
            <a:avLst/>
            <a:gdLst/>
            <a:ahLst/>
            <a:cxnLst/>
            <a:rect l="l" t="t" r="r" b="b"/>
            <a:pathLst>
              <a:path w="2138" h="1300" extrusionOk="0">
                <a:moveTo>
                  <a:pt x="1077" y="1"/>
                </a:moveTo>
                <a:lnTo>
                  <a:pt x="0" y="650"/>
                </a:lnTo>
                <a:lnTo>
                  <a:pt x="1077" y="1299"/>
                </a:lnTo>
                <a:lnTo>
                  <a:pt x="2138" y="650"/>
                </a:lnTo>
                <a:lnTo>
                  <a:pt x="1077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15"/>
          <p:cNvSpPr/>
          <p:nvPr/>
        </p:nvSpPr>
        <p:spPr>
          <a:xfrm>
            <a:off x="680330" y="4305597"/>
            <a:ext cx="44198" cy="26874"/>
          </a:xfrm>
          <a:custGeom>
            <a:avLst/>
            <a:gdLst/>
            <a:ahLst/>
            <a:cxnLst/>
            <a:rect l="l" t="t" r="r" b="b"/>
            <a:pathLst>
              <a:path w="2138" h="1300" extrusionOk="0">
                <a:moveTo>
                  <a:pt x="1077" y="1"/>
                </a:moveTo>
                <a:lnTo>
                  <a:pt x="0" y="650"/>
                </a:lnTo>
                <a:lnTo>
                  <a:pt x="1077" y="1299"/>
                </a:lnTo>
                <a:lnTo>
                  <a:pt x="2138" y="650"/>
                </a:lnTo>
                <a:lnTo>
                  <a:pt x="1077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15"/>
          <p:cNvSpPr/>
          <p:nvPr/>
        </p:nvSpPr>
        <p:spPr>
          <a:xfrm>
            <a:off x="658396" y="4319014"/>
            <a:ext cx="44198" cy="43557"/>
          </a:xfrm>
          <a:custGeom>
            <a:avLst/>
            <a:gdLst/>
            <a:ahLst/>
            <a:cxnLst/>
            <a:rect l="l" t="t" r="r" b="b"/>
            <a:pathLst>
              <a:path w="2138" h="2107" extrusionOk="0">
                <a:moveTo>
                  <a:pt x="1061" y="1"/>
                </a:moveTo>
                <a:lnTo>
                  <a:pt x="0" y="650"/>
                </a:lnTo>
                <a:lnTo>
                  <a:pt x="665" y="1062"/>
                </a:lnTo>
                <a:lnTo>
                  <a:pt x="0" y="1458"/>
                </a:lnTo>
                <a:lnTo>
                  <a:pt x="1061" y="2107"/>
                </a:lnTo>
                <a:lnTo>
                  <a:pt x="2138" y="1458"/>
                </a:lnTo>
                <a:lnTo>
                  <a:pt x="1457" y="1062"/>
                </a:lnTo>
                <a:lnTo>
                  <a:pt x="2138" y="650"/>
                </a:lnTo>
                <a:lnTo>
                  <a:pt x="1061" y="1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5"/>
          <p:cNvSpPr/>
          <p:nvPr/>
        </p:nvSpPr>
        <p:spPr>
          <a:xfrm>
            <a:off x="644318" y="4332452"/>
            <a:ext cx="27846" cy="16703"/>
          </a:xfrm>
          <a:custGeom>
            <a:avLst/>
            <a:gdLst/>
            <a:ahLst/>
            <a:cxnLst/>
            <a:rect l="l" t="t" r="r" b="b"/>
            <a:pathLst>
              <a:path w="1347" h="808" extrusionOk="0">
                <a:moveTo>
                  <a:pt x="681" y="0"/>
                </a:moveTo>
                <a:lnTo>
                  <a:pt x="0" y="412"/>
                </a:lnTo>
                <a:lnTo>
                  <a:pt x="681" y="808"/>
                </a:lnTo>
                <a:lnTo>
                  <a:pt x="1346" y="412"/>
                </a:lnTo>
                <a:lnTo>
                  <a:pt x="681" y="0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5"/>
          <p:cNvSpPr/>
          <p:nvPr/>
        </p:nvSpPr>
        <p:spPr>
          <a:xfrm>
            <a:off x="724509" y="4305597"/>
            <a:ext cx="80540" cy="70411"/>
          </a:xfrm>
          <a:custGeom>
            <a:avLst/>
            <a:gdLst/>
            <a:ahLst/>
            <a:cxnLst/>
            <a:rect l="l" t="t" r="r" b="b"/>
            <a:pathLst>
              <a:path w="3896" h="3406" extrusionOk="0">
                <a:moveTo>
                  <a:pt x="1077" y="1"/>
                </a:moveTo>
                <a:lnTo>
                  <a:pt x="1" y="650"/>
                </a:lnTo>
                <a:lnTo>
                  <a:pt x="1742" y="1711"/>
                </a:lnTo>
                <a:lnTo>
                  <a:pt x="1" y="2756"/>
                </a:lnTo>
                <a:lnTo>
                  <a:pt x="1077" y="3405"/>
                </a:lnTo>
                <a:lnTo>
                  <a:pt x="3896" y="1711"/>
                </a:lnTo>
                <a:lnTo>
                  <a:pt x="1077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5"/>
          <p:cNvSpPr/>
          <p:nvPr/>
        </p:nvSpPr>
        <p:spPr>
          <a:xfrm>
            <a:off x="702575" y="4319014"/>
            <a:ext cx="57966" cy="43557"/>
          </a:xfrm>
          <a:custGeom>
            <a:avLst/>
            <a:gdLst/>
            <a:ahLst/>
            <a:cxnLst/>
            <a:rect l="l" t="t" r="r" b="b"/>
            <a:pathLst>
              <a:path w="2804" h="2107" extrusionOk="0">
                <a:moveTo>
                  <a:pt x="1062" y="1"/>
                </a:moveTo>
                <a:lnTo>
                  <a:pt x="1" y="650"/>
                </a:lnTo>
                <a:lnTo>
                  <a:pt x="666" y="1062"/>
                </a:lnTo>
                <a:lnTo>
                  <a:pt x="1" y="1458"/>
                </a:lnTo>
                <a:lnTo>
                  <a:pt x="1062" y="2107"/>
                </a:lnTo>
                <a:lnTo>
                  <a:pt x="2803" y="1062"/>
                </a:lnTo>
                <a:lnTo>
                  <a:pt x="1062" y="1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15"/>
          <p:cNvSpPr/>
          <p:nvPr/>
        </p:nvSpPr>
        <p:spPr>
          <a:xfrm>
            <a:off x="688496" y="4332452"/>
            <a:ext cx="27846" cy="16703"/>
          </a:xfrm>
          <a:custGeom>
            <a:avLst/>
            <a:gdLst/>
            <a:ahLst/>
            <a:cxnLst/>
            <a:rect l="l" t="t" r="r" b="b"/>
            <a:pathLst>
              <a:path w="1347" h="808" extrusionOk="0">
                <a:moveTo>
                  <a:pt x="682" y="0"/>
                </a:moveTo>
                <a:lnTo>
                  <a:pt x="1" y="412"/>
                </a:lnTo>
                <a:lnTo>
                  <a:pt x="682" y="808"/>
                </a:lnTo>
                <a:lnTo>
                  <a:pt x="1347" y="412"/>
                </a:lnTo>
                <a:lnTo>
                  <a:pt x="682" y="0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15"/>
          <p:cNvSpPr/>
          <p:nvPr/>
        </p:nvSpPr>
        <p:spPr>
          <a:xfrm>
            <a:off x="1466571" y="4435879"/>
            <a:ext cx="13768" cy="11515"/>
          </a:xfrm>
          <a:custGeom>
            <a:avLst/>
            <a:gdLst/>
            <a:ahLst/>
            <a:cxnLst/>
            <a:rect l="l" t="t" r="r" b="b"/>
            <a:pathLst>
              <a:path w="666" h="557" extrusionOk="0">
                <a:moveTo>
                  <a:pt x="381" y="1"/>
                </a:moveTo>
                <a:cubicBezTo>
                  <a:pt x="127" y="1"/>
                  <a:pt x="1" y="301"/>
                  <a:pt x="175" y="476"/>
                </a:cubicBezTo>
                <a:cubicBezTo>
                  <a:pt x="231" y="532"/>
                  <a:pt x="302" y="557"/>
                  <a:pt x="372" y="557"/>
                </a:cubicBezTo>
                <a:cubicBezTo>
                  <a:pt x="520" y="557"/>
                  <a:pt x="666" y="447"/>
                  <a:pt x="666" y="286"/>
                </a:cubicBezTo>
                <a:cubicBezTo>
                  <a:pt x="666" y="127"/>
                  <a:pt x="539" y="1"/>
                  <a:pt x="381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15"/>
          <p:cNvSpPr/>
          <p:nvPr/>
        </p:nvSpPr>
        <p:spPr>
          <a:xfrm>
            <a:off x="1284895" y="4389737"/>
            <a:ext cx="13127" cy="13106"/>
          </a:xfrm>
          <a:custGeom>
            <a:avLst/>
            <a:gdLst/>
            <a:ahLst/>
            <a:cxnLst/>
            <a:rect l="l" t="t" r="r" b="b"/>
            <a:pathLst>
              <a:path w="635" h="634" extrusionOk="0">
                <a:moveTo>
                  <a:pt x="318" y="0"/>
                </a:moveTo>
                <a:cubicBezTo>
                  <a:pt x="143" y="0"/>
                  <a:pt x="1" y="143"/>
                  <a:pt x="1" y="317"/>
                </a:cubicBezTo>
                <a:cubicBezTo>
                  <a:pt x="1" y="491"/>
                  <a:pt x="143" y="633"/>
                  <a:pt x="318" y="633"/>
                </a:cubicBezTo>
                <a:cubicBezTo>
                  <a:pt x="492" y="633"/>
                  <a:pt x="634" y="491"/>
                  <a:pt x="634" y="317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15"/>
          <p:cNvSpPr/>
          <p:nvPr/>
        </p:nvSpPr>
        <p:spPr>
          <a:xfrm>
            <a:off x="606341" y="4348494"/>
            <a:ext cx="9840" cy="9840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0"/>
                </a:moveTo>
                <a:cubicBezTo>
                  <a:pt x="112" y="0"/>
                  <a:pt x="1" y="111"/>
                  <a:pt x="1" y="238"/>
                </a:cubicBezTo>
                <a:cubicBezTo>
                  <a:pt x="1" y="380"/>
                  <a:pt x="112" y="475"/>
                  <a:pt x="238" y="475"/>
                </a:cubicBezTo>
                <a:cubicBezTo>
                  <a:pt x="381" y="475"/>
                  <a:pt x="476" y="380"/>
                  <a:pt x="476" y="238"/>
                </a:cubicBezTo>
                <a:cubicBezTo>
                  <a:pt x="476" y="111"/>
                  <a:pt x="381" y="0"/>
                  <a:pt x="238" y="0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15"/>
          <p:cNvSpPr/>
          <p:nvPr/>
        </p:nvSpPr>
        <p:spPr>
          <a:xfrm>
            <a:off x="371329" y="4286950"/>
            <a:ext cx="14739" cy="12362"/>
          </a:xfrm>
          <a:custGeom>
            <a:avLst/>
            <a:gdLst/>
            <a:ahLst/>
            <a:cxnLst/>
            <a:rect l="l" t="t" r="r" b="b"/>
            <a:pathLst>
              <a:path w="713" h="598" extrusionOk="0">
                <a:moveTo>
                  <a:pt x="412" y="0"/>
                </a:moveTo>
                <a:cubicBezTo>
                  <a:pt x="143" y="0"/>
                  <a:pt x="0" y="317"/>
                  <a:pt x="190" y="507"/>
                </a:cubicBezTo>
                <a:cubicBezTo>
                  <a:pt x="253" y="570"/>
                  <a:pt x="331" y="598"/>
                  <a:pt x="408" y="598"/>
                </a:cubicBezTo>
                <a:cubicBezTo>
                  <a:pt x="563" y="598"/>
                  <a:pt x="713" y="482"/>
                  <a:pt x="713" y="301"/>
                </a:cubicBezTo>
                <a:cubicBezTo>
                  <a:pt x="713" y="127"/>
                  <a:pt x="570" y="0"/>
                  <a:pt x="412" y="0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15"/>
          <p:cNvSpPr/>
          <p:nvPr/>
        </p:nvSpPr>
        <p:spPr>
          <a:xfrm>
            <a:off x="131066" y="4342602"/>
            <a:ext cx="12445" cy="12776"/>
          </a:xfrm>
          <a:custGeom>
            <a:avLst/>
            <a:gdLst/>
            <a:ahLst/>
            <a:cxnLst/>
            <a:rect l="l" t="t" r="r" b="b"/>
            <a:pathLst>
              <a:path w="602" h="618" extrusionOk="0">
                <a:moveTo>
                  <a:pt x="301" y="0"/>
                </a:moveTo>
                <a:cubicBezTo>
                  <a:pt x="127" y="0"/>
                  <a:pt x="0" y="143"/>
                  <a:pt x="0" y="317"/>
                </a:cubicBezTo>
                <a:cubicBezTo>
                  <a:pt x="0" y="475"/>
                  <a:pt x="127" y="618"/>
                  <a:pt x="301" y="618"/>
                </a:cubicBezTo>
                <a:cubicBezTo>
                  <a:pt x="475" y="618"/>
                  <a:pt x="602" y="475"/>
                  <a:pt x="602" y="317"/>
                </a:cubicBezTo>
                <a:cubicBezTo>
                  <a:pt x="602" y="143"/>
                  <a:pt x="475" y="0"/>
                  <a:pt x="301" y="0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15"/>
          <p:cNvSpPr/>
          <p:nvPr/>
        </p:nvSpPr>
        <p:spPr>
          <a:xfrm>
            <a:off x="177208" y="4328524"/>
            <a:ext cx="10171" cy="9840"/>
          </a:xfrm>
          <a:custGeom>
            <a:avLst/>
            <a:gdLst/>
            <a:ahLst/>
            <a:cxnLst/>
            <a:rect l="l" t="t" r="r" b="b"/>
            <a:pathLst>
              <a:path w="492" h="476" extrusionOk="0">
                <a:moveTo>
                  <a:pt x="254" y="0"/>
                </a:moveTo>
                <a:cubicBezTo>
                  <a:pt x="112" y="0"/>
                  <a:pt x="1" y="95"/>
                  <a:pt x="1" y="238"/>
                </a:cubicBezTo>
                <a:cubicBezTo>
                  <a:pt x="1" y="364"/>
                  <a:pt x="112" y="475"/>
                  <a:pt x="254" y="475"/>
                </a:cubicBezTo>
                <a:cubicBezTo>
                  <a:pt x="381" y="475"/>
                  <a:pt x="492" y="364"/>
                  <a:pt x="492" y="238"/>
                </a:cubicBezTo>
                <a:cubicBezTo>
                  <a:pt x="492" y="95"/>
                  <a:pt x="381" y="0"/>
                  <a:pt x="254" y="0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15"/>
          <p:cNvSpPr/>
          <p:nvPr/>
        </p:nvSpPr>
        <p:spPr>
          <a:xfrm>
            <a:off x="349726" y="4535069"/>
            <a:ext cx="9509" cy="8083"/>
          </a:xfrm>
          <a:custGeom>
            <a:avLst/>
            <a:gdLst/>
            <a:ahLst/>
            <a:cxnLst/>
            <a:rect l="l" t="t" r="r" b="b"/>
            <a:pathLst>
              <a:path w="460" h="391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7" y="373"/>
                  <a:pt x="215" y="391"/>
                  <a:pt x="263" y="391"/>
                </a:cubicBezTo>
                <a:cubicBezTo>
                  <a:pt x="364" y="391"/>
                  <a:pt x="459" y="309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15"/>
          <p:cNvSpPr/>
          <p:nvPr/>
        </p:nvSpPr>
        <p:spPr>
          <a:xfrm>
            <a:off x="1185396" y="4362552"/>
            <a:ext cx="12135" cy="10398"/>
          </a:xfrm>
          <a:custGeom>
            <a:avLst/>
            <a:gdLst/>
            <a:ahLst/>
            <a:cxnLst/>
            <a:rect l="l" t="t" r="r" b="b"/>
            <a:pathLst>
              <a:path w="587" h="503" extrusionOk="0">
                <a:moveTo>
                  <a:pt x="333" y="1"/>
                </a:moveTo>
                <a:cubicBezTo>
                  <a:pt x="111" y="1"/>
                  <a:pt x="0" y="270"/>
                  <a:pt x="159" y="428"/>
                </a:cubicBezTo>
                <a:cubicBezTo>
                  <a:pt x="210" y="480"/>
                  <a:pt x="274" y="503"/>
                  <a:pt x="335" y="503"/>
                </a:cubicBezTo>
                <a:cubicBezTo>
                  <a:pt x="464" y="503"/>
                  <a:pt x="586" y="404"/>
                  <a:pt x="586" y="254"/>
                </a:cubicBezTo>
                <a:cubicBezTo>
                  <a:pt x="586" y="112"/>
                  <a:pt x="475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15"/>
          <p:cNvSpPr/>
          <p:nvPr/>
        </p:nvSpPr>
        <p:spPr>
          <a:xfrm>
            <a:off x="1088501" y="4332782"/>
            <a:ext cx="14099" cy="11825"/>
          </a:xfrm>
          <a:custGeom>
            <a:avLst/>
            <a:gdLst/>
            <a:ahLst/>
            <a:cxnLst/>
            <a:rect l="l" t="t" r="r" b="b"/>
            <a:pathLst>
              <a:path w="682" h="572" extrusionOk="0">
                <a:moveTo>
                  <a:pt x="397" y="0"/>
                </a:moveTo>
                <a:cubicBezTo>
                  <a:pt x="127" y="0"/>
                  <a:pt x="1" y="301"/>
                  <a:pt x="191" y="491"/>
                </a:cubicBezTo>
                <a:cubicBezTo>
                  <a:pt x="246" y="546"/>
                  <a:pt x="316" y="571"/>
                  <a:pt x="386" y="571"/>
                </a:cubicBezTo>
                <a:cubicBezTo>
                  <a:pt x="535" y="571"/>
                  <a:pt x="682" y="458"/>
                  <a:pt x="682" y="285"/>
                </a:cubicBezTo>
                <a:cubicBezTo>
                  <a:pt x="682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15"/>
          <p:cNvSpPr/>
          <p:nvPr/>
        </p:nvSpPr>
        <p:spPr>
          <a:xfrm>
            <a:off x="1004382" y="4431621"/>
            <a:ext cx="12776" cy="10729"/>
          </a:xfrm>
          <a:custGeom>
            <a:avLst/>
            <a:gdLst/>
            <a:ahLst/>
            <a:cxnLst/>
            <a:rect l="l" t="t" r="r" b="b"/>
            <a:pathLst>
              <a:path w="618" h="519" extrusionOk="0">
                <a:moveTo>
                  <a:pt x="349" y="1"/>
                </a:moveTo>
                <a:cubicBezTo>
                  <a:pt x="127" y="1"/>
                  <a:pt x="0" y="286"/>
                  <a:pt x="175" y="444"/>
                </a:cubicBezTo>
                <a:cubicBezTo>
                  <a:pt x="226" y="495"/>
                  <a:pt x="290" y="518"/>
                  <a:pt x="353" y="518"/>
                </a:cubicBezTo>
                <a:cubicBezTo>
                  <a:pt x="487" y="518"/>
                  <a:pt x="618" y="415"/>
                  <a:pt x="618" y="254"/>
                </a:cubicBezTo>
                <a:cubicBezTo>
                  <a:pt x="618" y="112"/>
                  <a:pt x="507" y="1"/>
                  <a:pt x="3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15"/>
          <p:cNvSpPr/>
          <p:nvPr/>
        </p:nvSpPr>
        <p:spPr>
          <a:xfrm>
            <a:off x="1027949" y="4579909"/>
            <a:ext cx="14739" cy="12610"/>
          </a:xfrm>
          <a:custGeom>
            <a:avLst/>
            <a:gdLst/>
            <a:ahLst/>
            <a:cxnLst/>
            <a:rect l="l" t="t" r="r" b="b"/>
            <a:pathLst>
              <a:path w="713" h="610" extrusionOk="0">
                <a:moveTo>
                  <a:pt x="412" y="0"/>
                </a:moveTo>
                <a:cubicBezTo>
                  <a:pt x="143" y="0"/>
                  <a:pt x="0" y="333"/>
                  <a:pt x="206" y="523"/>
                </a:cubicBezTo>
                <a:cubicBezTo>
                  <a:pt x="266" y="583"/>
                  <a:pt x="339" y="610"/>
                  <a:pt x="411" y="610"/>
                </a:cubicBezTo>
                <a:cubicBezTo>
                  <a:pt x="565" y="610"/>
                  <a:pt x="713" y="485"/>
                  <a:pt x="713" y="301"/>
                </a:cubicBezTo>
                <a:cubicBezTo>
                  <a:pt x="713" y="127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15"/>
          <p:cNvSpPr/>
          <p:nvPr/>
        </p:nvSpPr>
        <p:spPr>
          <a:xfrm>
            <a:off x="992598" y="4657165"/>
            <a:ext cx="13106" cy="11515"/>
          </a:xfrm>
          <a:custGeom>
            <a:avLst/>
            <a:gdLst/>
            <a:ahLst/>
            <a:cxnLst/>
            <a:rect l="l" t="t" r="r" b="b"/>
            <a:pathLst>
              <a:path w="634" h="557" extrusionOk="0">
                <a:moveTo>
                  <a:pt x="365" y="0"/>
                </a:moveTo>
                <a:cubicBezTo>
                  <a:pt x="111" y="0"/>
                  <a:pt x="0" y="301"/>
                  <a:pt x="159" y="475"/>
                </a:cubicBezTo>
                <a:cubicBezTo>
                  <a:pt x="215" y="531"/>
                  <a:pt x="284" y="556"/>
                  <a:pt x="352" y="556"/>
                </a:cubicBezTo>
                <a:cubicBezTo>
                  <a:pt x="496" y="556"/>
                  <a:pt x="634" y="446"/>
                  <a:pt x="634" y="285"/>
                </a:cubicBezTo>
                <a:cubicBezTo>
                  <a:pt x="634" y="127"/>
                  <a:pt x="507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15"/>
          <p:cNvSpPr/>
          <p:nvPr/>
        </p:nvSpPr>
        <p:spPr>
          <a:xfrm>
            <a:off x="782125" y="4709860"/>
            <a:ext cx="11473" cy="9923"/>
          </a:xfrm>
          <a:custGeom>
            <a:avLst/>
            <a:gdLst/>
            <a:ahLst/>
            <a:cxnLst/>
            <a:rect l="l" t="t" r="r" b="b"/>
            <a:pathLst>
              <a:path w="555" h="480" extrusionOk="0">
                <a:moveTo>
                  <a:pt x="317" y="0"/>
                </a:moveTo>
                <a:cubicBezTo>
                  <a:pt x="111" y="0"/>
                  <a:pt x="0" y="254"/>
                  <a:pt x="143" y="412"/>
                </a:cubicBezTo>
                <a:cubicBezTo>
                  <a:pt x="194" y="458"/>
                  <a:pt x="256" y="479"/>
                  <a:pt x="315" y="479"/>
                </a:cubicBezTo>
                <a:cubicBezTo>
                  <a:pt x="439" y="479"/>
                  <a:pt x="555" y="388"/>
                  <a:pt x="555" y="238"/>
                </a:cubicBezTo>
                <a:cubicBezTo>
                  <a:pt x="555" y="111"/>
                  <a:pt x="444" y="0"/>
                  <a:pt x="3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15"/>
          <p:cNvSpPr/>
          <p:nvPr/>
        </p:nvSpPr>
        <p:spPr>
          <a:xfrm>
            <a:off x="631542" y="4710832"/>
            <a:ext cx="11804" cy="11804"/>
          </a:xfrm>
          <a:custGeom>
            <a:avLst/>
            <a:gdLst/>
            <a:ahLst/>
            <a:cxnLst/>
            <a:rect l="l" t="t" r="r" b="b"/>
            <a:pathLst>
              <a:path w="571" h="571" extrusionOk="0">
                <a:moveTo>
                  <a:pt x="286" y="1"/>
                </a:moveTo>
                <a:cubicBezTo>
                  <a:pt x="128" y="1"/>
                  <a:pt x="1" y="127"/>
                  <a:pt x="1" y="286"/>
                </a:cubicBezTo>
                <a:cubicBezTo>
                  <a:pt x="1" y="444"/>
                  <a:pt x="128" y="571"/>
                  <a:pt x="286" y="571"/>
                </a:cubicBezTo>
                <a:cubicBezTo>
                  <a:pt x="444" y="571"/>
                  <a:pt x="571" y="444"/>
                  <a:pt x="571" y="286"/>
                </a:cubicBezTo>
                <a:cubicBezTo>
                  <a:pt x="571" y="127"/>
                  <a:pt x="444" y="1"/>
                  <a:pt x="2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15"/>
          <p:cNvSpPr/>
          <p:nvPr/>
        </p:nvSpPr>
        <p:spPr>
          <a:xfrm>
            <a:off x="656432" y="4632936"/>
            <a:ext cx="12135" cy="10398"/>
          </a:xfrm>
          <a:custGeom>
            <a:avLst/>
            <a:gdLst/>
            <a:ahLst/>
            <a:cxnLst/>
            <a:rect l="l" t="t" r="r" b="b"/>
            <a:pathLst>
              <a:path w="587" h="503" extrusionOk="0">
                <a:moveTo>
                  <a:pt x="333" y="0"/>
                </a:moveTo>
                <a:cubicBezTo>
                  <a:pt x="111" y="0"/>
                  <a:pt x="0" y="270"/>
                  <a:pt x="159" y="428"/>
                </a:cubicBezTo>
                <a:cubicBezTo>
                  <a:pt x="210" y="479"/>
                  <a:pt x="273" y="502"/>
                  <a:pt x="335" y="502"/>
                </a:cubicBezTo>
                <a:cubicBezTo>
                  <a:pt x="464" y="502"/>
                  <a:pt x="586" y="403"/>
                  <a:pt x="586" y="254"/>
                </a:cubicBezTo>
                <a:cubicBezTo>
                  <a:pt x="586" y="111"/>
                  <a:pt x="475" y="0"/>
                  <a:pt x="33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15"/>
          <p:cNvSpPr/>
          <p:nvPr/>
        </p:nvSpPr>
        <p:spPr>
          <a:xfrm>
            <a:off x="655771" y="4538005"/>
            <a:ext cx="13106" cy="11515"/>
          </a:xfrm>
          <a:custGeom>
            <a:avLst/>
            <a:gdLst/>
            <a:ahLst/>
            <a:cxnLst/>
            <a:rect l="l" t="t" r="r" b="b"/>
            <a:pathLst>
              <a:path w="634" h="557" extrusionOk="0">
                <a:moveTo>
                  <a:pt x="365" y="1"/>
                </a:moveTo>
                <a:cubicBezTo>
                  <a:pt x="111" y="1"/>
                  <a:pt x="1" y="302"/>
                  <a:pt x="159" y="476"/>
                </a:cubicBezTo>
                <a:cubicBezTo>
                  <a:pt x="215" y="532"/>
                  <a:pt x="284" y="557"/>
                  <a:pt x="352" y="557"/>
                </a:cubicBezTo>
                <a:cubicBezTo>
                  <a:pt x="496" y="557"/>
                  <a:pt x="634" y="447"/>
                  <a:pt x="634" y="286"/>
                </a:cubicBezTo>
                <a:cubicBezTo>
                  <a:pt x="634" y="127"/>
                  <a:pt x="507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15"/>
          <p:cNvSpPr/>
          <p:nvPr/>
        </p:nvSpPr>
        <p:spPr>
          <a:xfrm>
            <a:off x="712394" y="4526882"/>
            <a:ext cx="13127" cy="11184"/>
          </a:xfrm>
          <a:custGeom>
            <a:avLst/>
            <a:gdLst/>
            <a:ahLst/>
            <a:cxnLst/>
            <a:rect l="l" t="t" r="r" b="b"/>
            <a:pathLst>
              <a:path w="635" h="541" extrusionOk="0">
                <a:moveTo>
                  <a:pt x="365" y="0"/>
                </a:moveTo>
                <a:cubicBezTo>
                  <a:pt x="112" y="0"/>
                  <a:pt x="1" y="285"/>
                  <a:pt x="159" y="459"/>
                </a:cubicBezTo>
                <a:cubicBezTo>
                  <a:pt x="215" y="516"/>
                  <a:pt x="285" y="541"/>
                  <a:pt x="353" y="541"/>
                </a:cubicBezTo>
                <a:cubicBezTo>
                  <a:pt x="496" y="541"/>
                  <a:pt x="634" y="430"/>
                  <a:pt x="634" y="269"/>
                </a:cubicBezTo>
                <a:cubicBezTo>
                  <a:pt x="634" y="127"/>
                  <a:pt x="507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15"/>
          <p:cNvSpPr/>
          <p:nvPr/>
        </p:nvSpPr>
        <p:spPr>
          <a:xfrm>
            <a:off x="575580" y="4352422"/>
            <a:ext cx="13768" cy="11887"/>
          </a:xfrm>
          <a:custGeom>
            <a:avLst/>
            <a:gdLst/>
            <a:ahLst/>
            <a:cxnLst/>
            <a:rect l="l" t="t" r="r" b="b"/>
            <a:pathLst>
              <a:path w="666" h="575" extrusionOk="0">
                <a:moveTo>
                  <a:pt x="380" y="0"/>
                </a:moveTo>
                <a:cubicBezTo>
                  <a:pt x="127" y="0"/>
                  <a:pt x="0" y="301"/>
                  <a:pt x="175" y="491"/>
                </a:cubicBezTo>
                <a:cubicBezTo>
                  <a:pt x="232" y="548"/>
                  <a:pt x="305" y="575"/>
                  <a:pt x="377" y="575"/>
                </a:cubicBezTo>
                <a:cubicBezTo>
                  <a:pt x="523" y="575"/>
                  <a:pt x="665" y="465"/>
                  <a:pt x="665" y="285"/>
                </a:cubicBezTo>
                <a:cubicBezTo>
                  <a:pt x="665" y="127"/>
                  <a:pt x="539" y="0"/>
                  <a:pt x="38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15"/>
          <p:cNvSpPr/>
          <p:nvPr/>
        </p:nvSpPr>
        <p:spPr>
          <a:xfrm>
            <a:off x="515669" y="4421160"/>
            <a:ext cx="8538" cy="8517"/>
          </a:xfrm>
          <a:custGeom>
            <a:avLst/>
            <a:gdLst/>
            <a:ahLst/>
            <a:cxnLst/>
            <a:rect l="l" t="t" r="r" b="b"/>
            <a:pathLst>
              <a:path w="413" h="412" extrusionOk="0">
                <a:moveTo>
                  <a:pt x="207" y="0"/>
                </a:moveTo>
                <a:cubicBezTo>
                  <a:pt x="96" y="0"/>
                  <a:pt x="1" y="95"/>
                  <a:pt x="1" y="206"/>
                </a:cubicBezTo>
                <a:cubicBezTo>
                  <a:pt x="1" y="317"/>
                  <a:pt x="96" y="412"/>
                  <a:pt x="207" y="412"/>
                </a:cubicBezTo>
                <a:cubicBezTo>
                  <a:pt x="317" y="412"/>
                  <a:pt x="412" y="317"/>
                  <a:pt x="412" y="206"/>
                </a:cubicBezTo>
                <a:cubicBezTo>
                  <a:pt x="412" y="95"/>
                  <a:pt x="317" y="0"/>
                  <a:pt x="2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15"/>
          <p:cNvSpPr/>
          <p:nvPr/>
        </p:nvSpPr>
        <p:spPr>
          <a:xfrm>
            <a:off x="384084" y="4420829"/>
            <a:ext cx="10171" cy="8951"/>
          </a:xfrm>
          <a:custGeom>
            <a:avLst/>
            <a:gdLst/>
            <a:ahLst/>
            <a:cxnLst/>
            <a:rect l="l" t="t" r="r" b="b"/>
            <a:pathLst>
              <a:path w="492" h="433" extrusionOk="0">
                <a:moveTo>
                  <a:pt x="286" y="0"/>
                </a:moveTo>
                <a:cubicBezTo>
                  <a:pt x="96" y="0"/>
                  <a:pt x="1" y="222"/>
                  <a:pt x="127" y="364"/>
                </a:cubicBezTo>
                <a:cubicBezTo>
                  <a:pt x="174" y="411"/>
                  <a:pt x="230" y="432"/>
                  <a:pt x="283" y="432"/>
                </a:cubicBezTo>
                <a:cubicBezTo>
                  <a:pt x="392" y="432"/>
                  <a:pt x="492" y="344"/>
                  <a:pt x="492" y="206"/>
                </a:cubicBezTo>
                <a:cubicBezTo>
                  <a:pt x="492" y="95"/>
                  <a:pt x="397" y="0"/>
                  <a:pt x="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15"/>
          <p:cNvSpPr/>
          <p:nvPr/>
        </p:nvSpPr>
        <p:spPr>
          <a:xfrm>
            <a:off x="326468" y="4408715"/>
            <a:ext cx="10502" cy="8951"/>
          </a:xfrm>
          <a:custGeom>
            <a:avLst/>
            <a:gdLst/>
            <a:ahLst/>
            <a:cxnLst/>
            <a:rect l="l" t="t" r="r" b="b"/>
            <a:pathLst>
              <a:path w="508" h="433" extrusionOk="0">
                <a:moveTo>
                  <a:pt x="286" y="0"/>
                </a:moveTo>
                <a:cubicBezTo>
                  <a:pt x="96" y="0"/>
                  <a:pt x="1" y="222"/>
                  <a:pt x="143" y="365"/>
                </a:cubicBezTo>
                <a:cubicBezTo>
                  <a:pt x="190" y="411"/>
                  <a:pt x="246" y="433"/>
                  <a:pt x="299" y="433"/>
                </a:cubicBezTo>
                <a:cubicBezTo>
                  <a:pt x="408" y="433"/>
                  <a:pt x="508" y="344"/>
                  <a:pt x="508" y="206"/>
                </a:cubicBezTo>
                <a:cubicBezTo>
                  <a:pt x="508" y="95"/>
                  <a:pt x="413" y="0"/>
                  <a:pt x="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15"/>
          <p:cNvSpPr/>
          <p:nvPr/>
        </p:nvSpPr>
        <p:spPr>
          <a:xfrm>
            <a:off x="277370" y="4472533"/>
            <a:ext cx="13127" cy="13127"/>
          </a:xfrm>
          <a:custGeom>
            <a:avLst/>
            <a:gdLst/>
            <a:ahLst/>
            <a:cxnLst/>
            <a:rect l="l" t="t" r="r" b="b"/>
            <a:pathLst>
              <a:path w="635" h="635" extrusionOk="0">
                <a:moveTo>
                  <a:pt x="318" y="1"/>
                </a:moveTo>
                <a:cubicBezTo>
                  <a:pt x="143" y="1"/>
                  <a:pt x="1" y="143"/>
                  <a:pt x="1" y="318"/>
                </a:cubicBezTo>
                <a:cubicBezTo>
                  <a:pt x="1" y="492"/>
                  <a:pt x="143" y="634"/>
                  <a:pt x="318" y="634"/>
                </a:cubicBezTo>
                <a:cubicBezTo>
                  <a:pt x="492" y="634"/>
                  <a:pt x="634" y="492"/>
                  <a:pt x="634" y="318"/>
                </a:cubicBezTo>
                <a:cubicBezTo>
                  <a:pt x="634" y="143"/>
                  <a:pt x="492" y="1"/>
                  <a:pt x="3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5"/>
          <p:cNvSpPr/>
          <p:nvPr/>
        </p:nvSpPr>
        <p:spPr>
          <a:xfrm>
            <a:off x="243983" y="4721975"/>
            <a:ext cx="14429" cy="12300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8" y="0"/>
                  <a:pt x="1" y="317"/>
                  <a:pt x="191" y="507"/>
                </a:cubicBezTo>
                <a:cubicBezTo>
                  <a:pt x="247" y="568"/>
                  <a:pt x="318" y="594"/>
                  <a:pt x="390" y="594"/>
                </a:cubicBezTo>
                <a:cubicBezTo>
                  <a:pt x="544" y="594"/>
                  <a:pt x="698" y="473"/>
                  <a:pt x="698" y="301"/>
                </a:cubicBezTo>
                <a:cubicBezTo>
                  <a:pt x="698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15"/>
          <p:cNvSpPr/>
          <p:nvPr/>
        </p:nvSpPr>
        <p:spPr>
          <a:xfrm>
            <a:off x="146116" y="4744881"/>
            <a:ext cx="12135" cy="10398"/>
          </a:xfrm>
          <a:custGeom>
            <a:avLst/>
            <a:gdLst/>
            <a:ahLst/>
            <a:cxnLst/>
            <a:rect l="l" t="t" r="r" b="b"/>
            <a:pathLst>
              <a:path w="587" h="503" extrusionOk="0">
                <a:moveTo>
                  <a:pt x="349" y="0"/>
                </a:moveTo>
                <a:cubicBezTo>
                  <a:pt x="111" y="0"/>
                  <a:pt x="1" y="270"/>
                  <a:pt x="159" y="428"/>
                </a:cubicBezTo>
                <a:cubicBezTo>
                  <a:pt x="210" y="479"/>
                  <a:pt x="274" y="503"/>
                  <a:pt x="336" y="503"/>
                </a:cubicBezTo>
                <a:cubicBezTo>
                  <a:pt x="464" y="503"/>
                  <a:pt x="586" y="403"/>
                  <a:pt x="586" y="254"/>
                </a:cubicBezTo>
                <a:cubicBezTo>
                  <a:pt x="586" y="111"/>
                  <a:pt x="476" y="0"/>
                  <a:pt x="3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15"/>
          <p:cNvSpPr/>
          <p:nvPr/>
        </p:nvSpPr>
        <p:spPr>
          <a:xfrm>
            <a:off x="8113599" y="502367"/>
            <a:ext cx="714938" cy="194960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15"/>
          <p:cNvSpPr/>
          <p:nvPr/>
        </p:nvSpPr>
        <p:spPr>
          <a:xfrm>
            <a:off x="2194374" y="126942"/>
            <a:ext cx="714938" cy="194960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15"/>
          <p:cNvSpPr/>
          <p:nvPr/>
        </p:nvSpPr>
        <p:spPr>
          <a:xfrm>
            <a:off x="-57812" y="1608245"/>
            <a:ext cx="701236" cy="192014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15"/>
          <p:cNvSpPr/>
          <p:nvPr/>
        </p:nvSpPr>
        <p:spPr>
          <a:xfrm>
            <a:off x="8184105" y="4120171"/>
            <a:ext cx="616578" cy="16897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15"/>
          <p:cNvSpPr txBox="1">
            <a:spLocks noGrp="1"/>
          </p:cNvSpPr>
          <p:nvPr>
            <p:ph type="title"/>
          </p:nvPr>
        </p:nvSpPr>
        <p:spPr>
          <a:xfrm>
            <a:off x="710400" y="539500"/>
            <a:ext cx="772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MAIN_POINT_2"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16"/>
          <p:cNvSpPr/>
          <p:nvPr/>
        </p:nvSpPr>
        <p:spPr>
          <a:xfrm>
            <a:off x="1562003" y="-438345"/>
            <a:ext cx="6019994" cy="602018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16"/>
          <p:cNvSpPr/>
          <p:nvPr/>
        </p:nvSpPr>
        <p:spPr>
          <a:xfrm>
            <a:off x="6087204" y="2650736"/>
            <a:ext cx="832747" cy="228176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16"/>
          <p:cNvSpPr/>
          <p:nvPr/>
        </p:nvSpPr>
        <p:spPr>
          <a:xfrm>
            <a:off x="7030275" y="195743"/>
            <a:ext cx="475682" cy="130138"/>
          </a:xfrm>
          <a:custGeom>
            <a:avLst/>
            <a:gdLst/>
            <a:ahLst/>
            <a:cxnLst/>
            <a:rect l="l" t="t" r="r" b="b"/>
            <a:pathLst>
              <a:path w="15632" h="4277" extrusionOk="0">
                <a:moveTo>
                  <a:pt x="7908" y="1"/>
                </a:moveTo>
                <a:cubicBezTo>
                  <a:pt x="7727" y="1"/>
                  <a:pt x="7536" y="53"/>
                  <a:pt x="7351" y="173"/>
                </a:cubicBezTo>
                <a:cubicBezTo>
                  <a:pt x="6869" y="484"/>
                  <a:pt x="6600" y="1314"/>
                  <a:pt x="5961" y="1314"/>
                </a:cubicBezTo>
                <a:cubicBezTo>
                  <a:pt x="5950" y="1314"/>
                  <a:pt x="5938" y="1313"/>
                  <a:pt x="5926" y="1313"/>
                </a:cubicBezTo>
                <a:cubicBezTo>
                  <a:pt x="5371" y="1265"/>
                  <a:pt x="5134" y="569"/>
                  <a:pt x="4627" y="347"/>
                </a:cubicBezTo>
                <a:cubicBezTo>
                  <a:pt x="4519" y="297"/>
                  <a:pt x="4404" y="274"/>
                  <a:pt x="4287" y="274"/>
                </a:cubicBezTo>
                <a:cubicBezTo>
                  <a:pt x="3929" y="274"/>
                  <a:pt x="3560" y="491"/>
                  <a:pt x="3345" y="790"/>
                </a:cubicBezTo>
                <a:cubicBezTo>
                  <a:pt x="3044" y="1186"/>
                  <a:pt x="2965" y="1693"/>
                  <a:pt x="2901" y="2184"/>
                </a:cubicBezTo>
                <a:cubicBezTo>
                  <a:pt x="2506" y="1740"/>
                  <a:pt x="1999" y="1408"/>
                  <a:pt x="1429" y="1234"/>
                </a:cubicBezTo>
                <a:cubicBezTo>
                  <a:pt x="1350" y="1214"/>
                  <a:pt x="1274" y="1205"/>
                  <a:pt x="1201" y="1205"/>
                </a:cubicBezTo>
                <a:cubicBezTo>
                  <a:pt x="397" y="1205"/>
                  <a:pt x="1" y="2337"/>
                  <a:pt x="843" y="2975"/>
                </a:cubicBezTo>
                <a:cubicBezTo>
                  <a:pt x="1254" y="3291"/>
                  <a:pt x="1776" y="3389"/>
                  <a:pt x="2268" y="3389"/>
                </a:cubicBezTo>
                <a:cubicBezTo>
                  <a:pt x="3086" y="3389"/>
                  <a:pt x="3820" y="3118"/>
                  <a:pt x="3820" y="3118"/>
                </a:cubicBezTo>
                <a:cubicBezTo>
                  <a:pt x="3832" y="3659"/>
                  <a:pt x="4301" y="3926"/>
                  <a:pt x="4914" y="3926"/>
                </a:cubicBezTo>
                <a:cubicBezTo>
                  <a:pt x="5108" y="3926"/>
                  <a:pt x="5317" y="3900"/>
                  <a:pt x="5530" y="3846"/>
                </a:cubicBezTo>
                <a:cubicBezTo>
                  <a:pt x="6113" y="3704"/>
                  <a:pt x="6750" y="3211"/>
                  <a:pt x="7379" y="3211"/>
                </a:cubicBezTo>
                <a:cubicBezTo>
                  <a:pt x="7518" y="3211"/>
                  <a:pt x="7656" y="3235"/>
                  <a:pt x="7794" y="3292"/>
                </a:cubicBezTo>
                <a:cubicBezTo>
                  <a:pt x="7534" y="3775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5"/>
                  <a:pt x="11483" y="3435"/>
                  <a:pt x="11167" y="3181"/>
                </a:cubicBezTo>
                <a:lnTo>
                  <a:pt x="11167" y="3181"/>
                </a:lnTo>
                <a:cubicBezTo>
                  <a:pt x="11256" y="3190"/>
                  <a:pt x="11345" y="3195"/>
                  <a:pt x="11435" y="3195"/>
                </a:cubicBezTo>
                <a:cubicBezTo>
                  <a:pt x="11823" y="3195"/>
                  <a:pt x="12213" y="3111"/>
                  <a:pt x="12560" y="2944"/>
                </a:cubicBezTo>
                <a:cubicBezTo>
                  <a:pt x="13083" y="2721"/>
                  <a:pt x="13617" y="2445"/>
                  <a:pt x="14162" y="2445"/>
                </a:cubicBezTo>
                <a:cubicBezTo>
                  <a:pt x="14277" y="2445"/>
                  <a:pt x="14392" y="2457"/>
                  <a:pt x="14507" y="2485"/>
                </a:cubicBezTo>
                <a:cubicBezTo>
                  <a:pt x="14673" y="2526"/>
                  <a:pt x="14927" y="2642"/>
                  <a:pt x="15158" y="2642"/>
                </a:cubicBezTo>
                <a:cubicBezTo>
                  <a:pt x="15280" y="2642"/>
                  <a:pt x="15396" y="2609"/>
                  <a:pt x="15489" y="2516"/>
                </a:cubicBezTo>
                <a:cubicBezTo>
                  <a:pt x="15632" y="2390"/>
                  <a:pt x="15616" y="2184"/>
                  <a:pt x="15473" y="2073"/>
                </a:cubicBezTo>
                <a:cubicBezTo>
                  <a:pt x="15407" y="2048"/>
                  <a:pt x="15332" y="2038"/>
                  <a:pt x="15248" y="2038"/>
                </a:cubicBezTo>
                <a:cubicBezTo>
                  <a:pt x="14803" y="2038"/>
                  <a:pt x="14111" y="2329"/>
                  <a:pt x="13158" y="2329"/>
                </a:cubicBezTo>
                <a:cubicBezTo>
                  <a:pt x="12447" y="2329"/>
                  <a:pt x="11589" y="2166"/>
                  <a:pt x="10581" y="1598"/>
                </a:cubicBezTo>
                <a:cubicBezTo>
                  <a:pt x="10338" y="1466"/>
                  <a:pt x="10014" y="1395"/>
                  <a:pt x="9692" y="1395"/>
                </a:cubicBezTo>
                <a:cubicBezTo>
                  <a:pt x="9319" y="1395"/>
                  <a:pt x="8950" y="1489"/>
                  <a:pt x="8712" y="1693"/>
                </a:cubicBezTo>
                <a:cubicBezTo>
                  <a:pt x="9303" y="961"/>
                  <a:pt x="8686" y="1"/>
                  <a:pt x="790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16"/>
          <p:cNvSpPr/>
          <p:nvPr/>
        </p:nvSpPr>
        <p:spPr>
          <a:xfrm>
            <a:off x="2415970" y="223702"/>
            <a:ext cx="907605" cy="248532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16"/>
          <p:cNvSpPr/>
          <p:nvPr/>
        </p:nvSpPr>
        <p:spPr>
          <a:xfrm>
            <a:off x="165279" y="1250886"/>
            <a:ext cx="832747" cy="228176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16"/>
          <p:cNvSpPr/>
          <p:nvPr/>
        </p:nvSpPr>
        <p:spPr>
          <a:xfrm>
            <a:off x="8729808" y="1230212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16"/>
          <p:cNvSpPr/>
          <p:nvPr/>
        </p:nvSpPr>
        <p:spPr>
          <a:xfrm>
            <a:off x="7582008" y="4227787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16"/>
          <p:cNvSpPr/>
          <p:nvPr/>
        </p:nvSpPr>
        <p:spPr>
          <a:xfrm>
            <a:off x="934925" y="4636823"/>
            <a:ext cx="780615" cy="21385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16"/>
          <p:cNvSpPr txBox="1">
            <a:spLocks noGrp="1"/>
          </p:cNvSpPr>
          <p:nvPr>
            <p:ph type="title"/>
          </p:nvPr>
        </p:nvSpPr>
        <p:spPr>
          <a:xfrm>
            <a:off x="2567100" y="542700"/>
            <a:ext cx="4009800" cy="133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44" name="Google Shape;944;p16"/>
          <p:cNvSpPr txBox="1">
            <a:spLocks noGrp="1"/>
          </p:cNvSpPr>
          <p:nvPr>
            <p:ph type="subTitle" idx="1"/>
          </p:nvPr>
        </p:nvSpPr>
        <p:spPr>
          <a:xfrm>
            <a:off x="1681875" y="1977325"/>
            <a:ext cx="5780100" cy="7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bg>
      <p:bgPr>
        <a:solidFill>
          <a:schemeClr val="dk2"/>
        </a:solidFill>
        <a:effectLst/>
      </p:bgPr>
    </p:bg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21"/>
          <p:cNvSpPr/>
          <p:nvPr/>
        </p:nvSpPr>
        <p:spPr>
          <a:xfrm rot="526347">
            <a:off x="7299981" y="2048493"/>
            <a:ext cx="1119066" cy="166875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49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49" y="48546"/>
                  <a:pt x="808" y="48546"/>
                </a:cubicBezTo>
                <a:lnTo>
                  <a:pt x="31747" y="48546"/>
                </a:lnTo>
                <a:cubicBezTo>
                  <a:pt x="32190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190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21"/>
          <p:cNvSpPr/>
          <p:nvPr/>
        </p:nvSpPr>
        <p:spPr>
          <a:xfrm rot="526347">
            <a:off x="8282091" y="2095201"/>
            <a:ext cx="87655" cy="1679681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1" y="1"/>
                </a:moveTo>
                <a:lnTo>
                  <a:pt x="1" y="48863"/>
                </a:lnTo>
                <a:lnTo>
                  <a:pt x="2550" y="48863"/>
                </a:lnTo>
                <a:lnTo>
                  <a:pt x="2550" y="1822"/>
                </a:lnTo>
                <a:lnTo>
                  <a:pt x="1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21"/>
          <p:cNvSpPr/>
          <p:nvPr/>
        </p:nvSpPr>
        <p:spPr>
          <a:xfrm rot="526347">
            <a:off x="7303756" y="2013411"/>
            <a:ext cx="984627" cy="1679681"/>
          </a:xfrm>
          <a:custGeom>
            <a:avLst/>
            <a:gdLst/>
            <a:ahLst/>
            <a:cxnLst/>
            <a:rect l="l" t="t" r="r" b="b"/>
            <a:pathLst>
              <a:path w="28644" h="48864" extrusionOk="0">
                <a:moveTo>
                  <a:pt x="28644" y="1"/>
                </a:moveTo>
                <a:cubicBezTo>
                  <a:pt x="8171" y="587"/>
                  <a:pt x="1" y="1600"/>
                  <a:pt x="1" y="2882"/>
                </a:cubicBezTo>
                <a:lnTo>
                  <a:pt x="1" y="48863"/>
                </a:lnTo>
                <a:lnTo>
                  <a:pt x="28644" y="48863"/>
                </a:lnTo>
                <a:lnTo>
                  <a:pt x="2864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21"/>
          <p:cNvSpPr/>
          <p:nvPr/>
        </p:nvSpPr>
        <p:spPr>
          <a:xfrm rot="526347">
            <a:off x="7305429" y="1991609"/>
            <a:ext cx="954171" cy="1699275"/>
          </a:xfrm>
          <a:custGeom>
            <a:avLst/>
            <a:gdLst/>
            <a:ahLst/>
            <a:cxnLst/>
            <a:rect l="l" t="t" r="r" b="b"/>
            <a:pathLst>
              <a:path w="27758" h="49434" extrusionOk="0">
                <a:moveTo>
                  <a:pt x="27757" y="1"/>
                </a:moveTo>
                <a:cubicBezTo>
                  <a:pt x="7917" y="602"/>
                  <a:pt x="1" y="1632"/>
                  <a:pt x="1" y="2914"/>
                </a:cubicBezTo>
                <a:lnTo>
                  <a:pt x="1" y="49433"/>
                </a:lnTo>
                <a:lnTo>
                  <a:pt x="27757" y="49433"/>
                </a:lnTo>
                <a:lnTo>
                  <a:pt x="27757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1"/>
          <p:cNvSpPr/>
          <p:nvPr/>
        </p:nvSpPr>
        <p:spPr>
          <a:xfrm rot="526347">
            <a:off x="7307659" y="1962539"/>
            <a:ext cx="863800" cy="1721584"/>
          </a:xfrm>
          <a:custGeom>
            <a:avLst/>
            <a:gdLst/>
            <a:ahLst/>
            <a:cxnLst/>
            <a:rect l="l" t="t" r="r" b="b"/>
            <a:pathLst>
              <a:path w="25129" h="50083" extrusionOk="0">
                <a:moveTo>
                  <a:pt x="25129" y="1"/>
                </a:moveTo>
                <a:cubicBezTo>
                  <a:pt x="5289" y="602"/>
                  <a:pt x="1" y="2265"/>
                  <a:pt x="1" y="3563"/>
                </a:cubicBezTo>
                <a:lnTo>
                  <a:pt x="1" y="50082"/>
                </a:lnTo>
                <a:lnTo>
                  <a:pt x="25129" y="50082"/>
                </a:lnTo>
                <a:lnTo>
                  <a:pt x="25129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21"/>
          <p:cNvSpPr/>
          <p:nvPr/>
        </p:nvSpPr>
        <p:spPr>
          <a:xfrm rot="526347">
            <a:off x="7301959" y="2036830"/>
            <a:ext cx="830594" cy="1644310"/>
          </a:xfrm>
          <a:custGeom>
            <a:avLst/>
            <a:gdLst/>
            <a:ahLst/>
            <a:cxnLst/>
            <a:rect l="l" t="t" r="r" b="b"/>
            <a:pathLst>
              <a:path w="24163" h="47835" extrusionOk="0">
                <a:moveTo>
                  <a:pt x="1869" y="1"/>
                </a:moveTo>
                <a:cubicBezTo>
                  <a:pt x="523" y="444"/>
                  <a:pt x="1" y="903"/>
                  <a:pt x="1" y="1315"/>
                </a:cubicBezTo>
                <a:lnTo>
                  <a:pt x="1" y="47834"/>
                </a:lnTo>
                <a:lnTo>
                  <a:pt x="24163" y="47834"/>
                </a:lnTo>
                <a:lnTo>
                  <a:pt x="24163" y="24828"/>
                </a:lnTo>
                <a:cubicBezTo>
                  <a:pt x="16072" y="20901"/>
                  <a:pt x="5764" y="13285"/>
                  <a:pt x="1869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21"/>
          <p:cNvSpPr/>
          <p:nvPr/>
        </p:nvSpPr>
        <p:spPr>
          <a:xfrm rot="526347">
            <a:off x="7550038" y="2121702"/>
            <a:ext cx="536828" cy="14722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21"/>
          <p:cNvSpPr/>
          <p:nvPr/>
        </p:nvSpPr>
        <p:spPr>
          <a:xfrm rot="526347">
            <a:off x="7821503" y="2754717"/>
            <a:ext cx="78959" cy="83874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21"/>
          <p:cNvSpPr/>
          <p:nvPr/>
        </p:nvSpPr>
        <p:spPr>
          <a:xfrm rot="526347">
            <a:off x="7852825" y="2620272"/>
            <a:ext cx="16912" cy="156233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21"/>
          <p:cNvSpPr/>
          <p:nvPr/>
        </p:nvSpPr>
        <p:spPr>
          <a:xfrm rot="526347">
            <a:off x="7894917" y="2683864"/>
            <a:ext cx="95286" cy="124677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21"/>
          <p:cNvSpPr/>
          <p:nvPr/>
        </p:nvSpPr>
        <p:spPr>
          <a:xfrm rot="526347">
            <a:off x="7837628" y="2625613"/>
            <a:ext cx="41937" cy="194320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21"/>
          <p:cNvSpPr/>
          <p:nvPr/>
        </p:nvSpPr>
        <p:spPr>
          <a:xfrm rot="526347">
            <a:off x="7870709" y="2676089"/>
            <a:ext cx="103983" cy="169295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21"/>
          <p:cNvSpPr/>
          <p:nvPr/>
        </p:nvSpPr>
        <p:spPr>
          <a:xfrm rot="526347">
            <a:off x="7775020" y="1861861"/>
            <a:ext cx="822413" cy="866412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21"/>
          <p:cNvSpPr/>
          <p:nvPr/>
        </p:nvSpPr>
        <p:spPr>
          <a:xfrm rot="526347">
            <a:off x="7875278" y="1878872"/>
            <a:ext cx="617781" cy="837675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21"/>
          <p:cNvSpPr/>
          <p:nvPr/>
        </p:nvSpPr>
        <p:spPr>
          <a:xfrm rot="526347">
            <a:off x="7970440" y="1887570"/>
            <a:ext cx="402802" cy="812375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21"/>
          <p:cNvSpPr/>
          <p:nvPr/>
        </p:nvSpPr>
        <p:spPr>
          <a:xfrm rot="526347">
            <a:off x="7843929" y="2619732"/>
            <a:ext cx="188339" cy="10724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21"/>
          <p:cNvSpPr/>
          <p:nvPr/>
        </p:nvSpPr>
        <p:spPr>
          <a:xfrm rot="526347">
            <a:off x="7899025" y="2461162"/>
            <a:ext cx="950458" cy="25976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21"/>
          <p:cNvSpPr/>
          <p:nvPr/>
        </p:nvSpPr>
        <p:spPr>
          <a:xfrm rot="526347">
            <a:off x="7828174" y="3044594"/>
            <a:ext cx="96386" cy="82465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21"/>
          <p:cNvSpPr/>
          <p:nvPr/>
        </p:nvSpPr>
        <p:spPr>
          <a:xfrm rot="526347">
            <a:off x="7754082" y="3343531"/>
            <a:ext cx="228351" cy="240038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21"/>
          <p:cNvSpPr/>
          <p:nvPr/>
        </p:nvSpPr>
        <p:spPr>
          <a:xfrm rot="526347">
            <a:off x="8502026" y="2474677"/>
            <a:ext cx="25609" cy="21381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21"/>
          <p:cNvSpPr/>
          <p:nvPr/>
        </p:nvSpPr>
        <p:spPr>
          <a:xfrm rot="526347">
            <a:off x="8275146" y="2313885"/>
            <a:ext cx="15812" cy="13578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21"/>
          <p:cNvSpPr/>
          <p:nvPr/>
        </p:nvSpPr>
        <p:spPr>
          <a:xfrm rot="526347">
            <a:off x="8177682" y="2374288"/>
            <a:ext cx="15847" cy="13612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21"/>
          <p:cNvSpPr/>
          <p:nvPr/>
        </p:nvSpPr>
        <p:spPr>
          <a:xfrm rot="526347">
            <a:off x="8146946" y="2112072"/>
            <a:ext cx="19078" cy="16225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21"/>
          <p:cNvSpPr/>
          <p:nvPr/>
        </p:nvSpPr>
        <p:spPr>
          <a:xfrm rot="526347">
            <a:off x="8169372" y="2339977"/>
            <a:ext cx="22378" cy="1914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21"/>
          <p:cNvSpPr/>
          <p:nvPr/>
        </p:nvSpPr>
        <p:spPr>
          <a:xfrm rot="526347">
            <a:off x="8157500" y="2456754"/>
            <a:ext cx="17978" cy="17978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21"/>
          <p:cNvSpPr/>
          <p:nvPr/>
        </p:nvSpPr>
        <p:spPr>
          <a:xfrm rot="526347">
            <a:off x="8152385" y="2463616"/>
            <a:ext cx="24509" cy="21003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21"/>
          <p:cNvSpPr/>
          <p:nvPr/>
        </p:nvSpPr>
        <p:spPr>
          <a:xfrm rot="526347">
            <a:off x="8084751" y="2444818"/>
            <a:ext cx="16362" cy="13578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21"/>
          <p:cNvSpPr/>
          <p:nvPr/>
        </p:nvSpPr>
        <p:spPr>
          <a:xfrm rot="526347">
            <a:off x="7895589" y="2126415"/>
            <a:ext cx="22344" cy="1914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21"/>
          <p:cNvSpPr/>
          <p:nvPr/>
        </p:nvSpPr>
        <p:spPr>
          <a:xfrm rot="-928300">
            <a:off x="870254" y="2151681"/>
            <a:ext cx="1042507" cy="1554585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65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65" y="48546"/>
                  <a:pt x="808" y="48546"/>
                </a:cubicBezTo>
                <a:lnTo>
                  <a:pt x="31747" y="48546"/>
                </a:lnTo>
                <a:cubicBezTo>
                  <a:pt x="32206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206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21"/>
          <p:cNvSpPr/>
          <p:nvPr/>
        </p:nvSpPr>
        <p:spPr>
          <a:xfrm rot="-928300">
            <a:off x="988342" y="2112227"/>
            <a:ext cx="917777" cy="1564769"/>
          </a:xfrm>
          <a:custGeom>
            <a:avLst/>
            <a:gdLst/>
            <a:ahLst/>
            <a:cxnLst/>
            <a:rect l="l" t="t" r="r" b="b"/>
            <a:pathLst>
              <a:path w="28660" h="48864" extrusionOk="0">
                <a:moveTo>
                  <a:pt x="1" y="1"/>
                </a:moveTo>
                <a:lnTo>
                  <a:pt x="1" y="48863"/>
                </a:lnTo>
                <a:lnTo>
                  <a:pt x="28660" y="48863"/>
                </a:lnTo>
                <a:lnTo>
                  <a:pt x="28660" y="2882"/>
                </a:lnTo>
                <a:cubicBezTo>
                  <a:pt x="28660" y="1600"/>
                  <a:pt x="20474" y="587"/>
                  <a:pt x="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21"/>
          <p:cNvSpPr/>
          <p:nvPr/>
        </p:nvSpPr>
        <p:spPr>
          <a:xfrm rot="-928300">
            <a:off x="1013796" y="2090517"/>
            <a:ext cx="889373" cy="1583022"/>
          </a:xfrm>
          <a:custGeom>
            <a:avLst/>
            <a:gdLst/>
            <a:ahLst/>
            <a:cxnLst/>
            <a:rect l="l" t="t" r="r" b="b"/>
            <a:pathLst>
              <a:path w="27773" h="49434" extrusionOk="0">
                <a:moveTo>
                  <a:pt x="0" y="1"/>
                </a:moveTo>
                <a:lnTo>
                  <a:pt x="0" y="49433"/>
                </a:lnTo>
                <a:lnTo>
                  <a:pt x="27773" y="49433"/>
                </a:lnTo>
                <a:lnTo>
                  <a:pt x="27773" y="2914"/>
                </a:lnTo>
                <a:cubicBezTo>
                  <a:pt x="27773" y="1632"/>
                  <a:pt x="19856" y="602"/>
                  <a:pt x="0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1"/>
          <p:cNvSpPr/>
          <p:nvPr/>
        </p:nvSpPr>
        <p:spPr>
          <a:xfrm rot="-928300">
            <a:off x="924827" y="2245523"/>
            <a:ext cx="81658" cy="1564769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2550" y="1"/>
                </a:moveTo>
                <a:lnTo>
                  <a:pt x="0" y="1822"/>
                </a:lnTo>
                <a:lnTo>
                  <a:pt x="0" y="48863"/>
                </a:lnTo>
                <a:lnTo>
                  <a:pt x="2550" y="48863"/>
                </a:lnTo>
                <a:lnTo>
                  <a:pt x="2550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21"/>
          <p:cNvSpPr/>
          <p:nvPr/>
        </p:nvSpPr>
        <p:spPr>
          <a:xfrm rot="-928300">
            <a:off x="884510" y="1917186"/>
            <a:ext cx="744885" cy="120527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21"/>
          <p:cNvSpPr/>
          <p:nvPr/>
        </p:nvSpPr>
        <p:spPr>
          <a:xfrm rot="-928300">
            <a:off x="1424219" y="2083644"/>
            <a:ext cx="208437" cy="819403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1"/>
          <p:cNvSpPr/>
          <p:nvPr/>
        </p:nvSpPr>
        <p:spPr>
          <a:xfrm rot="-928300">
            <a:off x="1249162" y="2121633"/>
            <a:ext cx="226178" cy="532926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21"/>
          <p:cNvSpPr/>
          <p:nvPr/>
        </p:nvSpPr>
        <p:spPr>
          <a:xfrm rot="-928300">
            <a:off x="1343150" y="1863707"/>
            <a:ext cx="155183" cy="798620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1"/>
          <p:cNvSpPr/>
          <p:nvPr/>
        </p:nvSpPr>
        <p:spPr>
          <a:xfrm rot="-928300">
            <a:off x="866592" y="2049183"/>
            <a:ext cx="556783" cy="841210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1"/>
          <p:cNvSpPr/>
          <p:nvPr/>
        </p:nvSpPr>
        <p:spPr>
          <a:xfrm rot="-928300">
            <a:off x="945309" y="2074809"/>
            <a:ext cx="631300" cy="1029313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21"/>
          <p:cNvSpPr/>
          <p:nvPr/>
        </p:nvSpPr>
        <p:spPr>
          <a:xfrm rot="-928300">
            <a:off x="1305482" y="2400637"/>
            <a:ext cx="52774" cy="264734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21"/>
          <p:cNvSpPr/>
          <p:nvPr/>
        </p:nvSpPr>
        <p:spPr>
          <a:xfrm rot="-928300">
            <a:off x="1144794" y="2536700"/>
            <a:ext cx="181058" cy="91297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21"/>
          <p:cNvSpPr/>
          <p:nvPr/>
        </p:nvSpPr>
        <p:spPr>
          <a:xfrm rot="-928300">
            <a:off x="1120760" y="2295018"/>
            <a:ext cx="27412" cy="163317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21"/>
          <p:cNvSpPr/>
          <p:nvPr/>
        </p:nvSpPr>
        <p:spPr>
          <a:xfrm rot="-928300">
            <a:off x="1058380" y="2443951"/>
            <a:ext cx="136930" cy="53799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21"/>
          <p:cNvSpPr/>
          <p:nvPr/>
        </p:nvSpPr>
        <p:spPr>
          <a:xfrm rot="-928300">
            <a:off x="935587" y="2166861"/>
            <a:ext cx="49732" cy="158225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21"/>
          <p:cNvSpPr/>
          <p:nvPr/>
        </p:nvSpPr>
        <p:spPr>
          <a:xfrm rot="-928300">
            <a:off x="895057" y="2287689"/>
            <a:ext cx="109038" cy="45152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21"/>
          <p:cNvSpPr/>
          <p:nvPr/>
        </p:nvSpPr>
        <p:spPr>
          <a:xfrm rot="-928300">
            <a:off x="1202963" y="2784017"/>
            <a:ext cx="428499" cy="310334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21"/>
          <p:cNvSpPr/>
          <p:nvPr/>
        </p:nvSpPr>
        <p:spPr>
          <a:xfrm rot="-928300">
            <a:off x="1182110" y="2840561"/>
            <a:ext cx="295155" cy="182563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21"/>
          <p:cNvSpPr/>
          <p:nvPr/>
        </p:nvSpPr>
        <p:spPr>
          <a:xfrm rot="-928300">
            <a:off x="1065545" y="2675059"/>
            <a:ext cx="400095" cy="341268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21"/>
          <p:cNvSpPr/>
          <p:nvPr/>
        </p:nvSpPr>
        <p:spPr>
          <a:xfrm rot="-928300">
            <a:off x="1442480" y="2142423"/>
            <a:ext cx="22352" cy="19054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21"/>
          <p:cNvSpPr/>
          <p:nvPr/>
        </p:nvSpPr>
        <p:spPr>
          <a:xfrm rot="-928300">
            <a:off x="1338571" y="2164306"/>
            <a:ext cx="18285" cy="15595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21"/>
          <p:cNvSpPr/>
          <p:nvPr/>
        </p:nvSpPr>
        <p:spPr>
          <a:xfrm rot="-928300">
            <a:off x="1320482" y="2238409"/>
            <a:ext cx="16780" cy="14410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21"/>
          <p:cNvSpPr/>
          <p:nvPr/>
        </p:nvSpPr>
        <p:spPr>
          <a:xfrm rot="-928300">
            <a:off x="1456352" y="2238345"/>
            <a:ext cx="15755" cy="15723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21"/>
          <p:cNvSpPr/>
          <p:nvPr/>
        </p:nvSpPr>
        <p:spPr>
          <a:xfrm rot="-928300">
            <a:off x="1360881" y="2350518"/>
            <a:ext cx="23889" cy="203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21"/>
          <p:cNvSpPr/>
          <p:nvPr/>
        </p:nvSpPr>
        <p:spPr>
          <a:xfrm rot="-928300">
            <a:off x="1384232" y="2355087"/>
            <a:ext cx="20335" cy="20815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21"/>
          <p:cNvSpPr/>
          <p:nvPr/>
        </p:nvSpPr>
        <p:spPr>
          <a:xfrm rot="-928300">
            <a:off x="1059287" y="2381206"/>
            <a:ext cx="12713" cy="12585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21"/>
          <p:cNvSpPr/>
          <p:nvPr/>
        </p:nvSpPr>
        <p:spPr>
          <a:xfrm rot="-928300">
            <a:off x="1122084" y="2326760"/>
            <a:ext cx="19278" cy="19278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21"/>
          <p:cNvSpPr/>
          <p:nvPr/>
        </p:nvSpPr>
        <p:spPr>
          <a:xfrm rot="-928300">
            <a:off x="1041550" y="2344384"/>
            <a:ext cx="14218" cy="14763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21"/>
          <p:cNvSpPr/>
          <p:nvPr/>
        </p:nvSpPr>
        <p:spPr>
          <a:xfrm rot="-928300">
            <a:off x="989355" y="2257714"/>
            <a:ext cx="14731" cy="12553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21"/>
          <p:cNvSpPr/>
          <p:nvPr/>
        </p:nvSpPr>
        <p:spPr>
          <a:xfrm rot="-928300">
            <a:off x="1009681" y="2159986"/>
            <a:ext cx="15723" cy="16236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1"/>
          <p:cNvSpPr/>
          <p:nvPr/>
        </p:nvSpPr>
        <p:spPr>
          <a:xfrm rot="-928300">
            <a:off x="852167" y="2235218"/>
            <a:ext cx="14731" cy="12649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21"/>
          <p:cNvSpPr/>
          <p:nvPr/>
        </p:nvSpPr>
        <p:spPr>
          <a:xfrm rot="-928300">
            <a:off x="944760" y="2196870"/>
            <a:ext cx="19310" cy="16652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21"/>
          <p:cNvSpPr/>
          <p:nvPr/>
        </p:nvSpPr>
        <p:spPr>
          <a:xfrm rot="-928300">
            <a:off x="729844" y="2416437"/>
            <a:ext cx="22832" cy="19630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21"/>
          <p:cNvSpPr/>
          <p:nvPr/>
        </p:nvSpPr>
        <p:spPr>
          <a:xfrm rot="-928300">
            <a:off x="630660" y="2638741"/>
            <a:ext cx="16780" cy="14891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21"/>
          <p:cNvSpPr/>
          <p:nvPr/>
        </p:nvSpPr>
        <p:spPr>
          <a:xfrm rot="-928300">
            <a:off x="697582" y="2557309"/>
            <a:ext cx="15243" cy="15243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21"/>
          <p:cNvSpPr/>
          <p:nvPr/>
        </p:nvSpPr>
        <p:spPr>
          <a:xfrm>
            <a:off x="1550365" y="-438345"/>
            <a:ext cx="6019994" cy="602018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21"/>
          <p:cNvSpPr/>
          <p:nvPr/>
        </p:nvSpPr>
        <p:spPr>
          <a:xfrm>
            <a:off x="1619891" y="3538401"/>
            <a:ext cx="278008" cy="278738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21"/>
          <p:cNvSpPr/>
          <p:nvPr/>
        </p:nvSpPr>
        <p:spPr>
          <a:xfrm>
            <a:off x="1037838" y="3931070"/>
            <a:ext cx="394983" cy="382210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21"/>
          <p:cNvSpPr/>
          <p:nvPr/>
        </p:nvSpPr>
        <p:spPr>
          <a:xfrm>
            <a:off x="1565108" y="3072950"/>
            <a:ext cx="200036" cy="199991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21"/>
          <p:cNvSpPr/>
          <p:nvPr/>
        </p:nvSpPr>
        <p:spPr>
          <a:xfrm rot="526347">
            <a:off x="7190475" y="3376673"/>
            <a:ext cx="468389" cy="470795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21"/>
          <p:cNvSpPr/>
          <p:nvPr/>
        </p:nvSpPr>
        <p:spPr>
          <a:xfrm>
            <a:off x="913688" y="3336202"/>
            <a:ext cx="536834" cy="147228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21"/>
          <p:cNvSpPr/>
          <p:nvPr/>
        </p:nvSpPr>
        <p:spPr>
          <a:xfrm rot="-125535">
            <a:off x="7920649" y="439168"/>
            <a:ext cx="950480" cy="25977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21"/>
          <p:cNvSpPr/>
          <p:nvPr/>
        </p:nvSpPr>
        <p:spPr>
          <a:xfrm rot="-125535">
            <a:off x="1343299" y="1068118"/>
            <a:ext cx="950480" cy="25977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21"/>
          <p:cNvSpPr txBox="1">
            <a:spLocks noGrp="1"/>
          </p:cNvSpPr>
          <p:nvPr>
            <p:ph type="title"/>
          </p:nvPr>
        </p:nvSpPr>
        <p:spPr>
          <a:xfrm>
            <a:off x="2634963" y="3347425"/>
            <a:ext cx="3850800" cy="8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379" name="Google Shape;1379;p21"/>
          <p:cNvSpPr txBox="1">
            <a:spLocks noGrp="1"/>
          </p:cNvSpPr>
          <p:nvPr>
            <p:ph type="subTitle" idx="1"/>
          </p:nvPr>
        </p:nvSpPr>
        <p:spPr>
          <a:xfrm>
            <a:off x="2646450" y="923700"/>
            <a:ext cx="3851100" cy="20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_4"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p22"/>
          <p:cNvSpPr txBox="1">
            <a:spLocks noGrp="1"/>
          </p:cNvSpPr>
          <p:nvPr>
            <p:ph type="title"/>
          </p:nvPr>
        </p:nvSpPr>
        <p:spPr>
          <a:xfrm>
            <a:off x="710400" y="539500"/>
            <a:ext cx="772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2" name="Google Shape;1382;p22"/>
          <p:cNvSpPr txBox="1">
            <a:spLocks noGrp="1"/>
          </p:cNvSpPr>
          <p:nvPr>
            <p:ph type="subTitle" idx="1"/>
          </p:nvPr>
        </p:nvSpPr>
        <p:spPr>
          <a:xfrm>
            <a:off x="713588" y="1663874"/>
            <a:ext cx="3657600" cy="30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83" name="Google Shape;1383;p22"/>
          <p:cNvSpPr txBox="1">
            <a:spLocks noGrp="1"/>
          </p:cNvSpPr>
          <p:nvPr>
            <p:ph type="subTitle" idx="2"/>
          </p:nvPr>
        </p:nvSpPr>
        <p:spPr>
          <a:xfrm>
            <a:off x="4772813" y="1663874"/>
            <a:ext cx="3657600" cy="30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84" name="Google Shape;1384;p22"/>
          <p:cNvSpPr txBox="1">
            <a:spLocks noGrp="1"/>
          </p:cNvSpPr>
          <p:nvPr>
            <p:ph type="subTitle" idx="3"/>
          </p:nvPr>
        </p:nvSpPr>
        <p:spPr>
          <a:xfrm>
            <a:off x="713589" y="1248026"/>
            <a:ext cx="365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  <p:sp>
        <p:nvSpPr>
          <p:cNvPr id="1385" name="Google Shape;1385;p22"/>
          <p:cNvSpPr txBox="1">
            <a:spLocks noGrp="1"/>
          </p:cNvSpPr>
          <p:nvPr>
            <p:ph type="subTitle" idx="4"/>
          </p:nvPr>
        </p:nvSpPr>
        <p:spPr>
          <a:xfrm>
            <a:off x="4772809" y="1248026"/>
            <a:ext cx="365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  <p:sp>
        <p:nvSpPr>
          <p:cNvPr id="1386" name="Google Shape;1386;p22"/>
          <p:cNvSpPr/>
          <p:nvPr/>
        </p:nvSpPr>
        <p:spPr>
          <a:xfrm>
            <a:off x="315129" y="253861"/>
            <a:ext cx="832747" cy="228176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7" name="Google Shape;1387;p22"/>
          <p:cNvSpPr/>
          <p:nvPr/>
        </p:nvSpPr>
        <p:spPr>
          <a:xfrm>
            <a:off x="8740571" y="482037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8" name="Google Shape;1388;p22"/>
          <p:cNvSpPr/>
          <p:nvPr/>
        </p:nvSpPr>
        <p:spPr>
          <a:xfrm>
            <a:off x="8364133" y="3161562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9" name="Google Shape;1389;p22"/>
          <p:cNvSpPr/>
          <p:nvPr/>
        </p:nvSpPr>
        <p:spPr>
          <a:xfrm>
            <a:off x="-182500" y="4800073"/>
            <a:ext cx="780615" cy="21385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4_1"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23"/>
          <p:cNvSpPr txBox="1">
            <a:spLocks noGrp="1"/>
          </p:cNvSpPr>
          <p:nvPr>
            <p:ph type="title"/>
          </p:nvPr>
        </p:nvSpPr>
        <p:spPr>
          <a:xfrm>
            <a:off x="710400" y="539500"/>
            <a:ext cx="772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92" name="Google Shape;1392;p23"/>
          <p:cNvSpPr txBox="1">
            <a:spLocks noGrp="1"/>
          </p:cNvSpPr>
          <p:nvPr>
            <p:ph type="subTitle" idx="1"/>
          </p:nvPr>
        </p:nvSpPr>
        <p:spPr>
          <a:xfrm>
            <a:off x="713588" y="1459200"/>
            <a:ext cx="3657600" cy="30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u="sng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93" name="Google Shape;1393;p23"/>
          <p:cNvSpPr txBox="1">
            <a:spLocks noGrp="1"/>
          </p:cNvSpPr>
          <p:nvPr>
            <p:ph type="subTitle" idx="2"/>
          </p:nvPr>
        </p:nvSpPr>
        <p:spPr>
          <a:xfrm>
            <a:off x="2743200" y="1043351"/>
            <a:ext cx="365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4" name="Google Shape;1394;p23"/>
          <p:cNvSpPr txBox="1">
            <a:spLocks noGrp="1"/>
          </p:cNvSpPr>
          <p:nvPr>
            <p:ph type="subTitle" idx="3"/>
          </p:nvPr>
        </p:nvSpPr>
        <p:spPr>
          <a:xfrm>
            <a:off x="4775988" y="1459200"/>
            <a:ext cx="3657600" cy="30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u="sng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95" name="Google Shape;1395;p23"/>
          <p:cNvSpPr/>
          <p:nvPr/>
        </p:nvSpPr>
        <p:spPr>
          <a:xfrm>
            <a:off x="-275308" y="4494499"/>
            <a:ext cx="832747" cy="228176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23"/>
          <p:cNvSpPr/>
          <p:nvPr/>
        </p:nvSpPr>
        <p:spPr>
          <a:xfrm>
            <a:off x="303421" y="365362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23"/>
          <p:cNvSpPr/>
          <p:nvPr/>
        </p:nvSpPr>
        <p:spPr>
          <a:xfrm>
            <a:off x="8364133" y="4761437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23"/>
          <p:cNvSpPr/>
          <p:nvPr/>
        </p:nvSpPr>
        <p:spPr>
          <a:xfrm>
            <a:off x="8519600" y="97648"/>
            <a:ext cx="780615" cy="21385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_COLUMN_TEXT_1">
    <p:bg>
      <p:bgPr>
        <a:solidFill>
          <a:schemeClr val="dk2"/>
        </a:solidFill>
        <a:effectLst/>
      </p:bgPr>
    </p:bg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29"/>
          <p:cNvSpPr txBox="1">
            <a:spLocks noGrp="1"/>
          </p:cNvSpPr>
          <p:nvPr>
            <p:ph type="title"/>
          </p:nvPr>
        </p:nvSpPr>
        <p:spPr>
          <a:xfrm>
            <a:off x="5631900" y="1677145"/>
            <a:ext cx="2808000" cy="9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50" name="Google Shape;1550;p29"/>
          <p:cNvSpPr txBox="1">
            <a:spLocks noGrp="1"/>
          </p:cNvSpPr>
          <p:nvPr>
            <p:ph type="subTitle" idx="1"/>
          </p:nvPr>
        </p:nvSpPr>
        <p:spPr>
          <a:xfrm>
            <a:off x="5631900" y="2417069"/>
            <a:ext cx="2808000" cy="11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1" name="Google Shape;1551;p29"/>
          <p:cNvSpPr/>
          <p:nvPr/>
        </p:nvSpPr>
        <p:spPr>
          <a:xfrm>
            <a:off x="165279" y="1250886"/>
            <a:ext cx="832747" cy="228176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29"/>
          <p:cNvSpPr/>
          <p:nvPr/>
        </p:nvSpPr>
        <p:spPr>
          <a:xfrm>
            <a:off x="8729808" y="1230212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29"/>
          <p:cNvSpPr/>
          <p:nvPr/>
        </p:nvSpPr>
        <p:spPr>
          <a:xfrm>
            <a:off x="7582008" y="4227787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29"/>
          <p:cNvSpPr/>
          <p:nvPr/>
        </p:nvSpPr>
        <p:spPr>
          <a:xfrm>
            <a:off x="934925" y="4636823"/>
            <a:ext cx="780615" cy="21385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29"/>
          <p:cNvSpPr/>
          <p:nvPr/>
        </p:nvSpPr>
        <p:spPr>
          <a:xfrm>
            <a:off x="5260325" y="4111925"/>
            <a:ext cx="340650" cy="342400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29"/>
          <p:cNvSpPr/>
          <p:nvPr/>
        </p:nvSpPr>
        <p:spPr>
          <a:xfrm>
            <a:off x="4441700" y="4713825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7" name="Google Shape;1557;p29"/>
          <p:cNvSpPr/>
          <p:nvPr/>
        </p:nvSpPr>
        <p:spPr>
          <a:xfrm>
            <a:off x="4182025" y="3195625"/>
            <a:ext cx="390425" cy="107075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p29"/>
          <p:cNvSpPr/>
          <p:nvPr/>
        </p:nvSpPr>
        <p:spPr>
          <a:xfrm>
            <a:off x="4449325" y="3649200"/>
            <a:ext cx="57425" cy="61000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29"/>
          <p:cNvSpPr/>
          <p:nvPr/>
        </p:nvSpPr>
        <p:spPr>
          <a:xfrm>
            <a:off x="4461200" y="3552225"/>
            <a:ext cx="12300" cy="113625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p29"/>
          <p:cNvSpPr/>
          <p:nvPr/>
        </p:nvSpPr>
        <p:spPr>
          <a:xfrm>
            <a:off x="4496425" y="3589050"/>
            <a:ext cx="69300" cy="90675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1" name="Google Shape;1561;p29"/>
          <p:cNvSpPr/>
          <p:nvPr/>
        </p:nvSpPr>
        <p:spPr>
          <a:xfrm>
            <a:off x="4452875" y="3556200"/>
            <a:ext cx="30500" cy="141325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2" name="Google Shape;1562;p29"/>
          <p:cNvSpPr/>
          <p:nvPr/>
        </p:nvSpPr>
        <p:spPr>
          <a:xfrm>
            <a:off x="4480600" y="3585475"/>
            <a:ext cx="75625" cy="123125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3" name="Google Shape;1563;p29"/>
          <p:cNvSpPr/>
          <p:nvPr/>
        </p:nvSpPr>
        <p:spPr>
          <a:xfrm>
            <a:off x="4357100" y="2968050"/>
            <a:ext cx="598125" cy="630125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4" name="Google Shape;1564;p29"/>
          <p:cNvSpPr/>
          <p:nvPr/>
        </p:nvSpPr>
        <p:spPr>
          <a:xfrm>
            <a:off x="4430325" y="2980625"/>
            <a:ext cx="449300" cy="609225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5" name="Google Shape;1565;p29"/>
          <p:cNvSpPr/>
          <p:nvPr/>
        </p:nvSpPr>
        <p:spPr>
          <a:xfrm>
            <a:off x="4499200" y="2988350"/>
            <a:ext cx="292950" cy="590825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6" name="Google Shape;1566;p29"/>
          <p:cNvSpPr/>
          <p:nvPr/>
        </p:nvSpPr>
        <p:spPr>
          <a:xfrm>
            <a:off x="4451300" y="3543525"/>
            <a:ext cx="136975" cy="78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7" name="Google Shape;1567;p29"/>
          <p:cNvSpPr/>
          <p:nvPr/>
        </p:nvSpPr>
        <p:spPr>
          <a:xfrm>
            <a:off x="4478525" y="3380525"/>
            <a:ext cx="691250" cy="18892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8" name="Google Shape;1568;p29"/>
          <p:cNvSpPr/>
          <p:nvPr/>
        </p:nvSpPr>
        <p:spPr>
          <a:xfrm>
            <a:off x="4904150" y="3375650"/>
            <a:ext cx="18625" cy="15550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" name="Google Shape;1569;p29"/>
          <p:cNvSpPr/>
          <p:nvPr/>
        </p:nvSpPr>
        <p:spPr>
          <a:xfrm>
            <a:off x="4722850" y="3285825"/>
            <a:ext cx="11500" cy="9875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0" name="Google Shape;1570;p29"/>
          <p:cNvSpPr/>
          <p:nvPr/>
        </p:nvSpPr>
        <p:spPr>
          <a:xfrm>
            <a:off x="4659500" y="3340050"/>
            <a:ext cx="11525" cy="99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1" name="Google Shape;1571;p29"/>
          <p:cNvSpPr/>
          <p:nvPr/>
        </p:nvSpPr>
        <p:spPr>
          <a:xfrm>
            <a:off x="4608450" y="3154800"/>
            <a:ext cx="13875" cy="11800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2" name="Google Shape;1572;p29"/>
          <p:cNvSpPr/>
          <p:nvPr/>
        </p:nvSpPr>
        <p:spPr>
          <a:xfrm>
            <a:off x="4650000" y="3315925"/>
            <a:ext cx="16275" cy="13925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3" name="Google Shape;1573;p29"/>
          <p:cNvSpPr/>
          <p:nvPr/>
        </p:nvSpPr>
        <p:spPr>
          <a:xfrm>
            <a:off x="4654375" y="3401425"/>
            <a:ext cx="13075" cy="13075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29"/>
          <p:cNvSpPr/>
          <p:nvPr/>
        </p:nvSpPr>
        <p:spPr>
          <a:xfrm>
            <a:off x="4651600" y="3406550"/>
            <a:ext cx="17825" cy="15275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29"/>
          <p:cNvSpPr/>
          <p:nvPr/>
        </p:nvSpPr>
        <p:spPr>
          <a:xfrm>
            <a:off x="4600525" y="3401025"/>
            <a:ext cx="11900" cy="9875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29"/>
          <p:cNvSpPr/>
          <p:nvPr/>
        </p:nvSpPr>
        <p:spPr>
          <a:xfrm>
            <a:off x="4429525" y="3192800"/>
            <a:ext cx="16250" cy="13925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29"/>
          <p:cNvSpPr/>
          <p:nvPr/>
        </p:nvSpPr>
        <p:spPr>
          <a:xfrm>
            <a:off x="4250200" y="3061400"/>
            <a:ext cx="11525" cy="9775"/>
          </a:xfrm>
          <a:custGeom>
            <a:avLst/>
            <a:gdLst/>
            <a:ahLst/>
            <a:cxnLst/>
            <a:rect l="l" t="t" r="r" b="b"/>
            <a:pathLst>
              <a:path w="461" h="391" extrusionOk="0">
                <a:moveTo>
                  <a:pt x="270" y="0"/>
                </a:moveTo>
                <a:cubicBezTo>
                  <a:pt x="80" y="0"/>
                  <a:pt x="1" y="206"/>
                  <a:pt x="128" y="333"/>
                </a:cubicBezTo>
                <a:cubicBezTo>
                  <a:pt x="168" y="373"/>
                  <a:pt x="216" y="391"/>
                  <a:pt x="263" y="391"/>
                </a:cubicBezTo>
                <a:cubicBezTo>
                  <a:pt x="364" y="391"/>
                  <a:pt x="460" y="309"/>
                  <a:pt x="460" y="190"/>
                </a:cubicBezTo>
                <a:cubicBezTo>
                  <a:pt x="460" y="79"/>
                  <a:pt x="365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8" name="Google Shape;1578;p29"/>
          <p:cNvSpPr/>
          <p:nvPr/>
        </p:nvSpPr>
        <p:spPr>
          <a:xfrm>
            <a:off x="4015950" y="639088"/>
            <a:ext cx="166075" cy="174575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_2">
    <p:bg>
      <p:bgPr>
        <a:solidFill>
          <a:schemeClr val="dk2"/>
        </a:solidFill>
        <a:effectLst/>
      </p:bgPr>
    </p:bg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p31"/>
          <p:cNvSpPr/>
          <p:nvPr/>
        </p:nvSpPr>
        <p:spPr>
          <a:xfrm>
            <a:off x="1547278" y="-438345"/>
            <a:ext cx="6019994" cy="602018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31"/>
          <p:cNvSpPr txBox="1">
            <a:spLocks noGrp="1"/>
          </p:cNvSpPr>
          <p:nvPr>
            <p:ph type="title" hasCustomPrompt="1"/>
          </p:nvPr>
        </p:nvSpPr>
        <p:spPr>
          <a:xfrm>
            <a:off x="1965900" y="731812"/>
            <a:ext cx="5212200" cy="87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91" name="Google Shape;1591;p31"/>
          <p:cNvSpPr txBox="1">
            <a:spLocks noGrp="1"/>
          </p:cNvSpPr>
          <p:nvPr>
            <p:ph type="subTitle" idx="1"/>
          </p:nvPr>
        </p:nvSpPr>
        <p:spPr>
          <a:xfrm>
            <a:off x="1965900" y="1474399"/>
            <a:ext cx="5212200" cy="2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2" name="Google Shape;1592;p31"/>
          <p:cNvSpPr txBox="1">
            <a:spLocks noGrp="1"/>
          </p:cNvSpPr>
          <p:nvPr>
            <p:ph type="title" idx="2" hasCustomPrompt="1"/>
          </p:nvPr>
        </p:nvSpPr>
        <p:spPr>
          <a:xfrm>
            <a:off x="1965900" y="2060476"/>
            <a:ext cx="5212200" cy="87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93" name="Google Shape;1593;p31"/>
          <p:cNvSpPr txBox="1">
            <a:spLocks noGrp="1"/>
          </p:cNvSpPr>
          <p:nvPr>
            <p:ph type="subTitle" idx="3"/>
          </p:nvPr>
        </p:nvSpPr>
        <p:spPr>
          <a:xfrm>
            <a:off x="1965900" y="2797587"/>
            <a:ext cx="5212200" cy="2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4" name="Google Shape;1594;p31"/>
          <p:cNvSpPr txBox="1">
            <a:spLocks noGrp="1"/>
          </p:cNvSpPr>
          <p:nvPr>
            <p:ph type="title" idx="4" hasCustomPrompt="1"/>
          </p:nvPr>
        </p:nvSpPr>
        <p:spPr>
          <a:xfrm>
            <a:off x="1965900" y="3397901"/>
            <a:ext cx="5212200" cy="87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95" name="Google Shape;1595;p31"/>
          <p:cNvSpPr txBox="1">
            <a:spLocks noGrp="1"/>
          </p:cNvSpPr>
          <p:nvPr>
            <p:ph type="subTitle" idx="5"/>
          </p:nvPr>
        </p:nvSpPr>
        <p:spPr>
          <a:xfrm>
            <a:off x="1965900" y="4137490"/>
            <a:ext cx="5212200" cy="2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96" name="Google Shape;1596;p31"/>
          <p:cNvGrpSpPr/>
          <p:nvPr/>
        </p:nvGrpSpPr>
        <p:grpSpPr>
          <a:xfrm rot="5400000" flipH="1">
            <a:off x="6819925" y="1666484"/>
            <a:ext cx="2335405" cy="1810533"/>
            <a:chOff x="215900" y="2651700"/>
            <a:chExt cx="1695025" cy="1314075"/>
          </a:xfrm>
        </p:grpSpPr>
        <p:sp>
          <p:nvSpPr>
            <p:cNvPr id="1597" name="Google Shape;1597;p31"/>
            <p:cNvSpPr/>
            <p:nvPr/>
          </p:nvSpPr>
          <p:spPr>
            <a:xfrm>
              <a:off x="1000050" y="3822200"/>
              <a:ext cx="23400" cy="19950"/>
            </a:xfrm>
            <a:custGeom>
              <a:avLst/>
              <a:gdLst/>
              <a:ahLst/>
              <a:cxnLst/>
              <a:rect l="l" t="t" r="r" b="b"/>
              <a:pathLst>
                <a:path w="936" h="798" extrusionOk="0">
                  <a:moveTo>
                    <a:pt x="539" y="0"/>
                  </a:moveTo>
                  <a:cubicBezTo>
                    <a:pt x="175" y="0"/>
                    <a:pt x="1" y="428"/>
                    <a:pt x="254" y="681"/>
                  </a:cubicBezTo>
                  <a:cubicBezTo>
                    <a:pt x="335" y="762"/>
                    <a:pt x="433" y="797"/>
                    <a:pt x="530" y="797"/>
                  </a:cubicBezTo>
                  <a:cubicBezTo>
                    <a:pt x="736" y="797"/>
                    <a:pt x="935" y="633"/>
                    <a:pt x="935" y="396"/>
                  </a:cubicBezTo>
                  <a:cubicBezTo>
                    <a:pt x="935" y="174"/>
                    <a:pt x="745" y="0"/>
                    <a:pt x="53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1"/>
            <p:cNvSpPr/>
            <p:nvPr/>
          </p:nvSpPr>
          <p:spPr>
            <a:xfrm>
              <a:off x="800950" y="3822975"/>
              <a:ext cx="20225" cy="17275"/>
            </a:xfrm>
            <a:custGeom>
              <a:avLst/>
              <a:gdLst/>
              <a:ahLst/>
              <a:cxnLst/>
              <a:rect l="l" t="t" r="r" b="b"/>
              <a:pathLst>
                <a:path w="809" h="691" extrusionOk="0">
                  <a:moveTo>
                    <a:pt x="460" y="1"/>
                  </a:moveTo>
                  <a:cubicBezTo>
                    <a:pt x="143" y="1"/>
                    <a:pt x="1" y="365"/>
                    <a:pt x="206" y="587"/>
                  </a:cubicBezTo>
                  <a:cubicBezTo>
                    <a:pt x="278" y="659"/>
                    <a:pt x="367" y="690"/>
                    <a:pt x="454" y="690"/>
                  </a:cubicBezTo>
                  <a:cubicBezTo>
                    <a:pt x="635" y="690"/>
                    <a:pt x="808" y="552"/>
                    <a:pt x="808" y="349"/>
                  </a:cubicBezTo>
                  <a:cubicBezTo>
                    <a:pt x="808" y="143"/>
                    <a:pt x="650" y="1"/>
                    <a:pt x="460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1"/>
            <p:cNvSpPr/>
            <p:nvPr/>
          </p:nvSpPr>
          <p:spPr>
            <a:xfrm>
              <a:off x="1181350" y="3771925"/>
              <a:ext cx="30125" cy="30100"/>
            </a:xfrm>
            <a:custGeom>
              <a:avLst/>
              <a:gdLst/>
              <a:ahLst/>
              <a:cxnLst/>
              <a:rect l="l" t="t" r="r" b="b"/>
              <a:pathLst>
                <a:path w="1205" h="1204" extrusionOk="0">
                  <a:moveTo>
                    <a:pt x="602" y="0"/>
                  </a:moveTo>
                  <a:cubicBezTo>
                    <a:pt x="270" y="0"/>
                    <a:pt x="1" y="269"/>
                    <a:pt x="1" y="602"/>
                  </a:cubicBezTo>
                  <a:cubicBezTo>
                    <a:pt x="1" y="934"/>
                    <a:pt x="270" y="1204"/>
                    <a:pt x="602" y="1204"/>
                  </a:cubicBezTo>
                  <a:cubicBezTo>
                    <a:pt x="935" y="1204"/>
                    <a:pt x="1204" y="934"/>
                    <a:pt x="1204" y="602"/>
                  </a:cubicBezTo>
                  <a:cubicBezTo>
                    <a:pt x="1204" y="269"/>
                    <a:pt x="935" y="0"/>
                    <a:pt x="602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1"/>
            <p:cNvSpPr/>
            <p:nvPr/>
          </p:nvSpPr>
          <p:spPr>
            <a:xfrm>
              <a:off x="240025" y="3642475"/>
              <a:ext cx="2825" cy="1875"/>
            </a:xfrm>
            <a:custGeom>
              <a:avLst/>
              <a:gdLst/>
              <a:ahLst/>
              <a:cxnLst/>
              <a:rect l="l" t="t" r="r" b="b"/>
              <a:pathLst>
                <a:path w="113" h="75" extrusionOk="0">
                  <a:moveTo>
                    <a:pt x="49" y="1"/>
                  </a:moveTo>
                  <a:cubicBezTo>
                    <a:pt x="0" y="1"/>
                    <a:pt x="53" y="74"/>
                    <a:pt x="81" y="74"/>
                  </a:cubicBezTo>
                  <a:cubicBezTo>
                    <a:pt x="90" y="74"/>
                    <a:pt x="96" y="67"/>
                    <a:pt x="96" y="48"/>
                  </a:cubicBezTo>
                  <a:cubicBezTo>
                    <a:pt x="112" y="32"/>
                    <a:pt x="80" y="1"/>
                    <a:pt x="49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1"/>
            <p:cNvSpPr/>
            <p:nvPr/>
          </p:nvSpPr>
          <p:spPr>
            <a:xfrm>
              <a:off x="955725" y="3758450"/>
              <a:ext cx="28525" cy="28525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1"/>
                  </a:moveTo>
                  <a:cubicBezTo>
                    <a:pt x="254" y="1"/>
                    <a:pt x="0" y="254"/>
                    <a:pt x="0" y="571"/>
                  </a:cubicBezTo>
                  <a:cubicBezTo>
                    <a:pt x="0" y="888"/>
                    <a:pt x="254" y="1141"/>
                    <a:pt x="571" y="1141"/>
                  </a:cubicBezTo>
                  <a:cubicBezTo>
                    <a:pt x="887" y="1141"/>
                    <a:pt x="1141" y="888"/>
                    <a:pt x="1141" y="571"/>
                  </a:cubicBezTo>
                  <a:cubicBezTo>
                    <a:pt x="1141" y="254"/>
                    <a:pt x="887" y="1"/>
                    <a:pt x="57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1"/>
            <p:cNvSpPr/>
            <p:nvPr/>
          </p:nvSpPr>
          <p:spPr>
            <a:xfrm>
              <a:off x="1451325" y="3592200"/>
              <a:ext cx="13075" cy="11550"/>
            </a:xfrm>
            <a:custGeom>
              <a:avLst/>
              <a:gdLst/>
              <a:ahLst/>
              <a:cxnLst/>
              <a:rect l="l" t="t" r="r" b="b"/>
              <a:pathLst>
                <a:path w="523" h="462" extrusionOk="0">
                  <a:moveTo>
                    <a:pt x="301" y="1"/>
                  </a:moveTo>
                  <a:cubicBezTo>
                    <a:pt x="95" y="1"/>
                    <a:pt x="0" y="254"/>
                    <a:pt x="143" y="397"/>
                  </a:cubicBezTo>
                  <a:cubicBezTo>
                    <a:pt x="188" y="442"/>
                    <a:pt x="242" y="461"/>
                    <a:pt x="296" y="461"/>
                  </a:cubicBezTo>
                  <a:cubicBezTo>
                    <a:pt x="411" y="461"/>
                    <a:pt x="523" y="368"/>
                    <a:pt x="523" y="238"/>
                  </a:cubicBezTo>
                  <a:cubicBezTo>
                    <a:pt x="523" y="112"/>
                    <a:pt x="428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1"/>
            <p:cNvSpPr/>
            <p:nvPr/>
          </p:nvSpPr>
          <p:spPr>
            <a:xfrm>
              <a:off x="734050" y="3712150"/>
              <a:ext cx="13875" cy="13875"/>
            </a:xfrm>
            <a:custGeom>
              <a:avLst/>
              <a:gdLst/>
              <a:ahLst/>
              <a:cxnLst/>
              <a:rect l="l" t="t" r="r" b="b"/>
              <a:pathLst>
                <a:path w="555" h="555" extrusionOk="0">
                  <a:moveTo>
                    <a:pt x="270" y="0"/>
                  </a:moveTo>
                  <a:cubicBezTo>
                    <a:pt x="127" y="0"/>
                    <a:pt x="1" y="111"/>
                    <a:pt x="1" y="269"/>
                  </a:cubicBezTo>
                  <a:cubicBezTo>
                    <a:pt x="1" y="428"/>
                    <a:pt x="127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11"/>
                    <a:pt x="428" y="0"/>
                    <a:pt x="27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1"/>
            <p:cNvSpPr/>
            <p:nvPr/>
          </p:nvSpPr>
          <p:spPr>
            <a:xfrm>
              <a:off x="1223700" y="3622300"/>
              <a:ext cx="13900" cy="13875"/>
            </a:xfrm>
            <a:custGeom>
              <a:avLst/>
              <a:gdLst/>
              <a:ahLst/>
              <a:cxnLst/>
              <a:rect l="l" t="t" r="r" b="b"/>
              <a:pathLst>
                <a:path w="556" h="555" extrusionOk="0">
                  <a:moveTo>
                    <a:pt x="270" y="0"/>
                  </a:moveTo>
                  <a:cubicBezTo>
                    <a:pt x="128" y="0"/>
                    <a:pt x="1" y="127"/>
                    <a:pt x="1" y="269"/>
                  </a:cubicBezTo>
                  <a:cubicBezTo>
                    <a:pt x="1" y="428"/>
                    <a:pt x="128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27"/>
                    <a:pt x="428" y="0"/>
                    <a:pt x="27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1"/>
            <p:cNvSpPr/>
            <p:nvPr/>
          </p:nvSpPr>
          <p:spPr>
            <a:xfrm>
              <a:off x="1322275" y="3508675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97"/>
                    <a:pt x="111" y="508"/>
                    <a:pt x="254" y="508"/>
                  </a:cubicBezTo>
                  <a:cubicBezTo>
                    <a:pt x="396" y="508"/>
                    <a:pt x="507" y="397"/>
                    <a:pt x="507" y="254"/>
                  </a:cubicBezTo>
                  <a:cubicBezTo>
                    <a:pt x="507" y="112"/>
                    <a:pt x="396" y="1"/>
                    <a:pt x="254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1"/>
            <p:cNvSpPr/>
            <p:nvPr/>
          </p:nvSpPr>
          <p:spPr>
            <a:xfrm>
              <a:off x="681400" y="3664250"/>
              <a:ext cx="23375" cy="20025"/>
            </a:xfrm>
            <a:custGeom>
              <a:avLst/>
              <a:gdLst/>
              <a:ahLst/>
              <a:cxnLst/>
              <a:rect l="l" t="t" r="r" b="b"/>
              <a:pathLst>
                <a:path w="935" h="801" extrusionOk="0">
                  <a:moveTo>
                    <a:pt x="539" y="0"/>
                  </a:moveTo>
                  <a:cubicBezTo>
                    <a:pt x="191" y="0"/>
                    <a:pt x="1" y="428"/>
                    <a:pt x="254" y="681"/>
                  </a:cubicBezTo>
                  <a:cubicBezTo>
                    <a:pt x="337" y="764"/>
                    <a:pt x="438" y="801"/>
                    <a:pt x="536" y="801"/>
                  </a:cubicBezTo>
                  <a:cubicBezTo>
                    <a:pt x="741" y="801"/>
                    <a:pt x="935" y="642"/>
                    <a:pt x="935" y="396"/>
                  </a:cubicBezTo>
                  <a:cubicBezTo>
                    <a:pt x="935" y="190"/>
                    <a:pt x="761" y="16"/>
                    <a:pt x="53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1"/>
            <p:cNvSpPr/>
            <p:nvPr/>
          </p:nvSpPr>
          <p:spPr>
            <a:xfrm>
              <a:off x="723375" y="3578350"/>
              <a:ext cx="26525" cy="22750"/>
            </a:xfrm>
            <a:custGeom>
              <a:avLst/>
              <a:gdLst/>
              <a:ahLst/>
              <a:cxnLst/>
              <a:rect l="l" t="t" r="r" b="b"/>
              <a:pathLst>
                <a:path w="1061" h="910" extrusionOk="0">
                  <a:moveTo>
                    <a:pt x="602" y="1"/>
                  </a:moveTo>
                  <a:cubicBezTo>
                    <a:pt x="206" y="1"/>
                    <a:pt x="0" y="491"/>
                    <a:pt x="285" y="776"/>
                  </a:cubicBezTo>
                  <a:cubicBezTo>
                    <a:pt x="377" y="868"/>
                    <a:pt x="490" y="909"/>
                    <a:pt x="601" y="909"/>
                  </a:cubicBezTo>
                  <a:cubicBezTo>
                    <a:pt x="835" y="909"/>
                    <a:pt x="1061" y="728"/>
                    <a:pt x="1061" y="460"/>
                  </a:cubicBezTo>
                  <a:cubicBezTo>
                    <a:pt x="1061" y="206"/>
                    <a:pt x="855" y="1"/>
                    <a:pt x="60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1"/>
            <p:cNvSpPr/>
            <p:nvPr/>
          </p:nvSpPr>
          <p:spPr>
            <a:xfrm>
              <a:off x="598275" y="3597350"/>
              <a:ext cx="15475" cy="13150"/>
            </a:xfrm>
            <a:custGeom>
              <a:avLst/>
              <a:gdLst/>
              <a:ahLst/>
              <a:cxnLst/>
              <a:rect l="l" t="t" r="r" b="b"/>
              <a:pathLst>
                <a:path w="619" h="526" extrusionOk="0">
                  <a:moveTo>
                    <a:pt x="365" y="1"/>
                  </a:moveTo>
                  <a:cubicBezTo>
                    <a:pt x="127" y="1"/>
                    <a:pt x="1" y="286"/>
                    <a:pt x="175" y="444"/>
                  </a:cubicBezTo>
                  <a:cubicBezTo>
                    <a:pt x="226" y="501"/>
                    <a:pt x="291" y="525"/>
                    <a:pt x="356" y="525"/>
                  </a:cubicBezTo>
                  <a:cubicBezTo>
                    <a:pt x="489" y="525"/>
                    <a:pt x="618" y="419"/>
                    <a:pt x="618" y="270"/>
                  </a:cubicBezTo>
                  <a:cubicBezTo>
                    <a:pt x="618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1"/>
            <p:cNvSpPr/>
            <p:nvPr/>
          </p:nvSpPr>
          <p:spPr>
            <a:xfrm>
              <a:off x="365925" y="3019425"/>
              <a:ext cx="2400" cy="2400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1"/>
                  </a:moveTo>
                  <a:cubicBezTo>
                    <a:pt x="16" y="1"/>
                    <a:pt x="0" y="16"/>
                    <a:pt x="0" y="48"/>
                  </a:cubicBezTo>
                  <a:cubicBezTo>
                    <a:pt x="0" y="80"/>
                    <a:pt x="16" y="96"/>
                    <a:pt x="48" y="96"/>
                  </a:cubicBezTo>
                  <a:cubicBezTo>
                    <a:pt x="64" y="96"/>
                    <a:pt x="95" y="80"/>
                    <a:pt x="95" y="48"/>
                  </a:cubicBezTo>
                  <a:cubicBezTo>
                    <a:pt x="95" y="16"/>
                    <a:pt x="80" y="1"/>
                    <a:pt x="4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1"/>
            <p:cNvSpPr/>
            <p:nvPr/>
          </p:nvSpPr>
          <p:spPr>
            <a:xfrm>
              <a:off x="1395100" y="3508675"/>
              <a:ext cx="9525" cy="8475"/>
            </a:xfrm>
            <a:custGeom>
              <a:avLst/>
              <a:gdLst/>
              <a:ahLst/>
              <a:cxnLst/>
              <a:rect l="l" t="t" r="r" b="b"/>
              <a:pathLst>
                <a:path w="381" h="339" extrusionOk="0">
                  <a:moveTo>
                    <a:pt x="223" y="1"/>
                  </a:moveTo>
                  <a:cubicBezTo>
                    <a:pt x="64" y="1"/>
                    <a:pt x="1" y="191"/>
                    <a:pt x="96" y="286"/>
                  </a:cubicBezTo>
                  <a:cubicBezTo>
                    <a:pt x="132" y="322"/>
                    <a:pt x="175" y="338"/>
                    <a:pt x="217" y="338"/>
                  </a:cubicBezTo>
                  <a:cubicBezTo>
                    <a:pt x="302" y="338"/>
                    <a:pt x="381" y="271"/>
                    <a:pt x="381" y="175"/>
                  </a:cubicBezTo>
                  <a:cubicBezTo>
                    <a:pt x="381" y="80"/>
                    <a:pt x="302" y="1"/>
                    <a:pt x="223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1"/>
            <p:cNvSpPr/>
            <p:nvPr/>
          </p:nvSpPr>
          <p:spPr>
            <a:xfrm>
              <a:off x="962450" y="3698300"/>
              <a:ext cx="15850" cy="13525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0"/>
                  </a:moveTo>
                  <a:cubicBezTo>
                    <a:pt x="127" y="0"/>
                    <a:pt x="1" y="285"/>
                    <a:pt x="175" y="459"/>
                  </a:cubicBezTo>
                  <a:cubicBezTo>
                    <a:pt x="226" y="515"/>
                    <a:pt x="292" y="540"/>
                    <a:pt x="357" y="540"/>
                  </a:cubicBezTo>
                  <a:cubicBezTo>
                    <a:pt x="496" y="540"/>
                    <a:pt x="634" y="430"/>
                    <a:pt x="634" y="269"/>
                  </a:cubicBezTo>
                  <a:cubicBezTo>
                    <a:pt x="618" y="127"/>
                    <a:pt x="507" y="0"/>
                    <a:pt x="36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533350" y="3124325"/>
              <a:ext cx="14675" cy="14675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286" y="0"/>
                  </a:moveTo>
                  <a:cubicBezTo>
                    <a:pt x="128" y="0"/>
                    <a:pt x="1" y="143"/>
                    <a:pt x="1" y="301"/>
                  </a:cubicBezTo>
                  <a:cubicBezTo>
                    <a:pt x="1" y="460"/>
                    <a:pt x="128" y="586"/>
                    <a:pt x="286" y="586"/>
                  </a:cubicBezTo>
                  <a:cubicBezTo>
                    <a:pt x="444" y="586"/>
                    <a:pt x="587" y="460"/>
                    <a:pt x="587" y="301"/>
                  </a:cubicBezTo>
                  <a:cubicBezTo>
                    <a:pt x="587" y="143"/>
                    <a:pt x="444" y="0"/>
                    <a:pt x="28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1042800" y="3796850"/>
              <a:ext cx="27750" cy="23900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1"/>
                  </a:moveTo>
                  <a:cubicBezTo>
                    <a:pt x="207" y="1"/>
                    <a:pt x="1" y="523"/>
                    <a:pt x="302" y="824"/>
                  </a:cubicBezTo>
                  <a:cubicBezTo>
                    <a:pt x="397" y="915"/>
                    <a:pt x="514" y="956"/>
                    <a:pt x="628" y="956"/>
                  </a:cubicBezTo>
                  <a:cubicBezTo>
                    <a:pt x="874" y="956"/>
                    <a:pt x="1109" y="767"/>
                    <a:pt x="1109" y="476"/>
                  </a:cubicBezTo>
                  <a:cubicBezTo>
                    <a:pt x="1109" y="222"/>
                    <a:pt x="888" y="1"/>
                    <a:pt x="63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1624300" y="3857825"/>
              <a:ext cx="3975" cy="3575"/>
            </a:xfrm>
            <a:custGeom>
              <a:avLst/>
              <a:gdLst/>
              <a:ahLst/>
              <a:cxnLst/>
              <a:rect l="l" t="t" r="r" b="b"/>
              <a:pathLst>
                <a:path w="159" h="143" extrusionOk="0">
                  <a:moveTo>
                    <a:pt x="80" y="0"/>
                  </a:moveTo>
                  <a:cubicBezTo>
                    <a:pt x="1" y="16"/>
                    <a:pt x="1" y="127"/>
                    <a:pt x="80" y="143"/>
                  </a:cubicBezTo>
                  <a:cubicBezTo>
                    <a:pt x="127" y="143"/>
                    <a:pt x="159" y="111"/>
                    <a:pt x="159" y="79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171850" y="3397050"/>
              <a:ext cx="12300" cy="10575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27" y="365"/>
                  </a:cubicBezTo>
                  <a:cubicBezTo>
                    <a:pt x="172" y="405"/>
                    <a:pt x="225" y="423"/>
                    <a:pt x="276" y="423"/>
                  </a:cubicBezTo>
                  <a:cubicBezTo>
                    <a:pt x="387" y="423"/>
                    <a:pt x="492" y="337"/>
                    <a:pt x="492" y="207"/>
                  </a:cubicBezTo>
                  <a:cubicBezTo>
                    <a:pt x="492" y="96"/>
                    <a:pt x="397" y="1"/>
                    <a:pt x="286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299700" y="3251775"/>
              <a:ext cx="17450" cy="14700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7" y="1"/>
                  </a:moveTo>
                  <a:cubicBezTo>
                    <a:pt x="128" y="1"/>
                    <a:pt x="1" y="318"/>
                    <a:pt x="191" y="508"/>
                  </a:cubicBezTo>
                  <a:cubicBezTo>
                    <a:pt x="251" y="563"/>
                    <a:pt x="324" y="588"/>
                    <a:pt x="395" y="588"/>
                  </a:cubicBezTo>
                  <a:cubicBezTo>
                    <a:pt x="549" y="588"/>
                    <a:pt x="698" y="470"/>
                    <a:pt x="698" y="286"/>
                  </a:cubicBezTo>
                  <a:cubicBezTo>
                    <a:pt x="698" y="128"/>
                    <a:pt x="555" y="1"/>
                    <a:pt x="39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1561750" y="3495225"/>
              <a:ext cx="13500" cy="13475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1"/>
            <p:cNvSpPr/>
            <p:nvPr/>
          </p:nvSpPr>
          <p:spPr>
            <a:xfrm>
              <a:off x="1342850" y="3235950"/>
              <a:ext cx="11900" cy="11500"/>
            </a:xfrm>
            <a:custGeom>
              <a:avLst/>
              <a:gdLst/>
              <a:ahLst/>
              <a:cxnLst/>
              <a:rect l="l" t="t" r="r" b="b"/>
              <a:pathLst>
                <a:path w="476" h="460" extrusionOk="0">
                  <a:moveTo>
                    <a:pt x="238" y="1"/>
                  </a:moveTo>
                  <a:cubicBezTo>
                    <a:pt x="112" y="1"/>
                    <a:pt x="1" y="96"/>
                    <a:pt x="1" y="238"/>
                  </a:cubicBezTo>
                  <a:cubicBezTo>
                    <a:pt x="1" y="365"/>
                    <a:pt x="112" y="460"/>
                    <a:pt x="238" y="460"/>
                  </a:cubicBezTo>
                  <a:cubicBezTo>
                    <a:pt x="365" y="460"/>
                    <a:pt x="476" y="365"/>
                    <a:pt x="476" y="238"/>
                  </a:cubicBezTo>
                  <a:cubicBezTo>
                    <a:pt x="476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1"/>
            <p:cNvSpPr/>
            <p:nvPr/>
          </p:nvSpPr>
          <p:spPr>
            <a:xfrm>
              <a:off x="1346425" y="3463950"/>
              <a:ext cx="8325" cy="7225"/>
            </a:xfrm>
            <a:custGeom>
              <a:avLst/>
              <a:gdLst/>
              <a:ahLst/>
              <a:cxnLst/>
              <a:rect l="l" t="t" r="r" b="b"/>
              <a:pathLst>
                <a:path w="333" h="289" extrusionOk="0">
                  <a:moveTo>
                    <a:pt x="190" y="1"/>
                  </a:moveTo>
                  <a:cubicBezTo>
                    <a:pt x="64" y="1"/>
                    <a:pt x="0" y="159"/>
                    <a:pt x="95" y="254"/>
                  </a:cubicBezTo>
                  <a:cubicBezTo>
                    <a:pt x="119" y="278"/>
                    <a:pt x="151" y="289"/>
                    <a:pt x="183" y="289"/>
                  </a:cubicBezTo>
                  <a:cubicBezTo>
                    <a:pt x="256" y="289"/>
                    <a:pt x="333" y="231"/>
                    <a:pt x="333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1500800" y="3537575"/>
              <a:ext cx="6750" cy="6750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1"/>
                  </a:moveTo>
                  <a:cubicBezTo>
                    <a:pt x="64" y="1"/>
                    <a:pt x="0" y="64"/>
                    <a:pt x="0" y="143"/>
                  </a:cubicBezTo>
                  <a:cubicBezTo>
                    <a:pt x="0" y="222"/>
                    <a:pt x="64" y="270"/>
                    <a:pt x="143" y="270"/>
                  </a:cubicBezTo>
                  <a:cubicBezTo>
                    <a:pt x="206" y="270"/>
                    <a:pt x="270" y="222"/>
                    <a:pt x="270" y="143"/>
                  </a:cubicBezTo>
                  <a:cubicBezTo>
                    <a:pt x="270" y="64"/>
                    <a:pt x="206" y="1"/>
                    <a:pt x="14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1256950" y="3260900"/>
              <a:ext cx="12700" cy="10950"/>
            </a:xfrm>
            <a:custGeom>
              <a:avLst/>
              <a:gdLst/>
              <a:ahLst/>
              <a:cxnLst/>
              <a:rect l="l" t="t" r="r" b="b"/>
              <a:pathLst>
                <a:path w="508" h="438" extrusionOk="0">
                  <a:moveTo>
                    <a:pt x="286" y="0"/>
                  </a:moveTo>
                  <a:cubicBezTo>
                    <a:pt x="96" y="0"/>
                    <a:pt x="1" y="238"/>
                    <a:pt x="128" y="380"/>
                  </a:cubicBezTo>
                  <a:cubicBezTo>
                    <a:pt x="172" y="420"/>
                    <a:pt x="226" y="438"/>
                    <a:pt x="280" y="438"/>
                  </a:cubicBezTo>
                  <a:cubicBezTo>
                    <a:pt x="396" y="438"/>
                    <a:pt x="508" y="352"/>
                    <a:pt x="508" y="222"/>
                  </a:cubicBezTo>
                  <a:cubicBezTo>
                    <a:pt x="508" y="95"/>
                    <a:pt x="413" y="0"/>
                    <a:pt x="2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359600" y="3115575"/>
              <a:ext cx="3975" cy="3625"/>
            </a:xfrm>
            <a:custGeom>
              <a:avLst/>
              <a:gdLst/>
              <a:ahLst/>
              <a:cxnLst/>
              <a:rect l="l" t="t" r="r" b="b"/>
              <a:pathLst>
                <a:path w="159" h="145" extrusionOk="0">
                  <a:moveTo>
                    <a:pt x="68" y="1"/>
                  </a:moveTo>
                  <a:cubicBezTo>
                    <a:pt x="0" y="1"/>
                    <a:pt x="4" y="145"/>
                    <a:pt x="79" y="145"/>
                  </a:cubicBezTo>
                  <a:cubicBezTo>
                    <a:pt x="127" y="129"/>
                    <a:pt x="158" y="113"/>
                    <a:pt x="158" y="65"/>
                  </a:cubicBezTo>
                  <a:cubicBezTo>
                    <a:pt x="143" y="34"/>
                    <a:pt x="127" y="2"/>
                    <a:pt x="79" y="2"/>
                  </a:cubicBezTo>
                  <a:cubicBezTo>
                    <a:pt x="75" y="1"/>
                    <a:pt x="72" y="1"/>
                    <a:pt x="6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1145325" y="3131850"/>
              <a:ext cx="6375" cy="6350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64" y="0"/>
                    <a:pt x="1" y="48"/>
                    <a:pt x="1" y="127"/>
                  </a:cubicBezTo>
                  <a:cubicBezTo>
                    <a:pt x="1" y="190"/>
                    <a:pt x="64" y="254"/>
                    <a:pt x="127" y="254"/>
                  </a:cubicBezTo>
                  <a:cubicBezTo>
                    <a:pt x="207" y="254"/>
                    <a:pt x="254" y="190"/>
                    <a:pt x="254" y="127"/>
                  </a:cubicBezTo>
                  <a:cubicBezTo>
                    <a:pt x="254" y="48"/>
                    <a:pt x="207" y="0"/>
                    <a:pt x="1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1842600" y="2909375"/>
              <a:ext cx="3000" cy="2025"/>
            </a:xfrm>
            <a:custGeom>
              <a:avLst/>
              <a:gdLst/>
              <a:ahLst/>
              <a:cxnLst/>
              <a:rect l="l" t="t" r="r" b="b"/>
              <a:pathLst>
                <a:path w="120" h="81" extrusionOk="0">
                  <a:moveTo>
                    <a:pt x="72" y="1"/>
                  </a:moveTo>
                  <a:cubicBezTo>
                    <a:pt x="1" y="1"/>
                    <a:pt x="63" y="81"/>
                    <a:pt x="99" y="81"/>
                  </a:cubicBezTo>
                  <a:cubicBezTo>
                    <a:pt x="111" y="81"/>
                    <a:pt x="120" y="72"/>
                    <a:pt x="120" y="48"/>
                  </a:cubicBezTo>
                  <a:cubicBezTo>
                    <a:pt x="120" y="17"/>
                    <a:pt x="104" y="1"/>
                    <a:pt x="72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1543950" y="3756875"/>
              <a:ext cx="13075" cy="12700"/>
            </a:xfrm>
            <a:custGeom>
              <a:avLst/>
              <a:gdLst/>
              <a:ahLst/>
              <a:cxnLst/>
              <a:rect l="l" t="t" r="r" b="b"/>
              <a:pathLst>
                <a:path w="523" h="508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1"/>
            <p:cNvSpPr/>
            <p:nvPr/>
          </p:nvSpPr>
          <p:spPr>
            <a:xfrm>
              <a:off x="639450" y="3456425"/>
              <a:ext cx="10325" cy="9925"/>
            </a:xfrm>
            <a:custGeom>
              <a:avLst/>
              <a:gdLst/>
              <a:ahLst/>
              <a:cxnLst/>
              <a:rect l="l" t="t" r="r" b="b"/>
              <a:pathLst>
                <a:path w="413" h="397" extrusionOk="0">
                  <a:moveTo>
                    <a:pt x="206" y="1"/>
                  </a:moveTo>
                  <a:cubicBezTo>
                    <a:pt x="95" y="1"/>
                    <a:pt x="0" y="80"/>
                    <a:pt x="0" y="191"/>
                  </a:cubicBezTo>
                  <a:cubicBezTo>
                    <a:pt x="0" y="302"/>
                    <a:pt x="95" y="397"/>
                    <a:pt x="206" y="397"/>
                  </a:cubicBezTo>
                  <a:cubicBezTo>
                    <a:pt x="317" y="397"/>
                    <a:pt x="412" y="302"/>
                    <a:pt x="412" y="191"/>
                  </a:cubicBezTo>
                  <a:cubicBezTo>
                    <a:pt x="412" y="80"/>
                    <a:pt x="317" y="1"/>
                    <a:pt x="20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1"/>
            <p:cNvSpPr/>
            <p:nvPr/>
          </p:nvSpPr>
          <p:spPr>
            <a:xfrm>
              <a:off x="1656750" y="3303250"/>
              <a:ext cx="16650" cy="14300"/>
            </a:xfrm>
            <a:custGeom>
              <a:avLst/>
              <a:gdLst/>
              <a:ahLst/>
              <a:cxnLst/>
              <a:rect l="l" t="t" r="r" b="b"/>
              <a:pathLst>
                <a:path w="666" h="572" extrusionOk="0">
                  <a:moveTo>
                    <a:pt x="381" y="0"/>
                  </a:moveTo>
                  <a:cubicBezTo>
                    <a:pt x="128" y="0"/>
                    <a:pt x="1" y="317"/>
                    <a:pt x="175" y="491"/>
                  </a:cubicBezTo>
                  <a:cubicBezTo>
                    <a:pt x="236" y="547"/>
                    <a:pt x="308" y="572"/>
                    <a:pt x="377" y="572"/>
                  </a:cubicBezTo>
                  <a:cubicBezTo>
                    <a:pt x="526" y="572"/>
                    <a:pt x="666" y="458"/>
                    <a:pt x="666" y="285"/>
                  </a:cubicBezTo>
                  <a:cubicBezTo>
                    <a:pt x="666" y="127"/>
                    <a:pt x="539" y="0"/>
                    <a:pt x="38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1"/>
            <p:cNvSpPr/>
            <p:nvPr/>
          </p:nvSpPr>
          <p:spPr>
            <a:xfrm>
              <a:off x="1078825" y="3845150"/>
              <a:ext cx="7950" cy="7950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64" y="0"/>
                    <a:pt x="1" y="80"/>
                    <a:pt x="1" y="159"/>
                  </a:cubicBezTo>
                  <a:cubicBezTo>
                    <a:pt x="1" y="254"/>
                    <a:pt x="64" y="317"/>
                    <a:pt x="159" y="317"/>
                  </a:cubicBezTo>
                  <a:cubicBezTo>
                    <a:pt x="238" y="317"/>
                    <a:pt x="317" y="254"/>
                    <a:pt x="317" y="159"/>
                  </a:cubicBezTo>
                  <a:cubicBezTo>
                    <a:pt x="317" y="80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1"/>
            <p:cNvSpPr/>
            <p:nvPr/>
          </p:nvSpPr>
          <p:spPr>
            <a:xfrm>
              <a:off x="700800" y="3391525"/>
              <a:ext cx="9125" cy="7875"/>
            </a:xfrm>
            <a:custGeom>
              <a:avLst/>
              <a:gdLst/>
              <a:ahLst/>
              <a:cxnLst/>
              <a:rect l="l" t="t" r="r" b="b"/>
              <a:pathLst>
                <a:path w="365" h="315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27" y="300"/>
                    <a:pt x="166" y="314"/>
                    <a:pt x="205" y="314"/>
                  </a:cubicBezTo>
                  <a:cubicBezTo>
                    <a:pt x="286" y="314"/>
                    <a:pt x="365" y="254"/>
                    <a:pt x="365" y="158"/>
                  </a:cubicBezTo>
                  <a:cubicBezTo>
                    <a:pt x="365" y="63"/>
                    <a:pt x="286" y="0"/>
                    <a:pt x="206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1"/>
            <p:cNvSpPr/>
            <p:nvPr/>
          </p:nvSpPr>
          <p:spPr>
            <a:xfrm>
              <a:off x="1172250" y="3631800"/>
              <a:ext cx="26150" cy="22325"/>
            </a:xfrm>
            <a:custGeom>
              <a:avLst/>
              <a:gdLst/>
              <a:ahLst/>
              <a:cxnLst/>
              <a:rect l="l" t="t" r="r" b="b"/>
              <a:pathLst>
                <a:path w="1046" h="893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7" y="852"/>
                    <a:pt x="489" y="893"/>
                    <a:pt x="598" y="893"/>
                  </a:cubicBezTo>
                  <a:cubicBezTo>
                    <a:pt x="827" y="893"/>
                    <a:pt x="1046" y="712"/>
                    <a:pt x="1046" y="443"/>
                  </a:cubicBezTo>
                  <a:cubicBezTo>
                    <a:pt x="1046" y="190"/>
                    <a:pt x="856" y="0"/>
                    <a:pt x="6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1"/>
            <p:cNvSpPr/>
            <p:nvPr/>
          </p:nvSpPr>
          <p:spPr>
            <a:xfrm>
              <a:off x="1514250" y="3577175"/>
              <a:ext cx="6375" cy="6350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48" y="0"/>
                    <a:pt x="1" y="48"/>
                    <a:pt x="1" y="127"/>
                  </a:cubicBezTo>
                  <a:cubicBezTo>
                    <a:pt x="1" y="190"/>
                    <a:pt x="48" y="253"/>
                    <a:pt x="127" y="253"/>
                  </a:cubicBezTo>
                  <a:cubicBezTo>
                    <a:pt x="191" y="253"/>
                    <a:pt x="254" y="190"/>
                    <a:pt x="254" y="127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1"/>
            <p:cNvSpPr/>
            <p:nvPr/>
          </p:nvSpPr>
          <p:spPr>
            <a:xfrm>
              <a:off x="935925" y="3671375"/>
              <a:ext cx="32875" cy="32875"/>
            </a:xfrm>
            <a:custGeom>
              <a:avLst/>
              <a:gdLst/>
              <a:ahLst/>
              <a:cxnLst/>
              <a:rect l="l" t="t" r="r" b="b"/>
              <a:pathLst>
                <a:path w="1315" h="1315" extrusionOk="0">
                  <a:moveTo>
                    <a:pt x="666" y="0"/>
                  </a:moveTo>
                  <a:cubicBezTo>
                    <a:pt x="302" y="0"/>
                    <a:pt x="1" y="285"/>
                    <a:pt x="1" y="650"/>
                  </a:cubicBezTo>
                  <a:cubicBezTo>
                    <a:pt x="1" y="1014"/>
                    <a:pt x="302" y="1315"/>
                    <a:pt x="666" y="1315"/>
                  </a:cubicBezTo>
                  <a:cubicBezTo>
                    <a:pt x="1030" y="1315"/>
                    <a:pt x="1315" y="1014"/>
                    <a:pt x="1315" y="650"/>
                  </a:cubicBezTo>
                  <a:cubicBezTo>
                    <a:pt x="1315" y="285"/>
                    <a:pt x="1030" y="0"/>
                    <a:pt x="666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1"/>
            <p:cNvSpPr/>
            <p:nvPr/>
          </p:nvSpPr>
          <p:spPr>
            <a:xfrm>
              <a:off x="1385225" y="3396275"/>
              <a:ext cx="9125" cy="8050"/>
            </a:xfrm>
            <a:custGeom>
              <a:avLst/>
              <a:gdLst/>
              <a:ahLst/>
              <a:cxnLst/>
              <a:rect l="l" t="t" r="r" b="b"/>
              <a:pathLst>
                <a:path w="365" h="322" extrusionOk="0">
                  <a:moveTo>
                    <a:pt x="206" y="0"/>
                  </a:moveTo>
                  <a:cubicBezTo>
                    <a:pt x="63" y="0"/>
                    <a:pt x="0" y="174"/>
                    <a:pt x="95" y="269"/>
                  </a:cubicBezTo>
                  <a:cubicBezTo>
                    <a:pt x="126" y="306"/>
                    <a:pt x="166" y="321"/>
                    <a:pt x="205" y="321"/>
                  </a:cubicBezTo>
                  <a:cubicBezTo>
                    <a:pt x="285" y="321"/>
                    <a:pt x="364" y="254"/>
                    <a:pt x="364" y="158"/>
                  </a:cubicBezTo>
                  <a:cubicBezTo>
                    <a:pt x="364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1"/>
            <p:cNvSpPr/>
            <p:nvPr/>
          </p:nvSpPr>
          <p:spPr>
            <a:xfrm>
              <a:off x="1087150" y="3042000"/>
              <a:ext cx="12675" cy="12675"/>
            </a:xfrm>
            <a:custGeom>
              <a:avLst/>
              <a:gdLst/>
              <a:ahLst/>
              <a:cxnLst/>
              <a:rect l="l" t="t" r="r" b="b"/>
              <a:pathLst>
                <a:path w="507" h="507" extrusionOk="0">
                  <a:moveTo>
                    <a:pt x="254" y="0"/>
                  </a:moveTo>
                  <a:cubicBezTo>
                    <a:pt x="127" y="0"/>
                    <a:pt x="0" y="111"/>
                    <a:pt x="0" y="253"/>
                  </a:cubicBezTo>
                  <a:cubicBezTo>
                    <a:pt x="0" y="396"/>
                    <a:pt x="127" y="507"/>
                    <a:pt x="254" y="507"/>
                  </a:cubicBezTo>
                  <a:cubicBezTo>
                    <a:pt x="396" y="507"/>
                    <a:pt x="507" y="396"/>
                    <a:pt x="507" y="253"/>
                  </a:cubicBezTo>
                  <a:cubicBezTo>
                    <a:pt x="507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1"/>
            <p:cNvSpPr/>
            <p:nvPr/>
          </p:nvSpPr>
          <p:spPr>
            <a:xfrm>
              <a:off x="1851900" y="3691375"/>
              <a:ext cx="1625" cy="1200"/>
            </a:xfrm>
            <a:custGeom>
              <a:avLst/>
              <a:gdLst/>
              <a:ahLst/>
              <a:cxnLst/>
              <a:rect l="l" t="t" r="r" b="b"/>
              <a:pathLst>
                <a:path w="65" h="48" extrusionOk="0">
                  <a:moveTo>
                    <a:pt x="33" y="0"/>
                  </a:moveTo>
                  <a:cubicBezTo>
                    <a:pt x="17" y="0"/>
                    <a:pt x="1" y="8"/>
                    <a:pt x="1" y="24"/>
                  </a:cubicBezTo>
                  <a:cubicBezTo>
                    <a:pt x="1" y="40"/>
                    <a:pt x="17" y="48"/>
                    <a:pt x="33" y="48"/>
                  </a:cubicBezTo>
                  <a:cubicBezTo>
                    <a:pt x="48" y="48"/>
                    <a:pt x="64" y="40"/>
                    <a:pt x="64" y="24"/>
                  </a:cubicBezTo>
                  <a:cubicBezTo>
                    <a:pt x="64" y="8"/>
                    <a:pt x="48" y="0"/>
                    <a:pt x="33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1"/>
            <p:cNvSpPr/>
            <p:nvPr/>
          </p:nvSpPr>
          <p:spPr>
            <a:xfrm>
              <a:off x="1331775" y="3290875"/>
              <a:ext cx="13475" cy="12800"/>
            </a:xfrm>
            <a:custGeom>
              <a:avLst/>
              <a:gdLst/>
              <a:ahLst/>
              <a:cxnLst/>
              <a:rect l="l" t="t" r="r" b="b"/>
              <a:pathLst>
                <a:path w="539" h="512" extrusionOk="0">
                  <a:moveTo>
                    <a:pt x="270" y="0"/>
                  </a:moveTo>
                  <a:cubicBezTo>
                    <a:pt x="135" y="0"/>
                    <a:pt x="0" y="91"/>
                    <a:pt x="16" y="274"/>
                  </a:cubicBezTo>
                  <a:cubicBezTo>
                    <a:pt x="32" y="432"/>
                    <a:pt x="151" y="511"/>
                    <a:pt x="270" y="511"/>
                  </a:cubicBezTo>
                  <a:cubicBezTo>
                    <a:pt x="388" y="511"/>
                    <a:pt x="507" y="432"/>
                    <a:pt x="523" y="274"/>
                  </a:cubicBezTo>
                  <a:cubicBezTo>
                    <a:pt x="539" y="91"/>
                    <a:pt x="404" y="0"/>
                    <a:pt x="27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1"/>
            <p:cNvSpPr/>
            <p:nvPr/>
          </p:nvSpPr>
          <p:spPr>
            <a:xfrm>
              <a:off x="1427975" y="3181325"/>
              <a:ext cx="19400" cy="16700"/>
            </a:xfrm>
            <a:custGeom>
              <a:avLst/>
              <a:gdLst/>
              <a:ahLst/>
              <a:cxnLst/>
              <a:rect l="l" t="t" r="r" b="b"/>
              <a:pathLst>
                <a:path w="776" h="668" extrusionOk="0">
                  <a:moveTo>
                    <a:pt x="443" y="0"/>
                  </a:moveTo>
                  <a:cubicBezTo>
                    <a:pt x="143" y="0"/>
                    <a:pt x="0" y="349"/>
                    <a:pt x="206" y="570"/>
                  </a:cubicBezTo>
                  <a:cubicBezTo>
                    <a:pt x="273" y="637"/>
                    <a:pt x="356" y="667"/>
                    <a:pt x="438" y="667"/>
                  </a:cubicBezTo>
                  <a:cubicBezTo>
                    <a:pt x="610" y="667"/>
                    <a:pt x="776" y="536"/>
                    <a:pt x="776" y="333"/>
                  </a:cubicBezTo>
                  <a:cubicBezTo>
                    <a:pt x="776" y="143"/>
                    <a:pt x="633" y="0"/>
                    <a:pt x="44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1"/>
            <p:cNvSpPr/>
            <p:nvPr/>
          </p:nvSpPr>
          <p:spPr>
            <a:xfrm>
              <a:off x="1180575" y="3876425"/>
              <a:ext cx="6750" cy="7150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43" y="0"/>
                  </a:moveTo>
                  <a:cubicBezTo>
                    <a:pt x="63" y="0"/>
                    <a:pt x="0" y="64"/>
                    <a:pt x="0" y="143"/>
                  </a:cubicBezTo>
                  <a:cubicBezTo>
                    <a:pt x="0" y="222"/>
                    <a:pt x="63" y="285"/>
                    <a:pt x="143" y="285"/>
                  </a:cubicBezTo>
                  <a:cubicBezTo>
                    <a:pt x="222" y="285"/>
                    <a:pt x="269" y="222"/>
                    <a:pt x="269" y="143"/>
                  </a:cubicBezTo>
                  <a:cubicBezTo>
                    <a:pt x="269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1"/>
            <p:cNvSpPr/>
            <p:nvPr/>
          </p:nvSpPr>
          <p:spPr>
            <a:xfrm>
              <a:off x="1516625" y="3445350"/>
              <a:ext cx="12300" cy="10450"/>
            </a:xfrm>
            <a:custGeom>
              <a:avLst/>
              <a:gdLst/>
              <a:ahLst/>
              <a:cxnLst/>
              <a:rect l="l" t="t" r="r" b="b"/>
              <a:pathLst>
                <a:path w="492" h="418" extrusionOk="0">
                  <a:moveTo>
                    <a:pt x="286" y="0"/>
                  </a:moveTo>
                  <a:cubicBezTo>
                    <a:pt x="96" y="0"/>
                    <a:pt x="1" y="222"/>
                    <a:pt x="143" y="349"/>
                  </a:cubicBezTo>
                  <a:cubicBezTo>
                    <a:pt x="186" y="396"/>
                    <a:pt x="238" y="417"/>
                    <a:pt x="290" y="417"/>
                  </a:cubicBezTo>
                  <a:cubicBezTo>
                    <a:pt x="393" y="417"/>
                    <a:pt x="492" y="333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1"/>
            <p:cNvSpPr/>
            <p:nvPr/>
          </p:nvSpPr>
          <p:spPr>
            <a:xfrm>
              <a:off x="1019850" y="3860975"/>
              <a:ext cx="32875" cy="27825"/>
            </a:xfrm>
            <a:custGeom>
              <a:avLst/>
              <a:gdLst/>
              <a:ahLst/>
              <a:cxnLst/>
              <a:rect l="l" t="t" r="r" b="b"/>
              <a:pathLst>
                <a:path w="1315" h="1113" extrusionOk="0">
                  <a:moveTo>
                    <a:pt x="761" y="1"/>
                  </a:moveTo>
                  <a:cubicBezTo>
                    <a:pt x="254" y="1"/>
                    <a:pt x="1" y="602"/>
                    <a:pt x="365" y="951"/>
                  </a:cubicBezTo>
                  <a:cubicBezTo>
                    <a:pt x="476" y="1062"/>
                    <a:pt x="614" y="1112"/>
                    <a:pt x="750" y="1112"/>
                  </a:cubicBezTo>
                  <a:cubicBezTo>
                    <a:pt x="1037" y="1112"/>
                    <a:pt x="1315" y="888"/>
                    <a:pt x="1315" y="555"/>
                  </a:cubicBezTo>
                  <a:cubicBezTo>
                    <a:pt x="1315" y="238"/>
                    <a:pt x="1061" y="1"/>
                    <a:pt x="76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1"/>
            <p:cNvSpPr/>
            <p:nvPr/>
          </p:nvSpPr>
          <p:spPr>
            <a:xfrm>
              <a:off x="1044800" y="3201500"/>
              <a:ext cx="26925" cy="22825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84" y="871"/>
                    <a:pt x="503" y="913"/>
                    <a:pt x="619" y="913"/>
                  </a:cubicBezTo>
                  <a:cubicBezTo>
                    <a:pt x="856" y="913"/>
                    <a:pt x="1077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1"/>
            <p:cNvSpPr/>
            <p:nvPr/>
          </p:nvSpPr>
          <p:spPr>
            <a:xfrm>
              <a:off x="1209450" y="2921650"/>
              <a:ext cx="15475" cy="15850"/>
            </a:xfrm>
            <a:custGeom>
              <a:avLst/>
              <a:gdLst/>
              <a:ahLst/>
              <a:cxnLst/>
              <a:rect l="l" t="t" r="r" b="b"/>
              <a:pathLst>
                <a:path w="619" h="634" extrusionOk="0">
                  <a:moveTo>
                    <a:pt x="318" y="1"/>
                  </a:moveTo>
                  <a:cubicBezTo>
                    <a:pt x="143" y="1"/>
                    <a:pt x="1" y="143"/>
                    <a:pt x="1" y="317"/>
                  </a:cubicBezTo>
                  <a:cubicBezTo>
                    <a:pt x="1" y="491"/>
                    <a:pt x="143" y="634"/>
                    <a:pt x="318" y="634"/>
                  </a:cubicBezTo>
                  <a:cubicBezTo>
                    <a:pt x="476" y="634"/>
                    <a:pt x="618" y="491"/>
                    <a:pt x="618" y="317"/>
                  </a:cubicBezTo>
                  <a:cubicBezTo>
                    <a:pt x="618" y="143"/>
                    <a:pt x="476" y="1"/>
                    <a:pt x="318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1"/>
            <p:cNvSpPr/>
            <p:nvPr/>
          </p:nvSpPr>
          <p:spPr>
            <a:xfrm>
              <a:off x="1051125" y="3512650"/>
              <a:ext cx="9925" cy="8450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64" y="0"/>
                    <a:pt x="0" y="174"/>
                    <a:pt x="95" y="285"/>
                  </a:cubicBezTo>
                  <a:cubicBezTo>
                    <a:pt x="132" y="321"/>
                    <a:pt x="176" y="337"/>
                    <a:pt x="220" y="337"/>
                  </a:cubicBezTo>
                  <a:cubicBezTo>
                    <a:pt x="310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1"/>
            <p:cNvSpPr/>
            <p:nvPr/>
          </p:nvSpPr>
          <p:spPr>
            <a:xfrm>
              <a:off x="1241925" y="3820200"/>
              <a:ext cx="17050" cy="14575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6" y="1"/>
                  </a:moveTo>
                  <a:cubicBezTo>
                    <a:pt x="127" y="1"/>
                    <a:pt x="0" y="318"/>
                    <a:pt x="190" y="492"/>
                  </a:cubicBezTo>
                  <a:cubicBezTo>
                    <a:pt x="248" y="554"/>
                    <a:pt x="321" y="583"/>
                    <a:pt x="393" y="583"/>
                  </a:cubicBezTo>
                  <a:cubicBezTo>
                    <a:pt x="539" y="583"/>
                    <a:pt x="681" y="466"/>
                    <a:pt x="681" y="286"/>
                  </a:cubicBezTo>
                  <a:cubicBezTo>
                    <a:pt x="681" y="128"/>
                    <a:pt x="554" y="1"/>
                    <a:pt x="39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1"/>
            <p:cNvSpPr/>
            <p:nvPr/>
          </p:nvSpPr>
          <p:spPr>
            <a:xfrm>
              <a:off x="1026175" y="3078000"/>
              <a:ext cx="9525" cy="7900"/>
            </a:xfrm>
            <a:custGeom>
              <a:avLst/>
              <a:gdLst/>
              <a:ahLst/>
              <a:cxnLst/>
              <a:rect l="l" t="t" r="r" b="b"/>
              <a:pathLst>
                <a:path w="381" h="316" extrusionOk="0">
                  <a:moveTo>
                    <a:pt x="223" y="1"/>
                  </a:moveTo>
                  <a:cubicBezTo>
                    <a:pt x="80" y="1"/>
                    <a:pt x="1" y="175"/>
                    <a:pt x="112" y="270"/>
                  </a:cubicBezTo>
                  <a:cubicBezTo>
                    <a:pt x="143" y="301"/>
                    <a:pt x="182" y="315"/>
                    <a:pt x="221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2" y="1"/>
                    <a:pt x="223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1"/>
            <p:cNvSpPr/>
            <p:nvPr/>
          </p:nvSpPr>
          <p:spPr>
            <a:xfrm>
              <a:off x="311875" y="2822700"/>
              <a:ext cx="1425" cy="1200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25" y="0"/>
                  </a:moveTo>
                  <a:cubicBezTo>
                    <a:pt x="0" y="0"/>
                    <a:pt x="32" y="47"/>
                    <a:pt x="48" y="47"/>
                  </a:cubicBezTo>
                  <a:cubicBezTo>
                    <a:pt x="53" y="47"/>
                    <a:pt x="56" y="43"/>
                    <a:pt x="56" y="32"/>
                  </a:cubicBezTo>
                  <a:cubicBezTo>
                    <a:pt x="56" y="16"/>
                    <a:pt x="41" y="0"/>
                    <a:pt x="2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1"/>
            <p:cNvSpPr/>
            <p:nvPr/>
          </p:nvSpPr>
          <p:spPr>
            <a:xfrm>
              <a:off x="781950" y="3381625"/>
              <a:ext cx="23775" cy="20600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55" y="0"/>
                  </a:moveTo>
                  <a:cubicBezTo>
                    <a:pt x="191" y="0"/>
                    <a:pt x="1" y="444"/>
                    <a:pt x="254" y="697"/>
                  </a:cubicBezTo>
                  <a:cubicBezTo>
                    <a:pt x="336" y="785"/>
                    <a:pt x="439" y="824"/>
                    <a:pt x="540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6" y="0"/>
                    <a:pt x="55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1"/>
            <p:cNvSpPr/>
            <p:nvPr/>
          </p:nvSpPr>
          <p:spPr>
            <a:xfrm>
              <a:off x="289925" y="3381625"/>
              <a:ext cx="11500" cy="9775"/>
            </a:xfrm>
            <a:custGeom>
              <a:avLst/>
              <a:gdLst/>
              <a:ahLst/>
              <a:cxnLst/>
              <a:rect l="l" t="t" r="r" b="b"/>
              <a:pathLst>
                <a:path w="460" h="391" extrusionOk="0">
                  <a:moveTo>
                    <a:pt x="269" y="0"/>
                  </a:moveTo>
                  <a:cubicBezTo>
                    <a:pt x="79" y="0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59" y="309"/>
                    <a:pt x="459" y="190"/>
                  </a:cubicBezTo>
                  <a:cubicBezTo>
                    <a:pt x="459" y="79"/>
                    <a:pt x="364" y="0"/>
                    <a:pt x="26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1"/>
            <p:cNvSpPr/>
            <p:nvPr/>
          </p:nvSpPr>
          <p:spPr>
            <a:xfrm>
              <a:off x="646275" y="3402975"/>
              <a:ext cx="7050" cy="6800"/>
            </a:xfrm>
            <a:custGeom>
              <a:avLst/>
              <a:gdLst/>
              <a:ahLst/>
              <a:cxnLst/>
              <a:rect l="l" t="t" r="r" b="b"/>
              <a:pathLst>
                <a:path w="282" h="272" extrusionOk="0">
                  <a:moveTo>
                    <a:pt x="143" y="1"/>
                  </a:moveTo>
                  <a:cubicBezTo>
                    <a:pt x="1" y="1"/>
                    <a:pt x="1" y="271"/>
                    <a:pt x="143" y="271"/>
                  </a:cubicBezTo>
                  <a:cubicBezTo>
                    <a:pt x="147" y="271"/>
                    <a:pt x="151" y="271"/>
                    <a:pt x="155" y="270"/>
                  </a:cubicBezTo>
                  <a:cubicBezTo>
                    <a:pt x="234" y="270"/>
                    <a:pt x="282" y="207"/>
                    <a:pt x="282" y="128"/>
                  </a:cubicBezTo>
                  <a:cubicBezTo>
                    <a:pt x="282" y="65"/>
                    <a:pt x="234" y="1"/>
                    <a:pt x="155" y="1"/>
                  </a:cubicBezTo>
                  <a:cubicBezTo>
                    <a:pt x="151" y="1"/>
                    <a:pt x="147" y="1"/>
                    <a:pt x="14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1"/>
            <p:cNvSpPr/>
            <p:nvPr/>
          </p:nvSpPr>
          <p:spPr>
            <a:xfrm>
              <a:off x="1117225" y="3603300"/>
              <a:ext cx="22975" cy="20025"/>
            </a:xfrm>
            <a:custGeom>
              <a:avLst/>
              <a:gdLst/>
              <a:ahLst/>
              <a:cxnLst/>
              <a:rect l="l" t="t" r="r" b="b"/>
              <a:pathLst>
                <a:path w="919" h="801" extrusionOk="0">
                  <a:moveTo>
                    <a:pt x="523" y="0"/>
                  </a:moveTo>
                  <a:cubicBezTo>
                    <a:pt x="175" y="0"/>
                    <a:pt x="1" y="428"/>
                    <a:pt x="238" y="681"/>
                  </a:cubicBezTo>
                  <a:cubicBezTo>
                    <a:pt x="321" y="763"/>
                    <a:pt x="422" y="801"/>
                    <a:pt x="520" y="801"/>
                  </a:cubicBezTo>
                  <a:cubicBezTo>
                    <a:pt x="725" y="801"/>
                    <a:pt x="919" y="641"/>
                    <a:pt x="919" y="396"/>
                  </a:cubicBezTo>
                  <a:cubicBezTo>
                    <a:pt x="919" y="190"/>
                    <a:pt x="745" y="0"/>
                    <a:pt x="523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1"/>
            <p:cNvSpPr/>
            <p:nvPr/>
          </p:nvSpPr>
          <p:spPr>
            <a:xfrm>
              <a:off x="1486950" y="3869700"/>
              <a:ext cx="5950" cy="6350"/>
            </a:xfrm>
            <a:custGeom>
              <a:avLst/>
              <a:gdLst/>
              <a:ahLst/>
              <a:cxnLst/>
              <a:rect l="l" t="t" r="r" b="b"/>
              <a:pathLst>
                <a:path w="238" h="254" extrusionOk="0">
                  <a:moveTo>
                    <a:pt x="111" y="0"/>
                  </a:moveTo>
                  <a:cubicBezTo>
                    <a:pt x="48" y="0"/>
                    <a:pt x="0" y="48"/>
                    <a:pt x="0" y="127"/>
                  </a:cubicBezTo>
                  <a:cubicBezTo>
                    <a:pt x="0" y="190"/>
                    <a:pt x="48" y="253"/>
                    <a:pt x="111" y="253"/>
                  </a:cubicBezTo>
                  <a:cubicBezTo>
                    <a:pt x="190" y="253"/>
                    <a:pt x="238" y="190"/>
                    <a:pt x="238" y="127"/>
                  </a:cubicBezTo>
                  <a:cubicBezTo>
                    <a:pt x="238" y="48"/>
                    <a:pt x="190" y="0"/>
                    <a:pt x="111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1"/>
            <p:cNvSpPr/>
            <p:nvPr/>
          </p:nvSpPr>
          <p:spPr>
            <a:xfrm>
              <a:off x="1492100" y="3779050"/>
              <a:ext cx="12275" cy="1230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54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1"/>
            <p:cNvSpPr/>
            <p:nvPr/>
          </p:nvSpPr>
          <p:spPr>
            <a:xfrm>
              <a:off x="1186500" y="3292150"/>
              <a:ext cx="9525" cy="8200"/>
            </a:xfrm>
            <a:custGeom>
              <a:avLst/>
              <a:gdLst/>
              <a:ahLst/>
              <a:cxnLst/>
              <a:rect l="l" t="t" r="r" b="b"/>
              <a:pathLst>
                <a:path w="381" h="328" extrusionOk="0">
                  <a:moveTo>
                    <a:pt x="206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9" y="315"/>
                    <a:pt x="168" y="327"/>
                    <a:pt x="207" y="327"/>
                  </a:cubicBezTo>
                  <a:cubicBezTo>
                    <a:pt x="296" y="327"/>
                    <a:pt x="381" y="259"/>
                    <a:pt x="381" y="159"/>
                  </a:cubicBezTo>
                  <a:cubicBezTo>
                    <a:pt x="381" y="80"/>
                    <a:pt x="301" y="1"/>
                    <a:pt x="206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1"/>
            <p:cNvSpPr/>
            <p:nvPr/>
          </p:nvSpPr>
          <p:spPr>
            <a:xfrm>
              <a:off x="1195600" y="3323025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44" y="1"/>
                  </a:moveTo>
                  <a:cubicBezTo>
                    <a:pt x="207" y="1"/>
                    <a:pt x="1" y="207"/>
                    <a:pt x="1" y="460"/>
                  </a:cubicBezTo>
                  <a:cubicBezTo>
                    <a:pt x="1" y="698"/>
                    <a:pt x="207" y="903"/>
                    <a:pt x="444" y="903"/>
                  </a:cubicBezTo>
                  <a:cubicBezTo>
                    <a:pt x="697" y="903"/>
                    <a:pt x="903" y="698"/>
                    <a:pt x="903" y="460"/>
                  </a:cubicBezTo>
                  <a:cubicBezTo>
                    <a:pt x="903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1"/>
            <p:cNvSpPr/>
            <p:nvPr/>
          </p:nvSpPr>
          <p:spPr>
            <a:xfrm>
              <a:off x="950975" y="3221300"/>
              <a:ext cx="22200" cy="19000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0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59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1"/>
            <p:cNvSpPr/>
            <p:nvPr/>
          </p:nvSpPr>
          <p:spPr>
            <a:xfrm>
              <a:off x="1766000" y="3636825"/>
              <a:ext cx="7150" cy="6275"/>
            </a:xfrm>
            <a:custGeom>
              <a:avLst/>
              <a:gdLst/>
              <a:ahLst/>
              <a:cxnLst/>
              <a:rect l="l" t="t" r="r" b="b"/>
              <a:pathLst>
                <a:path w="286" h="251" extrusionOk="0">
                  <a:moveTo>
                    <a:pt x="143" y="1"/>
                  </a:moveTo>
                  <a:cubicBezTo>
                    <a:pt x="76" y="1"/>
                    <a:pt x="9" y="45"/>
                    <a:pt x="1" y="132"/>
                  </a:cubicBezTo>
                  <a:cubicBezTo>
                    <a:pt x="9" y="211"/>
                    <a:pt x="76" y="250"/>
                    <a:pt x="143" y="250"/>
                  </a:cubicBezTo>
                  <a:cubicBezTo>
                    <a:pt x="211" y="250"/>
                    <a:pt x="278" y="211"/>
                    <a:pt x="286" y="132"/>
                  </a:cubicBezTo>
                  <a:cubicBezTo>
                    <a:pt x="278" y="45"/>
                    <a:pt x="211" y="1"/>
                    <a:pt x="14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1"/>
            <p:cNvSpPr/>
            <p:nvPr/>
          </p:nvSpPr>
          <p:spPr>
            <a:xfrm>
              <a:off x="752650" y="3243475"/>
              <a:ext cx="7950" cy="6925"/>
            </a:xfrm>
            <a:custGeom>
              <a:avLst/>
              <a:gdLst/>
              <a:ahLst/>
              <a:cxnLst/>
              <a:rect l="l" t="t" r="r" b="b"/>
              <a:pathLst>
                <a:path w="318" h="277" extrusionOk="0">
                  <a:moveTo>
                    <a:pt x="175" y="0"/>
                  </a:moveTo>
                  <a:cubicBezTo>
                    <a:pt x="48" y="0"/>
                    <a:pt x="1" y="143"/>
                    <a:pt x="80" y="238"/>
                  </a:cubicBezTo>
                  <a:cubicBezTo>
                    <a:pt x="106" y="264"/>
                    <a:pt x="140" y="277"/>
                    <a:pt x="173" y="277"/>
                  </a:cubicBezTo>
                  <a:cubicBezTo>
                    <a:pt x="240" y="277"/>
                    <a:pt x="307" y="227"/>
                    <a:pt x="317" y="143"/>
                  </a:cubicBezTo>
                  <a:cubicBezTo>
                    <a:pt x="317" y="64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1"/>
            <p:cNvSpPr/>
            <p:nvPr/>
          </p:nvSpPr>
          <p:spPr>
            <a:xfrm>
              <a:off x="1272800" y="3828525"/>
              <a:ext cx="22975" cy="22975"/>
            </a:xfrm>
            <a:custGeom>
              <a:avLst/>
              <a:gdLst/>
              <a:ahLst/>
              <a:cxnLst/>
              <a:rect l="l" t="t" r="r" b="b"/>
              <a:pathLst>
                <a:path w="919" h="919" extrusionOk="0">
                  <a:moveTo>
                    <a:pt x="459" y="0"/>
                  </a:moveTo>
                  <a:cubicBezTo>
                    <a:pt x="206" y="0"/>
                    <a:pt x="0" y="206"/>
                    <a:pt x="0" y="460"/>
                  </a:cubicBezTo>
                  <a:cubicBezTo>
                    <a:pt x="0" y="713"/>
                    <a:pt x="206" y="919"/>
                    <a:pt x="459" y="919"/>
                  </a:cubicBezTo>
                  <a:cubicBezTo>
                    <a:pt x="713" y="919"/>
                    <a:pt x="919" y="713"/>
                    <a:pt x="919" y="460"/>
                  </a:cubicBezTo>
                  <a:cubicBezTo>
                    <a:pt x="919" y="206"/>
                    <a:pt x="713" y="0"/>
                    <a:pt x="459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1"/>
            <p:cNvSpPr/>
            <p:nvPr/>
          </p:nvSpPr>
          <p:spPr>
            <a:xfrm>
              <a:off x="912575" y="3630200"/>
              <a:ext cx="12700" cy="10750"/>
            </a:xfrm>
            <a:custGeom>
              <a:avLst/>
              <a:gdLst/>
              <a:ahLst/>
              <a:cxnLst/>
              <a:rect l="l" t="t" r="r" b="b"/>
              <a:pathLst>
                <a:path w="508" h="430" extrusionOk="0">
                  <a:moveTo>
                    <a:pt x="301" y="1"/>
                  </a:moveTo>
                  <a:cubicBezTo>
                    <a:pt x="111" y="1"/>
                    <a:pt x="1" y="222"/>
                    <a:pt x="143" y="365"/>
                  </a:cubicBezTo>
                  <a:cubicBezTo>
                    <a:pt x="188" y="410"/>
                    <a:pt x="241" y="430"/>
                    <a:pt x="292" y="430"/>
                  </a:cubicBezTo>
                  <a:cubicBezTo>
                    <a:pt x="403" y="430"/>
                    <a:pt x="507" y="337"/>
                    <a:pt x="507" y="207"/>
                  </a:cubicBezTo>
                  <a:cubicBezTo>
                    <a:pt x="507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1"/>
            <p:cNvSpPr/>
            <p:nvPr/>
          </p:nvSpPr>
          <p:spPr>
            <a:xfrm>
              <a:off x="1211050" y="2696025"/>
              <a:ext cx="3575" cy="3600"/>
            </a:xfrm>
            <a:custGeom>
              <a:avLst/>
              <a:gdLst/>
              <a:ahLst/>
              <a:cxnLst/>
              <a:rect l="l" t="t" r="r" b="b"/>
              <a:pathLst>
                <a:path w="143" h="144" extrusionOk="0">
                  <a:moveTo>
                    <a:pt x="79" y="1"/>
                  </a:moveTo>
                  <a:cubicBezTo>
                    <a:pt x="32" y="1"/>
                    <a:pt x="0" y="32"/>
                    <a:pt x="0" y="80"/>
                  </a:cubicBezTo>
                  <a:cubicBezTo>
                    <a:pt x="0" y="111"/>
                    <a:pt x="32" y="143"/>
                    <a:pt x="79" y="143"/>
                  </a:cubicBezTo>
                  <a:cubicBezTo>
                    <a:pt x="111" y="143"/>
                    <a:pt x="143" y="111"/>
                    <a:pt x="143" y="80"/>
                  </a:cubicBezTo>
                  <a:cubicBezTo>
                    <a:pt x="143" y="32"/>
                    <a:pt x="111" y="1"/>
                    <a:pt x="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1"/>
            <p:cNvSpPr/>
            <p:nvPr/>
          </p:nvSpPr>
          <p:spPr>
            <a:xfrm>
              <a:off x="494575" y="3488900"/>
              <a:ext cx="19425" cy="16875"/>
            </a:xfrm>
            <a:custGeom>
              <a:avLst/>
              <a:gdLst/>
              <a:ahLst/>
              <a:cxnLst/>
              <a:rect l="l" t="t" r="r" b="b"/>
              <a:pathLst>
                <a:path w="777" h="675" extrusionOk="0">
                  <a:moveTo>
                    <a:pt x="444" y="0"/>
                  </a:moveTo>
                  <a:cubicBezTo>
                    <a:pt x="143" y="0"/>
                    <a:pt x="0" y="364"/>
                    <a:pt x="206" y="570"/>
                  </a:cubicBezTo>
                  <a:cubicBezTo>
                    <a:pt x="273" y="642"/>
                    <a:pt x="356" y="674"/>
                    <a:pt x="439" y="674"/>
                  </a:cubicBezTo>
                  <a:cubicBezTo>
                    <a:pt x="610" y="674"/>
                    <a:pt x="776" y="536"/>
                    <a:pt x="776" y="333"/>
                  </a:cubicBezTo>
                  <a:cubicBezTo>
                    <a:pt x="776" y="159"/>
                    <a:pt x="618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1"/>
            <p:cNvSpPr/>
            <p:nvPr/>
          </p:nvSpPr>
          <p:spPr>
            <a:xfrm>
              <a:off x="1449350" y="3508675"/>
              <a:ext cx="21400" cy="18050"/>
            </a:xfrm>
            <a:custGeom>
              <a:avLst/>
              <a:gdLst/>
              <a:ahLst/>
              <a:cxnLst/>
              <a:rect l="l" t="t" r="r" b="b"/>
              <a:pathLst>
                <a:path w="856" h="722" extrusionOk="0">
                  <a:moveTo>
                    <a:pt x="491" y="1"/>
                  </a:moveTo>
                  <a:cubicBezTo>
                    <a:pt x="174" y="1"/>
                    <a:pt x="0" y="381"/>
                    <a:pt x="238" y="618"/>
                  </a:cubicBezTo>
                  <a:cubicBezTo>
                    <a:pt x="309" y="690"/>
                    <a:pt x="398" y="722"/>
                    <a:pt x="487" y="722"/>
                  </a:cubicBezTo>
                  <a:cubicBezTo>
                    <a:pt x="673" y="722"/>
                    <a:pt x="855" y="580"/>
                    <a:pt x="855" y="365"/>
                  </a:cubicBezTo>
                  <a:cubicBezTo>
                    <a:pt x="855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1"/>
            <p:cNvSpPr/>
            <p:nvPr/>
          </p:nvSpPr>
          <p:spPr>
            <a:xfrm>
              <a:off x="916150" y="3209825"/>
              <a:ext cx="25750" cy="22175"/>
            </a:xfrm>
            <a:custGeom>
              <a:avLst/>
              <a:gdLst/>
              <a:ahLst/>
              <a:cxnLst/>
              <a:rect l="l" t="t" r="r" b="b"/>
              <a:pathLst>
                <a:path w="1030" h="887" extrusionOk="0">
                  <a:moveTo>
                    <a:pt x="586" y="0"/>
                  </a:moveTo>
                  <a:cubicBezTo>
                    <a:pt x="190" y="0"/>
                    <a:pt x="0" y="476"/>
                    <a:pt x="269" y="761"/>
                  </a:cubicBezTo>
                  <a:cubicBezTo>
                    <a:pt x="361" y="847"/>
                    <a:pt x="472" y="886"/>
                    <a:pt x="581" y="886"/>
                  </a:cubicBezTo>
                  <a:cubicBezTo>
                    <a:pt x="811" y="886"/>
                    <a:pt x="1029" y="712"/>
                    <a:pt x="1029" y="444"/>
                  </a:cubicBezTo>
                  <a:cubicBezTo>
                    <a:pt x="1029" y="206"/>
                    <a:pt x="839" y="0"/>
                    <a:pt x="5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1"/>
            <p:cNvSpPr/>
            <p:nvPr/>
          </p:nvSpPr>
          <p:spPr>
            <a:xfrm>
              <a:off x="1460025" y="3695625"/>
              <a:ext cx="6150" cy="5350"/>
            </a:xfrm>
            <a:custGeom>
              <a:avLst/>
              <a:gdLst/>
              <a:ahLst/>
              <a:cxnLst/>
              <a:rect l="l" t="t" r="r" b="b"/>
              <a:pathLst>
                <a:path w="246" h="214" extrusionOk="0">
                  <a:moveTo>
                    <a:pt x="127" y="0"/>
                  </a:moveTo>
                  <a:cubicBezTo>
                    <a:pt x="76" y="0"/>
                    <a:pt x="24" y="36"/>
                    <a:pt x="16" y="107"/>
                  </a:cubicBezTo>
                  <a:cubicBezTo>
                    <a:pt x="1" y="178"/>
                    <a:pt x="60" y="214"/>
                    <a:pt x="121" y="214"/>
                  </a:cubicBezTo>
                  <a:cubicBezTo>
                    <a:pt x="183" y="214"/>
                    <a:pt x="246" y="178"/>
                    <a:pt x="238" y="107"/>
                  </a:cubicBezTo>
                  <a:cubicBezTo>
                    <a:pt x="230" y="36"/>
                    <a:pt x="179" y="0"/>
                    <a:pt x="12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1"/>
            <p:cNvSpPr/>
            <p:nvPr/>
          </p:nvSpPr>
          <p:spPr>
            <a:xfrm>
              <a:off x="558300" y="3198750"/>
              <a:ext cx="12300" cy="10825"/>
            </a:xfrm>
            <a:custGeom>
              <a:avLst/>
              <a:gdLst/>
              <a:ahLst/>
              <a:cxnLst/>
              <a:rect l="l" t="t" r="r" b="b"/>
              <a:pathLst>
                <a:path w="492" h="433" extrusionOk="0">
                  <a:moveTo>
                    <a:pt x="286" y="0"/>
                  </a:moveTo>
                  <a:cubicBezTo>
                    <a:pt x="96" y="0"/>
                    <a:pt x="1" y="238"/>
                    <a:pt x="127" y="364"/>
                  </a:cubicBezTo>
                  <a:cubicBezTo>
                    <a:pt x="175" y="412"/>
                    <a:pt x="231" y="433"/>
                    <a:pt x="285" y="433"/>
                  </a:cubicBezTo>
                  <a:cubicBezTo>
                    <a:pt x="393" y="433"/>
                    <a:pt x="491" y="348"/>
                    <a:pt x="491" y="222"/>
                  </a:cubicBezTo>
                  <a:cubicBezTo>
                    <a:pt x="491" y="95"/>
                    <a:pt x="396" y="0"/>
                    <a:pt x="28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1"/>
            <p:cNvSpPr/>
            <p:nvPr/>
          </p:nvSpPr>
          <p:spPr>
            <a:xfrm>
              <a:off x="424100" y="2823100"/>
              <a:ext cx="4000" cy="3575"/>
            </a:xfrm>
            <a:custGeom>
              <a:avLst/>
              <a:gdLst/>
              <a:ahLst/>
              <a:cxnLst/>
              <a:rect l="l" t="t" r="r" b="b"/>
              <a:pathLst>
                <a:path w="160" h="143" extrusionOk="0">
                  <a:moveTo>
                    <a:pt x="80" y="0"/>
                  </a:moveTo>
                  <a:cubicBezTo>
                    <a:pt x="1" y="0"/>
                    <a:pt x="1" y="127"/>
                    <a:pt x="80" y="143"/>
                  </a:cubicBezTo>
                  <a:cubicBezTo>
                    <a:pt x="128" y="143"/>
                    <a:pt x="159" y="111"/>
                    <a:pt x="159" y="79"/>
                  </a:cubicBezTo>
                  <a:cubicBezTo>
                    <a:pt x="159" y="32"/>
                    <a:pt x="128" y="0"/>
                    <a:pt x="8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1"/>
            <p:cNvSpPr/>
            <p:nvPr/>
          </p:nvSpPr>
          <p:spPr>
            <a:xfrm>
              <a:off x="1454475" y="3081175"/>
              <a:ext cx="4400" cy="4775"/>
            </a:xfrm>
            <a:custGeom>
              <a:avLst/>
              <a:gdLst/>
              <a:ahLst/>
              <a:cxnLst/>
              <a:rect l="l" t="t" r="r" b="b"/>
              <a:pathLst>
                <a:path w="176" h="191" extrusionOk="0">
                  <a:moveTo>
                    <a:pt x="80" y="1"/>
                  </a:moveTo>
                  <a:cubicBezTo>
                    <a:pt x="33" y="1"/>
                    <a:pt x="1" y="48"/>
                    <a:pt x="1" y="96"/>
                  </a:cubicBezTo>
                  <a:cubicBezTo>
                    <a:pt x="1" y="143"/>
                    <a:pt x="33" y="191"/>
                    <a:pt x="80" y="191"/>
                  </a:cubicBezTo>
                  <a:cubicBezTo>
                    <a:pt x="128" y="191"/>
                    <a:pt x="175" y="143"/>
                    <a:pt x="175" y="96"/>
                  </a:cubicBezTo>
                  <a:cubicBezTo>
                    <a:pt x="175" y="48"/>
                    <a:pt x="128" y="1"/>
                    <a:pt x="8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1"/>
            <p:cNvSpPr/>
            <p:nvPr/>
          </p:nvSpPr>
          <p:spPr>
            <a:xfrm>
              <a:off x="1871300" y="3172825"/>
              <a:ext cx="3600" cy="3575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72" y="0"/>
                  </a:moveTo>
                  <a:cubicBezTo>
                    <a:pt x="36" y="0"/>
                    <a:pt x="1" y="24"/>
                    <a:pt x="1" y="71"/>
                  </a:cubicBezTo>
                  <a:cubicBezTo>
                    <a:pt x="1" y="119"/>
                    <a:pt x="36" y="143"/>
                    <a:pt x="72" y="143"/>
                  </a:cubicBezTo>
                  <a:cubicBezTo>
                    <a:pt x="108" y="143"/>
                    <a:pt x="143" y="119"/>
                    <a:pt x="143" y="71"/>
                  </a:cubicBezTo>
                  <a:cubicBezTo>
                    <a:pt x="143" y="24"/>
                    <a:pt x="108" y="0"/>
                    <a:pt x="72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1"/>
            <p:cNvSpPr/>
            <p:nvPr/>
          </p:nvSpPr>
          <p:spPr>
            <a:xfrm>
              <a:off x="1106150" y="3815850"/>
              <a:ext cx="26925" cy="22825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79" y="870"/>
                    <a:pt x="495" y="913"/>
                    <a:pt x="609" y="913"/>
                  </a:cubicBezTo>
                  <a:cubicBezTo>
                    <a:pt x="842" y="913"/>
                    <a:pt x="1066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1"/>
            <p:cNvSpPr/>
            <p:nvPr/>
          </p:nvSpPr>
          <p:spPr>
            <a:xfrm>
              <a:off x="881700" y="3556575"/>
              <a:ext cx="24050" cy="20450"/>
            </a:xfrm>
            <a:custGeom>
              <a:avLst/>
              <a:gdLst/>
              <a:ahLst/>
              <a:cxnLst/>
              <a:rect l="l" t="t" r="r" b="b"/>
              <a:pathLst>
                <a:path w="962" h="818" extrusionOk="0">
                  <a:moveTo>
                    <a:pt x="555" y="1"/>
                  </a:moveTo>
                  <a:cubicBezTo>
                    <a:pt x="191" y="1"/>
                    <a:pt x="1" y="444"/>
                    <a:pt x="254" y="697"/>
                  </a:cubicBezTo>
                  <a:cubicBezTo>
                    <a:pt x="342" y="780"/>
                    <a:pt x="448" y="817"/>
                    <a:pt x="551" y="817"/>
                  </a:cubicBezTo>
                  <a:cubicBezTo>
                    <a:pt x="763" y="817"/>
                    <a:pt x="961" y="658"/>
                    <a:pt x="951" y="412"/>
                  </a:cubicBezTo>
                  <a:cubicBezTo>
                    <a:pt x="951" y="191"/>
                    <a:pt x="776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1"/>
            <p:cNvSpPr/>
            <p:nvPr/>
          </p:nvSpPr>
          <p:spPr>
            <a:xfrm>
              <a:off x="779575" y="3438625"/>
              <a:ext cx="18225" cy="15525"/>
            </a:xfrm>
            <a:custGeom>
              <a:avLst/>
              <a:gdLst/>
              <a:ahLst/>
              <a:cxnLst/>
              <a:rect l="l" t="t" r="r" b="b"/>
              <a:pathLst>
                <a:path w="729" h="621" extrusionOk="0">
                  <a:moveTo>
                    <a:pt x="428" y="0"/>
                  </a:moveTo>
                  <a:cubicBezTo>
                    <a:pt x="143" y="0"/>
                    <a:pt x="1" y="333"/>
                    <a:pt x="191" y="523"/>
                  </a:cubicBezTo>
                  <a:cubicBezTo>
                    <a:pt x="258" y="590"/>
                    <a:pt x="339" y="620"/>
                    <a:pt x="417" y="620"/>
                  </a:cubicBezTo>
                  <a:cubicBezTo>
                    <a:pt x="578" y="620"/>
                    <a:pt x="729" y="493"/>
                    <a:pt x="729" y="301"/>
                  </a:cubicBezTo>
                  <a:cubicBezTo>
                    <a:pt x="729" y="127"/>
                    <a:pt x="586" y="0"/>
                    <a:pt x="42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1"/>
            <p:cNvSpPr/>
            <p:nvPr/>
          </p:nvSpPr>
          <p:spPr>
            <a:xfrm>
              <a:off x="305350" y="3445750"/>
              <a:ext cx="11125" cy="9525"/>
            </a:xfrm>
            <a:custGeom>
              <a:avLst/>
              <a:gdLst/>
              <a:ahLst/>
              <a:cxnLst/>
              <a:rect l="l" t="t" r="r" b="b"/>
              <a:pathLst>
                <a:path w="445" h="381" extrusionOk="0">
                  <a:moveTo>
                    <a:pt x="238" y="0"/>
                  </a:moveTo>
                  <a:cubicBezTo>
                    <a:pt x="80" y="16"/>
                    <a:pt x="1" y="206"/>
                    <a:pt x="127" y="333"/>
                  </a:cubicBezTo>
                  <a:cubicBezTo>
                    <a:pt x="161" y="366"/>
                    <a:pt x="203" y="381"/>
                    <a:pt x="245" y="381"/>
                  </a:cubicBezTo>
                  <a:cubicBezTo>
                    <a:pt x="343" y="381"/>
                    <a:pt x="444" y="301"/>
                    <a:pt x="444" y="190"/>
                  </a:cubicBezTo>
                  <a:cubicBezTo>
                    <a:pt x="444" y="79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1"/>
            <p:cNvSpPr/>
            <p:nvPr/>
          </p:nvSpPr>
          <p:spPr>
            <a:xfrm>
              <a:off x="1909300" y="3071275"/>
              <a:ext cx="1625" cy="1625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32" y="1"/>
                  </a:moveTo>
                  <a:cubicBezTo>
                    <a:pt x="17" y="1"/>
                    <a:pt x="1" y="17"/>
                    <a:pt x="1" y="32"/>
                  </a:cubicBezTo>
                  <a:cubicBezTo>
                    <a:pt x="1" y="48"/>
                    <a:pt x="17" y="64"/>
                    <a:pt x="32" y="64"/>
                  </a:cubicBezTo>
                  <a:cubicBezTo>
                    <a:pt x="48" y="64"/>
                    <a:pt x="64" y="48"/>
                    <a:pt x="64" y="32"/>
                  </a:cubicBezTo>
                  <a:cubicBezTo>
                    <a:pt x="64" y="17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1"/>
            <p:cNvSpPr/>
            <p:nvPr/>
          </p:nvSpPr>
          <p:spPr>
            <a:xfrm>
              <a:off x="1493550" y="3017025"/>
              <a:ext cx="4900" cy="3325"/>
            </a:xfrm>
            <a:custGeom>
              <a:avLst/>
              <a:gdLst/>
              <a:ahLst/>
              <a:cxnLst/>
              <a:rect l="l" t="t" r="r" b="b"/>
              <a:pathLst>
                <a:path w="196" h="133" extrusionOk="0">
                  <a:moveTo>
                    <a:pt x="88" y="1"/>
                  </a:moveTo>
                  <a:cubicBezTo>
                    <a:pt x="1" y="1"/>
                    <a:pt x="106" y="133"/>
                    <a:pt x="163" y="133"/>
                  </a:cubicBezTo>
                  <a:cubicBezTo>
                    <a:pt x="182" y="133"/>
                    <a:pt x="195" y="119"/>
                    <a:pt x="195" y="81"/>
                  </a:cubicBezTo>
                  <a:cubicBezTo>
                    <a:pt x="195" y="33"/>
                    <a:pt x="148" y="2"/>
                    <a:pt x="100" y="2"/>
                  </a:cubicBezTo>
                  <a:cubicBezTo>
                    <a:pt x="96" y="1"/>
                    <a:pt x="92" y="1"/>
                    <a:pt x="8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1"/>
            <p:cNvSpPr/>
            <p:nvPr/>
          </p:nvSpPr>
          <p:spPr>
            <a:xfrm>
              <a:off x="1077250" y="3721650"/>
              <a:ext cx="12300" cy="10575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5" y="0"/>
                  </a:moveTo>
                  <a:cubicBezTo>
                    <a:pt x="95" y="0"/>
                    <a:pt x="0" y="238"/>
                    <a:pt x="143" y="364"/>
                  </a:cubicBezTo>
                  <a:cubicBezTo>
                    <a:pt x="183" y="405"/>
                    <a:pt x="233" y="423"/>
                    <a:pt x="283" y="423"/>
                  </a:cubicBezTo>
                  <a:cubicBezTo>
                    <a:pt x="388" y="423"/>
                    <a:pt x="491" y="341"/>
                    <a:pt x="491" y="222"/>
                  </a:cubicBezTo>
                  <a:cubicBezTo>
                    <a:pt x="491" y="95"/>
                    <a:pt x="396" y="0"/>
                    <a:pt x="285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1"/>
            <p:cNvSpPr/>
            <p:nvPr/>
          </p:nvSpPr>
          <p:spPr>
            <a:xfrm>
              <a:off x="1396625" y="3257275"/>
              <a:ext cx="6425" cy="4250"/>
            </a:xfrm>
            <a:custGeom>
              <a:avLst/>
              <a:gdLst/>
              <a:ahLst/>
              <a:cxnLst/>
              <a:rect l="l" t="t" r="r" b="b"/>
              <a:pathLst>
                <a:path w="257" h="170" extrusionOk="0">
                  <a:moveTo>
                    <a:pt x="165" y="0"/>
                  </a:moveTo>
                  <a:cubicBezTo>
                    <a:pt x="159" y="0"/>
                    <a:pt x="152" y="1"/>
                    <a:pt x="146" y="3"/>
                  </a:cubicBezTo>
                  <a:cubicBezTo>
                    <a:pt x="0" y="3"/>
                    <a:pt x="143" y="170"/>
                    <a:pt x="217" y="170"/>
                  </a:cubicBezTo>
                  <a:cubicBezTo>
                    <a:pt x="240" y="170"/>
                    <a:pt x="257" y="154"/>
                    <a:pt x="257" y="113"/>
                  </a:cubicBezTo>
                  <a:cubicBezTo>
                    <a:pt x="257" y="57"/>
                    <a:pt x="219" y="0"/>
                    <a:pt x="165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1"/>
            <p:cNvSpPr/>
            <p:nvPr/>
          </p:nvSpPr>
          <p:spPr>
            <a:xfrm>
              <a:off x="511975" y="3563300"/>
              <a:ext cx="17050" cy="17050"/>
            </a:xfrm>
            <a:custGeom>
              <a:avLst/>
              <a:gdLst/>
              <a:ahLst/>
              <a:cxnLst/>
              <a:rect l="l" t="t" r="r" b="b"/>
              <a:pathLst>
                <a:path w="682" h="682" extrusionOk="0">
                  <a:moveTo>
                    <a:pt x="349" y="1"/>
                  </a:moveTo>
                  <a:cubicBezTo>
                    <a:pt x="159" y="1"/>
                    <a:pt x="1" y="159"/>
                    <a:pt x="1" y="349"/>
                  </a:cubicBezTo>
                  <a:cubicBezTo>
                    <a:pt x="1" y="523"/>
                    <a:pt x="159" y="682"/>
                    <a:pt x="349" y="682"/>
                  </a:cubicBezTo>
                  <a:cubicBezTo>
                    <a:pt x="523" y="682"/>
                    <a:pt x="682" y="523"/>
                    <a:pt x="682" y="349"/>
                  </a:cubicBezTo>
                  <a:cubicBezTo>
                    <a:pt x="682" y="159"/>
                    <a:pt x="523" y="1"/>
                    <a:pt x="349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1"/>
            <p:cNvSpPr/>
            <p:nvPr/>
          </p:nvSpPr>
          <p:spPr>
            <a:xfrm>
              <a:off x="1298125" y="3585475"/>
              <a:ext cx="13100" cy="13100"/>
            </a:xfrm>
            <a:custGeom>
              <a:avLst/>
              <a:gdLst/>
              <a:ahLst/>
              <a:cxnLst/>
              <a:rect l="l" t="t" r="r" b="b"/>
              <a:pathLst>
                <a:path w="524" h="524" extrusionOk="0">
                  <a:moveTo>
                    <a:pt x="254" y="1"/>
                  </a:moveTo>
                  <a:cubicBezTo>
                    <a:pt x="111" y="1"/>
                    <a:pt x="1" y="111"/>
                    <a:pt x="1" y="270"/>
                  </a:cubicBezTo>
                  <a:cubicBezTo>
                    <a:pt x="1" y="412"/>
                    <a:pt x="111" y="523"/>
                    <a:pt x="254" y="523"/>
                  </a:cubicBezTo>
                  <a:cubicBezTo>
                    <a:pt x="412" y="523"/>
                    <a:pt x="523" y="412"/>
                    <a:pt x="523" y="270"/>
                  </a:cubicBezTo>
                  <a:cubicBezTo>
                    <a:pt x="523" y="111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1"/>
            <p:cNvSpPr/>
            <p:nvPr/>
          </p:nvSpPr>
          <p:spPr>
            <a:xfrm>
              <a:off x="1134650" y="3955975"/>
              <a:ext cx="11900" cy="9800"/>
            </a:xfrm>
            <a:custGeom>
              <a:avLst/>
              <a:gdLst/>
              <a:ahLst/>
              <a:cxnLst/>
              <a:rect l="l" t="t" r="r" b="b"/>
              <a:pathLst>
                <a:path w="476" h="392" extrusionOk="0">
                  <a:moveTo>
                    <a:pt x="269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7" y="391"/>
                    <a:pt x="267" y="391"/>
                  </a:cubicBezTo>
                  <a:cubicBezTo>
                    <a:pt x="372" y="391"/>
                    <a:pt x="475" y="310"/>
                    <a:pt x="475" y="191"/>
                  </a:cubicBezTo>
                  <a:cubicBezTo>
                    <a:pt x="475" y="80"/>
                    <a:pt x="380" y="1"/>
                    <a:pt x="269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1"/>
            <p:cNvSpPr/>
            <p:nvPr/>
          </p:nvSpPr>
          <p:spPr>
            <a:xfrm>
              <a:off x="478725" y="3610025"/>
              <a:ext cx="12300" cy="10575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0"/>
                  </a:moveTo>
                  <a:cubicBezTo>
                    <a:pt x="96" y="0"/>
                    <a:pt x="1" y="222"/>
                    <a:pt x="128" y="364"/>
                  </a:cubicBezTo>
                  <a:cubicBezTo>
                    <a:pt x="172" y="404"/>
                    <a:pt x="225" y="422"/>
                    <a:pt x="276" y="422"/>
                  </a:cubicBezTo>
                  <a:cubicBezTo>
                    <a:pt x="387" y="422"/>
                    <a:pt x="492" y="336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1"/>
            <p:cNvSpPr/>
            <p:nvPr/>
          </p:nvSpPr>
          <p:spPr>
            <a:xfrm>
              <a:off x="872600" y="360130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80" y="1"/>
                    <a:pt x="0" y="96"/>
                    <a:pt x="0" y="191"/>
                  </a:cubicBezTo>
                  <a:cubicBezTo>
                    <a:pt x="0" y="302"/>
                    <a:pt x="80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96"/>
                    <a:pt x="301" y="1"/>
                    <a:pt x="19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1"/>
            <p:cNvSpPr/>
            <p:nvPr/>
          </p:nvSpPr>
          <p:spPr>
            <a:xfrm>
              <a:off x="1134650" y="3903725"/>
              <a:ext cx="23375" cy="20050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90" y="1"/>
                    <a:pt x="0" y="428"/>
                    <a:pt x="254" y="682"/>
                  </a:cubicBezTo>
                  <a:cubicBezTo>
                    <a:pt x="332" y="765"/>
                    <a:pt x="430" y="802"/>
                    <a:pt x="528" y="802"/>
                  </a:cubicBezTo>
                  <a:cubicBezTo>
                    <a:pt x="727" y="802"/>
                    <a:pt x="924" y="646"/>
                    <a:pt x="934" y="412"/>
                  </a:cubicBezTo>
                  <a:cubicBezTo>
                    <a:pt x="934" y="191"/>
                    <a:pt x="760" y="17"/>
                    <a:pt x="53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1"/>
            <p:cNvSpPr/>
            <p:nvPr/>
          </p:nvSpPr>
          <p:spPr>
            <a:xfrm>
              <a:off x="1148900" y="3334525"/>
              <a:ext cx="7550" cy="7925"/>
            </a:xfrm>
            <a:custGeom>
              <a:avLst/>
              <a:gdLst/>
              <a:ahLst/>
              <a:cxnLst/>
              <a:rect l="l" t="t" r="r" b="b"/>
              <a:pathLst>
                <a:path w="302" h="317" extrusionOk="0">
                  <a:moveTo>
                    <a:pt x="143" y="0"/>
                  </a:moveTo>
                  <a:cubicBezTo>
                    <a:pt x="64" y="0"/>
                    <a:pt x="0" y="79"/>
                    <a:pt x="0" y="158"/>
                  </a:cubicBezTo>
                  <a:cubicBezTo>
                    <a:pt x="0" y="253"/>
                    <a:pt x="64" y="317"/>
                    <a:pt x="143" y="317"/>
                  </a:cubicBezTo>
                  <a:cubicBezTo>
                    <a:pt x="238" y="317"/>
                    <a:pt x="301" y="253"/>
                    <a:pt x="301" y="158"/>
                  </a:cubicBezTo>
                  <a:cubicBezTo>
                    <a:pt x="301" y="79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1"/>
            <p:cNvSpPr/>
            <p:nvPr/>
          </p:nvSpPr>
          <p:spPr>
            <a:xfrm>
              <a:off x="1269225" y="3169850"/>
              <a:ext cx="17050" cy="14575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7" y="0"/>
                  </a:moveTo>
                  <a:cubicBezTo>
                    <a:pt x="143" y="0"/>
                    <a:pt x="1" y="317"/>
                    <a:pt x="191" y="491"/>
                  </a:cubicBezTo>
                  <a:cubicBezTo>
                    <a:pt x="249" y="554"/>
                    <a:pt x="323" y="583"/>
                    <a:pt x="395" y="583"/>
                  </a:cubicBezTo>
                  <a:cubicBezTo>
                    <a:pt x="541" y="583"/>
                    <a:pt x="682" y="470"/>
                    <a:pt x="682" y="301"/>
                  </a:cubicBezTo>
                  <a:cubicBezTo>
                    <a:pt x="682" y="127"/>
                    <a:pt x="555" y="0"/>
                    <a:pt x="39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1"/>
            <p:cNvSpPr/>
            <p:nvPr/>
          </p:nvSpPr>
          <p:spPr>
            <a:xfrm>
              <a:off x="1894650" y="3344400"/>
              <a:ext cx="3200" cy="2800"/>
            </a:xfrm>
            <a:custGeom>
              <a:avLst/>
              <a:gdLst/>
              <a:ahLst/>
              <a:cxnLst/>
              <a:rect l="l" t="t" r="r" b="b"/>
              <a:pathLst>
                <a:path w="128" h="112" extrusionOk="0">
                  <a:moveTo>
                    <a:pt x="64" y="1"/>
                  </a:moveTo>
                  <a:cubicBezTo>
                    <a:pt x="33" y="1"/>
                    <a:pt x="1" y="17"/>
                    <a:pt x="17" y="64"/>
                  </a:cubicBezTo>
                  <a:cubicBezTo>
                    <a:pt x="17" y="96"/>
                    <a:pt x="33" y="112"/>
                    <a:pt x="64" y="112"/>
                  </a:cubicBezTo>
                  <a:cubicBezTo>
                    <a:pt x="96" y="112"/>
                    <a:pt x="128" y="96"/>
                    <a:pt x="128" y="64"/>
                  </a:cubicBezTo>
                  <a:cubicBezTo>
                    <a:pt x="128" y="17"/>
                    <a:pt x="96" y="1"/>
                    <a:pt x="6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1"/>
            <p:cNvSpPr/>
            <p:nvPr/>
          </p:nvSpPr>
          <p:spPr>
            <a:xfrm>
              <a:off x="918900" y="3519375"/>
              <a:ext cx="22200" cy="19000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8" y="0"/>
                  </a:moveTo>
                  <a:cubicBezTo>
                    <a:pt x="175" y="0"/>
                    <a:pt x="1" y="412"/>
                    <a:pt x="238" y="650"/>
                  </a:cubicBezTo>
                  <a:cubicBezTo>
                    <a:pt x="314" y="726"/>
                    <a:pt x="408" y="759"/>
                    <a:pt x="501" y="759"/>
                  </a:cubicBezTo>
                  <a:cubicBezTo>
                    <a:pt x="697" y="759"/>
                    <a:pt x="888" y="606"/>
                    <a:pt x="888" y="380"/>
                  </a:cubicBezTo>
                  <a:cubicBezTo>
                    <a:pt x="888" y="175"/>
                    <a:pt x="729" y="0"/>
                    <a:pt x="50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1"/>
            <p:cNvSpPr/>
            <p:nvPr/>
          </p:nvSpPr>
          <p:spPr>
            <a:xfrm>
              <a:off x="515675" y="3886700"/>
              <a:ext cx="3450" cy="2225"/>
            </a:xfrm>
            <a:custGeom>
              <a:avLst/>
              <a:gdLst/>
              <a:ahLst/>
              <a:cxnLst/>
              <a:rect l="l" t="t" r="r" b="b"/>
              <a:pathLst>
                <a:path w="138" h="89" extrusionOk="0">
                  <a:moveTo>
                    <a:pt x="75" y="1"/>
                  </a:moveTo>
                  <a:cubicBezTo>
                    <a:pt x="0" y="1"/>
                    <a:pt x="81" y="88"/>
                    <a:pt x="120" y="88"/>
                  </a:cubicBezTo>
                  <a:cubicBezTo>
                    <a:pt x="130" y="88"/>
                    <a:pt x="138" y="81"/>
                    <a:pt x="138" y="64"/>
                  </a:cubicBezTo>
                  <a:cubicBezTo>
                    <a:pt x="138" y="33"/>
                    <a:pt x="106" y="1"/>
                    <a:pt x="7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1"/>
            <p:cNvSpPr/>
            <p:nvPr/>
          </p:nvSpPr>
          <p:spPr>
            <a:xfrm>
              <a:off x="1545525" y="3239225"/>
              <a:ext cx="7550" cy="7725"/>
            </a:xfrm>
            <a:custGeom>
              <a:avLst/>
              <a:gdLst/>
              <a:ahLst/>
              <a:cxnLst/>
              <a:rect l="l" t="t" r="r" b="b"/>
              <a:pathLst>
                <a:path w="302" h="309" extrusionOk="0">
                  <a:moveTo>
                    <a:pt x="151" y="0"/>
                  </a:moveTo>
                  <a:cubicBezTo>
                    <a:pt x="76" y="0"/>
                    <a:pt x="1" y="52"/>
                    <a:pt x="1" y="155"/>
                  </a:cubicBezTo>
                  <a:cubicBezTo>
                    <a:pt x="1" y="257"/>
                    <a:pt x="76" y="309"/>
                    <a:pt x="151" y="309"/>
                  </a:cubicBezTo>
                  <a:cubicBezTo>
                    <a:pt x="226" y="309"/>
                    <a:pt x="301" y="257"/>
                    <a:pt x="301" y="155"/>
                  </a:cubicBezTo>
                  <a:cubicBezTo>
                    <a:pt x="301" y="52"/>
                    <a:pt x="226" y="0"/>
                    <a:pt x="151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1"/>
            <p:cNvSpPr/>
            <p:nvPr/>
          </p:nvSpPr>
          <p:spPr>
            <a:xfrm>
              <a:off x="982250" y="3542325"/>
              <a:ext cx="10700" cy="10725"/>
            </a:xfrm>
            <a:custGeom>
              <a:avLst/>
              <a:gdLst/>
              <a:ahLst/>
              <a:cxnLst/>
              <a:rect l="l" t="t" r="r" b="b"/>
              <a:pathLst>
                <a:path w="428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28" y="333"/>
                    <a:pt x="428" y="222"/>
                  </a:cubicBezTo>
                  <a:cubicBezTo>
                    <a:pt x="428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1"/>
            <p:cNvSpPr/>
            <p:nvPr/>
          </p:nvSpPr>
          <p:spPr>
            <a:xfrm>
              <a:off x="396400" y="3577550"/>
              <a:ext cx="9525" cy="8275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31" y="316"/>
                    <a:pt x="173" y="331"/>
                    <a:pt x="214" y="331"/>
                  </a:cubicBezTo>
                  <a:cubicBezTo>
                    <a:pt x="300" y="331"/>
                    <a:pt x="381" y="267"/>
                    <a:pt x="381" y="159"/>
                  </a:cubicBezTo>
                  <a:cubicBezTo>
                    <a:pt x="381" y="80"/>
                    <a:pt x="301" y="1"/>
                    <a:pt x="22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1"/>
            <p:cNvSpPr/>
            <p:nvPr/>
          </p:nvSpPr>
          <p:spPr>
            <a:xfrm>
              <a:off x="649750" y="3547875"/>
              <a:ext cx="15850" cy="15850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0"/>
                  </a:moveTo>
                  <a:cubicBezTo>
                    <a:pt x="143" y="0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3" y="491"/>
                    <a:pt x="633" y="317"/>
                  </a:cubicBezTo>
                  <a:cubicBezTo>
                    <a:pt x="633" y="143"/>
                    <a:pt x="491" y="0"/>
                    <a:pt x="317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1"/>
            <p:cNvSpPr/>
            <p:nvPr/>
          </p:nvSpPr>
          <p:spPr>
            <a:xfrm>
              <a:off x="698850" y="3177750"/>
              <a:ext cx="7125" cy="4875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1"/>
                  </a:moveTo>
                  <a:cubicBezTo>
                    <a:pt x="1" y="1"/>
                    <a:pt x="157" y="195"/>
                    <a:pt x="240" y="195"/>
                  </a:cubicBezTo>
                  <a:cubicBezTo>
                    <a:pt x="266" y="195"/>
                    <a:pt x="284" y="176"/>
                    <a:pt x="284" y="128"/>
                  </a:cubicBezTo>
                  <a:cubicBezTo>
                    <a:pt x="284" y="64"/>
                    <a:pt x="221" y="1"/>
                    <a:pt x="158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1"/>
            <p:cNvSpPr/>
            <p:nvPr/>
          </p:nvSpPr>
          <p:spPr>
            <a:xfrm>
              <a:off x="587600" y="3485725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38" y="301"/>
                    <a:pt x="301" y="238"/>
                    <a:pt x="301" y="143"/>
                  </a:cubicBezTo>
                  <a:cubicBezTo>
                    <a:pt x="301" y="64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1"/>
            <p:cNvSpPr/>
            <p:nvPr/>
          </p:nvSpPr>
          <p:spPr>
            <a:xfrm>
              <a:off x="1244300" y="2878900"/>
              <a:ext cx="5175" cy="5175"/>
            </a:xfrm>
            <a:custGeom>
              <a:avLst/>
              <a:gdLst/>
              <a:ahLst/>
              <a:cxnLst/>
              <a:rect l="l" t="t" r="r" b="b"/>
              <a:pathLst>
                <a:path w="207" h="207" extrusionOk="0">
                  <a:moveTo>
                    <a:pt x="111" y="1"/>
                  </a:moveTo>
                  <a:cubicBezTo>
                    <a:pt x="48" y="1"/>
                    <a:pt x="0" y="48"/>
                    <a:pt x="0" y="111"/>
                  </a:cubicBezTo>
                  <a:cubicBezTo>
                    <a:pt x="0" y="159"/>
                    <a:pt x="48" y="206"/>
                    <a:pt x="111" y="206"/>
                  </a:cubicBezTo>
                  <a:cubicBezTo>
                    <a:pt x="159" y="206"/>
                    <a:pt x="206" y="159"/>
                    <a:pt x="206" y="111"/>
                  </a:cubicBezTo>
                  <a:cubicBezTo>
                    <a:pt x="206" y="48"/>
                    <a:pt x="159" y="1"/>
                    <a:pt x="11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1"/>
            <p:cNvSpPr/>
            <p:nvPr/>
          </p:nvSpPr>
          <p:spPr>
            <a:xfrm>
              <a:off x="743550" y="3544700"/>
              <a:ext cx="21400" cy="18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1" y="1"/>
                  </a:moveTo>
                  <a:cubicBezTo>
                    <a:pt x="159" y="1"/>
                    <a:pt x="1" y="397"/>
                    <a:pt x="222" y="634"/>
                  </a:cubicBezTo>
                  <a:cubicBezTo>
                    <a:pt x="298" y="705"/>
                    <a:pt x="390" y="737"/>
                    <a:pt x="480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1"/>
            <p:cNvSpPr/>
            <p:nvPr/>
          </p:nvSpPr>
          <p:spPr>
            <a:xfrm>
              <a:off x="1691200" y="3518575"/>
              <a:ext cx="9925" cy="8275"/>
            </a:xfrm>
            <a:custGeom>
              <a:avLst/>
              <a:gdLst/>
              <a:ahLst/>
              <a:cxnLst/>
              <a:rect l="l" t="t" r="r" b="b"/>
              <a:pathLst>
                <a:path w="397" h="331" extrusionOk="0">
                  <a:moveTo>
                    <a:pt x="222" y="1"/>
                  </a:moveTo>
                  <a:cubicBezTo>
                    <a:pt x="80" y="1"/>
                    <a:pt x="0" y="175"/>
                    <a:pt x="111" y="286"/>
                  </a:cubicBezTo>
                  <a:cubicBezTo>
                    <a:pt x="147" y="316"/>
                    <a:pt x="189" y="330"/>
                    <a:pt x="230" y="330"/>
                  </a:cubicBezTo>
                  <a:cubicBezTo>
                    <a:pt x="316" y="330"/>
                    <a:pt x="396" y="267"/>
                    <a:pt x="396" y="159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1"/>
            <p:cNvSpPr/>
            <p:nvPr/>
          </p:nvSpPr>
          <p:spPr>
            <a:xfrm>
              <a:off x="1389575" y="3790925"/>
              <a:ext cx="17425" cy="17825"/>
            </a:xfrm>
            <a:custGeom>
              <a:avLst/>
              <a:gdLst/>
              <a:ahLst/>
              <a:cxnLst/>
              <a:rect l="l" t="t" r="r" b="b"/>
              <a:pathLst>
                <a:path w="697" h="713" extrusionOk="0">
                  <a:moveTo>
                    <a:pt x="349" y="0"/>
                  </a:moveTo>
                  <a:cubicBezTo>
                    <a:pt x="159" y="0"/>
                    <a:pt x="0" y="159"/>
                    <a:pt x="0" y="364"/>
                  </a:cubicBezTo>
                  <a:cubicBezTo>
                    <a:pt x="0" y="554"/>
                    <a:pt x="159" y="713"/>
                    <a:pt x="349" y="713"/>
                  </a:cubicBezTo>
                  <a:cubicBezTo>
                    <a:pt x="539" y="713"/>
                    <a:pt x="697" y="554"/>
                    <a:pt x="697" y="364"/>
                  </a:cubicBezTo>
                  <a:cubicBezTo>
                    <a:pt x="697" y="159"/>
                    <a:pt x="539" y="0"/>
                    <a:pt x="349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1"/>
            <p:cNvSpPr/>
            <p:nvPr/>
          </p:nvSpPr>
          <p:spPr>
            <a:xfrm>
              <a:off x="264975" y="3175375"/>
              <a:ext cx="2000" cy="1375"/>
            </a:xfrm>
            <a:custGeom>
              <a:avLst/>
              <a:gdLst/>
              <a:ahLst/>
              <a:cxnLst/>
              <a:rect l="l" t="t" r="r" b="b"/>
              <a:pathLst>
                <a:path w="80" h="55" extrusionOk="0">
                  <a:moveTo>
                    <a:pt x="48" y="1"/>
                  </a:moveTo>
                  <a:cubicBezTo>
                    <a:pt x="1" y="1"/>
                    <a:pt x="42" y="54"/>
                    <a:pt x="66" y="54"/>
                  </a:cubicBezTo>
                  <a:cubicBezTo>
                    <a:pt x="74" y="54"/>
                    <a:pt x="80" y="48"/>
                    <a:pt x="80" y="33"/>
                  </a:cubicBezTo>
                  <a:cubicBezTo>
                    <a:pt x="80" y="17"/>
                    <a:pt x="64" y="1"/>
                    <a:pt x="4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1"/>
            <p:cNvSpPr/>
            <p:nvPr/>
          </p:nvSpPr>
          <p:spPr>
            <a:xfrm>
              <a:off x="247575" y="2990925"/>
              <a:ext cx="1600" cy="1600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2" y="1"/>
                  </a:moveTo>
                  <a:cubicBezTo>
                    <a:pt x="16" y="1"/>
                    <a:pt x="0" y="16"/>
                    <a:pt x="0" y="32"/>
                  </a:cubicBezTo>
                  <a:cubicBezTo>
                    <a:pt x="0" y="48"/>
                    <a:pt x="16" y="64"/>
                    <a:pt x="32" y="64"/>
                  </a:cubicBezTo>
                  <a:cubicBezTo>
                    <a:pt x="48" y="64"/>
                    <a:pt x="63" y="48"/>
                    <a:pt x="63" y="32"/>
                  </a:cubicBezTo>
                  <a:cubicBezTo>
                    <a:pt x="63" y="16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1"/>
            <p:cNvSpPr/>
            <p:nvPr/>
          </p:nvSpPr>
          <p:spPr>
            <a:xfrm>
              <a:off x="1650825" y="3019825"/>
              <a:ext cx="3975" cy="3975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80" y="0"/>
                  </a:moveTo>
                  <a:cubicBezTo>
                    <a:pt x="32" y="0"/>
                    <a:pt x="0" y="32"/>
                    <a:pt x="0" y="80"/>
                  </a:cubicBezTo>
                  <a:cubicBezTo>
                    <a:pt x="0" y="127"/>
                    <a:pt x="32" y="159"/>
                    <a:pt x="80" y="159"/>
                  </a:cubicBezTo>
                  <a:cubicBezTo>
                    <a:pt x="127" y="159"/>
                    <a:pt x="159" y="127"/>
                    <a:pt x="159" y="80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1"/>
            <p:cNvSpPr/>
            <p:nvPr/>
          </p:nvSpPr>
          <p:spPr>
            <a:xfrm>
              <a:off x="1188475" y="3015075"/>
              <a:ext cx="11500" cy="11500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38" y="0"/>
                  </a:moveTo>
                  <a:cubicBezTo>
                    <a:pt x="96" y="0"/>
                    <a:pt x="1" y="95"/>
                    <a:pt x="1" y="238"/>
                  </a:cubicBezTo>
                  <a:cubicBezTo>
                    <a:pt x="1" y="365"/>
                    <a:pt x="96" y="460"/>
                    <a:pt x="238" y="460"/>
                  </a:cubicBezTo>
                  <a:cubicBezTo>
                    <a:pt x="365" y="460"/>
                    <a:pt x="460" y="365"/>
                    <a:pt x="460" y="238"/>
                  </a:cubicBezTo>
                  <a:cubicBezTo>
                    <a:pt x="460" y="95"/>
                    <a:pt x="365" y="0"/>
                    <a:pt x="23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1"/>
            <p:cNvSpPr/>
            <p:nvPr/>
          </p:nvSpPr>
          <p:spPr>
            <a:xfrm>
              <a:off x="635500" y="3321850"/>
              <a:ext cx="12275" cy="1230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38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38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1"/>
            <p:cNvSpPr/>
            <p:nvPr/>
          </p:nvSpPr>
          <p:spPr>
            <a:xfrm>
              <a:off x="629150" y="3204675"/>
              <a:ext cx="6750" cy="7150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27" y="1"/>
                  </a:moveTo>
                  <a:cubicBezTo>
                    <a:pt x="64" y="1"/>
                    <a:pt x="1" y="64"/>
                    <a:pt x="1" y="143"/>
                  </a:cubicBezTo>
                  <a:cubicBezTo>
                    <a:pt x="1" y="222"/>
                    <a:pt x="64" y="286"/>
                    <a:pt x="127" y="286"/>
                  </a:cubicBezTo>
                  <a:cubicBezTo>
                    <a:pt x="207" y="286"/>
                    <a:pt x="270" y="222"/>
                    <a:pt x="270" y="143"/>
                  </a:cubicBezTo>
                  <a:cubicBezTo>
                    <a:pt x="270" y="64"/>
                    <a:pt x="207" y="1"/>
                    <a:pt x="127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1"/>
            <p:cNvSpPr/>
            <p:nvPr/>
          </p:nvSpPr>
          <p:spPr>
            <a:xfrm>
              <a:off x="610075" y="3061375"/>
              <a:ext cx="6825" cy="4725"/>
            </a:xfrm>
            <a:custGeom>
              <a:avLst/>
              <a:gdLst/>
              <a:ahLst/>
              <a:cxnLst/>
              <a:rect l="l" t="t" r="r" b="b"/>
              <a:pathLst>
                <a:path w="273" h="189" extrusionOk="0">
                  <a:moveTo>
                    <a:pt x="146" y="1"/>
                  </a:moveTo>
                  <a:cubicBezTo>
                    <a:pt x="0" y="1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8"/>
                  </a:cubicBezTo>
                  <a:cubicBezTo>
                    <a:pt x="273" y="64"/>
                    <a:pt x="225" y="1"/>
                    <a:pt x="14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1"/>
            <p:cNvSpPr/>
            <p:nvPr/>
          </p:nvSpPr>
          <p:spPr>
            <a:xfrm>
              <a:off x="1363825" y="3085525"/>
              <a:ext cx="15075" cy="15475"/>
            </a:xfrm>
            <a:custGeom>
              <a:avLst/>
              <a:gdLst/>
              <a:ahLst/>
              <a:cxnLst/>
              <a:rect l="l" t="t" r="r" b="b"/>
              <a:pathLst>
                <a:path w="603" h="619" extrusionOk="0">
                  <a:moveTo>
                    <a:pt x="302" y="1"/>
                  </a:moveTo>
                  <a:cubicBezTo>
                    <a:pt x="128" y="1"/>
                    <a:pt x="1" y="143"/>
                    <a:pt x="1" y="302"/>
                  </a:cubicBezTo>
                  <a:cubicBezTo>
                    <a:pt x="1" y="476"/>
                    <a:pt x="128" y="618"/>
                    <a:pt x="302" y="618"/>
                  </a:cubicBezTo>
                  <a:cubicBezTo>
                    <a:pt x="476" y="618"/>
                    <a:pt x="603" y="476"/>
                    <a:pt x="603" y="302"/>
                  </a:cubicBezTo>
                  <a:cubicBezTo>
                    <a:pt x="603" y="143"/>
                    <a:pt x="476" y="1"/>
                    <a:pt x="30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1"/>
            <p:cNvSpPr/>
            <p:nvPr/>
          </p:nvSpPr>
          <p:spPr>
            <a:xfrm>
              <a:off x="1245075" y="3566475"/>
              <a:ext cx="33675" cy="28850"/>
            </a:xfrm>
            <a:custGeom>
              <a:avLst/>
              <a:gdLst/>
              <a:ahLst/>
              <a:cxnLst/>
              <a:rect l="l" t="t" r="r" b="b"/>
              <a:pathLst>
                <a:path w="1347" h="1154" extrusionOk="0">
                  <a:moveTo>
                    <a:pt x="777" y="1"/>
                  </a:moveTo>
                  <a:cubicBezTo>
                    <a:pt x="254" y="1"/>
                    <a:pt x="1" y="618"/>
                    <a:pt x="365" y="982"/>
                  </a:cubicBezTo>
                  <a:cubicBezTo>
                    <a:pt x="483" y="1100"/>
                    <a:pt x="628" y="1154"/>
                    <a:pt x="770" y="1154"/>
                  </a:cubicBezTo>
                  <a:cubicBezTo>
                    <a:pt x="1065" y="1154"/>
                    <a:pt x="1347" y="923"/>
                    <a:pt x="1347" y="571"/>
                  </a:cubicBezTo>
                  <a:cubicBezTo>
                    <a:pt x="1347" y="254"/>
                    <a:pt x="1093" y="1"/>
                    <a:pt x="77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1"/>
            <p:cNvSpPr/>
            <p:nvPr/>
          </p:nvSpPr>
          <p:spPr>
            <a:xfrm>
              <a:off x="1348400" y="3544300"/>
              <a:ext cx="11500" cy="9800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6" y="392"/>
                    <a:pt x="263" y="392"/>
                  </a:cubicBezTo>
                  <a:cubicBezTo>
                    <a:pt x="364" y="392"/>
                    <a:pt x="460" y="310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1"/>
            <p:cNvSpPr/>
            <p:nvPr/>
          </p:nvSpPr>
          <p:spPr>
            <a:xfrm>
              <a:off x="732075" y="3351150"/>
              <a:ext cx="24575" cy="20800"/>
            </a:xfrm>
            <a:custGeom>
              <a:avLst/>
              <a:gdLst/>
              <a:ahLst/>
              <a:cxnLst/>
              <a:rect l="l" t="t" r="r" b="b"/>
              <a:pathLst>
                <a:path w="983" h="832" extrusionOk="0">
                  <a:moveTo>
                    <a:pt x="570" y="0"/>
                  </a:moveTo>
                  <a:cubicBezTo>
                    <a:pt x="190" y="0"/>
                    <a:pt x="0" y="443"/>
                    <a:pt x="270" y="713"/>
                  </a:cubicBezTo>
                  <a:cubicBezTo>
                    <a:pt x="357" y="795"/>
                    <a:pt x="462" y="832"/>
                    <a:pt x="565" y="832"/>
                  </a:cubicBezTo>
                  <a:cubicBezTo>
                    <a:pt x="779" y="832"/>
                    <a:pt x="982" y="669"/>
                    <a:pt x="982" y="412"/>
                  </a:cubicBezTo>
                  <a:cubicBezTo>
                    <a:pt x="982" y="174"/>
                    <a:pt x="792" y="0"/>
                    <a:pt x="57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1"/>
            <p:cNvSpPr/>
            <p:nvPr/>
          </p:nvSpPr>
          <p:spPr>
            <a:xfrm>
              <a:off x="1632975" y="3152025"/>
              <a:ext cx="4425" cy="3050"/>
            </a:xfrm>
            <a:custGeom>
              <a:avLst/>
              <a:gdLst/>
              <a:ahLst/>
              <a:cxnLst/>
              <a:rect l="l" t="t" r="r" b="b"/>
              <a:pathLst>
                <a:path w="177" h="122" extrusionOk="0">
                  <a:moveTo>
                    <a:pt x="97" y="1"/>
                  </a:moveTo>
                  <a:cubicBezTo>
                    <a:pt x="0" y="1"/>
                    <a:pt x="98" y="121"/>
                    <a:pt x="149" y="121"/>
                  </a:cubicBezTo>
                  <a:cubicBezTo>
                    <a:pt x="165" y="121"/>
                    <a:pt x="176" y="110"/>
                    <a:pt x="176" y="80"/>
                  </a:cubicBezTo>
                  <a:cubicBezTo>
                    <a:pt x="176" y="32"/>
                    <a:pt x="144" y="1"/>
                    <a:pt x="97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1"/>
            <p:cNvSpPr/>
            <p:nvPr/>
          </p:nvSpPr>
          <p:spPr>
            <a:xfrm>
              <a:off x="675975" y="3612775"/>
              <a:ext cx="25250" cy="21400"/>
            </a:xfrm>
            <a:custGeom>
              <a:avLst/>
              <a:gdLst/>
              <a:ahLst/>
              <a:cxnLst/>
              <a:rect l="l" t="t" r="r" b="b"/>
              <a:pathLst>
                <a:path w="1010" h="856" extrusionOk="0">
                  <a:moveTo>
                    <a:pt x="548" y="1"/>
                  </a:moveTo>
                  <a:cubicBezTo>
                    <a:pt x="180" y="1"/>
                    <a:pt x="0" y="465"/>
                    <a:pt x="265" y="729"/>
                  </a:cubicBezTo>
                  <a:cubicBezTo>
                    <a:pt x="352" y="817"/>
                    <a:pt x="461" y="856"/>
                    <a:pt x="568" y="856"/>
                  </a:cubicBezTo>
                  <a:cubicBezTo>
                    <a:pt x="792" y="856"/>
                    <a:pt x="1009" y="686"/>
                    <a:pt x="1009" y="429"/>
                  </a:cubicBezTo>
                  <a:cubicBezTo>
                    <a:pt x="994" y="191"/>
                    <a:pt x="804" y="1"/>
                    <a:pt x="566" y="1"/>
                  </a:cubicBezTo>
                  <a:cubicBezTo>
                    <a:pt x="560" y="1"/>
                    <a:pt x="554" y="1"/>
                    <a:pt x="548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1"/>
            <p:cNvSpPr/>
            <p:nvPr/>
          </p:nvSpPr>
          <p:spPr>
            <a:xfrm>
              <a:off x="1150075" y="3667800"/>
              <a:ext cx="17850" cy="17850"/>
            </a:xfrm>
            <a:custGeom>
              <a:avLst/>
              <a:gdLst/>
              <a:ahLst/>
              <a:cxnLst/>
              <a:rect l="l" t="t" r="r" b="b"/>
              <a:pathLst>
                <a:path w="714" h="714" extrusionOk="0">
                  <a:moveTo>
                    <a:pt x="365" y="1"/>
                  </a:moveTo>
                  <a:cubicBezTo>
                    <a:pt x="159" y="1"/>
                    <a:pt x="1" y="159"/>
                    <a:pt x="1" y="365"/>
                  </a:cubicBezTo>
                  <a:cubicBezTo>
                    <a:pt x="1" y="555"/>
                    <a:pt x="159" y="713"/>
                    <a:pt x="365" y="713"/>
                  </a:cubicBezTo>
                  <a:cubicBezTo>
                    <a:pt x="555" y="713"/>
                    <a:pt x="713" y="555"/>
                    <a:pt x="713" y="365"/>
                  </a:cubicBezTo>
                  <a:cubicBezTo>
                    <a:pt x="713" y="159"/>
                    <a:pt x="555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1"/>
            <p:cNvSpPr/>
            <p:nvPr/>
          </p:nvSpPr>
          <p:spPr>
            <a:xfrm>
              <a:off x="434925" y="2985375"/>
              <a:ext cx="5450" cy="3550"/>
            </a:xfrm>
            <a:custGeom>
              <a:avLst/>
              <a:gdLst/>
              <a:ahLst/>
              <a:cxnLst/>
              <a:rect l="l" t="t" r="r" b="b"/>
              <a:pathLst>
                <a:path w="218" h="142" extrusionOk="0">
                  <a:moveTo>
                    <a:pt x="122" y="1"/>
                  </a:moveTo>
                  <a:cubicBezTo>
                    <a:pt x="0" y="1"/>
                    <a:pt x="122" y="141"/>
                    <a:pt x="185" y="141"/>
                  </a:cubicBezTo>
                  <a:cubicBezTo>
                    <a:pt x="204" y="141"/>
                    <a:pt x="217" y="129"/>
                    <a:pt x="217" y="96"/>
                  </a:cubicBezTo>
                  <a:cubicBezTo>
                    <a:pt x="217" y="33"/>
                    <a:pt x="170" y="1"/>
                    <a:pt x="12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1"/>
            <p:cNvSpPr/>
            <p:nvPr/>
          </p:nvSpPr>
          <p:spPr>
            <a:xfrm>
              <a:off x="215900" y="3289400"/>
              <a:ext cx="2400" cy="2400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0" y="0"/>
                    <a:pt x="0" y="95"/>
                    <a:pt x="48" y="95"/>
                  </a:cubicBezTo>
                  <a:cubicBezTo>
                    <a:pt x="80" y="95"/>
                    <a:pt x="95" y="63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1"/>
            <p:cNvSpPr/>
            <p:nvPr/>
          </p:nvSpPr>
          <p:spPr>
            <a:xfrm>
              <a:off x="597500" y="2747475"/>
              <a:ext cx="3975" cy="4000"/>
            </a:xfrm>
            <a:custGeom>
              <a:avLst/>
              <a:gdLst/>
              <a:ahLst/>
              <a:cxnLst/>
              <a:rect l="l" t="t" r="r" b="b"/>
              <a:pathLst>
                <a:path w="159" h="160" extrusionOk="0">
                  <a:moveTo>
                    <a:pt x="79" y="1"/>
                  </a:moveTo>
                  <a:cubicBezTo>
                    <a:pt x="32" y="1"/>
                    <a:pt x="0" y="33"/>
                    <a:pt x="0" y="80"/>
                  </a:cubicBezTo>
                  <a:cubicBezTo>
                    <a:pt x="0" y="128"/>
                    <a:pt x="32" y="159"/>
                    <a:pt x="79" y="159"/>
                  </a:cubicBezTo>
                  <a:cubicBezTo>
                    <a:pt x="127" y="159"/>
                    <a:pt x="158" y="128"/>
                    <a:pt x="158" y="80"/>
                  </a:cubicBezTo>
                  <a:cubicBezTo>
                    <a:pt x="158" y="33"/>
                    <a:pt x="127" y="1"/>
                    <a:pt x="79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1"/>
            <p:cNvSpPr/>
            <p:nvPr/>
          </p:nvSpPr>
          <p:spPr>
            <a:xfrm>
              <a:off x="770075" y="2651700"/>
              <a:ext cx="7950" cy="7100"/>
            </a:xfrm>
            <a:custGeom>
              <a:avLst/>
              <a:gdLst/>
              <a:ahLst/>
              <a:cxnLst/>
              <a:rect l="l" t="t" r="r" b="b"/>
              <a:pathLst>
                <a:path w="318" h="284" extrusionOk="0">
                  <a:moveTo>
                    <a:pt x="175" y="0"/>
                  </a:moveTo>
                  <a:cubicBezTo>
                    <a:pt x="48" y="0"/>
                    <a:pt x="1" y="158"/>
                    <a:pt x="80" y="238"/>
                  </a:cubicBezTo>
                  <a:cubicBezTo>
                    <a:pt x="111" y="269"/>
                    <a:pt x="148" y="283"/>
                    <a:pt x="183" y="283"/>
                  </a:cubicBezTo>
                  <a:cubicBezTo>
                    <a:pt x="254" y="283"/>
                    <a:pt x="317" y="227"/>
                    <a:pt x="317" y="143"/>
                  </a:cubicBezTo>
                  <a:cubicBezTo>
                    <a:pt x="317" y="63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1"/>
            <p:cNvSpPr/>
            <p:nvPr/>
          </p:nvSpPr>
          <p:spPr>
            <a:xfrm>
              <a:off x="342675" y="2927600"/>
              <a:ext cx="3075" cy="2200"/>
            </a:xfrm>
            <a:custGeom>
              <a:avLst/>
              <a:gdLst/>
              <a:ahLst/>
              <a:cxnLst/>
              <a:rect l="l" t="t" r="r" b="b"/>
              <a:pathLst>
                <a:path w="123" h="88" extrusionOk="0">
                  <a:moveTo>
                    <a:pt x="75" y="0"/>
                  </a:moveTo>
                  <a:cubicBezTo>
                    <a:pt x="1" y="0"/>
                    <a:pt x="72" y="87"/>
                    <a:pt x="107" y="87"/>
                  </a:cubicBezTo>
                  <a:cubicBezTo>
                    <a:pt x="116" y="87"/>
                    <a:pt x="123" y="81"/>
                    <a:pt x="123" y="63"/>
                  </a:cubicBezTo>
                  <a:cubicBezTo>
                    <a:pt x="123" y="16"/>
                    <a:pt x="107" y="0"/>
                    <a:pt x="7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1"/>
            <p:cNvSpPr/>
            <p:nvPr/>
          </p:nvSpPr>
          <p:spPr>
            <a:xfrm>
              <a:off x="1465175" y="3131050"/>
              <a:ext cx="7950" cy="6450"/>
            </a:xfrm>
            <a:custGeom>
              <a:avLst/>
              <a:gdLst/>
              <a:ahLst/>
              <a:cxnLst/>
              <a:rect l="l" t="t" r="r" b="b"/>
              <a:pathLst>
                <a:path w="318" h="258" extrusionOk="0">
                  <a:moveTo>
                    <a:pt x="175" y="1"/>
                  </a:moveTo>
                  <a:cubicBezTo>
                    <a:pt x="64" y="1"/>
                    <a:pt x="0" y="127"/>
                    <a:pt x="95" y="222"/>
                  </a:cubicBezTo>
                  <a:cubicBezTo>
                    <a:pt x="120" y="247"/>
                    <a:pt x="149" y="258"/>
                    <a:pt x="178" y="258"/>
                  </a:cubicBezTo>
                  <a:cubicBezTo>
                    <a:pt x="242" y="258"/>
                    <a:pt x="306" y="204"/>
                    <a:pt x="317" y="127"/>
                  </a:cubicBezTo>
                  <a:cubicBezTo>
                    <a:pt x="317" y="48"/>
                    <a:pt x="254" y="1"/>
                    <a:pt x="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1"/>
            <p:cNvSpPr/>
            <p:nvPr/>
          </p:nvSpPr>
          <p:spPr>
            <a:xfrm>
              <a:off x="1157600" y="2966375"/>
              <a:ext cx="5575" cy="5575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111" y="1"/>
                  </a:moveTo>
                  <a:cubicBezTo>
                    <a:pt x="48" y="1"/>
                    <a:pt x="1" y="48"/>
                    <a:pt x="1" y="112"/>
                  </a:cubicBezTo>
                  <a:cubicBezTo>
                    <a:pt x="1" y="175"/>
                    <a:pt x="48" y="223"/>
                    <a:pt x="111" y="223"/>
                  </a:cubicBezTo>
                  <a:cubicBezTo>
                    <a:pt x="175" y="223"/>
                    <a:pt x="222" y="175"/>
                    <a:pt x="222" y="112"/>
                  </a:cubicBezTo>
                  <a:cubicBezTo>
                    <a:pt x="222" y="48"/>
                    <a:pt x="175" y="1"/>
                    <a:pt x="11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1"/>
            <p:cNvSpPr/>
            <p:nvPr/>
          </p:nvSpPr>
          <p:spPr>
            <a:xfrm>
              <a:off x="768900" y="3164700"/>
              <a:ext cx="7125" cy="5950"/>
            </a:xfrm>
            <a:custGeom>
              <a:avLst/>
              <a:gdLst/>
              <a:ahLst/>
              <a:cxnLst/>
              <a:rect l="l" t="t" r="r" b="b"/>
              <a:pathLst>
                <a:path w="285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85" y="175"/>
                    <a:pt x="285" y="111"/>
                  </a:cubicBezTo>
                  <a:cubicBezTo>
                    <a:pt x="285" y="48"/>
                    <a:pt x="222" y="0"/>
                    <a:pt x="1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1"/>
            <p:cNvSpPr/>
            <p:nvPr/>
          </p:nvSpPr>
          <p:spPr>
            <a:xfrm>
              <a:off x="1309600" y="29268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0"/>
                  </a:moveTo>
                  <a:cubicBezTo>
                    <a:pt x="127" y="0"/>
                    <a:pt x="1" y="127"/>
                    <a:pt x="1" y="254"/>
                  </a:cubicBezTo>
                  <a:cubicBezTo>
                    <a:pt x="1" y="396"/>
                    <a:pt x="127" y="507"/>
                    <a:pt x="254" y="507"/>
                  </a:cubicBezTo>
                  <a:cubicBezTo>
                    <a:pt x="397" y="507"/>
                    <a:pt x="507" y="396"/>
                    <a:pt x="507" y="254"/>
                  </a:cubicBezTo>
                  <a:cubicBezTo>
                    <a:pt x="507" y="127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1"/>
            <p:cNvSpPr/>
            <p:nvPr/>
          </p:nvSpPr>
          <p:spPr>
            <a:xfrm>
              <a:off x="806500" y="3345550"/>
              <a:ext cx="11100" cy="9275"/>
            </a:xfrm>
            <a:custGeom>
              <a:avLst/>
              <a:gdLst/>
              <a:ahLst/>
              <a:cxnLst/>
              <a:rect l="l" t="t" r="r" b="b"/>
              <a:pathLst>
                <a:path w="444" h="371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79" y="2"/>
                    <a:pt x="0" y="208"/>
                    <a:pt x="127" y="319"/>
                  </a:cubicBezTo>
                  <a:cubicBezTo>
                    <a:pt x="167" y="354"/>
                    <a:pt x="213" y="370"/>
                    <a:pt x="258" y="370"/>
                  </a:cubicBezTo>
                  <a:cubicBezTo>
                    <a:pt x="355" y="370"/>
                    <a:pt x="444" y="296"/>
                    <a:pt x="444" y="177"/>
                  </a:cubicBezTo>
                  <a:cubicBezTo>
                    <a:pt x="444" y="75"/>
                    <a:pt x="364" y="0"/>
                    <a:pt x="27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1"/>
            <p:cNvSpPr/>
            <p:nvPr/>
          </p:nvSpPr>
          <p:spPr>
            <a:xfrm>
              <a:off x="328525" y="3201600"/>
              <a:ext cx="3975" cy="3000"/>
            </a:xfrm>
            <a:custGeom>
              <a:avLst/>
              <a:gdLst/>
              <a:ahLst/>
              <a:cxnLst/>
              <a:rect l="l" t="t" r="r" b="b"/>
              <a:pathLst>
                <a:path w="159" h="120" extrusionOk="0">
                  <a:moveTo>
                    <a:pt x="79" y="1"/>
                  </a:moveTo>
                  <a:cubicBezTo>
                    <a:pt x="40" y="1"/>
                    <a:pt x="0" y="21"/>
                    <a:pt x="8" y="60"/>
                  </a:cubicBezTo>
                  <a:cubicBezTo>
                    <a:pt x="8" y="100"/>
                    <a:pt x="40" y="120"/>
                    <a:pt x="73" y="120"/>
                  </a:cubicBezTo>
                  <a:cubicBezTo>
                    <a:pt x="107" y="120"/>
                    <a:pt x="143" y="100"/>
                    <a:pt x="150" y="60"/>
                  </a:cubicBezTo>
                  <a:cubicBezTo>
                    <a:pt x="158" y="21"/>
                    <a:pt x="119" y="1"/>
                    <a:pt x="79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1"/>
            <p:cNvSpPr/>
            <p:nvPr/>
          </p:nvSpPr>
          <p:spPr>
            <a:xfrm>
              <a:off x="1447675" y="3286225"/>
              <a:ext cx="6825" cy="4700"/>
            </a:xfrm>
            <a:custGeom>
              <a:avLst/>
              <a:gdLst/>
              <a:ahLst/>
              <a:cxnLst/>
              <a:rect l="l" t="t" r="r" b="b"/>
              <a:pathLst>
                <a:path w="273" h="188" extrusionOk="0">
                  <a:moveTo>
                    <a:pt x="146" y="0"/>
                  </a:moveTo>
                  <a:cubicBezTo>
                    <a:pt x="0" y="0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7"/>
                  </a:cubicBezTo>
                  <a:cubicBezTo>
                    <a:pt x="273" y="64"/>
                    <a:pt x="210" y="0"/>
                    <a:pt x="146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1"/>
            <p:cNvSpPr/>
            <p:nvPr/>
          </p:nvSpPr>
          <p:spPr>
            <a:xfrm>
              <a:off x="224550" y="3080375"/>
              <a:ext cx="2450" cy="1700"/>
            </a:xfrm>
            <a:custGeom>
              <a:avLst/>
              <a:gdLst/>
              <a:ahLst/>
              <a:cxnLst/>
              <a:rect l="l" t="t" r="r" b="b"/>
              <a:pathLst>
                <a:path w="98" h="68" extrusionOk="0">
                  <a:moveTo>
                    <a:pt x="50" y="1"/>
                  </a:moveTo>
                  <a:cubicBezTo>
                    <a:pt x="1" y="1"/>
                    <a:pt x="57" y="68"/>
                    <a:pt x="84" y="68"/>
                  </a:cubicBezTo>
                  <a:cubicBezTo>
                    <a:pt x="92" y="68"/>
                    <a:pt x="98" y="62"/>
                    <a:pt x="98" y="48"/>
                  </a:cubicBezTo>
                  <a:cubicBezTo>
                    <a:pt x="98" y="17"/>
                    <a:pt x="82" y="1"/>
                    <a:pt x="5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1"/>
            <p:cNvSpPr/>
            <p:nvPr/>
          </p:nvSpPr>
          <p:spPr>
            <a:xfrm>
              <a:off x="1239150" y="2822300"/>
              <a:ext cx="4375" cy="437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95" y="0"/>
                  </a:moveTo>
                  <a:cubicBezTo>
                    <a:pt x="48" y="0"/>
                    <a:pt x="0" y="48"/>
                    <a:pt x="0" y="95"/>
                  </a:cubicBezTo>
                  <a:cubicBezTo>
                    <a:pt x="0" y="127"/>
                    <a:pt x="48" y="175"/>
                    <a:pt x="95" y="175"/>
                  </a:cubicBezTo>
                  <a:cubicBezTo>
                    <a:pt x="143" y="175"/>
                    <a:pt x="175" y="127"/>
                    <a:pt x="175" y="95"/>
                  </a:cubicBezTo>
                  <a:cubicBezTo>
                    <a:pt x="175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1"/>
            <p:cNvSpPr/>
            <p:nvPr/>
          </p:nvSpPr>
          <p:spPr>
            <a:xfrm>
              <a:off x="1533650" y="3944500"/>
              <a:ext cx="2800" cy="2800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48" y="1"/>
                  </a:moveTo>
                  <a:cubicBezTo>
                    <a:pt x="32" y="1"/>
                    <a:pt x="1" y="32"/>
                    <a:pt x="1" y="64"/>
                  </a:cubicBezTo>
                  <a:cubicBezTo>
                    <a:pt x="1" y="80"/>
                    <a:pt x="32" y="111"/>
                    <a:pt x="48" y="111"/>
                  </a:cubicBezTo>
                  <a:cubicBezTo>
                    <a:pt x="80" y="111"/>
                    <a:pt x="111" y="80"/>
                    <a:pt x="111" y="64"/>
                  </a:cubicBezTo>
                  <a:cubicBezTo>
                    <a:pt x="111" y="32"/>
                    <a:pt x="80" y="1"/>
                    <a:pt x="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1"/>
            <p:cNvSpPr/>
            <p:nvPr/>
          </p:nvSpPr>
          <p:spPr>
            <a:xfrm>
              <a:off x="830250" y="3145700"/>
              <a:ext cx="6750" cy="6750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27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06"/>
                    <a:pt x="64" y="270"/>
                    <a:pt x="127" y="270"/>
                  </a:cubicBezTo>
                  <a:cubicBezTo>
                    <a:pt x="206" y="270"/>
                    <a:pt x="269" y="206"/>
                    <a:pt x="269" y="143"/>
                  </a:cubicBezTo>
                  <a:cubicBezTo>
                    <a:pt x="269" y="64"/>
                    <a:pt x="206" y="0"/>
                    <a:pt x="12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1"/>
            <p:cNvSpPr/>
            <p:nvPr/>
          </p:nvSpPr>
          <p:spPr>
            <a:xfrm>
              <a:off x="1351175" y="3186875"/>
              <a:ext cx="14275" cy="13875"/>
            </a:xfrm>
            <a:custGeom>
              <a:avLst/>
              <a:gdLst/>
              <a:ahLst/>
              <a:cxnLst/>
              <a:rect l="l" t="t" r="r" b="b"/>
              <a:pathLst>
                <a:path w="571" h="555" extrusionOk="0">
                  <a:moveTo>
                    <a:pt x="285" y="0"/>
                  </a:moveTo>
                  <a:cubicBezTo>
                    <a:pt x="127" y="0"/>
                    <a:pt x="0" y="127"/>
                    <a:pt x="0" y="269"/>
                  </a:cubicBezTo>
                  <a:cubicBezTo>
                    <a:pt x="0" y="428"/>
                    <a:pt x="127" y="554"/>
                    <a:pt x="285" y="554"/>
                  </a:cubicBezTo>
                  <a:cubicBezTo>
                    <a:pt x="444" y="554"/>
                    <a:pt x="570" y="428"/>
                    <a:pt x="570" y="269"/>
                  </a:cubicBezTo>
                  <a:cubicBezTo>
                    <a:pt x="570" y="127"/>
                    <a:pt x="444" y="0"/>
                    <a:pt x="285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1"/>
            <p:cNvSpPr/>
            <p:nvPr/>
          </p:nvSpPr>
          <p:spPr>
            <a:xfrm>
              <a:off x="945025" y="3548275"/>
              <a:ext cx="24575" cy="21375"/>
            </a:xfrm>
            <a:custGeom>
              <a:avLst/>
              <a:gdLst/>
              <a:ahLst/>
              <a:cxnLst/>
              <a:rect l="l" t="t" r="r" b="b"/>
              <a:pathLst>
                <a:path w="983" h="855" extrusionOk="0">
                  <a:moveTo>
                    <a:pt x="555" y="0"/>
                  </a:moveTo>
                  <a:cubicBezTo>
                    <a:pt x="191" y="0"/>
                    <a:pt x="1" y="459"/>
                    <a:pt x="254" y="729"/>
                  </a:cubicBezTo>
                  <a:cubicBezTo>
                    <a:pt x="341" y="816"/>
                    <a:pt x="449" y="855"/>
                    <a:pt x="554" y="855"/>
                  </a:cubicBezTo>
                  <a:cubicBezTo>
                    <a:pt x="773" y="855"/>
                    <a:pt x="983" y="685"/>
                    <a:pt x="983" y="428"/>
                  </a:cubicBezTo>
                  <a:cubicBezTo>
                    <a:pt x="983" y="190"/>
                    <a:pt x="793" y="0"/>
                    <a:pt x="55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1"/>
            <p:cNvSpPr/>
            <p:nvPr/>
          </p:nvSpPr>
          <p:spPr>
            <a:xfrm>
              <a:off x="1396700" y="3561325"/>
              <a:ext cx="22175" cy="22200"/>
            </a:xfrm>
            <a:custGeom>
              <a:avLst/>
              <a:gdLst/>
              <a:ahLst/>
              <a:cxnLst/>
              <a:rect l="l" t="t" r="r" b="b"/>
              <a:pathLst>
                <a:path w="887" h="888" extrusionOk="0">
                  <a:moveTo>
                    <a:pt x="444" y="1"/>
                  </a:moveTo>
                  <a:cubicBezTo>
                    <a:pt x="206" y="1"/>
                    <a:pt x="0" y="207"/>
                    <a:pt x="0" y="444"/>
                  </a:cubicBezTo>
                  <a:cubicBezTo>
                    <a:pt x="0" y="697"/>
                    <a:pt x="206" y="887"/>
                    <a:pt x="444" y="887"/>
                  </a:cubicBezTo>
                  <a:cubicBezTo>
                    <a:pt x="697" y="887"/>
                    <a:pt x="887" y="697"/>
                    <a:pt x="887" y="444"/>
                  </a:cubicBezTo>
                  <a:cubicBezTo>
                    <a:pt x="887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1"/>
            <p:cNvSpPr/>
            <p:nvPr/>
          </p:nvSpPr>
          <p:spPr>
            <a:xfrm>
              <a:off x="564250" y="3296125"/>
              <a:ext cx="22175" cy="19000"/>
            </a:xfrm>
            <a:custGeom>
              <a:avLst/>
              <a:gdLst/>
              <a:ahLst/>
              <a:cxnLst/>
              <a:rect l="l" t="t" r="r" b="b"/>
              <a:pathLst>
                <a:path w="887" h="760" extrusionOk="0">
                  <a:moveTo>
                    <a:pt x="507" y="0"/>
                  </a:moveTo>
                  <a:cubicBezTo>
                    <a:pt x="174" y="0"/>
                    <a:pt x="0" y="412"/>
                    <a:pt x="238" y="649"/>
                  </a:cubicBezTo>
                  <a:cubicBezTo>
                    <a:pt x="319" y="725"/>
                    <a:pt x="414" y="759"/>
                    <a:pt x="507" y="759"/>
                  </a:cubicBezTo>
                  <a:cubicBezTo>
                    <a:pt x="704" y="759"/>
                    <a:pt x="887" y="606"/>
                    <a:pt x="887" y="380"/>
                  </a:cubicBezTo>
                  <a:cubicBezTo>
                    <a:pt x="887" y="174"/>
                    <a:pt x="728" y="0"/>
                    <a:pt x="507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1"/>
            <p:cNvSpPr/>
            <p:nvPr/>
          </p:nvSpPr>
          <p:spPr>
            <a:xfrm>
              <a:off x="999675" y="3181725"/>
              <a:ext cx="20200" cy="17275"/>
            </a:xfrm>
            <a:custGeom>
              <a:avLst/>
              <a:gdLst/>
              <a:ahLst/>
              <a:cxnLst/>
              <a:rect l="l" t="t" r="r" b="b"/>
              <a:pathLst>
                <a:path w="808" h="691" extrusionOk="0">
                  <a:moveTo>
                    <a:pt x="459" y="0"/>
                  </a:moveTo>
                  <a:cubicBezTo>
                    <a:pt x="143" y="0"/>
                    <a:pt x="0" y="380"/>
                    <a:pt x="206" y="586"/>
                  </a:cubicBezTo>
                  <a:cubicBezTo>
                    <a:pt x="278" y="658"/>
                    <a:pt x="366" y="690"/>
                    <a:pt x="453" y="690"/>
                  </a:cubicBezTo>
                  <a:cubicBezTo>
                    <a:pt x="634" y="690"/>
                    <a:pt x="808" y="552"/>
                    <a:pt x="808" y="349"/>
                  </a:cubicBezTo>
                  <a:cubicBezTo>
                    <a:pt x="808" y="159"/>
                    <a:pt x="649" y="0"/>
                    <a:pt x="45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1"/>
            <p:cNvSpPr/>
            <p:nvPr/>
          </p:nvSpPr>
          <p:spPr>
            <a:xfrm>
              <a:off x="1117225" y="3849900"/>
              <a:ext cx="17850" cy="17450"/>
            </a:xfrm>
            <a:custGeom>
              <a:avLst/>
              <a:gdLst/>
              <a:ahLst/>
              <a:cxnLst/>
              <a:rect l="l" t="t" r="r" b="b"/>
              <a:pathLst>
                <a:path w="714" h="698" extrusionOk="0">
                  <a:moveTo>
                    <a:pt x="365" y="0"/>
                  </a:moveTo>
                  <a:cubicBezTo>
                    <a:pt x="159" y="0"/>
                    <a:pt x="1" y="159"/>
                    <a:pt x="1" y="349"/>
                  </a:cubicBezTo>
                  <a:cubicBezTo>
                    <a:pt x="1" y="539"/>
                    <a:pt x="159" y="697"/>
                    <a:pt x="365" y="697"/>
                  </a:cubicBezTo>
                  <a:cubicBezTo>
                    <a:pt x="555" y="697"/>
                    <a:pt x="713" y="539"/>
                    <a:pt x="713" y="349"/>
                  </a:cubicBezTo>
                  <a:cubicBezTo>
                    <a:pt x="713" y="159"/>
                    <a:pt x="555" y="0"/>
                    <a:pt x="365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1"/>
            <p:cNvSpPr/>
            <p:nvPr/>
          </p:nvSpPr>
          <p:spPr>
            <a:xfrm>
              <a:off x="702700" y="3898575"/>
              <a:ext cx="4850" cy="3400"/>
            </a:xfrm>
            <a:custGeom>
              <a:avLst/>
              <a:gdLst/>
              <a:ahLst/>
              <a:cxnLst/>
              <a:rect l="l" t="t" r="r" b="b"/>
              <a:pathLst>
                <a:path w="194" h="136" extrusionOk="0">
                  <a:moveTo>
                    <a:pt x="99" y="1"/>
                  </a:moveTo>
                  <a:cubicBezTo>
                    <a:pt x="0" y="1"/>
                    <a:pt x="112" y="135"/>
                    <a:pt x="167" y="135"/>
                  </a:cubicBezTo>
                  <a:cubicBezTo>
                    <a:pt x="183" y="135"/>
                    <a:pt x="194" y="124"/>
                    <a:pt x="194" y="96"/>
                  </a:cubicBezTo>
                  <a:cubicBezTo>
                    <a:pt x="194" y="33"/>
                    <a:pt x="146" y="1"/>
                    <a:pt x="9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1"/>
            <p:cNvSpPr/>
            <p:nvPr/>
          </p:nvSpPr>
          <p:spPr>
            <a:xfrm>
              <a:off x="1705850" y="3727175"/>
              <a:ext cx="8725" cy="7125"/>
            </a:xfrm>
            <a:custGeom>
              <a:avLst/>
              <a:gdLst/>
              <a:ahLst/>
              <a:cxnLst/>
              <a:rect l="l" t="t" r="r" b="b"/>
              <a:pathLst>
                <a:path w="349" h="285" extrusionOk="0">
                  <a:moveTo>
                    <a:pt x="190" y="1"/>
                  </a:moveTo>
                  <a:cubicBezTo>
                    <a:pt x="64" y="1"/>
                    <a:pt x="0" y="159"/>
                    <a:pt x="95" y="238"/>
                  </a:cubicBezTo>
                  <a:cubicBezTo>
                    <a:pt x="127" y="270"/>
                    <a:pt x="166" y="284"/>
                    <a:pt x="203" y="284"/>
                  </a:cubicBezTo>
                  <a:cubicBezTo>
                    <a:pt x="278" y="284"/>
                    <a:pt x="349" y="228"/>
                    <a:pt x="349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1"/>
            <p:cNvSpPr/>
            <p:nvPr/>
          </p:nvSpPr>
          <p:spPr>
            <a:xfrm>
              <a:off x="650000" y="2834175"/>
              <a:ext cx="4125" cy="3025"/>
            </a:xfrm>
            <a:custGeom>
              <a:avLst/>
              <a:gdLst/>
              <a:ahLst/>
              <a:cxnLst/>
              <a:rect l="l" t="t" r="r" b="b"/>
              <a:pathLst>
                <a:path w="165" h="121" extrusionOk="0">
                  <a:moveTo>
                    <a:pt x="85" y="0"/>
                  </a:moveTo>
                  <a:cubicBezTo>
                    <a:pt x="0" y="0"/>
                    <a:pt x="91" y="121"/>
                    <a:pt x="139" y="121"/>
                  </a:cubicBezTo>
                  <a:cubicBezTo>
                    <a:pt x="154" y="121"/>
                    <a:pt x="164" y="109"/>
                    <a:pt x="164" y="80"/>
                  </a:cubicBezTo>
                  <a:cubicBezTo>
                    <a:pt x="164" y="32"/>
                    <a:pt x="133" y="0"/>
                    <a:pt x="8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1"/>
            <p:cNvSpPr/>
            <p:nvPr/>
          </p:nvSpPr>
          <p:spPr>
            <a:xfrm>
              <a:off x="908225" y="2787850"/>
              <a:ext cx="5575" cy="5175"/>
            </a:xfrm>
            <a:custGeom>
              <a:avLst/>
              <a:gdLst/>
              <a:ahLst/>
              <a:cxnLst/>
              <a:rect l="l" t="t" r="r" b="b"/>
              <a:pathLst>
                <a:path w="223" h="207" extrusionOk="0">
                  <a:moveTo>
                    <a:pt x="111" y="1"/>
                  </a:moveTo>
                  <a:cubicBezTo>
                    <a:pt x="0" y="17"/>
                    <a:pt x="0" y="191"/>
                    <a:pt x="111" y="207"/>
                  </a:cubicBezTo>
                  <a:cubicBezTo>
                    <a:pt x="175" y="207"/>
                    <a:pt x="222" y="159"/>
                    <a:pt x="222" y="112"/>
                  </a:cubicBezTo>
                  <a:cubicBezTo>
                    <a:pt x="222" y="48"/>
                    <a:pt x="175" y="1"/>
                    <a:pt x="11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1"/>
            <p:cNvSpPr/>
            <p:nvPr/>
          </p:nvSpPr>
          <p:spPr>
            <a:xfrm>
              <a:off x="1370175" y="3730350"/>
              <a:ext cx="19025" cy="16050"/>
            </a:xfrm>
            <a:custGeom>
              <a:avLst/>
              <a:gdLst/>
              <a:ahLst/>
              <a:cxnLst/>
              <a:rect l="l" t="t" r="r" b="b"/>
              <a:pathLst>
                <a:path w="761" h="642" extrusionOk="0">
                  <a:moveTo>
                    <a:pt x="444" y="1"/>
                  </a:moveTo>
                  <a:cubicBezTo>
                    <a:pt x="143" y="1"/>
                    <a:pt x="0" y="349"/>
                    <a:pt x="206" y="555"/>
                  </a:cubicBezTo>
                  <a:cubicBezTo>
                    <a:pt x="271" y="614"/>
                    <a:pt x="349" y="641"/>
                    <a:pt x="427" y="641"/>
                  </a:cubicBezTo>
                  <a:cubicBezTo>
                    <a:pt x="596" y="641"/>
                    <a:pt x="760" y="513"/>
                    <a:pt x="760" y="317"/>
                  </a:cubicBezTo>
                  <a:cubicBezTo>
                    <a:pt x="760" y="143"/>
                    <a:pt x="618" y="1"/>
                    <a:pt x="44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1"/>
            <p:cNvSpPr/>
            <p:nvPr/>
          </p:nvSpPr>
          <p:spPr>
            <a:xfrm>
              <a:off x="796200" y="3582300"/>
              <a:ext cx="26950" cy="27350"/>
            </a:xfrm>
            <a:custGeom>
              <a:avLst/>
              <a:gdLst/>
              <a:ahLst/>
              <a:cxnLst/>
              <a:rect l="l" t="t" r="r" b="b"/>
              <a:pathLst>
                <a:path w="1078" h="1094" extrusionOk="0">
                  <a:moveTo>
                    <a:pt x="539" y="1"/>
                  </a:moveTo>
                  <a:cubicBezTo>
                    <a:pt x="238" y="1"/>
                    <a:pt x="1" y="254"/>
                    <a:pt x="1" y="555"/>
                  </a:cubicBezTo>
                  <a:cubicBezTo>
                    <a:pt x="1" y="856"/>
                    <a:pt x="238" y="1093"/>
                    <a:pt x="539" y="1093"/>
                  </a:cubicBezTo>
                  <a:cubicBezTo>
                    <a:pt x="840" y="1093"/>
                    <a:pt x="1077" y="856"/>
                    <a:pt x="1077" y="555"/>
                  </a:cubicBezTo>
                  <a:cubicBezTo>
                    <a:pt x="1077" y="254"/>
                    <a:pt x="840" y="1"/>
                    <a:pt x="539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1"/>
            <p:cNvSpPr/>
            <p:nvPr/>
          </p:nvSpPr>
          <p:spPr>
            <a:xfrm>
              <a:off x="995300" y="2962825"/>
              <a:ext cx="5975" cy="5950"/>
            </a:xfrm>
            <a:custGeom>
              <a:avLst/>
              <a:gdLst/>
              <a:ahLst/>
              <a:cxnLst/>
              <a:rect l="l" t="t" r="r" b="b"/>
              <a:pathLst>
                <a:path w="239" h="238" extrusionOk="0">
                  <a:moveTo>
                    <a:pt x="128" y="0"/>
                  </a:moveTo>
                  <a:cubicBezTo>
                    <a:pt x="64" y="0"/>
                    <a:pt x="1" y="48"/>
                    <a:pt x="1" y="127"/>
                  </a:cubicBezTo>
                  <a:cubicBezTo>
                    <a:pt x="1" y="190"/>
                    <a:pt x="64" y="238"/>
                    <a:pt x="128" y="238"/>
                  </a:cubicBezTo>
                  <a:cubicBezTo>
                    <a:pt x="191" y="238"/>
                    <a:pt x="238" y="190"/>
                    <a:pt x="238" y="127"/>
                  </a:cubicBezTo>
                  <a:cubicBezTo>
                    <a:pt x="238" y="48"/>
                    <a:pt x="191" y="0"/>
                    <a:pt x="12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1"/>
            <p:cNvSpPr/>
            <p:nvPr/>
          </p:nvSpPr>
          <p:spPr>
            <a:xfrm>
              <a:off x="387850" y="3459450"/>
              <a:ext cx="5400" cy="5000"/>
            </a:xfrm>
            <a:custGeom>
              <a:avLst/>
              <a:gdLst/>
              <a:ahLst/>
              <a:cxnLst/>
              <a:rect l="l" t="t" r="r" b="b"/>
              <a:pathLst>
                <a:path w="216" h="200" extrusionOk="0">
                  <a:moveTo>
                    <a:pt x="92" y="1"/>
                  </a:moveTo>
                  <a:cubicBezTo>
                    <a:pt x="1" y="1"/>
                    <a:pt x="4" y="199"/>
                    <a:pt x="101" y="199"/>
                  </a:cubicBezTo>
                  <a:cubicBezTo>
                    <a:pt x="107" y="199"/>
                    <a:pt x="114" y="198"/>
                    <a:pt x="121" y="196"/>
                  </a:cubicBezTo>
                  <a:cubicBezTo>
                    <a:pt x="168" y="196"/>
                    <a:pt x="216" y="149"/>
                    <a:pt x="216" y="101"/>
                  </a:cubicBezTo>
                  <a:cubicBezTo>
                    <a:pt x="216" y="46"/>
                    <a:pt x="180" y="3"/>
                    <a:pt x="139" y="3"/>
                  </a:cubicBezTo>
                  <a:cubicBezTo>
                    <a:pt x="133" y="3"/>
                    <a:pt x="127" y="4"/>
                    <a:pt x="121" y="6"/>
                  </a:cubicBezTo>
                  <a:cubicBezTo>
                    <a:pt x="111" y="3"/>
                    <a:pt x="101" y="1"/>
                    <a:pt x="9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1"/>
            <p:cNvSpPr/>
            <p:nvPr/>
          </p:nvSpPr>
          <p:spPr>
            <a:xfrm>
              <a:off x="786700" y="3778250"/>
              <a:ext cx="13875" cy="11925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1" y="254"/>
                    <a:pt x="143" y="412"/>
                  </a:cubicBezTo>
                  <a:cubicBezTo>
                    <a:pt x="192" y="457"/>
                    <a:pt x="251" y="476"/>
                    <a:pt x="308" y="476"/>
                  </a:cubicBezTo>
                  <a:cubicBezTo>
                    <a:pt x="435" y="476"/>
                    <a:pt x="555" y="380"/>
                    <a:pt x="555" y="238"/>
                  </a:cubicBezTo>
                  <a:cubicBezTo>
                    <a:pt x="555" y="111"/>
                    <a:pt x="460" y="1"/>
                    <a:pt x="3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1"/>
            <p:cNvSpPr/>
            <p:nvPr/>
          </p:nvSpPr>
          <p:spPr>
            <a:xfrm>
              <a:off x="1120000" y="3560050"/>
              <a:ext cx="9125" cy="9225"/>
            </a:xfrm>
            <a:custGeom>
              <a:avLst/>
              <a:gdLst/>
              <a:ahLst/>
              <a:cxnLst/>
              <a:rect l="l" t="t" r="r" b="b"/>
              <a:pathLst>
                <a:path w="365" h="369" extrusionOk="0">
                  <a:moveTo>
                    <a:pt x="183" y="0"/>
                  </a:moveTo>
                  <a:cubicBezTo>
                    <a:pt x="92" y="0"/>
                    <a:pt x="0" y="60"/>
                    <a:pt x="0" y="178"/>
                  </a:cubicBezTo>
                  <a:cubicBezTo>
                    <a:pt x="0" y="305"/>
                    <a:pt x="92" y="368"/>
                    <a:pt x="183" y="368"/>
                  </a:cubicBezTo>
                  <a:cubicBezTo>
                    <a:pt x="274" y="368"/>
                    <a:pt x="365" y="305"/>
                    <a:pt x="365" y="178"/>
                  </a:cubicBezTo>
                  <a:cubicBezTo>
                    <a:pt x="365" y="60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1"/>
            <p:cNvSpPr/>
            <p:nvPr/>
          </p:nvSpPr>
          <p:spPr>
            <a:xfrm>
              <a:off x="736825" y="3407750"/>
              <a:ext cx="19425" cy="16300"/>
            </a:xfrm>
            <a:custGeom>
              <a:avLst/>
              <a:gdLst/>
              <a:ahLst/>
              <a:cxnLst/>
              <a:rect l="l" t="t" r="r" b="b"/>
              <a:pathLst>
                <a:path w="777" h="652" extrusionOk="0">
                  <a:moveTo>
                    <a:pt x="444" y="0"/>
                  </a:moveTo>
                  <a:cubicBezTo>
                    <a:pt x="143" y="0"/>
                    <a:pt x="0" y="349"/>
                    <a:pt x="206" y="554"/>
                  </a:cubicBezTo>
                  <a:cubicBezTo>
                    <a:pt x="274" y="622"/>
                    <a:pt x="358" y="652"/>
                    <a:pt x="441" y="652"/>
                  </a:cubicBezTo>
                  <a:cubicBezTo>
                    <a:pt x="611" y="652"/>
                    <a:pt x="776" y="525"/>
                    <a:pt x="776" y="333"/>
                  </a:cubicBezTo>
                  <a:cubicBezTo>
                    <a:pt x="776" y="143"/>
                    <a:pt x="618" y="0"/>
                    <a:pt x="444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1"/>
            <p:cNvSpPr/>
            <p:nvPr/>
          </p:nvSpPr>
          <p:spPr>
            <a:xfrm>
              <a:off x="1595000" y="3683250"/>
              <a:ext cx="13100" cy="11225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90" y="427"/>
                    <a:pt x="247" y="448"/>
                    <a:pt x="303" y="448"/>
                  </a:cubicBezTo>
                  <a:cubicBezTo>
                    <a:pt x="416" y="448"/>
                    <a:pt x="523" y="360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1"/>
            <p:cNvSpPr/>
            <p:nvPr/>
          </p:nvSpPr>
          <p:spPr>
            <a:xfrm>
              <a:off x="884075" y="3178550"/>
              <a:ext cx="22200" cy="22200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191" y="1"/>
                    <a:pt x="1" y="191"/>
                    <a:pt x="1" y="444"/>
                  </a:cubicBezTo>
                  <a:cubicBezTo>
                    <a:pt x="1" y="681"/>
                    <a:pt x="191" y="887"/>
                    <a:pt x="444" y="887"/>
                  </a:cubicBezTo>
                  <a:cubicBezTo>
                    <a:pt x="681" y="887"/>
                    <a:pt x="887" y="681"/>
                    <a:pt x="887" y="444"/>
                  </a:cubicBezTo>
                  <a:cubicBezTo>
                    <a:pt x="887" y="191"/>
                    <a:pt x="681" y="1"/>
                    <a:pt x="44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1"/>
            <p:cNvSpPr/>
            <p:nvPr/>
          </p:nvSpPr>
          <p:spPr>
            <a:xfrm>
              <a:off x="1543150" y="3380825"/>
              <a:ext cx="11500" cy="11500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22" y="460"/>
                  </a:cubicBezTo>
                  <a:cubicBezTo>
                    <a:pt x="349" y="460"/>
                    <a:pt x="460" y="365"/>
                    <a:pt x="460" y="238"/>
                  </a:cubicBezTo>
                  <a:cubicBezTo>
                    <a:pt x="460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1"/>
            <p:cNvSpPr/>
            <p:nvPr/>
          </p:nvSpPr>
          <p:spPr>
            <a:xfrm>
              <a:off x="1403825" y="3909275"/>
              <a:ext cx="16650" cy="14175"/>
            </a:xfrm>
            <a:custGeom>
              <a:avLst/>
              <a:gdLst/>
              <a:ahLst/>
              <a:cxnLst/>
              <a:rect l="l" t="t" r="r" b="b"/>
              <a:pathLst>
                <a:path w="666" h="567" extrusionOk="0">
                  <a:moveTo>
                    <a:pt x="380" y="0"/>
                  </a:moveTo>
                  <a:cubicBezTo>
                    <a:pt x="127" y="0"/>
                    <a:pt x="0" y="301"/>
                    <a:pt x="190" y="475"/>
                  </a:cubicBezTo>
                  <a:cubicBezTo>
                    <a:pt x="248" y="539"/>
                    <a:pt x="320" y="567"/>
                    <a:pt x="391" y="567"/>
                  </a:cubicBezTo>
                  <a:cubicBezTo>
                    <a:pt x="532" y="567"/>
                    <a:pt x="665" y="454"/>
                    <a:pt x="665" y="285"/>
                  </a:cubicBezTo>
                  <a:cubicBezTo>
                    <a:pt x="665" y="127"/>
                    <a:pt x="539" y="0"/>
                    <a:pt x="38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1"/>
            <p:cNvSpPr/>
            <p:nvPr/>
          </p:nvSpPr>
          <p:spPr>
            <a:xfrm>
              <a:off x="1480575" y="3945700"/>
              <a:ext cx="4025" cy="2525"/>
            </a:xfrm>
            <a:custGeom>
              <a:avLst/>
              <a:gdLst/>
              <a:ahLst/>
              <a:cxnLst/>
              <a:rect l="l" t="t" r="r" b="b"/>
              <a:pathLst>
                <a:path w="161" h="101" extrusionOk="0">
                  <a:moveTo>
                    <a:pt x="97" y="0"/>
                  </a:moveTo>
                  <a:cubicBezTo>
                    <a:pt x="1" y="0"/>
                    <a:pt x="87" y="100"/>
                    <a:pt x="134" y="100"/>
                  </a:cubicBezTo>
                  <a:cubicBezTo>
                    <a:pt x="149" y="100"/>
                    <a:pt x="160" y="90"/>
                    <a:pt x="160" y="63"/>
                  </a:cubicBezTo>
                  <a:cubicBezTo>
                    <a:pt x="160" y="32"/>
                    <a:pt x="129" y="0"/>
                    <a:pt x="97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1"/>
            <p:cNvSpPr/>
            <p:nvPr/>
          </p:nvSpPr>
          <p:spPr>
            <a:xfrm>
              <a:off x="1397875" y="2993300"/>
              <a:ext cx="5175" cy="4775"/>
            </a:xfrm>
            <a:custGeom>
              <a:avLst/>
              <a:gdLst/>
              <a:ahLst/>
              <a:cxnLst/>
              <a:rect l="l" t="t" r="r" b="b"/>
              <a:pathLst>
                <a:path w="207" h="191" extrusionOk="0">
                  <a:moveTo>
                    <a:pt x="96" y="1"/>
                  </a:moveTo>
                  <a:cubicBezTo>
                    <a:pt x="48" y="1"/>
                    <a:pt x="17" y="32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59" y="191"/>
                    <a:pt x="207" y="143"/>
                    <a:pt x="191" y="96"/>
                  </a:cubicBezTo>
                  <a:cubicBezTo>
                    <a:pt x="191" y="32"/>
                    <a:pt x="159" y="1"/>
                    <a:pt x="96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1"/>
            <p:cNvSpPr/>
            <p:nvPr/>
          </p:nvSpPr>
          <p:spPr>
            <a:xfrm>
              <a:off x="1478225" y="3289400"/>
              <a:ext cx="20625" cy="21000"/>
            </a:xfrm>
            <a:custGeom>
              <a:avLst/>
              <a:gdLst/>
              <a:ahLst/>
              <a:cxnLst/>
              <a:rect l="l" t="t" r="r" b="b"/>
              <a:pathLst>
                <a:path w="825" h="840" extrusionOk="0">
                  <a:moveTo>
                    <a:pt x="413" y="0"/>
                  </a:moveTo>
                  <a:cubicBezTo>
                    <a:pt x="191" y="0"/>
                    <a:pt x="1" y="190"/>
                    <a:pt x="1" y="412"/>
                  </a:cubicBezTo>
                  <a:cubicBezTo>
                    <a:pt x="1" y="649"/>
                    <a:pt x="191" y="839"/>
                    <a:pt x="413" y="839"/>
                  </a:cubicBezTo>
                  <a:cubicBezTo>
                    <a:pt x="634" y="839"/>
                    <a:pt x="824" y="649"/>
                    <a:pt x="824" y="412"/>
                  </a:cubicBezTo>
                  <a:cubicBezTo>
                    <a:pt x="824" y="190"/>
                    <a:pt x="634" y="0"/>
                    <a:pt x="413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1"/>
            <p:cNvSpPr/>
            <p:nvPr/>
          </p:nvSpPr>
          <p:spPr>
            <a:xfrm>
              <a:off x="743550" y="3823375"/>
              <a:ext cx="15075" cy="12575"/>
            </a:xfrm>
            <a:custGeom>
              <a:avLst/>
              <a:gdLst/>
              <a:ahLst/>
              <a:cxnLst/>
              <a:rect l="l" t="t" r="r" b="b"/>
              <a:pathLst>
                <a:path w="603" h="503" extrusionOk="0">
                  <a:moveTo>
                    <a:pt x="349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6" y="480"/>
                    <a:pt x="282" y="503"/>
                    <a:pt x="347" y="503"/>
                  </a:cubicBezTo>
                  <a:cubicBezTo>
                    <a:pt x="480" y="503"/>
                    <a:pt x="602" y="403"/>
                    <a:pt x="602" y="254"/>
                  </a:cubicBezTo>
                  <a:cubicBezTo>
                    <a:pt x="602" y="111"/>
                    <a:pt x="491" y="1"/>
                    <a:pt x="349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1"/>
            <p:cNvSpPr/>
            <p:nvPr/>
          </p:nvSpPr>
          <p:spPr>
            <a:xfrm>
              <a:off x="959275" y="2889200"/>
              <a:ext cx="4775" cy="4375"/>
            </a:xfrm>
            <a:custGeom>
              <a:avLst/>
              <a:gdLst/>
              <a:ahLst/>
              <a:cxnLst/>
              <a:rect l="l" t="t" r="r" b="b"/>
              <a:pathLst>
                <a:path w="191" h="175" extrusionOk="0">
                  <a:moveTo>
                    <a:pt x="96" y="0"/>
                  </a:moveTo>
                  <a:cubicBezTo>
                    <a:pt x="48" y="0"/>
                    <a:pt x="1" y="32"/>
                    <a:pt x="1" y="95"/>
                  </a:cubicBezTo>
                  <a:cubicBezTo>
                    <a:pt x="1" y="143"/>
                    <a:pt x="48" y="174"/>
                    <a:pt x="96" y="174"/>
                  </a:cubicBezTo>
                  <a:cubicBezTo>
                    <a:pt x="143" y="174"/>
                    <a:pt x="191" y="143"/>
                    <a:pt x="191" y="95"/>
                  </a:cubicBezTo>
                  <a:cubicBezTo>
                    <a:pt x="191" y="32"/>
                    <a:pt x="143" y="0"/>
                    <a:pt x="9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1"/>
            <p:cNvSpPr/>
            <p:nvPr/>
          </p:nvSpPr>
          <p:spPr>
            <a:xfrm>
              <a:off x="844100" y="3238325"/>
              <a:ext cx="21000" cy="20600"/>
            </a:xfrm>
            <a:custGeom>
              <a:avLst/>
              <a:gdLst/>
              <a:ahLst/>
              <a:cxnLst/>
              <a:rect l="l" t="t" r="r" b="b"/>
              <a:pathLst>
                <a:path w="840" h="824" extrusionOk="0">
                  <a:moveTo>
                    <a:pt x="428" y="1"/>
                  </a:moveTo>
                  <a:cubicBezTo>
                    <a:pt x="190" y="1"/>
                    <a:pt x="0" y="191"/>
                    <a:pt x="0" y="412"/>
                  </a:cubicBezTo>
                  <a:cubicBezTo>
                    <a:pt x="0" y="634"/>
                    <a:pt x="190" y="824"/>
                    <a:pt x="428" y="824"/>
                  </a:cubicBezTo>
                  <a:cubicBezTo>
                    <a:pt x="650" y="824"/>
                    <a:pt x="840" y="634"/>
                    <a:pt x="840" y="412"/>
                  </a:cubicBezTo>
                  <a:cubicBezTo>
                    <a:pt x="840" y="191"/>
                    <a:pt x="650" y="1"/>
                    <a:pt x="42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1"/>
            <p:cNvSpPr/>
            <p:nvPr/>
          </p:nvSpPr>
          <p:spPr>
            <a:xfrm>
              <a:off x="1075825" y="2971525"/>
              <a:ext cx="5800" cy="3700"/>
            </a:xfrm>
            <a:custGeom>
              <a:avLst/>
              <a:gdLst/>
              <a:ahLst/>
              <a:cxnLst/>
              <a:rect l="l" t="t" r="r" b="b"/>
              <a:pathLst>
                <a:path w="232" h="148" extrusionOk="0">
                  <a:moveTo>
                    <a:pt x="121" y="1"/>
                  </a:moveTo>
                  <a:cubicBezTo>
                    <a:pt x="0" y="1"/>
                    <a:pt x="128" y="148"/>
                    <a:pt x="195" y="148"/>
                  </a:cubicBezTo>
                  <a:cubicBezTo>
                    <a:pt x="216" y="148"/>
                    <a:pt x="232" y="133"/>
                    <a:pt x="232" y="96"/>
                  </a:cubicBezTo>
                  <a:cubicBezTo>
                    <a:pt x="232" y="48"/>
                    <a:pt x="184" y="1"/>
                    <a:pt x="12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1"/>
            <p:cNvSpPr/>
            <p:nvPr/>
          </p:nvSpPr>
          <p:spPr>
            <a:xfrm>
              <a:off x="1027775" y="3407325"/>
              <a:ext cx="26150" cy="22375"/>
            </a:xfrm>
            <a:custGeom>
              <a:avLst/>
              <a:gdLst/>
              <a:ahLst/>
              <a:cxnLst/>
              <a:rect l="l" t="t" r="r" b="b"/>
              <a:pathLst>
                <a:path w="1046" h="895" extrusionOk="0">
                  <a:moveTo>
                    <a:pt x="628" y="1"/>
                  </a:moveTo>
                  <a:cubicBezTo>
                    <a:pt x="619" y="1"/>
                    <a:pt x="611" y="1"/>
                    <a:pt x="602" y="1"/>
                  </a:cubicBezTo>
                  <a:cubicBezTo>
                    <a:pt x="190" y="1"/>
                    <a:pt x="0" y="476"/>
                    <a:pt x="285" y="761"/>
                  </a:cubicBezTo>
                  <a:cubicBezTo>
                    <a:pt x="372" y="853"/>
                    <a:pt x="482" y="894"/>
                    <a:pt x="591" y="894"/>
                  </a:cubicBezTo>
                  <a:cubicBezTo>
                    <a:pt x="820" y="894"/>
                    <a:pt x="1045" y="713"/>
                    <a:pt x="1045" y="445"/>
                  </a:cubicBezTo>
                  <a:cubicBezTo>
                    <a:pt x="1045" y="201"/>
                    <a:pt x="854" y="1"/>
                    <a:pt x="62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1"/>
            <p:cNvSpPr/>
            <p:nvPr/>
          </p:nvSpPr>
          <p:spPr>
            <a:xfrm>
              <a:off x="1217375" y="3764000"/>
              <a:ext cx="24575" cy="21000"/>
            </a:xfrm>
            <a:custGeom>
              <a:avLst/>
              <a:gdLst/>
              <a:ahLst/>
              <a:cxnLst/>
              <a:rect l="l" t="t" r="r" b="b"/>
              <a:pathLst>
                <a:path w="983" h="840" extrusionOk="0">
                  <a:moveTo>
                    <a:pt x="571" y="1"/>
                  </a:moveTo>
                  <a:cubicBezTo>
                    <a:pt x="191" y="1"/>
                    <a:pt x="1" y="460"/>
                    <a:pt x="270" y="713"/>
                  </a:cubicBezTo>
                  <a:cubicBezTo>
                    <a:pt x="352" y="801"/>
                    <a:pt x="457" y="840"/>
                    <a:pt x="560" y="840"/>
                  </a:cubicBezTo>
                  <a:cubicBezTo>
                    <a:pt x="774" y="840"/>
                    <a:pt x="982" y="673"/>
                    <a:pt x="982" y="428"/>
                  </a:cubicBezTo>
                  <a:cubicBezTo>
                    <a:pt x="982" y="191"/>
                    <a:pt x="792" y="1"/>
                    <a:pt x="57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1"/>
            <p:cNvSpPr/>
            <p:nvPr/>
          </p:nvSpPr>
          <p:spPr>
            <a:xfrm>
              <a:off x="1739925" y="3572425"/>
              <a:ext cx="7100" cy="4850"/>
            </a:xfrm>
            <a:custGeom>
              <a:avLst/>
              <a:gdLst/>
              <a:ahLst/>
              <a:cxnLst/>
              <a:rect l="l" t="t" r="r" b="b"/>
              <a:pathLst>
                <a:path w="284" h="194" extrusionOk="0">
                  <a:moveTo>
                    <a:pt x="157" y="0"/>
                  </a:moveTo>
                  <a:cubicBezTo>
                    <a:pt x="0" y="0"/>
                    <a:pt x="157" y="194"/>
                    <a:pt x="240" y="194"/>
                  </a:cubicBezTo>
                  <a:cubicBezTo>
                    <a:pt x="265" y="194"/>
                    <a:pt x="284" y="175"/>
                    <a:pt x="284" y="127"/>
                  </a:cubicBezTo>
                  <a:cubicBezTo>
                    <a:pt x="284" y="63"/>
                    <a:pt x="221" y="0"/>
                    <a:pt x="157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1"/>
            <p:cNvSpPr/>
            <p:nvPr/>
          </p:nvSpPr>
          <p:spPr>
            <a:xfrm>
              <a:off x="929800" y="2716300"/>
              <a:ext cx="7550" cy="5675"/>
            </a:xfrm>
            <a:custGeom>
              <a:avLst/>
              <a:gdLst/>
              <a:ahLst/>
              <a:cxnLst/>
              <a:rect l="l" t="t" r="r" b="b"/>
              <a:pathLst>
                <a:path w="302" h="227" extrusionOk="0">
                  <a:moveTo>
                    <a:pt x="151" y="1"/>
                  </a:moveTo>
                  <a:cubicBezTo>
                    <a:pt x="76" y="1"/>
                    <a:pt x="0" y="37"/>
                    <a:pt x="8" y="108"/>
                  </a:cubicBezTo>
                  <a:cubicBezTo>
                    <a:pt x="0" y="187"/>
                    <a:pt x="76" y="227"/>
                    <a:pt x="151" y="227"/>
                  </a:cubicBezTo>
                  <a:cubicBezTo>
                    <a:pt x="226" y="227"/>
                    <a:pt x="301" y="187"/>
                    <a:pt x="293" y="108"/>
                  </a:cubicBezTo>
                  <a:cubicBezTo>
                    <a:pt x="301" y="37"/>
                    <a:pt x="226" y="1"/>
                    <a:pt x="15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1"/>
            <p:cNvSpPr/>
            <p:nvPr/>
          </p:nvSpPr>
          <p:spPr>
            <a:xfrm>
              <a:off x="1115250" y="3419225"/>
              <a:ext cx="17450" cy="14700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6" y="0"/>
                  </a:moveTo>
                  <a:cubicBezTo>
                    <a:pt x="143" y="0"/>
                    <a:pt x="0" y="317"/>
                    <a:pt x="190" y="507"/>
                  </a:cubicBezTo>
                  <a:cubicBezTo>
                    <a:pt x="250" y="562"/>
                    <a:pt x="323" y="587"/>
                    <a:pt x="394" y="587"/>
                  </a:cubicBezTo>
                  <a:cubicBezTo>
                    <a:pt x="549" y="587"/>
                    <a:pt x="697" y="470"/>
                    <a:pt x="697" y="285"/>
                  </a:cubicBezTo>
                  <a:cubicBezTo>
                    <a:pt x="697" y="127"/>
                    <a:pt x="570" y="0"/>
                    <a:pt x="39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1"/>
            <p:cNvSpPr/>
            <p:nvPr/>
          </p:nvSpPr>
          <p:spPr>
            <a:xfrm>
              <a:off x="1576400" y="3319475"/>
              <a:ext cx="6350" cy="5575"/>
            </a:xfrm>
            <a:custGeom>
              <a:avLst/>
              <a:gdLst/>
              <a:ahLst/>
              <a:cxnLst/>
              <a:rect l="l" t="t" r="r" b="b"/>
              <a:pathLst>
                <a:path w="254" h="223" extrusionOk="0">
                  <a:moveTo>
                    <a:pt x="143" y="0"/>
                  </a:moveTo>
                  <a:cubicBezTo>
                    <a:pt x="1" y="0"/>
                    <a:pt x="1" y="222"/>
                    <a:pt x="143" y="222"/>
                  </a:cubicBezTo>
                  <a:cubicBezTo>
                    <a:pt x="207" y="222"/>
                    <a:pt x="254" y="159"/>
                    <a:pt x="254" y="111"/>
                  </a:cubicBezTo>
                  <a:cubicBezTo>
                    <a:pt x="254" y="48"/>
                    <a:pt x="207" y="0"/>
                    <a:pt x="143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1"/>
            <p:cNvSpPr/>
            <p:nvPr/>
          </p:nvSpPr>
          <p:spPr>
            <a:xfrm>
              <a:off x="1098225" y="3382800"/>
              <a:ext cx="16650" cy="16650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1"/>
                  </a:moveTo>
                  <a:cubicBezTo>
                    <a:pt x="143" y="1"/>
                    <a:pt x="1" y="159"/>
                    <a:pt x="1" y="333"/>
                  </a:cubicBezTo>
                  <a:cubicBezTo>
                    <a:pt x="1" y="523"/>
                    <a:pt x="143" y="666"/>
                    <a:pt x="333" y="666"/>
                  </a:cubicBezTo>
                  <a:cubicBezTo>
                    <a:pt x="507" y="666"/>
                    <a:pt x="666" y="523"/>
                    <a:pt x="666" y="333"/>
                  </a:cubicBezTo>
                  <a:cubicBezTo>
                    <a:pt x="666" y="159"/>
                    <a:pt x="507" y="1"/>
                    <a:pt x="33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1"/>
            <p:cNvSpPr/>
            <p:nvPr/>
          </p:nvSpPr>
          <p:spPr>
            <a:xfrm>
              <a:off x="1106925" y="3460400"/>
              <a:ext cx="10325" cy="8450"/>
            </a:xfrm>
            <a:custGeom>
              <a:avLst/>
              <a:gdLst/>
              <a:ahLst/>
              <a:cxnLst/>
              <a:rect l="l" t="t" r="r" b="b"/>
              <a:pathLst>
                <a:path w="413" h="338" extrusionOk="0">
                  <a:moveTo>
                    <a:pt x="238" y="0"/>
                  </a:moveTo>
                  <a:cubicBezTo>
                    <a:pt x="80" y="0"/>
                    <a:pt x="1" y="190"/>
                    <a:pt x="112" y="285"/>
                  </a:cubicBezTo>
                  <a:cubicBezTo>
                    <a:pt x="148" y="321"/>
                    <a:pt x="193" y="337"/>
                    <a:pt x="237" y="337"/>
                  </a:cubicBezTo>
                  <a:cubicBezTo>
                    <a:pt x="327" y="337"/>
                    <a:pt x="413" y="270"/>
                    <a:pt x="413" y="174"/>
                  </a:cubicBezTo>
                  <a:cubicBezTo>
                    <a:pt x="413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1"/>
            <p:cNvSpPr/>
            <p:nvPr/>
          </p:nvSpPr>
          <p:spPr>
            <a:xfrm>
              <a:off x="1524550" y="3663050"/>
              <a:ext cx="9925" cy="8475"/>
            </a:xfrm>
            <a:custGeom>
              <a:avLst/>
              <a:gdLst/>
              <a:ahLst/>
              <a:cxnLst/>
              <a:rect l="l" t="t" r="r" b="b"/>
              <a:pathLst>
                <a:path w="397" h="339" extrusionOk="0">
                  <a:moveTo>
                    <a:pt x="222" y="1"/>
                  </a:moveTo>
                  <a:cubicBezTo>
                    <a:pt x="64" y="1"/>
                    <a:pt x="0" y="191"/>
                    <a:pt x="95" y="286"/>
                  </a:cubicBezTo>
                  <a:cubicBezTo>
                    <a:pt x="132" y="322"/>
                    <a:pt x="177" y="338"/>
                    <a:pt x="220" y="338"/>
                  </a:cubicBezTo>
                  <a:cubicBezTo>
                    <a:pt x="310" y="338"/>
                    <a:pt x="396" y="271"/>
                    <a:pt x="396" y="175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1"/>
            <p:cNvSpPr/>
            <p:nvPr/>
          </p:nvSpPr>
          <p:spPr>
            <a:xfrm>
              <a:off x="1876850" y="3563025"/>
              <a:ext cx="5575" cy="5350"/>
            </a:xfrm>
            <a:custGeom>
              <a:avLst/>
              <a:gdLst/>
              <a:ahLst/>
              <a:cxnLst/>
              <a:rect l="l" t="t" r="r" b="b"/>
              <a:pathLst>
                <a:path w="223" h="214" extrusionOk="0">
                  <a:moveTo>
                    <a:pt x="111" y="0"/>
                  </a:moveTo>
                  <a:cubicBezTo>
                    <a:pt x="56" y="0"/>
                    <a:pt x="0" y="36"/>
                    <a:pt x="0" y="107"/>
                  </a:cubicBezTo>
                  <a:cubicBezTo>
                    <a:pt x="0" y="178"/>
                    <a:pt x="56" y="214"/>
                    <a:pt x="111" y="214"/>
                  </a:cubicBezTo>
                  <a:cubicBezTo>
                    <a:pt x="167" y="214"/>
                    <a:pt x="222" y="178"/>
                    <a:pt x="222" y="107"/>
                  </a:cubicBezTo>
                  <a:cubicBezTo>
                    <a:pt x="222" y="36"/>
                    <a:pt x="167" y="0"/>
                    <a:pt x="111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1"/>
            <p:cNvSpPr/>
            <p:nvPr/>
          </p:nvSpPr>
          <p:spPr>
            <a:xfrm>
              <a:off x="1551850" y="3825350"/>
              <a:ext cx="4775" cy="4775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6" y="1"/>
                  </a:moveTo>
                  <a:cubicBezTo>
                    <a:pt x="48" y="1"/>
                    <a:pt x="1" y="32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43" y="191"/>
                    <a:pt x="191" y="143"/>
                    <a:pt x="191" y="96"/>
                  </a:cubicBezTo>
                  <a:cubicBezTo>
                    <a:pt x="191" y="32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1"/>
            <p:cNvSpPr/>
            <p:nvPr/>
          </p:nvSpPr>
          <p:spPr>
            <a:xfrm>
              <a:off x="1779075" y="3266825"/>
              <a:ext cx="12700" cy="11150"/>
            </a:xfrm>
            <a:custGeom>
              <a:avLst/>
              <a:gdLst/>
              <a:ahLst/>
              <a:cxnLst/>
              <a:rect l="l" t="t" r="r" b="b"/>
              <a:pathLst>
                <a:path w="508" h="446" extrusionOk="0">
                  <a:moveTo>
                    <a:pt x="286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83" y="425"/>
                    <a:pt x="234" y="445"/>
                    <a:pt x="285" y="445"/>
                  </a:cubicBezTo>
                  <a:cubicBezTo>
                    <a:pt x="396" y="445"/>
                    <a:pt x="507" y="352"/>
                    <a:pt x="507" y="222"/>
                  </a:cubicBezTo>
                  <a:cubicBezTo>
                    <a:pt x="507" y="96"/>
                    <a:pt x="412" y="1"/>
                    <a:pt x="28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1"/>
            <p:cNvSpPr/>
            <p:nvPr/>
          </p:nvSpPr>
          <p:spPr>
            <a:xfrm>
              <a:off x="915100" y="2999975"/>
              <a:ext cx="5425" cy="5300"/>
            </a:xfrm>
            <a:custGeom>
              <a:avLst/>
              <a:gdLst/>
              <a:ahLst/>
              <a:cxnLst/>
              <a:rect l="l" t="t" r="r" b="b"/>
              <a:pathLst>
                <a:path w="217" h="212" extrusionOk="0">
                  <a:moveTo>
                    <a:pt x="88" y="0"/>
                  </a:moveTo>
                  <a:cubicBezTo>
                    <a:pt x="0" y="0"/>
                    <a:pt x="0" y="211"/>
                    <a:pt x="88" y="211"/>
                  </a:cubicBezTo>
                  <a:cubicBezTo>
                    <a:pt x="93" y="211"/>
                    <a:pt x="99" y="210"/>
                    <a:pt x="105" y="209"/>
                  </a:cubicBezTo>
                  <a:cubicBezTo>
                    <a:pt x="169" y="209"/>
                    <a:pt x="216" y="161"/>
                    <a:pt x="216" y="98"/>
                  </a:cubicBezTo>
                  <a:cubicBezTo>
                    <a:pt x="216" y="50"/>
                    <a:pt x="169" y="3"/>
                    <a:pt x="105" y="3"/>
                  </a:cubicBezTo>
                  <a:cubicBezTo>
                    <a:pt x="99" y="1"/>
                    <a:pt x="93" y="0"/>
                    <a:pt x="8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1"/>
            <p:cNvSpPr/>
            <p:nvPr/>
          </p:nvSpPr>
          <p:spPr>
            <a:xfrm>
              <a:off x="447850" y="3161525"/>
              <a:ext cx="8750" cy="8350"/>
            </a:xfrm>
            <a:custGeom>
              <a:avLst/>
              <a:gdLst/>
              <a:ahLst/>
              <a:cxnLst/>
              <a:rect l="l" t="t" r="r" b="b"/>
              <a:pathLst>
                <a:path w="350" h="334" extrusionOk="0">
                  <a:moveTo>
                    <a:pt x="175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70" y="333"/>
                    <a:pt x="349" y="254"/>
                    <a:pt x="349" y="159"/>
                  </a:cubicBezTo>
                  <a:cubicBezTo>
                    <a:pt x="349" y="64"/>
                    <a:pt x="270" y="1"/>
                    <a:pt x="17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1"/>
            <p:cNvSpPr/>
            <p:nvPr/>
          </p:nvSpPr>
          <p:spPr>
            <a:xfrm>
              <a:off x="1116425" y="3701850"/>
              <a:ext cx="14675" cy="14275"/>
            </a:xfrm>
            <a:custGeom>
              <a:avLst/>
              <a:gdLst/>
              <a:ahLst/>
              <a:cxnLst/>
              <a:rect l="l" t="t" r="r" b="b"/>
              <a:pathLst>
                <a:path w="587" h="571" extrusionOk="0">
                  <a:moveTo>
                    <a:pt x="286" y="1"/>
                  </a:moveTo>
                  <a:cubicBezTo>
                    <a:pt x="128" y="1"/>
                    <a:pt x="1" y="127"/>
                    <a:pt x="1" y="286"/>
                  </a:cubicBezTo>
                  <a:cubicBezTo>
                    <a:pt x="1" y="444"/>
                    <a:pt x="128" y="571"/>
                    <a:pt x="286" y="571"/>
                  </a:cubicBezTo>
                  <a:cubicBezTo>
                    <a:pt x="460" y="571"/>
                    <a:pt x="587" y="444"/>
                    <a:pt x="587" y="286"/>
                  </a:cubicBezTo>
                  <a:cubicBezTo>
                    <a:pt x="587" y="127"/>
                    <a:pt x="460" y="1"/>
                    <a:pt x="28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1"/>
            <p:cNvSpPr/>
            <p:nvPr/>
          </p:nvSpPr>
          <p:spPr>
            <a:xfrm>
              <a:off x="965625" y="3931825"/>
              <a:ext cx="8325" cy="7250"/>
            </a:xfrm>
            <a:custGeom>
              <a:avLst/>
              <a:gdLst/>
              <a:ahLst/>
              <a:cxnLst/>
              <a:rect l="l" t="t" r="r" b="b"/>
              <a:pathLst>
                <a:path w="333" h="290" extrusionOk="0">
                  <a:moveTo>
                    <a:pt x="190" y="1"/>
                  </a:moveTo>
                  <a:cubicBezTo>
                    <a:pt x="64" y="1"/>
                    <a:pt x="0" y="159"/>
                    <a:pt x="80" y="254"/>
                  </a:cubicBezTo>
                  <a:cubicBezTo>
                    <a:pt x="108" y="278"/>
                    <a:pt x="143" y="289"/>
                    <a:pt x="177" y="289"/>
                  </a:cubicBezTo>
                  <a:cubicBezTo>
                    <a:pt x="256" y="289"/>
                    <a:pt x="333" y="232"/>
                    <a:pt x="333" y="143"/>
                  </a:cubicBezTo>
                  <a:cubicBezTo>
                    <a:pt x="333" y="64"/>
                    <a:pt x="270" y="1"/>
                    <a:pt x="19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1"/>
            <p:cNvSpPr/>
            <p:nvPr/>
          </p:nvSpPr>
          <p:spPr>
            <a:xfrm>
              <a:off x="1485750" y="3351925"/>
              <a:ext cx="10325" cy="9125"/>
            </a:xfrm>
            <a:custGeom>
              <a:avLst/>
              <a:gdLst/>
              <a:ahLst/>
              <a:cxnLst/>
              <a:rect l="l" t="t" r="r" b="b"/>
              <a:pathLst>
                <a:path w="413" h="365" extrusionOk="0">
                  <a:moveTo>
                    <a:pt x="238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50" y="345"/>
                    <a:pt x="197" y="364"/>
                    <a:pt x="243" y="364"/>
                  </a:cubicBezTo>
                  <a:cubicBezTo>
                    <a:pt x="331" y="364"/>
                    <a:pt x="412" y="295"/>
                    <a:pt x="412" y="191"/>
                  </a:cubicBezTo>
                  <a:cubicBezTo>
                    <a:pt x="412" y="80"/>
                    <a:pt x="333" y="1"/>
                    <a:pt x="23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1"/>
            <p:cNvSpPr/>
            <p:nvPr/>
          </p:nvSpPr>
          <p:spPr>
            <a:xfrm>
              <a:off x="1791750" y="3140550"/>
              <a:ext cx="4775" cy="4775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5" y="1"/>
                  </a:moveTo>
                  <a:cubicBezTo>
                    <a:pt x="32" y="1"/>
                    <a:pt x="0" y="32"/>
                    <a:pt x="0" y="96"/>
                  </a:cubicBezTo>
                  <a:cubicBezTo>
                    <a:pt x="0" y="143"/>
                    <a:pt x="32" y="191"/>
                    <a:pt x="95" y="191"/>
                  </a:cubicBezTo>
                  <a:cubicBezTo>
                    <a:pt x="143" y="191"/>
                    <a:pt x="190" y="143"/>
                    <a:pt x="190" y="96"/>
                  </a:cubicBezTo>
                  <a:cubicBezTo>
                    <a:pt x="190" y="32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1"/>
            <p:cNvSpPr/>
            <p:nvPr/>
          </p:nvSpPr>
          <p:spPr>
            <a:xfrm>
              <a:off x="909400" y="3667025"/>
              <a:ext cx="16650" cy="16650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0"/>
                  </a:moveTo>
                  <a:cubicBezTo>
                    <a:pt x="159" y="0"/>
                    <a:pt x="1" y="159"/>
                    <a:pt x="1" y="333"/>
                  </a:cubicBezTo>
                  <a:cubicBezTo>
                    <a:pt x="1" y="523"/>
                    <a:pt x="159" y="665"/>
                    <a:pt x="333" y="665"/>
                  </a:cubicBezTo>
                  <a:cubicBezTo>
                    <a:pt x="523" y="665"/>
                    <a:pt x="666" y="523"/>
                    <a:pt x="666" y="333"/>
                  </a:cubicBezTo>
                  <a:cubicBezTo>
                    <a:pt x="666" y="159"/>
                    <a:pt x="523" y="0"/>
                    <a:pt x="33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1"/>
            <p:cNvSpPr/>
            <p:nvPr/>
          </p:nvSpPr>
          <p:spPr>
            <a:xfrm>
              <a:off x="1021825" y="3576375"/>
              <a:ext cx="11125" cy="11100"/>
            </a:xfrm>
            <a:custGeom>
              <a:avLst/>
              <a:gdLst/>
              <a:ahLst/>
              <a:cxnLst/>
              <a:rect l="l" t="t" r="r" b="b"/>
              <a:pathLst>
                <a:path w="445" h="444" extrusionOk="0">
                  <a:moveTo>
                    <a:pt x="222" y="0"/>
                  </a:moveTo>
                  <a:cubicBezTo>
                    <a:pt x="96" y="0"/>
                    <a:pt x="1" y="95"/>
                    <a:pt x="1" y="222"/>
                  </a:cubicBezTo>
                  <a:cubicBezTo>
                    <a:pt x="1" y="349"/>
                    <a:pt x="96" y="444"/>
                    <a:pt x="222" y="444"/>
                  </a:cubicBezTo>
                  <a:cubicBezTo>
                    <a:pt x="349" y="444"/>
                    <a:pt x="444" y="349"/>
                    <a:pt x="444" y="222"/>
                  </a:cubicBezTo>
                  <a:cubicBezTo>
                    <a:pt x="444" y="95"/>
                    <a:pt x="349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1"/>
            <p:cNvSpPr/>
            <p:nvPr/>
          </p:nvSpPr>
          <p:spPr>
            <a:xfrm>
              <a:off x="1699500" y="3186075"/>
              <a:ext cx="13100" cy="11150"/>
            </a:xfrm>
            <a:custGeom>
              <a:avLst/>
              <a:gdLst/>
              <a:ahLst/>
              <a:cxnLst/>
              <a:rect l="l" t="t" r="r" b="b"/>
              <a:pathLst>
                <a:path w="524" h="446" extrusionOk="0">
                  <a:moveTo>
                    <a:pt x="302" y="0"/>
                  </a:moveTo>
                  <a:cubicBezTo>
                    <a:pt x="112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1"/>
            <p:cNvSpPr/>
            <p:nvPr/>
          </p:nvSpPr>
          <p:spPr>
            <a:xfrm>
              <a:off x="1718500" y="3493650"/>
              <a:ext cx="15075" cy="12950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4"/>
                    <a:pt x="274" y="517"/>
                    <a:pt x="338" y="517"/>
                  </a:cubicBezTo>
                  <a:cubicBezTo>
                    <a:pt x="471" y="517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1"/>
            <p:cNvSpPr/>
            <p:nvPr/>
          </p:nvSpPr>
          <p:spPr>
            <a:xfrm>
              <a:off x="1009950" y="3923925"/>
              <a:ext cx="7150" cy="6750"/>
            </a:xfrm>
            <a:custGeom>
              <a:avLst/>
              <a:gdLst/>
              <a:ahLst/>
              <a:cxnLst/>
              <a:rect l="l" t="t" r="r" b="b"/>
              <a:pathLst>
                <a:path w="286" h="270" extrusionOk="0">
                  <a:moveTo>
                    <a:pt x="143" y="0"/>
                  </a:moveTo>
                  <a:cubicBezTo>
                    <a:pt x="64" y="0"/>
                    <a:pt x="1" y="64"/>
                    <a:pt x="1" y="127"/>
                  </a:cubicBezTo>
                  <a:cubicBezTo>
                    <a:pt x="1" y="206"/>
                    <a:pt x="64" y="269"/>
                    <a:pt x="143" y="269"/>
                  </a:cubicBezTo>
                  <a:cubicBezTo>
                    <a:pt x="222" y="269"/>
                    <a:pt x="286" y="206"/>
                    <a:pt x="286" y="127"/>
                  </a:cubicBezTo>
                  <a:cubicBezTo>
                    <a:pt x="286" y="48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1"/>
            <p:cNvSpPr/>
            <p:nvPr/>
          </p:nvSpPr>
          <p:spPr>
            <a:xfrm>
              <a:off x="534750" y="3638125"/>
              <a:ext cx="5950" cy="4775"/>
            </a:xfrm>
            <a:custGeom>
              <a:avLst/>
              <a:gdLst/>
              <a:ahLst/>
              <a:cxnLst/>
              <a:rect l="l" t="t" r="r" b="b"/>
              <a:pathLst>
                <a:path w="238" h="191" extrusionOk="0">
                  <a:moveTo>
                    <a:pt x="119" y="0"/>
                  </a:moveTo>
                  <a:cubicBezTo>
                    <a:pt x="60" y="0"/>
                    <a:pt x="0" y="32"/>
                    <a:pt x="8" y="95"/>
                  </a:cubicBezTo>
                  <a:cubicBezTo>
                    <a:pt x="16" y="159"/>
                    <a:pt x="68" y="190"/>
                    <a:pt x="119" y="190"/>
                  </a:cubicBezTo>
                  <a:cubicBezTo>
                    <a:pt x="171" y="190"/>
                    <a:pt x="222" y="159"/>
                    <a:pt x="230" y="95"/>
                  </a:cubicBezTo>
                  <a:cubicBezTo>
                    <a:pt x="238" y="32"/>
                    <a:pt x="179" y="0"/>
                    <a:pt x="11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1"/>
            <p:cNvSpPr/>
            <p:nvPr/>
          </p:nvSpPr>
          <p:spPr>
            <a:xfrm>
              <a:off x="746325" y="2908600"/>
              <a:ext cx="3975" cy="3975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80" y="0"/>
                  </a:moveTo>
                  <a:cubicBezTo>
                    <a:pt x="48" y="0"/>
                    <a:pt x="0" y="32"/>
                    <a:pt x="0" y="79"/>
                  </a:cubicBezTo>
                  <a:cubicBezTo>
                    <a:pt x="0" y="111"/>
                    <a:pt x="48" y="158"/>
                    <a:pt x="80" y="158"/>
                  </a:cubicBezTo>
                  <a:cubicBezTo>
                    <a:pt x="127" y="158"/>
                    <a:pt x="159" y="111"/>
                    <a:pt x="159" y="79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1"/>
            <p:cNvSpPr/>
            <p:nvPr/>
          </p:nvSpPr>
          <p:spPr>
            <a:xfrm>
              <a:off x="683000" y="3709375"/>
              <a:ext cx="8725" cy="7225"/>
            </a:xfrm>
            <a:custGeom>
              <a:avLst/>
              <a:gdLst/>
              <a:ahLst/>
              <a:cxnLst/>
              <a:rect l="l" t="t" r="r" b="b"/>
              <a:pathLst>
                <a:path w="349" h="289" extrusionOk="0">
                  <a:moveTo>
                    <a:pt x="190" y="0"/>
                  </a:moveTo>
                  <a:cubicBezTo>
                    <a:pt x="63" y="0"/>
                    <a:pt x="0" y="159"/>
                    <a:pt x="95" y="254"/>
                  </a:cubicBezTo>
                  <a:cubicBezTo>
                    <a:pt x="124" y="278"/>
                    <a:pt x="159" y="289"/>
                    <a:pt x="193" y="289"/>
                  </a:cubicBezTo>
                  <a:cubicBezTo>
                    <a:pt x="272" y="289"/>
                    <a:pt x="348" y="231"/>
                    <a:pt x="348" y="143"/>
                  </a:cubicBezTo>
                  <a:cubicBezTo>
                    <a:pt x="348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1"/>
            <p:cNvSpPr/>
            <p:nvPr/>
          </p:nvSpPr>
          <p:spPr>
            <a:xfrm>
              <a:off x="954525" y="28108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49" y="0"/>
                  </a:moveTo>
                  <a:cubicBezTo>
                    <a:pt x="112" y="0"/>
                    <a:pt x="1" y="269"/>
                    <a:pt x="159" y="428"/>
                  </a:cubicBezTo>
                  <a:cubicBezTo>
                    <a:pt x="211" y="479"/>
                    <a:pt x="274" y="502"/>
                    <a:pt x="336" y="502"/>
                  </a:cubicBezTo>
                  <a:cubicBezTo>
                    <a:pt x="464" y="502"/>
                    <a:pt x="587" y="403"/>
                    <a:pt x="587" y="254"/>
                  </a:cubicBezTo>
                  <a:cubicBezTo>
                    <a:pt x="587" y="111"/>
                    <a:pt x="476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1"/>
            <p:cNvSpPr/>
            <p:nvPr/>
          </p:nvSpPr>
          <p:spPr>
            <a:xfrm>
              <a:off x="1781850" y="3493175"/>
              <a:ext cx="8325" cy="6775"/>
            </a:xfrm>
            <a:custGeom>
              <a:avLst/>
              <a:gdLst/>
              <a:ahLst/>
              <a:cxnLst/>
              <a:rect l="l" t="t" r="r" b="b"/>
              <a:pathLst>
                <a:path w="333" h="271" extrusionOk="0">
                  <a:moveTo>
                    <a:pt x="215" y="1"/>
                  </a:moveTo>
                  <a:cubicBezTo>
                    <a:pt x="207" y="1"/>
                    <a:pt x="199" y="2"/>
                    <a:pt x="190" y="3"/>
                  </a:cubicBezTo>
                  <a:cubicBezTo>
                    <a:pt x="64" y="3"/>
                    <a:pt x="0" y="146"/>
                    <a:pt x="95" y="225"/>
                  </a:cubicBezTo>
                  <a:cubicBezTo>
                    <a:pt x="122" y="257"/>
                    <a:pt x="157" y="271"/>
                    <a:pt x="192" y="271"/>
                  </a:cubicBezTo>
                  <a:cubicBezTo>
                    <a:pt x="262" y="271"/>
                    <a:pt x="333" y="214"/>
                    <a:pt x="333" y="130"/>
                  </a:cubicBezTo>
                  <a:cubicBezTo>
                    <a:pt x="333" y="59"/>
                    <a:pt x="282" y="1"/>
                    <a:pt x="215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1"/>
            <p:cNvSpPr/>
            <p:nvPr/>
          </p:nvSpPr>
          <p:spPr>
            <a:xfrm>
              <a:off x="1313950" y="3064550"/>
              <a:ext cx="5975" cy="5075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20" y="1"/>
                  </a:moveTo>
                  <a:cubicBezTo>
                    <a:pt x="64" y="1"/>
                    <a:pt x="9" y="32"/>
                    <a:pt x="1" y="96"/>
                  </a:cubicBezTo>
                  <a:cubicBezTo>
                    <a:pt x="9" y="167"/>
                    <a:pt x="64" y="202"/>
                    <a:pt x="120" y="202"/>
                  </a:cubicBezTo>
                  <a:cubicBezTo>
                    <a:pt x="175" y="202"/>
                    <a:pt x="231" y="167"/>
                    <a:pt x="238" y="96"/>
                  </a:cubicBezTo>
                  <a:cubicBezTo>
                    <a:pt x="231" y="32"/>
                    <a:pt x="175" y="1"/>
                    <a:pt x="12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1"/>
            <p:cNvSpPr/>
            <p:nvPr/>
          </p:nvSpPr>
          <p:spPr>
            <a:xfrm>
              <a:off x="1526525" y="3298900"/>
              <a:ext cx="20225" cy="17375"/>
            </a:xfrm>
            <a:custGeom>
              <a:avLst/>
              <a:gdLst/>
              <a:ahLst/>
              <a:cxnLst/>
              <a:rect l="l" t="t" r="r" b="b"/>
              <a:pathLst>
                <a:path w="809" h="695" extrusionOk="0">
                  <a:moveTo>
                    <a:pt x="460" y="0"/>
                  </a:moveTo>
                  <a:cubicBezTo>
                    <a:pt x="159" y="0"/>
                    <a:pt x="1" y="380"/>
                    <a:pt x="222" y="602"/>
                  </a:cubicBezTo>
                  <a:cubicBezTo>
                    <a:pt x="292" y="666"/>
                    <a:pt x="375" y="695"/>
                    <a:pt x="456" y="695"/>
                  </a:cubicBezTo>
                  <a:cubicBezTo>
                    <a:pt x="636" y="695"/>
                    <a:pt x="808" y="555"/>
                    <a:pt x="808" y="348"/>
                  </a:cubicBezTo>
                  <a:cubicBezTo>
                    <a:pt x="808" y="158"/>
                    <a:pt x="650" y="0"/>
                    <a:pt x="46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1"/>
            <p:cNvSpPr/>
            <p:nvPr/>
          </p:nvSpPr>
          <p:spPr>
            <a:xfrm>
              <a:off x="1608875" y="3261675"/>
              <a:ext cx="5150" cy="4375"/>
            </a:xfrm>
            <a:custGeom>
              <a:avLst/>
              <a:gdLst/>
              <a:ahLst/>
              <a:cxnLst/>
              <a:rect l="l" t="t" r="r" b="b"/>
              <a:pathLst>
                <a:path w="206" h="175" extrusionOk="0">
                  <a:moveTo>
                    <a:pt x="127" y="1"/>
                  </a:moveTo>
                  <a:cubicBezTo>
                    <a:pt x="0" y="1"/>
                    <a:pt x="0" y="175"/>
                    <a:pt x="127" y="175"/>
                  </a:cubicBezTo>
                  <a:cubicBezTo>
                    <a:pt x="158" y="175"/>
                    <a:pt x="206" y="143"/>
                    <a:pt x="206" y="96"/>
                  </a:cubicBezTo>
                  <a:cubicBezTo>
                    <a:pt x="206" y="48"/>
                    <a:pt x="158" y="1"/>
                    <a:pt x="12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1"/>
            <p:cNvSpPr/>
            <p:nvPr/>
          </p:nvSpPr>
          <p:spPr>
            <a:xfrm>
              <a:off x="785125" y="2892350"/>
              <a:ext cx="12300" cy="10600"/>
            </a:xfrm>
            <a:custGeom>
              <a:avLst/>
              <a:gdLst/>
              <a:ahLst/>
              <a:cxnLst/>
              <a:rect l="l" t="t" r="r" b="b"/>
              <a:pathLst>
                <a:path w="492" h="424" extrusionOk="0">
                  <a:moveTo>
                    <a:pt x="269" y="1"/>
                  </a:moveTo>
                  <a:cubicBezTo>
                    <a:pt x="79" y="1"/>
                    <a:pt x="0" y="223"/>
                    <a:pt x="127" y="365"/>
                  </a:cubicBezTo>
                  <a:cubicBezTo>
                    <a:pt x="167" y="405"/>
                    <a:pt x="219" y="423"/>
                    <a:pt x="270" y="423"/>
                  </a:cubicBezTo>
                  <a:cubicBezTo>
                    <a:pt x="381" y="423"/>
                    <a:pt x="491" y="341"/>
                    <a:pt x="491" y="223"/>
                  </a:cubicBezTo>
                  <a:cubicBezTo>
                    <a:pt x="491" y="96"/>
                    <a:pt x="396" y="1"/>
                    <a:pt x="269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1"/>
            <p:cNvSpPr/>
            <p:nvPr/>
          </p:nvSpPr>
          <p:spPr>
            <a:xfrm>
              <a:off x="966025" y="3147275"/>
              <a:ext cx="12675" cy="12700"/>
            </a:xfrm>
            <a:custGeom>
              <a:avLst/>
              <a:gdLst/>
              <a:ahLst/>
              <a:cxnLst/>
              <a:rect l="l" t="t" r="r" b="b"/>
              <a:pathLst>
                <a:path w="507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507"/>
                    <a:pt x="254" y="507"/>
                  </a:cubicBezTo>
                  <a:cubicBezTo>
                    <a:pt x="380" y="507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1"/>
            <p:cNvSpPr/>
            <p:nvPr/>
          </p:nvSpPr>
          <p:spPr>
            <a:xfrm>
              <a:off x="1526575" y="2920775"/>
              <a:ext cx="3925" cy="3675"/>
            </a:xfrm>
            <a:custGeom>
              <a:avLst/>
              <a:gdLst/>
              <a:ahLst/>
              <a:cxnLst/>
              <a:rect l="l" t="t" r="r" b="b"/>
              <a:pathLst>
                <a:path w="157" h="147" extrusionOk="0">
                  <a:moveTo>
                    <a:pt x="64" y="1"/>
                  </a:moveTo>
                  <a:cubicBezTo>
                    <a:pt x="34" y="1"/>
                    <a:pt x="1" y="40"/>
                    <a:pt x="14" y="67"/>
                  </a:cubicBezTo>
                  <a:cubicBezTo>
                    <a:pt x="14" y="115"/>
                    <a:pt x="46" y="146"/>
                    <a:pt x="78" y="146"/>
                  </a:cubicBezTo>
                  <a:cubicBezTo>
                    <a:pt x="125" y="146"/>
                    <a:pt x="157" y="115"/>
                    <a:pt x="157" y="67"/>
                  </a:cubicBezTo>
                  <a:cubicBezTo>
                    <a:pt x="157" y="36"/>
                    <a:pt x="125" y="4"/>
                    <a:pt x="78" y="4"/>
                  </a:cubicBezTo>
                  <a:cubicBezTo>
                    <a:pt x="73" y="2"/>
                    <a:pt x="69" y="1"/>
                    <a:pt x="6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1"/>
            <p:cNvSpPr/>
            <p:nvPr/>
          </p:nvSpPr>
          <p:spPr>
            <a:xfrm>
              <a:off x="440725" y="3521750"/>
              <a:ext cx="12700" cy="13075"/>
            </a:xfrm>
            <a:custGeom>
              <a:avLst/>
              <a:gdLst/>
              <a:ahLst/>
              <a:cxnLst/>
              <a:rect l="l" t="t" r="r" b="b"/>
              <a:pathLst>
                <a:path w="508" h="523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23"/>
                    <a:pt x="254" y="523"/>
                  </a:cubicBezTo>
                  <a:cubicBezTo>
                    <a:pt x="397" y="523"/>
                    <a:pt x="508" y="396"/>
                    <a:pt x="508" y="254"/>
                  </a:cubicBezTo>
                  <a:cubicBezTo>
                    <a:pt x="508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1"/>
            <p:cNvSpPr/>
            <p:nvPr/>
          </p:nvSpPr>
          <p:spPr>
            <a:xfrm>
              <a:off x="1732750" y="3411300"/>
              <a:ext cx="11525" cy="11500"/>
            </a:xfrm>
            <a:custGeom>
              <a:avLst/>
              <a:gdLst/>
              <a:ahLst/>
              <a:cxnLst/>
              <a:rect l="l" t="t" r="r" b="b"/>
              <a:pathLst>
                <a:path w="461" h="460" extrusionOk="0">
                  <a:moveTo>
                    <a:pt x="238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38" y="460"/>
                  </a:cubicBezTo>
                  <a:cubicBezTo>
                    <a:pt x="365" y="460"/>
                    <a:pt x="460" y="365"/>
                    <a:pt x="460" y="238"/>
                  </a:cubicBezTo>
                  <a:cubicBezTo>
                    <a:pt x="460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1"/>
            <p:cNvSpPr/>
            <p:nvPr/>
          </p:nvSpPr>
          <p:spPr>
            <a:xfrm>
              <a:off x="1341675" y="3386375"/>
              <a:ext cx="9925" cy="8425"/>
            </a:xfrm>
            <a:custGeom>
              <a:avLst/>
              <a:gdLst/>
              <a:ahLst/>
              <a:cxnLst/>
              <a:rect l="l" t="t" r="r" b="b"/>
              <a:pathLst>
                <a:path w="397" h="337" extrusionOk="0">
                  <a:moveTo>
                    <a:pt x="222" y="0"/>
                  </a:moveTo>
                  <a:cubicBezTo>
                    <a:pt x="79" y="0"/>
                    <a:pt x="0" y="174"/>
                    <a:pt x="95" y="285"/>
                  </a:cubicBezTo>
                  <a:cubicBezTo>
                    <a:pt x="131" y="321"/>
                    <a:pt x="175" y="337"/>
                    <a:pt x="218" y="337"/>
                  </a:cubicBezTo>
                  <a:cubicBezTo>
                    <a:pt x="309" y="337"/>
                    <a:pt x="396" y="266"/>
                    <a:pt x="396" y="159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1"/>
            <p:cNvSpPr/>
            <p:nvPr/>
          </p:nvSpPr>
          <p:spPr>
            <a:xfrm>
              <a:off x="1498025" y="3158725"/>
              <a:ext cx="13100" cy="11175"/>
            </a:xfrm>
            <a:custGeom>
              <a:avLst/>
              <a:gdLst/>
              <a:ahLst/>
              <a:cxnLst/>
              <a:rect l="l" t="t" r="r" b="b"/>
              <a:pathLst>
                <a:path w="524" h="447" extrusionOk="0">
                  <a:moveTo>
                    <a:pt x="325" y="0"/>
                  </a:moveTo>
                  <a:cubicBezTo>
                    <a:pt x="318" y="0"/>
                    <a:pt x="310" y="1"/>
                    <a:pt x="301" y="2"/>
                  </a:cubicBezTo>
                  <a:cubicBezTo>
                    <a:pt x="96" y="2"/>
                    <a:pt x="1" y="239"/>
                    <a:pt x="143" y="382"/>
                  </a:cubicBezTo>
                  <a:cubicBezTo>
                    <a:pt x="188" y="427"/>
                    <a:pt x="242" y="447"/>
                    <a:pt x="296" y="447"/>
                  </a:cubicBezTo>
                  <a:cubicBezTo>
                    <a:pt x="412" y="447"/>
                    <a:pt x="523" y="354"/>
                    <a:pt x="523" y="224"/>
                  </a:cubicBezTo>
                  <a:cubicBezTo>
                    <a:pt x="523" y="105"/>
                    <a:pt x="440" y="0"/>
                    <a:pt x="325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1"/>
            <p:cNvSpPr/>
            <p:nvPr/>
          </p:nvSpPr>
          <p:spPr>
            <a:xfrm>
              <a:off x="851625" y="3765200"/>
              <a:ext cx="19800" cy="16600"/>
            </a:xfrm>
            <a:custGeom>
              <a:avLst/>
              <a:gdLst/>
              <a:ahLst/>
              <a:cxnLst/>
              <a:rect l="l" t="t" r="r" b="b"/>
              <a:pathLst>
                <a:path w="792" h="664" extrusionOk="0">
                  <a:moveTo>
                    <a:pt x="459" y="0"/>
                  </a:moveTo>
                  <a:cubicBezTo>
                    <a:pt x="159" y="0"/>
                    <a:pt x="0" y="364"/>
                    <a:pt x="222" y="570"/>
                  </a:cubicBezTo>
                  <a:cubicBezTo>
                    <a:pt x="287" y="635"/>
                    <a:pt x="367" y="664"/>
                    <a:pt x="447" y="664"/>
                  </a:cubicBezTo>
                  <a:cubicBezTo>
                    <a:pt x="621" y="664"/>
                    <a:pt x="792" y="528"/>
                    <a:pt x="792" y="333"/>
                  </a:cubicBezTo>
                  <a:cubicBezTo>
                    <a:pt x="776" y="143"/>
                    <a:pt x="634" y="0"/>
                    <a:pt x="45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1"/>
            <p:cNvSpPr/>
            <p:nvPr/>
          </p:nvSpPr>
          <p:spPr>
            <a:xfrm>
              <a:off x="1397475" y="2926400"/>
              <a:ext cx="9525" cy="9225"/>
            </a:xfrm>
            <a:custGeom>
              <a:avLst/>
              <a:gdLst/>
              <a:ahLst/>
              <a:cxnLst/>
              <a:rect l="l" t="t" r="r" b="b"/>
              <a:pathLst>
                <a:path w="381" h="369" extrusionOk="0">
                  <a:moveTo>
                    <a:pt x="191" y="1"/>
                  </a:moveTo>
                  <a:cubicBezTo>
                    <a:pt x="96" y="1"/>
                    <a:pt x="1" y="64"/>
                    <a:pt x="1" y="191"/>
                  </a:cubicBezTo>
                  <a:cubicBezTo>
                    <a:pt x="1" y="309"/>
                    <a:pt x="96" y="369"/>
                    <a:pt x="191" y="369"/>
                  </a:cubicBezTo>
                  <a:cubicBezTo>
                    <a:pt x="286" y="369"/>
                    <a:pt x="381" y="309"/>
                    <a:pt x="381" y="191"/>
                  </a:cubicBezTo>
                  <a:cubicBezTo>
                    <a:pt x="381" y="64"/>
                    <a:pt x="286" y="1"/>
                    <a:pt x="19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1"/>
            <p:cNvSpPr/>
            <p:nvPr/>
          </p:nvSpPr>
          <p:spPr>
            <a:xfrm>
              <a:off x="441675" y="3076025"/>
              <a:ext cx="5425" cy="3700"/>
            </a:xfrm>
            <a:custGeom>
              <a:avLst/>
              <a:gdLst/>
              <a:ahLst/>
              <a:cxnLst/>
              <a:rect l="l" t="t" r="r" b="b"/>
              <a:pathLst>
                <a:path w="217" h="148" extrusionOk="0">
                  <a:moveTo>
                    <a:pt x="121" y="1"/>
                  </a:moveTo>
                  <a:cubicBezTo>
                    <a:pt x="1" y="1"/>
                    <a:pt x="119" y="148"/>
                    <a:pt x="182" y="148"/>
                  </a:cubicBezTo>
                  <a:cubicBezTo>
                    <a:pt x="202" y="148"/>
                    <a:pt x="216" y="133"/>
                    <a:pt x="216" y="96"/>
                  </a:cubicBezTo>
                  <a:cubicBezTo>
                    <a:pt x="216" y="48"/>
                    <a:pt x="169" y="1"/>
                    <a:pt x="12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1"/>
            <p:cNvSpPr/>
            <p:nvPr/>
          </p:nvSpPr>
          <p:spPr>
            <a:xfrm>
              <a:off x="1474275" y="3732325"/>
              <a:ext cx="18225" cy="15275"/>
            </a:xfrm>
            <a:custGeom>
              <a:avLst/>
              <a:gdLst/>
              <a:ahLst/>
              <a:cxnLst/>
              <a:rect l="l" t="t" r="r" b="b"/>
              <a:pathLst>
                <a:path w="729" h="611" extrusionOk="0">
                  <a:moveTo>
                    <a:pt x="412" y="1"/>
                  </a:moveTo>
                  <a:cubicBezTo>
                    <a:pt x="143" y="1"/>
                    <a:pt x="1" y="333"/>
                    <a:pt x="191" y="523"/>
                  </a:cubicBezTo>
                  <a:cubicBezTo>
                    <a:pt x="256" y="584"/>
                    <a:pt x="334" y="610"/>
                    <a:pt x="410" y="610"/>
                  </a:cubicBezTo>
                  <a:cubicBezTo>
                    <a:pt x="574" y="610"/>
                    <a:pt x="729" y="486"/>
                    <a:pt x="729" y="302"/>
                  </a:cubicBezTo>
                  <a:cubicBezTo>
                    <a:pt x="729" y="127"/>
                    <a:pt x="586" y="1"/>
                    <a:pt x="41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1"/>
            <p:cNvSpPr/>
            <p:nvPr/>
          </p:nvSpPr>
          <p:spPr>
            <a:xfrm>
              <a:off x="791050" y="3499575"/>
              <a:ext cx="8350" cy="8350"/>
            </a:xfrm>
            <a:custGeom>
              <a:avLst/>
              <a:gdLst/>
              <a:ahLst/>
              <a:cxnLst/>
              <a:rect l="l" t="t" r="r" b="b"/>
              <a:pathLst>
                <a:path w="334" h="334" extrusionOk="0">
                  <a:moveTo>
                    <a:pt x="159" y="1"/>
                  </a:moveTo>
                  <a:cubicBezTo>
                    <a:pt x="64" y="1"/>
                    <a:pt x="1" y="64"/>
                    <a:pt x="1" y="159"/>
                  </a:cubicBezTo>
                  <a:cubicBezTo>
                    <a:pt x="1" y="254"/>
                    <a:pt x="64" y="333"/>
                    <a:pt x="159" y="333"/>
                  </a:cubicBezTo>
                  <a:cubicBezTo>
                    <a:pt x="254" y="333"/>
                    <a:pt x="333" y="254"/>
                    <a:pt x="333" y="159"/>
                  </a:cubicBezTo>
                  <a:cubicBezTo>
                    <a:pt x="333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1"/>
            <p:cNvSpPr/>
            <p:nvPr/>
          </p:nvSpPr>
          <p:spPr>
            <a:xfrm>
              <a:off x="551825" y="3527300"/>
              <a:ext cx="6100" cy="4350"/>
            </a:xfrm>
            <a:custGeom>
              <a:avLst/>
              <a:gdLst/>
              <a:ahLst/>
              <a:cxnLst/>
              <a:rect l="l" t="t" r="r" b="b"/>
              <a:pathLst>
                <a:path w="244" h="174" extrusionOk="0">
                  <a:moveTo>
                    <a:pt x="133" y="0"/>
                  </a:moveTo>
                  <a:cubicBezTo>
                    <a:pt x="0" y="0"/>
                    <a:pt x="133" y="174"/>
                    <a:pt x="205" y="174"/>
                  </a:cubicBezTo>
                  <a:cubicBezTo>
                    <a:pt x="227" y="174"/>
                    <a:pt x="244" y="156"/>
                    <a:pt x="244" y="111"/>
                  </a:cubicBezTo>
                  <a:cubicBezTo>
                    <a:pt x="244" y="48"/>
                    <a:pt x="196" y="0"/>
                    <a:pt x="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1"/>
            <p:cNvSpPr/>
            <p:nvPr/>
          </p:nvSpPr>
          <p:spPr>
            <a:xfrm>
              <a:off x="1274375" y="3947275"/>
              <a:ext cx="10725" cy="8825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38" y="0"/>
                  </a:moveTo>
                  <a:cubicBezTo>
                    <a:pt x="80" y="0"/>
                    <a:pt x="1" y="190"/>
                    <a:pt x="111" y="301"/>
                  </a:cubicBezTo>
                  <a:cubicBezTo>
                    <a:pt x="147" y="337"/>
                    <a:pt x="191" y="353"/>
                    <a:pt x="235" y="353"/>
                  </a:cubicBezTo>
                  <a:cubicBezTo>
                    <a:pt x="327" y="353"/>
                    <a:pt x="417" y="282"/>
                    <a:pt x="428" y="175"/>
                  </a:cubicBezTo>
                  <a:cubicBezTo>
                    <a:pt x="428" y="80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1"/>
            <p:cNvSpPr/>
            <p:nvPr/>
          </p:nvSpPr>
          <p:spPr>
            <a:xfrm>
              <a:off x="654200" y="3271950"/>
              <a:ext cx="20100" cy="17275"/>
            </a:xfrm>
            <a:custGeom>
              <a:avLst/>
              <a:gdLst/>
              <a:ahLst/>
              <a:cxnLst/>
              <a:rect l="l" t="t" r="r" b="b"/>
              <a:pathLst>
                <a:path w="804" h="691" extrusionOk="0">
                  <a:moveTo>
                    <a:pt x="437" y="1"/>
                  </a:moveTo>
                  <a:cubicBezTo>
                    <a:pt x="148" y="1"/>
                    <a:pt x="1" y="370"/>
                    <a:pt x="218" y="587"/>
                  </a:cubicBezTo>
                  <a:cubicBezTo>
                    <a:pt x="284" y="659"/>
                    <a:pt x="368" y="691"/>
                    <a:pt x="452" y="691"/>
                  </a:cubicBezTo>
                  <a:cubicBezTo>
                    <a:pt x="629" y="691"/>
                    <a:pt x="804" y="549"/>
                    <a:pt x="804" y="334"/>
                  </a:cubicBezTo>
                  <a:cubicBezTo>
                    <a:pt x="804" y="144"/>
                    <a:pt x="645" y="1"/>
                    <a:pt x="455" y="1"/>
                  </a:cubicBezTo>
                  <a:cubicBezTo>
                    <a:pt x="449" y="1"/>
                    <a:pt x="443" y="1"/>
                    <a:pt x="43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31"/>
            <p:cNvSpPr/>
            <p:nvPr/>
          </p:nvSpPr>
          <p:spPr>
            <a:xfrm>
              <a:off x="834600" y="3471075"/>
              <a:ext cx="11500" cy="9800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60" y="309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31"/>
            <p:cNvSpPr/>
            <p:nvPr/>
          </p:nvSpPr>
          <p:spPr>
            <a:xfrm>
              <a:off x="1786950" y="3025375"/>
              <a:ext cx="2050" cy="1700"/>
            </a:xfrm>
            <a:custGeom>
              <a:avLst/>
              <a:gdLst/>
              <a:ahLst/>
              <a:cxnLst/>
              <a:rect l="l" t="t" r="r" b="b"/>
              <a:pathLst>
                <a:path w="82" h="68" extrusionOk="0">
                  <a:moveTo>
                    <a:pt x="50" y="0"/>
                  </a:moveTo>
                  <a:cubicBezTo>
                    <a:pt x="0" y="0"/>
                    <a:pt x="47" y="67"/>
                    <a:pt x="70" y="67"/>
                  </a:cubicBezTo>
                  <a:cubicBezTo>
                    <a:pt x="77" y="67"/>
                    <a:pt x="81" y="62"/>
                    <a:pt x="81" y="48"/>
                  </a:cubicBezTo>
                  <a:cubicBezTo>
                    <a:pt x="81" y="32"/>
                    <a:pt x="66" y="0"/>
                    <a:pt x="5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31"/>
            <p:cNvSpPr/>
            <p:nvPr/>
          </p:nvSpPr>
          <p:spPr>
            <a:xfrm>
              <a:off x="844100" y="3524925"/>
              <a:ext cx="22575" cy="19075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23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22" y="728"/>
                    <a:pt x="421" y="763"/>
                    <a:pt x="517" y="763"/>
                  </a:cubicBezTo>
                  <a:cubicBezTo>
                    <a:pt x="711" y="763"/>
                    <a:pt x="892" y="618"/>
                    <a:pt x="903" y="396"/>
                  </a:cubicBezTo>
                  <a:cubicBezTo>
                    <a:pt x="903" y="174"/>
                    <a:pt x="729" y="0"/>
                    <a:pt x="52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31"/>
            <p:cNvSpPr/>
            <p:nvPr/>
          </p:nvSpPr>
          <p:spPr>
            <a:xfrm>
              <a:off x="1395500" y="3602500"/>
              <a:ext cx="22600" cy="22575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60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697" y="903"/>
                    <a:pt x="903" y="697"/>
                    <a:pt x="903" y="460"/>
                  </a:cubicBezTo>
                  <a:cubicBezTo>
                    <a:pt x="903" y="206"/>
                    <a:pt x="697" y="0"/>
                    <a:pt x="46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31"/>
            <p:cNvSpPr/>
            <p:nvPr/>
          </p:nvSpPr>
          <p:spPr>
            <a:xfrm>
              <a:off x="652900" y="3725600"/>
              <a:ext cx="20225" cy="17350"/>
            </a:xfrm>
            <a:custGeom>
              <a:avLst/>
              <a:gdLst/>
              <a:ahLst/>
              <a:cxnLst/>
              <a:rect l="l" t="t" r="r" b="b"/>
              <a:pathLst>
                <a:path w="809" h="694" extrusionOk="0">
                  <a:moveTo>
                    <a:pt x="476" y="1"/>
                  </a:moveTo>
                  <a:cubicBezTo>
                    <a:pt x="159" y="1"/>
                    <a:pt x="1" y="381"/>
                    <a:pt x="222" y="586"/>
                  </a:cubicBezTo>
                  <a:cubicBezTo>
                    <a:pt x="296" y="660"/>
                    <a:pt x="386" y="694"/>
                    <a:pt x="473" y="694"/>
                  </a:cubicBezTo>
                  <a:cubicBezTo>
                    <a:pt x="646" y="694"/>
                    <a:pt x="808" y="560"/>
                    <a:pt x="808" y="349"/>
                  </a:cubicBezTo>
                  <a:cubicBezTo>
                    <a:pt x="808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31"/>
            <p:cNvSpPr/>
            <p:nvPr/>
          </p:nvSpPr>
          <p:spPr>
            <a:xfrm>
              <a:off x="1204700" y="3586275"/>
              <a:ext cx="7950" cy="7925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54" y="317"/>
                    <a:pt x="318" y="238"/>
                    <a:pt x="318" y="159"/>
                  </a:cubicBezTo>
                  <a:cubicBezTo>
                    <a:pt x="318" y="64"/>
                    <a:pt x="254" y="0"/>
                    <a:pt x="15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31"/>
            <p:cNvSpPr/>
            <p:nvPr/>
          </p:nvSpPr>
          <p:spPr>
            <a:xfrm>
              <a:off x="1725050" y="3071775"/>
              <a:ext cx="4375" cy="3300"/>
            </a:xfrm>
            <a:custGeom>
              <a:avLst/>
              <a:gdLst/>
              <a:ahLst/>
              <a:cxnLst/>
              <a:rect l="l" t="t" r="r" b="b"/>
              <a:pathLst>
                <a:path w="175" h="132" extrusionOk="0">
                  <a:moveTo>
                    <a:pt x="87" y="1"/>
                  </a:moveTo>
                  <a:cubicBezTo>
                    <a:pt x="52" y="1"/>
                    <a:pt x="16" y="20"/>
                    <a:pt x="8" y="60"/>
                  </a:cubicBezTo>
                  <a:cubicBezTo>
                    <a:pt x="0" y="107"/>
                    <a:pt x="44" y="131"/>
                    <a:pt x="87" y="131"/>
                  </a:cubicBezTo>
                  <a:cubicBezTo>
                    <a:pt x="131" y="131"/>
                    <a:pt x="174" y="107"/>
                    <a:pt x="166" y="60"/>
                  </a:cubicBezTo>
                  <a:cubicBezTo>
                    <a:pt x="159" y="20"/>
                    <a:pt x="123" y="1"/>
                    <a:pt x="87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31"/>
            <p:cNvSpPr/>
            <p:nvPr/>
          </p:nvSpPr>
          <p:spPr>
            <a:xfrm>
              <a:off x="719000" y="3480575"/>
              <a:ext cx="23400" cy="19775"/>
            </a:xfrm>
            <a:custGeom>
              <a:avLst/>
              <a:gdLst/>
              <a:ahLst/>
              <a:cxnLst/>
              <a:rect l="l" t="t" r="r" b="b"/>
              <a:pathLst>
                <a:path w="936" h="791" extrusionOk="0">
                  <a:moveTo>
                    <a:pt x="539" y="1"/>
                  </a:moveTo>
                  <a:cubicBezTo>
                    <a:pt x="191" y="1"/>
                    <a:pt x="1" y="428"/>
                    <a:pt x="254" y="682"/>
                  </a:cubicBezTo>
                  <a:cubicBezTo>
                    <a:pt x="335" y="757"/>
                    <a:pt x="433" y="791"/>
                    <a:pt x="529" y="791"/>
                  </a:cubicBezTo>
                  <a:cubicBezTo>
                    <a:pt x="736" y="791"/>
                    <a:pt x="935" y="634"/>
                    <a:pt x="935" y="397"/>
                  </a:cubicBezTo>
                  <a:cubicBezTo>
                    <a:pt x="935" y="175"/>
                    <a:pt x="761" y="1"/>
                    <a:pt x="5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1"/>
            <p:cNvSpPr/>
            <p:nvPr/>
          </p:nvSpPr>
          <p:spPr>
            <a:xfrm>
              <a:off x="1798400" y="3344800"/>
              <a:ext cx="4850" cy="3550"/>
            </a:xfrm>
            <a:custGeom>
              <a:avLst/>
              <a:gdLst/>
              <a:ahLst/>
              <a:cxnLst/>
              <a:rect l="l" t="t" r="r" b="b"/>
              <a:pathLst>
                <a:path w="194" h="142" extrusionOk="0">
                  <a:moveTo>
                    <a:pt x="98" y="1"/>
                  </a:moveTo>
                  <a:cubicBezTo>
                    <a:pt x="1" y="1"/>
                    <a:pt x="110" y="141"/>
                    <a:pt x="165" y="141"/>
                  </a:cubicBezTo>
                  <a:cubicBezTo>
                    <a:pt x="182" y="141"/>
                    <a:pt x="193" y="129"/>
                    <a:pt x="193" y="96"/>
                  </a:cubicBezTo>
                  <a:cubicBezTo>
                    <a:pt x="193" y="48"/>
                    <a:pt x="146" y="1"/>
                    <a:pt x="98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1"/>
            <p:cNvSpPr/>
            <p:nvPr/>
          </p:nvSpPr>
          <p:spPr>
            <a:xfrm>
              <a:off x="356425" y="3716500"/>
              <a:ext cx="2400" cy="2400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32" y="0"/>
                    <a:pt x="0" y="16"/>
                    <a:pt x="0" y="48"/>
                  </a:cubicBezTo>
                  <a:cubicBezTo>
                    <a:pt x="0" y="80"/>
                    <a:pt x="32" y="95"/>
                    <a:pt x="48" y="95"/>
                  </a:cubicBezTo>
                  <a:cubicBezTo>
                    <a:pt x="80" y="95"/>
                    <a:pt x="95" y="80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31"/>
            <p:cNvSpPr/>
            <p:nvPr/>
          </p:nvSpPr>
          <p:spPr>
            <a:xfrm>
              <a:off x="838950" y="3678500"/>
              <a:ext cx="19025" cy="1902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0"/>
                  </a:moveTo>
                  <a:cubicBezTo>
                    <a:pt x="175" y="0"/>
                    <a:pt x="1" y="175"/>
                    <a:pt x="1" y="380"/>
                  </a:cubicBezTo>
                  <a:cubicBezTo>
                    <a:pt x="1" y="586"/>
                    <a:pt x="175" y="760"/>
                    <a:pt x="381" y="760"/>
                  </a:cubicBezTo>
                  <a:cubicBezTo>
                    <a:pt x="602" y="760"/>
                    <a:pt x="761" y="586"/>
                    <a:pt x="761" y="380"/>
                  </a:cubicBezTo>
                  <a:cubicBezTo>
                    <a:pt x="761" y="175"/>
                    <a:pt x="602" y="0"/>
                    <a:pt x="381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31"/>
            <p:cNvSpPr/>
            <p:nvPr/>
          </p:nvSpPr>
          <p:spPr>
            <a:xfrm>
              <a:off x="1294575" y="3112450"/>
              <a:ext cx="7925" cy="6700"/>
            </a:xfrm>
            <a:custGeom>
              <a:avLst/>
              <a:gdLst/>
              <a:ahLst/>
              <a:cxnLst/>
              <a:rect l="l" t="t" r="r" b="b"/>
              <a:pathLst>
                <a:path w="317" h="268" extrusionOk="0">
                  <a:moveTo>
                    <a:pt x="190" y="0"/>
                  </a:moveTo>
                  <a:cubicBezTo>
                    <a:pt x="63" y="0"/>
                    <a:pt x="0" y="143"/>
                    <a:pt x="95" y="222"/>
                  </a:cubicBezTo>
                  <a:cubicBezTo>
                    <a:pt x="121" y="254"/>
                    <a:pt x="155" y="268"/>
                    <a:pt x="188" y="268"/>
                  </a:cubicBezTo>
                  <a:cubicBezTo>
                    <a:pt x="253" y="268"/>
                    <a:pt x="317" y="212"/>
                    <a:pt x="317" y="127"/>
                  </a:cubicBezTo>
                  <a:cubicBezTo>
                    <a:pt x="317" y="48"/>
                    <a:pt x="253" y="0"/>
                    <a:pt x="190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31"/>
            <p:cNvSpPr/>
            <p:nvPr/>
          </p:nvSpPr>
          <p:spPr>
            <a:xfrm>
              <a:off x="1396300" y="3064150"/>
              <a:ext cx="13875" cy="11925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0" y="254"/>
                    <a:pt x="159" y="412"/>
                  </a:cubicBezTo>
                  <a:cubicBezTo>
                    <a:pt x="203" y="457"/>
                    <a:pt x="258" y="477"/>
                    <a:pt x="313" y="477"/>
                  </a:cubicBezTo>
                  <a:cubicBezTo>
                    <a:pt x="434" y="477"/>
                    <a:pt x="555" y="380"/>
                    <a:pt x="555" y="238"/>
                  </a:cubicBezTo>
                  <a:cubicBezTo>
                    <a:pt x="555" y="112"/>
                    <a:pt x="460" y="1"/>
                    <a:pt x="31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31"/>
            <p:cNvSpPr/>
            <p:nvPr/>
          </p:nvSpPr>
          <p:spPr>
            <a:xfrm>
              <a:off x="1154050" y="3204675"/>
              <a:ext cx="25750" cy="22350"/>
            </a:xfrm>
            <a:custGeom>
              <a:avLst/>
              <a:gdLst/>
              <a:ahLst/>
              <a:cxnLst/>
              <a:rect l="l" t="t" r="r" b="b"/>
              <a:pathLst>
                <a:path w="1030" h="894" extrusionOk="0">
                  <a:moveTo>
                    <a:pt x="586" y="1"/>
                  </a:moveTo>
                  <a:cubicBezTo>
                    <a:pt x="190" y="1"/>
                    <a:pt x="0" y="476"/>
                    <a:pt x="269" y="761"/>
                  </a:cubicBezTo>
                  <a:cubicBezTo>
                    <a:pt x="361" y="852"/>
                    <a:pt x="473" y="893"/>
                    <a:pt x="582" y="893"/>
                  </a:cubicBezTo>
                  <a:cubicBezTo>
                    <a:pt x="811" y="893"/>
                    <a:pt x="1029" y="712"/>
                    <a:pt x="1029" y="444"/>
                  </a:cubicBezTo>
                  <a:cubicBezTo>
                    <a:pt x="1029" y="206"/>
                    <a:pt x="839" y="1"/>
                    <a:pt x="58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31"/>
            <p:cNvSpPr/>
            <p:nvPr/>
          </p:nvSpPr>
          <p:spPr>
            <a:xfrm>
              <a:off x="506850" y="3814275"/>
              <a:ext cx="10300" cy="10700"/>
            </a:xfrm>
            <a:custGeom>
              <a:avLst/>
              <a:gdLst/>
              <a:ahLst/>
              <a:cxnLst/>
              <a:rect l="l" t="t" r="r" b="b"/>
              <a:pathLst>
                <a:path w="412" h="428" extrusionOk="0">
                  <a:moveTo>
                    <a:pt x="206" y="0"/>
                  </a:moveTo>
                  <a:cubicBezTo>
                    <a:pt x="95" y="0"/>
                    <a:pt x="0" y="95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17" y="428"/>
                    <a:pt x="412" y="333"/>
                    <a:pt x="412" y="222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31"/>
            <p:cNvSpPr/>
            <p:nvPr/>
          </p:nvSpPr>
          <p:spPr>
            <a:xfrm>
              <a:off x="472400" y="3221700"/>
              <a:ext cx="13475" cy="13475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70" y="1"/>
                  </a:moveTo>
                  <a:cubicBezTo>
                    <a:pt x="111" y="1"/>
                    <a:pt x="1" y="127"/>
                    <a:pt x="1" y="270"/>
                  </a:cubicBezTo>
                  <a:cubicBezTo>
                    <a:pt x="1" y="428"/>
                    <a:pt x="111" y="539"/>
                    <a:pt x="270" y="539"/>
                  </a:cubicBezTo>
                  <a:cubicBezTo>
                    <a:pt x="412" y="539"/>
                    <a:pt x="539" y="428"/>
                    <a:pt x="539" y="270"/>
                  </a:cubicBezTo>
                  <a:cubicBezTo>
                    <a:pt x="539" y="127"/>
                    <a:pt x="412" y="1"/>
                    <a:pt x="27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1"/>
            <p:cNvSpPr/>
            <p:nvPr/>
          </p:nvSpPr>
          <p:spPr>
            <a:xfrm>
              <a:off x="1341275" y="2866625"/>
              <a:ext cx="15075" cy="12975"/>
            </a:xfrm>
            <a:custGeom>
              <a:avLst/>
              <a:gdLst/>
              <a:ahLst/>
              <a:cxnLst/>
              <a:rect l="l" t="t" r="r" b="b"/>
              <a:pathLst>
                <a:path w="603" h="519" extrusionOk="0">
                  <a:moveTo>
                    <a:pt x="349" y="1"/>
                  </a:moveTo>
                  <a:cubicBezTo>
                    <a:pt x="127" y="1"/>
                    <a:pt x="0" y="286"/>
                    <a:pt x="175" y="444"/>
                  </a:cubicBezTo>
                  <a:cubicBezTo>
                    <a:pt x="226" y="496"/>
                    <a:pt x="289" y="519"/>
                    <a:pt x="351" y="519"/>
                  </a:cubicBezTo>
                  <a:cubicBezTo>
                    <a:pt x="480" y="519"/>
                    <a:pt x="602" y="420"/>
                    <a:pt x="602" y="270"/>
                  </a:cubicBezTo>
                  <a:cubicBezTo>
                    <a:pt x="602" y="127"/>
                    <a:pt x="491" y="1"/>
                    <a:pt x="349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1"/>
            <p:cNvSpPr/>
            <p:nvPr/>
          </p:nvSpPr>
          <p:spPr>
            <a:xfrm>
              <a:off x="695250" y="3012700"/>
              <a:ext cx="9150" cy="8725"/>
            </a:xfrm>
            <a:custGeom>
              <a:avLst/>
              <a:gdLst/>
              <a:ahLst/>
              <a:cxnLst/>
              <a:rect l="l" t="t" r="r" b="b"/>
              <a:pathLst>
                <a:path w="366" h="349" extrusionOk="0">
                  <a:moveTo>
                    <a:pt x="183" y="0"/>
                  </a:moveTo>
                  <a:cubicBezTo>
                    <a:pt x="92" y="0"/>
                    <a:pt x="1" y="64"/>
                    <a:pt x="17" y="190"/>
                  </a:cubicBezTo>
                  <a:cubicBezTo>
                    <a:pt x="17" y="270"/>
                    <a:pt x="80" y="349"/>
                    <a:pt x="175" y="349"/>
                  </a:cubicBezTo>
                  <a:cubicBezTo>
                    <a:pt x="270" y="349"/>
                    <a:pt x="349" y="285"/>
                    <a:pt x="349" y="190"/>
                  </a:cubicBezTo>
                  <a:cubicBezTo>
                    <a:pt x="365" y="64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31"/>
            <p:cNvSpPr/>
            <p:nvPr/>
          </p:nvSpPr>
          <p:spPr>
            <a:xfrm>
              <a:off x="747900" y="3866125"/>
              <a:ext cx="12300" cy="12700"/>
            </a:xfrm>
            <a:custGeom>
              <a:avLst/>
              <a:gdLst/>
              <a:ahLst/>
              <a:cxnLst/>
              <a:rect l="l" t="t" r="r" b="b"/>
              <a:pathLst>
                <a:path w="492" h="508" extrusionOk="0">
                  <a:moveTo>
                    <a:pt x="238" y="1"/>
                  </a:moveTo>
                  <a:cubicBezTo>
                    <a:pt x="112" y="1"/>
                    <a:pt x="1" y="111"/>
                    <a:pt x="1" y="254"/>
                  </a:cubicBezTo>
                  <a:cubicBezTo>
                    <a:pt x="1" y="396"/>
                    <a:pt x="112" y="507"/>
                    <a:pt x="238" y="507"/>
                  </a:cubicBezTo>
                  <a:cubicBezTo>
                    <a:pt x="381" y="507"/>
                    <a:pt x="492" y="396"/>
                    <a:pt x="492" y="254"/>
                  </a:cubicBezTo>
                  <a:cubicBezTo>
                    <a:pt x="492" y="111"/>
                    <a:pt x="381" y="1"/>
                    <a:pt x="238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1"/>
            <p:cNvSpPr/>
            <p:nvPr/>
          </p:nvSpPr>
          <p:spPr>
            <a:xfrm>
              <a:off x="844500" y="3910850"/>
              <a:ext cx="7925" cy="6725"/>
            </a:xfrm>
            <a:custGeom>
              <a:avLst/>
              <a:gdLst/>
              <a:ahLst/>
              <a:cxnLst/>
              <a:rect l="l" t="t" r="r" b="b"/>
              <a:pathLst>
                <a:path w="317" h="269" extrusionOk="0">
                  <a:moveTo>
                    <a:pt x="174" y="1"/>
                  </a:moveTo>
                  <a:cubicBezTo>
                    <a:pt x="64" y="1"/>
                    <a:pt x="0" y="143"/>
                    <a:pt x="79" y="222"/>
                  </a:cubicBezTo>
                  <a:cubicBezTo>
                    <a:pt x="112" y="255"/>
                    <a:pt x="150" y="269"/>
                    <a:pt x="186" y="269"/>
                  </a:cubicBezTo>
                  <a:cubicBezTo>
                    <a:pt x="255" y="269"/>
                    <a:pt x="317" y="216"/>
                    <a:pt x="317" y="143"/>
                  </a:cubicBezTo>
                  <a:cubicBezTo>
                    <a:pt x="317" y="64"/>
                    <a:pt x="254" y="1"/>
                    <a:pt x="17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31"/>
            <p:cNvSpPr/>
            <p:nvPr/>
          </p:nvSpPr>
          <p:spPr>
            <a:xfrm>
              <a:off x="1455275" y="3819425"/>
              <a:ext cx="8350" cy="8325"/>
            </a:xfrm>
            <a:custGeom>
              <a:avLst/>
              <a:gdLst/>
              <a:ahLst/>
              <a:cxnLst/>
              <a:rect l="l" t="t" r="r" b="b"/>
              <a:pathLst>
                <a:path w="334" h="333" extrusionOk="0">
                  <a:moveTo>
                    <a:pt x="175" y="0"/>
                  </a:moveTo>
                  <a:cubicBezTo>
                    <a:pt x="80" y="0"/>
                    <a:pt x="1" y="79"/>
                    <a:pt x="1" y="174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54" y="333"/>
                    <a:pt x="333" y="254"/>
                    <a:pt x="333" y="174"/>
                  </a:cubicBezTo>
                  <a:cubicBezTo>
                    <a:pt x="333" y="79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1"/>
            <p:cNvSpPr/>
            <p:nvPr/>
          </p:nvSpPr>
          <p:spPr>
            <a:xfrm>
              <a:off x="1572050" y="3556575"/>
              <a:ext cx="22200" cy="19000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1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1"/>
            <p:cNvSpPr/>
            <p:nvPr/>
          </p:nvSpPr>
          <p:spPr>
            <a:xfrm>
              <a:off x="1247075" y="2963625"/>
              <a:ext cx="16650" cy="14475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80" y="0"/>
                  </a:moveTo>
                  <a:cubicBezTo>
                    <a:pt x="127" y="0"/>
                    <a:pt x="0" y="317"/>
                    <a:pt x="174" y="491"/>
                  </a:cubicBezTo>
                  <a:cubicBezTo>
                    <a:pt x="235" y="552"/>
                    <a:pt x="307" y="578"/>
                    <a:pt x="377" y="578"/>
                  </a:cubicBezTo>
                  <a:cubicBezTo>
                    <a:pt x="526" y="578"/>
                    <a:pt x="665" y="457"/>
                    <a:pt x="665" y="285"/>
                  </a:cubicBezTo>
                  <a:cubicBezTo>
                    <a:pt x="665" y="127"/>
                    <a:pt x="538" y="0"/>
                    <a:pt x="380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1"/>
            <p:cNvSpPr/>
            <p:nvPr/>
          </p:nvSpPr>
          <p:spPr>
            <a:xfrm>
              <a:off x="1653200" y="3374900"/>
              <a:ext cx="18225" cy="15650"/>
            </a:xfrm>
            <a:custGeom>
              <a:avLst/>
              <a:gdLst/>
              <a:ahLst/>
              <a:cxnLst/>
              <a:rect l="l" t="t" r="r" b="b"/>
              <a:pathLst>
                <a:path w="729" h="626" extrusionOk="0">
                  <a:moveTo>
                    <a:pt x="412" y="0"/>
                  </a:moveTo>
                  <a:cubicBezTo>
                    <a:pt x="143" y="0"/>
                    <a:pt x="0" y="333"/>
                    <a:pt x="190" y="538"/>
                  </a:cubicBezTo>
                  <a:cubicBezTo>
                    <a:pt x="256" y="599"/>
                    <a:pt x="334" y="625"/>
                    <a:pt x="410" y="625"/>
                  </a:cubicBezTo>
                  <a:cubicBezTo>
                    <a:pt x="574" y="625"/>
                    <a:pt x="729" y="501"/>
                    <a:pt x="729" y="317"/>
                  </a:cubicBezTo>
                  <a:cubicBezTo>
                    <a:pt x="729" y="143"/>
                    <a:pt x="586" y="0"/>
                    <a:pt x="412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1"/>
            <p:cNvSpPr/>
            <p:nvPr/>
          </p:nvSpPr>
          <p:spPr>
            <a:xfrm>
              <a:off x="1077650" y="3530850"/>
              <a:ext cx="15850" cy="15850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1"/>
                  </a:moveTo>
                  <a:cubicBezTo>
                    <a:pt x="143" y="1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4" y="491"/>
                    <a:pt x="634" y="317"/>
                  </a:cubicBezTo>
                  <a:cubicBezTo>
                    <a:pt x="634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31"/>
            <p:cNvSpPr/>
            <p:nvPr/>
          </p:nvSpPr>
          <p:spPr>
            <a:xfrm>
              <a:off x="1083575" y="3312750"/>
              <a:ext cx="20625" cy="20200"/>
            </a:xfrm>
            <a:custGeom>
              <a:avLst/>
              <a:gdLst/>
              <a:ahLst/>
              <a:cxnLst/>
              <a:rect l="l" t="t" r="r" b="b"/>
              <a:pathLst>
                <a:path w="825" h="808" extrusionOk="0">
                  <a:moveTo>
                    <a:pt x="412" y="0"/>
                  </a:moveTo>
                  <a:cubicBezTo>
                    <a:pt x="191" y="0"/>
                    <a:pt x="1" y="174"/>
                    <a:pt x="1" y="396"/>
                  </a:cubicBezTo>
                  <a:cubicBezTo>
                    <a:pt x="1" y="634"/>
                    <a:pt x="191" y="808"/>
                    <a:pt x="412" y="808"/>
                  </a:cubicBezTo>
                  <a:cubicBezTo>
                    <a:pt x="634" y="808"/>
                    <a:pt x="824" y="634"/>
                    <a:pt x="824" y="396"/>
                  </a:cubicBezTo>
                  <a:cubicBezTo>
                    <a:pt x="824" y="174"/>
                    <a:pt x="634" y="0"/>
                    <a:pt x="4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1"/>
            <p:cNvSpPr/>
            <p:nvPr/>
          </p:nvSpPr>
          <p:spPr>
            <a:xfrm>
              <a:off x="1116625" y="2813300"/>
              <a:ext cx="3600" cy="2975"/>
            </a:xfrm>
            <a:custGeom>
              <a:avLst/>
              <a:gdLst/>
              <a:ahLst/>
              <a:cxnLst/>
              <a:rect l="l" t="t" r="r" b="b"/>
              <a:pathLst>
                <a:path w="144" h="119" extrusionOk="0">
                  <a:moveTo>
                    <a:pt x="66" y="0"/>
                  </a:moveTo>
                  <a:cubicBezTo>
                    <a:pt x="36" y="0"/>
                    <a:pt x="9" y="20"/>
                    <a:pt x="9" y="60"/>
                  </a:cubicBezTo>
                  <a:cubicBezTo>
                    <a:pt x="1" y="99"/>
                    <a:pt x="36" y="119"/>
                    <a:pt x="72" y="119"/>
                  </a:cubicBezTo>
                  <a:cubicBezTo>
                    <a:pt x="108" y="119"/>
                    <a:pt x="143" y="99"/>
                    <a:pt x="135" y="60"/>
                  </a:cubicBezTo>
                  <a:cubicBezTo>
                    <a:pt x="128" y="20"/>
                    <a:pt x="96" y="0"/>
                    <a:pt x="6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1"/>
            <p:cNvSpPr/>
            <p:nvPr/>
          </p:nvSpPr>
          <p:spPr>
            <a:xfrm>
              <a:off x="819150" y="3549450"/>
              <a:ext cx="16650" cy="14325"/>
            </a:xfrm>
            <a:custGeom>
              <a:avLst/>
              <a:gdLst/>
              <a:ahLst/>
              <a:cxnLst/>
              <a:rect l="l" t="t" r="r" b="b"/>
              <a:pathLst>
                <a:path w="666" h="573" extrusionOk="0">
                  <a:moveTo>
                    <a:pt x="381" y="1"/>
                  </a:moveTo>
                  <a:cubicBezTo>
                    <a:pt x="128" y="1"/>
                    <a:pt x="1" y="317"/>
                    <a:pt x="175" y="492"/>
                  </a:cubicBezTo>
                  <a:cubicBezTo>
                    <a:pt x="231" y="547"/>
                    <a:pt x="299" y="572"/>
                    <a:pt x="367" y="572"/>
                  </a:cubicBezTo>
                  <a:cubicBezTo>
                    <a:pt x="512" y="572"/>
                    <a:pt x="655" y="458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1"/>
            <p:cNvSpPr/>
            <p:nvPr/>
          </p:nvSpPr>
          <p:spPr>
            <a:xfrm>
              <a:off x="613725" y="3777450"/>
              <a:ext cx="15850" cy="13550"/>
            </a:xfrm>
            <a:custGeom>
              <a:avLst/>
              <a:gdLst/>
              <a:ahLst/>
              <a:cxnLst/>
              <a:rect l="l" t="t" r="r" b="b"/>
              <a:pathLst>
                <a:path w="634" h="542" extrusionOk="0">
                  <a:moveTo>
                    <a:pt x="364" y="1"/>
                  </a:moveTo>
                  <a:cubicBezTo>
                    <a:pt x="111" y="1"/>
                    <a:pt x="0" y="286"/>
                    <a:pt x="174" y="460"/>
                  </a:cubicBezTo>
                  <a:cubicBezTo>
                    <a:pt x="225" y="516"/>
                    <a:pt x="291" y="541"/>
                    <a:pt x="357" y="541"/>
                  </a:cubicBezTo>
                  <a:cubicBezTo>
                    <a:pt x="495" y="541"/>
                    <a:pt x="634" y="431"/>
                    <a:pt x="634" y="270"/>
                  </a:cubicBezTo>
                  <a:cubicBezTo>
                    <a:pt x="634" y="112"/>
                    <a:pt x="507" y="1"/>
                    <a:pt x="364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1"/>
            <p:cNvSpPr/>
            <p:nvPr/>
          </p:nvSpPr>
          <p:spPr>
            <a:xfrm>
              <a:off x="633125" y="3604850"/>
              <a:ext cx="26925" cy="22750"/>
            </a:xfrm>
            <a:custGeom>
              <a:avLst/>
              <a:gdLst/>
              <a:ahLst/>
              <a:cxnLst/>
              <a:rect l="l" t="t" r="r" b="b"/>
              <a:pathLst>
                <a:path w="1077" h="910" extrusionOk="0">
                  <a:moveTo>
                    <a:pt x="645" y="1"/>
                  </a:moveTo>
                  <a:cubicBezTo>
                    <a:pt x="636" y="1"/>
                    <a:pt x="627" y="1"/>
                    <a:pt x="618" y="1"/>
                  </a:cubicBezTo>
                  <a:cubicBezTo>
                    <a:pt x="206" y="1"/>
                    <a:pt x="0" y="492"/>
                    <a:pt x="301" y="777"/>
                  </a:cubicBezTo>
                  <a:cubicBezTo>
                    <a:pt x="393" y="869"/>
                    <a:pt x="506" y="910"/>
                    <a:pt x="617" y="910"/>
                  </a:cubicBezTo>
                  <a:cubicBezTo>
                    <a:pt x="851" y="910"/>
                    <a:pt x="1077" y="729"/>
                    <a:pt x="1077" y="461"/>
                  </a:cubicBezTo>
                  <a:cubicBezTo>
                    <a:pt x="1077" y="201"/>
                    <a:pt x="886" y="1"/>
                    <a:pt x="645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1"/>
            <p:cNvSpPr/>
            <p:nvPr/>
          </p:nvSpPr>
          <p:spPr>
            <a:xfrm>
              <a:off x="1182550" y="3454450"/>
              <a:ext cx="13475" cy="13475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69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12"/>
                    <a:pt x="127" y="539"/>
                    <a:pt x="269" y="539"/>
                  </a:cubicBezTo>
                  <a:cubicBezTo>
                    <a:pt x="412" y="539"/>
                    <a:pt x="539" y="412"/>
                    <a:pt x="539" y="270"/>
                  </a:cubicBezTo>
                  <a:cubicBezTo>
                    <a:pt x="539" y="127"/>
                    <a:pt x="412" y="1"/>
                    <a:pt x="26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1"/>
            <p:cNvSpPr/>
            <p:nvPr/>
          </p:nvSpPr>
          <p:spPr>
            <a:xfrm>
              <a:off x="1093075" y="3150850"/>
              <a:ext cx="23775" cy="20600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39" y="0"/>
                  </a:moveTo>
                  <a:cubicBezTo>
                    <a:pt x="175" y="0"/>
                    <a:pt x="1" y="444"/>
                    <a:pt x="254" y="697"/>
                  </a:cubicBezTo>
                  <a:cubicBezTo>
                    <a:pt x="337" y="785"/>
                    <a:pt x="440" y="824"/>
                    <a:pt x="541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7" y="0"/>
                    <a:pt x="53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1"/>
            <p:cNvSpPr/>
            <p:nvPr/>
          </p:nvSpPr>
          <p:spPr>
            <a:xfrm>
              <a:off x="903075" y="3902550"/>
              <a:ext cx="9525" cy="8050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9"/>
                  </a:cubicBezTo>
                  <a:cubicBezTo>
                    <a:pt x="381" y="64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1"/>
            <p:cNvSpPr/>
            <p:nvPr/>
          </p:nvSpPr>
          <p:spPr>
            <a:xfrm>
              <a:off x="926550" y="3289375"/>
              <a:ext cx="18500" cy="15675"/>
            </a:xfrm>
            <a:custGeom>
              <a:avLst/>
              <a:gdLst/>
              <a:ahLst/>
              <a:cxnLst/>
              <a:rect l="l" t="t" r="r" b="b"/>
              <a:pathLst>
                <a:path w="740" h="627" extrusionOk="0">
                  <a:moveTo>
                    <a:pt x="405" y="1"/>
                  </a:moveTo>
                  <a:cubicBezTo>
                    <a:pt x="132" y="1"/>
                    <a:pt x="0" y="338"/>
                    <a:pt x="202" y="539"/>
                  </a:cubicBezTo>
                  <a:cubicBezTo>
                    <a:pt x="262" y="600"/>
                    <a:pt x="338" y="626"/>
                    <a:pt x="414" y="626"/>
                  </a:cubicBezTo>
                  <a:cubicBezTo>
                    <a:pt x="577" y="626"/>
                    <a:pt x="740" y="502"/>
                    <a:pt x="740" y="318"/>
                  </a:cubicBezTo>
                  <a:cubicBezTo>
                    <a:pt x="740" y="128"/>
                    <a:pt x="597" y="1"/>
                    <a:pt x="423" y="1"/>
                  </a:cubicBezTo>
                  <a:cubicBezTo>
                    <a:pt x="417" y="1"/>
                    <a:pt x="411" y="1"/>
                    <a:pt x="40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1"/>
            <p:cNvSpPr/>
            <p:nvPr/>
          </p:nvSpPr>
          <p:spPr>
            <a:xfrm>
              <a:off x="1060225" y="3273150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0" y="480"/>
                    <a:pt x="274" y="503"/>
                    <a:pt x="335" y="503"/>
                  </a:cubicBezTo>
                  <a:cubicBezTo>
                    <a:pt x="464" y="503"/>
                    <a:pt x="586" y="404"/>
                    <a:pt x="586" y="254"/>
                  </a:cubicBezTo>
                  <a:cubicBezTo>
                    <a:pt x="586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1"/>
            <p:cNvSpPr/>
            <p:nvPr/>
          </p:nvSpPr>
          <p:spPr>
            <a:xfrm>
              <a:off x="1326650" y="3338875"/>
              <a:ext cx="7125" cy="4875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0"/>
                  </a:moveTo>
                  <a:cubicBezTo>
                    <a:pt x="1" y="0"/>
                    <a:pt x="158" y="194"/>
                    <a:pt x="240" y="194"/>
                  </a:cubicBezTo>
                  <a:cubicBezTo>
                    <a:pt x="266" y="194"/>
                    <a:pt x="285" y="176"/>
                    <a:pt x="285" y="127"/>
                  </a:cubicBezTo>
                  <a:cubicBezTo>
                    <a:pt x="285" y="48"/>
                    <a:pt x="221" y="0"/>
                    <a:pt x="15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1"/>
            <p:cNvSpPr/>
            <p:nvPr/>
          </p:nvSpPr>
          <p:spPr>
            <a:xfrm>
              <a:off x="697250" y="3310775"/>
              <a:ext cx="24950" cy="21675"/>
            </a:xfrm>
            <a:custGeom>
              <a:avLst/>
              <a:gdLst/>
              <a:ahLst/>
              <a:cxnLst/>
              <a:rect l="l" t="t" r="r" b="b"/>
              <a:pathLst>
                <a:path w="998" h="867" extrusionOk="0">
                  <a:moveTo>
                    <a:pt x="570" y="0"/>
                  </a:moveTo>
                  <a:cubicBezTo>
                    <a:pt x="190" y="0"/>
                    <a:pt x="0" y="459"/>
                    <a:pt x="269" y="744"/>
                  </a:cubicBezTo>
                  <a:cubicBezTo>
                    <a:pt x="354" y="829"/>
                    <a:pt x="458" y="867"/>
                    <a:pt x="560" y="867"/>
                  </a:cubicBezTo>
                  <a:cubicBezTo>
                    <a:pt x="782" y="867"/>
                    <a:pt x="998" y="688"/>
                    <a:pt x="998" y="428"/>
                  </a:cubicBezTo>
                  <a:cubicBezTo>
                    <a:pt x="998" y="190"/>
                    <a:pt x="808" y="0"/>
                    <a:pt x="57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1"/>
            <p:cNvSpPr/>
            <p:nvPr/>
          </p:nvSpPr>
          <p:spPr>
            <a:xfrm>
              <a:off x="1235575" y="3635350"/>
              <a:ext cx="32500" cy="27900"/>
            </a:xfrm>
            <a:custGeom>
              <a:avLst/>
              <a:gdLst/>
              <a:ahLst/>
              <a:cxnLst/>
              <a:rect l="l" t="t" r="r" b="b"/>
              <a:pathLst>
                <a:path w="1300" h="1116" extrusionOk="0">
                  <a:moveTo>
                    <a:pt x="745" y="1"/>
                  </a:moveTo>
                  <a:cubicBezTo>
                    <a:pt x="238" y="1"/>
                    <a:pt x="1" y="602"/>
                    <a:pt x="349" y="951"/>
                  </a:cubicBezTo>
                  <a:cubicBezTo>
                    <a:pt x="463" y="1064"/>
                    <a:pt x="603" y="1115"/>
                    <a:pt x="741" y="1115"/>
                  </a:cubicBezTo>
                  <a:cubicBezTo>
                    <a:pt x="1026" y="1115"/>
                    <a:pt x="1299" y="896"/>
                    <a:pt x="1299" y="555"/>
                  </a:cubicBezTo>
                  <a:cubicBezTo>
                    <a:pt x="1299" y="254"/>
                    <a:pt x="1046" y="1"/>
                    <a:pt x="74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1"/>
            <p:cNvSpPr/>
            <p:nvPr/>
          </p:nvSpPr>
          <p:spPr>
            <a:xfrm>
              <a:off x="843300" y="3834450"/>
              <a:ext cx="19025" cy="1902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1"/>
                  </a:moveTo>
                  <a:cubicBezTo>
                    <a:pt x="175" y="1"/>
                    <a:pt x="1" y="175"/>
                    <a:pt x="1" y="381"/>
                  </a:cubicBezTo>
                  <a:cubicBezTo>
                    <a:pt x="1" y="587"/>
                    <a:pt x="175" y="761"/>
                    <a:pt x="381" y="761"/>
                  </a:cubicBezTo>
                  <a:cubicBezTo>
                    <a:pt x="587" y="761"/>
                    <a:pt x="761" y="587"/>
                    <a:pt x="761" y="381"/>
                  </a:cubicBezTo>
                  <a:cubicBezTo>
                    <a:pt x="761" y="175"/>
                    <a:pt x="587" y="1"/>
                    <a:pt x="38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1"/>
            <p:cNvSpPr/>
            <p:nvPr/>
          </p:nvSpPr>
          <p:spPr>
            <a:xfrm>
              <a:off x="353650" y="3314725"/>
              <a:ext cx="9125" cy="9125"/>
            </a:xfrm>
            <a:custGeom>
              <a:avLst/>
              <a:gdLst/>
              <a:ahLst/>
              <a:cxnLst/>
              <a:rect l="l" t="t" r="r" b="b"/>
              <a:pathLst>
                <a:path w="365" h="365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85"/>
                    <a:pt x="80" y="365"/>
                    <a:pt x="175" y="365"/>
                  </a:cubicBezTo>
                  <a:cubicBezTo>
                    <a:pt x="286" y="365"/>
                    <a:pt x="365" y="285"/>
                    <a:pt x="365" y="175"/>
                  </a:cubicBezTo>
                  <a:cubicBezTo>
                    <a:pt x="365" y="80"/>
                    <a:pt x="286" y="0"/>
                    <a:pt x="175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1"/>
            <p:cNvSpPr/>
            <p:nvPr/>
          </p:nvSpPr>
          <p:spPr>
            <a:xfrm>
              <a:off x="666375" y="3505925"/>
              <a:ext cx="23375" cy="19775"/>
            </a:xfrm>
            <a:custGeom>
              <a:avLst/>
              <a:gdLst/>
              <a:ahLst/>
              <a:cxnLst/>
              <a:rect l="l" t="t" r="r" b="b"/>
              <a:pathLst>
                <a:path w="935" h="791" extrusionOk="0">
                  <a:moveTo>
                    <a:pt x="538" y="0"/>
                  </a:moveTo>
                  <a:cubicBezTo>
                    <a:pt x="174" y="0"/>
                    <a:pt x="0" y="428"/>
                    <a:pt x="253" y="681"/>
                  </a:cubicBezTo>
                  <a:cubicBezTo>
                    <a:pt x="334" y="756"/>
                    <a:pt x="432" y="790"/>
                    <a:pt x="528" y="790"/>
                  </a:cubicBezTo>
                  <a:cubicBezTo>
                    <a:pt x="735" y="790"/>
                    <a:pt x="934" y="634"/>
                    <a:pt x="934" y="396"/>
                  </a:cubicBezTo>
                  <a:cubicBezTo>
                    <a:pt x="934" y="174"/>
                    <a:pt x="760" y="0"/>
                    <a:pt x="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1"/>
            <p:cNvSpPr/>
            <p:nvPr/>
          </p:nvSpPr>
          <p:spPr>
            <a:xfrm>
              <a:off x="1305250" y="3635750"/>
              <a:ext cx="11900" cy="11900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0"/>
                  </a:moveTo>
                  <a:cubicBezTo>
                    <a:pt x="96" y="0"/>
                    <a:pt x="1" y="111"/>
                    <a:pt x="1" y="238"/>
                  </a:cubicBezTo>
                  <a:cubicBezTo>
                    <a:pt x="1" y="380"/>
                    <a:pt x="96" y="475"/>
                    <a:pt x="238" y="475"/>
                  </a:cubicBezTo>
                  <a:cubicBezTo>
                    <a:pt x="365" y="475"/>
                    <a:pt x="476" y="380"/>
                    <a:pt x="476" y="238"/>
                  </a:cubicBezTo>
                  <a:cubicBezTo>
                    <a:pt x="476" y="111"/>
                    <a:pt x="365" y="0"/>
                    <a:pt x="23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1"/>
            <p:cNvSpPr/>
            <p:nvPr/>
          </p:nvSpPr>
          <p:spPr>
            <a:xfrm>
              <a:off x="1174875" y="3087500"/>
              <a:ext cx="6500" cy="4375"/>
            </a:xfrm>
            <a:custGeom>
              <a:avLst/>
              <a:gdLst/>
              <a:ahLst/>
              <a:cxnLst/>
              <a:rect l="l" t="t" r="r" b="b"/>
              <a:pathLst>
                <a:path w="260" h="175" extrusionOk="0">
                  <a:moveTo>
                    <a:pt x="133" y="1"/>
                  </a:moveTo>
                  <a:cubicBezTo>
                    <a:pt x="1" y="1"/>
                    <a:pt x="143" y="175"/>
                    <a:pt x="218" y="175"/>
                  </a:cubicBezTo>
                  <a:cubicBezTo>
                    <a:pt x="242" y="175"/>
                    <a:pt x="260" y="157"/>
                    <a:pt x="260" y="112"/>
                  </a:cubicBezTo>
                  <a:cubicBezTo>
                    <a:pt x="260" y="48"/>
                    <a:pt x="196" y="1"/>
                    <a:pt x="133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1"/>
            <p:cNvSpPr/>
            <p:nvPr/>
          </p:nvSpPr>
          <p:spPr>
            <a:xfrm>
              <a:off x="1045975" y="3140950"/>
              <a:ext cx="9525" cy="8050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22" y="0"/>
                  </a:moveTo>
                  <a:cubicBezTo>
                    <a:pt x="80" y="0"/>
                    <a:pt x="1" y="175"/>
                    <a:pt x="111" y="270"/>
                  </a:cubicBezTo>
                  <a:cubicBezTo>
                    <a:pt x="143" y="306"/>
                    <a:pt x="182" y="322"/>
                    <a:pt x="221" y="322"/>
                  </a:cubicBezTo>
                  <a:cubicBezTo>
                    <a:pt x="302" y="322"/>
                    <a:pt x="381" y="255"/>
                    <a:pt x="381" y="159"/>
                  </a:cubicBezTo>
                  <a:cubicBezTo>
                    <a:pt x="381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1"/>
            <p:cNvSpPr/>
            <p:nvPr/>
          </p:nvSpPr>
          <p:spPr>
            <a:xfrm>
              <a:off x="1046275" y="3019425"/>
              <a:ext cx="6850" cy="4700"/>
            </a:xfrm>
            <a:custGeom>
              <a:avLst/>
              <a:gdLst/>
              <a:ahLst/>
              <a:cxnLst/>
              <a:rect l="l" t="t" r="r" b="b"/>
              <a:pathLst>
                <a:path w="274" h="188" extrusionOk="0">
                  <a:moveTo>
                    <a:pt x="147" y="1"/>
                  </a:moveTo>
                  <a:cubicBezTo>
                    <a:pt x="1" y="1"/>
                    <a:pt x="154" y="188"/>
                    <a:pt x="233" y="188"/>
                  </a:cubicBezTo>
                  <a:cubicBezTo>
                    <a:pt x="257" y="188"/>
                    <a:pt x="274" y="171"/>
                    <a:pt x="274" y="127"/>
                  </a:cubicBezTo>
                  <a:cubicBezTo>
                    <a:pt x="274" y="48"/>
                    <a:pt x="226" y="1"/>
                    <a:pt x="147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1"/>
            <p:cNvSpPr/>
            <p:nvPr/>
          </p:nvSpPr>
          <p:spPr>
            <a:xfrm>
              <a:off x="1589475" y="3052675"/>
              <a:ext cx="7525" cy="7550"/>
            </a:xfrm>
            <a:custGeom>
              <a:avLst/>
              <a:gdLst/>
              <a:ahLst/>
              <a:cxnLst/>
              <a:rect l="l" t="t" r="r" b="b"/>
              <a:pathLst>
                <a:path w="301" h="302" extrusionOk="0">
                  <a:moveTo>
                    <a:pt x="143" y="1"/>
                  </a:moveTo>
                  <a:cubicBezTo>
                    <a:pt x="64" y="1"/>
                    <a:pt x="0" y="64"/>
                    <a:pt x="0" y="159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22" y="301"/>
                    <a:pt x="301" y="238"/>
                    <a:pt x="301" y="159"/>
                  </a:cubicBezTo>
                  <a:cubicBezTo>
                    <a:pt x="301" y="64"/>
                    <a:pt x="222" y="1"/>
                    <a:pt x="143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1"/>
            <p:cNvSpPr/>
            <p:nvPr/>
          </p:nvSpPr>
          <p:spPr>
            <a:xfrm>
              <a:off x="1495250" y="3490875"/>
              <a:ext cx="9925" cy="9925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80"/>
                    <a:pt x="1" y="190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190"/>
                  </a:cubicBezTo>
                  <a:cubicBezTo>
                    <a:pt x="397" y="80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1"/>
            <p:cNvSpPr/>
            <p:nvPr/>
          </p:nvSpPr>
          <p:spPr>
            <a:xfrm>
              <a:off x="1239150" y="3222975"/>
              <a:ext cx="9925" cy="9825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8" y="1"/>
                  </a:moveTo>
                  <a:cubicBezTo>
                    <a:pt x="99" y="1"/>
                    <a:pt x="0" y="68"/>
                    <a:pt x="0" y="203"/>
                  </a:cubicBezTo>
                  <a:cubicBezTo>
                    <a:pt x="0" y="330"/>
                    <a:pt x="99" y="393"/>
                    <a:pt x="198" y="393"/>
                  </a:cubicBezTo>
                  <a:cubicBezTo>
                    <a:pt x="297" y="393"/>
                    <a:pt x="396" y="330"/>
                    <a:pt x="396" y="203"/>
                  </a:cubicBezTo>
                  <a:cubicBezTo>
                    <a:pt x="396" y="68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1"/>
            <p:cNvSpPr/>
            <p:nvPr/>
          </p:nvSpPr>
          <p:spPr>
            <a:xfrm>
              <a:off x="1084375" y="2854750"/>
              <a:ext cx="16250" cy="13925"/>
            </a:xfrm>
            <a:custGeom>
              <a:avLst/>
              <a:gdLst/>
              <a:ahLst/>
              <a:cxnLst/>
              <a:rect l="l" t="t" r="r" b="b"/>
              <a:pathLst>
                <a:path w="650" h="557" extrusionOk="0">
                  <a:moveTo>
                    <a:pt x="365" y="1"/>
                  </a:moveTo>
                  <a:cubicBezTo>
                    <a:pt x="127" y="1"/>
                    <a:pt x="0" y="302"/>
                    <a:pt x="175" y="476"/>
                  </a:cubicBezTo>
                  <a:cubicBezTo>
                    <a:pt x="231" y="532"/>
                    <a:pt x="300" y="557"/>
                    <a:pt x="368" y="557"/>
                  </a:cubicBezTo>
                  <a:cubicBezTo>
                    <a:pt x="511" y="557"/>
                    <a:pt x="650" y="447"/>
                    <a:pt x="650" y="286"/>
                  </a:cubicBezTo>
                  <a:cubicBezTo>
                    <a:pt x="650" y="127"/>
                    <a:pt x="523" y="1"/>
                    <a:pt x="365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1"/>
            <p:cNvSpPr/>
            <p:nvPr/>
          </p:nvSpPr>
          <p:spPr>
            <a:xfrm>
              <a:off x="1275575" y="3880375"/>
              <a:ext cx="11500" cy="9900"/>
            </a:xfrm>
            <a:custGeom>
              <a:avLst/>
              <a:gdLst/>
              <a:ahLst/>
              <a:cxnLst/>
              <a:rect l="l" t="t" r="r" b="b"/>
              <a:pathLst>
                <a:path w="460" h="396" extrusionOk="0">
                  <a:moveTo>
                    <a:pt x="253" y="1"/>
                  </a:moveTo>
                  <a:cubicBezTo>
                    <a:pt x="79" y="1"/>
                    <a:pt x="0" y="206"/>
                    <a:pt x="127" y="333"/>
                  </a:cubicBezTo>
                  <a:cubicBezTo>
                    <a:pt x="164" y="376"/>
                    <a:pt x="215" y="395"/>
                    <a:pt x="265" y="395"/>
                  </a:cubicBezTo>
                  <a:cubicBezTo>
                    <a:pt x="362" y="395"/>
                    <a:pt x="459" y="322"/>
                    <a:pt x="459" y="206"/>
                  </a:cubicBezTo>
                  <a:cubicBezTo>
                    <a:pt x="459" y="96"/>
                    <a:pt x="364" y="1"/>
                    <a:pt x="253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1"/>
            <p:cNvSpPr/>
            <p:nvPr/>
          </p:nvSpPr>
          <p:spPr>
            <a:xfrm>
              <a:off x="1188475" y="3117600"/>
              <a:ext cx="10725" cy="8825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54" y="0"/>
                  </a:moveTo>
                  <a:cubicBezTo>
                    <a:pt x="80" y="0"/>
                    <a:pt x="1" y="190"/>
                    <a:pt x="127" y="301"/>
                  </a:cubicBezTo>
                  <a:cubicBezTo>
                    <a:pt x="163" y="337"/>
                    <a:pt x="207" y="353"/>
                    <a:pt x="250" y="353"/>
                  </a:cubicBezTo>
                  <a:cubicBezTo>
                    <a:pt x="341" y="353"/>
                    <a:pt x="428" y="282"/>
                    <a:pt x="428" y="174"/>
                  </a:cubicBezTo>
                  <a:cubicBezTo>
                    <a:pt x="428" y="79"/>
                    <a:pt x="349" y="0"/>
                    <a:pt x="25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1"/>
            <p:cNvSpPr/>
            <p:nvPr/>
          </p:nvSpPr>
          <p:spPr>
            <a:xfrm>
              <a:off x="845275" y="3203875"/>
              <a:ext cx="12300" cy="11900"/>
            </a:xfrm>
            <a:custGeom>
              <a:avLst/>
              <a:gdLst/>
              <a:ahLst/>
              <a:cxnLst/>
              <a:rect l="l" t="t" r="r" b="b"/>
              <a:pathLst>
                <a:path w="492" h="476" extrusionOk="0">
                  <a:moveTo>
                    <a:pt x="246" y="1"/>
                  </a:moveTo>
                  <a:cubicBezTo>
                    <a:pt x="124" y="1"/>
                    <a:pt x="1" y="80"/>
                    <a:pt x="1" y="238"/>
                  </a:cubicBezTo>
                  <a:cubicBezTo>
                    <a:pt x="1" y="397"/>
                    <a:pt x="124" y="476"/>
                    <a:pt x="246" y="476"/>
                  </a:cubicBezTo>
                  <a:cubicBezTo>
                    <a:pt x="369" y="476"/>
                    <a:pt x="492" y="397"/>
                    <a:pt x="492" y="238"/>
                  </a:cubicBezTo>
                  <a:cubicBezTo>
                    <a:pt x="492" y="80"/>
                    <a:pt x="369" y="1"/>
                    <a:pt x="246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1"/>
            <p:cNvSpPr/>
            <p:nvPr/>
          </p:nvSpPr>
          <p:spPr>
            <a:xfrm>
              <a:off x="1105500" y="2659200"/>
              <a:ext cx="3450" cy="2375"/>
            </a:xfrm>
            <a:custGeom>
              <a:avLst/>
              <a:gdLst/>
              <a:ahLst/>
              <a:cxnLst/>
              <a:rect l="l" t="t" r="r" b="b"/>
              <a:pathLst>
                <a:path w="138" h="95" extrusionOk="0">
                  <a:moveTo>
                    <a:pt x="74" y="1"/>
                  </a:moveTo>
                  <a:cubicBezTo>
                    <a:pt x="1" y="1"/>
                    <a:pt x="78" y="95"/>
                    <a:pt x="117" y="95"/>
                  </a:cubicBezTo>
                  <a:cubicBezTo>
                    <a:pt x="129" y="95"/>
                    <a:pt x="137" y="86"/>
                    <a:pt x="137" y="64"/>
                  </a:cubicBezTo>
                  <a:cubicBezTo>
                    <a:pt x="137" y="33"/>
                    <a:pt x="105" y="1"/>
                    <a:pt x="7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1"/>
            <p:cNvSpPr/>
            <p:nvPr/>
          </p:nvSpPr>
          <p:spPr>
            <a:xfrm>
              <a:off x="1053100" y="3589050"/>
              <a:ext cx="28525" cy="28525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0"/>
                  </a:moveTo>
                  <a:cubicBezTo>
                    <a:pt x="254" y="0"/>
                    <a:pt x="1" y="253"/>
                    <a:pt x="1" y="570"/>
                  </a:cubicBezTo>
                  <a:cubicBezTo>
                    <a:pt x="1" y="887"/>
                    <a:pt x="254" y="1140"/>
                    <a:pt x="571" y="1140"/>
                  </a:cubicBezTo>
                  <a:cubicBezTo>
                    <a:pt x="887" y="1140"/>
                    <a:pt x="1141" y="887"/>
                    <a:pt x="1141" y="570"/>
                  </a:cubicBezTo>
                  <a:cubicBezTo>
                    <a:pt x="1141" y="253"/>
                    <a:pt x="887" y="0"/>
                    <a:pt x="57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1"/>
            <p:cNvSpPr/>
            <p:nvPr/>
          </p:nvSpPr>
          <p:spPr>
            <a:xfrm>
              <a:off x="1727225" y="2752625"/>
              <a:ext cx="2400" cy="2000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8" y="1"/>
                  </a:moveTo>
                  <a:cubicBezTo>
                    <a:pt x="16" y="1"/>
                    <a:pt x="0" y="17"/>
                    <a:pt x="0" y="48"/>
                  </a:cubicBezTo>
                  <a:cubicBezTo>
                    <a:pt x="0" y="64"/>
                    <a:pt x="16" y="80"/>
                    <a:pt x="48" y="80"/>
                  </a:cubicBezTo>
                  <a:cubicBezTo>
                    <a:pt x="64" y="80"/>
                    <a:pt x="95" y="64"/>
                    <a:pt x="95" y="48"/>
                  </a:cubicBezTo>
                  <a:cubicBezTo>
                    <a:pt x="95" y="17"/>
                    <a:pt x="64" y="1"/>
                    <a:pt x="4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1"/>
            <p:cNvSpPr/>
            <p:nvPr/>
          </p:nvSpPr>
          <p:spPr>
            <a:xfrm>
              <a:off x="954925" y="3596550"/>
              <a:ext cx="9925" cy="8600"/>
            </a:xfrm>
            <a:custGeom>
              <a:avLst/>
              <a:gdLst/>
              <a:ahLst/>
              <a:cxnLst/>
              <a:rect l="l" t="t" r="r" b="b"/>
              <a:pathLst>
                <a:path w="397" h="344" extrusionOk="0">
                  <a:moveTo>
                    <a:pt x="222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45" y="330"/>
                    <a:pt x="184" y="343"/>
                    <a:pt x="223" y="343"/>
                  </a:cubicBezTo>
                  <a:cubicBezTo>
                    <a:pt x="312" y="343"/>
                    <a:pt x="397" y="275"/>
                    <a:pt x="397" y="175"/>
                  </a:cubicBezTo>
                  <a:cubicBezTo>
                    <a:pt x="397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1"/>
            <p:cNvSpPr/>
            <p:nvPr/>
          </p:nvSpPr>
          <p:spPr>
            <a:xfrm>
              <a:off x="1543950" y="2758175"/>
              <a:ext cx="5950" cy="4775"/>
            </a:xfrm>
            <a:custGeom>
              <a:avLst/>
              <a:gdLst/>
              <a:ahLst/>
              <a:cxnLst/>
              <a:rect l="l" t="t" r="r" b="b"/>
              <a:pathLst>
                <a:path w="238" h="191" extrusionOk="0">
                  <a:moveTo>
                    <a:pt x="127" y="0"/>
                  </a:moveTo>
                  <a:cubicBezTo>
                    <a:pt x="0" y="0"/>
                    <a:pt x="0" y="190"/>
                    <a:pt x="127" y="190"/>
                  </a:cubicBezTo>
                  <a:cubicBezTo>
                    <a:pt x="190" y="190"/>
                    <a:pt x="238" y="143"/>
                    <a:pt x="238" y="95"/>
                  </a:cubicBezTo>
                  <a:cubicBezTo>
                    <a:pt x="238" y="32"/>
                    <a:pt x="190" y="0"/>
                    <a:pt x="1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1"/>
            <p:cNvSpPr/>
            <p:nvPr/>
          </p:nvSpPr>
          <p:spPr>
            <a:xfrm>
              <a:off x="312875" y="3550650"/>
              <a:ext cx="6350" cy="5950"/>
            </a:xfrm>
            <a:custGeom>
              <a:avLst/>
              <a:gdLst/>
              <a:ahLst/>
              <a:cxnLst/>
              <a:rect l="l" t="t" r="r" b="b"/>
              <a:pathLst>
                <a:path w="254" h="238" extrusionOk="0">
                  <a:moveTo>
                    <a:pt x="127" y="0"/>
                  </a:moveTo>
                  <a:cubicBezTo>
                    <a:pt x="64" y="0"/>
                    <a:pt x="1" y="48"/>
                    <a:pt x="1" y="111"/>
                  </a:cubicBezTo>
                  <a:cubicBezTo>
                    <a:pt x="1" y="174"/>
                    <a:pt x="64" y="238"/>
                    <a:pt x="127" y="238"/>
                  </a:cubicBezTo>
                  <a:cubicBezTo>
                    <a:pt x="191" y="238"/>
                    <a:pt x="254" y="174"/>
                    <a:pt x="254" y="111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1"/>
            <p:cNvSpPr/>
            <p:nvPr/>
          </p:nvSpPr>
          <p:spPr>
            <a:xfrm>
              <a:off x="850825" y="3880775"/>
              <a:ext cx="9525" cy="7875"/>
            </a:xfrm>
            <a:custGeom>
              <a:avLst/>
              <a:gdLst/>
              <a:ahLst/>
              <a:cxnLst/>
              <a:rect l="l" t="t" r="r" b="b"/>
              <a:pathLst>
                <a:path w="381" h="315" extrusionOk="0">
                  <a:moveTo>
                    <a:pt x="222" y="0"/>
                  </a:moveTo>
                  <a:cubicBezTo>
                    <a:pt x="80" y="0"/>
                    <a:pt x="1" y="175"/>
                    <a:pt x="96" y="270"/>
                  </a:cubicBezTo>
                  <a:cubicBezTo>
                    <a:pt x="132" y="301"/>
                    <a:pt x="175" y="315"/>
                    <a:pt x="216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1" y="0"/>
                    <a:pt x="22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1"/>
            <p:cNvSpPr/>
            <p:nvPr/>
          </p:nvSpPr>
          <p:spPr>
            <a:xfrm>
              <a:off x="940675" y="3792475"/>
              <a:ext cx="24575" cy="21025"/>
            </a:xfrm>
            <a:custGeom>
              <a:avLst/>
              <a:gdLst/>
              <a:ahLst/>
              <a:cxnLst/>
              <a:rect l="l" t="t" r="r" b="b"/>
              <a:pathLst>
                <a:path w="983" h="841" extrusionOk="0">
                  <a:moveTo>
                    <a:pt x="595" y="1"/>
                  </a:moveTo>
                  <a:cubicBezTo>
                    <a:pt x="587" y="1"/>
                    <a:pt x="579" y="1"/>
                    <a:pt x="571" y="2"/>
                  </a:cubicBezTo>
                  <a:cubicBezTo>
                    <a:pt x="191" y="2"/>
                    <a:pt x="1" y="445"/>
                    <a:pt x="254" y="714"/>
                  </a:cubicBezTo>
                  <a:cubicBezTo>
                    <a:pt x="341" y="801"/>
                    <a:pt x="448" y="840"/>
                    <a:pt x="553" y="840"/>
                  </a:cubicBezTo>
                  <a:cubicBezTo>
                    <a:pt x="773" y="840"/>
                    <a:pt x="983" y="670"/>
                    <a:pt x="983" y="413"/>
                  </a:cubicBezTo>
                  <a:cubicBezTo>
                    <a:pt x="983" y="200"/>
                    <a:pt x="806" y="1"/>
                    <a:pt x="595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1"/>
            <p:cNvSpPr/>
            <p:nvPr/>
          </p:nvSpPr>
          <p:spPr>
            <a:xfrm>
              <a:off x="1004025" y="3669400"/>
              <a:ext cx="24550" cy="21300"/>
            </a:xfrm>
            <a:custGeom>
              <a:avLst/>
              <a:gdLst/>
              <a:ahLst/>
              <a:cxnLst/>
              <a:rect l="l" t="t" r="r" b="b"/>
              <a:pathLst>
                <a:path w="982" h="852" extrusionOk="0">
                  <a:moveTo>
                    <a:pt x="570" y="0"/>
                  </a:moveTo>
                  <a:cubicBezTo>
                    <a:pt x="190" y="0"/>
                    <a:pt x="0" y="459"/>
                    <a:pt x="269" y="729"/>
                  </a:cubicBezTo>
                  <a:cubicBezTo>
                    <a:pt x="355" y="814"/>
                    <a:pt x="457" y="851"/>
                    <a:pt x="558" y="851"/>
                  </a:cubicBezTo>
                  <a:cubicBezTo>
                    <a:pt x="775" y="851"/>
                    <a:pt x="982" y="677"/>
                    <a:pt x="982" y="428"/>
                  </a:cubicBezTo>
                  <a:cubicBezTo>
                    <a:pt x="982" y="190"/>
                    <a:pt x="792" y="0"/>
                    <a:pt x="57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1"/>
            <p:cNvSpPr/>
            <p:nvPr/>
          </p:nvSpPr>
          <p:spPr>
            <a:xfrm>
              <a:off x="1171450" y="3744175"/>
              <a:ext cx="11125" cy="9250"/>
            </a:xfrm>
            <a:custGeom>
              <a:avLst/>
              <a:gdLst/>
              <a:ahLst/>
              <a:cxnLst/>
              <a:rect l="l" t="t" r="r" b="b"/>
              <a:pathLst>
                <a:path w="445" h="370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96" y="2"/>
                    <a:pt x="1" y="192"/>
                    <a:pt x="128" y="318"/>
                  </a:cubicBezTo>
                  <a:cubicBezTo>
                    <a:pt x="163" y="354"/>
                    <a:pt x="207" y="370"/>
                    <a:pt x="252" y="370"/>
                  </a:cubicBezTo>
                  <a:cubicBezTo>
                    <a:pt x="348" y="370"/>
                    <a:pt x="444" y="295"/>
                    <a:pt x="444" y="176"/>
                  </a:cubicBezTo>
                  <a:cubicBezTo>
                    <a:pt x="444" y="88"/>
                    <a:pt x="376" y="0"/>
                    <a:pt x="27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1"/>
            <p:cNvSpPr/>
            <p:nvPr/>
          </p:nvSpPr>
          <p:spPr>
            <a:xfrm>
              <a:off x="1050325" y="3649200"/>
              <a:ext cx="13100" cy="13500"/>
            </a:xfrm>
            <a:custGeom>
              <a:avLst/>
              <a:gdLst/>
              <a:ahLst/>
              <a:cxnLst/>
              <a:rect l="l" t="t" r="r" b="b"/>
              <a:pathLst>
                <a:path w="524" h="540" extrusionOk="0">
                  <a:moveTo>
                    <a:pt x="254" y="1"/>
                  </a:moveTo>
                  <a:cubicBezTo>
                    <a:pt x="112" y="1"/>
                    <a:pt x="1" y="112"/>
                    <a:pt x="1" y="270"/>
                  </a:cubicBezTo>
                  <a:cubicBezTo>
                    <a:pt x="1" y="412"/>
                    <a:pt x="112" y="539"/>
                    <a:pt x="254" y="539"/>
                  </a:cubicBezTo>
                  <a:cubicBezTo>
                    <a:pt x="412" y="539"/>
                    <a:pt x="523" y="412"/>
                    <a:pt x="523" y="270"/>
                  </a:cubicBezTo>
                  <a:cubicBezTo>
                    <a:pt x="523" y="112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1"/>
            <p:cNvSpPr/>
            <p:nvPr/>
          </p:nvSpPr>
          <p:spPr>
            <a:xfrm>
              <a:off x="1715950" y="3323225"/>
              <a:ext cx="4175" cy="3300"/>
            </a:xfrm>
            <a:custGeom>
              <a:avLst/>
              <a:gdLst/>
              <a:ahLst/>
              <a:cxnLst/>
              <a:rect l="l" t="t" r="r" b="b"/>
              <a:pathLst>
                <a:path w="167" h="132" extrusionOk="0">
                  <a:moveTo>
                    <a:pt x="81" y="1"/>
                  </a:moveTo>
                  <a:cubicBezTo>
                    <a:pt x="40" y="1"/>
                    <a:pt x="0" y="25"/>
                    <a:pt x="8" y="72"/>
                  </a:cubicBezTo>
                  <a:cubicBezTo>
                    <a:pt x="16" y="112"/>
                    <a:pt x="51" y="131"/>
                    <a:pt x="87" y="131"/>
                  </a:cubicBezTo>
                  <a:cubicBezTo>
                    <a:pt x="123" y="131"/>
                    <a:pt x="158" y="112"/>
                    <a:pt x="166" y="72"/>
                  </a:cubicBezTo>
                  <a:cubicBezTo>
                    <a:pt x="166" y="25"/>
                    <a:pt x="123" y="1"/>
                    <a:pt x="8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1"/>
            <p:cNvSpPr/>
            <p:nvPr/>
          </p:nvSpPr>
          <p:spPr>
            <a:xfrm>
              <a:off x="1102575" y="3114825"/>
              <a:ext cx="8750" cy="8725"/>
            </a:xfrm>
            <a:custGeom>
              <a:avLst/>
              <a:gdLst/>
              <a:ahLst/>
              <a:cxnLst/>
              <a:rect l="l" t="t" r="r" b="b"/>
              <a:pathLst>
                <a:path w="350" h="349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70"/>
                    <a:pt x="80" y="349"/>
                    <a:pt x="175" y="349"/>
                  </a:cubicBezTo>
                  <a:cubicBezTo>
                    <a:pt x="270" y="349"/>
                    <a:pt x="349" y="270"/>
                    <a:pt x="349" y="175"/>
                  </a:cubicBezTo>
                  <a:cubicBezTo>
                    <a:pt x="349" y="80"/>
                    <a:pt x="270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1"/>
            <p:cNvSpPr/>
            <p:nvPr/>
          </p:nvSpPr>
          <p:spPr>
            <a:xfrm>
              <a:off x="938300" y="2947375"/>
              <a:ext cx="4375" cy="437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96" y="1"/>
                  </a:moveTo>
                  <a:cubicBezTo>
                    <a:pt x="32" y="1"/>
                    <a:pt x="1" y="32"/>
                    <a:pt x="1" y="80"/>
                  </a:cubicBezTo>
                  <a:cubicBezTo>
                    <a:pt x="1" y="127"/>
                    <a:pt x="32" y="175"/>
                    <a:pt x="96" y="175"/>
                  </a:cubicBezTo>
                  <a:cubicBezTo>
                    <a:pt x="143" y="175"/>
                    <a:pt x="175" y="127"/>
                    <a:pt x="175" y="80"/>
                  </a:cubicBezTo>
                  <a:cubicBezTo>
                    <a:pt x="175" y="32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1"/>
            <p:cNvSpPr/>
            <p:nvPr/>
          </p:nvSpPr>
          <p:spPr>
            <a:xfrm>
              <a:off x="985800" y="3791700"/>
              <a:ext cx="23000" cy="19775"/>
            </a:xfrm>
            <a:custGeom>
              <a:avLst/>
              <a:gdLst/>
              <a:ahLst/>
              <a:cxnLst/>
              <a:rect l="l" t="t" r="r" b="b"/>
              <a:pathLst>
                <a:path w="920" h="791" extrusionOk="0">
                  <a:moveTo>
                    <a:pt x="523" y="1"/>
                  </a:moveTo>
                  <a:cubicBezTo>
                    <a:pt x="175" y="1"/>
                    <a:pt x="1" y="413"/>
                    <a:pt x="238" y="666"/>
                  </a:cubicBezTo>
                  <a:cubicBezTo>
                    <a:pt x="319" y="752"/>
                    <a:pt x="421" y="790"/>
                    <a:pt x="522" y="790"/>
                  </a:cubicBezTo>
                  <a:cubicBezTo>
                    <a:pt x="718" y="790"/>
                    <a:pt x="909" y="643"/>
                    <a:pt x="919" y="413"/>
                  </a:cubicBezTo>
                  <a:cubicBezTo>
                    <a:pt x="919" y="175"/>
                    <a:pt x="745" y="1"/>
                    <a:pt x="52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1"/>
            <p:cNvSpPr/>
            <p:nvPr/>
          </p:nvSpPr>
          <p:spPr>
            <a:xfrm>
              <a:off x="1095850" y="3656725"/>
              <a:ext cx="12300" cy="10575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43" y="365"/>
                  </a:cubicBezTo>
                  <a:cubicBezTo>
                    <a:pt x="183" y="405"/>
                    <a:pt x="232" y="422"/>
                    <a:pt x="281" y="422"/>
                  </a:cubicBezTo>
                  <a:cubicBezTo>
                    <a:pt x="387" y="422"/>
                    <a:pt x="491" y="337"/>
                    <a:pt x="491" y="206"/>
                  </a:cubicBezTo>
                  <a:cubicBezTo>
                    <a:pt x="491" y="96"/>
                    <a:pt x="396" y="1"/>
                    <a:pt x="286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1"/>
            <p:cNvSpPr/>
            <p:nvPr/>
          </p:nvSpPr>
          <p:spPr>
            <a:xfrm>
              <a:off x="654175" y="3038000"/>
              <a:ext cx="4300" cy="4425"/>
            </a:xfrm>
            <a:custGeom>
              <a:avLst/>
              <a:gdLst/>
              <a:ahLst/>
              <a:cxnLst/>
              <a:rect l="l" t="t" r="r" b="b"/>
              <a:pathLst>
                <a:path w="172" h="177" extrusionOk="0">
                  <a:moveTo>
                    <a:pt x="82" y="1"/>
                  </a:moveTo>
                  <a:cubicBezTo>
                    <a:pt x="1" y="1"/>
                    <a:pt x="1" y="177"/>
                    <a:pt x="82" y="177"/>
                  </a:cubicBezTo>
                  <a:cubicBezTo>
                    <a:pt x="85" y="177"/>
                    <a:pt x="89" y="176"/>
                    <a:pt x="92" y="176"/>
                  </a:cubicBezTo>
                  <a:cubicBezTo>
                    <a:pt x="140" y="176"/>
                    <a:pt x="171" y="128"/>
                    <a:pt x="171" y="81"/>
                  </a:cubicBezTo>
                  <a:cubicBezTo>
                    <a:pt x="171" y="33"/>
                    <a:pt x="140" y="2"/>
                    <a:pt x="92" y="2"/>
                  </a:cubicBezTo>
                  <a:cubicBezTo>
                    <a:pt x="89" y="1"/>
                    <a:pt x="85" y="1"/>
                    <a:pt x="8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1"/>
            <p:cNvSpPr/>
            <p:nvPr/>
          </p:nvSpPr>
          <p:spPr>
            <a:xfrm>
              <a:off x="867450" y="3689175"/>
              <a:ext cx="23375" cy="20050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75" y="1"/>
                    <a:pt x="1" y="428"/>
                    <a:pt x="254" y="682"/>
                  </a:cubicBezTo>
                  <a:cubicBezTo>
                    <a:pt x="336" y="764"/>
                    <a:pt x="437" y="801"/>
                    <a:pt x="536" y="801"/>
                  </a:cubicBezTo>
                  <a:cubicBezTo>
                    <a:pt x="740" y="801"/>
                    <a:pt x="935" y="642"/>
                    <a:pt x="935" y="397"/>
                  </a:cubicBezTo>
                  <a:cubicBezTo>
                    <a:pt x="935" y="191"/>
                    <a:pt x="761" y="1"/>
                    <a:pt x="539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1"/>
            <p:cNvSpPr/>
            <p:nvPr/>
          </p:nvSpPr>
          <p:spPr>
            <a:xfrm>
              <a:off x="452800" y="3261175"/>
              <a:ext cx="4975" cy="3900"/>
            </a:xfrm>
            <a:custGeom>
              <a:avLst/>
              <a:gdLst/>
              <a:ahLst/>
              <a:cxnLst/>
              <a:rect l="l" t="t" r="r" b="b"/>
              <a:pathLst>
                <a:path w="199" h="156" extrusionOk="0">
                  <a:moveTo>
                    <a:pt x="98" y="1"/>
                  </a:moveTo>
                  <a:cubicBezTo>
                    <a:pt x="48" y="1"/>
                    <a:pt x="1" y="29"/>
                    <a:pt x="9" y="84"/>
                  </a:cubicBezTo>
                  <a:cubicBezTo>
                    <a:pt x="17" y="132"/>
                    <a:pt x="60" y="155"/>
                    <a:pt x="104" y="155"/>
                  </a:cubicBezTo>
                  <a:cubicBezTo>
                    <a:pt x="147" y="155"/>
                    <a:pt x="191" y="132"/>
                    <a:pt x="199" y="84"/>
                  </a:cubicBezTo>
                  <a:cubicBezTo>
                    <a:pt x="199" y="29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1"/>
            <p:cNvSpPr/>
            <p:nvPr/>
          </p:nvSpPr>
          <p:spPr>
            <a:xfrm>
              <a:off x="1289025" y="3696300"/>
              <a:ext cx="11900" cy="11525"/>
            </a:xfrm>
            <a:custGeom>
              <a:avLst/>
              <a:gdLst/>
              <a:ahLst/>
              <a:cxnLst/>
              <a:rect l="l" t="t" r="r" b="b"/>
              <a:pathLst>
                <a:path w="476" h="461" extrusionOk="0">
                  <a:moveTo>
                    <a:pt x="238" y="1"/>
                  </a:moveTo>
                  <a:cubicBezTo>
                    <a:pt x="111" y="1"/>
                    <a:pt x="0" y="96"/>
                    <a:pt x="0" y="223"/>
                  </a:cubicBezTo>
                  <a:cubicBezTo>
                    <a:pt x="0" y="349"/>
                    <a:pt x="111" y="460"/>
                    <a:pt x="238" y="460"/>
                  </a:cubicBezTo>
                  <a:cubicBezTo>
                    <a:pt x="365" y="460"/>
                    <a:pt x="475" y="349"/>
                    <a:pt x="475" y="223"/>
                  </a:cubicBezTo>
                  <a:cubicBezTo>
                    <a:pt x="475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1"/>
            <p:cNvSpPr/>
            <p:nvPr/>
          </p:nvSpPr>
          <p:spPr>
            <a:xfrm>
              <a:off x="829050" y="3107300"/>
              <a:ext cx="21000" cy="18225"/>
            </a:xfrm>
            <a:custGeom>
              <a:avLst/>
              <a:gdLst/>
              <a:ahLst/>
              <a:cxnLst/>
              <a:rect l="l" t="t" r="r" b="b"/>
              <a:pathLst>
                <a:path w="840" h="729" extrusionOk="0">
                  <a:moveTo>
                    <a:pt x="492" y="1"/>
                  </a:moveTo>
                  <a:cubicBezTo>
                    <a:pt x="159" y="1"/>
                    <a:pt x="1" y="396"/>
                    <a:pt x="222" y="618"/>
                  </a:cubicBezTo>
                  <a:cubicBezTo>
                    <a:pt x="299" y="695"/>
                    <a:pt x="390" y="728"/>
                    <a:pt x="479" y="728"/>
                  </a:cubicBezTo>
                  <a:cubicBezTo>
                    <a:pt x="665" y="728"/>
                    <a:pt x="840" y="579"/>
                    <a:pt x="840" y="365"/>
                  </a:cubicBezTo>
                  <a:cubicBezTo>
                    <a:pt x="840" y="159"/>
                    <a:pt x="682" y="1"/>
                    <a:pt x="49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1"/>
            <p:cNvSpPr/>
            <p:nvPr/>
          </p:nvSpPr>
          <p:spPr>
            <a:xfrm>
              <a:off x="1186800" y="2901850"/>
              <a:ext cx="6450" cy="4725"/>
            </a:xfrm>
            <a:custGeom>
              <a:avLst/>
              <a:gdLst/>
              <a:ahLst/>
              <a:cxnLst/>
              <a:rect l="l" t="t" r="r" b="b"/>
              <a:pathLst>
                <a:path w="258" h="189" extrusionOk="0">
                  <a:moveTo>
                    <a:pt x="147" y="1"/>
                  </a:moveTo>
                  <a:cubicBezTo>
                    <a:pt x="1" y="1"/>
                    <a:pt x="145" y="188"/>
                    <a:pt x="219" y="188"/>
                  </a:cubicBezTo>
                  <a:cubicBezTo>
                    <a:pt x="242" y="188"/>
                    <a:pt x="258" y="171"/>
                    <a:pt x="258" y="128"/>
                  </a:cubicBezTo>
                  <a:cubicBezTo>
                    <a:pt x="258" y="48"/>
                    <a:pt x="210" y="1"/>
                    <a:pt x="14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1"/>
            <p:cNvSpPr/>
            <p:nvPr/>
          </p:nvSpPr>
          <p:spPr>
            <a:xfrm>
              <a:off x="966425" y="3058625"/>
              <a:ext cx="5950" cy="5950"/>
            </a:xfrm>
            <a:custGeom>
              <a:avLst/>
              <a:gdLst/>
              <a:ahLst/>
              <a:cxnLst/>
              <a:rect l="l" t="t" r="r" b="b"/>
              <a:pathLst>
                <a:path w="238" h="238" extrusionOk="0">
                  <a:moveTo>
                    <a:pt x="111" y="0"/>
                  </a:moveTo>
                  <a:cubicBezTo>
                    <a:pt x="48" y="0"/>
                    <a:pt x="0" y="63"/>
                    <a:pt x="0" y="127"/>
                  </a:cubicBezTo>
                  <a:cubicBezTo>
                    <a:pt x="0" y="190"/>
                    <a:pt x="48" y="238"/>
                    <a:pt x="111" y="238"/>
                  </a:cubicBezTo>
                  <a:cubicBezTo>
                    <a:pt x="190" y="238"/>
                    <a:pt x="238" y="190"/>
                    <a:pt x="238" y="127"/>
                  </a:cubicBezTo>
                  <a:cubicBezTo>
                    <a:pt x="238" y="63"/>
                    <a:pt x="190" y="0"/>
                    <a:pt x="111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1"/>
            <p:cNvSpPr/>
            <p:nvPr/>
          </p:nvSpPr>
          <p:spPr>
            <a:xfrm>
              <a:off x="1328600" y="3721250"/>
              <a:ext cx="7950" cy="7950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38" y="317"/>
                    <a:pt x="317" y="238"/>
                    <a:pt x="317" y="159"/>
                  </a:cubicBezTo>
                  <a:cubicBezTo>
                    <a:pt x="317" y="64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1"/>
            <p:cNvSpPr/>
            <p:nvPr/>
          </p:nvSpPr>
          <p:spPr>
            <a:xfrm>
              <a:off x="1141775" y="3866125"/>
              <a:ext cx="20600" cy="17675"/>
            </a:xfrm>
            <a:custGeom>
              <a:avLst/>
              <a:gdLst/>
              <a:ahLst/>
              <a:cxnLst/>
              <a:rect l="l" t="t" r="r" b="b"/>
              <a:pathLst>
                <a:path w="824" h="707" extrusionOk="0">
                  <a:moveTo>
                    <a:pt x="475" y="1"/>
                  </a:moveTo>
                  <a:cubicBezTo>
                    <a:pt x="159" y="1"/>
                    <a:pt x="0" y="381"/>
                    <a:pt x="222" y="602"/>
                  </a:cubicBezTo>
                  <a:cubicBezTo>
                    <a:pt x="294" y="674"/>
                    <a:pt x="383" y="706"/>
                    <a:pt x="469" y="706"/>
                  </a:cubicBezTo>
                  <a:cubicBezTo>
                    <a:pt x="650" y="706"/>
                    <a:pt x="824" y="568"/>
                    <a:pt x="824" y="365"/>
                  </a:cubicBezTo>
                  <a:cubicBezTo>
                    <a:pt x="824" y="159"/>
                    <a:pt x="665" y="1"/>
                    <a:pt x="4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1"/>
            <p:cNvSpPr/>
            <p:nvPr/>
          </p:nvSpPr>
          <p:spPr>
            <a:xfrm>
              <a:off x="1599375" y="2961250"/>
              <a:ext cx="11900" cy="9875"/>
            </a:xfrm>
            <a:custGeom>
              <a:avLst/>
              <a:gdLst/>
              <a:ahLst/>
              <a:cxnLst/>
              <a:rect l="l" t="t" r="r" b="b"/>
              <a:pathLst>
                <a:path w="476" h="395" extrusionOk="0">
                  <a:moveTo>
                    <a:pt x="269" y="0"/>
                  </a:moveTo>
                  <a:cubicBezTo>
                    <a:pt x="95" y="0"/>
                    <a:pt x="0" y="206"/>
                    <a:pt x="127" y="333"/>
                  </a:cubicBezTo>
                  <a:cubicBezTo>
                    <a:pt x="169" y="375"/>
                    <a:pt x="222" y="394"/>
                    <a:pt x="273" y="394"/>
                  </a:cubicBezTo>
                  <a:cubicBezTo>
                    <a:pt x="377" y="394"/>
                    <a:pt x="475" y="317"/>
                    <a:pt x="475" y="190"/>
                  </a:cubicBezTo>
                  <a:cubicBezTo>
                    <a:pt x="475" y="79"/>
                    <a:pt x="380" y="0"/>
                    <a:pt x="26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1"/>
            <p:cNvSpPr/>
            <p:nvPr/>
          </p:nvSpPr>
          <p:spPr>
            <a:xfrm>
              <a:off x="835000" y="3407350"/>
              <a:ext cx="7925" cy="7150"/>
            </a:xfrm>
            <a:custGeom>
              <a:avLst/>
              <a:gdLst/>
              <a:ahLst/>
              <a:cxnLst/>
              <a:rect l="l" t="t" r="r" b="b"/>
              <a:pathLst>
                <a:path w="317" h="286" extrusionOk="0">
                  <a:moveTo>
                    <a:pt x="159" y="0"/>
                  </a:moveTo>
                  <a:cubicBezTo>
                    <a:pt x="83" y="0"/>
                    <a:pt x="8" y="48"/>
                    <a:pt x="0" y="143"/>
                  </a:cubicBezTo>
                  <a:cubicBezTo>
                    <a:pt x="8" y="238"/>
                    <a:pt x="83" y="285"/>
                    <a:pt x="159" y="285"/>
                  </a:cubicBezTo>
                  <a:cubicBezTo>
                    <a:pt x="234" y="285"/>
                    <a:pt x="309" y="238"/>
                    <a:pt x="317" y="143"/>
                  </a:cubicBezTo>
                  <a:cubicBezTo>
                    <a:pt x="309" y="48"/>
                    <a:pt x="234" y="0"/>
                    <a:pt x="159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1"/>
            <p:cNvSpPr/>
            <p:nvPr/>
          </p:nvSpPr>
          <p:spPr>
            <a:xfrm>
              <a:off x="870625" y="3307200"/>
              <a:ext cx="6750" cy="6350"/>
            </a:xfrm>
            <a:custGeom>
              <a:avLst/>
              <a:gdLst/>
              <a:ahLst/>
              <a:cxnLst/>
              <a:rect l="l" t="t" r="r" b="b"/>
              <a:pathLst>
                <a:path w="270" h="254" extrusionOk="0">
                  <a:moveTo>
                    <a:pt x="127" y="1"/>
                  </a:moveTo>
                  <a:cubicBezTo>
                    <a:pt x="64" y="1"/>
                    <a:pt x="0" y="64"/>
                    <a:pt x="0" y="127"/>
                  </a:cubicBezTo>
                  <a:cubicBezTo>
                    <a:pt x="0" y="206"/>
                    <a:pt x="64" y="254"/>
                    <a:pt x="127" y="254"/>
                  </a:cubicBezTo>
                  <a:cubicBezTo>
                    <a:pt x="206" y="254"/>
                    <a:pt x="269" y="206"/>
                    <a:pt x="269" y="127"/>
                  </a:cubicBezTo>
                  <a:cubicBezTo>
                    <a:pt x="269" y="64"/>
                    <a:pt x="206" y="1"/>
                    <a:pt x="12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1"/>
            <p:cNvSpPr/>
            <p:nvPr/>
          </p:nvSpPr>
          <p:spPr>
            <a:xfrm>
              <a:off x="914950" y="3745800"/>
              <a:ext cx="9525" cy="8050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8"/>
                  </a:cubicBezTo>
                  <a:cubicBezTo>
                    <a:pt x="381" y="63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1"/>
            <p:cNvSpPr/>
            <p:nvPr/>
          </p:nvSpPr>
          <p:spPr>
            <a:xfrm>
              <a:off x="1364225" y="3632975"/>
              <a:ext cx="13875" cy="13475"/>
            </a:xfrm>
            <a:custGeom>
              <a:avLst/>
              <a:gdLst/>
              <a:ahLst/>
              <a:cxnLst/>
              <a:rect l="l" t="t" r="r" b="b"/>
              <a:pathLst>
                <a:path w="555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55" y="428"/>
                    <a:pt x="555" y="270"/>
                  </a:cubicBezTo>
                  <a:cubicBezTo>
                    <a:pt x="555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1"/>
            <p:cNvSpPr/>
            <p:nvPr/>
          </p:nvSpPr>
          <p:spPr>
            <a:xfrm>
              <a:off x="1583125" y="34085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1"/>
            <p:cNvSpPr/>
            <p:nvPr/>
          </p:nvSpPr>
          <p:spPr>
            <a:xfrm>
              <a:off x="1042800" y="3457625"/>
              <a:ext cx="15075" cy="12950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5"/>
                    <a:pt x="274" y="518"/>
                    <a:pt x="338" y="518"/>
                  </a:cubicBezTo>
                  <a:cubicBezTo>
                    <a:pt x="471" y="518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1"/>
            <p:cNvSpPr/>
            <p:nvPr/>
          </p:nvSpPr>
          <p:spPr>
            <a:xfrm>
              <a:off x="489825" y="3396275"/>
              <a:ext cx="11900" cy="9775"/>
            </a:xfrm>
            <a:custGeom>
              <a:avLst/>
              <a:gdLst/>
              <a:ahLst/>
              <a:cxnLst/>
              <a:rect l="l" t="t" r="r" b="b"/>
              <a:pathLst>
                <a:path w="476" h="391" extrusionOk="0">
                  <a:moveTo>
                    <a:pt x="269" y="0"/>
                  </a:moveTo>
                  <a:cubicBezTo>
                    <a:pt x="95" y="0"/>
                    <a:pt x="0" y="206"/>
                    <a:pt x="127" y="333"/>
                  </a:cubicBezTo>
                  <a:cubicBezTo>
                    <a:pt x="167" y="373"/>
                    <a:pt x="217" y="391"/>
                    <a:pt x="267" y="391"/>
                  </a:cubicBezTo>
                  <a:cubicBezTo>
                    <a:pt x="372" y="391"/>
                    <a:pt x="475" y="309"/>
                    <a:pt x="475" y="190"/>
                  </a:cubicBezTo>
                  <a:cubicBezTo>
                    <a:pt x="475" y="79"/>
                    <a:pt x="380" y="0"/>
                    <a:pt x="26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1"/>
            <p:cNvSpPr/>
            <p:nvPr/>
          </p:nvSpPr>
          <p:spPr>
            <a:xfrm>
              <a:off x="999675" y="3377650"/>
              <a:ext cx="15850" cy="15875"/>
            </a:xfrm>
            <a:custGeom>
              <a:avLst/>
              <a:gdLst/>
              <a:ahLst/>
              <a:cxnLst/>
              <a:rect l="l" t="t" r="r" b="b"/>
              <a:pathLst>
                <a:path w="634" h="635" extrusionOk="0">
                  <a:moveTo>
                    <a:pt x="317" y="1"/>
                  </a:moveTo>
                  <a:cubicBezTo>
                    <a:pt x="143" y="1"/>
                    <a:pt x="0" y="143"/>
                    <a:pt x="0" y="318"/>
                  </a:cubicBezTo>
                  <a:cubicBezTo>
                    <a:pt x="0" y="492"/>
                    <a:pt x="143" y="634"/>
                    <a:pt x="317" y="634"/>
                  </a:cubicBezTo>
                  <a:cubicBezTo>
                    <a:pt x="491" y="634"/>
                    <a:pt x="633" y="492"/>
                    <a:pt x="633" y="318"/>
                  </a:cubicBezTo>
                  <a:cubicBezTo>
                    <a:pt x="633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1"/>
            <p:cNvSpPr/>
            <p:nvPr/>
          </p:nvSpPr>
          <p:spPr>
            <a:xfrm>
              <a:off x="1339025" y="3007950"/>
              <a:ext cx="5450" cy="3525"/>
            </a:xfrm>
            <a:custGeom>
              <a:avLst/>
              <a:gdLst/>
              <a:ahLst/>
              <a:cxnLst/>
              <a:rect l="l" t="t" r="r" b="b"/>
              <a:pathLst>
                <a:path w="218" h="141" extrusionOk="0">
                  <a:moveTo>
                    <a:pt x="122" y="0"/>
                  </a:moveTo>
                  <a:cubicBezTo>
                    <a:pt x="0" y="0"/>
                    <a:pt x="113" y="141"/>
                    <a:pt x="178" y="141"/>
                  </a:cubicBezTo>
                  <a:cubicBezTo>
                    <a:pt x="198" y="141"/>
                    <a:pt x="213" y="128"/>
                    <a:pt x="217" y="95"/>
                  </a:cubicBezTo>
                  <a:cubicBezTo>
                    <a:pt x="217" y="32"/>
                    <a:pt x="170" y="0"/>
                    <a:pt x="12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1"/>
            <p:cNvSpPr/>
            <p:nvPr/>
          </p:nvSpPr>
          <p:spPr>
            <a:xfrm>
              <a:off x="1810750" y="3407450"/>
              <a:ext cx="4775" cy="5075"/>
            </a:xfrm>
            <a:custGeom>
              <a:avLst/>
              <a:gdLst/>
              <a:ahLst/>
              <a:cxnLst/>
              <a:rect l="l" t="t" r="r" b="b"/>
              <a:pathLst>
                <a:path w="191" h="203" extrusionOk="0">
                  <a:moveTo>
                    <a:pt x="95" y="0"/>
                  </a:moveTo>
                  <a:cubicBezTo>
                    <a:pt x="48" y="0"/>
                    <a:pt x="0" y="36"/>
                    <a:pt x="0" y="107"/>
                  </a:cubicBezTo>
                  <a:cubicBezTo>
                    <a:pt x="0" y="171"/>
                    <a:pt x="48" y="202"/>
                    <a:pt x="95" y="202"/>
                  </a:cubicBezTo>
                  <a:cubicBezTo>
                    <a:pt x="143" y="202"/>
                    <a:pt x="190" y="171"/>
                    <a:pt x="190" y="107"/>
                  </a:cubicBezTo>
                  <a:cubicBezTo>
                    <a:pt x="190" y="36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1"/>
            <p:cNvSpPr/>
            <p:nvPr/>
          </p:nvSpPr>
          <p:spPr>
            <a:xfrm>
              <a:off x="1534850" y="31947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79" y="1"/>
                    <a:pt x="0" y="80"/>
                    <a:pt x="0" y="191"/>
                  </a:cubicBezTo>
                  <a:cubicBezTo>
                    <a:pt x="0" y="302"/>
                    <a:pt x="79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80"/>
                    <a:pt x="301" y="1"/>
                    <a:pt x="19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1"/>
            <p:cNvSpPr/>
            <p:nvPr/>
          </p:nvSpPr>
          <p:spPr>
            <a:xfrm>
              <a:off x="432825" y="3437825"/>
              <a:ext cx="8725" cy="8725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49"/>
                    <a:pt x="174" y="349"/>
                  </a:cubicBezTo>
                  <a:cubicBezTo>
                    <a:pt x="269" y="349"/>
                    <a:pt x="349" y="270"/>
                    <a:pt x="349" y="175"/>
                  </a:cubicBezTo>
                  <a:cubicBezTo>
                    <a:pt x="349" y="80"/>
                    <a:pt x="269" y="1"/>
                    <a:pt x="17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1"/>
            <p:cNvSpPr/>
            <p:nvPr/>
          </p:nvSpPr>
          <p:spPr>
            <a:xfrm>
              <a:off x="1180050" y="3948075"/>
              <a:ext cx="6875" cy="4550"/>
            </a:xfrm>
            <a:custGeom>
              <a:avLst/>
              <a:gdLst/>
              <a:ahLst/>
              <a:cxnLst/>
              <a:rect l="l" t="t" r="r" b="b"/>
              <a:pathLst>
                <a:path w="275" h="182" extrusionOk="0">
                  <a:moveTo>
                    <a:pt x="148" y="0"/>
                  </a:moveTo>
                  <a:cubicBezTo>
                    <a:pt x="0" y="0"/>
                    <a:pt x="158" y="181"/>
                    <a:pt x="236" y="181"/>
                  </a:cubicBezTo>
                  <a:cubicBezTo>
                    <a:pt x="258" y="181"/>
                    <a:pt x="274" y="166"/>
                    <a:pt x="274" y="127"/>
                  </a:cubicBezTo>
                  <a:cubicBezTo>
                    <a:pt x="274" y="48"/>
                    <a:pt x="211" y="0"/>
                    <a:pt x="14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1"/>
            <p:cNvSpPr/>
            <p:nvPr/>
          </p:nvSpPr>
          <p:spPr>
            <a:xfrm>
              <a:off x="505250" y="3032875"/>
              <a:ext cx="7950" cy="7950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38"/>
                    <a:pt x="80" y="318"/>
                    <a:pt x="159" y="318"/>
                  </a:cubicBezTo>
                  <a:cubicBezTo>
                    <a:pt x="254" y="318"/>
                    <a:pt x="317" y="238"/>
                    <a:pt x="317" y="159"/>
                  </a:cubicBezTo>
                  <a:cubicBezTo>
                    <a:pt x="317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1"/>
            <p:cNvSpPr/>
            <p:nvPr/>
          </p:nvSpPr>
          <p:spPr>
            <a:xfrm>
              <a:off x="650125" y="2956875"/>
              <a:ext cx="9150" cy="7550"/>
            </a:xfrm>
            <a:custGeom>
              <a:avLst/>
              <a:gdLst/>
              <a:ahLst/>
              <a:cxnLst/>
              <a:rect l="l" t="t" r="r" b="b"/>
              <a:pathLst>
                <a:path w="366" h="302" extrusionOk="0">
                  <a:moveTo>
                    <a:pt x="207" y="1"/>
                  </a:moveTo>
                  <a:cubicBezTo>
                    <a:pt x="1" y="1"/>
                    <a:pt x="1" y="302"/>
                    <a:pt x="207" y="302"/>
                  </a:cubicBezTo>
                  <a:cubicBezTo>
                    <a:pt x="302" y="302"/>
                    <a:pt x="365" y="238"/>
                    <a:pt x="365" y="159"/>
                  </a:cubicBezTo>
                  <a:cubicBezTo>
                    <a:pt x="365" y="64"/>
                    <a:pt x="302" y="1"/>
                    <a:pt x="20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1"/>
            <p:cNvSpPr/>
            <p:nvPr/>
          </p:nvSpPr>
          <p:spPr>
            <a:xfrm>
              <a:off x="470450" y="2746300"/>
              <a:ext cx="4750" cy="3525"/>
            </a:xfrm>
            <a:custGeom>
              <a:avLst/>
              <a:gdLst/>
              <a:ahLst/>
              <a:cxnLst/>
              <a:rect l="l" t="t" r="r" b="b"/>
              <a:pathLst>
                <a:path w="190" h="141" extrusionOk="0">
                  <a:moveTo>
                    <a:pt x="110" y="0"/>
                  </a:moveTo>
                  <a:cubicBezTo>
                    <a:pt x="1" y="0"/>
                    <a:pt x="107" y="141"/>
                    <a:pt x="161" y="141"/>
                  </a:cubicBezTo>
                  <a:cubicBezTo>
                    <a:pt x="178" y="141"/>
                    <a:pt x="189" y="128"/>
                    <a:pt x="189" y="95"/>
                  </a:cubicBezTo>
                  <a:cubicBezTo>
                    <a:pt x="189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1"/>
            <p:cNvSpPr/>
            <p:nvPr/>
          </p:nvSpPr>
          <p:spPr>
            <a:xfrm>
              <a:off x="679025" y="3225750"/>
              <a:ext cx="9925" cy="9825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9" y="1"/>
                  </a:moveTo>
                  <a:cubicBezTo>
                    <a:pt x="100" y="1"/>
                    <a:pt x="1" y="68"/>
                    <a:pt x="1" y="203"/>
                  </a:cubicBezTo>
                  <a:cubicBezTo>
                    <a:pt x="1" y="329"/>
                    <a:pt x="100" y="393"/>
                    <a:pt x="199" y="393"/>
                  </a:cubicBezTo>
                  <a:cubicBezTo>
                    <a:pt x="298" y="393"/>
                    <a:pt x="397" y="329"/>
                    <a:pt x="397" y="203"/>
                  </a:cubicBezTo>
                  <a:cubicBezTo>
                    <a:pt x="397" y="68"/>
                    <a:pt x="298" y="1"/>
                    <a:pt x="19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1"/>
            <p:cNvSpPr/>
            <p:nvPr/>
          </p:nvSpPr>
          <p:spPr>
            <a:xfrm>
              <a:off x="861900" y="2962425"/>
              <a:ext cx="14275" cy="12175"/>
            </a:xfrm>
            <a:custGeom>
              <a:avLst/>
              <a:gdLst/>
              <a:ahLst/>
              <a:cxnLst/>
              <a:rect l="l" t="t" r="r" b="b"/>
              <a:pathLst>
                <a:path w="571" h="487" extrusionOk="0">
                  <a:moveTo>
                    <a:pt x="333" y="1"/>
                  </a:moveTo>
                  <a:cubicBezTo>
                    <a:pt x="112" y="1"/>
                    <a:pt x="1" y="270"/>
                    <a:pt x="143" y="412"/>
                  </a:cubicBezTo>
                  <a:cubicBezTo>
                    <a:pt x="195" y="464"/>
                    <a:pt x="258" y="487"/>
                    <a:pt x="320" y="487"/>
                  </a:cubicBezTo>
                  <a:cubicBezTo>
                    <a:pt x="448" y="487"/>
                    <a:pt x="571" y="388"/>
                    <a:pt x="571" y="238"/>
                  </a:cubicBezTo>
                  <a:cubicBezTo>
                    <a:pt x="571" y="111"/>
                    <a:pt x="460" y="1"/>
                    <a:pt x="333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1"/>
            <p:cNvSpPr/>
            <p:nvPr/>
          </p:nvSpPr>
          <p:spPr>
            <a:xfrm>
              <a:off x="1093075" y="3212600"/>
              <a:ext cx="27750" cy="23900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0"/>
                  </a:moveTo>
                  <a:cubicBezTo>
                    <a:pt x="222" y="0"/>
                    <a:pt x="1" y="523"/>
                    <a:pt x="302" y="824"/>
                  </a:cubicBezTo>
                  <a:cubicBezTo>
                    <a:pt x="397" y="914"/>
                    <a:pt x="514" y="955"/>
                    <a:pt x="628" y="955"/>
                  </a:cubicBezTo>
                  <a:cubicBezTo>
                    <a:pt x="874" y="955"/>
                    <a:pt x="1109" y="767"/>
                    <a:pt x="1109" y="475"/>
                  </a:cubicBezTo>
                  <a:cubicBezTo>
                    <a:pt x="1109" y="222"/>
                    <a:pt x="903" y="0"/>
                    <a:pt x="634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1"/>
            <p:cNvSpPr/>
            <p:nvPr/>
          </p:nvSpPr>
          <p:spPr>
            <a:xfrm>
              <a:off x="1585900" y="3762825"/>
              <a:ext cx="10325" cy="10300"/>
            </a:xfrm>
            <a:custGeom>
              <a:avLst/>
              <a:gdLst/>
              <a:ahLst/>
              <a:cxnLst/>
              <a:rect l="l" t="t" r="r" b="b"/>
              <a:pathLst>
                <a:path w="413" h="412" extrusionOk="0">
                  <a:moveTo>
                    <a:pt x="207" y="0"/>
                  </a:moveTo>
                  <a:cubicBezTo>
                    <a:pt x="80" y="0"/>
                    <a:pt x="1" y="95"/>
                    <a:pt x="1" y="206"/>
                  </a:cubicBezTo>
                  <a:cubicBezTo>
                    <a:pt x="1" y="333"/>
                    <a:pt x="80" y="412"/>
                    <a:pt x="207" y="412"/>
                  </a:cubicBezTo>
                  <a:cubicBezTo>
                    <a:pt x="317" y="412"/>
                    <a:pt x="412" y="333"/>
                    <a:pt x="412" y="206"/>
                  </a:cubicBezTo>
                  <a:cubicBezTo>
                    <a:pt x="412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1"/>
            <p:cNvSpPr/>
            <p:nvPr/>
          </p:nvSpPr>
          <p:spPr>
            <a:xfrm>
              <a:off x="377000" y="3650800"/>
              <a:ext cx="3600" cy="3575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80" y="0"/>
                  </a:moveTo>
                  <a:cubicBezTo>
                    <a:pt x="32" y="0"/>
                    <a:pt x="1" y="32"/>
                    <a:pt x="1" y="63"/>
                  </a:cubicBezTo>
                  <a:cubicBezTo>
                    <a:pt x="1" y="111"/>
                    <a:pt x="32" y="143"/>
                    <a:pt x="80" y="143"/>
                  </a:cubicBezTo>
                  <a:cubicBezTo>
                    <a:pt x="112" y="143"/>
                    <a:pt x="143" y="111"/>
                    <a:pt x="143" y="63"/>
                  </a:cubicBezTo>
                  <a:cubicBezTo>
                    <a:pt x="143" y="32"/>
                    <a:pt x="112" y="0"/>
                    <a:pt x="8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1"/>
            <p:cNvSpPr/>
            <p:nvPr/>
          </p:nvSpPr>
          <p:spPr>
            <a:xfrm>
              <a:off x="1484175" y="3236750"/>
              <a:ext cx="9925" cy="9925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396"/>
                    <a:pt x="206" y="396"/>
                  </a:cubicBezTo>
                  <a:cubicBezTo>
                    <a:pt x="317" y="396"/>
                    <a:pt x="396" y="317"/>
                    <a:pt x="396" y="206"/>
                  </a:cubicBezTo>
                  <a:cubicBezTo>
                    <a:pt x="396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1"/>
            <p:cNvSpPr/>
            <p:nvPr/>
          </p:nvSpPr>
          <p:spPr>
            <a:xfrm>
              <a:off x="1078825" y="2913350"/>
              <a:ext cx="19025" cy="16300"/>
            </a:xfrm>
            <a:custGeom>
              <a:avLst/>
              <a:gdLst/>
              <a:ahLst/>
              <a:cxnLst/>
              <a:rect l="l" t="t" r="r" b="b"/>
              <a:pathLst>
                <a:path w="761" h="652" extrusionOk="0">
                  <a:moveTo>
                    <a:pt x="428" y="0"/>
                  </a:moveTo>
                  <a:cubicBezTo>
                    <a:pt x="143" y="0"/>
                    <a:pt x="1" y="348"/>
                    <a:pt x="207" y="554"/>
                  </a:cubicBezTo>
                  <a:cubicBezTo>
                    <a:pt x="273" y="621"/>
                    <a:pt x="355" y="651"/>
                    <a:pt x="435" y="651"/>
                  </a:cubicBezTo>
                  <a:cubicBezTo>
                    <a:pt x="602" y="651"/>
                    <a:pt x="761" y="520"/>
                    <a:pt x="761" y="317"/>
                  </a:cubicBezTo>
                  <a:cubicBezTo>
                    <a:pt x="761" y="143"/>
                    <a:pt x="618" y="0"/>
                    <a:pt x="42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1"/>
            <p:cNvSpPr/>
            <p:nvPr/>
          </p:nvSpPr>
          <p:spPr>
            <a:xfrm>
              <a:off x="1273975" y="353995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1" y="1"/>
                  </a:moveTo>
                  <a:cubicBezTo>
                    <a:pt x="80" y="1"/>
                    <a:pt x="1" y="80"/>
                    <a:pt x="1" y="191"/>
                  </a:cubicBezTo>
                  <a:cubicBezTo>
                    <a:pt x="1" y="286"/>
                    <a:pt x="80" y="381"/>
                    <a:pt x="191" y="381"/>
                  </a:cubicBezTo>
                  <a:cubicBezTo>
                    <a:pt x="286" y="381"/>
                    <a:pt x="381" y="286"/>
                    <a:pt x="381" y="191"/>
                  </a:cubicBezTo>
                  <a:cubicBezTo>
                    <a:pt x="381" y="80"/>
                    <a:pt x="286" y="1"/>
                    <a:pt x="1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1"/>
            <p:cNvSpPr/>
            <p:nvPr/>
          </p:nvSpPr>
          <p:spPr>
            <a:xfrm>
              <a:off x="1582350" y="2840100"/>
              <a:ext cx="8325" cy="7125"/>
            </a:xfrm>
            <a:custGeom>
              <a:avLst/>
              <a:gdLst/>
              <a:ahLst/>
              <a:cxnLst/>
              <a:rect l="l" t="t" r="r" b="b"/>
              <a:pathLst>
                <a:path w="333" h="285" extrusionOk="0">
                  <a:moveTo>
                    <a:pt x="190" y="1"/>
                  </a:moveTo>
                  <a:cubicBezTo>
                    <a:pt x="64" y="1"/>
                    <a:pt x="0" y="159"/>
                    <a:pt x="95" y="238"/>
                  </a:cubicBezTo>
                  <a:cubicBezTo>
                    <a:pt x="122" y="270"/>
                    <a:pt x="157" y="284"/>
                    <a:pt x="192" y="284"/>
                  </a:cubicBezTo>
                  <a:cubicBezTo>
                    <a:pt x="262" y="284"/>
                    <a:pt x="333" y="228"/>
                    <a:pt x="333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1"/>
            <p:cNvSpPr/>
            <p:nvPr/>
          </p:nvSpPr>
          <p:spPr>
            <a:xfrm>
              <a:off x="909025" y="3104525"/>
              <a:ext cx="21775" cy="19000"/>
            </a:xfrm>
            <a:custGeom>
              <a:avLst/>
              <a:gdLst/>
              <a:ahLst/>
              <a:cxnLst/>
              <a:rect l="l" t="t" r="r" b="b"/>
              <a:pathLst>
                <a:path w="871" h="760" extrusionOk="0">
                  <a:moveTo>
                    <a:pt x="491" y="1"/>
                  </a:moveTo>
                  <a:cubicBezTo>
                    <a:pt x="158" y="1"/>
                    <a:pt x="0" y="412"/>
                    <a:pt x="238" y="650"/>
                  </a:cubicBezTo>
                  <a:cubicBezTo>
                    <a:pt x="314" y="726"/>
                    <a:pt x="406" y="760"/>
                    <a:pt x="496" y="760"/>
                  </a:cubicBezTo>
                  <a:cubicBezTo>
                    <a:pt x="688" y="760"/>
                    <a:pt x="871" y="607"/>
                    <a:pt x="871" y="381"/>
                  </a:cubicBezTo>
                  <a:cubicBezTo>
                    <a:pt x="871" y="175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598675" y="3704625"/>
              <a:ext cx="19825" cy="17000"/>
            </a:xfrm>
            <a:custGeom>
              <a:avLst/>
              <a:gdLst/>
              <a:ahLst/>
              <a:cxnLst/>
              <a:rect l="l" t="t" r="r" b="b"/>
              <a:pathLst>
                <a:path w="793" h="680" extrusionOk="0">
                  <a:moveTo>
                    <a:pt x="444" y="0"/>
                  </a:moveTo>
                  <a:cubicBezTo>
                    <a:pt x="159" y="0"/>
                    <a:pt x="1" y="365"/>
                    <a:pt x="222" y="586"/>
                  </a:cubicBezTo>
                  <a:cubicBezTo>
                    <a:pt x="287" y="651"/>
                    <a:pt x="368" y="680"/>
                    <a:pt x="447" y="680"/>
                  </a:cubicBezTo>
                  <a:cubicBezTo>
                    <a:pt x="621" y="680"/>
                    <a:pt x="792" y="544"/>
                    <a:pt x="792" y="349"/>
                  </a:cubicBezTo>
                  <a:cubicBezTo>
                    <a:pt x="792" y="159"/>
                    <a:pt x="634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1"/>
            <p:cNvSpPr/>
            <p:nvPr/>
          </p:nvSpPr>
          <p:spPr>
            <a:xfrm>
              <a:off x="1402625" y="3840400"/>
              <a:ext cx="7150" cy="7550"/>
            </a:xfrm>
            <a:custGeom>
              <a:avLst/>
              <a:gdLst/>
              <a:ahLst/>
              <a:cxnLst/>
              <a:rect l="l" t="t" r="r" b="b"/>
              <a:pathLst>
                <a:path w="286" h="302" extrusionOk="0">
                  <a:moveTo>
                    <a:pt x="143" y="0"/>
                  </a:moveTo>
                  <a:cubicBezTo>
                    <a:pt x="64" y="0"/>
                    <a:pt x="1" y="64"/>
                    <a:pt x="1" y="143"/>
                  </a:cubicBezTo>
                  <a:cubicBezTo>
                    <a:pt x="1" y="222"/>
                    <a:pt x="64" y="301"/>
                    <a:pt x="143" y="301"/>
                  </a:cubicBezTo>
                  <a:cubicBezTo>
                    <a:pt x="222" y="285"/>
                    <a:pt x="286" y="222"/>
                    <a:pt x="286" y="143"/>
                  </a:cubicBezTo>
                  <a:cubicBezTo>
                    <a:pt x="286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1"/>
            <p:cNvSpPr/>
            <p:nvPr/>
          </p:nvSpPr>
          <p:spPr>
            <a:xfrm>
              <a:off x="1184525" y="3534425"/>
              <a:ext cx="11500" cy="11100"/>
            </a:xfrm>
            <a:custGeom>
              <a:avLst/>
              <a:gdLst/>
              <a:ahLst/>
              <a:cxnLst/>
              <a:rect l="l" t="t" r="r" b="b"/>
              <a:pathLst>
                <a:path w="460" h="444" extrusionOk="0">
                  <a:moveTo>
                    <a:pt x="238" y="0"/>
                  </a:moveTo>
                  <a:cubicBezTo>
                    <a:pt x="111" y="0"/>
                    <a:pt x="0" y="95"/>
                    <a:pt x="0" y="222"/>
                  </a:cubicBezTo>
                  <a:cubicBezTo>
                    <a:pt x="0" y="348"/>
                    <a:pt x="111" y="443"/>
                    <a:pt x="238" y="443"/>
                  </a:cubicBezTo>
                  <a:cubicBezTo>
                    <a:pt x="349" y="443"/>
                    <a:pt x="460" y="348"/>
                    <a:pt x="460" y="222"/>
                  </a:cubicBezTo>
                  <a:cubicBezTo>
                    <a:pt x="460" y="95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1"/>
            <p:cNvSpPr/>
            <p:nvPr/>
          </p:nvSpPr>
          <p:spPr>
            <a:xfrm>
              <a:off x="533750" y="3415650"/>
              <a:ext cx="11125" cy="9500"/>
            </a:xfrm>
            <a:custGeom>
              <a:avLst/>
              <a:gdLst/>
              <a:ahLst/>
              <a:cxnLst/>
              <a:rect l="l" t="t" r="r" b="b"/>
              <a:pathLst>
                <a:path w="445" h="380" extrusionOk="0">
                  <a:moveTo>
                    <a:pt x="254" y="1"/>
                  </a:moveTo>
                  <a:cubicBezTo>
                    <a:pt x="96" y="1"/>
                    <a:pt x="1" y="207"/>
                    <a:pt x="127" y="318"/>
                  </a:cubicBezTo>
                  <a:cubicBezTo>
                    <a:pt x="165" y="361"/>
                    <a:pt x="213" y="380"/>
                    <a:pt x="261" y="380"/>
                  </a:cubicBezTo>
                  <a:cubicBezTo>
                    <a:pt x="354" y="380"/>
                    <a:pt x="444" y="306"/>
                    <a:pt x="444" y="191"/>
                  </a:cubicBezTo>
                  <a:cubicBezTo>
                    <a:pt x="444" y="96"/>
                    <a:pt x="365" y="1"/>
                    <a:pt x="25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1"/>
            <p:cNvSpPr/>
            <p:nvPr/>
          </p:nvSpPr>
          <p:spPr>
            <a:xfrm>
              <a:off x="1061425" y="3356675"/>
              <a:ext cx="24150" cy="20825"/>
            </a:xfrm>
            <a:custGeom>
              <a:avLst/>
              <a:gdLst/>
              <a:ahLst/>
              <a:cxnLst/>
              <a:rect l="l" t="t" r="r" b="b"/>
              <a:pathLst>
                <a:path w="966" h="833" extrusionOk="0">
                  <a:moveTo>
                    <a:pt x="554" y="1"/>
                  </a:moveTo>
                  <a:cubicBezTo>
                    <a:pt x="190" y="1"/>
                    <a:pt x="0" y="444"/>
                    <a:pt x="253" y="713"/>
                  </a:cubicBezTo>
                  <a:cubicBezTo>
                    <a:pt x="340" y="795"/>
                    <a:pt x="446" y="832"/>
                    <a:pt x="548" y="832"/>
                  </a:cubicBezTo>
                  <a:cubicBezTo>
                    <a:pt x="763" y="832"/>
                    <a:pt x="966" y="670"/>
                    <a:pt x="966" y="412"/>
                  </a:cubicBezTo>
                  <a:cubicBezTo>
                    <a:pt x="966" y="191"/>
                    <a:pt x="776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219750" y="3343625"/>
              <a:ext cx="26550" cy="22425"/>
            </a:xfrm>
            <a:custGeom>
              <a:avLst/>
              <a:gdLst/>
              <a:ahLst/>
              <a:cxnLst/>
              <a:rect l="l" t="t" r="r" b="b"/>
              <a:pathLst>
                <a:path w="1062" h="897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9" y="854"/>
                    <a:pt x="495" y="896"/>
                    <a:pt x="609" y="896"/>
                  </a:cubicBezTo>
                  <a:cubicBezTo>
                    <a:pt x="840" y="896"/>
                    <a:pt x="1061" y="720"/>
                    <a:pt x="1061" y="444"/>
                  </a:cubicBezTo>
                  <a:cubicBezTo>
                    <a:pt x="1061" y="206"/>
                    <a:pt x="856" y="0"/>
                    <a:pt x="602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590375" y="3857425"/>
              <a:ext cx="9900" cy="9925"/>
            </a:xfrm>
            <a:custGeom>
              <a:avLst/>
              <a:gdLst/>
              <a:ahLst/>
              <a:cxnLst/>
              <a:rect l="l" t="t" r="r" b="b"/>
              <a:pathLst>
                <a:path w="396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01"/>
                    <a:pt x="95" y="396"/>
                    <a:pt x="206" y="396"/>
                  </a:cubicBezTo>
                  <a:cubicBezTo>
                    <a:pt x="301" y="396"/>
                    <a:pt x="396" y="301"/>
                    <a:pt x="396" y="206"/>
                  </a:cubicBezTo>
                  <a:cubicBezTo>
                    <a:pt x="396" y="95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733650" y="3299675"/>
              <a:ext cx="24175" cy="21000"/>
            </a:xfrm>
            <a:custGeom>
              <a:avLst/>
              <a:gdLst/>
              <a:ahLst/>
              <a:cxnLst/>
              <a:rect l="l" t="t" r="r" b="b"/>
              <a:pathLst>
                <a:path w="967" h="840" extrusionOk="0">
                  <a:moveTo>
                    <a:pt x="555" y="1"/>
                  </a:moveTo>
                  <a:cubicBezTo>
                    <a:pt x="175" y="17"/>
                    <a:pt x="1" y="460"/>
                    <a:pt x="254" y="713"/>
                  </a:cubicBezTo>
                  <a:cubicBezTo>
                    <a:pt x="342" y="801"/>
                    <a:pt x="448" y="840"/>
                    <a:pt x="552" y="840"/>
                  </a:cubicBezTo>
                  <a:cubicBezTo>
                    <a:pt x="765" y="840"/>
                    <a:pt x="967" y="674"/>
                    <a:pt x="967" y="428"/>
                  </a:cubicBezTo>
                  <a:cubicBezTo>
                    <a:pt x="967" y="191"/>
                    <a:pt x="777" y="1"/>
                    <a:pt x="55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642225" y="3925200"/>
              <a:ext cx="9325" cy="8925"/>
            </a:xfrm>
            <a:custGeom>
              <a:avLst/>
              <a:gdLst/>
              <a:ahLst/>
              <a:cxnLst/>
              <a:rect l="l" t="t" r="r" b="b"/>
              <a:pathLst>
                <a:path w="373" h="357" extrusionOk="0">
                  <a:moveTo>
                    <a:pt x="184" y="1"/>
                  </a:moveTo>
                  <a:cubicBezTo>
                    <a:pt x="103" y="1"/>
                    <a:pt x="24" y="52"/>
                    <a:pt x="16" y="155"/>
                  </a:cubicBezTo>
                  <a:cubicBezTo>
                    <a:pt x="0" y="290"/>
                    <a:pt x="91" y="357"/>
                    <a:pt x="184" y="357"/>
                  </a:cubicBezTo>
                  <a:cubicBezTo>
                    <a:pt x="277" y="357"/>
                    <a:pt x="372" y="290"/>
                    <a:pt x="364" y="155"/>
                  </a:cubicBezTo>
                  <a:cubicBezTo>
                    <a:pt x="349" y="52"/>
                    <a:pt x="265" y="1"/>
                    <a:pt x="18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184125" y="2779550"/>
              <a:ext cx="6750" cy="7150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27" y="0"/>
                  </a:moveTo>
                  <a:cubicBezTo>
                    <a:pt x="64" y="0"/>
                    <a:pt x="1" y="64"/>
                    <a:pt x="1" y="143"/>
                  </a:cubicBezTo>
                  <a:cubicBezTo>
                    <a:pt x="1" y="222"/>
                    <a:pt x="64" y="285"/>
                    <a:pt x="127" y="285"/>
                  </a:cubicBezTo>
                  <a:cubicBezTo>
                    <a:pt x="206" y="285"/>
                    <a:pt x="270" y="222"/>
                    <a:pt x="270" y="143"/>
                  </a:cubicBezTo>
                  <a:cubicBezTo>
                    <a:pt x="270" y="64"/>
                    <a:pt x="206" y="0"/>
                    <a:pt x="12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1"/>
            <p:cNvSpPr/>
            <p:nvPr/>
          </p:nvSpPr>
          <p:spPr>
            <a:xfrm>
              <a:off x="647750" y="3121550"/>
              <a:ext cx="20625" cy="17650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50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1"/>
            <p:cNvSpPr/>
            <p:nvPr/>
          </p:nvSpPr>
          <p:spPr>
            <a:xfrm>
              <a:off x="1249450" y="3503150"/>
              <a:ext cx="8725" cy="8725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0"/>
                  </a:moveTo>
                  <a:cubicBezTo>
                    <a:pt x="79" y="0"/>
                    <a:pt x="0" y="79"/>
                    <a:pt x="0" y="174"/>
                  </a:cubicBezTo>
                  <a:cubicBezTo>
                    <a:pt x="0" y="269"/>
                    <a:pt x="79" y="349"/>
                    <a:pt x="174" y="349"/>
                  </a:cubicBezTo>
                  <a:cubicBezTo>
                    <a:pt x="269" y="349"/>
                    <a:pt x="348" y="269"/>
                    <a:pt x="348" y="174"/>
                  </a:cubicBezTo>
                  <a:cubicBezTo>
                    <a:pt x="348" y="79"/>
                    <a:pt x="269" y="0"/>
                    <a:pt x="174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666375" y="3342825"/>
              <a:ext cx="8325" cy="8350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54"/>
                    <a:pt x="79" y="333"/>
                    <a:pt x="174" y="333"/>
                  </a:cubicBezTo>
                  <a:cubicBezTo>
                    <a:pt x="253" y="333"/>
                    <a:pt x="333" y="254"/>
                    <a:pt x="333" y="175"/>
                  </a:cubicBezTo>
                  <a:cubicBezTo>
                    <a:pt x="333" y="80"/>
                    <a:pt x="253" y="1"/>
                    <a:pt x="174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64150" y="3195175"/>
              <a:ext cx="21775" cy="18700"/>
            </a:xfrm>
            <a:custGeom>
              <a:avLst/>
              <a:gdLst/>
              <a:ahLst/>
              <a:cxnLst/>
              <a:rect l="l" t="t" r="r" b="b"/>
              <a:pathLst>
                <a:path w="871" h="748" extrusionOk="0">
                  <a:moveTo>
                    <a:pt x="507" y="1"/>
                  </a:moveTo>
                  <a:cubicBezTo>
                    <a:pt x="174" y="1"/>
                    <a:pt x="0" y="412"/>
                    <a:pt x="238" y="634"/>
                  </a:cubicBezTo>
                  <a:cubicBezTo>
                    <a:pt x="316" y="713"/>
                    <a:pt x="412" y="748"/>
                    <a:pt x="505" y="748"/>
                  </a:cubicBezTo>
                  <a:cubicBezTo>
                    <a:pt x="693" y="748"/>
                    <a:pt x="871" y="603"/>
                    <a:pt x="871" y="381"/>
                  </a:cubicBezTo>
                  <a:cubicBezTo>
                    <a:pt x="871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72150" y="3948075"/>
              <a:ext cx="5475" cy="4025"/>
            </a:xfrm>
            <a:custGeom>
              <a:avLst/>
              <a:gdLst/>
              <a:ahLst/>
              <a:cxnLst/>
              <a:rect l="l" t="t" r="r" b="b"/>
              <a:pathLst>
                <a:path w="219" h="161" extrusionOk="0">
                  <a:moveTo>
                    <a:pt x="123" y="0"/>
                  </a:moveTo>
                  <a:cubicBezTo>
                    <a:pt x="1" y="0"/>
                    <a:pt x="124" y="161"/>
                    <a:pt x="187" y="161"/>
                  </a:cubicBezTo>
                  <a:cubicBezTo>
                    <a:pt x="205" y="161"/>
                    <a:pt x="218" y="147"/>
                    <a:pt x="218" y="111"/>
                  </a:cubicBezTo>
                  <a:cubicBezTo>
                    <a:pt x="218" y="48"/>
                    <a:pt x="171" y="0"/>
                    <a:pt x="12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697250" y="3092650"/>
              <a:ext cx="12275" cy="10450"/>
            </a:xfrm>
            <a:custGeom>
              <a:avLst/>
              <a:gdLst/>
              <a:ahLst/>
              <a:cxnLst/>
              <a:rect l="l" t="t" r="r" b="b"/>
              <a:pathLst>
                <a:path w="491" h="418" extrusionOk="0">
                  <a:moveTo>
                    <a:pt x="285" y="1"/>
                  </a:moveTo>
                  <a:cubicBezTo>
                    <a:pt x="111" y="1"/>
                    <a:pt x="0" y="222"/>
                    <a:pt x="127" y="349"/>
                  </a:cubicBezTo>
                  <a:cubicBezTo>
                    <a:pt x="169" y="397"/>
                    <a:pt x="224" y="418"/>
                    <a:pt x="277" y="418"/>
                  </a:cubicBezTo>
                  <a:cubicBezTo>
                    <a:pt x="385" y="418"/>
                    <a:pt x="491" y="333"/>
                    <a:pt x="491" y="207"/>
                  </a:cubicBezTo>
                  <a:cubicBezTo>
                    <a:pt x="491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1128300" y="306137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1270025" y="3739450"/>
              <a:ext cx="29700" cy="25700"/>
            </a:xfrm>
            <a:custGeom>
              <a:avLst/>
              <a:gdLst/>
              <a:ahLst/>
              <a:cxnLst/>
              <a:rect l="l" t="t" r="r" b="b"/>
              <a:pathLst>
                <a:path w="1188" h="1028" extrusionOk="0">
                  <a:moveTo>
                    <a:pt x="681" y="1"/>
                  </a:moveTo>
                  <a:cubicBezTo>
                    <a:pt x="222" y="1"/>
                    <a:pt x="0" y="555"/>
                    <a:pt x="317" y="872"/>
                  </a:cubicBezTo>
                  <a:cubicBezTo>
                    <a:pt x="420" y="980"/>
                    <a:pt x="548" y="1028"/>
                    <a:pt x="675" y="1028"/>
                  </a:cubicBezTo>
                  <a:cubicBezTo>
                    <a:pt x="936" y="1028"/>
                    <a:pt x="1188" y="822"/>
                    <a:pt x="1188" y="523"/>
                  </a:cubicBezTo>
                  <a:cubicBezTo>
                    <a:pt x="1188" y="238"/>
                    <a:pt x="966" y="1"/>
                    <a:pt x="681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1602125" y="3197550"/>
              <a:ext cx="5575" cy="5575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112" y="1"/>
                  </a:moveTo>
                  <a:cubicBezTo>
                    <a:pt x="48" y="1"/>
                    <a:pt x="1" y="64"/>
                    <a:pt x="1" y="111"/>
                  </a:cubicBezTo>
                  <a:cubicBezTo>
                    <a:pt x="1" y="175"/>
                    <a:pt x="48" y="222"/>
                    <a:pt x="112" y="222"/>
                  </a:cubicBezTo>
                  <a:cubicBezTo>
                    <a:pt x="159" y="222"/>
                    <a:pt x="223" y="175"/>
                    <a:pt x="223" y="111"/>
                  </a:cubicBezTo>
                  <a:cubicBezTo>
                    <a:pt x="223" y="64"/>
                    <a:pt x="159" y="1"/>
                    <a:pt x="11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967600" y="3456425"/>
              <a:ext cx="8325" cy="8350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59" y="1"/>
                  </a:moveTo>
                  <a:cubicBezTo>
                    <a:pt x="64" y="1"/>
                    <a:pt x="1" y="80"/>
                    <a:pt x="1" y="175"/>
                  </a:cubicBezTo>
                  <a:cubicBezTo>
                    <a:pt x="1" y="270"/>
                    <a:pt x="64" y="333"/>
                    <a:pt x="159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569000" y="3438625"/>
              <a:ext cx="8325" cy="7100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3" y="0"/>
                    <a:pt x="0" y="159"/>
                    <a:pt x="95" y="238"/>
                  </a:cubicBezTo>
                  <a:cubicBezTo>
                    <a:pt x="121" y="269"/>
                    <a:pt x="157" y="284"/>
                    <a:pt x="192" y="284"/>
                  </a:cubicBezTo>
                  <a:cubicBezTo>
                    <a:pt x="262" y="284"/>
                    <a:pt x="333" y="227"/>
                    <a:pt x="333" y="143"/>
                  </a:cubicBezTo>
                  <a:cubicBezTo>
                    <a:pt x="333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1003225" y="3739850"/>
              <a:ext cx="24575" cy="20625"/>
            </a:xfrm>
            <a:custGeom>
              <a:avLst/>
              <a:gdLst/>
              <a:ahLst/>
              <a:cxnLst/>
              <a:rect l="l" t="t" r="r" b="b"/>
              <a:pathLst>
                <a:path w="983" h="825" extrusionOk="0">
                  <a:moveTo>
                    <a:pt x="555" y="1"/>
                  </a:moveTo>
                  <a:cubicBezTo>
                    <a:pt x="191" y="1"/>
                    <a:pt x="1" y="444"/>
                    <a:pt x="270" y="697"/>
                  </a:cubicBezTo>
                  <a:cubicBezTo>
                    <a:pt x="352" y="785"/>
                    <a:pt x="457" y="824"/>
                    <a:pt x="560" y="824"/>
                  </a:cubicBezTo>
                  <a:cubicBezTo>
                    <a:pt x="774" y="824"/>
                    <a:pt x="982" y="658"/>
                    <a:pt x="982" y="412"/>
                  </a:cubicBezTo>
                  <a:cubicBezTo>
                    <a:pt x="982" y="175"/>
                    <a:pt x="792" y="1"/>
                    <a:pt x="55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766525" y="2803300"/>
              <a:ext cx="10300" cy="8450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238" y="0"/>
                  </a:moveTo>
                  <a:cubicBezTo>
                    <a:pt x="79" y="0"/>
                    <a:pt x="0" y="175"/>
                    <a:pt x="111" y="285"/>
                  </a:cubicBezTo>
                  <a:cubicBezTo>
                    <a:pt x="147" y="322"/>
                    <a:pt x="192" y="338"/>
                    <a:pt x="236" y="338"/>
                  </a:cubicBezTo>
                  <a:cubicBezTo>
                    <a:pt x="326" y="338"/>
                    <a:pt x="412" y="270"/>
                    <a:pt x="412" y="175"/>
                  </a:cubicBezTo>
                  <a:cubicBezTo>
                    <a:pt x="412" y="80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1408175" y="275540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127" y="1"/>
                  </a:moveTo>
                  <a:cubicBezTo>
                    <a:pt x="64" y="1"/>
                    <a:pt x="0" y="48"/>
                    <a:pt x="0" y="127"/>
                  </a:cubicBezTo>
                  <a:cubicBezTo>
                    <a:pt x="0" y="191"/>
                    <a:pt x="64" y="254"/>
                    <a:pt x="127" y="254"/>
                  </a:cubicBezTo>
                  <a:cubicBezTo>
                    <a:pt x="206" y="254"/>
                    <a:pt x="254" y="191"/>
                    <a:pt x="254" y="127"/>
                  </a:cubicBezTo>
                  <a:cubicBezTo>
                    <a:pt x="254" y="48"/>
                    <a:pt x="206" y="1"/>
                    <a:pt x="12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1555025" y="2666325"/>
              <a:ext cx="1600" cy="1225"/>
            </a:xfrm>
            <a:custGeom>
              <a:avLst/>
              <a:gdLst/>
              <a:ahLst/>
              <a:cxnLst/>
              <a:rect l="l" t="t" r="r" b="b"/>
              <a:pathLst>
                <a:path w="64" h="49" extrusionOk="0">
                  <a:moveTo>
                    <a:pt x="32" y="1"/>
                  </a:moveTo>
                  <a:cubicBezTo>
                    <a:pt x="16" y="1"/>
                    <a:pt x="1" y="17"/>
                    <a:pt x="1" y="17"/>
                  </a:cubicBezTo>
                  <a:cubicBezTo>
                    <a:pt x="1" y="33"/>
                    <a:pt x="16" y="48"/>
                    <a:pt x="32" y="48"/>
                  </a:cubicBezTo>
                  <a:cubicBezTo>
                    <a:pt x="48" y="48"/>
                    <a:pt x="64" y="33"/>
                    <a:pt x="64" y="17"/>
                  </a:cubicBezTo>
                  <a:cubicBezTo>
                    <a:pt x="64" y="17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902275" y="3326600"/>
              <a:ext cx="18650" cy="19025"/>
            </a:xfrm>
            <a:custGeom>
              <a:avLst/>
              <a:gdLst/>
              <a:ahLst/>
              <a:cxnLst/>
              <a:rect l="l" t="t" r="r" b="b"/>
              <a:pathLst>
                <a:path w="746" h="761" extrusionOk="0">
                  <a:moveTo>
                    <a:pt x="381" y="0"/>
                  </a:moveTo>
                  <a:cubicBezTo>
                    <a:pt x="159" y="0"/>
                    <a:pt x="1" y="175"/>
                    <a:pt x="1" y="380"/>
                  </a:cubicBezTo>
                  <a:cubicBezTo>
                    <a:pt x="1" y="586"/>
                    <a:pt x="159" y="760"/>
                    <a:pt x="381" y="760"/>
                  </a:cubicBezTo>
                  <a:cubicBezTo>
                    <a:pt x="587" y="760"/>
                    <a:pt x="745" y="586"/>
                    <a:pt x="745" y="380"/>
                  </a:cubicBezTo>
                  <a:cubicBezTo>
                    <a:pt x="745" y="175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958100" y="3495625"/>
              <a:ext cx="9525" cy="9925"/>
            </a:xfrm>
            <a:custGeom>
              <a:avLst/>
              <a:gdLst/>
              <a:ahLst/>
              <a:cxnLst/>
              <a:rect l="l" t="t" r="r" b="b"/>
              <a:pathLst>
                <a:path w="381" h="397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96"/>
                    <a:pt x="190" y="396"/>
                  </a:cubicBezTo>
                  <a:cubicBezTo>
                    <a:pt x="301" y="396"/>
                    <a:pt x="381" y="301"/>
                    <a:pt x="381" y="190"/>
                  </a:cubicBezTo>
                  <a:cubicBezTo>
                    <a:pt x="381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1"/>
            <p:cNvSpPr/>
            <p:nvPr/>
          </p:nvSpPr>
          <p:spPr>
            <a:xfrm>
              <a:off x="1296150" y="2721750"/>
              <a:ext cx="2800" cy="2050"/>
            </a:xfrm>
            <a:custGeom>
              <a:avLst/>
              <a:gdLst/>
              <a:ahLst/>
              <a:cxnLst/>
              <a:rect l="l" t="t" r="r" b="b"/>
              <a:pathLst>
                <a:path w="112" h="82" extrusionOk="0">
                  <a:moveTo>
                    <a:pt x="64" y="1"/>
                  </a:moveTo>
                  <a:cubicBezTo>
                    <a:pt x="0" y="1"/>
                    <a:pt x="69" y="82"/>
                    <a:pt x="99" y="82"/>
                  </a:cubicBezTo>
                  <a:cubicBezTo>
                    <a:pt x="106" y="82"/>
                    <a:pt x="111" y="77"/>
                    <a:pt x="111" y="64"/>
                  </a:cubicBezTo>
                  <a:cubicBezTo>
                    <a:pt x="111" y="32"/>
                    <a:pt x="80" y="1"/>
                    <a:pt x="64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1"/>
            <p:cNvSpPr/>
            <p:nvPr/>
          </p:nvSpPr>
          <p:spPr>
            <a:xfrm>
              <a:off x="1016675" y="2722550"/>
              <a:ext cx="3600" cy="3300"/>
            </a:xfrm>
            <a:custGeom>
              <a:avLst/>
              <a:gdLst/>
              <a:ahLst/>
              <a:cxnLst/>
              <a:rect l="l" t="t" r="r" b="b"/>
              <a:pathLst>
                <a:path w="144" h="132" extrusionOk="0">
                  <a:moveTo>
                    <a:pt x="80" y="0"/>
                  </a:moveTo>
                  <a:cubicBezTo>
                    <a:pt x="1" y="0"/>
                    <a:pt x="1" y="127"/>
                    <a:pt x="80" y="127"/>
                  </a:cubicBezTo>
                  <a:cubicBezTo>
                    <a:pt x="88" y="130"/>
                    <a:pt x="96" y="131"/>
                    <a:pt x="102" y="131"/>
                  </a:cubicBezTo>
                  <a:cubicBezTo>
                    <a:pt x="133" y="131"/>
                    <a:pt x="143" y="103"/>
                    <a:pt x="143" y="64"/>
                  </a:cubicBezTo>
                  <a:cubicBezTo>
                    <a:pt x="143" y="32"/>
                    <a:pt x="128" y="0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1730775" y="2933525"/>
              <a:ext cx="4775" cy="4775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6" y="1"/>
                  </a:moveTo>
                  <a:cubicBezTo>
                    <a:pt x="48" y="1"/>
                    <a:pt x="1" y="48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43" y="191"/>
                    <a:pt x="191" y="143"/>
                    <a:pt x="191" y="96"/>
                  </a:cubicBezTo>
                  <a:cubicBezTo>
                    <a:pt x="191" y="48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1373975" y="2675450"/>
              <a:ext cx="4125" cy="2875"/>
            </a:xfrm>
            <a:custGeom>
              <a:avLst/>
              <a:gdLst/>
              <a:ahLst/>
              <a:cxnLst/>
              <a:rect l="l" t="t" r="r" b="b"/>
              <a:pathLst>
                <a:path w="165" h="115" extrusionOk="0">
                  <a:moveTo>
                    <a:pt x="86" y="0"/>
                  </a:moveTo>
                  <a:cubicBezTo>
                    <a:pt x="0" y="0"/>
                    <a:pt x="95" y="114"/>
                    <a:pt x="142" y="114"/>
                  </a:cubicBezTo>
                  <a:cubicBezTo>
                    <a:pt x="155" y="114"/>
                    <a:pt x="165" y="104"/>
                    <a:pt x="165" y="79"/>
                  </a:cubicBezTo>
                  <a:cubicBezTo>
                    <a:pt x="165" y="32"/>
                    <a:pt x="133" y="0"/>
                    <a:pt x="86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859925" y="3642875"/>
              <a:ext cx="21400" cy="18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2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09" y="705"/>
                    <a:pt x="398" y="737"/>
                    <a:pt x="485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75"/>
                    <a:pt x="697" y="0"/>
                    <a:pt x="492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1014700" y="3243475"/>
              <a:ext cx="9925" cy="9925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95"/>
                    <a:pt x="1" y="206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206"/>
                  </a:cubicBezTo>
                  <a:cubicBezTo>
                    <a:pt x="397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1217775" y="3858200"/>
              <a:ext cx="10325" cy="10725"/>
            </a:xfrm>
            <a:custGeom>
              <a:avLst/>
              <a:gdLst/>
              <a:ahLst/>
              <a:cxnLst/>
              <a:rect l="l" t="t" r="r" b="b"/>
              <a:pathLst>
                <a:path w="413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3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12" y="333"/>
                    <a:pt x="412" y="223"/>
                  </a:cubicBezTo>
                  <a:cubicBezTo>
                    <a:pt x="412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04475" y="3324625"/>
              <a:ext cx="10700" cy="9225"/>
            </a:xfrm>
            <a:custGeom>
              <a:avLst/>
              <a:gdLst/>
              <a:ahLst/>
              <a:cxnLst/>
              <a:rect l="l" t="t" r="r" b="b"/>
              <a:pathLst>
                <a:path w="428" h="369" extrusionOk="0">
                  <a:moveTo>
                    <a:pt x="238" y="0"/>
                  </a:moveTo>
                  <a:cubicBezTo>
                    <a:pt x="79" y="0"/>
                    <a:pt x="0" y="190"/>
                    <a:pt x="111" y="317"/>
                  </a:cubicBezTo>
                  <a:cubicBezTo>
                    <a:pt x="147" y="353"/>
                    <a:pt x="192" y="369"/>
                    <a:pt x="237" y="369"/>
                  </a:cubicBezTo>
                  <a:cubicBezTo>
                    <a:pt x="333" y="369"/>
                    <a:pt x="428" y="298"/>
                    <a:pt x="428" y="190"/>
                  </a:cubicBezTo>
                  <a:cubicBezTo>
                    <a:pt x="428" y="79"/>
                    <a:pt x="348" y="0"/>
                    <a:pt x="23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1657350" y="2901175"/>
              <a:ext cx="3800" cy="3000"/>
            </a:xfrm>
            <a:custGeom>
              <a:avLst/>
              <a:gdLst/>
              <a:ahLst/>
              <a:cxnLst/>
              <a:rect l="l" t="t" r="r" b="b"/>
              <a:pathLst>
                <a:path w="152" h="120" extrusionOk="0">
                  <a:moveTo>
                    <a:pt x="80" y="0"/>
                  </a:moveTo>
                  <a:cubicBezTo>
                    <a:pt x="48" y="0"/>
                    <a:pt x="16" y="20"/>
                    <a:pt x="9" y="60"/>
                  </a:cubicBezTo>
                  <a:cubicBezTo>
                    <a:pt x="1" y="99"/>
                    <a:pt x="36" y="119"/>
                    <a:pt x="74" y="119"/>
                  </a:cubicBezTo>
                  <a:cubicBezTo>
                    <a:pt x="111" y="119"/>
                    <a:pt x="151" y="99"/>
                    <a:pt x="151" y="60"/>
                  </a:cubicBezTo>
                  <a:cubicBezTo>
                    <a:pt x="143" y="20"/>
                    <a:pt x="111" y="0"/>
                    <a:pt x="8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1"/>
            <p:cNvSpPr/>
            <p:nvPr/>
          </p:nvSpPr>
          <p:spPr>
            <a:xfrm>
              <a:off x="1635775" y="3244650"/>
              <a:ext cx="10725" cy="10725"/>
            </a:xfrm>
            <a:custGeom>
              <a:avLst/>
              <a:gdLst/>
              <a:ahLst/>
              <a:cxnLst/>
              <a:rect l="l" t="t" r="r" b="b"/>
              <a:pathLst>
                <a:path w="429" h="429" extrusionOk="0">
                  <a:moveTo>
                    <a:pt x="207" y="1"/>
                  </a:moveTo>
                  <a:cubicBezTo>
                    <a:pt x="96" y="1"/>
                    <a:pt x="1" y="96"/>
                    <a:pt x="1" y="207"/>
                  </a:cubicBezTo>
                  <a:cubicBezTo>
                    <a:pt x="1" y="333"/>
                    <a:pt x="96" y="428"/>
                    <a:pt x="207" y="428"/>
                  </a:cubicBezTo>
                  <a:cubicBezTo>
                    <a:pt x="333" y="428"/>
                    <a:pt x="428" y="333"/>
                    <a:pt x="428" y="207"/>
                  </a:cubicBezTo>
                  <a:cubicBezTo>
                    <a:pt x="428" y="96"/>
                    <a:pt x="333" y="1"/>
                    <a:pt x="20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1"/>
            <p:cNvSpPr/>
            <p:nvPr/>
          </p:nvSpPr>
          <p:spPr>
            <a:xfrm>
              <a:off x="896350" y="3800825"/>
              <a:ext cx="22575" cy="19075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07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16" y="727"/>
                    <a:pt x="414" y="762"/>
                    <a:pt x="511" y="762"/>
                  </a:cubicBezTo>
                  <a:cubicBezTo>
                    <a:pt x="710" y="762"/>
                    <a:pt x="903" y="614"/>
                    <a:pt x="903" y="380"/>
                  </a:cubicBezTo>
                  <a:cubicBezTo>
                    <a:pt x="903" y="174"/>
                    <a:pt x="729" y="0"/>
                    <a:pt x="507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793025" y="3294925"/>
              <a:ext cx="16650" cy="14200"/>
            </a:xfrm>
            <a:custGeom>
              <a:avLst/>
              <a:gdLst/>
              <a:ahLst/>
              <a:cxnLst/>
              <a:rect l="l" t="t" r="r" b="b"/>
              <a:pathLst>
                <a:path w="666" h="568" extrusionOk="0">
                  <a:moveTo>
                    <a:pt x="381" y="1"/>
                  </a:moveTo>
                  <a:cubicBezTo>
                    <a:pt x="128" y="1"/>
                    <a:pt x="1" y="302"/>
                    <a:pt x="191" y="476"/>
                  </a:cubicBezTo>
                  <a:cubicBezTo>
                    <a:pt x="249" y="539"/>
                    <a:pt x="321" y="567"/>
                    <a:pt x="391" y="567"/>
                  </a:cubicBezTo>
                  <a:cubicBezTo>
                    <a:pt x="532" y="567"/>
                    <a:pt x="666" y="455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1169475" y="3498400"/>
              <a:ext cx="14675" cy="14675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302" y="0"/>
                  </a:moveTo>
                  <a:cubicBezTo>
                    <a:pt x="127" y="0"/>
                    <a:pt x="1" y="127"/>
                    <a:pt x="1" y="285"/>
                  </a:cubicBezTo>
                  <a:cubicBezTo>
                    <a:pt x="1" y="444"/>
                    <a:pt x="127" y="586"/>
                    <a:pt x="302" y="586"/>
                  </a:cubicBezTo>
                  <a:cubicBezTo>
                    <a:pt x="460" y="586"/>
                    <a:pt x="587" y="444"/>
                    <a:pt x="587" y="285"/>
                  </a:cubicBezTo>
                  <a:cubicBezTo>
                    <a:pt x="587" y="127"/>
                    <a:pt x="460" y="0"/>
                    <a:pt x="3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1"/>
            <p:cNvSpPr/>
            <p:nvPr/>
          </p:nvSpPr>
          <p:spPr>
            <a:xfrm>
              <a:off x="1233725" y="3708175"/>
              <a:ext cx="26825" cy="23000"/>
            </a:xfrm>
            <a:custGeom>
              <a:avLst/>
              <a:gdLst/>
              <a:ahLst/>
              <a:cxnLst/>
              <a:rect l="l" t="t" r="r" b="b"/>
              <a:pathLst>
                <a:path w="1073" h="920" extrusionOk="0">
                  <a:moveTo>
                    <a:pt x="639" y="0"/>
                  </a:moveTo>
                  <a:cubicBezTo>
                    <a:pt x="630" y="0"/>
                    <a:pt x="622" y="0"/>
                    <a:pt x="613" y="1"/>
                  </a:cubicBezTo>
                  <a:cubicBezTo>
                    <a:pt x="607" y="1"/>
                    <a:pt x="601" y="1"/>
                    <a:pt x="594" y="1"/>
                  </a:cubicBezTo>
                  <a:cubicBezTo>
                    <a:pt x="195" y="1"/>
                    <a:pt x="0" y="496"/>
                    <a:pt x="281" y="777"/>
                  </a:cubicBezTo>
                  <a:cubicBezTo>
                    <a:pt x="380" y="876"/>
                    <a:pt x="499" y="920"/>
                    <a:pt x="615" y="920"/>
                  </a:cubicBezTo>
                  <a:cubicBezTo>
                    <a:pt x="851" y="920"/>
                    <a:pt x="1072" y="736"/>
                    <a:pt x="1072" y="460"/>
                  </a:cubicBezTo>
                  <a:cubicBezTo>
                    <a:pt x="1072" y="215"/>
                    <a:pt x="880" y="0"/>
                    <a:pt x="63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1"/>
            <p:cNvSpPr/>
            <p:nvPr/>
          </p:nvSpPr>
          <p:spPr>
            <a:xfrm>
              <a:off x="381750" y="3213100"/>
              <a:ext cx="12700" cy="11600"/>
            </a:xfrm>
            <a:custGeom>
              <a:avLst/>
              <a:gdLst/>
              <a:ahLst/>
              <a:cxnLst/>
              <a:rect l="l" t="t" r="r" b="b"/>
              <a:pathLst>
                <a:path w="508" h="464" extrusionOk="0">
                  <a:moveTo>
                    <a:pt x="254" y="0"/>
                  </a:moveTo>
                  <a:cubicBezTo>
                    <a:pt x="127" y="0"/>
                    <a:pt x="1" y="83"/>
                    <a:pt x="17" y="249"/>
                  </a:cubicBezTo>
                  <a:cubicBezTo>
                    <a:pt x="32" y="392"/>
                    <a:pt x="143" y="463"/>
                    <a:pt x="254" y="463"/>
                  </a:cubicBezTo>
                  <a:cubicBezTo>
                    <a:pt x="365" y="463"/>
                    <a:pt x="476" y="392"/>
                    <a:pt x="492" y="249"/>
                  </a:cubicBezTo>
                  <a:cubicBezTo>
                    <a:pt x="507" y="83"/>
                    <a:pt x="381" y="0"/>
                    <a:pt x="254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180175" y="3820200"/>
              <a:ext cx="10700" cy="9250"/>
            </a:xfrm>
            <a:custGeom>
              <a:avLst/>
              <a:gdLst/>
              <a:ahLst/>
              <a:cxnLst/>
              <a:rect l="l" t="t" r="r" b="b"/>
              <a:pathLst>
                <a:path w="428" h="370" extrusionOk="0">
                  <a:moveTo>
                    <a:pt x="238" y="1"/>
                  </a:moveTo>
                  <a:cubicBezTo>
                    <a:pt x="79" y="1"/>
                    <a:pt x="0" y="207"/>
                    <a:pt x="111" y="318"/>
                  </a:cubicBezTo>
                  <a:cubicBezTo>
                    <a:pt x="147" y="353"/>
                    <a:pt x="192" y="369"/>
                    <a:pt x="238" y="369"/>
                  </a:cubicBezTo>
                  <a:cubicBezTo>
                    <a:pt x="333" y="369"/>
                    <a:pt x="428" y="298"/>
                    <a:pt x="428" y="191"/>
                  </a:cubicBezTo>
                  <a:cubicBezTo>
                    <a:pt x="428" y="80"/>
                    <a:pt x="349" y="1"/>
                    <a:pt x="23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1"/>
            <p:cNvSpPr/>
            <p:nvPr/>
          </p:nvSpPr>
          <p:spPr>
            <a:xfrm>
              <a:off x="580875" y="3082750"/>
              <a:ext cx="12675" cy="10975"/>
            </a:xfrm>
            <a:custGeom>
              <a:avLst/>
              <a:gdLst/>
              <a:ahLst/>
              <a:cxnLst/>
              <a:rect l="l" t="t" r="r" b="b"/>
              <a:pathLst>
                <a:path w="507" h="439" extrusionOk="0">
                  <a:moveTo>
                    <a:pt x="285" y="1"/>
                  </a:moveTo>
                  <a:cubicBezTo>
                    <a:pt x="95" y="1"/>
                    <a:pt x="0" y="238"/>
                    <a:pt x="127" y="381"/>
                  </a:cubicBezTo>
                  <a:cubicBezTo>
                    <a:pt x="171" y="421"/>
                    <a:pt x="225" y="439"/>
                    <a:pt x="279" y="439"/>
                  </a:cubicBezTo>
                  <a:cubicBezTo>
                    <a:pt x="395" y="439"/>
                    <a:pt x="507" y="353"/>
                    <a:pt x="507" y="223"/>
                  </a:cubicBezTo>
                  <a:cubicBezTo>
                    <a:pt x="507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1"/>
            <p:cNvSpPr/>
            <p:nvPr/>
          </p:nvSpPr>
          <p:spPr>
            <a:xfrm>
              <a:off x="935525" y="3373300"/>
              <a:ext cx="26950" cy="23125"/>
            </a:xfrm>
            <a:custGeom>
              <a:avLst/>
              <a:gdLst/>
              <a:ahLst/>
              <a:cxnLst/>
              <a:rect l="l" t="t" r="r" b="b"/>
              <a:pathLst>
                <a:path w="1078" h="925" extrusionOk="0">
                  <a:moveTo>
                    <a:pt x="618" y="1"/>
                  </a:moveTo>
                  <a:cubicBezTo>
                    <a:pt x="207" y="1"/>
                    <a:pt x="1" y="492"/>
                    <a:pt x="302" y="792"/>
                  </a:cubicBezTo>
                  <a:cubicBezTo>
                    <a:pt x="393" y="884"/>
                    <a:pt x="505" y="925"/>
                    <a:pt x="616" y="925"/>
                  </a:cubicBezTo>
                  <a:cubicBezTo>
                    <a:pt x="851" y="925"/>
                    <a:pt x="1078" y="740"/>
                    <a:pt x="1078" y="460"/>
                  </a:cubicBezTo>
                  <a:cubicBezTo>
                    <a:pt x="1078" y="207"/>
                    <a:pt x="872" y="1"/>
                    <a:pt x="61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953350" y="36432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748700" y="3100575"/>
              <a:ext cx="7550" cy="7150"/>
            </a:xfrm>
            <a:custGeom>
              <a:avLst/>
              <a:gdLst/>
              <a:ahLst/>
              <a:cxnLst/>
              <a:rect l="l" t="t" r="r" b="b"/>
              <a:pathLst>
                <a:path w="302" h="286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80" y="285"/>
                    <a:pt x="143" y="285"/>
                  </a:cubicBezTo>
                  <a:cubicBezTo>
                    <a:pt x="222" y="285"/>
                    <a:pt x="285" y="222"/>
                    <a:pt x="285" y="143"/>
                  </a:cubicBezTo>
                  <a:cubicBezTo>
                    <a:pt x="301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863500" y="3366175"/>
              <a:ext cx="8325" cy="8350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33"/>
                    <a:pt x="174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7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293775" y="3337275"/>
              <a:ext cx="11100" cy="9250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4" y="1"/>
                  </a:moveTo>
                  <a:cubicBezTo>
                    <a:pt x="95" y="1"/>
                    <a:pt x="0" y="207"/>
                    <a:pt x="127" y="318"/>
                  </a:cubicBezTo>
                  <a:cubicBezTo>
                    <a:pt x="163" y="353"/>
                    <a:pt x="208" y="369"/>
                    <a:pt x="254" y="369"/>
                  </a:cubicBezTo>
                  <a:cubicBezTo>
                    <a:pt x="349" y="369"/>
                    <a:pt x="444" y="298"/>
                    <a:pt x="444" y="191"/>
                  </a:cubicBezTo>
                  <a:cubicBezTo>
                    <a:pt x="428" y="80"/>
                    <a:pt x="349" y="1"/>
                    <a:pt x="254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074075" y="3763200"/>
              <a:ext cx="13100" cy="11225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90" y="428"/>
                    <a:pt x="247" y="449"/>
                    <a:pt x="303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112"/>
                    <a:pt x="412" y="1"/>
                    <a:pt x="30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802925" y="3041600"/>
              <a:ext cx="13100" cy="11125"/>
            </a:xfrm>
            <a:custGeom>
              <a:avLst/>
              <a:gdLst/>
              <a:ahLst/>
              <a:cxnLst/>
              <a:rect l="l" t="t" r="r" b="b"/>
              <a:pathLst>
                <a:path w="524" h="445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12" y="0"/>
                    <a:pt x="302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158000" y="3555800"/>
              <a:ext cx="31300" cy="26850"/>
            </a:xfrm>
            <a:custGeom>
              <a:avLst/>
              <a:gdLst/>
              <a:ahLst/>
              <a:cxnLst/>
              <a:rect l="l" t="t" r="r" b="b"/>
              <a:pathLst>
                <a:path w="1252" h="1074" extrusionOk="0">
                  <a:moveTo>
                    <a:pt x="713" y="0"/>
                  </a:moveTo>
                  <a:cubicBezTo>
                    <a:pt x="238" y="0"/>
                    <a:pt x="0" y="586"/>
                    <a:pt x="349" y="918"/>
                  </a:cubicBezTo>
                  <a:cubicBezTo>
                    <a:pt x="456" y="1025"/>
                    <a:pt x="587" y="1073"/>
                    <a:pt x="717" y="1073"/>
                  </a:cubicBezTo>
                  <a:cubicBezTo>
                    <a:pt x="989" y="1073"/>
                    <a:pt x="1251" y="860"/>
                    <a:pt x="1251" y="538"/>
                  </a:cubicBezTo>
                  <a:cubicBezTo>
                    <a:pt x="1251" y="238"/>
                    <a:pt x="1014" y="0"/>
                    <a:pt x="71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837375" y="3065750"/>
              <a:ext cx="10300" cy="9100"/>
            </a:xfrm>
            <a:custGeom>
              <a:avLst/>
              <a:gdLst/>
              <a:ahLst/>
              <a:cxnLst/>
              <a:rect l="l" t="t" r="r" b="b"/>
              <a:pathLst>
                <a:path w="412" h="364" extrusionOk="0">
                  <a:moveTo>
                    <a:pt x="238" y="0"/>
                  </a:moveTo>
                  <a:cubicBezTo>
                    <a:pt x="79" y="0"/>
                    <a:pt x="0" y="190"/>
                    <a:pt x="111" y="301"/>
                  </a:cubicBezTo>
                  <a:cubicBezTo>
                    <a:pt x="149" y="344"/>
                    <a:pt x="197" y="364"/>
                    <a:pt x="243" y="364"/>
                  </a:cubicBezTo>
                  <a:cubicBezTo>
                    <a:pt x="330" y="364"/>
                    <a:pt x="412" y="294"/>
                    <a:pt x="412" y="190"/>
                  </a:cubicBezTo>
                  <a:cubicBezTo>
                    <a:pt x="412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659725" y="3643950"/>
              <a:ext cx="6950" cy="6875"/>
            </a:xfrm>
            <a:custGeom>
              <a:avLst/>
              <a:gdLst/>
              <a:ahLst/>
              <a:cxnLst/>
              <a:rect l="l" t="t" r="r" b="b"/>
              <a:pathLst>
                <a:path w="278" h="275" extrusionOk="0">
                  <a:moveTo>
                    <a:pt x="137" y="1"/>
                  </a:moveTo>
                  <a:cubicBezTo>
                    <a:pt x="68" y="1"/>
                    <a:pt x="1" y="45"/>
                    <a:pt x="9" y="132"/>
                  </a:cubicBezTo>
                  <a:cubicBezTo>
                    <a:pt x="1" y="227"/>
                    <a:pt x="68" y="274"/>
                    <a:pt x="137" y="274"/>
                  </a:cubicBezTo>
                  <a:cubicBezTo>
                    <a:pt x="206" y="274"/>
                    <a:pt x="278" y="227"/>
                    <a:pt x="278" y="132"/>
                  </a:cubicBezTo>
                  <a:cubicBezTo>
                    <a:pt x="278" y="45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847650" y="3725200"/>
              <a:ext cx="27750" cy="23775"/>
            </a:xfrm>
            <a:custGeom>
              <a:avLst/>
              <a:gdLst/>
              <a:ahLst/>
              <a:cxnLst/>
              <a:rect l="l" t="t" r="r" b="b"/>
              <a:pathLst>
                <a:path w="1110" h="951" extrusionOk="0">
                  <a:moveTo>
                    <a:pt x="634" y="1"/>
                  </a:moveTo>
                  <a:cubicBezTo>
                    <a:pt x="223" y="1"/>
                    <a:pt x="1" y="523"/>
                    <a:pt x="302" y="808"/>
                  </a:cubicBezTo>
                  <a:cubicBezTo>
                    <a:pt x="400" y="907"/>
                    <a:pt x="520" y="951"/>
                    <a:pt x="638" y="951"/>
                  </a:cubicBezTo>
                  <a:cubicBezTo>
                    <a:pt x="880" y="951"/>
                    <a:pt x="1109" y="764"/>
                    <a:pt x="1109" y="476"/>
                  </a:cubicBezTo>
                  <a:cubicBezTo>
                    <a:pt x="1109" y="222"/>
                    <a:pt x="903" y="1"/>
                    <a:pt x="634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637900" y="3569250"/>
              <a:ext cx="5825" cy="4200"/>
            </a:xfrm>
            <a:custGeom>
              <a:avLst/>
              <a:gdLst/>
              <a:ahLst/>
              <a:cxnLst/>
              <a:rect l="l" t="t" r="r" b="b"/>
              <a:pathLst>
                <a:path w="233" h="168" extrusionOk="0">
                  <a:moveTo>
                    <a:pt x="122" y="0"/>
                  </a:moveTo>
                  <a:cubicBezTo>
                    <a:pt x="0" y="0"/>
                    <a:pt x="130" y="168"/>
                    <a:pt x="197" y="168"/>
                  </a:cubicBezTo>
                  <a:cubicBezTo>
                    <a:pt x="218" y="168"/>
                    <a:pt x="232" y="152"/>
                    <a:pt x="232" y="111"/>
                  </a:cubicBezTo>
                  <a:cubicBezTo>
                    <a:pt x="232" y="48"/>
                    <a:pt x="185" y="0"/>
                    <a:pt x="1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388475" y="3807550"/>
              <a:ext cx="5575" cy="5175"/>
            </a:xfrm>
            <a:custGeom>
              <a:avLst/>
              <a:gdLst/>
              <a:ahLst/>
              <a:cxnLst/>
              <a:rect l="l" t="t" r="r" b="b"/>
              <a:pathLst>
                <a:path w="223" h="207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59"/>
                    <a:pt x="48" y="206"/>
                    <a:pt x="112" y="206"/>
                  </a:cubicBezTo>
                  <a:cubicBezTo>
                    <a:pt x="175" y="206"/>
                    <a:pt x="223" y="159"/>
                    <a:pt x="223" y="111"/>
                  </a:cubicBezTo>
                  <a:cubicBezTo>
                    <a:pt x="223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431925" y="2902650"/>
              <a:ext cx="6850" cy="4725"/>
            </a:xfrm>
            <a:custGeom>
              <a:avLst/>
              <a:gdLst/>
              <a:ahLst/>
              <a:cxnLst/>
              <a:rect l="l" t="t" r="r" b="b"/>
              <a:pathLst>
                <a:path w="274" h="189" extrusionOk="0">
                  <a:moveTo>
                    <a:pt x="147" y="1"/>
                  </a:moveTo>
                  <a:cubicBezTo>
                    <a:pt x="1" y="1"/>
                    <a:pt x="155" y="188"/>
                    <a:pt x="233" y="188"/>
                  </a:cubicBezTo>
                  <a:cubicBezTo>
                    <a:pt x="257" y="188"/>
                    <a:pt x="274" y="171"/>
                    <a:pt x="274" y="127"/>
                  </a:cubicBezTo>
                  <a:cubicBezTo>
                    <a:pt x="274" y="64"/>
                    <a:pt x="210" y="1"/>
                    <a:pt x="14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1"/>
            <p:cNvSpPr/>
            <p:nvPr/>
          </p:nvSpPr>
          <p:spPr>
            <a:xfrm>
              <a:off x="800150" y="3718475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207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7" y="317"/>
                    <a:pt x="166" y="331"/>
                    <a:pt x="205" y="331"/>
                  </a:cubicBezTo>
                  <a:cubicBezTo>
                    <a:pt x="286" y="331"/>
                    <a:pt x="365" y="271"/>
                    <a:pt x="365" y="175"/>
                  </a:cubicBezTo>
                  <a:cubicBezTo>
                    <a:pt x="365" y="80"/>
                    <a:pt x="302" y="1"/>
                    <a:pt x="20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1"/>
            <p:cNvSpPr/>
            <p:nvPr/>
          </p:nvSpPr>
          <p:spPr>
            <a:xfrm>
              <a:off x="1436675" y="3437825"/>
              <a:ext cx="13475" cy="13875"/>
            </a:xfrm>
            <a:custGeom>
              <a:avLst/>
              <a:gdLst/>
              <a:ahLst/>
              <a:cxnLst/>
              <a:rect l="l" t="t" r="r" b="b"/>
              <a:pathLst>
                <a:path w="539" h="555" extrusionOk="0">
                  <a:moveTo>
                    <a:pt x="270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28"/>
                    <a:pt x="127" y="555"/>
                    <a:pt x="270" y="555"/>
                  </a:cubicBezTo>
                  <a:cubicBezTo>
                    <a:pt x="428" y="555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604625" y="2996875"/>
              <a:ext cx="12675" cy="10825"/>
            </a:xfrm>
            <a:custGeom>
              <a:avLst/>
              <a:gdLst/>
              <a:ahLst/>
              <a:cxnLst/>
              <a:rect l="l" t="t" r="r" b="b"/>
              <a:pathLst>
                <a:path w="507" h="433" extrusionOk="0">
                  <a:moveTo>
                    <a:pt x="285" y="0"/>
                  </a:moveTo>
                  <a:cubicBezTo>
                    <a:pt x="95" y="0"/>
                    <a:pt x="0" y="238"/>
                    <a:pt x="143" y="364"/>
                  </a:cubicBezTo>
                  <a:cubicBezTo>
                    <a:pt x="185" y="412"/>
                    <a:pt x="239" y="433"/>
                    <a:pt x="293" y="433"/>
                  </a:cubicBezTo>
                  <a:cubicBezTo>
                    <a:pt x="401" y="433"/>
                    <a:pt x="507" y="348"/>
                    <a:pt x="507" y="222"/>
                  </a:cubicBezTo>
                  <a:cubicBezTo>
                    <a:pt x="507" y="95"/>
                    <a:pt x="412" y="0"/>
                    <a:pt x="28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475175" y="3663450"/>
              <a:ext cx="14275" cy="14275"/>
            </a:xfrm>
            <a:custGeom>
              <a:avLst/>
              <a:gdLst/>
              <a:ahLst/>
              <a:cxnLst/>
              <a:rect l="l" t="t" r="r" b="b"/>
              <a:pathLst>
                <a:path w="571" h="571" extrusionOk="0">
                  <a:moveTo>
                    <a:pt x="285" y="1"/>
                  </a:moveTo>
                  <a:cubicBezTo>
                    <a:pt x="127" y="1"/>
                    <a:pt x="0" y="127"/>
                    <a:pt x="0" y="286"/>
                  </a:cubicBezTo>
                  <a:cubicBezTo>
                    <a:pt x="0" y="444"/>
                    <a:pt x="127" y="571"/>
                    <a:pt x="285" y="571"/>
                  </a:cubicBezTo>
                  <a:cubicBezTo>
                    <a:pt x="444" y="571"/>
                    <a:pt x="570" y="444"/>
                    <a:pt x="570" y="286"/>
                  </a:cubicBezTo>
                  <a:cubicBezTo>
                    <a:pt x="570" y="127"/>
                    <a:pt x="444" y="1"/>
                    <a:pt x="285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1901950" y="3442975"/>
              <a:ext cx="3425" cy="2375"/>
            </a:xfrm>
            <a:custGeom>
              <a:avLst/>
              <a:gdLst/>
              <a:ahLst/>
              <a:cxnLst/>
              <a:rect l="l" t="t" r="r" b="b"/>
              <a:pathLst>
                <a:path w="137" h="95" extrusionOk="0">
                  <a:moveTo>
                    <a:pt x="73" y="0"/>
                  </a:moveTo>
                  <a:cubicBezTo>
                    <a:pt x="0" y="0"/>
                    <a:pt x="77" y="94"/>
                    <a:pt x="116" y="94"/>
                  </a:cubicBezTo>
                  <a:cubicBezTo>
                    <a:pt x="128" y="94"/>
                    <a:pt x="136" y="86"/>
                    <a:pt x="136" y="64"/>
                  </a:cubicBezTo>
                  <a:cubicBezTo>
                    <a:pt x="136" y="32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757400" y="3611600"/>
              <a:ext cx="20625" cy="17650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49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895950" y="3071675"/>
              <a:ext cx="8350" cy="7500"/>
            </a:xfrm>
            <a:custGeom>
              <a:avLst/>
              <a:gdLst/>
              <a:ahLst/>
              <a:cxnLst/>
              <a:rect l="l" t="t" r="r" b="b"/>
              <a:pathLst>
                <a:path w="334" h="300" extrusionOk="0">
                  <a:moveTo>
                    <a:pt x="191" y="1"/>
                  </a:moveTo>
                  <a:cubicBezTo>
                    <a:pt x="64" y="1"/>
                    <a:pt x="1" y="159"/>
                    <a:pt x="96" y="254"/>
                  </a:cubicBezTo>
                  <a:cubicBezTo>
                    <a:pt x="127" y="285"/>
                    <a:pt x="163" y="299"/>
                    <a:pt x="197" y="299"/>
                  </a:cubicBezTo>
                  <a:cubicBezTo>
                    <a:pt x="269" y="299"/>
                    <a:pt x="333" y="239"/>
                    <a:pt x="333" y="143"/>
                  </a:cubicBezTo>
                  <a:cubicBezTo>
                    <a:pt x="333" y="80"/>
                    <a:pt x="270" y="1"/>
                    <a:pt x="19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768700" y="2989050"/>
              <a:ext cx="5750" cy="5650"/>
            </a:xfrm>
            <a:custGeom>
              <a:avLst/>
              <a:gdLst/>
              <a:ahLst/>
              <a:cxnLst/>
              <a:rect l="l" t="t" r="r" b="b"/>
              <a:pathLst>
                <a:path w="230" h="226" extrusionOk="0">
                  <a:moveTo>
                    <a:pt x="107" y="0"/>
                  </a:moveTo>
                  <a:cubicBezTo>
                    <a:pt x="52" y="0"/>
                    <a:pt x="0" y="36"/>
                    <a:pt x="8" y="107"/>
                  </a:cubicBezTo>
                  <a:cubicBezTo>
                    <a:pt x="8" y="186"/>
                    <a:pt x="63" y="226"/>
                    <a:pt x="119" y="226"/>
                  </a:cubicBezTo>
                  <a:cubicBezTo>
                    <a:pt x="174" y="226"/>
                    <a:pt x="230" y="186"/>
                    <a:pt x="230" y="107"/>
                  </a:cubicBezTo>
                  <a:cubicBezTo>
                    <a:pt x="222" y="36"/>
                    <a:pt x="162" y="0"/>
                    <a:pt x="107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515975" y="3276725"/>
              <a:ext cx="5150" cy="3525"/>
            </a:xfrm>
            <a:custGeom>
              <a:avLst/>
              <a:gdLst/>
              <a:ahLst/>
              <a:cxnLst/>
              <a:rect l="l" t="t" r="r" b="b"/>
              <a:pathLst>
                <a:path w="206" h="141" extrusionOk="0">
                  <a:moveTo>
                    <a:pt x="110" y="0"/>
                  </a:moveTo>
                  <a:cubicBezTo>
                    <a:pt x="1" y="0"/>
                    <a:pt x="116" y="141"/>
                    <a:pt x="175" y="141"/>
                  </a:cubicBezTo>
                  <a:cubicBezTo>
                    <a:pt x="192" y="141"/>
                    <a:pt x="205" y="128"/>
                    <a:pt x="205" y="95"/>
                  </a:cubicBezTo>
                  <a:cubicBezTo>
                    <a:pt x="205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1348000" y="3667425"/>
              <a:ext cx="26950" cy="22825"/>
            </a:xfrm>
            <a:custGeom>
              <a:avLst/>
              <a:gdLst/>
              <a:ahLst/>
              <a:cxnLst/>
              <a:rect l="l" t="t" r="r" b="b"/>
              <a:pathLst>
                <a:path w="1078" h="913" extrusionOk="0">
                  <a:moveTo>
                    <a:pt x="618" y="0"/>
                  </a:moveTo>
                  <a:cubicBezTo>
                    <a:pt x="206" y="0"/>
                    <a:pt x="1" y="491"/>
                    <a:pt x="301" y="776"/>
                  </a:cubicBezTo>
                  <a:cubicBezTo>
                    <a:pt x="395" y="870"/>
                    <a:pt x="511" y="912"/>
                    <a:pt x="625" y="912"/>
                  </a:cubicBezTo>
                  <a:cubicBezTo>
                    <a:pt x="856" y="912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1488925" y="36333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80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80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872600" y="3013500"/>
              <a:ext cx="18625" cy="15725"/>
            </a:xfrm>
            <a:custGeom>
              <a:avLst/>
              <a:gdLst/>
              <a:ahLst/>
              <a:cxnLst/>
              <a:rect l="l" t="t" r="r" b="b"/>
              <a:pathLst>
                <a:path w="745" h="629" extrusionOk="0">
                  <a:moveTo>
                    <a:pt x="428" y="0"/>
                  </a:moveTo>
                  <a:cubicBezTo>
                    <a:pt x="143" y="0"/>
                    <a:pt x="0" y="333"/>
                    <a:pt x="206" y="538"/>
                  </a:cubicBezTo>
                  <a:cubicBezTo>
                    <a:pt x="274" y="600"/>
                    <a:pt x="354" y="629"/>
                    <a:pt x="433" y="629"/>
                  </a:cubicBezTo>
                  <a:cubicBezTo>
                    <a:pt x="594" y="629"/>
                    <a:pt x="745" y="509"/>
                    <a:pt x="745" y="317"/>
                  </a:cubicBezTo>
                  <a:cubicBezTo>
                    <a:pt x="745" y="143"/>
                    <a:pt x="602" y="0"/>
                    <a:pt x="42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1014700" y="3617150"/>
              <a:ext cx="18625" cy="18625"/>
            </a:xfrm>
            <a:custGeom>
              <a:avLst/>
              <a:gdLst/>
              <a:ahLst/>
              <a:cxnLst/>
              <a:rect l="l" t="t" r="r" b="b"/>
              <a:pathLst>
                <a:path w="745" h="745" extrusionOk="0">
                  <a:moveTo>
                    <a:pt x="381" y="0"/>
                  </a:moveTo>
                  <a:cubicBezTo>
                    <a:pt x="175" y="0"/>
                    <a:pt x="1" y="159"/>
                    <a:pt x="1" y="364"/>
                  </a:cubicBezTo>
                  <a:cubicBezTo>
                    <a:pt x="1" y="586"/>
                    <a:pt x="175" y="744"/>
                    <a:pt x="381" y="744"/>
                  </a:cubicBezTo>
                  <a:cubicBezTo>
                    <a:pt x="587" y="744"/>
                    <a:pt x="745" y="586"/>
                    <a:pt x="745" y="364"/>
                  </a:cubicBezTo>
                  <a:cubicBezTo>
                    <a:pt x="745" y="159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1"/>
            <p:cNvSpPr/>
            <p:nvPr/>
          </p:nvSpPr>
          <p:spPr>
            <a:xfrm>
              <a:off x="1539200" y="3070100"/>
              <a:ext cx="9925" cy="9525"/>
            </a:xfrm>
            <a:custGeom>
              <a:avLst/>
              <a:gdLst/>
              <a:ahLst/>
              <a:cxnLst/>
              <a:rect l="l" t="t" r="r" b="b"/>
              <a:pathLst>
                <a:path w="397" h="381" extrusionOk="0">
                  <a:moveTo>
                    <a:pt x="206" y="0"/>
                  </a:moveTo>
                  <a:cubicBezTo>
                    <a:pt x="95" y="0"/>
                    <a:pt x="0" y="79"/>
                    <a:pt x="0" y="190"/>
                  </a:cubicBezTo>
                  <a:cubicBezTo>
                    <a:pt x="0" y="301"/>
                    <a:pt x="95" y="380"/>
                    <a:pt x="206" y="380"/>
                  </a:cubicBezTo>
                  <a:cubicBezTo>
                    <a:pt x="301" y="380"/>
                    <a:pt x="396" y="301"/>
                    <a:pt x="396" y="190"/>
                  </a:cubicBezTo>
                  <a:cubicBezTo>
                    <a:pt x="396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1"/>
            <p:cNvSpPr/>
            <p:nvPr/>
          </p:nvSpPr>
          <p:spPr>
            <a:xfrm>
              <a:off x="1657150" y="2676625"/>
              <a:ext cx="1625" cy="1600"/>
            </a:xfrm>
            <a:custGeom>
              <a:avLst/>
              <a:gdLst/>
              <a:ahLst/>
              <a:cxnLst/>
              <a:rect l="l" t="t" r="r" b="b"/>
              <a:pathLst>
                <a:path w="65" h="64" extrusionOk="0">
                  <a:moveTo>
                    <a:pt x="32" y="1"/>
                  </a:moveTo>
                  <a:cubicBezTo>
                    <a:pt x="17" y="1"/>
                    <a:pt x="1" y="16"/>
                    <a:pt x="1" y="32"/>
                  </a:cubicBezTo>
                  <a:cubicBezTo>
                    <a:pt x="1" y="48"/>
                    <a:pt x="17" y="64"/>
                    <a:pt x="32" y="64"/>
                  </a:cubicBezTo>
                  <a:cubicBezTo>
                    <a:pt x="48" y="64"/>
                    <a:pt x="64" y="48"/>
                    <a:pt x="64" y="32"/>
                  </a:cubicBezTo>
                  <a:cubicBezTo>
                    <a:pt x="64" y="16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1382450" y="3316300"/>
              <a:ext cx="11500" cy="11500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49"/>
                    <a:pt x="95" y="460"/>
                    <a:pt x="222" y="460"/>
                  </a:cubicBezTo>
                  <a:cubicBezTo>
                    <a:pt x="349" y="460"/>
                    <a:pt x="459" y="349"/>
                    <a:pt x="459" y="222"/>
                  </a:cubicBezTo>
                  <a:cubicBezTo>
                    <a:pt x="459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62250" y="3550250"/>
              <a:ext cx="21800" cy="18425"/>
            </a:xfrm>
            <a:custGeom>
              <a:avLst/>
              <a:gdLst/>
              <a:ahLst/>
              <a:cxnLst/>
              <a:rect l="l" t="t" r="r" b="b"/>
              <a:pathLst>
                <a:path w="872" h="737" extrusionOk="0">
                  <a:moveTo>
                    <a:pt x="508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14" y="704"/>
                    <a:pt x="406" y="737"/>
                    <a:pt x="496" y="737"/>
                  </a:cubicBezTo>
                  <a:cubicBezTo>
                    <a:pt x="688" y="737"/>
                    <a:pt x="872" y="591"/>
                    <a:pt x="872" y="365"/>
                  </a:cubicBezTo>
                  <a:cubicBezTo>
                    <a:pt x="872" y="159"/>
                    <a:pt x="713" y="0"/>
                    <a:pt x="50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1129900" y="3498800"/>
              <a:ext cx="14675" cy="14650"/>
            </a:xfrm>
            <a:custGeom>
              <a:avLst/>
              <a:gdLst/>
              <a:ahLst/>
              <a:cxnLst/>
              <a:rect l="l" t="t" r="r" b="b"/>
              <a:pathLst>
                <a:path w="587" h="586" extrusionOk="0">
                  <a:moveTo>
                    <a:pt x="301" y="0"/>
                  </a:moveTo>
                  <a:cubicBezTo>
                    <a:pt x="143" y="0"/>
                    <a:pt x="0" y="143"/>
                    <a:pt x="0" y="301"/>
                  </a:cubicBezTo>
                  <a:cubicBezTo>
                    <a:pt x="0" y="459"/>
                    <a:pt x="143" y="586"/>
                    <a:pt x="301" y="586"/>
                  </a:cubicBezTo>
                  <a:cubicBezTo>
                    <a:pt x="459" y="586"/>
                    <a:pt x="586" y="459"/>
                    <a:pt x="586" y="301"/>
                  </a:cubicBezTo>
                  <a:cubicBezTo>
                    <a:pt x="586" y="143"/>
                    <a:pt x="459" y="0"/>
                    <a:pt x="301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814025" y="3641675"/>
              <a:ext cx="11100" cy="9250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3" y="1"/>
                  </a:moveTo>
                  <a:cubicBezTo>
                    <a:pt x="95" y="1"/>
                    <a:pt x="0" y="191"/>
                    <a:pt x="127" y="318"/>
                  </a:cubicBezTo>
                  <a:cubicBezTo>
                    <a:pt x="162" y="353"/>
                    <a:pt x="208" y="369"/>
                    <a:pt x="253" y="369"/>
                  </a:cubicBezTo>
                  <a:cubicBezTo>
                    <a:pt x="349" y="369"/>
                    <a:pt x="443" y="298"/>
                    <a:pt x="443" y="191"/>
                  </a:cubicBezTo>
                  <a:cubicBezTo>
                    <a:pt x="443" y="80"/>
                    <a:pt x="364" y="1"/>
                    <a:pt x="253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1"/>
            <p:cNvSpPr/>
            <p:nvPr/>
          </p:nvSpPr>
          <p:spPr>
            <a:xfrm>
              <a:off x="693275" y="2890375"/>
              <a:ext cx="9925" cy="8850"/>
            </a:xfrm>
            <a:custGeom>
              <a:avLst/>
              <a:gdLst/>
              <a:ahLst/>
              <a:cxnLst/>
              <a:rect l="l" t="t" r="r" b="b"/>
              <a:pathLst>
                <a:path w="397" h="354" extrusionOk="0">
                  <a:moveTo>
                    <a:pt x="238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47" y="337"/>
                    <a:pt x="190" y="353"/>
                    <a:pt x="230" y="353"/>
                  </a:cubicBezTo>
                  <a:cubicBezTo>
                    <a:pt x="317" y="353"/>
                    <a:pt x="397" y="282"/>
                    <a:pt x="397" y="175"/>
                  </a:cubicBezTo>
                  <a:cubicBezTo>
                    <a:pt x="397" y="80"/>
                    <a:pt x="333" y="1"/>
                    <a:pt x="238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1"/>
            <p:cNvSpPr/>
            <p:nvPr/>
          </p:nvSpPr>
          <p:spPr>
            <a:xfrm>
              <a:off x="1501050" y="2845250"/>
              <a:ext cx="3725" cy="2375"/>
            </a:xfrm>
            <a:custGeom>
              <a:avLst/>
              <a:gdLst/>
              <a:ahLst/>
              <a:cxnLst/>
              <a:rect l="l" t="t" r="r" b="b"/>
              <a:pathLst>
                <a:path w="149" h="95" extrusionOk="0">
                  <a:moveTo>
                    <a:pt x="85" y="1"/>
                  </a:moveTo>
                  <a:cubicBezTo>
                    <a:pt x="0" y="1"/>
                    <a:pt x="84" y="94"/>
                    <a:pt x="127" y="94"/>
                  </a:cubicBezTo>
                  <a:cubicBezTo>
                    <a:pt x="140" y="94"/>
                    <a:pt x="149" y="86"/>
                    <a:pt x="149" y="64"/>
                  </a:cubicBezTo>
                  <a:cubicBezTo>
                    <a:pt x="149" y="32"/>
                    <a:pt x="117" y="1"/>
                    <a:pt x="85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1285450" y="3368850"/>
              <a:ext cx="8750" cy="8650"/>
            </a:xfrm>
            <a:custGeom>
              <a:avLst/>
              <a:gdLst/>
              <a:ahLst/>
              <a:cxnLst/>
              <a:rect l="l" t="t" r="r" b="b"/>
              <a:pathLst>
                <a:path w="350" h="346" extrusionOk="0">
                  <a:moveTo>
                    <a:pt x="175" y="1"/>
                  </a:moveTo>
                  <a:cubicBezTo>
                    <a:pt x="88" y="1"/>
                    <a:pt x="1" y="60"/>
                    <a:pt x="1" y="179"/>
                  </a:cubicBezTo>
                  <a:cubicBezTo>
                    <a:pt x="1" y="290"/>
                    <a:pt x="88" y="345"/>
                    <a:pt x="175" y="345"/>
                  </a:cubicBezTo>
                  <a:cubicBezTo>
                    <a:pt x="262" y="345"/>
                    <a:pt x="349" y="290"/>
                    <a:pt x="349" y="179"/>
                  </a:cubicBezTo>
                  <a:cubicBezTo>
                    <a:pt x="349" y="60"/>
                    <a:pt x="262" y="1"/>
                    <a:pt x="1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871800" y="3497600"/>
              <a:ext cx="11900" cy="10200"/>
            </a:xfrm>
            <a:custGeom>
              <a:avLst/>
              <a:gdLst/>
              <a:ahLst/>
              <a:cxnLst/>
              <a:rect l="l" t="t" r="r" b="b"/>
              <a:pathLst>
                <a:path w="476" h="408" extrusionOk="0">
                  <a:moveTo>
                    <a:pt x="270" y="1"/>
                  </a:moveTo>
                  <a:cubicBezTo>
                    <a:pt x="96" y="1"/>
                    <a:pt x="1" y="222"/>
                    <a:pt x="127" y="349"/>
                  </a:cubicBezTo>
                  <a:cubicBezTo>
                    <a:pt x="168" y="389"/>
                    <a:pt x="218" y="407"/>
                    <a:pt x="267" y="407"/>
                  </a:cubicBezTo>
                  <a:cubicBezTo>
                    <a:pt x="373" y="407"/>
                    <a:pt x="476" y="325"/>
                    <a:pt x="476" y="206"/>
                  </a:cubicBezTo>
                  <a:cubicBezTo>
                    <a:pt x="476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1338225" y="2819525"/>
              <a:ext cx="5850" cy="4050"/>
            </a:xfrm>
            <a:custGeom>
              <a:avLst/>
              <a:gdLst/>
              <a:ahLst/>
              <a:cxnLst/>
              <a:rect l="l" t="t" r="r" b="b"/>
              <a:pathLst>
                <a:path w="234" h="162" extrusionOk="0">
                  <a:moveTo>
                    <a:pt x="122" y="1"/>
                  </a:moveTo>
                  <a:cubicBezTo>
                    <a:pt x="0" y="1"/>
                    <a:pt x="133" y="161"/>
                    <a:pt x="200" y="161"/>
                  </a:cubicBezTo>
                  <a:cubicBezTo>
                    <a:pt x="219" y="161"/>
                    <a:pt x="233" y="147"/>
                    <a:pt x="233" y="111"/>
                  </a:cubicBezTo>
                  <a:cubicBezTo>
                    <a:pt x="233" y="48"/>
                    <a:pt x="186" y="1"/>
                    <a:pt x="12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1266450" y="3291375"/>
              <a:ext cx="18650" cy="15525"/>
            </a:xfrm>
            <a:custGeom>
              <a:avLst/>
              <a:gdLst/>
              <a:ahLst/>
              <a:cxnLst/>
              <a:rect l="l" t="t" r="r" b="b"/>
              <a:pathLst>
                <a:path w="746" h="621" extrusionOk="0">
                  <a:moveTo>
                    <a:pt x="428" y="0"/>
                  </a:moveTo>
                  <a:cubicBezTo>
                    <a:pt x="143" y="0"/>
                    <a:pt x="1" y="333"/>
                    <a:pt x="207" y="523"/>
                  </a:cubicBezTo>
                  <a:cubicBezTo>
                    <a:pt x="269" y="591"/>
                    <a:pt x="349" y="621"/>
                    <a:pt x="428" y="621"/>
                  </a:cubicBezTo>
                  <a:cubicBezTo>
                    <a:pt x="589" y="621"/>
                    <a:pt x="745" y="497"/>
                    <a:pt x="745" y="317"/>
                  </a:cubicBezTo>
                  <a:cubicBezTo>
                    <a:pt x="745" y="143"/>
                    <a:pt x="603" y="0"/>
                    <a:pt x="42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893175" y="2875350"/>
              <a:ext cx="11500" cy="11100"/>
            </a:xfrm>
            <a:custGeom>
              <a:avLst/>
              <a:gdLst/>
              <a:ahLst/>
              <a:cxnLst/>
              <a:rect l="l" t="t" r="r" b="b"/>
              <a:pathLst>
                <a:path w="460" h="444" extrusionOk="0">
                  <a:moveTo>
                    <a:pt x="222" y="0"/>
                  </a:moveTo>
                  <a:cubicBezTo>
                    <a:pt x="96" y="0"/>
                    <a:pt x="1" y="95"/>
                    <a:pt x="1" y="222"/>
                  </a:cubicBezTo>
                  <a:cubicBezTo>
                    <a:pt x="1" y="348"/>
                    <a:pt x="96" y="443"/>
                    <a:pt x="222" y="443"/>
                  </a:cubicBezTo>
                  <a:cubicBezTo>
                    <a:pt x="349" y="443"/>
                    <a:pt x="460" y="348"/>
                    <a:pt x="460" y="222"/>
                  </a:cubicBezTo>
                  <a:cubicBezTo>
                    <a:pt x="460" y="95"/>
                    <a:pt x="349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282800" y="3310950"/>
              <a:ext cx="3575" cy="3300"/>
            </a:xfrm>
            <a:custGeom>
              <a:avLst/>
              <a:gdLst/>
              <a:ahLst/>
              <a:cxnLst/>
              <a:rect l="l" t="t" r="r" b="b"/>
              <a:pathLst>
                <a:path w="143" h="132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cubicBezTo>
                    <a:pt x="0" y="112"/>
                    <a:pt x="36" y="132"/>
                    <a:pt x="72" y="132"/>
                  </a:cubicBezTo>
                  <a:cubicBezTo>
                    <a:pt x="107" y="132"/>
                    <a:pt x="143" y="112"/>
                    <a:pt x="143" y="72"/>
                  </a:cubicBezTo>
                  <a:cubicBezTo>
                    <a:pt x="143" y="25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993325" y="3477025"/>
              <a:ext cx="18625" cy="16300"/>
            </a:xfrm>
            <a:custGeom>
              <a:avLst/>
              <a:gdLst/>
              <a:ahLst/>
              <a:cxnLst/>
              <a:rect l="l" t="t" r="r" b="b"/>
              <a:pathLst>
                <a:path w="745" h="652" extrusionOk="0">
                  <a:moveTo>
                    <a:pt x="428" y="0"/>
                  </a:moveTo>
                  <a:cubicBezTo>
                    <a:pt x="143" y="0"/>
                    <a:pt x="1" y="348"/>
                    <a:pt x="207" y="554"/>
                  </a:cubicBezTo>
                  <a:cubicBezTo>
                    <a:pt x="269" y="622"/>
                    <a:pt x="348" y="652"/>
                    <a:pt x="426" y="652"/>
                  </a:cubicBezTo>
                  <a:cubicBezTo>
                    <a:pt x="587" y="652"/>
                    <a:pt x="745" y="524"/>
                    <a:pt x="745" y="333"/>
                  </a:cubicBezTo>
                  <a:cubicBezTo>
                    <a:pt x="745" y="143"/>
                    <a:pt x="602" y="0"/>
                    <a:pt x="42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1755325" y="3227650"/>
              <a:ext cx="8325" cy="7100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4" y="0"/>
                    <a:pt x="0" y="158"/>
                    <a:pt x="95" y="238"/>
                  </a:cubicBezTo>
                  <a:cubicBezTo>
                    <a:pt x="122" y="269"/>
                    <a:pt x="157" y="283"/>
                    <a:pt x="192" y="283"/>
                  </a:cubicBezTo>
                  <a:cubicBezTo>
                    <a:pt x="263" y="283"/>
                    <a:pt x="333" y="227"/>
                    <a:pt x="333" y="143"/>
                  </a:cubicBezTo>
                  <a:cubicBezTo>
                    <a:pt x="333" y="63"/>
                    <a:pt x="270" y="0"/>
                    <a:pt x="190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1135825" y="374025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07"/>
                    <a:pt x="254" y="507"/>
                  </a:cubicBezTo>
                  <a:cubicBezTo>
                    <a:pt x="397" y="507"/>
                    <a:pt x="507" y="396"/>
                    <a:pt x="507" y="254"/>
                  </a:cubicBezTo>
                  <a:cubicBezTo>
                    <a:pt x="507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750275" y="3657525"/>
              <a:ext cx="19025" cy="19425"/>
            </a:xfrm>
            <a:custGeom>
              <a:avLst/>
              <a:gdLst/>
              <a:ahLst/>
              <a:cxnLst/>
              <a:rect l="l" t="t" r="r" b="b"/>
              <a:pathLst>
                <a:path w="761" h="777" extrusionOk="0">
                  <a:moveTo>
                    <a:pt x="381" y="0"/>
                  </a:moveTo>
                  <a:cubicBezTo>
                    <a:pt x="175" y="0"/>
                    <a:pt x="1" y="174"/>
                    <a:pt x="1" y="380"/>
                  </a:cubicBezTo>
                  <a:cubicBezTo>
                    <a:pt x="1" y="602"/>
                    <a:pt x="175" y="776"/>
                    <a:pt x="381" y="776"/>
                  </a:cubicBezTo>
                  <a:cubicBezTo>
                    <a:pt x="587" y="776"/>
                    <a:pt x="761" y="602"/>
                    <a:pt x="761" y="380"/>
                  </a:cubicBezTo>
                  <a:cubicBezTo>
                    <a:pt x="761" y="174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1249825" y="3396650"/>
              <a:ext cx="11525" cy="9900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70" y="1"/>
                  </a:moveTo>
                  <a:cubicBezTo>
                    <a:pt x="96" y="1"/>
                    <a:pt x="1" y="207"/>
                    <a:pt x="128" y="333"/>
                  </a:cubicBezTo>
                  <a:cubicBezTo>
                    <a:pt x="170" y="376"/>
                    <a:pt x="222" y="396"/>
                    <a:pt x="272" y="396"/>
                  </a:cubicBezTo>
                  <a:cubicBezTo>
                    <a:pt x="370" y="396"/>
                    <a:pt x="460" y="322"/>
                    <a:pt x="460" y="207"/>
                  </a:cubicBezTo>
                  <a:cubicBezTo>
                    <a:pt x="460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838550" y="3292950"/>
              <a:ext cx="20625" cy="20600"/>
            </a:xfrm>
            <a:custGeom>
              <a:avLst/>
              <a:gdLst/>
              <a:ahLst/>
              <a:cxnLst/>
              <a:rect l="l" t="t" r="r" b="b"/>
              <a:pathLst>
                <a:path w="825" h="824" extrusionOk="0">
                  <a:moveTo>
                    <a:pt x="412" y="1"/>
                  </a:moveTo>
                  <a:cubicBezTo>
                    <a:pt x="191" y="1"/>
                    <a:pt x="1" y="175"/>
                    <a:pt x="1" y="412"/>
                  </a:cubicBezTo>
                  <a:cubicBezTo>
                    <a:pt x="1" y="634"/>
                    <a:pt x="191" y="824"/>
                    <a:pt x="412" y="824"/>
                  </a:cubicBezTo>
                  <a:cubicBezTo>
                    <a:pt x="650" y="824"/>
                    <a:pt x="824" y="634"/>
                    <a:pt x="824" y="412"/>
                  </a:cubicBezTo>
                  <a:cubicBezTo>
                    <a:pt x="824" y="175"/>
                    <a:pt x="650" y="1"/>
                    <a:pt x="41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901500" y="3437425"/>
              <a:ext cx="11900" cy="11900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1"/>
                  </a:moveTo>
                  <a:cubicBezTo>
                    <a:pt x="111" y="1"/>
                    <a:pt x="0" y="96"/>
                    <a:pt x="0" y="238"/>
                  </a:cubicBezTo>
                  <a:cubicBezTo>
                    <a:pt x="0" y="365"/>
                    <a:pt x="111" y="476"/>
                    <a:pt x="238" y="476"/>
                  </a:cubicBezTo>
                  <a:cubicBezTo>
                    <a:pt x="380" y="476"/>
                    <a:pt x="475" y="365"/>
                    <a:pt x="475" y="238"/>
                  </a:cubicBezTo>
                  <a:cubicBezTo>
                    <a:pt x="475" y="96"/>
                    <a:pt x="380" y="1"/>
                    <a:pt x="23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1"/>
            <p:cNvSpPr/>
            <p:nvPr/>
          </p:nvSpPr>
          <p:spPr>
            <a:xfrm>
              <a:off x="678625" y="3462775"/>
              <a:ext cx="8750" cy="7525"/>
            </a:xfrm>
            <a:custGeom>
              <a:avLst/>
              <a:gdLst/>
              <a:ahLst/>
              <a:cxnLst/>
              <a:rect l="l" t="t" r="r" b="b"/>
              <a:pathLst>
                <a:path w="350" h="301" extrusionOk="0">
                  <a:moveTo>
                    <a:pt x="207" y="0"/>
                  </a:moveTo>
                  <a:cubicBezTo>
                    <a:pt x="1" y="0"/>
                    <a:pt x="1" y="301"/>
                    <a:pt x="207" y="301"/>
                  </a:cubicBezTo>
                  <a:cubicBezTo>
                    <a:pt x="286" y="301"/>
                    <a:pt x="349" y="222"/>
                    <a:pt x="349" y="143"/>
                  </a:cubicBezTo>
                  <a:cubicBezTo>
                    <a:pt x="349" y="63"/>
                    <a:pt x="286" y="0"/>
                    <a:pt x="207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1"/>
            <p:cNvSpPr/>
            <p:nvPr/>
          </p:nvSpPr>
          <p:spPr>
            <a:xfrm>
              <a:off x="565825" y="2902650"/>
              <a:ext cx="10700" cy="10725"/>
            </a:xfrm>
            <a:custGeom>
              <a:avLst/>
              <a:gdLst/>
              <a:ahLst/>
              <a:cxnLst/>
              <a:rect l="l" t="t" r="r" b="b"/>
              <a:pathLst>
                <a:path w="428" h="429" extrusionOk="0">
                  <a:moveTo>
                    <a:pt x="222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33"/>
                    <a:pt x="95" y="428"/>
                    <a:pt x="222" y="428"/>
                  </a:cubicBezTo>
                  <a:cubicBezTo>
                    <a:pt x="333" y="428"/>
                    <a:pt x="428" y="333"/>
                    <a:pt x="428" y="222"/>
                  </a:cubicBezTo>
                  <a:cubicBezTo>
                    <a:pt x="428" y="96"/>
                    <a:pt x="333" y="1"/>
                    <a:pt x="22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1133450" y="3781025"/>
              <a:ext cx="9125" cy="9525"/>
            </a:xfrm>
            <a:custGeom>
              <a:avLst/>
              <a:gdLst/>
              <a:ahLst/>
              <a:cxnLst/>
              <a:rect l="l" t="t" r="r" b="b"/>
              <a:pathLst>
                <a:path w="365" h="381" extrusionOk="0">
                  <a:moveTo>
                    <a:pt x="175" y="0"/>
                  </a:moveTo>
                  <a:cubicBezTo>
                    <a:pt x="80" y="0"/>
                    <a:pt x="1" y="95"/>
                    <a:pt x="1" y="190"/>
                  </a:cubicBezTo>
                  <a:cubicBezTo>
                    <a:pt x="1" y="301"/>
                    <a:pt x="80" y="380"/>
                    <a:pt x="175" y="380"/>
                  </a:cubicBezTo>
                  <a:cubicBezTo>
                    <a:pt x="286" y="380"/>
                    <a:pt x="365" y="301"/>
                    <a:pt x="365" y="190"/>
                  </a:cubicBezTo>
                  <a:cubicBezTo>
                    <a:pt x="365" y="95"/>
                    <a:pt x="286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1313175" y="3178550"/>
              <a:ext cx="16250" cy="14300"/>
            </a:xfrm>
            <a:custGeom>
              <a:avLst/>
              <a:gdLst/>
              <a:ahLst/>
              <a:cxnLst/>
              <a:rect l="l" t="t" r="r" b="b"/>
              <a:pathLst>
                <a:path w="650" h="572" extrusionOk="0">
                  <a:moveTo>
                    <a:pt x="364" y="1"/>
                  </a:moveTo>
                  <a:cubicBezTo>
                    <a:pt x="111" y="1"/>
                    <a:pt x="0" y="301"/>
                    <a:pt x="174" y="491"/>
                  </a:cubicBezTo>
                  <a:cubicBezTo>
                    <a:pt x="230" y="547"/>
                    <a:pt x="298" y="572"/>
                    <a:pt x="366" y="572"/>
                  </a:cubicBezTo>
                  <a:cubicBezTo>
                    <a:pt x="510" y="572"/>
                    <a:pt x="649" y="458"/>
                    <a:pt x="649" y="286"/>
                  </a:cubicBezTo>
                  <a:cubicBezTo>
                    <a:pt x="649" y="127"/>
                    <a:pt x="523" y="1"/>
                    <a:pt x="36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492000" y="2896025"/>
              <a:ext cx="3575" cy="2700"/>
            </a:xfrm>
            <a:custGeom>
              <a:avLst/>
              <a:gdLst/>
              <a:ahLst/>
              <a:cxnLst/>
              <a:rect l="l" t="t" r="r" b="b"/>
              <a:pathLst>
                <a:path w="143" h="108" extrusionOk="0">
                  <a:moveTo>
                    <a:pt x="72" y="0"/>
                  </a:moveTo>
                  <a:cubicBezTo>
                    <a:pt x="36" y="0"/>
                    <a:pt x="0" y="20"/>
                    <a:pt x="8" y="60"/>
                  </a:cubicBezTo>
                  <a:cubicBezTo>
                    <a:pt x="16" y="91"/>
                    <a:pt x="44" y="107"/>
                    <a:pt x="72" y="107"/>
                  </a:cubicBezTo>
                  <a:cubicBezTo>
                    <a:pt x="99" y="107"/>
                    <a:pt x="127" y="91"/>
                    <a:pt x="135" y="60"/>
                  </a:cubicBezTo>
                  <a:cubicBezTo>
                    <a:pt x="143" y="20"/>
                    <a:pt x="107" y="0"/>
                    <a:pt x="7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1367000" y="3152025"/>
              <a:ext cx="6750" cy="6375"/>
            </a:xfrm>
            <a:custGeom>
              <a:avLst/>
              <a:gdLst/>
              <a:ahLst/>
              <a:cxnLst/>
              <a:rect l="l" t="t" r="r" b="b"/>
              <a:pathLst>
                <a:path w="270" h="255" extrusionOk="0">
                  <a:moveTo>
                    <a:pt x="143" y="1"/>
                  </a:moveTo>
                  <a:cubicBezTo>
                    <a:pt x="64" y="1"/>
                    <a:pt x="1" y="48"/>
                    <a:pt x="1" y="127"/>
                  </a:cubicBezTo>
                  <a:cubicBezTo>
                    <a:pt x="1" y="191"/>
                    <a:pt x="64" y="254"/>
                    <a:pt x="143" y="254"/>
                  </a:cubicBezTo>
                  <a:cubicBezTo>
                    <a:pt x="207" y="254"/>
                    <a:pt x="270" y="191"/>
                    <a:pt x="270" y="127"/>
                  </a:cubicBezTo>
                  <a:cubicBezTo>
                    <a:pt x="270" y="48"/>
                    <a:pt x="207" y="1"/>
                    <a:pt x="143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963250" y="3620700"/>
              <a:ext cx="39200" cy="33550"/>
            </a:xfrm>
            <a:custGeom>
              <a:avLst/>
              <a:gdLst/>
              <a:ahLst/>
              <a:cxnLst/>
              <a:rect l="l" t="t" r="r" b="b"/>
              <a:pathLst>
                <a:path w="1568" h="1342" extrusionOk="0">
                  <a:moveTo>
                    <a:pt x="887" y="1"/>
                  </a:moveTo>
                  <a:cubicBezTo>
                    <a:pt x="301" y="1"/>
                    <a:pt x="0" y="729"/>
                    <a:pt x="428" y="1141"/>
                  </a:cubicBezTo>
                  <a:cubicBezTo>
                    <a:pt x="561" y="1279"/>
                    <a:pt x="728" y="1341"/>
                    <a:pt x="893" y="1341"/>
                  </a:cubicBezTo>
                  <a:cubicBezTo>
                    <a:pt x="1235" y="1341"/>
                    <a:pt x="1568" y="1072"/>
                    <a:pt x="1568" y="666"/>
                  </a:cubicBezTo>
                  <a:cubicBezTo>
                    <a:pt x="1568" y="302"/>
                    <a:pt x="1267" y="1"/>
                    <a:pt x="88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814800" y="3749750"/>
              <a:ext cx="9925" cy="8825"/>
            </a:xfrm>
            <a:custGeom>
              <a:avLst/>
              <a:gdLst/>
              <a:ahLst/>
              <a:cxnLst/>
              <a:rect l="l" t="t" r="r" b="b"/>
              <a:pathLst>
                <a:path w="397" h="353" extrusionOk="0">
                  <a:moveTo>
                    <a:pt x="222" y="0"/>
                  </a:moveTo>
                  <a:cubicBezTo>
                    <a:pt x="80" y="0"/>
                    <a:pt x="1" y="190"/>
                    <a:pt x="96" y="301"/>
                  </a:cubicBezTo>
                  <a:cubicBezTo>
                    <a:pt x="131" y="337"/>
                    <a:pt x="175" y="353"/>
                    <a:pt x="218" y="353"/>
                  </a:cubicBezTo>
                  <a:cubicBezTo>
                    <a:pt x="309" y="353"/>
                    <a:pt x="397" y="282"/>
                    <a:pt x="397" y="175"/>
                  </a:cubicBezTo>
                  <a:cubicBezTo>
                    <a:pt x="397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1534050" y="3605675"/>
              <a:ext cx="8325" cy="7925"/>
            </a:xfrm>
            <a:custGeom>
              <a:avLst/>
              <a:gdLst/>
              <a:ahLst/>
              <a:cxnLst/>
              <a:rect l="l" t="t" r="r" b="b"/>
              <a:pathLst>
                <a:path w="333" h="317" extrusionOk="0">
                  <a:moveTo>
                    <a:pt x="159" y="0"/>
                  </a:moveTo>
                  <a:cubicBezTo>
                    <a:pt x="80" y="0"/>
                    <a:pt x="0" y="63"/>
                    <a:pt x="0" y="158"/>
                  </a:cubicBezTo>
                  <a:cubicBezTo>
                    <a:pt x="0" y="253"/>
                    <a:pt x="80" y="317"/>
                    <a:pt x="159" y="317"/>
                  </a:cubicBezTo>
                  <a:cubicBezTo>
                    <a:pt x="254" y="317"/>
                    <a:pt x="333" y="253"/>
                    <a:pt x="333" y="158"/>
                  </a:cubicBezTo>
                  <a:cubicBezTo>
                    <a:pt x="333" y="63"/>
                    <a:pt x="254" y="0"/>
                    <a:pt x="15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1589075" y="3625850"/>
              <a:ext cx="15850" cy="13525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1"/>
                  </a:moveTo>
                  <a:cubicBezTo>
                    <a:pt x="111" y="1"/>
                    <a:pt x="0" y="286"/>
                    <a:pt x="175" y="460"/>
                  </a:cubicBezTo>
                  <a:cubicBezTo>
                    <a:pt x="226" y="516"/>
                    <a:pt x="291" y="541"/>
                    <a:pt x="357" y="541"/>
                  </a:cubicBezTo>
                  <a:cubicBezTo>
                    <a:pt x="496" y="541"/>
                    <a:pt x="634" y="431"/>
                    <a:pt x="634" y="270"/>
                  </a:cubicBezTo>
                  <a:cubicBezTo>
                    <a:pt x="634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74125" y="3678500"/>
              <a:ext cx="9150" cy="7800"/>
            </a:xfrm>
            <a:custGeom>
              <a:avLst/>
              <a:gdLst/>
              <a:ahLst/>
              <a:cxnLst/>
              <a:rect l="l" t="t" r="r" b="b"/>
              <a:pathLst>
                <a:path w="366" h="312" extrusionOk="0">
                  <a:moveTo>
                    <a:pt x="207" y="0"/>
                  </a:moveTo>
                  <a:cubicBezTo>
                    <a:pt x="64" y="0"/>
                    <a:pt x="1" y="159"/>
                    <a:pt x="96" y="270"/>
                  </a:cubicBezTo>
                  <a:cubicBezTo>
                    <a:pt x="125" y="299"/>
                    <a:pt x="162" y="312"/>
                    <a:pt x="198" y="312"/>
                  </a:cubicBezTo>
                  <a:cubicBezTo>
                    <a:pt x="281" y="312"/>
                    <a:pt x="365" y="247"/>
                    <a:pt x="365" y="159"/>
                  </a:cubicBezTo>
                  <a:cubicBezTo>
                    <a:pt x="365" y="64"/>
                    <a:pt x="286" y="0"/>
                    <a:pt x="20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868075" y="2734825"/>
              <a:ext cx="4150" cy="2875"/>
            </a:xfrm>
            <a:custGeom>
              <a:avLst/>
              <a:gdLst/>
              <a:ahLst/>
              <a:cxnLst/>
              <a:rect l="l" t="t" r="r" b="b"/>
              <a:pathLst>
                <a:path w="166" h="115" extrusionOk="0">
                  <a:moveTo>
                    <a:pt x="86" y="0"/>
                  </a:moveTo>
                  <a:cubicBezTo>
                    <a:pt x="1" y="0"/>
                    <a:pt x="95" y="114"/>
                    <a:pt x="142" y="114"/>
                  </a:cubicBezTo>
                  <a:cubicBezTo>
                    <a:pt x="156" y="114"/>
                    <a:pt x="166" y="104"/>
                    <a:pt x="166" y="79"/>
                  </a:cubicBezTo>
                  <a:cubicBezTo>
                    <a:pt x="166" y="32"/>
                    <a:pt x="134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945025" y="3423975"/>
              <a:ext cx="22600" cy="22575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44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713" y="903"/>
                    <a:pt x="904" y="697"/>
                    <a:pt x="904" y="444"/>
                  </a:cubicBezTo>
                  <a:cubicBezTo>
                    <a:pt x="904" y="206"/>
                    <a:pt x="713" y="0"/>
                    <a:pt x="460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687350" y="3779825"/>
              <a:ext cx="13075" cy="11225"/>
            </a:xfrm>
            <a:custGeom>
              <a:avLst/>
              <a:gdLst/>
              <a:ahLst/>
              <a:cxnLst/>
              <a:rect l="l" t="t" r="r" b="b"/>
              <a:pathLst>
                <a:path w="523" h="449" extrusionOk="0">
                  <a:moveTo>
                    <a:pt x="301" y="1"/>
                  </a:moveTo>
                  <a:cubicBezTo>
                    <a:pt x="95" y="1"/>
                    <a:pt x="0" y="238"/>
                    <a:pt x="143" y="381"/>
                  </a:cubicBezTo>
                  <a:cubicBezTo>
                    <a:pt x="190" y="428"/>
                    <a:pt x="247" y="449"/>
                    <a:pt x="302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96"/>
                    <a:pt x="428" y="1"/>
                    <a:pt x="30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1080025" y="3909675"/>
              <a:ext cx="9925" cy="8450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79" y="0"/>
                    <a:pt x="0" y="190"/>
                    <a:pt x="111" y="285"/>
                  </a:cubicBezTo>
                  <a:cubicBezTo>
                    <a:pt x="147" y="322"/>
                    <a:pt x="190" y="337"/>
                    <a:pt x="232" y="337"/>
                  </a:cubicBezTo>
                  <a:cubicBezTo>
                    <a:pt x="317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64625" y="3363025"/>
              <a:ext cx="5975" cy="5950"/>
            </a:xfrm>
            <a:custGeom>
              <a:avLst/>
              <a:gdLst/>
              <a:ahLst/>
              <a:cxnLst/>
              <a:rect l="l" t="t" r="r" b="b"/>
              <a:pathLst>
                <a:path w="239" h="238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74"/>
                    <a:pt x="48" y="238"/>
                    <a:pt x="112" y="238"/>
                  </a:cubicBezTo>
                  <a:cubicBezTo>
                    <a:pt x="175" y="238"/>
                    <a:pt x="238" y="174"/>
                    <a:pt x="238" y="111"/>
                  </a:cubicBezTo>
                  <a:cubicBezTo>
                    <a:pt x="238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693675" y="3563700"/>
              <a:ext cx="13100" cy="12700"/>
            </a:xfrm>
            <a:custGeom>
              <a:avLst/>
              <a:gdLst/>
              <a:ahLst/>
              <a:cxnLst/>
              <a:rect l="l" t="t" r="r" b="b"/>
              <a:pathLst>
                <a:path w="524" h="508" extrusionOk="0">
                  <a:moveTo>
                    <a:pt x="270" y="1"/>
                  </a:moveTo>
                  <a:cubicBezTo>
                    <a:pt x="127" y="1"/>
                    <a:pt x="1" y="112"/>
                    <a:pt x="1" y="254"/>
                  </a:cubicBezTo>
                  <a:cubicBezTo>
                    <a:pt x="1" y="397"/>
                    <a:pt x="127" y="507"/>
                    <a:pt x="270" y="507"/>
                  </a:cubicBezTo>
                  <a:cubicBezTo>
                    <a:pt x="412" y="507"/>
                    <a:pt x="523" y="397"/>
                    <a:pt x="523" y="254"/>
                  </a:cubicBezTo>
                  <a:cubicBezTo>
                    <a:pt x="523" y="112"/>
                    <a:pt x="412" y="1"/>
                    <a:pt x="2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1597000" y="3114825"/>
              <a:ext cx="14650" cy="14675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301" y="0"/>
                  </a:moveTo>
                  <a:cubicBezTo>
                    <a:pt x="127" y="0"/>
                    <a:pt x="0" y="127"/>
                    <a:pt x="0" y="285"/>
                  </a:cubicBezTo>
                  <a:cubicBezTo>
                    <a:pt x="0" y="444"/>
                    <a:pt x="127" y="586"/>
                    <a:pt x="301" y="586"/>
                  </a:cubicBezTo>
                  <a:cubicBezTo>
                    <a:pt x="459" y="586"/>
                    <a:pt x="586" y="444"/>
                    <a:pt x="586" y="285"/>
                  </a:cubicBezTo>
                  <a:cubicBezTo>
                    <a:pt x="586" y="127"/>
                    <a:pt x="459" y="0"/>
                    <a:pt x="3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1217775" y="3939350"/>
              <a:ext cx="6750" cy="5975"/>
            </a:xfrm>
            <a:custGeom>
              <a:avLst/>
              <a:gdLst/>
              <a:ahLst/>
              <a:cxnLst/>
              <a:rect l="l" t="t" r="r" b="b"/>
              <a:pathLst>
                <a:path w="270" h="239" extrusionOk="0">
                  <a:moveTo>
                    <a:pt x="143" y="1"/>
                  </a:moveTo>
                  <a:cubicBezTo>
                    <a:pt x="0" y="17"/>
                    <a:pt x="0" y="222"/>
                    <a:pt x="143" y="238"/>
                  </a:cubicBezTo>
                  <a:cubicBezTo>
                    <a:pt x="206" y="238"/>
                    <a:pt x="270" y="191"/>
                    <a:pt x="270" y="112"/>
                  </a:cubicBezTo>
                  <a:cubicBezTo>
                    <a:pt x="270" y="48"/>
                    <a:pt x="206" y="1"/>
                    <a:pt x="143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1448950" y="3395075"/>
              <a:ext cx="15050" cy="15475"/>
            </a:xfrm>
            <a:custGeom>
              <a:avLst/>
              <a:gdLst/>
              <a:ahLst/>
              <a:cxnLst/>
              <a:rect l="l" t="t" r="r" b="b"/>
              <a:pathLst>
                <a:path w="602" h="619" extrusionOk="0">
                  <a:moveTo>
                    <a:pt x="301" y="1"/>
                  </a:moveTo>
                  <a:cubicBezTo>
                    <a:pt x="127" y="1"/>
                    <a:pt x="0" y="143"/>
                    <a:pt x="0" y="317"/>
                  </a:cubicBezTo>
                  <a:cubicBezTo>
                    <a:pt x="0" y="476"/>
                    <a:pt x="127" y="618"/>
                    <a:pt x="301" y="618"/>
                  </a:cubicBezTo>
                  <a:cubicBezTo>
                    <a:pt x="475" y="618"/>
                    <a:pt x="602" y="476"/>
                    <a:pt x="602" y="317"/>
                  </a:cubicBezTo>
                  <a:cubicBezTo>
                    <a:pt x="602" y="143"/>
                    <a:pt x="475" y="1"/>
                    <a:pt x="30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983050" y="3264850"/>
              <a:ext cx="8725" cy="7150"/>
            </a:xfrm>
            <a:custGeom>
              <a:avLst/>
              <a:gdLst/>
              <a:ahLst/>
              <a:cxnLst/>
              <a:rect l="l" t="t" r="r" b="b"/>
              <a:pathLst>
                <a:path w="349" h="286" extrusionOk="0">
                  <a:moveTo>
                    <a:pt x="206" y="0"/>
                  </a:moveTo>
                  <a:cubicBezTo>
                    <a:pt x="0" y="0"/>
                    <a:pt x="0" y="285"/>
                    <a:pt x="206" y="285"/>
                  </a:cubicBezTo>
                  <a:cubicBezTo>
                    <a:pt x="285" y="285"/>
                    <a:pt x="348" y="222"/>
                    <a:pt x="348" y="143"/>
                  </a:cubicBezTo>
                  <a:cubicBezTo>
                    <a:pt x="348" y="64"/>
                    <a:pt x="285" y="0"/>
                    <a:pt x="206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621250" y="3266025"/>
              <a:ext cx="7925" cy="7950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8" y="1"/>
                  </a:moveTo>
                  <a:cubicBezTo>
                    <a:pt x="79" y="1"/>
                    <a:pt x="0" y="80"/>
                    <a:pt x="0" y="159"/>
                  </a:cubicBezTo>
                  <a:cubicBezTo>
                    <a:pt x="0" y="254"/>
                    <a:pt x="79" y="318"/>
                    <a:pt x="158" y="318"/>
                  </a:cubicBezTo>
                  <a:cubicBezTo>
                    <a:pt x="253" y="318"/>
                    <a:pt x="317" y="254"/>
                    <a:pt x="317" y="159"/>
                  </a:cubicBezTo>
                  <a:cubicBezTo>
                    <a:pt x="317" y="80"/>
                    <a:pt x="253" y="1"/>
                    <a:pt x="15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1020650" y="3311550"/>
              <a:ext cx="13075" cy="10850"/>
            </a:xfrm>
            <a:custGeom>
              <a:avLst/>
              <a:gdLst/>
              <a:ahLst/>
              <a:cxnLst/>
              <a:rect l="l" t="t" r="r" b="b"/>
              <a:pathLst>
                <a:path w="523" h="434" extrusionOk="0">
                  <a:moveTo>
                    <a:pt x="301" y="1"/>
                  </a:moveTo>
                  <a:cubicBezTo>
                    <a:pt x="95" y="1"/>
                    <a:pt x="0" y="238"/>
                    <a:pt x="143" y="365"/>
                  </a:cubicBezTo>
                  <a:cubicBezTo>
                    <a:pt x="190" y="412"/>
                    <a:pt x="248" y="434"/>
                    <a:pt x="305" y="434"/>
                  </a:cubicBezTo>
                  <a:cubicBezTo>
                    <a:pt x="417" y="434"/>
                    <a:pt x="523" y="349"/>
                    <a:pt x="523" y="222"/>
                  </a:cubicBezTo>
                  <a:cubicBezTo>
                    <a:pt x="523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994925" y="3108875"/>
              <a:ext cx="21775" cy="18625"/>
            </a:xfrm>
            <a:custGeom>
              <a:avLst/>
              <a:gdLst/>
              <a:ahLst/>
              <a:cxnLst/>
              <a:rect l="l" t="t" r="r" b="b"/>
              <a:pathLst>
                <a:path w="871" h="745" extrusionOk="0">
                  <a:moveTo>
                    <a:pt x="491" y="1"/>
                  </a:moveTo>
                  <a:cubicBezTo>
                    <a:pt x="158" y="1"/>
                    <a:pt x="0" y="397"/>
                    <a:pt x="238" y="634"/>
                  </a:cubicBezTo>
                  <a:cubicBezTo>
                    <a:pt x="308" y="710"/>
                    <a:pt x="399" y="744"/>
                    <a:pt x="489" y="744"/>
                  </a:cubicBezTo>
                  <a:cubicBezTo>
                    <a:pt x="680" y="744"/>
                    <a:pt x="871" y="591"/>
                    <a:pt x="871" y="365"/>
                  </a:cubicBezTo>
                  <a:cubicBezTo>
                    <a:pt x="871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1"/>
            <p:cNvSpPr/>
            <p:nvPr/>
          </p:nvSpPr>
          <p:spPr>
            <a:xfrm>
              <a:off x="514400" y="3732325"/>
              <a:ext cx="5125" cy="3550"/>
            </a:xfrm>
            <a:custGeom>
              <a:avLst/>
              <a:gdLst/>
              <a:ahLst/>
              <a:cxnLst/>
              <a:rect l="l" t="t" r="r" b="b"/>
              <a:pathLst>
                <a:path w="205" h="142" extrusionOk="0">
                  <a:moveTo>
                    <a:pt x="110" y="1"/>
                  </a:moveTo>
                  <a:cubicBezTo>
                    <a:pt x="0" y="1"/>
                    <a:pt x="115" y="141"/>
                    <a:pt x="174" y="141"/>
                  </a:cubicBezTo>
                  <a:cubicBezTo>
                    <a:pt x="192" y="141"/>
                    <a:pt x="205" y="129"/>
                    <a:pt x="205" y="96"/>
                  </a:cubicBezTo>
                  <a:cubicBezTo>
                    <a:pt x="205" y="48"/>
                    <a:pt x="173" y="1"/>
                    <a:pt x="110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1"/>
            <p:cNvSpPr/>
            <p:nvPr/>
          </p:nvSpPr>
          <p:spPr>
            <a:xfrm>
              <a:off x="1623125" y="2777575"/>
              <a:ext cx="3975" cy="3975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79" y="0"/>
                  </a:moveTo>
                  <a:cubicBezTo>
                    <a:pt x="48" y="0"/>
                    <a:pt x="0" y="32"/>
                    <a:pt x="0" y="79"/>
                  </a:cubicBezTo>
                  <a:cubicBezTo>
                    <a:pt x="0" y="127"/>
                    <a:pt x="48" y="159"/>
                    <a:pt x="79" y="159"/>
                  </a:cubicBezTo>
                  <a:cubicBezTo>
                    <a:pt x="127" y="159"/>
                    <a:pt x="158" y="127"/>
                    <a:pt x="158" y="79"/>
                  </a:cubicBezTo>
                  <a:cubicBezTo>
                    <a:pt x="158" y="32"/>
                    <a:pt x="127" y="0"/>
                    <a:pt x="7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1"/>
            <p:cNvSpPr/>
            <p:nvPr/>
          </p:nvSpPr>
          <p:spPr>
            <a:xfrm>
              <a:off x="241225" y="3462375"/>
              <a:ext cx="2000" cy="2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8" y="0"/>
                  </a:moveTo>
                  <a:cubicBezTo>
                    <a:pt x="1" y="0"/>
                    <a:pt x="1" y="64"/>
                    <a:pt x="48" y="79"/>
                  </a:cubicBezTo>
                  <a:cubicBezTo>
                    <a:pt x="64" y="64"/>
                    <a:pt x="80" y="48"/>
                    <a:pt x="80" y="32"/>
                  </a:cubicBez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1"/>
            <p:cNvSpPr/>
            <p:nvPr/>
          </p:nvSpPr>
          <p:spPr>
            <a:xfrm>
              <a:off x="842125" y="2888000"/>
              <a:ext cx="14275" cy="12175"/>
            </a:xfrm>
            <a:custGeom>
              <a:avLst/>
              <a:gdLst/>
              <a:ahLst/>
              <a:cxnLst/>
              <a:rect l="l" t="t" r="r" b="b"/>
              <a:pathLst>
                <a:path w="571" h="487" extrusionOk="0">
                  <a:moveTo>
                    <a:pt x="317" y="1"/>
                  </a:moveTo>
                  <a:cubicBezTo>
                    <a:pt x="111" y="1"/>
                    <a:pt x="0" y="254"/>
                    <a:pt x="143" y="412"/>
                  </a:cubicBezTo>
                  <a:cubicBezTo>
                    <a:pt x="194" y="464"/>
                    <a:pt x="257" y="487"/>
                    <a:pt x="319" y="487"/>
                  </a:cubicBezTo>
                  <a:cubicBezTo>
                    <a:pt x="448" y="487"/>
                    <a:pt x="570" y="388"/>
                    <a:pt x="570" y="238"/>
                  </a:cubicBezTo>
                  <a:cubicBezTo>
                    <a:pt x="570" y="112"/>
                    <a:pt x="459" y="1"/>
                    <a:pt x="31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1"/>
            <p:cNvSpPr/>
            <p:nvPr/>
          </p:nvSpPr>
          <p:spPr>
            <a:xfrm>
              <a:off x="615300" y="3382025"/>
              <a:ext cx="9525" cy="8275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0"/>
                  </a:moveTo>
                  <a:cubicBezTo>
                    <a:pt x="80" y="0"/>
                    <a:pt x="1" y="174"/>
                    <a:pt x="111" y="285"/>
                  </a:cubicBezTo>
                  <a:cubicBezTo>
                    <a:pt x="142" y="316"/>
                    <a:pt x="182" y="330"/>
                    <a:pt x="221" y="330"/>
                  </a:cubicBezTo>
                  <a:cubicBezTo>
                    <a:pt x="302" y="330"/>
                    <a:pt x="381" y="270"/>
                    <a:pt x="381" y="174"/>
                  </a:cubicBezTo>
                  <a:cubicBezTo>
                    <a:pt x="381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1"/>
            <p:cNvSpPr/>
            <p:nvPr/>
          </p:nvSpPr>
          <p:spPr>
            <a:xfrm>
              <a:off x="462650" y="3781025"/>
              <a:ext cx="3450" cy="2375"/>
            </a:xfrm>
            <a:custGeom>
              <a:avLst/>
              <a:gdLst/>
              <a:ahLst/>
              <a:cxnLst/>
              <a:rect l="l" t="t" r="r" b="b"/>
              <a:pathLst>
                <a:path w="138" h="95" extrusionOk="0">
                  <a:moveTo>
                    <a:pt x="74" y="0"/>
                  </a:moveTo>
                  <a:cubicBezTo>
                    <a:pt x="1" y="0"/>
                    <a:pt x="78" y="94"/>
                    <a:pt x="117" y="94"/>
                  </a:cubicBezTo>
                  <a:cubicBezTo>
                    <a:pt x="129" y="94"/>
                    <a:pt x="137" y="86"/>
                    <a:pt x="137" y="64"/>
                  </a:cubicBezTo>
                  <a:cubicBezTo>
                    <a:pt x="137" y="32"/>
                    <a:pt x="106" y="0"/>
                    <a:pt x="74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1"/>
            <p:cNvSpPr/>
            <p:nvPr/>
          </p:nvSpPr>
          <p:spPr>
            <a:xfrm>
              <a:off x="1067700" y="2685725"/>
              <a:ext cx="4425" cy="3050"/>
            </a:xfrm>
            <a:custGeom>
              <a:avLst/>
              <a:gdLst/>
              <a:ahLst/>
              <a:cxnLst/>
              <a:rect l="l" t="t" r="r" b="b"/>
              <a:pathLst>
                <a:path w="177" h="122" extrusionOk="0">
                  <a:moveTo>
                    <a:pt x="97" y="1"/>
                  </a:moveTo>
                  <a:cubicBezTo>
                    <a:pt x="1" y="1"/>
                    <a:pt x="98" y="121"/>
                    <a:pt x="149" y="121"/>
                  </a:cubicBezTo>
                  <a:cubicBezTo>
                    <a:pt x="165" y="121"/>
                    <a:pt x="177" y="110"/>
                    <a:pt x="177" y="80"/>
                  </a:cubicBezTo>
                  <a:cubicBezTo>
                    <a:pt x="177" y="33"/>
                    <a:pt x="145" y="1"/>
                    <a:pt x="9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1"/>
            <p:cNvSpPr/>
            <p:nvPr/>
          </p:nvSpPr>
          <p:spPr>
            <a:xfrm>
              <a:off x="1205900" y="3188850"/>
              <a:ext cx="6750" cy="6750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69"/>
                    <a:pt x="143" y="269"/>
                  </a:cubicBezTo>
                  <a:cubicBezTo>
                    <a:pt x="206" y="269"/>
                    <a:pt x="270" y="222"/>
                    <a:pt x="270" y="143"/>
                  </a:cubicBezTo>
                  <a:cubicBezTo>
                    <a:pt x="270" y="64"/>
                    <a:pt x="206" y="0"/>
                    <a:pt x="14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1"/>
            <p:cNvSpPr/>
            <p:nvPr/>
          </p:nvSpPr>
          <p:spPr>
            <a:xfrm>
              <a:off x="1034675" y="2791425"/>
              <a:ext cx="3800" cy="2525"/>
            </a:xfrm>
            <a:custGeom>
              <a:avLst/>
              <a:gdLst/>
              <a:ahLst/>
              <a:cxnLst/>
              <a:rect l="l" t="t" r="r" b="b"/>
              <a:pathLst>
                <a:path w="152" h="101" extrusionOk="0">
                  <a:moveTo>
                    <a:pt x="73" y="0"/>
                  </a:moveTo>
                  <a:cubicBezTo>
                    <a:pt x="0" y="0"/>
                    <a:pt x="83" y="101"/>
                    <a:pt x="128" y="101"/>
                  </a:cubicBezTo>
                  <a:cubicBezTo>
                    <a:pt x="142" y="101"/>
                    <a:pt x="152" y="90"/>
                    <a:pt x="152" y="64"/>
                  </a:cubicBezTo>
                  <a:cubicBezTo>
                    <a:pt x="152" y="32"/>
                    <a:pt x="120" y="0"/>
                    <a:pt x="7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1"/>
            <p:cNvSpPr/>
            <p:nvPr/>
          </p:nvSpPr>
          <p:spPr>
            <a:xfrm>
              <a:off x="1237575" y="3118000"/>
              <a:ext cx="6750" cy="5950"/>
            </a:xfrm>
            <a:custGeom>
              <a:avLst/>
              <a:gdLst/>
              <a:ahLst/>
              <a:cxnLst/>
              <a:rect l="l" t="t" r="r" b="b"/>
              <a:pathLst>
                <a:path w="270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69" y="190"/>
                    <a:pt x="269" y="127"/>
                  </a:cubicBezTo>
                  <a:cubicBezTo>
                    <a:pt x="269" y="63"/>
                    <a:pt x="222" y="0"/>
                    <a:pt x="15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1"/>
            <p:cNvSpPr/>
            <p:nvPr/>
          </p:nvSpPr>
          <p:spPr>
            <a:xfrm>
              <a:off x="975525" y="3843175"/>
              <a:ext cx="13075" cy="12675"/>
            </a:xfrm>
            <a:custGeom>
              <a:avLst/>
              <a:gdLst/>
              <a:ahLst/>
              <a:cxnLst/>
              <a:rect l="l" t="t" r="r" b="b"/>
              <a:pathLst>
                <a:path w="523" h="507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1"/>
            <p:cNvSpPr/>
            <p:nvPr/>
          </p:nvSpPr>
          <p:spPr>
            <a:xfrm>
              <a:off x="1676950" y="3792950"/>
              <a:ext cx="9125" cy="7900"/>
            </a:xfrm>
            <a:custGeom>
              <a:avLst/>
              <a:gdLst/>
              <a:ahLst/>
              <a:cxnLst/>
              <a:rect l="l" t="t" r="r" b="b"/>
              <a:pathLst>
                <a:path w="365" h="316" extrusionOk="0">
                  <a:moveTo>
                    <a:pt x="205" y="1"/>
                  </a:moveTo>
                  <a:cubicBezTo>
                    <a:pt x="166" y="1"/>
                    <a:pt x="126" y="15"/>
                    <a:pt x="95" y="46"/>
                  </a:cubicBezTo>
                  <a:cubicBezTo>
                    <a:pt x="0" y="141"/>
                    <a:pt x="64" y="315"/>
                    <a:pt x="206" y="315"/>
                  </a:cubicBezTo>
                  <a:cubicBezTo>
                    <a:pt x="301" y="315"/>
                    <a:pt x="365" y="252"/>
                    <a:pt x="365" y="157"/>
                  </a:cubicBezTo>
                  <a:cubicBezTo>
                    <a:pt x="365" y="61"/>
                    <a:pt x="286" y="1"/>
                    <a:pt x="205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1"/>
            <p:cNvSpPr/>
            <p:nvPr/>
          </p:nvSpPr>
          <p:spPr>
            <a:xfrm>
              <a:off x="1319900" y="3943275"/>
              <a:ext cx="15450" cy="13175"/>
            </a:xfrm>
            <a:custGeom>
              <a:avLst/>
              <a:gdLst/>
              <a:ahLst/>
              <a:cxnLst/>
              <a:rect l="l" t="t" r="r" b="b"/>
              <a:pathLst>
                <a:path w="618" h="527" extrusionOk="0">
                  <a:moveTo>
                    <a:pt x="389" y="1"/>
                  </a:moveTo>
                  <a:cubicBezTo>
                    <a:pt x="381" y="1"/>
                    <a:pt x="373" y="1"/>
                    <a:pt x="365" y="2"/>
                  </a:cubicBezTo>
                  <a:cubicBezTo>
                    <a:pt x="127" y="2"/>
                    <a:pt x="0" y="287"/>
                    <a:pt x="175" y="445"/>
                  </a:cubicBezTo>
                  <a:cubicBezTo>
                    <a:pt x="226" y="502"/>
                    <a:pt x="290" y="526"/>
                    <a:pt x="353" y="526"/>
                  </a:cubicBezTo>
                  <a:cubicBezTo>
                    <a:pt x="487" y="526"/>
                    <a:pt x="618" y="416"/>
                    <a:pt x="618" y="255"/>
                  </a:cubicBezTo>
                  <a:cubicBezTo>
                    <a:pt x="618" y="121"/>
                    <a:pt x="519" y="1"/>
                    <a:pt x="38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1"/>
            <p:cNvSpPr/>
            <p:nvPr/>
          </p:nvSpPr>
          <p:spPr>
            <a:xfrm>
              <a:off x="1238350" y="3444550"/>
              <a:ext cx="26550" cy="22450"/>
            </a:xfrm>
            <a:custGeom>
              <a:avLst/>
              <a:gdLst/>
              <a:ahLst/>
              <a:cxnLst/>
              <a:rect l="l" t="t" r="r" b="b"/>
              <a:pathLst>
                <a:path w="1062" h="898" extrusionOk="0">
                  <a:moveTo>
                    <a:pt x="602" y="1"/>
                  </a:moveTo>
                  <a:cubicBezTo>
                    <a:pt x="207" y="1"/>
                    <a:pt x="1" y="492"/>
                    <a:pt x="286" y="761"/>
                  </a:cubicBezTo>
                  <a:cubicBezTo>
                    <a:pt x="380" y="855"/>
                    <a:pt x="497" y="897"/>
                    <a:pt x="611" y="897"/>
                  </a:cubicBezTo>
                  <a:cubicBezTo>
                    <a:pt x="842" y="897"/>
                    <a:pt x="1062" y="725"/>
                    <a:pt x="1062" y="460"/>
                  </a:cubicBezTo>
                  <a:cubicBezTo>
                    <a:pt x="1046" y="207"/>
                    <a:pt x="856" y="1"/>
                    <a:pt x="60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1"/>
            <p:cNvSpPr/>
            <p:nvPr/>
          </p:nvSpPr>
          <p:spPr>
            <a:xfrm>
              <a:off x="1642500" y="3465725"/>
              <a:ext cx="7150" cy="5675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43" y="1"/>
                  </a:moveTo>
                  <a:cubicBezTo>
                    <a:pt x="84" y="1"/>
                    <a:pt x="25" y="40"/>
                    <a:pt x="17" y="120"/>
                  </a:cubicBezTo>
                  <a:cubicBezTo>
                    <a:pt x="1" y="191"/>
                    <a:pt x="72" y="227"/>
                    <a:pt x="143" y="227"/>
                  </a:cubicBezTo>
                  <a:cubicBezTo>
                    <a:pt x="215" y="227"/>
                    <a:pt x="286" y="191"/>
                    <a:pt x="270" y="120"/>
                  </a:cubicBezTo>
                  <a:cubicBezTo>
                    <a:pt x="262" y="40"/>
                    <a:pt x="203" y="1"/>
                    <a:pt x="143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1"/>
            <p:cNvSpPr/>
            <p:nvPr/>
          </p:nvSpPr>
          <p:spPr>
            <a:xfrm>
              <a:off x="412625" y="3336900"/>
              <a:ext cx="13875" cy="11775"/>
            </a:xfrm>
            <a:custGeom>
              <a:avLst/>
              <a:gdLst/>
              <a:ahLst/>
              <a:cxnLst/>
              <a:rect l="l" t="t" r="r" b="b"/>
              <a:pathLst>
                <a:path w="555" h="471" extrusionOk="0">
                  <a:moveTo>
                    <a:pt x="317" y="0"/>
                  </a:moveTo>
                  <a:cubicBezTo>
                    <a:pt x="112" y="0"/>
                    <a:pt x="1" y="253"/>
                    <a:pt x="159" y="396"/>
                  </a:cubicBezTo>
                  <a:cubicBezTo>
                    <a:pt x="206" y="448"/>
                    <a:pt x="265" y="471"/>
                    <a:pt x="323" y="471"/>
                  </a:cubicBezTo>
                  <a:cubicBezTo>
                    <a:pt x="441" y="471"/>
                    <a:pt x="555" y="376"/>
                    <a:pt x="555" y="238"/>
                  </a:cubicBezTo>
                  <a:cubicBezTo>
                    <a:pt x="555" y="95"/>
                    <a:pt x="444" y="0"/>
                    <a:pt x="317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1"/>
            <p:cNvSpPr/>
            <p:nvPr/>
          </p:nvSpPr>
          <p:spPr>
            <a:xfrm>
              <a:off x="927625" y="3858600"/>
              <a:ext cx="12675" cy="12300"/>
            </a:xfrm>
            <a:custGeom>
              <a:avLst/>
              <a:gdLst/>
              <a:ahLst/>
              <a:cxnLst/>
              <a:rect l="l" t="t" r="r" b="b"/>
              <a:pathLst>
                <a:path w="507" h="492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492"/>
                    <a:pt x="254" y="492"/>
                  </a:cubicBezTo>
                  <a:cubicBezTo>
                    <a:pt x="380" y="492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1"/>
            <p:cNvSpPr/>
            <p:nvPr/>
          </p:nvSpPr>
          <p:spPr>
            <a:xfrm>
              <a:off x="1396300" y="3457175"/>
              <a:ext cx="7550" cy="7200"/>
            </a:xfrm>
            <a:custGeom>
              <a:avLst/>
              <a:gdLst/>
              <a:ahLst/>
              <a:cxnLst/>
              <a:rect l="l" t="t" r="r" b="b"/>
              <a:pathLst>
                <a:path w="302" h="288" extrusionOk="0">
                  <a:moveTo>
                    <a:pt x="135" y="0"/>
                  </a:moveTo>
                  <a:cubicBezTo>
                    <a:pt x="53" y="0"/>
                    <a:pt x="0" y="73"/>
                    <a:pt x="0" y="145"/>
                  </a:cubicBezTo>
                  <a:cubicBezTo>
                    <a:pt x="0" y="224"/>
                    <a:pt x="64" y="287"/>
                    <a:pt x="159" y="287"/>
                  </a:cubicBezTo>
                  <a:cubicBezTo>
                    <a:pt x="238" y="287"/>
                    <a:pt x="301" y="224"/>
                    <a:pt x="301" y="145"/>
                  </a:cubicBezTo>
                  <a:cubicBezTo>
                    <a:pt x="301" y="73"/>
                    <a:pt x="248" y="0"/>
                    <a:pt x="179" y="0"/>
                  </a:cubicBezTo>
                  <a:cubicBezTo>
                    <a:pt x="172" y="0"/>
                    <a:pt x="166" y="1"/>
                    <a:pt x="159" y="2"/>
                  </a:cubicBezTo>
                  <a:cubicBezTo>
                    <a:pt x="150" y="1"/>
                    <a:pt x="142" y="0"/>
                    <a:pt x="13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1"/>
            <p:cNvSpPr/>
            <p:nvPr/>
          </p:nvSpPr>
          <p:spPr>
            <a:xfrm>
              <a:off x="1439675" y="3754100"/>
              <a:ext cx="6125" cy="4200"/>
            </a:xfrm>
            <a:custGeom>
              <a:avLst/>
              <a:gdLst/>
              <a:ahLst/>
              <a:cxnLst/>
              <a:rect l="l" t="t" r="r" b="b"/>
              <a:pathLst>
                <a:path w="245" h="168" extrusionOk="0">
                  <a:moveTo>
                    <a:pt x="134" y="1"/>
                  </a:moveTo>
                  <a:cubicBezTo>
                    <a:pt x="0" y="1"/>
                    <a:pt x="127" y="168"/>
                    <a:pt x="201" y="168"/>
                  </a:cubicBezTo>
                  <a:cubicBezTo>
                    <a:pt x="223" y="168"/>
                    <a:pt x="241" y="152"/>
                    <a:pt x="245" y="111"/>
                  </a:cubicBezTo>
                  <a:cubicBezTo>
                    <a:pt x="245" y="48"/>
                    <a:pt x="197" y="1"/>
                    <a:pt x="13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1"/>
            <p:cNvSpPr/>
            <p:nvPr/>
          </p:nvSpPr>
          <p:spPr>
            <a:xfrm>
              <a:off x="1256575" y="3045950"/>
              <a:ext cx="5150" cy="5175"/>
            </a:xfrm>
            <a:custGeom>
              <a:avLst/>
              <a:gdLst/>
              <a:ahLst/>
              <a:cxnLst/>
              <a:rect l="l" t="t" r="r" b="b"/>
              <a:pathLst>
                <a:path w="206" h="207" extrusionOk="0">
                  <a:moveTo>
                    <a:pt x="95" y="0"/>
                  </a:moveTo>
                  <a:cubicBezTo>
                    <a:pt x="48" y="0"/>
                    <a:pt x="0" y="48"/>
                    <a:pt x="0" y="111"/>
                  </a:cubicBezTo>
                  <a:cubicBezTo>
                    <a:pt x="0" y="159"/>
                    <a:pt x="48" y="206"/>
                    <a:pt x="95" y="206"/>
                  </a:cubicBezTo>
                  <a:cubicBezTo>
                    <a:pt x="158" y="206"/>
                    <a:pt x="206" y="159"/>
                    <a:pt x="206" y="111"/>
                  </a:cubicBezTo>
                  <a:cubicBezTo>
                    <a:pt x="206" y="48"/>
                    <a:pt x="158" y="0"/>
                    <a:pt x="95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1"/>
            <p:cNvSpPr/>
            <p:nvPr/>
          </p:nvSpPr>
          <p:spPr>
            <a:xfrm>
              <a:off x="1158800" y="3260100"/>
              <a:ext cx="10300" cy="10325"/>
            </a:xfrm>
            <a:custGeom>
              <a:avLst/>
              <a:gdLst/>
              <a:ahLst/>
              <a:cxnLst/>
              <a:rect l="l" t="t" r="r" b="b"/>
              <a:pathLst>
                <a:path w="412" h="413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412"/>
                    <a:pt x="206" y="412"/>
                  </a:cubicBezTo>
                  <a:cubicBezTo>
                    <a:pt x="317" y="412"/>
                    <a:pt x="412" y="317"/>
                    <a:pt x="412" y="206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1"/>
            <p:cNvSpPr/>
            <p:nvPr/>
          </p:nvSpPr>
          <p:spPr>
            <a:xfrm>
              <a:off x="1449150" y="2909775"/>
              <a:ext cx="6150" cy="4050"/>
            </a:xfrm>
            <a:custGeom>
              <a:avLst/>
              <a:gdLst/>
              <a:ahLst/>
              <a:cxnLst/>
              <a:rect l="l" t="t" r="r" b="b"/>
              <a:pathLst>
                <a:path w="246" h="162" extrusionOk="0">
                  <a:moveTo>
                    <a:pt x="135" y="1"/>
                  </a:moveTo>
                  <a:cubicBezTo>
                    <a:pt x="0" y="1"/>
                    <a:pt x="140" y="161"/>
                    <a:pt x="210" y="161"/>
                  </a:cubicBezTo>
                  <a:cubicBezTo>
                    <a:pt x="231" y="161"/>
                    <a:pt x="246" y="147"/>
                    <a:pt x="246" y="111"/>
                  </a:cubicBezTo>
                  <a:cubicBezTo>
                    <a:pt x="246" y="48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1"/>
            <p:cNvSpPr/>
            <p:nvPr/>
          </p:nvSpPr>
          <p:spPr>
            <a:xfrm>
              <a:off x="690500" y="2730475"/>
              <a:ext cx="4775" cy="3975"/>
            </a:xfrm>
            <a:custGeom>
              <a:avLst/>
              <a:gdLst/>
              <a:ahLst/>
              <a:cxnLst/>
              <a:rect l="l" t="t" r="r" b="b"/>
              <a:pathLst>
                <a:path w="191" h="159" extrusionOk="0">
                  <a:moveTo>
                    <a:pt x="112" y="0"/>
                  </a:moveTo>
                  <a:cubicBezTo>
                    <a:pt x="1" y="0"/>
                    <a:pt x="1" y="158"/>
                    <a:pt x="112" y="158"/>
                  </a:cubicBezTo>
                  <a:cubicBezTo>
                    <a:pt x="143" y="158"/>
                    <a:pt x="191" y="111"/>
                    <a:pt x="191" y="79"/>
                  </a:cubicBezTo>
                  <a:cubicBezTo>
                    <a:pt x="191" y="32"/>
                    <a:pt x="143" y="0"/>
                    <a:pt x="1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1"/>
            <p:cNvSpPr/>
            <p:nvPr/>
          </p:nvSpPr>
          <p:spPr>
            <a:xfrm>
              <a:off x="540875" y="2974700"/>
              <a:ext cx="4775" cy="5175"/>
            </a:xfrm>
            <a:custGeom>
              <a:avLst/>
              <a:gdLst/>
              <a:ahLst/>
              <a:cxnLst/>
              <a:rect l="l" t="t" r="r" b="b"/>
              <a:pathLst>
                <a:path w="191" h="207" extrusionOk="0">
                  <a:moveTo>
                    <a:pt x="96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59"/>
                    <a:pt x="48" y="206"/>
                    <a:pt x="96" y="206"/>
                  </a:cubicBezTo>
                  <a:cubicBezTo>
                    <a:pt x="143" y="206"/>
                    <a:pt x="191" y="159"/>
                    <a:pt x="191" y="111"/>
                  </a:cubicBezTo>
                  <a:cubicBezTo>
                    <a:pt x="191" y="48"/>
                    <a:pt x="143" y="0"/>
                    <a:pt x="9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1"/>
            <p:cNvSpPr/>
            <p:nvPr/>
          </p:nvSpPr>
          <p:spPr>
            <a:xfrm>
              <a:off x="1200750" y="3686025"/>
              <a:ext cx="26950" cy="23000"/>
            </a:xfrm>
            <a:custGeom>
              <a:avLst/>
              <a:gdLst/>
              <a:ahLst/>
              <a:cxnLst/>
              <a:rect l="l" t="t" r="r" b="b"/>
              <a:pathLst>
                <a:path w="1078" h="920" extrusionOk="0">
                  <a:moveTo>
                    <a:pt x="618" y="0"/>
                  </a:moveTo>
                  <a:cubicBezTo>
                    <a:pt x="206" y="0"/>
                    <a:pt x="1" y="491"/>
                    <a:pt x="286" y="776"/>
                  </a:cubicBezTo>
                  <a:cubicBezTo>
                    <a:pt x="385" y="875"/>
                    <a:pt x="504" y="919"/>
                    <a:pt x="620" y="919"/>
                  </a:cubicBezTo>
                  <a:cubicBezTo>
                    <a:pt x="856" y="919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1"/>
            <p:cNvSpPr/>
            <p:nvPr/>
          </p:nvSpPr>
          <p:spPr>
            <a:xfrm>
              <a:off x="1328200" y="3827725"/>
              <a:ext cx="21025" cy="21000"/>
            </a:xfrm>
            <a:custGeom>
              <a:avLst/>
              <a:gdLst/>
              <a:ahLst/>
              <a:cxnLst/>
              <a:rect l="l" t="t" r="r" b="b"/>
              <a:pathLst>
                <a:path w="841" h="840" extrusionOk="0">
                  <a:moveTo>
                    <a:pt x="413" y="1"/>
                  </a:moveTo>
                  <a:cubicBezTo>
                    <a:pt x="175" y="1"/>
                    <a:pt x="1" y="175"/>
                    <a:pt x="1" y="412"/>
                  </a:cubicBezTo>
                  <a:cubicBezTo>
                    <a:pt x="1" y="650"/>
                    <a:pt x="175" y="840"/>
                    <a:pt x="413" y="840"/>
                  </a:cubicBezTo>
                  <a:cubicBezTo>
                    <a:pt x="650" y="840"/>
                    <a:pt x="840" y="650"/>
                    <a:pt x="840" y="412"/>
                  </a:cubicBezTo>
                  <a:cubicBezTo>
                    <a:pt x="840" y="175"/>
                    <a:pt x="650" y="1"/>
                    <a:pt x="41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1"/>
            <p:cNvSpPr/>
            <p:nvPr/>
          </p:nvSpPr>
          <p:spPr>
            <a:xfrm>
              <a:off x="611750" y="2869800"/>
              <a:ext cx="3175" cy="3575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63" y="0"/>
                  </a:moveTo>
                  <a:cubicBezTo>
                    <a:pt x="32" y="0"/>
                    <a:pt x="0" y="32"/>
                    <a:pt x="0" y="64"/>
                  </a:cubicBezTo>
                  <a:cubicBezTo>
                    <a:pt x="0" y="111"/>
                    <a:pt x="32" y="143"/>
                    <a:pt x="63" y="143"/>
                  </a:cubicBezTo>
                  <a:cubicBezTo>
                    <a:pt x="95" y="143"/>
                    <a:pt x="127" y="111"/>
                    <a:pt x="127" y="64"/>
                  </a:cubicBezTo>
                  <a:cubicBezTo>
                    <a:pt x="127" y="32"/>
                    <a:pt x="95" y="0"/>
                    <a:pt x="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9" name="Google Shape;2049;p31"/>
          <p:cNvGrpSpPr/>
          <p:nvPr/>
        </p:nvGrpSpPr>
        <p:grpSpPr>
          <a:xfrm rot="-5400000">
            <a:off x="-40775" y="1666484"/>
            <a:ext cx="2335405" cy="1810533"/>
            <a:chOff x="215900" y="2651700"/>
            <a:chExt cx="1695025" cy="1314075"/>
          </a:xfrm>
        </p:grpSpPr>
        <p:sp>
          <p:nvSpPr>
            <p:cNvPr id="2050" name="Google Shape;2050;p31"/>
            <p:cNvSpPr/>
            <p:nvPr/>
          </p:nvSpPr>
          <p:spPr>
            <a:xfrm>
              <a:off x="1000050" y="3822200"/>
              <a:ext cx="23400" cy="19950"/>
            </a:xfrm>
            <a:custGeom>
              <a:avLst/>
              <a:gdLst/>
              <a:ahLst/>
              <a:cxnLst/>
              <a:rect l="l" t="t" r="r" b="b"/>
              <a:pathLst>
                <a:path w="936" h="798" extrusionOk="0">
                  <a:moveTo>
                    <a:pt x="539" y="0"/>
                  </a:moveTo>
                  <a:cubicBezTo>
                    <a:pt x="175" y="0"/>
                    <a:pt x="1" y="428"/>
                    <a:pt x="254" y="681"/>
                  </a:cubicBezTo>
                  <a:cubicBezTo>
                    <a:pt x="335" y="762"/>
                    <a:pt x="433" y="797"/>
                    <a:pt x="530" y="797"/>
                  </a:cubicBezTo>
                  <a:cubicBezTo>
                    <a:pt x="736" y="797"/>
                    <a:pt x="935" y="633"/>
                    <a:pt x="935" y="396"/>
                  </a:cubicBezTo>
                  <a:cubicBezTo>
                    <a:pt x="935" y="174"/>
                    <a:pt x="745" y="0"/>
                    <a:pt x="53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1"/>
            <p:cNvSpPr/>
            <p:nvPr/>
          </p:nvSpPr>
          <p:spPr>
            <a:xfrm>
              <a:off x="800950" y="3822975"/>
              <a:ext cx="20225" cy="17275"/>
            </a:xfrm>
            <a:custGeom>
              <a:avLst/>
              <a:gdLst/>
              <a:ahLst/>
              <a:cxnLst/>
              <a:rect l="l" t="t" r="r" b="b"/>
              <a:pathLst>
                <a:path w="809" h="691" extrusionOk="0">
                  <a:moveTo>
                    <a:pt x="460" y="1"/>
                  </a:moveTo>
                  <a:cubicBezTo>
                    <a:pt x="143" y="1"/>
                    <a:pt x="1" y="365"/>
                    <a:pt x="206" y="587"/>
                  </a:cubicBezTo>
                  <a:cubicBezTo>
                    <a:pt x="278" y="659"/>
                    <a:pt x="367" y="690"/>
                    <a:pt x="454" y="690"/>
                  </a:cubicBezTo>
                  <a:cubicBezTo>
                    <a:pt x="635" y="690"/>
                    <a:pt x="808" y="552"/>
                    <a:pt x="808" y="349"/>
                  </a:cubicBezTo>
                  <a:cubicBezTo>
                    <a:pt x="808" y="143"/>
                    <a:pt x="650" y="1"/>
                    <a:pt x="460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1"/>
            <p:cNvSpPr/>
            <p:nvPr/>
          </p:nvSpPr>
          <p:spPr>
            <a:xfrm>
              <a:off x="1181350" y="3771925"/>
              <a:ext cx="30125" cy="30100"/>
            </a:xfrm>
            <a:custGeom>
              <a:avLst/>
              <a:gdLst/>
              <a:ahLst/>
              <a:cxnLst/>
              <a:rect l="l" t="t" r="r" b="b"/>
              <a:pathLst>
                <a:path w="1205" h="1204" extrusionOk="0">
                  <a:moveTo>
                    <a:pt x="602" y="0"/>
                  </a:moveTo>
                  <a:cubicBezTo>
                    <a:pt x="270" y="0"/>
                    <a:pt x="1" y="269"/>
                    <a:pt x="1" y="602"/>
                  </a:cubicBezTo>
                  <a:cubicBezTo>
                    <a:pt x="1" y="934"/>
                    <a:pt x="270" y="1204"/>
                    <a:pt x="602" y="1204"/>
                  </a:cubicBezTo>
                  <a:cubicBezTo>
                    <a:pt x="935" y="1204"/>
                    <a:pt x="1204" y="934"/>
                    <a:pt x="1204" y="602"/>
                  </a:cubicBezTo>
                  <a:cubicBezTo>
                    <a:pt x="1204" y="269"/>
                    <a:pt x="935" y="0"/>
                    <a:pt x="602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1"/>
            <p:cNvSpPr/>
            <p:nvPr/>
          </p:nvSpPr>
          <p:spPr>
            <a:xfrm>
              <a:off x="240025" y="3642475"/>
              <a:ext cx="2825" cy="1875"/>
            </a:xfrm>
            <a:custGeom>
              <a:avLst/>
              <a:gdLst/>
              <a:ahLst/>
              <a:cxnLst/>
              <a:rect l="l" t="t" r="r" b="b"/>
              <a:pathLst>
                <a:path w="113" h="75" extrusionOk="0">
                  <a:moveTo>
                    <a:pt x="49" y="1"/>
                  </a:moveTo>
                  <a:cubicBezTo>
                    <a:pt x="0" y="1"/>
                    <a:pt x="53" y="74"/>
                    <a:pt x="81" y="74"/>
                  </a:cubicBezTo>
                  <a:cubicBezTo>
                    <a:pt x="90" y="74"/>
                    <a:pt x="96" y="67"/>
                    <a:pt x="96" y="48"/>
                  </a:cubicBezTo>
                  <a:cubicBezTo>
                    <a:pt x="112" y="32"/>
                    <a:pt x="80" y="1"/>
                    <a:pt x="49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1"/>
            <p:cNvSpPr/>
            <p:nvPr/>
          </p:nvSpPr>
          <p:spPr>
            <a:xfrm>
              <a:off x="955725" y="3758450"/>
              <a:ext cx="28525" cy="28525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1"/>
                  </a:moveTo>
                  <a:cubicBezTo>
                    <a:pt x="254" y="1"/>
                    <a:pt x="0" y="254"/>
                    <a:pt x="0" y="571"/>
                  </a:cubicBezTo>
                  <a:cubicBezTo>
                    <a:pt x="0" y="888"/>
                    <a:pt x="254" y="1141"/>
                    <a:pt x="571" y="1141"/>
                  </a:cubicBezTo>
                  <a:cubicBezTo>
                    <a:pt x="887" y="1141"/>
                    <a:pt x="1141" y="888"/>
                    <a:pt x="1141" y="571"/>
                  </a:cubicBezTo>
                  <a:cubicBezTo>
                    <a:pt x="1141" y="254"/>
                    <a:pt x="887" y="1"/>
                    <a:pt x="57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1"/>
            <p:cNvSpPr/>
            <p:nvPr/>
          </p:nvSpPr>
          <p:spPr>
            <a:xfrm>
              <a:off x="1451325" y="3592200"/>
              <a:ext cx="13075" cy="11550"/>
            </a:xfrm>
            <a:custGeom>
              <a:avLst/>
              <a:gdLst/>
              <a:ahLst/>
              <a:cxnLst/>
              <a:rect l="l" t="t" r="r" b="b"/>
              <a:pathLst>
                <a:path w="523" h="462" extrusionOk="0">
                  <a:moveTo>
                    <a:pt x="301" y="1"/>
                  </a:moveTo>
                  <a:cubicBezTo>
                    <a:pt x="95" y="1"/>
                    <a:pt x="0" y="254"/>
                    <a:pt x="143" y="397"/>
                  </a:cubicBezTo>
                  <a:cubicBezTo>
                    <a:pt x="188" y="442"/>
                    <a:pt x="242" y="461"/>
                    <a:pt x="296" y="461"/>
                  </a:cubicBezTo>
                  <a:cubicBezTo>
                    <a:pt x="411" y="461"/>
                    <a:pt x="523" y="368"/>
                    <a:pt x="523" y="238"/>
                  </a:cubicBezTo>
                  <a:cubicBezTo>
                    <a:pt x="523" y="112"/>
                    <a:pt x="428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1"/>
            <p:cNvSpPr/>
            <p:nvPr/>
          </p:nvSpPr>
          <p:spPr>
            <a:xfrm>
              <a:off x="734050" y="3712150"/>
              <a:ext cx="13875" cy="13875"/>
            </a:xfrm>
            <a:custGeom>
              <a:avLst/>
              <a:gdLst/>
              <a:ahLst/>
              <a:cxnLst/>
              <a:rect l="l" t="t" r="r" b="b"/>
              <a:pathLst>
                <a:path w="555" h="555" extrusionOk="0">
                  <a:moveTo>
                    <a:pt x="270" y="0"/>
                  </a:moveTo>
                  <a:cubicBezTo>
                    <a:pt x="127" y="0"/>
                    <a:pt x="1" y="111"/>
                    <a:pt x="1" y="269"/>
                  </a:cubicBezTo>
                  <a:cubicBezTo>
                    <a:pt x="1" y="428"/>
                    <a:pt x="127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11"/>
                    <a:pt x="428" y="0"/>
                    <a:pt x="27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1"/>
            <p:cNvSpPr/>
            <p:nvPr/>
          </p:nvSpPr>
          <p:spPr>
            <a:xfrm>
              <a:off x="1223700" y="3622300"/>
              <a:ext cx="13900" cy="13875"/>
            </a:xfrm>
            <a:custGeom>
              <a:avLst/>
              <a:gdLst/>
              <a:ahLst/>
              <a:cxnLst/>
              <a:rect l="l" t="t" r="r" b="b"/>
              <a:pathLst>
                <a:path w="556" h="555" extrusionOk="0">
                  <a:moveTo>
                    <a:pt x="270" y="0"/>
                  </a:moveTo>
                  <a:cubicBezTo>
                    <a:pt x="128" y="0"/>
                    <a:pt x="1" y="127"/>
                    <a:pt x="1" y="269"/>
                  </a:cubicBezTo>
                  <a:cubicBezTo>
                    <a:pt x="1" y="428"/>
                    <a:pt x="128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27"/>
                    <a:pt x="428" y="0"/>
                    <a:pt x="27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1"/>
            <p:cNvSpPr/>
            <p:nvPr/>
          </p:nvSpPr>
          <p:spPr>
            <a:xfrm>
              <a:off x="1322275" y="3508675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97"/>
                    <a:pt x="111" y="508"/>
                    <a:pt x="254" y="508"/>
                  </a:cubicBezTo>
                  <a:cubicBezTo>
                    <a:pt x="396" y="508"/>
                    <a:pt x="507" y="397"/>
                    <a:pt x="507" y="254"/>
                  </a:cubicBezTo>
                  <a:cubicBezTo>
                    <a:pt x="507" y="112"/>
                    <a:pt x="396" y="1"/>
                    <a:pt x="254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1"/>
            <p:cNvSpPr/>
            <p:nvPr/>
          </p:nvSpPr>
          <p:spPr>
            <a:xfrm>
              <a:off x="681400" y="3664250"/>
              <a:ext cx="23375" cy="20025"/>
            </a:xfrm>
            <a:custGeom>
              <a:avLst/>
              <a:gdLst/>
              <a:ahLst/>
              <a:cxnLst/>
              <a:rect l="l" t="t" r="r" b="b"/>
              <a:pathLst>
                <a:path w="935" h="801" extrusionOk="0">
                  <a:moveTo>
                    <a:pt x="539" y="0"/>
                  </a:moveTo>
                  <a:cubicBezTo>
                    <a:pt x="191" y="0"/>
                    <a:pt x="1" y="428"/>
                    <a:pt x="254" y="681"/>
                  </a:cubicBezTo>
                  <a:cubicBezTo>
                    <a:pt x="337" y="764"/>
                    <a:pt x="438" y="801"/>
                    <a:pt x="536" y="801"/>
                  </a:cubicBezTo>
                  <a:cubicBezTo>
                    <a:pt x="741" y="801"/>
                    <a:pt x="935" y="642"/>
                    <a:pt x="935" y="396"/>
                  </a:cubicBezTo>
                  <a:cubicBezTo>
                    <a:pt x="935" y="190"/>
                    <a:pt x="761" y="16"/>
                    <a:pt x="53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1"/>
            <p:cNvSpPr/>
            <p:nvPr/>
          </p:nvSpPr>
          <p:spPr>
            <a:xfrm>
              <a:off x="723375" y="3578350"/>
              <a:ext cx="26525" cy="22750"/>
            </a:xfrm>
            <a:custGeom>
              <a:avLst/>
              <a:gdLst/>
              <a:ahLst/>
              <a:cxnLst/>
              <a:rect l="l" t="t" r="r" b="b"/>
              <a:pathLst>
                <a:path w="1061" h="910" extrusionOk="0">
                  <a:moveTo>
                    <a:pt x="602" y="1"/>
                  </a:moveTo>
                  <a:cubicBezTo>
                    <a:pt x="206" y="1"/>
                    <a:pt x="0" y="491"/>
                    <a:pt x="285" y="776"/>
                  </a:cubicBezTo>
                  <a:cubicBezTo>
                    <a:pt x="377" y="868"/>
                    <a:pt x="490" y="909"/>
                    <a:pt x="601" y="909"/>
                  </a:cubicBezTo>
                  <a:cubicBezTo>
                    <a:pt x="835" y="909"/>
                    <a:pt x="1061" y="728"/>
                    <a:pt x="1061" y="460"/>
                  </a:cubicBezTo>
                  <a:cubicBezTo>
                    <a:pt x="1061" y="206"/>
                    <a:pt x="855" y="1"/>
                    <a:pt x="60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1"/>
            <p:cNvSpPr/>
            <p:nvPr/>
          </p:nvSpPr>
          <p:spPr>
            <a:xfrm>
              <a:off x="598275" y="3597350"/>
              <a:ext cx="15475" cy="13150"/>
            </a:xfrm>
            <a:custGeom>
              <a:avLst/>
              <a:gdLst/>
              <a:ahLst/>
              <a:cxnLst/>
              <a:rect l="l" t="t" r="r" b="b"/>
              <a:pathLst>
                <a:path w="619" h="526" extrusionOk="0">
                  <a:moveTo>
                    <a:pt x="365" y="1"/>
                  </a:moveTo>
                  <a:cubicBezTo>
                    <a:pt x="127" y="1"/>
                    <a:pt x="1" y="286"/>
                    <a:pt x="175" y="444"/>
                  </a:cubicBezTo>
                  <a:cubicBezTo>
                    <a:pt x="226" y="501"/>
                    <a:pt x="291" y="525"/>
                    <a:pt x="356" y="525"/>
                  </a:cubicBezTo>
                  <a:cubicBezTo>
                    <a:pt x="489" y="525"/>
                    <a:pt x="618" y="419"/>
                    <a:pt x="618" y="270"/>
                  </a:cubicBezTo>
                  <a:cubicBezTo>
                    <a:pt x="618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1"/>
            <p:cNvSpPr/>
            <p:nvPr/>
          </p:nvSpPr>
          <p:spPr>
            <a:xfrm>
              <a:off x="365925" y="3019425"/>
              <a:ext cx="2400" cy="2400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1"/>
                  </a:moveTo>
                  <a:cubicBezTo>
                    <a:pt x="16" y="1"/>
                    <a:pt x="0" y="16"/>
                    <a:pt x="0" y="48"/>
                  </a:cubicBezTo>
                  <a:cubicBezTo>
                    <a:pt x="0" y="80"/>
                    <a:pt x="16" y="96"/>
                    <a:pt x="48" y="96"/>
                  </a:cubicBezTo>
                  <a:cubicBezTo>
                    <a:pt x="64" y="96"/>
                    <a:pt x="95" y="80"/>
                    <a:pt x="95" y="48"/>
                  </a:cubicBezTo>
                  <a:cubicBezTo>
                    <a:pt x="95" y="16"/>
                    <a:pt x="80" y="1"/>
                    <a:pt x="4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1"/>
            <p:cNvSpPr/>
            <p:nvPr/>
          </p:nvSpPr>
          <p:spPr>
            <a:xfrm>
              <a:off x="1395100" y="3508675"/>
              <a:ext cx="9525" cy="8475"/>
            </a:xfrm>
            <a:custGeom>
              <a:avLst/>
              <a:gdLst/>
              <a:ahLst/>
              <a:cxnLst/>
              <a:rect l="l" t="t" r="r" b="b"/>
              <a:pathLst>
                <a:path w="381" h="339" extrusionOk="0">
                  <a:moveTo>
                    <a:pt x="223" y="1"/>
                  </a:moveTo>
                  <a:cubicBezTo>
                    <a:pt x="64" y="1"/>
                    <a:pt x="1" y="191"/>
                    <a:pt x="96" y="286"/>
                  </a:cubicBezTo>
                  <a:cubicBezTo>
                    <a:pt x="132" y="322"/>
                    <a:pt x="175" y="338"/>
                    <a:pt x="217" y="338"/>
                  </a:cubicBezTo>
                  <a:cubicBezTo>
                    <a:pt x="302" y="338"/>
                    <a:pt x="381" y="271"/>
                    <a:pt x="381" y="175"/>
                  </a:cubicBezTo>
                  <a:cubicBezTo>
                    <a:pt x="381" y="80"/>
                    <a:pt x="302" y="1"/>
                    <a:pt x="223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1"/>
            <p:cNvSpPr/>
            <p:nvPr/>
          </p:nvSpPr>
          <p:spPr>
            <a:xfrm>
              <a:off x="962450" y="3698300"/>
              <a:ext cx="15850" cy="13525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0"/>
                  </a:moveTo>
                  <a:cubicBezTo>
                    <a:pt x="127" y="0"/>
                    <a:pt x="1" y="285"/>
                    <a:pt x="175" y="459"/>
                  </a:cubicBezTo>
                  <a:cubicBezTo>
                    <a:pt x="226" y="515"/>
                    <a:pt x="292" y="540"/>
                    <a:pt x="357" y="540"/>
                  </a:cubicBezTo>
                  <a:cubicBezTo>
                    <a:pt x="496" y="540"/>
                    <a:pt x="634" y="430"/>
                    <a:pt x="634" y="269"/>
                  </a:cubicBezTo>
                  <a:cubicBezTo>
                    <a:pt x="618" y="127"/>
                    <a:pt x="507" y="0"/>
                    <a:pt x="36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1"/>
            <p:cNvSpPr/>
            <p:nvPr/>
          </p:nvSpPr>
          <p:spPr>
            <a:xfrm>
              <a:off x="533350" y="3124325"/>
              <a:ext cx="14675" cy="14675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286" y="0"/>
                  </a:moveTo>
                  <a:cubicBezTo>
                    <a:pt x="128" y="0"/>
                    <a:pt x="1" y="143"/>
                    <a:pt x="1" y="301"/>
                  </a:cubicBezTo>
                  <a:cubicBezTo>
                    <a:pt x="1" y="460"/>
                    <a:pt x="128" y="586"/>
                    <a:pt x="286" y="586"/>
                  </a:cubicBezTo>
                  <a:cubicBezTo>
                    <a:pt x="444" y="586"/>
                    <a:pt x="587" y="460"/>
                    <a:pt x="587" y="301"/>
                  </a:cubicBezTo>
                  <a:cubicBezTo>
                    <a:pt x="587" y="143"/>
                    <a:pt x="444" y="0"/>
                    <a:pt x="28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1"/>
            <p:cNvSpPr/>
            <p:nvPr/>
          </p:nvSpPr>
          <p:spPr>
            <a:xfrm>
              <a:off x="1042800" y="3796850"/>
              <a:ext cx="27750" cy="23900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1"/>
                  </a:moveTo>
                  <a:cubicBezTo>
                    <a:pt x="207" y="1"/>
                    <a:pt x="1" y="523"/>
                    <a:pt x="302" y="824"/>
                  </a:cubicBezTo>
                  <a:cubicBezTo>
                    <a:pt x="397" y="915"/>
                    <a:pt x="514" y="956"/>
                    <a:pt x="628" y="956"/>
                  </a:cubicBezTo>
                  <a:cubicBezTo>
                    <a:pt x="874" y="956"/>
                    <a:pt x="1109" y="767"/>
                    <a:pt x="1109" y="476"/>
                  </a:cubicBezTo>
                  <a:cubicBezTo>
                    <a:pt x="1109" y="222"/>
                    <a:pt x="888" y="1"/>
                    <a:pt x="63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1"/>
            <p:cNvSpPr/>
            <p:nvPr/>
          </p:nvSpPr>
          <p:spPr>
            <a:xfrm>
              <a:off x="1624300" y="3857825"/>
              <a:ext cx="3975" cy="3575"/>
            </a:xfrm>
            <a:custGeom>
              <a:avLst/>
              <a:gdLst/>
              <a:ahLst/>
              <a:cxnLst/>
              <a:rect l="l" t="t" r="r" b="b"/>
              <a:pathLst>
                <a:path w="159" h="143" extrusionOk="0">
                  <a:moveTo>
                    <a:pt x="80" y="0"/>
                  </a:moveTo>
                  <a:cubicBezTo>
                    <a:pt x="1" y="16"/>
                    <a:pt x="1" y="127"/>
                    <a:pt x="80" y="143"/>
                  </a:cubicBezTo>
                  <a:cubicBezTo>
                    <a:pt x="127" y="143"/>
                    <a:pt x="159" y="111"/>
                    <a:pt x="159" y="79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1"/>
            <p:cNvSpPr/>
            <p:nvPr/>
          </p:nvSpPr>
          <p:spPr>
            <a:xfrm>
              <a:off x="1171850" y="3397050"/>
              <a:ext cx="12300" cy="10575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27" y="365"/>
                  </a:cubicBezTo>
                  <a:cubicBezTo>
                    <a:pt x="172" y="405"/>
                    <a:pt x="225" y="423"/>
                    <a:pt x="276" y="423"/>
                  </a:cubicBezTo>
                  <a:cubicBezTo>
                    <a:pt x="387" y="423"/>
                    <a:pt x="492" y="337"/>
                    <a:pt x="492" y="207"/>
                  </a:cubicBezTo>
                  <a:cubicBezTo>
                    <a:pt x="492" y="96"/>
                    <a:pt x="397" y="1"/>
                    <a:pt x="286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1"/>
            <p:cNvSpPr/>
            <p:nvPr/>
          </p:nvSpPr>
          <p:spPr>
            <a:xfrm>
              <a:off x="1299700" y="3251775"/>
              <a:ext cx="17450" cy="14700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7" y="1"/>
                  </a:moveTo>
                  <a:cubicBezTo>
                    <a:pt x="128" y="1"/>
                    <a:pt x="1" y="318"/>
                    <a:pt x="191" y="508"/>
                  </a:cubicBezTo>
                  <a:cubicBezTo>
                    <a:pt x="251" y="563"/>
                    <a:pt x="324" y="588"/>
                    <a:pt x="395" y="588"/>
                  </a:cubicBezTo>
                  <a:cubicBezTo>
                    <a:pt x="549" y="588"/>
                    <a:pt x="698" y="470"/>
                    <a:pt x="698" y="286"/>
                  </a:cubicBezTo>
                  <a:cubicBezTo>
                    <a:pt x="698" y="128"/>
                    <a:pt x="555" y="1"/>
                    <a:pt x="39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1"/>
            <p:cNvSpPr/>
            <p:nvPr/>
          </p:nvSpPr>
          <p:spPr>
            <a:xfrm>
              <a:off x="1561750" y="3495225"/>
              <a:ext cx="13500" cy="13475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1"/>
            <p:cNvSpPr/>
            <p:nvPr/>
          </p:nvSpPr>
          <p:spPr>
            <a:xfrm>
              <a:off x="1342850" y="3235950"/>
              <a:ext cx="11900" cy="11500"/>
            </a:xfrm>
            <a:custGeom>
              <a:avLst/>
              <a:gdLst/>
              <a:ahLst/>
              <a:cxnLst/>
              <a:rect l="l" t="t" r="r" b="b"/>
              <a:pathLst>
                <a:path w="476" h="460" extrusionOk="0">
                  <a:moveTo>
                    <a:pt x="238" y="1"/>
                  </a:moveTo>
                  <a:cubicBezTo>
                    <a:pt x="112" y="1"/>
                    <a:pt x="1" y="96"/>
                    <a:pt x="1" y="238"/>
                  </a:cubicBezTo>
                  <a:cubicBezTo>
                    <a:pt x="1" y="365"/>
                    <a:pt x="112" y="460"/>
                    <a:pt x="238" y="460"/>
                  </a:cubicBezTo>
                  <a:cubicBezTo>
                    <a:pt x="365" y="460"/>
                    <a:pt x="476" y="365"/>
                    <a:pt x="476" y="238"/>
                  </a:cubicBezTo>
                  <a:cubicBezTo>
                    <a:pt x="476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1"/>
            <p:cNvSpPr/>
            <p:nvPr/>
          </p:nvSpPr>
          <p:spPr>
            <a:xfrm>
              <a:off x="1346425" y="3463950"/>
              <a:ext cx="8325" cy="7225"/>
            </a:xfrm>
            <a:custGeom>
              <a:avLst/>
              <a:gdLst/>
              <a:ahLst/>
              <a:cxnLst/>
              <a:rect l="l" t="t" r="r" b="b"/>
              <a:pathLst>
                <a:path w="333" h="289" extrusionOk="0">
                  <a:moveTo>
                    <a:pt x="190" y="1"/>
                  </a:moveTo>
                  <a:cubicBezTo>
                    <a:pt x="64" y="1"/>
                    <a:pt x="0" y="159"/>
                    <a:pt x="95" y="254"/>
                  </a:cubicBezTo>
                  <a:cubicBezTo>
                    <a:pt x="119" y="278"/>
                    <a:pt x="151" y="289"/>
                    <a:pt x="183" y="289"/>
                  </a:cubicBezTo>
                  <a:cubicBezTo>
                    <a:pt x="256" y="289"/>
                    <a:pt x="333" y="231"/>
                    <a:pt x="333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1"/>
            <p:cNvSpPr/>
            <p:nvPr/>
          </p:nvSpPr>
          <p:spPr>
            <a:xfrm>
              <a:off x="1500800" y="3537575"/>
              <a:ext cx="6750" cy="6750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1"/>
                  </a:moveTo>
                  <a:cubicBezTo>
                    <a:pt x="64" y="1"/>
                    <a:pt x="0" y="64"/>
                    <a:pt x="0" y="143"/>
                  </a:cubicBezTo>
                  <a:cubicBezTo>
                    <a:pt x="0" y="222"/>
                    <a:pt x="64" y="270"/>
                    <a:pt x="143" y="270"/>
                  </a:cubicBezTo>
                  <a:cubicBezTo>
                    <a:pt x="206" y="270"/>
                    <a:pt x="270" y="222"/>
                    <a:pt x="270" y="143"/>
                  </a:cubicBezTo>
                  <a:cubicBezTo>
                    <a:pt x="270" y="64"/>
                    <a:pt x="206" y="1"/>
                    <a:pt x="14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1"/>
            <p:cNvSpPr/>
            <p:nvPr/>
          </p:nvSpPr>
          <p:spPr>
            <a:xfrm>
              <a:off x="1256950" y="3260900"/>
              <a:ext cx="12700" cy="10950"/>
            </a:xfrm>
            <a:custGeom>
              <a:avLst/>
              <a:gdLst/>
              <a:ahLst/>
              <a:cxnLst/>
              <a:rect l="l" t="t" r="r" b="b"/>
              <a:pathLst>
                <a:path w="508" h="438" extrusionOk="0">
                  <a:moveTo>
                    <a:pt x="286" y="0"/>
                  </a:moveTo>
                  <a:cubicBezTo>
                    <a:pt x="96" y="0"/>
                    <a:pt x="1" y="238"/>
                    <a:pt x="128" y="380"/>
                  </a:cubicBezTo>
                  <a:cubicBezTo>
                    <a:pt x="172" y="420"/>
                    <a:pt x="226" y="438"/>
                    <a:pt x="280" y="438"/>
                  </a:cubicBezTo>
                  <a:cubicBezTo>
                    <a:pt x="396" y="438"/>
                    <a:pt x="508" y="352"/>
                    <a:pt x="508" y="222"/>
                  </a:cubicBezTo>
                  <a:cubicBezTo>
                    <a:pt x="508" y="95"/>
                    <a:pt x="413" y="0"/>
                    <a:pt x="2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1"/>
            <p:cNvSpPr/>
            <p:nvPr/>
          </p:nvSpPr>
          <p:spPr>
            <a:xfrm>
              <a:off x="359600" y="3115575"/>
              <a:ext cx="3975" cy="3625"/>
            </a:xfrm>
            <a:custGeom>
              <a:avLst/>
              <a:gdLst/>
              <a:ahLst/>
              <a:cxnLst/>
              <a:rect l="l" t="t" r="r" b="b"/>
              <a:pathLst>
                <a:path w="159" h="145" extrusionOk="0">
                  <a:moveTo>
                    <a:pt x="68" y="1"/>
                  </a:moveTo>
                  <a:cubicBezTo>
                    <a:pt x="0" y="1"/>
                    <a:pt x="4" y="145"/>
                    <a:pt x="79" y="145"/>
                  </a:cubicBezTo>
                  <a:cubicBezTo>
                    <a:pt x="127" y="129"/>
                    <a:pt x="158" y="113"/>
                    <a:pt x="158" y="65"/>
                  </a:cubicBezTo>
                  <a:cubicBezTo>
                    <a:pt x="143" y="34"/>
                    <a:pt x="127" y="2"/>
                    <a:pt x="79" y="2"/>
                  </a:cubicBezTo>
                  <a:cubicBezTo>
                    <a:pt x="75" y="1"/>
                    <a:pt x="72" y="1"/>
                    <a:pt x="6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1"/>
            <p:cNvSpPr/>
            <p:nvPr/>
          </p:nvSpPr>
          <p:spPr>
            <a:xfrm>
              <a:off x="1145325" y="3131850"/>
              <a:ext cx="6375" cy="6350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64" y="0"/>
                    <a:pt x="1" y="48"/>
                    <a:pt x="1" y="127"/>
                  </a:cubicBezTo>
                  <a:cubicBezTo>
                    <a:pt x="1" y="190"/>
                    <a:pt x="64" y="254"/>
                    <a:pt x="127" y="254"/>
                  </a:cubicBezTo>
                  <a:cubicBezTo>
                    <a:pt x="207" y="254"/>
                    <a:pt x="254" y="190"/>
                    <a:pt x="254" y="127"/>
                  </a:cubicBezTo>
                  <a:cubicBezTo>
                    <a:pt x="254" y="48"/>
                    <a:pt x="207" y="0"/>
                    <a:pt x="1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1"/>
            <p:cNvSpPr/>
            <p:nvPr/>
          </p:nvSpPr>
          <p:spPr>
            <a:xfrm>
              <a:off x="1842600" y="2909375"/>
              <a:ext cx="3000" cy="2025"/>
            </a:xfrm>
            <a:custGeom>
              <a:avLst/>
              <a:gdLst/>
              <a:ahLst/>
              <a:cxnLst/>
              <a:rect l="l" t="t" r="r" b="b"/>
              <a:pathLst>
                <a:path w="120" h="81" extrusionOk="0">
                  <a:moveTo>
                    <a:pt x="72" y="1"/>
                  </a:moveTo>
                  <a:cubicBezTo>
                    <a:pt x="1" y="1"/>
                    <a:pt x="63" y="81"/>
                    <a:pt x="99" y="81"/>
                  </a:cubicBezTo>
                  <a:cubicBezTo>
                    <a:pt x="111" y="81"/>
                    <a:pt x="120" y="72"/>
                    <a:pt x="120" y="48"/>
                  </a:cubicBezTo>
                  <a:cubicBezTo>
                    <a:pt x="120" y="17"/>
                    <a:pt x="104" y="1"/>
                    <a:pt x="72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1"/>
            <p:cNvSpPr/>
            <p:nvPr/>
          </p:nvSpPr>
          <p:spPr>
            <a:xfrm>
              <a:off x="1543950" y="3756875"/>
              <a:ext cx="13075" cy="12700"/>
            </a:xfrm>
            <a:custGeom>
              <a:avLst/>
              <a:gdLst/>
              <a:ahLst/>
              <a:cxnLst/>
              <a:rect l="l" t="t" r="r" b="b"/>
              <a:pathLst>
                <a:path w="523" h="508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1"/>
            <p:cNvSpPr/>
            <p:nvPr/>
          </p:nvSpPr>
          <p:spPr>
            <a:xfrm>
              <a:off x="639450" y="3456425"/>
              <a:ext cx="10325" cy="9925"/>
            </a:xfrm>
            <a:custGeom>
              <a:avLst/>
              <a:gdLst/>
              <a:ahLst/>
              <a:cxnLst/>
              <a:rect l="l" t="t" r="r" b="b"/>
              <a:pathLst>
                <a:path w="413" h="397" extrusionOk="0">
                  <a:moveTo>
                    <a:pt x="206" y="1"/>
                  </a:moveTo>
                  <a:cubicBezTo>
                    <a:pt x="95" y="1"/>
                    <a:pt x="0" y="80"/>
                    <a:pt x="0" y="191"/>
                  </a:cubicBezTo>
                  <a:cubicBezTo>
                    <a:pt x="0" y="302"/>
                    <a:pt x="95" y="397"/>
                    <a:pt x="206" y="397"/>
                  </a:cubicBezTo>
                  <a:cubicBezTo>
                    <a:pt x="317" y="397"/>
                    <a:pt x="412" y="302"/>
                    <a:pt x="412" y="191"/>
                  </a:cubicBezTo>
                  <a:cubicBezTo>
                    <a:pt x="412" y="80"/>
                    <a:pt x="317" y="1"/>
                    <a:pt x="20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1"/>
            <p:cNvSpPr/>
            <p:nvPr/>
          </p:nvSpPr>
          <p:spPr>
            <a:xfrm>
              <a:off x="1656750" y="3303250"/>
              <a:ext cx="16650" cy="14300"/>
            </a:xfrm>
            <a:custGeom>
              <a:avLst/>
              <a:gdLst/>
              <a:ahLst/>
              <a:cxnLst/>
              <a:rect l="l" t="t" r="r" b="b"/>
              <a:pathLst>
                <a:path w="666" h="572" extrusionOk="0">
                  <a:moveTo>
                    <a:pt x="381" y="0"/>
                  </a:moveTo>
                  <a:cubicBezTo>
                    <a:pt x="128" y="0"/>
                    <a:pt x="1" y="317"/>
                    <a:pt x="175" y="491"/>
                  </a:cubicBezTo>
                  <a:cubicBezTo>
                    <a:pt x="236" y="547"/>
                    <a:pt x="308" y="572"/>
                    <a:pt x="377" y="572"/>
                  </a:cubicBezTo>
                  <a:cubicBezTo>
                    <a:pt x="526" y="572"/>
                    <a:pt x="666" y="458"/>
                    <a:pt x="666" y="285"/>
                  </a:cubicBezTo>
                  <a:cubicBezTo>
                    <a:pt x="666" y="127"/>
                    <a:pt x="539" y="0"/>
                    <a:pt x="38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1"/>
            <p:cNvSpPr/>
            <p:nvPr/>
          </p:nvSpPr>
          <p:spPr>
            <a:xfrm>
              <a:off x="1078825" y="3845150"/>
              <a:ext cx="7950" cy="7950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64" y="0"/>
                    <a:pt x="1" y="80"/>
                    <a:pt x="1" y="159"/>
                  </a:cubicBezTo>
                  <a:cubicBezTo>
                    <a:pt x="1" y="254"/>
                    <a:pt x="64" y="317"/>
                    <a:pt x="159" y="317"/>
                  </a:cubicBezTo>
                  <a:cubicBezTo>
                    <a:pt x="238" y="317"/>
                    <a:pt x="317" y="254"/>
                    <a:pt x="317" y="159"/>
                  </a:cubicBezTo>
                  <a:cubicBezTo>
                    <a:pt x="317" y="80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1"/>
            <p:cNvSpPr/>
            <p:nvPr/>
          </p:nvSpPr>
          <p:spPr>
            <a:xfrm>
              <a:off x="700800" y="3391525"/>
              <a:ext cx="9125" cy="7875"/>
            </a:xfrm>
            <a:custGeom>
              <a:avLst/>
              <a:gdLst/>
              <a:ahLst/>
              <a:cxnLst/>
              <a:rect l="l" t="t" r="r" b="b"/>
              <a:pathLst>
                <a:path w="365" h="315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27" y="300"/>
                    <a:pt x="166" y="314"/>
                    <a:pt x="205" y="314"/>
                  </a:cubicBezTo>
                  <a:cubicBezTo>
                    <a:pt x="286" y="314"/>
                    <a:pt x="365" y="254"/>
                    <a:pt x="365" y="158"/>
                  </a:cubicBezTo>
                  <a:cubicBezTo>
                    <a:pt x="365" y="63"/>
                    <a:pt x="286" y="0"/>
                    <a:pt x="206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1"/>
            <p:cNvSpPr/>
            <p:nvPr/>
          </p:nvSpPr>
          <p:spPr>
            <a:xfrm>
              <a:off x="1172250" y="3631800"/>
              <a:ext cx="26150" cy="22325"/>
            </a:xfrm>
            <a:custGeom>
              <a:avLst/>
              <a:gdLst/>
              <a:ahLst/>
              <a:cxnLst/>
              <a:rect l="l" t="t" r="r" b="b"/>
              <a:pathLst>
                <a:path w="1046" h="893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7" y="852"/>
                    <a:pt x="489" y="893"/>
                    <a:pt x="598" y="893"/>
                  </a:cubicBezTo>
                  <a:cubicBezTo>
                    <a:pt x="827" y="893"/>
                    <a:pt x="1046" y="712"/>
                    <a:pt x="1046" y="443"/>
                  </a:cubicBezTo>
                  <a:cubicBezTo>
                    <a:pt x="1046" y="190"/>
                    <a:pt x="856" y="0"/>
                    <a:pt x="6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1"/>
            <p:cNvSpPr/>
            <p:nvPr/>
          </p:nvSpPr>
          <p:spPr>
            <a:xfrm>
              <a:off x="1514250" y="3577175"/>
              <a:ext cx="6375" cy="6350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48" y="0"/>
                    <a:pt x="1" y="48"/>
                    <a:pt x="1" y="127"/>
                  </a:cubicBezTo>
                  <a:cubicBezTo>
                    <a:pt x="1" y="190"/>
                    <a:pt x="48" y="253"/>
                    <a:pt x="127" y="253"/>
                  </a:cubicBezTo>
                  <a:cubicBezTo>
                    <a:pt x="191" y="253"/>
                    <a:pt x="254" y="190"/>
                    <a:pt x="254" y="127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1"/>
            <p:cNvSpPr/>
            <p:nvPr/>
          </p:nvSpPr>
          <p:spPr>
            <a:xfrm>
              <a:off x="935925" y="3671375"/>
              <a:ext cx="32875" cy="32875"/>
            </a:xfrm>
            <a:custGeom>
              <a:avLst/>
              <a:gdLst/>
              <a:ahLst/>
              <a:cxnLst/>
              <a:rect l="l" t="t" r="r" b="b"/>
              <a:pathLst>
                <a:path w="1315" h="1315" extrusionOk="0">
                  <a:moveTo>
                    <a:pt x="666" y="0"/>
                  </a:moveTo>
                  <a:cubicBezTo>
                    <a:pt x="302" y="0"/>
                    <a:pt x="1" y="285"/>
                    <a:pt x="1" y="650"/>
                  </a:cubicBezTo>
                  <a:cubicBezTo>
                    <a:pt x="1" y="1014"/>
                    <a:pt x="302" y="1315"/>
                    <a:pt x="666" y="1315"/>
                  </a:cubicBezTo>
                  <a:cubicBezTo>
                    <a:pt x="1030" y="1315"/>
                    <a:pt x="1315" y="1014"/>
                    <a:pt x="1315" y="650"/>
                  </a:cubicBezTo>
                  <a:cubicBezTo>
                    <a:pt x="1315" y="285"/>
                    <a:pt x="1030" y="0"/>
                    <a:pt x="666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1"/>
            <p:cNvSpPr/>
            <p:nvPr/>
          </p:nvSpPr>
          <p:spPr>
            <a:xfrm>
              <a:off x="1385225" y="3396275"/>
              <a:ext cx="9125" cy="8050"/>
            </a:xfrm>
            <a:custGeom>
              <a:avLst/>
              <a:gdLst/>
              <a:ahLst/>
              <a:cxnLst/>
              <a:rect l="l" t="t" r="r" b="b"/>
              <a:pathLst>
                <a:path w="365" h="322" extrusionOk="0">
                  <a:moveTo>
                    <a:pt x="206" y="0"/>
                  </a:moveTo>
                  <a:cubicBezTo>
                    <a:pt x="63" y="0"/>
                    <a:pt x="0" y="174"/>
                    <a:pt x="95" y="269"/>
                  </a:cubicBezTo>
                  <a:cubicBezTo>
                    <a:pt x="126" y="306"/>
                    <a:pt x="166" y="321"/>
                    <a:pt x="205" y="321"/>
                  </a:cubicBezTo>
                  <a:cubicBezTo>
                    <a:pt x="285" y="321"/>
                    <a:pt x="364" y="254"/>
                    <a:pt x="364" y="158"/>
                  </a:cubicBezTo>
                  <a:cubicBezTo>
                    <a:pt x="364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1"/>
            <p:cNvSpPr/>
            <p:nvPr/>
          </p:nvSpPr>
          <p:spPr>
            <a:xfrm>
              <a:off x="1087150" y="3042000"/>
              <a:ext cx="12675" cy="12675"/>
            </a:xfrm>
            <a:custGeom>
              <a:avLst/>
              <a:gdLst/>
              <a:ahLst/>
              <a:cxnLst/>
              <a:rect l="l" t="t" r="r" b="b"/>
              <a:pathLst>
                <a:path w="507" h="507" extrusionOk="0">
                  <a:moveTo>
                    <a:pt x="254" y="0"/>
                  </a:moveTo>
                  <a:cubicBezTo>
                    <a:pt x="127" y="0"/>
                    <a:pt x="0" y="111"/>
                    <a:pt x="0" y="253"/>
                  </a:cubicBezTo>
                  <a:cubicBezTo>
                    <a:pt x="0" y="396"/>
                    <a:pt x="127" y="507"/>
                    <a:pt x="254" y="507"/>
                  </a:cubicBezTo>
                  <a:cubicBezTo>
                    <a:pt x="396" y="507"/>
                    <a:pt x="507" y="396"/>
                    <a:pt x="507" y="253"/>
                  </a:cubicBezTo>
                  <a:cubicBezTo>
                    <a:pt x="507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1"/>
            <p:cNvSpPr/>
            <p:nvPr/>
          </p:nvSpPr>
          <p:spPr>
            <a:xfrm>
              <a:off x="1851900" y="3691375"/>
              <a:ext cx="1625" cy="1200"/>
            </a:xfrm>
            <a:custGeom>
              <a:avLst/>
              <a:gdLst/>
              <a:ahLst/>
              <a:cxnLst/>
              <a:rect l="l" t="t" r="r" b="b"/>
              <a:pathLst>
                <a:path w="65" h="48" extrusionOk="0">
                  <a:moveTo>
                    <a:pt x="33" y="0"/>
                  </a:moveTo>
                  <a:cubicBezTo>
                    <a:pt x="17" y="0"/>
                    <a:pt x="1" y="8"/>
                    <a:pt x="1" y="24"/>
                  </a:cubicBezTo>
                  <a:cubicBezTo>
                    <a:pt x="1" y="40"/>
                    <a:pt x="17" y="48"/>
                    <a:pt x="33" y="48"/>
                  </a:cubicBezTo>
                  <a:cubicBezTo>
                    <a:pt x="48" y="48"/>
                    <a:pt x="64" y="40"/>
                    <a:pt x="64" y="24"/>
                  </a:cubicBezTo>
                  <a:cubicBezTo>
                    <a:pt x="64" y="8"/>
                    <a:pt x="48" y="0"/>
                    <a:pt x="33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1"/>
            <p:cNvSpPr/>
            <p:nvPr/>
          </p:nvSpPr>
          <p:spPr>
            <a:xfrm>
              <a:off x="1331775" y="3290875"/>
              <a:ext cx="13475" cy="12800"/>
            </a:xfrm>
            <a:custGeom>
              <a:avLst/>
              <a:gdLst/>
              <a:ahLst/>
              <a:cxnLst/>
              <a:rect l="l" t="t" r="r" b="b"/>
              <a:pathLst>
                <a:path w="539" h="512" extrusionOk="0">
                  <a:moveTo>
                    <a:pt x="270" y="0"/>
                  </a:moveTo>
                  <a:cubicBezTo>
                    <a:pt x="135" y="0"/>
                    <a:pt x="0" y="91"/>
                    <a:pt x="16" y="274"/>
                  </a:cubicBezTo>
                  <a:cubicBezTo>
                    <a:pt x="32" y="432"/>
                    <a:pt x="151" y="511"/>
                    <a:pt x="270" y="511"/>
                  </a:cubicBezTo>
                  <a:cubicBezTo>
                    <a:pt x="388" y="511"/>
                    <a:pt x="507" y="432"/>
                    <a:pt x="523" y="274"/>
                  </a:cubicBezTo>
                  <a:cubicBezTo>
                    <a:pt x="539" y="91"/>
                    <a:pt x="404" y="0"/>
                    <a:pt x="27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1"/>
            <p:cNvSpPr/>
            <p:nvPr/>
          </p:nvSpPr>
          <p:spPr>
            <a:xfrm>
              <a:off x="1427975" y="3181325"/>
              <a:ext cx="19400" cy="16700"/>
            </a:xfrm>
            <a:custGeom>
              <a:avLst/>
              <a:gdLst/>
              <a:ahLst/>
              <a:cxnLst/>
              <a:rect l="l" t="t" r="r" b="b"/>
              <a:pathLst>
                <a:path w="776" h="668" extrusionOk="0">
                  <a:moveTo>
                    <a:pt x="443" y="0"/>
                  </a:moveTo>
                  <a:cubicBezTo>
                    <a:pt x="143" y="0"/>
                    <a:pt x="0" y="349"/>
                    <a:pt x="206" y="570"/>
                  </a:cubicBezTo>
                  <a:cubicBezTo>
                    <a:pt x="273" y="637"/>
                    <a:pt x="356" y="667"/>
                    <a:pt x="438" y="667"/>
                  </a:cubicBezTo>
                  <a:cubicBezTo>
                    <a:pt x="610" y="667"/>
                    <a:pt x="776" y="536"/>
                    <a:pt x="776" y="333"/>
                  </a:cubicBezTo>
                  <a:cubicBezTo>
                    <a:pt x="776" y="143"/>
                    <a:pt x="633" y="0"/>
                    <a:pt x="44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1"/>
            <p:cNvSpPr/>
            <p:nvPr/>
          </p:nvSpPr>
          <p:spPr>
            <a:xfrm>
              <a:off x="1180575" y="3876425"/>
              <a:ext cx="6750" cy="7150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43" y="0"/>
                  </a:moveTo>
                  <a:cubicBezTo>
                    <a:pt x="63" y="0"/>
                    <a:pt x="0" y="64"/>
                    <a:pt x="0" y="143"/>
                  </a:cubicBezTo>
                  <a:cubicBezTo>
                    <a:pt x="0" y="222"/>
                    <a:pt x="63" y="285"/>
                    <a:pt x="143" y="285"/>
                  </a:cubicBezTo>
                  <a:cubicBezTo>
                    <a:pt x="222" y="285"/>
                    <a:pt x="269" y="222"/>
                    <a:pt x="269" y="143"/>
                  </a:cubicBezTo>
                  <a:cubicBezTo>
                    <a:pt x="269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1"/>
            <p:cNvSpPr/>
            <p:nvPr/>
          </p:nvSpPr>
          <p:spPr>
            <a:xfrm>
              <a:off x="1516625" y="3445350"/>
              <a:ext cx="12300" cy="10450"/>
            </a:xfrm>
            <a:custGeom>
              <a:avLst/>
              <a:gdLst/>
              <a:ahLst/>
              <a:cxnLst/>
              <a:rect l="l" t="t" r="r" b="b"/>
              <a:pathLst>
                <a:path w="492" h="418" extrusionOk="0">
                  <a:moveTo>
                    <a:pt x="286" y="0"/>
                  </a:moveTo>
                  <a:cubicBezTo>
                    <a:pt x="96" y="0"/>
                    <a:pt x="1" y="222"/>
                    <a:pt x="143" y="349"/>
                  </a:cubicBezTo>
                  <a:cubicBezTo>
                    <a:pt x="186" y="396"/>
                    <a:pt x="238" y="417"/>
                    <a:pt x="290" y="417"/>
                  </a:cubicBezTo>
                  <a:cubicBezTo>
                    <a:pt x="393" y="417"/>
                    <a:pt x="492" y="333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1"/>
            <p:cNvSpPr/>
            <p:nvPr/>
          </p:nvSpPr>
          <p:spPr>
            <a:xfrm>
              <a:off x="1019850" y="3860975"/>
              <a:ext cx="32875" cy="27825"/>
            </a:xfrm>
            <a:custGeom>
              <a:avLst/>
              <a:gdLst/>
              <a:ahLst/>
              <a:cxnLst/>
              <a:rect l="l" t="t" r="r" b="b"/>
              <a:pathLst>
                <a:path w="1315" h="1113" extrusionOk="0">
                  <a:moveTo>
                    <a:pt x="761" y="1"/>
                  </a:moveTo>
                  <a:cubicBezTo>
                    <a:pt x="254" y="1"/>
                    <a:pt x="1" y="602"/>
                    <a:pt x="365" y="951"/>
                  </a:cubicBezTo>
                  <a:cubicBezTo>
                    <a:pt x="476" y="1062"/>
                    <a:pt x="614" y="1112"/>
                    <a:pt x="750" y="1112"/>
                  </a:cubicBezTo>
                  <a:cubicBezTo>
                    <a:pt x="1037" y="1112"/>
                    <a:pt x="1315" y="888"/>
                    <a:pt x="1315" y="555"/>
                  </a:cubicBezTo>
                  <a:cubicBezTo>
                    <a:pt x="1315" y="238"/>
                    <a:pt x="1061" y="1"/>
                    <a:pt x="76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1"/>
            <p:cNvSpPr/>
            <p:nvPr/>
          </p:nvSpPr>
          <p:spPr>
            <a:xfrm>
              <a:off x="1044800" y="3201500"/>
              <a:ext cx="26925" cy="22825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84" y="871"/>
                    <a:pt x="503" y="913"/>
                    <a:pt x="619" y="913"/>
                  </a:cubicBezTo>
                  <a:cubicBezTo>
                    <a:pt x="856" y="913"/>
                    <a:pt x="1077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1"/>
            <p:cNvSpPr/>
            <p:nvPr/>
          </p:nvSpPr>
          <p:spPr>
            <a:xfrm>
              <a:off x="1209450" y="2921650"/>
              <a:ext cx="15475" cy="15850"/>
            </a:xfrm>
            <a:custGeom>
              <a:avLst/>
              <a:gdLst/>
              <a:ahLst/>
              <a:cxnLst/>
              <a:rect l="l" t="t" r="r" b="b"/>
              <a:pathLst>
                <a:path w="619" h="634" extrusionOk="0">
                  <a:moveTo>
                    <a:pt x="318" y="1"/>
                  </a:moveTo>
                  <a:cubicBezTo>
                    <a:pt x="143" y="1"/>
                    <a:pt x="1" y="143"/>
                    <a:pt x="1" y="317"/>
                  </a:cubicBezTo>
                  <a:cubicBezTo>
                    <a:pt x="1" y="491"/>
                    <a:pt x="143" y="634"/>
                    <a:pt x="318" y="634"/>
                  </a:cubicBezTo>
                  <a:cubicBezTo>
                    <a:pt x="476" y="634"/>
                    <a:pt x="618" y="491"/>
                    <a:pt x="618" y="317"/>
                  </a:cubicBezTo>
                  <a:cubicBezTo>
                    <a:pt x="618" y="143"/>
                    <a:pt x="476" y="1"/>
                    <a:pt x="318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1"/>
            <p:cNvSpPr/>
            <p:nvPr/>
          </p:nvSpPr>
          <p:spPr>
            <a:xfrm>
              <a:off x="1051125" y="3512650"/>
              <a:ext cx="9925" cy="8450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64" y="0"/>
                    <a:pt x="0" y="174"/>
                    <a:pt x="95" y="285"/>
                  </a:cubicBezTo>
                  <a:cubicBezTo>
                    <a:pt x="132" y="321"/>
                    <a:pt x="176" y="337"/>
                    <a:pt x="220" y="337"/>
                  </a:cubicBezTo>
                  <a:cubicBezTo>
                    <a:pt x="310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1"/>
            <p:cNvSpPr/>
            <p:nvPr/>
          </p:nvSpPr>
          <p:spPr>
            <a:xfrm>
              <a:off x="1241925" y="3820200"/>
              <a:ext cx="17050" cy="14575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6" y="1"/>
                  </a:moveTo>
                  <a:cubicBezTo>
                    <a:pt x="127" y="1"/>
                    <a:pt x="0" y="318"/>
                    <a:pt x="190" y="492"/>
                  </a:cubicBezTo>
                  <a:cubicBezTo>
                    <a:pt x="248" y="554"/>
                    <a:pt x="321" y="583"/>
                    <a:pt x="393" y="583"/>
                  </a:cubicBezTo>
                  <a:cubicBezTo>
                    <a:pt x="539" y="583"/>
                    <a:pt x="681" y="466"/>
                    <a:pt x="681" y="286"/>
                  </a:cubicBezTo>
                  <a:cubicBezTo>
                    <a:pt x="681" y="128"/>
                    <a:pt x="554" y="1"/>
                    <a:pt x="39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1"/>
            <p:cNvSpPr/>
            <p:nvPr/>
          </p:nvSpPr>
          <p:spPr>
            <a:xfrm>
              <a:off x="1026175" y="3078000"/>
              <a:ext cx="9525" cy="7900"/>
            </a:xfrm>
            <a:custGeom>
              <a:avLst/>
              <a:gdLst/>
              <a:ahLst/>
              <a:cxnLst/>
              <a:rect l="l" t="t" r="r" b="b"/>
              <a:pathLst>
                <a:path w="381" h="316" extrusionOk="0">
                  <a:moveTo>
                    <a:pt x="223" y="1"/>
                  </a:moveTo>
                  <a:cubicBezTo>
                    <a:pt x="80" y="1"/>
                    <a:pt x="1" y="175"/>
                    <a:pt x="112" y="270"/>
                  </a:cubicBezTo>
                  <a:cubicBezTo>
                    <a:pt x="143" y="301"/>
                    <a:pt x="182" y="315"/>
                    <a:pt x="221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2" y="1"/>
                    <a:pt x="223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1"/>
            <p:cNvSpPr/>
            <p:nvPr/>
          </p:nvSpPr>
          <p:spPr>
            <a:xfrm>
              <a:off x="311875" y="2822700"/>
              <a:ext cx="1425" cy="1200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25" y="0"/>
                  </a:moveTo>
                  <a:cubicBezTo>
                    <a:pt x="0" y="0"/>
                    <a:pt x="32" y="47"/>
                    <a:pt x="48" y="47"/>
                  </a:cubicBezTo>
                  <a:cubicBezTo>
                    <a:pt x="53" y="47"/>
                    <a:pt x="56" y="43"/>
                    <a:pt x="56" y="32"/>
                  </a:cubicBezTo>
                  <a:cubicBezTo>
                    <a:pt x="56" y="16"/>
                    <a:pt x="41" y="0"/>
                    <a:pt x="2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1"/>
            <p:cNvSpPr/>
            <p:nvPr/>
          </p:nvSpPr>
          <p:spPr>
            <a:xfrm>
              <a:off x="781950" y="3381625"/>
              <a:ext cx="23775" cy="20600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55" y="0"/>
                  </a:moveTo>
                  <a:cubicBezTo>
                    <a:pt x="191" y="0"/>
                    <a:pt x="1" y="444"/>
                    <a:pt x="254" y="697"/>
                  </a:cubicBezTo>
                  <a:cubicBezTo>
                    <a:pt x="336" y="785"/>
                    <a:pt x="439" y="824"/>
                    <a:pt x="540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6" y="0"/>
                    <a:pt x="55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1"/>
            <p:cNvSpPr/>
            <p:nvPr/>
          </p:nvSpPr>
          <p:spPr>
            <a:xfrm>
              <a:off x="289925" y="3381625"/>
              <a:ext cx="11500" cy="9775"/>
            </a:xfrm>
            <a:custGeom>
              <a:avLst/>
              <a:gdLst/>
              <a:ahLst/>
              <a:cxnLst/>
              <a:rect l="l" t="t" r="r" b="b"/>
              <a:pathLst>
                <a:path w="460" h="391" extrusionOk="0">
                  <a:moveTo>
                    <a:pt x="269" y="0"/>
                  </a:moveTo>
                  <a:cubicBezTo>
                    <a:pt x="79" y="0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59" y="309"/>
                    <a:pt x="459" y="190"/>
                  </a:cubicBezTo>
                  <a:cubicBezTo>
                    <a:pt x="459" y="79"/>
                    <a:pt x="364" y="0"/>
                    <a:pt x="26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1"/>
            <p:cNvSpPr/>
            <p:nvPr/>
          </p:nvSpPr>
          <p:spPr>
            <a:xfrm>
              <a:off x="646275" y="3402975"/>
              <a:ext cx="7050" cy="6800"/>
            </a:xfrm>
            <a:custGeom>
              <a:avLst/>
              <a:gdLst/>
              <a:ahLst/>
              <a:cxnLst/>
              <a:rect l="l" t="t" r="r" b="b"/>
              <a:pathLst>
                <a:path w="282" h="272" extrusionOk="0">
                  <a:moveTo>
                    <a:pt x="143" y="1"/>
                  </a:moveTo>
                  <a:cubicBezTo>
                    <a:pt x="1" y="1"/>
                    <a:pt x="1" y="271"/>
                    <a:pt x="143" y="271"/>
                  </a:cubicBezTo>
                  <a:cubicBezTo>
                    <a:pt x="147" y="271"/>
                    <a:pt x="151" y="271"/>
                    <a:pt x="155" y="270"/>
                  </a:cubicBezTo>
                  <a:cubicBezTo>
                    <a:pt x="234" y="270"/>
                    <a:pt x="282" y="207"/>
                    <a:pt x="282" y="128"/>
                  </a:cubicBezTo>
                  <a:cubicBezTo>
                    <a:pt x="282" y="65"/>
                    <a:pt x="234" y="1"/>
                    <a:pt x="155" y="1"/>
                  </a:cubicBezTo>
                  <a:cubicBezTo>
                    <a:pt x="151" y="1"/>
                    <a:pt x="147" y="1"/>
                    <a:pt x="14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1"/>
            <p:cNvSpPr/>
            <p:nvPr/>
          </p:nvSpPr>
          <p:spPr>
            <a:xfrm>
              <a:off x="1117225" y="3603300"/>
              <a:ext cx="22975" cy="20025"/>
            </a:xfrm>
            <a:custGeom>
              <a:avLst/>
              <a:gdLst/>
              <a:ahLst/>
              <a:cxnLst/>
              <a:rect l="l" t="t" r="r" b="b"/>
              <a:pathLst>
                <a:path w="919" h="801" extrusionOk="0">
                  <a:moveTo>
                    <a:pt x="523" y="0"/>
                  </a:moveTo>
                  <a:cubicBezTo>
                    <a:pt x="175" y="0"/>
                    <a:pt x="1" y="428"/>
                    <a:pt x="238" y="681"/>
                  </a:cubicBezTo>
                  <a:cubicBezTo>
                    <a:pt x="321" y="763"/>
                    <a:pt x="422" y="801"/>
                    <a:pt x="520" y="801"/>
                  </a:cubicBezTo>
                  <a:cubicBezTo>
                    <a:pt x="725" y="801"/>
                    <a:pt x="919" y="641"/>
                    <a:pt x="919" y="396"/>
                  </a:cubicBezTo>
                  <a:cubicBezTo>
                    <a:pt x="919" y="190"/>
                    <a:pt x="745" y="0"/>
                    <a:pt x="523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1"/>
            <p:cNvSpPr/>
            <p:nvPr/>
          </p:nvSpPr>
          <p:spPr>
            <a:xfrm>
              <a:off x="1486950" y="3869700"/>
              <a:ext cx="5950" cy="6350"/>
            </a:xfrm>
            <a:custGeom>
              <a:avLst/>
              <a:gdLst/>
              <a:ahLst/>
              <a:cxnLst/>
              <a:rect l="l" t="t" r="r" b="b"/>
              <a:pathLst>
                <a:path w="238" h="254" extrusionOk="0">
                  <a:moveTo>
                    <a:pt x="111" y="0"/>
                  </a:moveTo>
                  <a:cubicBezTo>
                    <a:pt x="48" y="0"/>
                    <a:pt x="0" y="48"/>
                    <a:pt x="0" y="127"/>
                  </a:cubicBezTo>
                  <a:cubicBezTo>
                    <a:pt x="0" y="190"/>
                    <a:pt x="48" y="253"/>
                    <a:pt x="111" y="253"/>
                  </a:cubicBezTo>
                  <a:cubicBezTo>
                    <a:pt x="190" y="253"/>
                    <a:pt x="238" y="190"/>
                    <a:pt x="238" y="127"/>
                  </a:cubicBezTo>
                  <a:cubicBezTo>
                    <a:pt x="238" y="48"/>
                    <a:pt x="190" y="0"/>
                    <a:pt x="111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1"/>
            <p:cNvSpPr/>
            <p:nvPr/>
          </p:nvSpPr>
          <p:spPr>
            <a:xfrm>
              <a:off x="1492100" y="3779050"/>
              <a:ext cx="12275" cy="1230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54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1"/>
            <p:cNvSpPr/>
            <p:nvPr/>
          </p:nvSpPr>
          <p:spPr>
            <a:xfrm>
              <a:off x="1186500" y="3292150"/>
              <a:ext cx="9525" cy="8200"/>
            </a:xfrm>
            <a:custGeom>
              <a:avLst/>
              <a:gdLst/>
              <a:ahLst/>
              <a:cxnLst/>
              <a:rect l="l" t="t" r="r" b="b"/>
              <a:pathLst>
                <a:path w="381" h="328" extrusionOk="0">
                  <a:moveTo>
                    <a:pt x="206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9" y="315"/>
                    <a:pt x="168" y="327"/>
                    <a:pt x="207" y="327"/>
                  </a:cubicBezTo>
                  <a:cubicBezTo>
                    <a:pt x="296" y="327"/>
                    <a:pt x="381" y="259"/>
                    <a:pt x="381" y="159"/>
                  </a:cubicBezTo>
                  <a:cubicBezTo>
                    <a:pt x="381" y="80"/>
                    <a:pt x="301" y="1"/>
                    <a:pt x="206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1"/>
            <p:cNvSpPr/>
            <p:nvPr/>
          </p:nvSpPr>
          <p:spPr>
            <a:xfrm>
              <a:off x="1195600" y="3323025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44" y="1"/>
                  </a:moveTo>
                  <a:cubicBezTo>
                    <a:pt x="207" y="1"/>
                    <a:pt x="1" y="207"/>
                    <a:pt x="1" y="460"/>
                  </a:cubicBezTo>
                  <a:cubicBezTo>
                    <a:pt x="1" y="698"/>
                    <a:pt x="207" y="903"/>
                    <a:pt x="444" y="903"/>
                  </a:cubicBezTo>
                  <a:cubicBezTo>
                    <a:pt x="697" y="903"/>
                    <a:pt x="903" y="698"/>
                    <a:pt x="903" y="460"/>
                  </a:cubicBezTo>
                  <a:cubicBezTo>
                    <a:pt x="903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1"/>
            <p:cNvSpPr/>
            <p:nvPr/>
          </p:nvSpPr>
          <p:spPr>
            <a:xfrm>
              <a:off x="950975" y="3221300"/>
              <a:ext cx="22200" cy="19000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0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59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1"/>
            <p:cNvSpPr/>
            <p:nvPr/>
          </p:nvSpPr>
          <p:spPr>
            <a:xfrm>
              <a:off x="1766000" y="3636825"/>
              <a:ext cx="7150" cy="6275"/>
            </a:xfrm>
            <a:custGeom>
              <a:avLst/>
              <a:gdLst/>
              <a:ahLst/>
              <a:cxnLst/>
              <a:rect l="l" t="t" r="r" b="b"/>
              <a:pathLst>
                <a:path w="286" h="251" extrusionOk="0">
                  <a:moveTo>
                    <a:pt x="143" y="1"/>
                  </a:moveTo>
                  <a:cubicBezTo>
                    <a:pt x="76" y="1"/>
                    <a:pt x="9" y="45"/>
                    <a:pt x="1" y="132"/>
                  </a:cubicBezTo>
                  <a:cubicBezTo>
                    <a:pt x="9" y="211"/>
                    <a:pt x="76" y="250"/>
                    <a:pt x="143" y="250"/>
                  </a:cubicBezTo>
                  <a:cubicBezTo>
                    <a:pt x="211" y="250"/>
                    <a:pt x="278" y="211"/>
                    <a:pt x="286" y="132"/>
                  </a:cubicBezTo>
                  <a:cubicBezTo>
                    <a:pt x="278" y="45"/>
                    <a:pt x="211" y="1"/>
                    <a:pt x="14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1"/>
            <p:cNvSpPr/>
            <p:nvPr/>
          </p:nvSpPr>
          <p:spPr>
            <a:xfrm>
              <a:off x="752650" y="3243475"/>
              <a:ext cx="7950" cy="6925"/>
            </a:xfrm>
            <a:custGeom>
              <a:avLst/>
              <a:gdLst/>
              <a:ahLst/>
              <a:cxnLst/>
              <a:rect l="l" t="t" r="r" b="b"/>
              <a:pathLst>
                <a:path w="318" h="277" extrusionOk="0">
                  <a:moveTo>
                    <a:pt x="175" y="0"/>
                  </a:moveTo>
                  <a:cubicBezTo>
                    <a:pt x="48" y="0"/>
                    <a:pt x="1" y="143"/>
                    <a:pt x="80" y="238"/>
                  </a:cubicBezTo>
                  <a:cubicBezTo>
                    <a:pt x="106" y="264"/>
                    <a:pt x="140" y="277"/>
                    <a:pt x="173" y="277"/>
                  </a:cubicBezTo>
                  <a:cubicBezTo>
                    <a:pt x="240" y="277"/>
                    <a:pt x="307" y="227"/>
                    <a:pt x="317" y="143"/>
                  </a:cubicBezTo>
                  <a:cubicBezTo>
                    <a:pt x="317" y="64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1"/>
            <p:cNvSpPr/>
            <p:nvPr/>
          </p:nvSpPr>
          <p:spPr>
            <a:xfrm>
              <a:off x="1272800" y="3828525"/>
              <a:ext cx="22975" cy="22975"/>
            </a:xfrm>
            <a:custGeom>
              <a:avLst/>
              <a:gdLst/>
              <a:ahLst/>
              <a:cxnLst/>
              <a:rect l="l" t="t" r="r" b="b"/>
              <a:pathLst>
                <a:path w="919" h="919" extrusionOk="0">
                  <a:moveTo>
                    <a:pt x="459" y="0"/>
                  </a:moveTo>
                  <a:cubicBezTo>
                    <a:pt x="206" y="0"/>
                    <a:pt x="0" y="206"/>
                    <a:pt x="0" y="460"/>
                  </a:cubicBezTo>
                  <a:cubicBezTo>
                    <a:pt x="0" y="713"/>
                    <a:pt x="206" y="919"/>
                    <a:pt x="459" y="919"/>
                  </a:cubicBezTo>
                  <a:cubicBezTo>
                    <a:pt x="713" y="919"/>
                    <a:pt x="919" y="713"/>
                    <a:pt x="919" y="460"/>
                  </a:cubicBezTo>
                  <a:cubicBezTo>
                    <a:pt x="919" y="206"/>
                    <a:pt x="713" y="0"/>
                    <a:pt x="459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1"/>
            <p:cNvSpPr/>
            <p:nvPr/>
          </p:nvSpPr>
          <p:spPr>
            <a:xfrm>
              <a:off x="912575" y="3630200"/>
              <a:ext cx="12700" cy="10750"/>
            </a:xfrm>
            <a:custGeom>
              <a:avLst/>
              <a:gdLst/>
              <a:ahLst/>
              <a:cxnLst/>
              <a:rect l="l" t="t" r="r" b="b"/>
              <a:pathLst>
                <a:path w="508" h="430" extrusionOk="0">
                  <a:moveTo>
                    <a:pt x="301" y="1"/>
                  </a:moveTo>
                  <a:cubicBezTo>
                    <a:pt x="111" y="1"/>
                    <a:pt x="1" y="222"/>
                    <a:pt x="143" y="365"/>
                  </a:cubicBezTo>
                  <a:cubicBezTo>
                    <a:pt x="188" y="410"/>
                    <a:pt x="241" y="430"/>
                    <a:pt x="292" y="430"/>
                  </a:cubicBezTo>
                  <a:cubicBezTo>
                    <a:pt x="403" y="430"/>
                    <a:pt x="507" y="337"/>
                    <a:pt x="507" y="207"/>
                  </a:cubicBezTo>
                  <a:cubicBezTo>
                    <a:pt x="507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1"/>
            <p:cNvSpPr/>
            <p:nvPr/>
          </p:nvSpPr>
          <p:spPr>
            <a:xfrm>
              <a:off x="1211050" y="2696025"/>
              <a:ext cx="3575" cy="3600"/>
            </a:xfrm>
            <a:custGeom>
              <a:avLst/>
              <a:gdLst/>
              <a:ahLst/>
              <a:cxnLst/>
              <a:rect l="l" t="t" r="r" b="b"/>
              <a:pathLst>
                <a:path w="143" h="144" extrusionOk="0">
                  <a:moveTo>
                    <a:pt x="79" y="1"/>
                  </a:moveTo>
                  <a:cubicBezTo>
                    <a:pt x="32" y="1"/>
                    <a:pt x="0" y="32"/>
                    <a:pt x="0" y="80"/>
                  </a:cubicBezTo>
                  <a:cubicBezTo>
                    <a:pt x="0" y="111"/>
                    <a:pt x="32" y="143"/>
                    <a:pt x="79" y="143"/>
                  </a:cubicBezTo>
                  <a:cubicBezTo>
                    <a:pt x="111" y="143"/>
                    <a:pt x="143" y="111"/>
                    <a:pt x="143" y="80"/>
                  </a:cubicBezTo>
                  <a:cubicBezTo>
                    <a:pt x="143" y="32"/>
                    <a:pt x="111" y="1"/>
                    <a:pt x="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1"/>
            <p:cNvSpPr/>
            <p:nvPr/>
          </p:nvSpPr>
          <p:spPr>
            <a:xfrm>
              <a:off x="494575" y="3488900"/>
              <a:ext cx="19425" cy="16875"/>
            </a:xfrm>
            <a:custGeom>
              <a:avLst/>
              <a:gdLst/>
              <a:ahLst/>
              <a:cxnLst/>
              <a:rect l="l" t="t" r="r" b="b"/>
              <a:pathLst>
                <a:path w="777" h="675" extrusionOk="0">
                  <a:moveTo>
                    <a:pt x="444" y="0"/>
                  </a:moveTo>
                  <a:cubicBezTo>
                    <a:pt x="143" y="0"/>
                    <a:pt x="0" y="364"/>
                    <a:pt x="206" y="570"/>
                  </a:cubicBezTo>
                  <a:cubicBezTo>
                    <a:pt x="273" y="642"/>
                    <a:pt x="356" y="674"/>
                    <a:pt x="439" y="674"/>
                  </a:cubicBezTo>
                  <a:cubicBezTo>
                    <a:pt x="610" y="674"/>
                    <a:pt x="776" y="536"/>
                    <a:pt x="776" y="333"/>
                  </a:cubicBezTo>
                  <a:cubicBezTo>
                    <a:pt x="776" y="159"/>
                    <a:pt x="618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1"/>
            <p:cNvSpPr/>
            <p:nvPr/>
          </p:nvSpPr>
          <p:spPr>
            <a:xfrm>
              <a:off x="1449350" y="3508675"/>
              <a:ext cx="21400" cy="18050"/>
            </a:xfrm>
            <a:custGeom>
              <a:avLst/>
              <a:gdLst/>
              <a:ahLst/>
              <a:cxnLst/>
              <a:rect l="l" t="t" r="r" b="b"/>
              <a:pathLst>
                <a:path w="856" h="722" extrusionOk="0">
                  <a:moveTo>
                    <a:pt x="491" y="1"/>
                  </a:moveTo>
                  <a:cubicBezTo>
                    <a:pt x="174" y="1"/>
                    <a:pt x="0" y="381"/>
                    <a:pt x="238" y="618"/>
                  </a:cubicBezTo>
                  <a:cubicBezTo>
                    <a:pt x="309" y="690"/>
                    <a:pt x="398" y="722"/>
                    <a:pt x="487" y="722"/>
                  </a:cubicBezTo>
                  <a:cubicBezTo>
                    <a:pt x="673" y="722"/>
                    <a:pt x="855" y="580"/>
                    <a:pt x="855" y="365"/>
                  </a:cubicBezTo>
                  <a:cubicBezTo>
                    <a:pt x="855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1"/>
            <p:cNvSpPr/>
            <p:nvPr/>
          </p:nvSpPr>
          <p:spPr>
            <a:xfrm>
              <a:off x="916150" y="3209825"/>
              <a:ext cx="25750" cy="22175"/>
            </a:xfrm>
            <a:custGeom>
              <a:avLst/>
              <a:gdLst/>
              <a:ahLst/>
              <a:cxnLst/>
              <a:rect l="l" t="t" r="r" b="b"/>
              <a:pathLst>
                <a:path w="1030" h="887" extrusionOk="0">
                  <a:moveTo>
                    <a:pt x="586" y="0"/>
                  </a:moveTo>
                  <a:cubicBezTo>
                    <a:pt x="190" y="0"/>
                    <a:pt x="0" y="476"/>
                    <a:pt x="269" y="761"/>
                  </a:cubicBezTo>
                  <a:cubicBezTo>
                    <a:pt x="361" y="847"/>
                    <a:pt x="472" y="886"/>
                    <a:pt x="581" y="886"/>
                  </a:cubicBezTo>
                  <a:cubicBezTo>
                    <a:pt x="811" y="886"/>
                    <a:pt x="1029" y="712"/>
                    <a:pt x="1029" y="444"/>
                  </a:cubicBezTo>
                  <a:cubicBezTo>
                    <a:pt x="1029" y="206"/>
                    <a:pt x="839" y="0"/>
                    <a:pt x="5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1"/>
            <p:cNvSpPr/>
            <p:nvPr/>
          </p:nvSpPr>
          <p:spPr>
            <a:xfrm>
              <a:off x="1460025" y="3695625"/>
              <a:ext cx="6150" cy="5350"/>
            </a:xfrm>
            <a:custGeom>
              <a:avLst/>
              <a:gdLst/>
              <a:ahLst/>
              <a:cxnLst/>
              <a:rect l="l" t="t" r="r" b="b"/>
              <a:pathLst>
                <a:path w="246" h="214" extrusionOk="0">
                  <a:moveTo>
                    <a:pt x="127" y="0"/>
                  </a:moveTo>
                  <a:cubicBezTo>
                    <a:pt x="76" y="0"/>
                    <a:pt x="24" y="36"/>
                    <a:pt x="16" y="107"/>
                  </a:cubicBezTo>
                  <a:cubicBezTo>
                    <a:pt x="1" y="178"/>
                    <a:pt x="60" y="214"/>
                    <a:pt x="121" y="214"/>
                  </a:cubicBezTo>
                  <a:cubicBezTo>
                    <a:pt x="183" y="214"/>
                    <a:pt x="246" y="178"/>
                    <a:pt x="238" y="107"/>
                  </a:cubicBezTo>
                  <a:cubicBezTo>
                    <a:pt x="230" y="36"/>
                    <a:pt x="179" y="0"/>
                    <a:pt x="12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1"/>
            <p:cNvSpPr/>
            <p:nvPr/>
          </p:nvSpPr>
          <p:spPr>
            <a:xfrm>
              <a:off x="558300" y="3198750"/>
              <a:ext cx="12300" cy="10825"/>
            </a:xfrm>
            <a:custGeom>
              <a:avLst/>
              <a:gdLst/>
              <a:ahLst/>
              <a:cxnLst/>
              <a:rect l="l" t="t" r="r" b="b"/>
              <a:pathLst>
                <a:path w="492" h="433" extrusionOk="0">
                  <a:moveTo>
                    <a:pt x="286" y="0"/>
                  </a:moveTo>
                  <a:cubicBezTo>
                    <a:pt x="96" y="0"/>
                    <a:pt x="1" y="238"/>
                    <a:pt x="127" y="364"/>
                  </a:cubicBezTo>
                  <a:cubicBezTo>
                    <a:pt x="175" y="412"/>
                    <a:pt x="231" y="433"/>
                    <a:pt x="285" y="433"/>
                  </a:cubicBezTo>
                  <a:cubicBezTo>
                    <a:pt x="393" y="433"/>
                    <a:pt x="491" y="348"/>
                    <a:pt x="491" y="222"/>
                  </a:cubicBezTo>
                  <a:cubicBezTo>
                    <a:pt x="491" y="95"/>
                    <a:pt x="396" y="0"/>
                    <a:pt x="28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1"/>
            <p:cNvSpPr/>
            <p:nvPr/>
          </p:nvSpPr>
          <p:spPr>
            <a:xfrm>
              <a:off x="424100" y="2823100"/>
              <a:ext cx="4000" cy="3575"/>
            </a:xfrm>
            <a:custGeom>
              <a:avLst/>
              <a:gdLst/>
              <a:ahLst/>
              <a:cxnLst/>
              <a:rect l="l" t="t" r="r" b="b"/>
              <a:pathLst>
                <a:path w="160" h="143" extrusionOk="0">
                  <a:moveTo>
                    <a:pt x="80" y="0"/>
                  </a:moveTo>
                  <a:cubicBezTo>
                    <a:pt x="1" y="0"/>
                    <a:pt x="1" y="127"/>
                    <a:pt x="80" y="143"/>
                  </a:cubicBezTo>
                  <a:cubicBezTo>
                    <a:pt x="128" y="143"/>
                    <a:pt x="159" y="111"/>
                    <a:pt x="159" y="79"/>
                  </a:cubicBezTo>
                  <a:cubicBezTo>
                    <a:pt x="159" y="32"/>
                    <a:pt x="128" y="0"/>
                    <a:pt x="8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1"/>
            <p:cNvSpPr/>
            <p:nvPr/>
          </p:nvSpPr>
          <p:spPr>
            <a:xfrm>
              <a:off x="1454475" y="3081175"/>
              <a:ext cx="4400" cy="4775"/>
            </a:xfrm>
            <a:custGeom>
              <a:avLst/>
              <a:gdLst/>
              <a:ahLst/>
              <a:cxnLst/>
              <a:rect l="l" t="t" r="r" b="b"/>
              <a:pathLst>
                <a:path w="176" h="191" extrusionOk="0">
                  <a:moveTo>
                    <a:pt x="80" y="1"/>
                  </a:moveTo>
                  <a:cubicBezTo>
                    <a:pt x="33" y="1"/>
                    <a:pt x="1" y="48"/>
                    <a:pt x="1" y="96"/>
                  </a:cubicBezTo>
                  <a:cubicBezTo>
                    <a:pt x="1" y="143"/>
                    <a:pt x="33" y="191"/>
                    <a:pt x="80" y="191"/>
                  </a:cubicBezTo>
                  <a:cubicBezTo>
                    <a:pt x="128" y="191"/>
                    <a:pt x="175" y="143"/>
                    <a:pt x="175" y="96"/>
                  </a:cubicBezTo>
                  <a:cubicBezTo>
                    <a:pt x="175" y="48"/>
                    <a:pt x="128" y="1"/>
                    <a:pt x="8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1"/>
            <p:cNvSpPr/>
            <p:nvPr/>
          </p:nvSpPr>
          <p:spPr>
            <a:xfrm>
              <a:off x="1871300" y="3172825"/>
              <a:ext cx="3600" cy="3575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72" y="0"/>
                  </a:moveTo>
                  <a:cubicBezTo>
                    <a:pt x="36" y="0"/>
                    <a:pt x="1" y="24"/>
                    <a:pt x="1" y="71"/>
                  </a:cubicBezTo>
                  <a:cubicBezTo>
                    <a:pt x="1" y="119"/>
                    <a:pt x="36" y="143"/>
                    <a:pt x="72" y="143"/>
                  </a:cubicBezTo>
                  <a:cubicBezTo>
                    <a:pt x="108" y="143"/>
                    <a:pt x="143" y="119"/>
                    <a:pt x="143" y="71"/>
                  </a:cubicBezTo>
                  <a:cubicBezTo>
                    <a:pt x="143" y="24"/>
                    <a:pt x="108" y="0"/>
                    <a:pt x="72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1"/>
            <p:cNvSpPr/>
            <p:nvPr/>
          </p:nvSpPr>
          <p:spPr>
            <a:xfrm>
              <a:off x="1106150" y="3815850"/>
              <a:ext cx="26925" cy="22825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79" y="870"/>
                    <a:pt x="495" y="913"/>
                    <a:pt x="609" y="913"/>
                  </a:cubicBezTo>
                  <a:cubicBezTo>
                    <a:pt x="842" y="913"/>
                    <a:pt x="1066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1"/>
            <p:cNvSpPr/>
            <p:nvPr/>
          </p:nvSpPr>
          <p:spPr>
            <a:xfrm>
              <a:off x="881700" y="3556575"/>
              <a:ext cx="24050" cy="20450"/>
            </a:xfrm>
            <a:custGeom>
              <a:avLst/>
              <a:gdLst/>
              <a:ahLst/>
              <a:cxnLst/>
              <a:rect l="l" t="t" r="r" b="b"/>
              <a:pathLst>
                <a:path w="962" h="818" extrusionOk="0">
                  <a:moveTo>
                    <a:pt x="555" y="1"/>
                  </a:moveTo>
                  <a:cubicBezTo>
                    <a:pt x="191" y="1"/>
                    <a:pt x="1" y="444"/>
                    <a:pt x="254" y="697"/>
                  </a:cubicBezTo>
                  <a:cubicBezTo>
                    <a:pt x="342" y="780"/>
                    <a:pt x="448" y="817"/>
                    <a:pt x="551" y="817"/>
                  </a:cubicBezTo>
                  <a:cubicBezTo>
                    <a:pt x="763" y="817"/>
                    <a:pt x="961" y="658"/>
                    <a:pt x="951" y="412"/>
                  </a:cubicBezTo>
                  <a:cubicBezTo>
                    <a:pt x="951" y="191"/>
                    <a:pt x="776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1"/>
            <p:cNvSpPr/>
            <p:nvPr/>
          </p:nvSpPr>
          <p:spPr>
            <a:xfrm>
              <a:off x="779575" y="3438625"/>
              <a:ext cx="18225" cy="15525"/>
            </a:xfrm>
            <a:custGeom>
              <a:avLst/>
              <a:gdLst/>
              <a:ahLst/>
              <a:cxnLst/>
              <a:rect l="l" t="t" r="r" b="b"/>
              <a:pathLst>
                <a:path w="729" h="621" extrusionOk="0">
                  <a:moveTo>
                    <a:pt x="428" y="0"/>
                  </a:moveTo>
                  <a:cubicBezTo>
                    <a:pt x="143" y="0"/>
                    <a:pt x="1" y="333"/>
                    <a:pt x="191" y="523"/>
                  </a:cubicBezTo>
                  <a:cubicBezTo>
                    <a:pt x="258" y="590"/>
                    <a:pt x="339" y="620"/>
                    <a:pt x="417" y="620"/>
                  </a:cubicBezTo>
                  <a:cubicBezTo>
                    <a:pt x="578" y="620"/>
                    <a:pt x="729" y="493"/>
                    <a:pt x="729" y="301"/>
                  </a:cubicBezTo>
                  <a:cubicBezTo>
                    <a:pt x="729" y="127"/>
                    <a:pt x="586" y="0"/>
                    <a:pt x="42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1"/>
            <p:cNvSpPr/>
            <p:nvPr/>
          </p:nvSpPr>
          <p:spPr>
            <a:xfrm>
              <a:off x="305350" y="3445750"/>
              <a:ext cx="11125" cy="9525"/>
            </a:xfrm>
            <a:custGeom>
              <a:avLst/>
              <a:gdLst/>
              <a:ahLst/>
              <a:cxnLst/>
              <a:rect l="l" t="t" r="r" b="b"/>
              <a:pathLst>
                <a:path w="445" h="381" extrusionOk="0">
                  <a:moveTo>
                    <a:pt x="238" y="0"/>
                  </a:moveTo>
                  <a:cubicBezTo>
                    <a:pt x="80" y="16"/>
                    <a:pt x="1" y="206"/>
                    <a:pt x="127" y="333"/>
                  </a:cubicBezTo>
                  <a:cubicBezTo>
                    <a:pt x="161" y="366"/>
                    <a:pt x="203" y="381"/>
                    <a:pt x="245" y="381"/>
                  </a:cubicBezTo>
                  <a:cubicBezTo>
                    <a:pt x="343" y="381"/>
                    <a:pt x="444" y="301"/>
                    <a:pt x="444" y="190"/>
                  </a:cubicBezTo>
                  <a:cubicBezTo>
                    <a:pt x="444" y="79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1"/>
            <p:cNvSpPr/>
            <p:nvPr/>
          </p:nvSpPr>
          <p:spPr>
            <a:xfrm>
              <a:off x="1909300" y="3071275"/>
              <a:ext cx="1625" cy="1625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32" y="1"/>
                  </a:moveTo>
                  <a:cubicBezTo>
                    <a:pt x="17" y="1"/>
                    <a:pt x="1" y="17"/>
                    <a:pt x="1" y="32"/>
                  </a:cubicBezTo>
                  <a:cubicBezTo>
                    <a:pt x="1" y="48"/>
                    <a:pt x="17" y="64"/>
                    <a:pt x="32" y="64"/>
                  </a:cubicBezTo>
                  <a:cubicBezTo>
                    <a:pt x="48" y="64"/>
                    <a:pt x="64" y="48"/>
                    <a:pt x="64" y="32"/>
                  </a:cubicBezTo>
                  <a:cubicBezTo>
                    <a:pt x="64" y="17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1"/>
            <p:cNvSpPr/>
            <p:nvPr/>
          </p:nvSpPr>
          <p:spPr>
            <a:xfrm>
              <a:off x="1493550" y="3017025"/>
              <a:ext cx="4900" cy="3325"/>
            </a:xfrm>
            <a:custGeom>
              <a:avLst/>
              <a:gdLst/>
              <a:ahLst/>
              <a:cxnLst/>
              <a:rect l="l" t="t" r="r" b="b"/>
              <a:pathLst>
                <a:path w="196" h="133" extrusionOk="0">
                  <a:moveTo>
                    <a:pt x="88" y="1"/>
                  </a:moveTo>
                  <a:cubicBezTo>
                    <a:pt x="1" y="1"/>
                    <a:pt x="106" y="133"/>
                    <a:pt x="163" y="133"/>
                  </a:cubicBezTo>
                  <a:cubicBezTo>
                    <a:pt x="182" y="133"/>
                    <a:pt x="195" y="119"/>
                    <a:pt x="195" y="81"/>
                  </a:cubicBezTo>
                  <a:cubicBezTo>
                    <a:pt x="195" y="33"/>
                    <a:pt x="148" y="2"/>
                    <a:pt x="100" y="2"/>
                  </a:cubicBezTo>
                  <a:cubicBezTo>
                    <a:pt x="96" y="1"/>
                    <a:pt x="92" y="1"/>
                    <a:pt x="8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1"/>
            <p:cNvSpPr/>
            <p:nvPr/>
          </p:nvSpPr>
          <p:spPr>
            <a:xfrm>
              <a:off x="1077250" y="3721650"/>
              <a:ext cx="12300" cy="10575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5" y="0"/>
                  </a:moveTo>
                  <a:cubicBezTo>
                    <a:pt x="95" y="0"/>
                    <a:pt x="0" y="238"/>
                    <a:pt x="143" y="364"/>
                  </a:cubicBezTo>
                  <a:cubicBezTo>
                    <a:pt x="183" y="405"/>
                    <a:pt x="233" y="423"/>
                    <a:pt x="283" y="423"/>
                  </a:cubicBezTo>
                  <a:cubicBezTo>
                    <a:pt x="388" y="423"/>
                    <a:pt x="491" y="341"/>
                    <a:pt x="491" y="222"/>
                  </a:cubicBezTo>
                  <a:cubicBezTo>
                    <a:pt x="491" y="95"/>
                    <a:pt x="396" y="0"/>
                    <a:pt x="285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1"/>
            <p:cNvSpPr/>
            <p:nvPr/>
          </p:nvSpPr>
          <p:spPr>
            <a:xfrm>
              <a:off x="1396625" y="3257275"/>
              <a:ext cx="6425" cy="4250"/>
            </a:xfrm>
            <a:custGeom>
              <a:avLst/>
              <a:gdLst/>
              <a:ahLst/>
              <a:cxnLst/>
              <a:rect l="l" t="t" r="r" b="b"/>
              <a:pathLst>
                <a:path w="257" h="170" extrusionOk="0">
                  <a:moveTo>
                    <a:pt x="165" y="0"/>
                  </a:moveTo>
                  <a:cubicBezTo>
                    <a:pt x="159" y="0"/>
                    <a:pt x="152" y="1"/>
                    <a:pt x="146" y="3"/>
                  </a:cubicBezTo>
                  <a:cubicBezTo>
                    <a:pt x="0" y="3"/>
                    <a:pt x="143" y="170"/>
                    <a:pt x="217" y="170"/>
                  </a:cubicBezTo>
                  <a:cubicBezTo>
                    <a:pt x="240" y="170"/>
                    <a:pt x="257" y="154"/>
                    <a:pt x="257" y="113"/>
                  </a:cubicBezTo>
                  <a:cubicBezTo>
                    <a:pt x="257" y="57"/>
                    <a:pt x="219" y="0"/>
                    <a:pt x="165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1"/>
            <p:cNvSpPr/>
            <p:nvPr/>
          </p:nvSpPr>
          <p:spPr>
            <a:xfrm>
              <a:off x="511975" y="3563300"/>
              <a:ext cx="17050" cy="17050"/>
            </a:xfrm>
            <a:custGeom>
              <a:avLst/>
              <a:gdLst/>
              <a:ahLst/>
              <a:cxnLst/>
              <a:rect l="l" t="t" r="r" b="b"/>
              <a:pathLst>
                <a:path w="682" h="682" extrusionOk="0">
                  <a:moveTo>
                    <a:pt x="349" y="1"/>
                  </a:moveTo>
                  <a:cubicBezTo>
                    <a:pt x="159" y="1"/>
                    <a:pt x="1" y="159"/>
                    <a:pt x="1" y="349"/>
                  </a:cubicBezTo>
                  <a:cubicBezTo>
                    <a:pt x="1" y="523"/>
                    <a:pt x="159" y="682"/>
                    <a:pt x="349" y="682"/>
                  </a:cubicBezTo>
                  <a:cubicBezTo>
                    <a:pt x="523" y="682"/>
                    <a:pt x="682" y="523"/>
                    <a:pt x="682" y="349"/>
                  </a:cubicBezTo>
                  <a:cubicBezTo>
                    <a:pt x="682" y="159"/>
                    <a:pt x="523" y="1"/>
                    <a:pt x="349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1"/>
            <p:cNvSpPr/>
            <p:nvPr/>
          </p:nvSpPr>
          <p:spPr>
            <a:xfrm>
              <a:off x="1298125" y="3585475"/>
              <a:ext cx="13100" cy="13100"/>
            </a:xfrm>
            <a:custGeom>
              <a:avLst/>
              <a:gdLst/>
              <a:ahLst/>
              <a:cxnLst/>
              <a:rect l="l" t="t" r="r" b="b"/>
              <a:pathLst>
                <a:path w="524" h="524" extrusionOk="0">
                  <a:moveTo>
                    <a:pt x="254" y="1"/>
                  </a:moveTo>
                  <a:cubicBezTo>
                    <a:pt x="111" y="1"/>
                    <a:pt x="1" y="111"/>
                    <a:pt x="1" y="270"/>
                  </a:cubicBezTo>
                  <a:cubicBezTo>
                    <a:pt x="1" y="412"/>
                    <a:pt x="111" y="523"/>
                    <a:pt x="254" y="523"/>
                  </a:cubicBezTo>
                  <a:cubicBezTo>
                    <a:pt x="412" y="523"/>
                    <a:pt x="523" y="412"/>
                    <a:pt x="523" y="270"/>
                  </a:cubicBezTo>
                  <a:cubicBezTo>
                    <a:pt x="523" y="111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1"/>
            <p:cNvSpPr/>
            <p:nvPr/>
          </p:nvSpPr>
          <p:spPr>
            <a:xfrm>
              <a:off x="1134650" y="3955975"/>
              <a:ext cx="11900" cy="9800"/>
            </a:xfrm>
            <a:custGeom>
              <a:avLst/>
              <a:gdLst/>
              <a:ahLst/>
              <a:cxnLst/>
              <a:rect l="l" t="t" r="r" b="b"/>
              <a:pathLst>
                <a:path w="476" h="392" extrusionOk="0">
                  <a:moveTo>
                    <a:pt x="269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7" y="391"/>
                    <a:pt x="267" y="391"/>
                  </a:cubicBezTo>
                  <a:cubicBezTo>
                    <a:pt x="372" y="391"/>
                    <a:pt x="475" y="310"/>
                    <a:pt x="475" y="191"/>
                  </a:cubicBezTo>
                  <a:cubicBezTo>
                    <a:pt x="475" y="80"/>
                    <a:pt x="380" y="1"/>
                    <a:pt x="269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1"/>
            <p:cNvSpPr/>
            <p:nvPr/>
          </p:nvSpPr>
          <p:spPr>
            <a:xfrm>
              <a:off x="478725" y="3610025"/>
              <a:ext cx="12300" cy="10575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0"/>
                  </a:moveTo>
                  <a:cubicBezTo>
                    <a:pt x="96" y="0"/>
                    <a:pt x="1" y="222"/>
                    <a:pt x="128" y="364"/>
                  </a:cubicBezTo>
                  <a:cubicBezTo>
                    <a:pt x="172" y="404"/>
                    <a:pt x="225" y="422"/>
                    <a:pt x="276" y="422"/>
                  </a:cubicBezTo>
                  <a:cubicBezTo>
                    <a:pt x="387" y="422"/>
                    <a:pt x="492" y="336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1"/>
            <p:cNvSpPr/>
            <p:nvPr/>
          </p:nvSpPr>
          <p:spPr>
            <a:xfrm>
              <a:off x="872600" y="360130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80" y="1"/>
                    <a:pt x="0" y="96"/>
                    <a:pt x="0" y="191"/>
                  </a:cubicBezTo>
                  <a:cubicBezTo>
                    <a:pt x="0" y="302"/>
                    <a:pt x="80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96"/>
                    <a:pt x="301" y="1"/>
                    <a:pt x="19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1"/>
            <p:cNvSpPr/>
            <p:nvPr/>
          </p:nvSpPr>
          <p:spPr>
            <a:xfrm>
              <a:off x="1134650" y="3903725"/>
              <a:ext cx="23375" cy="20050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90" y="1"/>
                    <a:pt x="0" y="428"/>
                    <a:pt x="254" y="682"/>
                  </a:cubicBezTo>
                  <a:cubicBezTo>
                    <a:pt x="332" y="765"/>
                    <a:pt x="430" y="802"/>
                    <a:pt x="528" y="802"/>
                  </a:cubicBezTo>
                  <a:cubicBezTo>
                    <a:pt x="727" y="802"/>
                    <a:pt x="924" y="646"/>
                    <a:pt x="934" y="412"/>
                  </a:cubicBezTo>
                  <a:cubicBezTo>
                    <a:pt x="934" y="191"/>
                    <a:pt x="760" y="17"/>
                    <a:pt x="53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1"/>
            <p:cNvSpPr/>
            <p:nvPr/>
          </p:nvSpPr>
          <p:spPr>
            <a:xfrm>
              <a:off x="1148900" y="3334525"/>
              <a:ext cx="7550" cy="7925"/>
            </a:xfrm>
            <a:custGeom>
              <a:avLst/>
              <a:gdLst/>
              <a:ahLst/>
              <a:cxnLst/>
              <a:rect l="l" t="t" r="r" b="b"/>
              <a:pathLst>
                <a:path w="302" h="317" extrusionOk="0">
                  <a:moveTo>
                    <a:pt x="143" y="0"/>
                  </a:moveTo>
                  <a:cubicBezTo>
                    <a:pt x="64" y="0"/>
                    <a:pt x="0" y="79"/>
                    <a:pt x="0" y="158"/>
                  </a:cubicBezTo>
                  <a:cubicBezTo>
                    <a:pt x="0" y="253"/>
                    <a:pt x="64" y="317"/>
                    <a:pt x="143" y="317"/>
                  </a:cubicBezTo>
                  <a:cubicBezTo>
                    <a:pt x="238" y="317"/>
                    <a:pt x="301" y="253"/>
                    <a:pt x="301" y="158"/>
                  </a:cubicBezTo>
                  <a:cubicBezTo>
                    <a:pt x="301" y="79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1"/>
            <p:cNvSpPr/>
            <p:nvPr/>
          </p:nvSpPr>
          <p:spPr>
            <a:xfrm>
              <a:off x="1269225" y="3169850"/>
              <a:ext cx="17050" cy="14575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7" y="0"/>
                  </a:moveTo>
                  <a:cubicBezTo>
                    <a:pt x="143" y="0"/>
                    <a:pt x="1" y="317"/>
                    <a:pt x="191" y="491"/>
                  </a:cubicBezTo>
                  <a:cubicBezTo>
                    <a:pt x="249" y="554"/>
                    <a:pt x="323" y="583"/>
                    <a:pt x="395" y="583"/>
                  </a:cubicBezTo>
                  <a:cubicBezTo>
                    <a:pt x="541" y="583"/>
                    <a:pt x="682" y="470"/>
                    <a:pt x="682" y="301"/>
                  </a:cubicBezTo>
                  <a:cubicBezTo>
                    <a:pt x="682" y="127"/>
                    <a:pt x="555" y="0"/>
                    <a:pt x="39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1"/>
            <p:cNvSpPr/>
            <p:nvPr/>
          </p:nvSpPr>
          <p:spPr>
            <a:xfrm>
              <a:off x="1894650" y="3344400"/>
              <a:ext cx="3200" cy="2800"/>
            </a:xfrm>
            <a:custGeom>
              <a:avLst/>
              <a:gdLst/>
              <a:ahLst/>
              <a:cxnLst/>
              <a:rect l="l" t="t" r="r" b="b"/>
              <a:pathLst>
                <a:path w="128" h="112" extrusionOk="0">
                  <a:moveTo>
                    <a:pt x="64" y="1"/>
                  </a:moveTo>
                  <a:cubicBezTo>
                    <a:pt x="33" y="1"/>
                    <a:pt x="1" y="17"/>
                    <a:pt x="17" y="64"/>
                  </a:cubicBezTo>
                  <a:cubicBezTo>
                    <a:pt x="17" y="96"/>
                    <a:pt x="33" y="112"/>
                    <a:pt x="64" y="112"/>
                  </a:cubicBezTo>
                  <a:cubicBezTo>
                    <a:pt x="96" y="112"/>
                    <a:pt x="128" y="96"/>
                    <a:pt x="128" y="64"/>
                  </a:cubicBezTo>
                  <a:cubicBezTo>
                    <a:pt x="128" y="17"/>
                    <a:pt x="96" y="1"/>
                    <a:pt x="6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1"/>
            <p:cNvSpPr/>
            <p:nvPr/>
          </p:nvSpPr>
          <p:spPr>
            <a:xfrm>
              <a:off x="918900" y="3519375"/>
              <a:ext cx="22200" cy="19000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8" y="0"/>
                  </a:moveTo>
                  <a:cubicBezTo>
                    <a:pt x="175" y="0"/>
                    <a:pt x="1" y="412"/>
                    <a:pt x="238" y="650"/>
                  </a:cubicBezTo>
                  <a:cubicBezTo>
                    <a:pt x="314" y="726"/>
                    <a:pt x="408" y="759"/>
                    <a:pt x="501" y="759"/>
                  </a:cubicBezTo>
                  <a:cubicBezTo>
                    <a:pt x="697" y="759"/>
                    <a:pt x="888" y="606"/>
                    <a:pt x="888" y="380"/>
                  </a:cubicBezTo>
                  <a:cubicBezTo>
                    <a:pt x="888" y="175"/>
                    <a:pt x="729" y="0"/>
                    <a:pt x="50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1"/>
            <p:cNvSpPr/>
            <p:nvPr/>
          </p:nvSpPr>
          <p:spPr>
            <a:xfrm>
              <a:off x="515675" y="3886700"/>
              <a:ext cx="3450" cy="2225"/>
            </a:xfrm>
            <a:custGeom>
              <a:avLst/>
              <a:gdLst/>
              <a:ahLst/>
              <a:cxnLst/>
              <a:rect l="l" t="t" r="r" b="b"/>
              <a:pathLst>
                <a:path w="138" h="89" extrusionOk="0">
                  <a:moveTo>
                    <a:pt x="75" y="1"/>
                  </a:moveTo>
                  <a:cubicBezTo>
                    <a:pt x="0" y="1"/>
                    <a:pt x="81" y="88"/>
                    <a:pt x="120" y="88"/>
                  </a:cubicBezTo>
                  <a:cubicBezTo>
                    <a:pt x="130" y="88"/>
                    <a:pt x="138" y="81"/>
                    <a:pt x="138" y="64"/>
                  </a:cubicBezTo>
                  <a:cubicBezTo>
                    <a:pt x="138" y="33"/>
                    <a:pt x="106" y="1"/>
                    <a:pt x="7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31"/>
            <p:cNvSpPr/>
            <p:nvPr/>
          </p:nvSpPr>
          <p:spPr>
            <a:xfrm>
              <a:off x="1545525" y="3239225"/>
              <a:ext cx="7550" cy="7725"/>
            </a:xfrm>
            <a:custGeom>
              <a:avLst/>
              <a:gdLst/>
              <a:ahLst/>
              <a:cxnLst/>
              <a:rect l="l" t="t" r="r" b="b"/>
              <a:pathLst>
                <a:path w="302" h="309" extrusionOk="0">
                  <a:moveTo>
                    <a:pt x="151" y="0"/>
                  </a:moveTo>
                  <a:cubicBezTo>
                    <a:pt x="76" y="0"/>
                    <a:pt x="1" y="52"/>
                    <a:pt x="1" y="155"/>
                  </a:cubicBezTo>
                  <a:cubicBezTo>
                    <a:pt x="1" y="257"/>
                    <a:pt x="76" y="309"/>
                    <a:pt x="151" y="309"/>
                  </a:cubicBezTo>
                  <a:cubicBezTo>
                    <a:pt x="226" y="309"/>
                    <a:pt x="301" y="257"/>
                    <a:pt x="301" y="155"/>
                  </a:cubicBezTo>
                  <a:cubicBezTo>
                    <a:pt x="301" y="52"/>
                    <a:pt x="226" y="0"/>
                    <a:pt x="151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1"/>
            <p:cNvSpPr/>
            <p:nvPr/>
          </p:nvSpPr>
          <p:spPr>
            <a:xfrm>
              <a:off x="982250" y="3542325"/>
              <a:ext cx="10700" cy="10725"/>
            </a:xfrm>
            <a:custGeom>
              <a:avLst/>
              <a:gdLst/>
              <a:ahLst/>
              <a:cxnLst/>
              <a:rect l="l" t="t" r="r" b="b"/>
              <a:pathLst>
                <a:path w="428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28" y="333"/>
                    <a:pt x="428" y="222"/>
                  </a:cubicBezTo>
                  <a:cubicBezTo>
                    <a:pt x="428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1"/>
            <p:cNvSpPr/>
            <p:nvPr/>
          </p:nvSpPr>
          <p:spPr>
            <a:xfrm>
              <a:off x="396400" y="3577550"/>
              <a:ext cx="9525" cy="8275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31" y="316"/>
                    <a:pt x="173" y="331"/>
                    <a:pt x="214" y="331"/>
                  </a:cubicBezTo>
                  <a:cubicBezTo>
                    <a:pt x="300" y="331"/>
                    <a:pt x="381" y="267"/>
                    <a:pt x="381" y="159"/>
                  </a:cubicBezTo>
                  <a:cubicBezTo>
                    <a:pt x="381" y="80"/>
                    <a:pt x="301" y="1"/>
                    <a:pt x="22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1"/>
            <p:cNvSpPr/>
            <p:nvPr/>
          </p:nvSpPr>
          <p:spPr>
            <a:xfrm>
              <a:off x="649750" y="3547875"/>
              <a:ext cx="15850" cy="15850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0"/>
                  </a:moveTo>
                  <a:cubicBezTo>
                    <a:pt x="143" y="0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3" y="491"/>
                    <a:pt x="633" y="317"/>
                  </a:cubicBezTo>
                  <a:cubicBezTo>
                    <a:pt x="633" y="143"/>
                    <a:pt x="491" y="0"/>
                    <a:pt x="317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1"/>
            <p:cNvSpPr/>
            <p:nvPr/>
          </p:nvSpPr>
          <p:spPr>
            <a:xfrm>
              <a:off x="698850" y="3177750"/>
              <a:ext cx="7125" cy="4875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1"/>
                  </a:moveTo>
                  <a:cubicBezTo>
                    <a:pt x="1" y="1"/>
                    <a:pt x="157" y="195"/>
                    <a:pt x="240" y="195"/>
                  </a:cubicBezTo>
                  <a:cubicBezTo>
                    <a:pt x="266" y="195"/>
                    <a:pt x="284" y="176"/>
                    <a:pt x="284" y="128"/>
                  </a:cubicBezTo>
                  <a:cubicBezTo>
                    <a:pt x="284" y="64"/>
                    <a:pt x="221" y="1"/>
                    <a:pt x="158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1"/>
            <p:cNvSpPr/>
            <p:nvPr/>
          </p:nvSpPr>
          <p:spPr>
            <a:xfrm>
              <a:off x="587600" y="3485725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38" y="301"/>
                    <a:pt x="301" y="238"/>
                    <a:pt x="301" y="143"/>
                  </a:cubicBezTo>
                  <a:cubicBezTo>
                    <a:pt x="301" y="64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31"/>
            <p:cNvSpPr/>
            <p:nvPr/>
          </p:nvSpPr>
          <p:spPr>
            <a:xfrm>
              <a:off x="1244300" y="2878900"/>
              <a:ext cx="5175" cy="5175"/>
            </a:xfrm>
            <a:custGeom>
              <a:avLst/>
              <a:gdLst/>
              <a:ahLst/>
              <a:cxnLst/>
              <a:rect l="l" t="t" r="r" b="b"/>
              <a:pathLst>
                <a:path w="207" h="207" extrusionOk="0">
                  <a:moveTo>
                    <a:pt x="111" y="1"/>
                  </a:moveTo>
                  <a:cubicBezTo>
                    <a:pt x="48" y="1"/>
                    <a:pt x="0" y="48"/>
                    <a:pt x="0" y="111"/>
                  </a:cubicBezTo>
                  <a:cubicBezTo>
                    <a:pt x="0" y="159"/>
                    <a:pt x="48" y="206"/>
                    <a:pt x="111" y="206"/>
                  </a:cubicBezTo>
                  <a:cubicBezTo>
                    <a:pt x="159" y="206"/>
                    <a:pt x="206" y="159"/>
                    <a:pt x="206" y="111"/>
                  </a:cubicBezTo>
                  <a:cubicBezTo>
                    <a:pt x="206" y="48"/>
                    <a:pt x="159" y="1"/>
                    <a:pt x="11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1"/>
            <p:cNvSpPr/>
            <p:nvPr/>
          </p:nvSpPr>
          <p:spPr>
            <a:xfrm>
              <a:off x="743550" y="3544700"/>
              <a:ext cx="21400" cy="18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1" y="1"/>
                  </a:moveTo>
                  <a:cubicBezTo>
                    <a:pt x="159" y="1"/>
                    <a:pt x="1" y="397"/>
                    <a:pt x="222" y="634"/>
                  </a:cubicBezTo>
                  <a:cubicBezTo>
                    <a:pt x="298" y="705"/>
                    <a:pt x="390" y="737"/>
                    <a:pt x="480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1"/>
            <p:cNvSpPr/>
            <p:nvPr/>
          </p:nvSpPr>
          <p:spPr>
            <a:xfrm>
              <a:off x="1691200" y="3518575"/>
              <a:ext cx="9925" cy="8275"/>
            </a:xfrm>
            <a:custGeom>
              <a:avLst/>
              <a:gdLst/>
              <a:ahLst/>
              <a:cxnLst/>
              <a:rect l="l" t="t" r="r" b="b"/>
              <a:pathLst>
                <a:path w="397" h="331" extrusionOk="0">
                  <a:moveTo>
                    <a:pt x="222" y="1"/>
                  </a:moveTo>
                  <a:cubicBezTo>
                    <a:pt x="80" y="1"/>
                    <a:pt x="0" y="175"/>
                    <a:pt x="111" y="286"/>
                  </a:cubicBezTo>
                  <a:cubicBezTo>
                    <a:pt x="147" y="316"/>
                    <a:pt x="189" y="330"/>
                    <a:pt x="230" y="330"/>
                  </a:cubicBezTo>
                  <a:cubicBezTo>
                    <a:pt x="316" y="330"/>
                    <a:pt x="396" y="267"/>
                    <a:pt x="396" y="159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1"/>
            <p:cNvSpPr/>
            <p:nvPr/>
          </p:nvSpPr>
          <p:spPr>
            <a:xfrm>
              <a:off x="1389575" y="3790925"/>
              <a:ext cx="17425" cy="17825"/>
            </a:xfrm>
            <a:custGeom>
              <a:avLst/>
              <a:gdLst/>
              <a:ahLst/>
              <a:cxnLst/>
              <a:rect l="l" t="t" r="r" b="b"/>
              <a:pathLst>
                <a:path w="697" h="713" extrusionOk="0">
                  <a:moveTo>
                    <a:pt x="349" y="0"/>
                  </a:moveTo>
                  <a:cubicBezTo>
                    <a:pt x="159" y="0"/>
                    <a:pt x="0" y="159"/>
                    <a:pt x="0" y="364"/>
                  </a:cubicBezTo>
                  <a:cubicBezTo>
                    <a:pt x="0" y="554"/>
                    <a:pt x="159" y="713"/>
                    <a:pt x="349" y="713"/>
                  </a:cubicBezTo>
                  <a:cubicBezTo>
                    <a:pt x="539" y="713"/>
                    <a:pt x="697" y="554"/>
                    <a:pt x="697" y="364"/>
                  </a:cubicBezTo>
                  <a:cubicBezTo>
                    <a:pt x="697" y="159"/>
                    <a:pt x="539" y="0"/>
                    <a:pt x="349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1"/>
            <p:cNvSpPr/>
            <p:nvPr/>
          </p:nvSpPr>
          <p:spPr>
            <a:xfrm>
              <a:off x="264975" y="3175375"/>
              <a:ext cx="2000" cy="1375"/>
            </a:xfrm>
            <a:custGeom>
              <a:avLst/>
              <a:gdLst/>
              <a:ahLst/>
              <a:cxnLst/>
              <a:rect l="l" t="t" r="r" b="b"/>
              <a:pathLst>
                <a:path w="80" h="55" extrusionOk="0">
                  <a:moveTo>
                    <a:pt x="48" y="1"/>
                  </a:moveTo>
                  <a:cubicBezTo>
                    <a:pt x="1" y="1"/>
                    <a:pt x="42" y="54"/>
                    <a:pt x="66" y="54"/>
                  </a:cubicBezTo>
                  <a:cubicBezTo>
                    <a:pt x="74" y="54"/>
                    <a:pt x="80" y="48"/>
                    <a:pt x="80" y="33"/>
                  </a:cubicBezTo>
                  <a:cubicBezTo>
                    <a:pt x="80" y="17"/>
                    <a:pt x="64" y="1"/>
                    <a:pt x="4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1"/>
            <p:cNvSpPr/>
            <p:nvPr/>
          </p:nvSpPr>
          <p:spPr>
            <a:xfrm>
              <a:off x="247575" y="2990925"/>
              <a:ext cx="1600" cy="1600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2" y="1"/>
                  </a:moveTo>
                  <a:cubicBezTo>
                    <a:pt x="16" y="1"/>
                    <a:pt x="0" y="16"/>
                    <a:pt x="0" y="32"/>
                  </a:cubicBezTo>
                  <a:cubicBezTo>
                    <a:pt x="0" y="48"/>
                    <a:pt x="16" y="64"/>
                    <a:pt x="32" y="64"/>
                  </a:cubicBezTo>
                  <a:cubicBezTo>
                    <a:pt x="48" y="64"/>
                    <a:pt x="63" y="48"/>
                    <a:pt x="63" y="32"/>
                  </a:cubicBezTo>
                  <a:cubicBezTo>
                    <a:pt x="63" y="16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1"/>
            <p:cNvSpPr/>
            <p:nvPr/>
          </p:nvSpPr>
          <p:spPr>
            <a:xfrm>
              <a:off x="1650825" y="3019825"/>
              <a:ext cx="3975" cy="3975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80" y="0"/>
                  </a:moveTo>
                  <a:cubicBezTo>
                    <a:pt x="32" y="0"/>
                    <a:pt x="0" y="32"/>
                    <a:pt x="0" y="80"/>
                  </a:cubicBezTo>
                  <a:cubicBezTo>
                    <a:pt x="0" y="127"/>
                    <a:pt x="32" y="159"/>
                    <a:pt x="80" y="159"/>
                  </a:cubicBezTo>
                  <a:cubicBezTo>
                    <a:pt x="127" y="159"/>
                    <a:pt x="159" y="127"/>
                    <a:pt x="159" y="80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31"/>
            <p:cNvSpPr/>
            <p:nvPr/>
          </p:nvSpPr>
          <p:spPr>
            <a:xfrm>
              <a:off x="1188475" y="3015075"/>
              <a:ext cx="11500" cy="11500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38" y="0"/>
                  </a:moveTo>
                  <a:cubicBezTo>
                    <a:pt x="96" y="0"/>
                    <a:pt x="1" y="95"/>
                    <a:pt x="1" y="238"/>
                  </a:cubicBezTo>
                  <a:cubicBezTo>
                    <a:pt x="1" y="365"/>
                    <a:pt x="96" y="460"/>
                    <a:pt x="238" y="460"/>
                  </a:cubicBezTo>
                  <a:cubicBezTo>
                    <a:pt x="365" y="460"/>
                    <a:pt x="460" y="365"/>
                    <a:pt x="460" y="238"/>
                  </a:cubicBezTo>
                  <a:cubicBezTo>
                    <a:pt x="460" y="95"/>
                    <a:pt x="365" y="0"/>
                    <a:pt x="23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1"/>
            <p:cNvSpPr/>
            <p:nvPr/>
          </p:nvSpPr>
          <p:spPr>
            <a:xfrm>
              <a:off x="635500" y="3321850"/>
              <a:ext cx="12275" cy="1230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38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38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1"/>
            <p:cNvSpPr/>
            <p:nvPr/>
          </p:nvSpPr>
          <p:spPr>
            <a:xfrm>
              <a:off x="629150" y="3204675"/>
              <a:ext cx="6750" cy="7150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27" y="1"/>
                  </a:moveTo>
                  <a:cubicBezTo>
                    <a:pt x="64" y="1"/>
                    <a:pt x="1" y="64"/>
                    <a:pt x="1" y="143"/>
                  </a:cubicBezTo>
                  <a:cubicBezTo>
                    <a:pt x="1" y="222"/>
                    <a:pt x="64" y="286"/>
                    <a:pt x="127" y="286"/>
                  </a:cubicBezTo>
                  <a:cubicBezTo>
                    <a:pt x="207" y="286"/>
                    <a:pt x="270" y="222"/>
                    <a:pt x="270" y="143"/>
                  </a:cubicBezTo>
                  <a:cubicBezTo>
                    <a:pt x="270" y="64"/>
                    <a:pt x="207" y="1"/>
                    <a:pt x="127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1"/>
            <p:cNvSpPr/>
            <p:nvPr/>
          </p:nvSpPr>
          <p:spPr>
            <a:xfrm>
              <a:off x="610075" y="3061375"/>
              <a:ext cx="6825" cy="4725"/>
            </a:xfrm>
            <a:custGeom>
              <a:avLst/>
              <a:gdLst/>
              <a:ahLst/>
              <a:cxnLst/>
              <a:rect l="l" t="t" r="r" b="b"/>
              <a:pathLst>
                <a:path w="273" h="189" extrusionOk="0">
                  <a:moveTo>
                    <a:pt x="146" y="1"/>
                  </a:moveTo>
                  <a:cubicBezTo>
                    <a:pt x="0" y="1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8"/>
                  </a:cubicBezTo>
                  <a:cubicBezTo>
                    <a:pt x="273" y="64"/>
                    <a:pt x="225" y="1"/>
                    <a:pt x="14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1"/>
            <p:cNvSpPr/>
            <p:nvPr/>
          </p:nvSpPr>
          <p:spPr>
            <a:xfrm>
              <a:off x="1363825" y="3085525"/>
              <a:ext cx="15075" cy="15475"/>
            </a:xfrm>
            <a:custGeom>
              <a:avLst/>
              <a:gdLst/>
              <a:ahLst/>
              <a:cxnLst/>
              <a:rect l="l" t="t" r="r" b="b"/>
              <a:pathLst>
                <a:path w="603" h="619" extrusionOk="0">
                  <a:moveTo>
                    <a:pt x="302" y="1"/>
                  </a:moveTo>
                  <a:cubicBezTo>
                    <a:pt x="128" y="1"/>
                    <a:pt x="1" y="143"/>
                    <a:pt x="1" y="302"/>
                  </a:cubicBezTo>
                  <a:cubicBezTo>
                    <a:pt x="1" y="476"/>
                    <a:pt x="128" y="618"/>
                    <a:pt x="302" y="618"/>
                  </a:cubicBezTo>
                  <a:cubicBezTo>
                    <a:pt x="476" y="618"/>
                    <a:pt x="603" y="476"/>
                    <a:pt x="603" y="302"/>
                  </a:cubicBezTo>
                  <a:cubicBezTo>
                    <a:pt x="603" y="143"/>
                    <a:pt x="476" y="1"/>
                    <a:pt x="30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1"/>
            <p:cNvSpPr/>
            <p:nvPr/>
          </p:nvSpPr>
          <p:spPr>
            <a:xfrm>
              <a:off x="1245075" y="3566475"/>
              <a:ext cx="33675" cy="28850"/>
            </a:xfrm>
            <a:custGeom>
              <a:avLst/>
              <a:gdLst/>
              <a:ahLst/>
              <a:cxnLst/>
              <a:rect l="l" t="t" r="r" b="b"/>
              <a:pathLst>
                <a:path w="1347" h="1154" extrusionOk="0">
                  <a:moveTo>
                    <a:pt x="777" y="1"/>
                  </a:moveTo>
                  <a:cubicBezTo>
                    <a:pt x="254" y="1"/>
                    <a:pt x="1" y="618"/>
                    <a:pt x="365" y="982"/>
                  </a:cubicBezTo>
                  <a:cubicBezTo>
                    <a:pt x="483" y="1100"/>
                    <a:pt x="628" y="1154"/>
                    <a:pt x="770" y="1154"/>
                  </a:cubicBezTo>
                  <a:cubicBezTo>
                    <a:pt x="1065" y="1154"/>
                    <a:pt x="1347" y="923"/>
                    <a:pt x="1347" y="571"/>
                  </a:cubicBezTo>
                  <a:cubicBezTo>
                    <a:pt x="1347" y="254"/>
                    <a:pt x="1093" y="1"/>
                    <a:pt x="77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1"/>
            <p:cNvSpPr/>
            <p:nvPr/>
          </p:nvSpPr>
          <p:spPr>
            <a:xfrm>
              <a:off x="1348400" y="3544300"/>
              <a:ext cx="11500" cy="9800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6" y="392"/>
                    <a:pt x="263" y="392"/>
                  </a:cubicBezTo>
                  <a:cubicBezTo>
                    <a:pt x="364" y="392"/>
                    <a:pt x="460" y="310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1"/>
            <p:cNvSpPr/>
            <p:nvPr/>
          </p:nvSpPr>
          <p:spPr>
            <a:xfrm>
              <a:off x="732075" y="3351150"/>
              <a:ext cx="24575" cy="20800"/>
            </a:xfrm>
            <a:custGeom>
              <a:avLst/>
              <a:gdLst/>
              <a:ahLst/>
              <a:cxnLst/>
              <a:rect l="l" t="t" r="r" b="b"/>
              <a:pathLst>
                <a:path w="983" h="832" extrusionOk="0">
                  <a:moveTo>
                    <a:pt x="570" y="0"/>
                  </a:moveTo>
                  <a:cubicBezTo>
                    <a:pt x="190" y="0"/>
                    <a:pt x="0" y="443"/>
                    <a:pt x="270" y="713"/>
                  </a:cubicBezTo>
                  <a:cubicBezTo>
                    <a:pt x="357" y="795"/>
                    <a:pt x="462" y="832"/>
                    <a:pt x="565" y="832"/>
                  </a:cubicBezTo>
                  <a:cubicBezTo>
                    <a:pt x="779" y="832"/>
                    <a:pt x="982" y="669"/>
                    <a:pt x="982" y="412"/>
                  </a:cubicBezTo>
                  <a:cubicBezTo>
                    <a:pt x="982" y="174"/>
                    <a:pt x="792" y="0"/>
                    <a:pt x="57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1"/>
            <p:cNvSpPr/>
            <p:nvPr/>
          </p:nvSpPr>
          <p:spPr>
            <a:xfrm>
              <a:off x="1632975" y="3152025"/>
              <a:ext cx="4425" cy="3050"/>
            </a:xfrm>
            <a:custGeom>
              <a:avLst/>
              <a:gdLst/>
              <a:ahLst/>
              <a:cxnLst/>
              <a:rect l="l" t="t" r="r" b="b"/>
              <a:pathLst>
                <a:path w="177" h="122" extrusionOk="0">
                  <a:moveTo>
                    <a:pt x="97" y="1"/>
                  </a:moveTo>
                  <a:cubicBezTo>
                    <a:pt x="0" y="1"/>
                    <a:pt x="98" y="121"/>
                    <a:pt x="149" y="121"/>
                  </a:cubicBezTo>
                  <a:cubicBezTo>
                    <a:pt x="165" y="121"/>
                    <a:pt x="176" y="110"/>
                    <a:pt x="176" y="80"/>
                  </a:cubicBezTo>
                  <a:cubicBezTo>
                    <a:pt x="176" y="32"/>
                    <a:pt x="144" y="1"/>
                    <a:pt x="97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1"/>
            <p:cNvSpPr/>
            <p:nvPr/>
          </p:nvSpPr>
          <p:spPr>
            <a:xfrm>
              <a:off x="675975" y="3612775"/>
              <a:ext cx="25250" cy="21400"/>
            </a:xfrm>
            <a:custGeom>
              <a:avLst/>
              <a:gdLst/>
              <a:ahLst/>
              <a:cxnLst/>
              <a:rect l="l" t="t" r="r" b="b"/>
              <a:pathLst>
                <a:path w="1010" h="856" extrusionOk="0">
                  <a:moveTo>
                    <a:pt x="548" y="1"/>
                  </a:moveTo>
                  <a:cubicBezTo>
                    <a:pt x="180" y="1"/>
                    <a:pt x="0" y="465"/>
                    <a:pt x="265" y="729"/>
                  </a:cubicBezTo>
                  <a:cubicBezTo>
                    <a:pt x="352" y="817"/>
                    <a:pt x="461" y="856"/>
                    <a:pt x="568" y="856"/>
                  </a:cubicBezTo>
                  <a:cubicBezTo>
                    <a:pt x="792" y="856"/>
                    <a:pt x="1009" y="686"/>
                    <a:pt x="1009" y="429"/>
                  </a:cubicBezTo>
                  <a:cubicBezTo>
                    <a:pt x="994" y="191"/>
                    <a:pt x="804" y="1"/>
                    <a:pt x="566" y="1"/>
                  </a:cubicBezTo>
                  <a:cubicBezTo>
                    <a:pt x="560" y="1"/>
                    <a:pt x="554" y="1"/>
                    <a:pt x="548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1"/>
            <p:cNvSpPr/>
            <p:nvPr/>
          </p:nvSpPr>
          <p:spPr>
            <a:xfrm>
              <a:off x="1150075" y="3667800"/>
              <a:ext cx="17850" cy="17850"/>
            </a:xfrm>
            <a:custGeom>
              <a:avLst/>
              <a:gdLst/>
              <a:ahLst/>
              <a:cxnLst/>
              <a:rect l="l" t="t" r="r" b="b"/>
              <a:pathLst>
                <a:path w="714" h="714" extrusionOk="0">
                  <a:moveTo>
                    <a:pt x="365" y="1"/>
                  </a:moveTo>
                  <a:cubicBezTo>
                    <a:pt x="159" y="1"/>
                    <a:pt x="1" y="159"/>
                    <a:pt x="1" y="365"/>
                  </a:cubicBezTo>
                  <a:cubicBezTo>
                    <a:pt x="1" y="555"/>
                    <a:pt x="159" y="713"/>
                    <a:pt x="365" y="713"/>
                  </a:cubicBezTo>
                  <a:cubicBezTo>
                    <a:pt x="555" y="713"/>
                    <a:pt x="713" y="555"/>
                    <a:pt x="713" y="365"/>
                  </a:cubicBezTo>
                  <a:cubicBezTo>
                    <a:pt x="713" y="159"/>
                    <a:pt x="555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1"/>
            <p:cNvSpPr/>
            <p:nvPr/>
          </p:nvSpPr>
          <p:spPr>
            <a:xfrm>
              <a:off x="434925" y="2985375"/>
              <a:ext cx="5450" cy="3550"/>
            </a:xfrm>
            <a:custGeom>
              <a:avLst/>
              <a:gdLst/>
              <a:ahLst/>
              <a:cxnLst/>
              <a:rect l="l" t="t" r="r" b="b"/>
              <a:pathLst>
                <a:path w="218" h="142" extrusionOk="0">
                  <a:moveTo>
                    <a:pt x="122" y="1"/>
                  </a:moveTo>
                  <a:cubicBezTo>
                    <a:pt x="0" y="1"/>
                    <a:pt x="122" y="141"/>
                    <a:pt x="185" y="141"/>
                  </a:cubicBezTo>
                  <a:cubicBezTo>
                    <a:pt x="204" y="141"/>
                    <a:pt x="217" y="129"/>
                    <a:pt x="217" y="96"/>
                  </a:cubicBezTo>
                  <a:cubicBezTo>
                    <a:pt x="217" y="33"/>
                    <a:pt x="170" y="1"/>
                    <a:pt x="12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1"/>
            <p:cNvSpPr/>
            <p:nvPr/>
          </p:nvSpPr>
          <p:spPr>
            <a:xfrm>
              <a:off x="215900" y="3289400"/>
              <a:ext cx="2400" cy="2400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0" y="0"/>
                    <a:pt x="0" y="95"/>
                    <a:pt x="48" y="95"/>
                  </a:cubicBezTo>
                  <a:cubicBezTo>
                    <a:pt x="80" y="95"/>
                    <a:pt x="95" y="63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1"/>
            <p:cNvSpPr/>
            <p:nvPr/>
          </p:nvSpPr>
          <p:spPr>
            <a:xfrm>
              <a:off x="597500" y="2747475"/>
              <a:ext cx="3975" cy="4000"/>
            </a:xfrm>
            <a:custGeom>
              <a:avLst/>
              <a:gdLst/>
              <a:ahLst/>
              <a:cxnLst/>
              <a:rect l="l" t="t" r="r" b="b"/>
              <a:pathLst>
                <a:path w="159" h="160" extrusionOk="0">
                  <a:moveTo>
                    <a:pt x="79" y="1"/>
                  </a:moveTo>
                  <a:cubicBezTo>
                    <a:pt x="32" y="1"/>
                    <a:pt x="0" y="33"/>
                    <a:pt x="0" y="80"/>
                  </a:cubicBezTo>
                  <a:cubicBezTo>
                    <a:pt x="0" y="128"/>
                    <a:pt x="32" y="159"/>
                    <a:pt x="79" y="159"/>
                  </a:cubicBezTo>
                  <a:cubicBezTo>
                    <a:pt x="127" y="159"/>
                    <a:pt x="158" y="128"/>
                    <a:pt x="158" y="80"/>
                  </a:cubicBezTo>
                  <a:cubicBezTo>
                    <a:pt x="158" y="33"/>
                    <a:pt x="127" y="1"/>
                    <a:pt x="79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1"/>
            <p:cNvSpPr/>
            <p:nvPr/>
          </p:nvSpPr>
          <p:spPr>
            <a:xfrm>
              <a:off x="770075" y="2651700"/>
              <a:ext cx="7950" cy="7100"/>
            </a:xfrm>
            <a:custGeom>
              <a:avLst/>
              <a:gdLst/>
              <a:ahLst/>
              <a:cxnLst/>
              <a:rect l="l" t="t" r="r" b="b"/>
              <a:pathLst>
                <a:path w="318" h="284" extrusionOk="0">
                  <a:moveTo>
                    <a:pt x="175" y="0"/>
                  </a:moveTo>
                  <a:cubicBezTo>
                    <a:pt x="48" y="0"/>
                    <a:pt x="1" y="158"/>
                    <a:pt x="80" y="238"/>
                  </a:cubicBezTo>
                  <a:cubicBezTo>
                    <a:pt x="111" y="269"/>
                    <a:pt x="148" y="283"/>
                    <a:pt x="183" y="283"/>
                  </a:cubicBezTo>
                  <a:cubicBezTo>
                    <a:pt x="254" y="283"/>
                    <a:pt x="317" y="227"/>
                    <a:pt x="317" y="143"/>
                  </a:cubicBezTo>
                  <a:cubicBezTo>
                    <a:pt x="317" y="63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1"/>
            <p:cNvSpPr/>
            <p:nvPr/>
          </p:nvSpPr>
          <p:spPr>
            <a:xfrm>
              <a:off x="342675" y="2927600"/>
              <a:ext cx="3075" cy="2200"/>
            </a:xfrm>
            <a:custGeom>
              <a:avLst/>
              <a:gdLst/>
              <a:ahLst/>
              <a:cxnLst/>
              <a:rect l="l" t="t" r="r" b="b"/>
              <a:pathLst>
                <a:path w="123" h="88" extrusionOk="0">
                  <a:moveTo>
                    <a:pt x="75" y="0"/>
                  </a:moveTo>
                  <a:cubicBezTo>
                    <a:pt x="1" y="0"/>
                    <a:pt x="72" y="87"/>
                    <a:pt x="107" y="87"/>
                  </a:cubicBezTo>
                  <a:cubicBezTo>
                    <a:pt x="116" y="87"/>
                    <a:pt x="123" y="81"/>
                    <a:pt x="123" y="63"/>
                  </a:cubicBezTo>
                  <a:cubicBezTo>
                    <a:pt x="123" y="16"/>
                    <a:pt x="107" y="0"/>
                    <a:pt x="7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1"/>
            <p:cNvSpPr/>
            <p:nvPr/>
          </p:nvSpPr>
          <p:spPr>
            <a:xfrm>
              <a:off x="1465175" y="3131050"/>
              <a:ext cx="7950" cy="6450"/>
            </a:xfrm>
            <a:custGeom>
              <a:avLst/>
              <a:gdLst/>
              <a:ahLst/>
              <a:cxnLst/>
              <a:rect l="l" t="t" r="r" b="b"/>
              <a:pathLst>
                <a:path w="318" h="258" extrusionOk="0">
                  <a:moveTo>
                    <a:pt x="175" y="1"/>
                  </a:moveTo>
                  <a:cubicBezTo>
                    <a:pt x="64" y="1"/>
                    <a:pt x="0" y="127"/>
                    <a:pt x="95" y="222"/>
                  </a:cubicBezTo>
                  <a:cubicBezTo>
                    <a:pt x="120" y="247"/>
                    <a:pt x="149" y="258"/>
                    <a:pt x="178" y="258"/>
                  </a:cubicBezTo>
                  <a:cubicBezTo>
                    <a:pt x="242" y="258"/>
                    <a:pt x="306" y="204"/>
                    <a:pt x="317" y="127"/>
                  </a:cubicBezTo>
                  <a:cubicBezTo>
                    <a:pt x="317" y="48"/>
                    <a:pt x="254" y="1"/>
                    <a:pt x="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1"/>
            <p:cNvSpPr/>
            <p:nvPr/>
          </p:nvSpPr>
          <p:spPr>
            <a:xfrm>
              <a:off x="1157600" y="2966375"/>
              <a:ext cx="5575" cy="5575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111" y="1"/>
                  </a:moveTo>
                  <a:cubicBezTo>
                    <a:pt x="48" y="1"/>
                    <a:pt x="1" y="48"/>
                    <a:pt x="1" y="112"/>
                  </a:cubicBezTo>
                  <a:cubicBezTo>
                    <a:pt x="1" y="175"/>
                    <a:pt x="48" y="223"/>
                    <a:pt x="111" y="223"/>
                  </a:cubicBezTo>
                  <a:cubicBezTo>
                    <a:pt x="175" y="223"/>
                    <a:pt x="222" y="175"/>
                    <a:pt x="222" y="112"/>
                  </a:cubicBezTo>
                  <a:cubicBezTo>
                    <a:pt x="222" y="48"/>
                    <a:pt x="175" y="1"/>
                    <a:pt x="11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1"/>
            <p:cNvSpPr/>
            <p:nvPr/>
          </p:nvSpPr>
          <p:spPr>
            <a:xfrm>
              <a:off x="768900" y="3164700"/>
              <a:ext cx="7125" cy="5950"/>
            </a:xfrm>
            <a:custGeom>
              <a:avLst/>
              <a:gdLst/>
              <a:ahLst/>
              <a:cxnLst/>
              <a:rect l="l" t="t" r="r" b="b"/>
              <a:pathLst>
                <a:path w="285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85" y="175"/>
                    <a:pt x="285" y="111"/>
                  </a:cubicBezTo>
                  <a:cubicBezTo>
                    <a:pt x="285" y="48"/>
                    <a:pt x="222" y="0"/>
                    <a:pt x="1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1"/>
            <p:cNvSpPr/>
            <p:nvPr/>
          </p:nvSpPr>
          <p:spPr>
            <a:xfrm>
              <a:off x="1309600" y="29268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0"/>
                  </a:moveTo>
                  <a:cubicBezTo>
                    <a:pt x="127" y="0"/>
                    <a:pt x="1" y="127"/>
                    <a:pt x="1" y="254"/>
                  </a:cubicBezTo>
                  <a:cubicBezTo>
                    <a:pt x="1" y="396"/>
                    <a:pt x="127" y="507"/>
                    <a:pt x="254" y="507"/>
                  </a:cubicBezTo>
                  <a:cubicBezTo>
                    <a:pt x="397" y="507"/>
                    <a:pt x="507" y="396"/>
                    <a:pt x="507" y="254"/>
                  </a:cubicBezTo>
                  <a:cubicBezTo>
                    <a:pt x="507" y="127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1"/>
            <p:cNvSpPr/>
            <p:nvPr/>
          </p:nvSpPr>
          <p:spPr>
            <a:xfrm>
              <a:off x="806500" y="3345550"/>
              <a:ext cx="11100" cy="9275"/>
            </a:xfrm>
            <a:custGeom>
              <a:avLst/>
              <a:gdLst/>
              <a:ahLst/>
              <a:cxnLst/>
              <a:rect l="l" t="t" r="r" b="b"/>
              <a:pathLst>
                <a:path w="444" h="371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79" y="2"/>
                    <a:pt x="0" y="208"/>
                    <a:pt x="127" y="319"/>
                  </a:cubicBezTo>
                  <a:cubicBezTo>
                    <a:pt x="167" y="354"/>
                    <a:pt x="213" y="370"/>
                    <a:pt x="258" y="370"/>
                  </a:cubicBezTo>
                  <a:cubicBezTo>
                    <a:pt x="355" y="370"/>
                    <a:pt x="444" y="296"/>
                    <a:pt x="444" y="177"/>
                  </a:cubicBezTo>
                  <a:cubicBezTo>
                    <a:pt x="444" y="75"/>
                    <a:pt x="364" y="0"/>
                    <a:pt x="27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1"/>
            <p:cNvSpPr/>
            <p:nvPr/>
          </p:nvSpPr>
          <p:spPr>
            <a:xfrm>
              <a:off x="328525" y="3201600"/>
              <a:ext cx="3975" cy="3000"/>
            </a:xfrm>
            <a:custGeom>
              <a:avLst/>
              <a:gdLst/>
              <a:ahLst/>
              <a:cxnLst/>
              <a:rect l="l" t="t" r="r" b="b"/>
              <a:pathLst>
                <a:path w="159" h="120" extrusionOk="0">
                  <a:moveTo>
                    <a:pt x="79" y="1"/>
                  </a:moveTo>
                  <a:cubicBezTo>
                    <a:pt x="40" y="1"/>
                    <a:pt x="0" y="21"/>
                    <a:pt x="8" y="60"/>
                  </a:cubicBezTo>
                  <a:cubicBezTo>
                    <a:pt x="8" y="100"/>
                    <a:pt x="40" y="120"/>
                    <a:pt x="73" y="120"/>
                  </a:cubicBezTo>
                  <a:cubicBezTo>
                    <a:pt x="107" y="120"/>
                    <a:pt x="143" y="100"/>
                    <a:pt x="150" y="60"/>
                  </a:cubicBezTo>
                  <a:cubicBezTo>
                    <a:pt x="158" y="21"/>
                    <a:pt x="119" y="1"/>
                    <a:pt x="79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1"/>
            <p:cNvSpPr/>
            <p:nvPr/>
          </p:nvSpPr>
          <p:spPr>
            <a:xfrm>
              <a:off x="1447675" y="3286225"/>
              <a:ext cx="6825" cy="4700"/>
            </a:xfrm>
            <a:custGeom>
              <a:avLst/>
              <a:gdLst/>
              <a:ahLst/>
              <a:cxnLst/>
              <a:rect l="l" t="t" r="r" b="b"/>
              <a:pathLst>
                <a:path w="273" h="188" extrusionOk="0">
                  <a:moveTo>
                    <a:pt x="146" y="0"/>
                  </a:moveTo>
                  <a:cubicBezTo>
                    <a:pt x="0" y="0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7"/>
                  </a:cubicBezTo>
                  <a:cubicBezTo>
                    <a:pt x="273" y="64"/>
                    <a:pt x="210" y="0"/>
                    <a:pt x="146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1"/>
            <p:cNvSpPr/>
            <p:nvPr/>
          </p:nvSpPr>
          <p:spPr>
            <a:xfrm>
              <a:off x="224550" y="3080375"/>
              <a:ext cx="2450" cy="1700"/>
            </a:xfrm>
            <a:custGeom>
              <a:avLst/>
              <a:gdLst/>
              <a:ahLst/>
              <a:cxnLst/>
              <a:rect l="l" t="t" r="r" b="b"/>
              <a:pathLst>
                <a:path w="98" h="68" extrusionOk="0">
                  <a:moveTo>
                    <a:pt x="50" y="1"/>
                  </a:moveTo>
                  <a:cubicBezTo>
                    <a:pt x="1" y="1"/>
                    <a:pt x="57" y="68"/>
                    <a:pt x="84" y="68"/>
                  </a:cubicBezTo>
                  <a:cubicBezTo>
                    <a:pt x="92" y="68"/>
                    <a:pt x="98" y="62"/>
                    <a:pt x="98" y="48"/>
                  </a:cubicBezTo>
                  <a:cubicBezTo>
                    <a:pt x="98" y="17"/>
                    <a:pt x="82" y="1"/>
                    <a:pt x="5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1"/>
            <p:cNvSpPr/>
            <p:nvPr/>
          </p:nvSpPr>
          <p:spPr>
            <a:xfrm>
              <a:off x="1239150" y="2822300"/>
              <a:ext cx="4375" cy="437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95" y="0"/>
                  </a:moveTo>
                  <a:cubicBezTo>
                    <a:pt x="48" y="0"/>
                    <a:pt x="0" y="48"/>
                    <a:pt x="0" y="95"/>
                  </a:cubicBezTo>
                  <a:cubicBezTo>
                    <a:pt x="0" y="127"/>
                    <a:pt x="48" y="175"/>
                    <a:pt x="95" y="175"/>
                  </a:cubicBezTo>
                  <a:cubicBezTo>
                    <a:pt x="143" y="175"/>
                    <a:pt x="175" y="127"/>
                    <a:pt x="175" y="95"/>
                  </a:cubicBezTo>
                  <a:cubicBezTo>
                    <a:pt x="175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1"/>
            <p:cNvSpPr/>
            <p:nvPr/>
          </p:nvSpPr>
          <p:spPr>
            <a:xfrm>
              <a:off x="1533650" y="3944500"/>
              <a:ext cx="2800" cy="2800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48" y="1"/>
                  </a:moveTo>
                  <a:cubicBezTo>
                    <a:pt x="32" y="1"/>
                    <a:pt x="1" y="32"/>
                    <a:pt x="1" y="64"/>
                  </a:cubicBezTo>
                  <a:cubicBezTo>
                    <a:pt x="1" y="80"/>
                    <a:pt x="32" y="111"/>
                    <a:pt x="48" y="111"/>
                  </a:cubicBezTo>
                  <a:cubicBezTo>
                    <a:pt x="80" y="111"/>
                    <a:pt x="111" y="80"/>
                    <a:pt x="111" y="64"/>
                  </a:cubicBezTo>
                  <a:cubicBezTo>
                    <a:pt x="111" y="32"/>
                    <a:pt x="80" y="1"/>
                    <a:pt x="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1"/>
            <p:cNvSpPr/>
            <p:nvPr/>
          </p:nvSpPr>
          <p:spPr>
            <a:xfrm>
              <a:off x="830250" y="3145700"/>
              <a:ext cx="6750" cy="6750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27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06"/>
                    <a:pt x="64" y="270"/>
                    <a:pt x="127" y="270"/>
                  </a:cubicBezTo>
                  <a:cubicBezTo>
                    <a:pt x="206" y="270"/>
                    <a:pt x="269" y="206"/>
                    <a:pt x="269" y="143"/>
                  </a:cubicBezTo>
                  <a:cubicBezTo>
                    <a:pt x="269" y="64"/>
                    <a:pt x="206" y="0"/>
                    <a:pt x="12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1"/>
            <p:cNvSpPr/>
            <p:nvPr/>
          </p:nvSpPr>
          <p:spPr>
            <a:xfrm>
              <a:off x="1351175" y="3186875"/>
              <a:ext cx="14275" cy="13875"/>
            </a:xfrm>
            <a:custGeom>
              <a:avLst/>
              <a:gdLst/>
              <a:ahLst/>
              <a:cxnLst/>
              <a:rect l="l" t="t" r="r" b="b"/>
              <a:pathLst>
                <a:path w="571" h="555" extrusionOk="0">
                  <a:moveTo>
                    <a:pt x="285" y="0"/>
                  </a:moveTo>
                  <a:cubicBezTo>
                    <a:pt x="127" y="0"/>
                    <a:pt x="0" y="127"/>
                    <a:pt x="0" y="269"/>
                  </a:cubicBezTo>
                  <a:cubicBezTo>
                    <a:pt x="0" y="428"/>
                    <a:pt x="127" y="554"/>
                    <a:pt x="285" y="554"/>
                  </a:cubicBezTo>
                  <a:cubicBezTo>
                    <a:pt x="444" y="554"/>
                    <a:pt x="570" y="428"/>
                    <a:pt x="570" y="269"/>
                  </a:cubicBezTo>
                  <a:cubicBezTo>
                    <a:pt x="570" y="127"/>
                    <a:pt x="444" y="0"/>
                    <a:pt x="285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1"/>
            <p:cNvSpPr/>
            <p:nvPr/>
          </p:nvSpPr>
          <p:spPr>
            <a:xfrm>
              <a:off x="945025" y="3548275"/>
              <a:ext cx="24575" cy="21375"/>
            </a:xfrm>
            <a:custGeom>
              <a:avLst/>
              <a:gdLst/>
              <a:ahLst/>
              <a:cxnLst/>
              <a:rect l="l" t="t" r="r" b="b"/>
              <a:pathLst>
                <a:path w="983" h="855" extrusionOk="0">
                  <a:moveTo>
                    <a:pt x="555" y="0"/>
                  </a:moveTo>
                  <a:cubicBezTo>
                    <a:pt x="191" y="0"/>
                    <a:pt x="1" y="459"/>
                    <a:pt x="254" y="729"/>
                  </a:cubicBezTo>
                  <a:cubicBezTo>
                    <a:pt x="341" y="816"/>
                    <a:pt x="449" y="855"/>
                    <a:pt x="554" y="855"/>
                  </a:cubicBezTo>
                  <a:cubicBezTo>
                    <a:pt x="773" y="855"/>
                    <a:pt x="983" y="685"/>
                    <a:pt x="983" y="428"/>
                  </a:cubicBezTo>
                  <a:cubicBezTo>
                    <a:pt x="983" y="190"/>
                    <a:pt x="793" y="0"/>
                    <a:pt x="55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1"/>
            <p:cNvSpPr/>
            <p:nvPr/>
          </p:nvSpPr>
          <p:spPr>
            <a:xfrm>
              <a:off x="1396700" y="3561325"/>
              <a:ext cx="22175" cy="22200"/>
            </a:xfrm>
            <a:custGeom>
              <a:avLst/>
              <a:gdLst/>
              <a:ahLst/>
              <a:cxnLst/>
              <a:rect l="l" t="t" r="r" b="b"/>
              <a:pathLst>
                <a:path w="887" h="888" extrusionOk="0">
                  <a:moveTo>
                    <a:pt x="444" y="1"/>
                  </a:moveTo>
                  <a:cubicBezTo>
                    <a:pt x="206" y="1"/>
                    <a:pt x="0" y="207"/>
                    <a:pt x="0" y="444"/>
                  </a:cubicBezTo>
                  <a:cubicBezTo>
                    <a:pt x="0" y="697"/>
                    <a:pt x="206" y="887"/>
                    <a:pt x="444" y="887"/>
                  </a:cubicBezTo>
                  <a:cubicBezTo>
                    <a:pt x="697" y="887"/>
                    <a:pt x="887" y="697"/>
                    <a:pt x="887" y="444"/>
                  </a:cubicBezTo>
                  <a:cubicBezTo>
                    <a:pt x="887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1"/>
            <p:cNvSpPr/>
            <p:nvPr/>
          </p:nvSpPr>
          <p:spPr>
            <a:xfrm>
              <a:off x="564250" y="3296125"/>
              <a:ext cx="22175" cy="19000"/>
            </a:xfrm>
            <a:custGeom>
              <a:avLst/>
              <a:gdLst/>
              <a:ahLst/>
              <a:cxnLst/>
              <a:rect l="l" t="t" r="r" b="b"/>
              <a:pathLst>
                <a:path w="887" h="760" extrusionOk="0">
                  <a:moveTo>
                    <a:pt x="507" y="0"/>
                  </a:moveTo>
                  <a:cubicBezTo>
                    <a:pt x="174" y="0"/>
                    <a:pt x="0" y="412"/>
                    <a:pt x="238" y="649"/>
                  </a:cubicBezTo>
                  <a:cubicBezTo>
                    <a:pt x="319" y="725"/>
                    <a:pt x="414" y="759"/>
                    <a:pt x="507" y="759"/>
                  </a:cubicBezTo>
                  <a:cubicBezTo>
                    <a:pt x="704" y="759"/>
                    <a:pt x="887" y="606"/>
                    <a:pt x="887" y="380"/>
                  </a:cubicBezTo>
                  <a:cubicBezTo>
                    <a:pt x="887" y="174"/>
                    <a:pt x="728" y="0"/>
                    <a:pt x="507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1"/>
            <p:cNvSpPr/>
            <p:nvPr/>
          </p:nvSpPr>
          <p:spPr>
            <a:xfrm>
              <a:off x="999675" y="3181725"/>
              <a:ext cx="20200" cy="17275"/>
            </a:xfrm>
            <a:custGeom>
              <a:avLst/>
              <a:gdLst/>
              <a:ahLst/>
              <a:cxnLst/>
              <a:rect l="l" t="t" r="r" b="b"/>
              <a:pathLst>
                <a:path w="808" h="691" extrusionOk="0">
                  <a:moveTo>
                    <a:pt x="459" y="0"/>
                  </a:moveTo>
                  <a:cubicBezTo>
                    <a:pt x="143" y="0"/>
                    <a:pt x="0" y="380"/>
                    <a:pt x="206" y="586"/>
                  </a:cubicBezTo>
                  <a:cubicBezTo>
                    <a:pt x="278" y="658"/>
                    <a:pt x="366" y="690"/>
                    <a:pt x="453" y="690"/>
                  </a:cubicBezTo>
                  <a:cubicBezTo>
                    <a:pt x="634" y="690"/>
                    <a:pt x="808" y="552"/>
                    <a:pt x="808" y="349"/>
                  </a:cubicBezTo>
                  <a:cubicBezTo>
                    <a:pt x="808" y="159"/>
                    <a:pt x="649" y="0"/>
                    <a:pt x="45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1"/>
            <p:cNvSpPr/>
            <p:nvPr/>
          </p:nvSpPr>
          <p:spPr>
            <a:xfrm>
              <a:off x="1117225" y="3849900"/>
              <a:ext cx="17850" cy="17450"/>
            </a:xfrm>
            <a:custGeom>
              <a:avLst/>
              <a:gdLst/>
              <a:ahLst/>
              <a:cxnLst/>
              <a:rect l="l" t="t" r="r" b="b"/>
              <a:pathLst>
                <a:path w="714" h="698" extrusionOk="0">
                  <a:moveTo>
                    <a:pt x="365" y="0"/>
                  </a:moveTo>
                  <a:cubicBezTo>
                    <a:pt x="159" y="0"/>
                    <a:pt x="1" y="159"/>
                    <a:pt x="1" y="349"/>
                  </a:cubicBezTo>
                  <a:cubicBezTo>
                    <a:pt x="1" y="539"/>
                    <a:pt x="159" y="697"/>
                    <a:pt x="365" y="697"/>
                  </a:cubicBezTo>
                  <a:cubicBezTo>
                    <a:pt x="555" y="697"/>
                    <a:pt x="713" y="539"/>
                    <a:pt x="713" y="349"/>
                  </a:cubicBezTo>
                  <a:cubicBezTo>
                    <a:pt x="713" y="159"/>
                    <a:pt x="555" y="0"/>
                    <a:pt x="365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1"/>
            <p:cNvSpPr/>
            <p:nvPr/>
          </p:nvSpPr>
          <p:spPr>
            <a:xfrm>
              <a:off x="702700" y="3898575"/>
              <a:ext cx="4850" cy="3400"/>
            </a:xfrm>
            <a:custGeom>
              <a:avLst/>
              <a:gdLst/>
              <a:ahLst/>
              <a:cxnLst/>
              <a:rect l="l" t="t" r="r" b="b"/>
              <a:pathLst>
                <a:path w="194" h="136" extrusionOk="0">
                  <a:moveTo>
                    <a:pt x="99" y="1"/>
                  </a:moveTo>
                  <a:cubicBezTo>
                    <a:pt x="0" y="1"/>
                    <a:pt x="112" y="135"/>
                    <a:pt x="167" y="135"/>
                  </a:cubicBezTo>
                  <a:cubicBezTo>
                    <a:pt x="183" y="135"/>
                    <a:pt x="194" y="124"/>
                    <a:pt x="194" y="96"/>
                  </a:cubicBezTo>
                  <a:cubicBezTo>
                    <a:pt x="194" y="33"/>
                    <a:pt x="146" y="1"/>
                    <a:pt x="9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1"/>
            <p:cNvSpPr/>
            <p:nvPr/>
          </p:nvSpPr>
          <p:spPr>
            <a:xfrm>
              <a:off x="1705850" y="3727175"/>
              <a:ext cx="8725" cy="7125"/>
            </a:xfrm>
            <a:custGeom>
              <a:avLst/>
              <a:gdLst/>
              <a:ahLst/>
              <a:cxnLst/>
              <a:rect l="l" t="t" r="r" b="b"/>
              <a:pathLst>
                <a:path w="349" h="285" extrusionOk="0">
                  <a:moveTo>
                    <a:pt x="190" y="1"/>
                  </a:moveTo>
                  <a:cubicBezTo>
                    <a:pt x="64" y="1"/>
                    <a:pt x="0" y="159"/>
                    <a:pt x="95" y="238"/>
                  </a:cubicBezTo>
                  <a:cubicBezTo>
                    <a:pt x="127" y="270"/>
                    <a:pt x="166" y="284"/>
                    <a:pt x="203" y="284"/>
                  </a:cubicBezTo>
                  <a:cubicBezTo>
                    <a:pt x="278" y="284"/>
                    <a:pt x="349" y="228"/>
                    <a:pt x="349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1"/>
            <p:cNvSpPr/>
            <p:nvPr/>
          </p:nvSpPr>
          <p:spPr>
            <a:xfrm>
              <a:off x="650000" y="2834175"/>
              <a:ext cx="4125" cy="3025"/>
            </a:xfrm>
            <a:custGeom>
              <a:avLst/>
              <a:gdLst/>
              <a:ahLst/>
              <a:cxnLst/>
              <a:rect l="l" t="t" r="r" b="b"/>
              <a:pathLst>
                <a:path w="165" h="121" extrusionOk="0">
                  <a:moveTo>
                    <a:pt x="85" y="0"/>
                  </a:moveTo>
                  <a:cubicBezTo>
                    <a:pt x="0" y="0"/>
                    <a:pt x="91" y="121"/>
                    <a:pt x="139" y="121"/>
                  </a:cubicBezTo>
                  <a:cubicBezTo>
                    <a:pt x="154" y="121"/>
                    <a:pt x="164" y="109"/>
                    <a:pt x="164" y="80"/>
                  </a:cubicBezTo>
                  <a:cubicBezTo>
                    <a:pt x="164" y="32"/>
                    <a:pt x="133" y="0"/>
                    <a:pt x="8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1"/>
            <p:cNvSpPr/>
            <p:nvPr/>
          </p:nvSpPr>
          <p:spPr>
            <a:xfrm>
              <a:off x="908225" y="2787850"/>
              <a:ext cx="5575" cy="5175"/>
            </a:xfrm>
            <a:custGeom>
              <a:avLst/>
              <a:gdLst/>
              <a:ahLst/>
              <a:cxnLst/>
              <a:rect l="l" t="t" r="r" b="b"/>
              <a:pathLst>
                <a:path w="223" h="207" extrusionOk="0">
                  <a:moveTo>
                    <a:pt x="111" y="1"/>
                  </a:moveTo>
                  <a:cubicBezTo>
                    <a:pt x="0" y="17"/>
                    <a:pt x="0" y="191"/>
                    <a:pt x="111" y="207"/>
                  </a:cubicBezTo>
                  <a:cubicBezTo>
                    <a:pt x="175" y="207"/>
                    <a:pt x="222" y="159"/>
                    <a:pt x="222" y="112"/>
                  </a:cubicBezTo>
                  <a:cubicBezTo>
                    <a:pt x="222" y="48"/>
                    <a:pt x="175" y="1"/>
                    <a:pt x="11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1"/>
            <p:cNvSpPr/>
            <p:nvPr/>
          </p:nvSpPr>
          <p:spPr>
            <a:xfrm>
              <a:off x="1370175" y="3730350"/>
              <a:ext cx="19025" cy="16050"/>
            </a:xfrm>
            <a:custGeom>
              <a:avLst/>
              <a:gdLst/>
              <a:ahLst/>
              <a:cxnLst/>
              <a:rect l="l" t="t" r="r" b="b"/>
              <a:pathLst>
                <a:path w="761" h="642" extrusionOk="0">
                  <a:moveTo>
                    <a:pt x="444" y="1"/>
                  </a:moveTo>
                  <a:cubicBezTo>
                    <a:pt x="143" y="1"/>
                    <a:pt x="0" y="349"/>
                    <a:pt x="206" y="555"/>
                  </a:cubicBezTo>
                  <a:cubicBezTo>
                    <a:pt x="271" y="614"/>
                    <a:pt x="349" y="641"/>
                    <a:pt x="427" y="641"/>
                  </a:cubicBezTo>
                  <a:cubicBezTo>
                    <a:pt x="596" y="641"/>
                    <a:pt x="760" y="513"/>
                    <a:pt x="760" y="317"/>
                  </a:cubicBezTo>
                  <a:cubicBezTo>
                    <a:pt x="760" y="143"/>
                    <a:pt x="618" y="1"/>
                    <a:pt x="44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1"/>
            <p:cNvSpPr/>
            <p:nvPr/>
          </p:nvSpPr>
          <p:spPr>
            <a:xfrm>
              <a:off x="796200" y="3582300"/>
              <a:ext cx="26950" cy="27350"/>
            </a:xfrm>
            <a:custGeom>
              <a:avLst/>
              <a:gdLst/>
              <a:ahLst/>
              <a:cxnLst/>
              <a:rect l="l" t="t" r="r" b="b"/>
              <a:pathLst>
                <a:path w="1078" h="1094" extrusionOk="0">
                  <a:moveTo>
                    <a:pt x="539" y="1"/>
                  </a:moveTo>
                  <a:cubicBezTo>
                    <a:pt x="238" y="1"/>
                    <a:pt x="1" y="254"/>
                    <a:pt x="1" y="555"/>
                  </a:cubicBezTo>
                  <a:cubicBezTo>
                    <a:pt x="1" y="856"/>
                    <a:pt x="238" y="1093"/>
                    <a:pt x="539" y="1093"/>
                  </a:cubicBezTo>
                  <a:cubicBezTo>
                    <a:pt x="840" y="1093"/>
                    <a:pt x="1077" y="856"/>
                    <a:pt x="1077" y="555"/>
                  </a:cubicBezTo>
                  <a:cubicBezTo>
                    <a:pt x="1077" y="254"/>
                    <a:pt x="840" y="1"/>
                    <a:pt x="539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1"/>
            <p:cNvSpPr/>
            <p:nvPr/>
          </p:nvSpPr>
          <p:spPr>
            <a:xfrm>
              <a:off x="995300" y="2962825"/>
              <a:ext cx="5975" cy="5950"/>
            </a:xfrm>
            <a:custGeom>
              <a:avLst/>
              <a:gdLst/>
              <a:ahLst/>
              <a:cxnLst/>
              <a:rect l="l" t="t" r="r" b="b"/>
              <a:pathLst>
                <a:path w="239" h="238" extrusionOk="0">
                  <a:moveTo>
                    <a:pt x="128" y="0"/>
                  </a:moveTo>
                  <a:cubicBezTo>
                    <a:pt x="64" y="0"/>
                    <a:pt x="1" y="48"/>
                    <a:pt x="1" y="127"/>
                  </a:cubicBezTo>
                  <a:cubicBezTo>
                    <a:pt x="1" y="190"/>
                    <a:pt x="64" y="238"/>
                    <a:pt x="128" y="238"/>
                  </a:cubicBezTo>
                  <a:cubicBezTo>
                    <a:pt x="191" y="238"/>
                    <a:pt x="238" y="190"/>
                    <a:pt x="238" y="127"/>
                  </a:cubicBezTo>
                  <a:cubicBezTo>
                    <a:pt x="238" y="48"/>
                    <a:pt x="191" y="0"/>
                    <a:pt x="12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1"/>
            <p:cNvSpPr/>
            <p:nvPr/>
          </p:nvSpPr>
          <p:spPr>
            <a:xfrm>
              <a:off x="387850" y="3459450"/>
              <a:ext cx="5400" cy="5000"/>
            </a:xfrm>
            <a:custGeom>
              <a:avLst/>
              <a:gdLst/>
              <a:ahLst/>
              <a:cxnLst/>
              <a:rect l="l" t="t" r="r" b="b"/>
              <a:pathLst>
                <a:path w="216" h="200" extrusionOk="0">
                  <a:moveTo>
                    <a:pt x="92" y="1"/>
                  </a:moveTo>
                  <a:cubicBezTo>
                    <a:pt x="1" y="1"/>
                    <a:pt x="4" y="199"/>
                    <a:pt x="101" y="199"/>
                  </a:cubicBezTo>
                  <a:cubicBezTo>
                    <a:pt x="107" y="199"/>
                    <a:pt x="114" y="198"/>
                    <a:pt x="121" y="196"/>
                  </a:cubicBezTo>
                  <a:cubicBezTo>
                    <a:pt x="168" y="196"/>
                    <a:pt x="216" y="149"/>
                    <a:pt x="216" y="101"/>
                  </a:cubicBezTo>
                  <a:cubicBezTo>
                    <a:pt x="216" y="46"/>
                    <a:pt x="180" y="3"/>
                    <a:pt x="139" y="3"/>
                  </a:cubicBezTo>
                  <a:cubicBezTo>
                    <a:pt x="133" y="3"/>
                    <a:pt x="127" y="4"/>
                    <a:pt x="121" y="6"/>
                  </a:cubicBezTo>
                  <a:cubicBezTo>
                    <a:pt x="111" y="3"/>
                    <a:pt x="101" y="1"/>
                    <a:pt x="9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1"/>
            <p:cNvSpPr/>
            <p:nvPr/>
          </p:nvSpPr>
          <p:spPr>
            <a:xfrm>
              <a:off x="786700" y="3778250"/>
              <a:ext cx="13875" cy="11925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1" y="254"/>
                    <a:pt x="143" y="412"/>
                  </a:cubicBezTo>
                  <a:cubicBezTo>
                    <a:pt x="192" y="457"/>
                    <a:pt x="251" y="476"/>
                    <a:pt x="308" y="476"/>
                  </a:cubicBezTo>
                  <a:cubicBezTo>
                    <a:pt x="435" y="476"/>
                    <a:pt x="555" y="380"/>
                    <a:pt x="555" y="238"/>
                  </a:cubicBezTo>
                  <a:cubicBezTo>
                    <a:pt x="555" y="111"/>
                    <a:pt x="460" y="1"/>
                    <a:pt x="3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1"/>
            <p:cNvSpPr/>
            <p:nvPr/>
          </p:nvSpPr>
          <p:spPr>
            <a:xfrm>
              <a:off x="1120000" y="3560050"/>
              <a:ext cx="9125" cy="9225"/>
            </a:xfrm>
            <a:custGeom>
              <a:avLst/>
              <a:gdLst/>
              <a:ahLst/>
              <a:cxnLst/>
              <a:rect l="l" t="t" r="r" b="b"/>
              <a:pathLst>
                <a:path w="365" h="369" extrusionOk="0">
                  <a:moveTo>
                    <a:pt x="183" y="0"/>
                  </a:moveTo>
                  <a:cubicBezTo>
                    <a:pt x="92" y="0"/>
                    <a:pt x="0" y="60"/>
                    <a:pt x="0" y="178"/>
                  </a:cubicBezTo>
                  <a:cubicBezTo>
                    <a:pt x="0" y="305"/>
                    <a:pt x="92" y="368"/>
                    <a:pt x="183" y="368"/>
                  </a:cubicBezTo>
                  <a:cubicBezTo>
                    <a:pt x="274" y="368"/>
                    <a:pt x="365" y="305"/>
                    <a:pt x="365" y="178"/>
                  </a:cubicBezTo>
                  <a:cubicBezTo>
                    <a:pt x="365" y="60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1"/>
            <p:cNvSpPr/>
            <p:nvPr/>
          </p:nvSpPr>
          <p:spPr>
            <a:xfrm>
              <a:off x="736825" y="3407750"/>
              <a:ext cx="19425" cy="16300"/>
            </a:xfrm>
            <a:custGeom>
              <a:avLst/>
              <a:gdLst/>
              <a:ahLst/>
              <a:cxnLst/>
              <a:rect l="l" t="t" r="r" b="b"/>
              <a:pathLst>
                <a:path w="777" h="652" extrusionOk="0">
                  <a:moveTo>
                    <a:pt x="444" y="0"/>
                  </a:moveTo>
                  <a:cubicBezTo>
                    <a:pt x="143" y="0"/>
                    <a:pt x="0" y="349"/>
                    <a:pt x="206" y="554"/>
                  </a:cubicBezTo>
                  <a:cubicBezTo>
                    <a:pt x="274" y="622"/>
                    <a:pt x="358" y="652"/>
                    <a:pt x="441" y="652"/>
                  </a:cubicBezTo>
                  <a:cubicBezTo>
                    <a:pt x="611" y="652"/>
                    <a:pt x="776" y="525"/>
                    <a:pt x="776" y="333"/>
                  </a:cubicBezTo>
                  <a:cubicBezTo>
                    <a:pt x="776" y="143"/>
                    <a:pt x="618" y="0"/>
                    <a:pt x="444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1"/>
            <p:cNvSpPr/>
            <p:nvPr/>
          </p:nvSpPr>
          <p:spPr>
            <a:xfrm>
              <a:off x="1595000" y="3683250"/>
              <a:ext cx="13100" cy="11225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90" y="427"/>
                    <a:pt x="247" y="448"/>
                    <a:pt x="303" y="448"/>
                  </a:cubicBezTo>
                  <a:cubicBezTo>
                    <a:pt x="416" y="448"/>
                    <a:pt x="523" y="360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1"/>
            <p:cNvSpPr/>
            <p:nvPr/>
          </p:nvSpPr>
          <p:spPr>
            <a:xfrm>
              <a:off x="884075" y="3178550"/>
              <a:ext cx="22200" cy="22200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191" y="1"/>
                    <a:pt x="1" y="191"/>
                    <a:pt x="1" y="444"/>
                  </a:cubicBezTo>
                  <a:cubicBezTo>
                    <a:pt x="1" y="681"/>
                    <a:pt x="191" y="887"/>
                    <a:pt x="444" y="887"/>
                  </a:cubicBezTo>
                  <a:cubicBezTo>
                    <a:pt x="681" y="887"/>
                    <a:pt x="887" y="681"/>
                    <a:pt x="887" y="444"/>
                  </a:cubicBezTo>
                  <a:cubicBezTo>
                    <a:pt x="887" y="191"/>
                    <a:pt x="681" y="1"/>
                    <a:pt x="44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1"/>
            <p:cNvSpPr/>
            <p:nvPr/>
          </p:nvSpPr>
          <p:spPr>
            <a:xfrm>
              <a:off x="1543150" y="3380825"/>
              <a:ext cx="11500" cy="11500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22" y="460"/>
                  </a:cubicBezTo>
                  <a:cubicBezTo>
                    <a:pt x="349" y="460"/>
                    <a:pt x="460" y="365"/>
                    <a:pt x="460" y="238"/>
                  </a:cubicBezTo>
                  <a:cubicBezTo>
                    <a:pt x="460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1"/>
            <p:cNvSpPr/>
            <p:nvPr/>
          </p:nvSpPr>
          <p:spPr>
            <a:xfrm>
              <a:off x="1403825" y="3909275"/>
              <a:ext cx="16650" cy="14175"/>
            </a:xfrm>
            <a:custGeom>
              <a:avLst/>
              <a:gdLst/>
              <a:ahLst/>
              <a:cxnLst/>
              <a:rect l="l" t="t" r="r" b="b"/>
              <a:pathLst>
                <a:path w="666" h="567" extrusionOk="0">
                  <a:moveTo>
                    <a:pt x="380" y="0"/>
                  </a:moveTo>
                  <a:cubicBezTo>
                    <a:pt x="127" y="0"/>
                    <a:pt x="0" y="301"/>
                    <a:pt x="190" y="475"/>
                  </a:cubicBezTo>
                  <a:cubicBezTo>
                    <a:pt x="248" y="539"/>
                    <a:pt x="320" y="567"/>
                    <a:pt x="391" y="567"/>
                  </a:cubicBezTo>
                  <a:cubicBezTo>
                    <a:pt x="532" y="567"/>
                    <a:pt x="665" y="454"/>
                    <a:pt x="665" y="285"/>
                  </a:cubicBezTo>
                  <a:cubicBezTo>
                    <a:pt x="665" y="127"/>
                    <a:pt x="539" y="0"/>
                    <a:pt x="38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1"/>
            <p:cNvSpPr/>
            <p:nvPr/>
          </p:nvSpPr>
          <p:spPr>
            <a:xfrm>
              <a:off x="1480575" y="3945700"/>
              <a:ext cx="4025" cy="2525"/>
            </a:xfrm>
            <a:custGeom>
              <a:avLst/>
              <a:gdLst/>
              <a:ahLst/>
              <a:cxnLst/>
              <a:rect l="l" t="t" r="r" b="b"/>
              <a:pathLst>
                <a:path w="161" h="101" extrusionOk="0">
                  <a:moveTo>
                    <a:pt x="97" y="0"/>
                  </a:moveTo>
                  <a:cubicBezTo>
                    <a:pt x="1" y="0"/>
                    <a:pt x="87" y="100"/>
                    <a:pt x="134" y="100"/>
                  </a:cubicBezTo>
                  <a:cubicBezTo>
                    <a:pt x="149" y="100"/>
                    <a:pt x="160" y="90"/>
                    <a:pt x="160" y="63"/>
                  </a:cubicBezTo>
                  <a:cubicBezTo>
                    <a:pt x="160" y="32"/>
                    <a:pt x="129" y="0"/>
                    <a:pt x="97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1"/>
            <p:cNvSpPr/>
            <p:nvPr/>
          </p:nvSpPr>
          <p:spPr>
            <a:xfrm>
              <a:off x="1397875" y="2993300"/>
              <a:ext cx="5175" cy="4775"/>
            </a:xfrm>
            <a:custGeom>
              <a:avLst/>
              <a:gdLst/>
              <a:ahLst/>
              <a:cxnLst/>
              <a:rect l="l" t="t" r="r" b="b"/>
              <a:pathLst>
                <a:path w="207" h="191" extrusionOk="0">
                  <a:moveTo>
                    <a:pt x="96" y="1"/>
                  </a:moveTo>
                  <a:cubicBezTo>
                    <a:pt x="48" y="1"/>
                    <a:pt x="17" y="32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59" y="191"/>
                    <a:pt x="207" y="143"/>
                    <a:pt x="191" y="96"/>
                  </a:cubicBezTo>
                  <a:cubicBezTo>
                    <a:pt x="191" y="32"/>
                    <a:pt x="159" y="1"/>
                    <a:pt x="96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1"/>
            <p:cNvSpPr/>
            <p:nvPr/>
          </p:nvSpPr>
          <p:spPr>
            <a:xfrm>
              <a:off x="1478225" y="3289400"/>
              <a:ext cx="20625" cy="21000"/>
            </a:xfrm>
            <a:custGeom>
              <a:avLst/>
              <a:gdLst/>
              <a:ahLst/>
              <a:cxnLst/>
              <a:rect l="l" t="t" r="r" b="b"/>
              <a:pathLst>
                <a:path w="825" h="840" extrusionOk="0">
                  <a:moveTo>
                    <a:pt x="413" y="0"/>
                  </a:moveTo>
                  <a:cubicBezTo>
                    <a:pt x="191" y="0"/>
                    <a:pt x="1" y="190"/>
                    <a:pt x="1" y="412"/>
                  </a:cubicBezTo>
                  <a:cubicBezTo>
                    <a:pt x="1" y="649"/>
                    <a:pt x="191" y="839"/>
                    <a:pt x="413" y="839"/>
                  </a:cubicBezTo>
                  <a:cubicBezTo>
                    <a:pt x="634" y="839"/>
                    <a:pt x="824" y="649"/>
                    <a:pt x="824" y="412"/>
                  </a:cubicBezTo>
                  <a:cubicBezTo>
                    <a:pt x="824" y="190"/>
                    <a:pt x="634" y="0"/>
                    <a:pt x="413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1"/>
            <p:cNvSpPr/>
            <p:nvPr/>
          </p:nvSpPr>
          <p:spPr>
            <a:xfrm>
              <a:off x="743550" y="3823375"/>
              <a:ext cx="15075" cy="12575"/>
            </a:xfrm>
            <a:custGeom>
              <a:avLst/>
              <a:gdLst/>
              <a:ahLst/>
              <a:cxnLst/>
              <a:rect l="l" t="t" r="r" b="b"/>
              <a:pathLst>
                <a:path w="603" h="503" extrusionOk="0">
                  <a:moveTo>
                    <a:pt x="349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6" y="480"/>
                    <a:pt x="282" y="503"/>
                    <a:pt x="347" y="503"/>
                  </a:cubicBezTo>
                  <a:cubicBezTo>
                    <a:pt x="480" y="503"/>
                    <a:pt x="602" y="403"/>
                    <a:pt x="602" y="254"/>
                  </a:cubicBezTo>
                  <a:cubicBezTo>
                    <a:pt x="602" y="111"/>
                    <a:pt x="491" y="1"/>
                    <a:pt x="349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1"/>
            <p:cNvSpPr/>
            <p:nvPr/>
          </p:nvSpPr>
          <p:spPr>
            <a:xfrm>
              <a:off x="959275" y="2889200"/>
              <a:ext cx="4775" cy="4375"/>
            </a:xfrm>
            <a:custGeom>
              <a:avLst/>
              <a:gdLst/>
              <a:ahLst/>
              <a:cxnLst/>
              <a:rect l="l" t="t" r="r" b="b"/>
              <a:pathLst>
                <a:path w="191" h="175" extrusionOk="0">
                  <a:moveTo>
                    <a:pt x="96" y="0"/>
                  </a:moveTo>
                  <a:cubicBezTo>
                    <a:pt x="48" y="0"/>
                    <a:pt x="1" y="32"/>
                    <a:pt x="1" y="95"/>
                  </a:cubicBezTo>
                  <a:cubicBezTo>
                    <a:pt x="1" y="143"/>
                    <a:pt x="48" y="174"/>
                    <a:pt x="96" y="174"/>
                  </a:cubicBezTo>
                  <a:cubicBezTo>
                    <a:pt x="143" y="174"/>
                    <a:pt x="191" y="143"/>
                    <a:pt x="191" y="95"/>
                  </a:cubicBezTo>
                  <a:cubicBezTo>
                    <a:pt x="191" y="32"/>
                    <a:pt x="143" y="0"/>
                    <a:pt x="9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1"/>
            <p:cNvSpPr/>
            <p:nvPr/>
          </p:nvSpPr>
          <p:spPr>
            <a:xfrm>
              <a:off x="844100" y="3238325"/>
              <a:ext cx="21000" cy="20600"/>
            </a:xfrm>
            <a:custGeom>
              <a:avLst/>
              <a:gdLst/>
              <a:ahLst/>
              <a:cxnLst/>
              <a:rect l="l" t="t" r="r" b="b"/>
              <a:pathLst>
                <a:path w="840" h="824" extrusionOk="0">
                  <a:moveTo>
                    <a:pt x="428" y="1"/>
                  </a:moveTo>
                  <a:cubicBezTo>
                    <a:pt x="190" y="1"/>
                    <a:pt x="0" y="191"/>
                    <a:pt x="0" y="412"/>
                  </a:cubicBezTo>
                  <a:cubicBezTo>
                    <a:pt x="0" y="634"/>
                    <a:pt x="190" y="824"/>
                    <a:pt x="428" y="824"/>
                  </a:cubicBezTo>
                  <a:cubicBezTo>
                    <a:pt x="650" y="824"/>
                    <a:pt x="840" y="634"/>
                    <a:pt x="840" y="412"/>
                  </a:cubicBezTo>
                  <a:cubicBezTo>
                    <a:pt x="840" y="191"/>
                    <a:pt x="650" y="1"/>
                    <a:pt x="42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1"/>
            <p:cNvSpPr/>
            <p:nvPr/>
          </p:nvSpPr>
          <p:spPr>
            <a:xfrm>
              <a:off x="1075825" y="2971525"/>
              <a:ext cx="5800" cy="3700"/>
            </a:xfrm>
            <a:custGeom>
              <a:avLst/>
              <a:gdLst/>
              <a:ahLst/>
              <a:cxnLst/>
              <a:rect l="l" t="t" r="r" b="b"/>
              <a:pathLst>
                <a:path w="232" h="148" extrusionOk="0">
                  <a:moveTo>
                    <a:pt x="121" y="1"/>
                  </a:moveTo>
                  <a:cubicBezTo>
                    <a:pt x="0" y="1"/>
                    <a:pt x="128" y="148"/>
                    <a:pt x="195" y="148"/>
                  </a:cubicBezTo>
                  <a:cubicBezTo>
                    <a:pt x="216" y="148"/>
                    <a:pt x="232" y="133"/>
                    <a:pt x="232" y="96"/>
                  </a:cubicBezTo>
                  <a:cubicBezTo>
                    <a:pt x="232" y="48"/>
                    <a:pt x="184" y="1"/>
                    <a:pt x="12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1"/>
            <p:cNvSpPr/>
            <p:nvPr/>
          </p:nvSpPr>
          <p:spPr>
            <a:xfrm>
              <a:off x="1027775" y="3407325"/>
              <a:ext cx="26150" cy="22375"/>
            </a:xfrm>
            <a:custGeom>
              <a:avLst/>
              <a:gdLst/>
              <a:ahLst/>
              <a:cxnLst/>
              <a:rect l="l" t="t" r="r" b="b"/>
              <a:pathLst>
                <a:path w="1046" h="895" extrusionOk="0">
                  <a:moveTo>
                    <a:pt x="628" y="1"/>
                  </a:moveTo>
                  <a:cubicBezTo>
                    <a:pt x="619" y="1"/>
                    <a:pt x="611" y="1"/>
                    <a:pt x="602" y="1"/>
                  </a:cubicBezTo>
                  <a:cubicBezTo>
                    <a:pt x="190" y="1"/>
                    <a:pt x="0" y="476"/>
                    <a:pt x="285" y="761"/>
                  </a:cubicBezTo>
                  <a:cubicBezTo>
                    <a:pt x="372" y="853"/>
                    <a:pt x="482" y="894"/>
                    <a:pt x="591" y="894"/>
                  </a:cubicBezTo>
                  <a:cubicBezTo>
                    <a:pt x="820" y="894"/>
                    <a:pt x="1045" y="713"/>
                    <a:pt x="1045" y="445"/>
                  </a:cubicBezTo>
                  <a:cubicBezTo>
                    <a:pt x="1045" y="201"/>
                    <a:pt x="854" y="1"/>
                    <a:pt x="62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1"/>
            <p:cNvSpPr/>
            <p:nvPr/>
          </p:nvSpPr>
          <p:spPr>
            <a:xfrm>
              <a:off x="1217375" y="3764000"/>
              <a:ext cx="24575" cy="21000"/>
            </a:xfrm>
            <a:custGeom>
              <a:avLst/>
              <a:gdLst/>
              <a:ahLst/>
              <a:cxnLst/>
              <a:rect l="l" t="t" r="r" b="b"/>
              <a:pathLst>
                <a:path w="983" h="840" extrusionOk="0">
                  <a:moveTo>
                    <a:pt x="571" y="1"/>
                  </a:moveTo>
                  <a:cubicBezTo>
                    <a:pt x="191" y="1"/>
                    <a:pt x="1" y="460"/>
                    <a:pt x="270" y="713"/>
                  </a:cubicBezTo>
                  <a:cubicBezTo>
                    <a:pt x="352" y="801"/>
                    <a:pt x="457" y="840"/>
                    <a:pt x="560" y="840"/>
                  </a:cubicBezTo>
                  <a:cubicBezTo>
                    <a:pt x="774" y="840"/>
                    <a:pt x="982" y="673"/>
                    <a:pt x="982" y="428"/>
                  </a:cubicBezTo>
                  <a:cubicBezTo>
                    <a:pt x="982" y="191"/>
                    <a:pt x="792" y="1"/>
                    <a:pt x="57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1"/>
            <p:cNvSpPr/>
            <p:nvPr/>
          </p:nvSpPr>
          <p:spPr>
            <a:xfrm>
              <a:off x="1739925" y="3572425"/>
              <a:ext cx="7100" cy="4850"/>
            </a:xfrm>
            <a:custGeom>
              <a:avLst/>
              <a:gdLst/>
              <a:ahLst/>
              <a:cxnLst/>
              <a:rect l="l" t="t" r="r" b="b"/>
              <a:pathLst>
                <a:path w="284" h="194" extrusionOk="0">
                  <a:moveTo>
                    <a:pt x="157" y="0"/>
                  </a:moveTo>
                  <a:cubicBezTo>
                    <a:pt x="0" y="0"/>
                    <a:pt x="157" y="194"/>
                    <a:pt x="240" y="194"/>
                  </a:cubicBezTo>
                  <a:cubicBezTo>
                    <a:pt x="265" y="194"/>
                    <a:pt x="284" y="175"/>
                    <a:pt x="284" y="127"/>
                  </a:cubicBezTo>
                  <a:cubicBezTo>
                    <a:pt x="284" y="63"/>
                    <a:pt x="221" y="0"/>
                    <a:pt x="157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1"/>
            <p:cNvSpPr/>
            <p:nvPr/>
          </p:nvSpPr>
          <p:spPr>
            <a:xfrm>
              <a:off x="929800" y="2716300"/>
              <a:ext cx="7550" cy="5675"/>
            </a:xfrm>
            <a:custGeom>
              <a:avLst/>
              <a:gdLst/>
              <a:ahLst/>
              <a:cxnLst/>
              <a:rect l="l" t="t" r="r" b="b"/>
              <a:pathLst>
                <a:path w="302" h="227" extrusionOk="0">
                  <a:moveTo>
                    <a:pt x="151" y="1"/>
                  </a:moveTo>
                  <a:cubicBezTo>
                    <a:pt x="76" y="1"/>
                    <a:pt x="0" y="37"/>
                    <a:pt x="8" y="108"/>
                  </a:cubicBezTo>
                  <a:cubicBezTo>
                    <a:pt x="0" y="187"/>
                    <a:pt x="76" y="227"/>
                    <a:pt x="151" y="227"/>
                  </a:cubicBezTo>
                  <a:cubicBezTo>
                    <a:pt x="226" y="227"/>
                    <a:pt x="301" y="187"/>
                    <a:pt x="293" y="108"/>
                  </a:cubicBezTo>
                  <a:cubicBezTo>
                    <a:pt x="301" y="37"/>
                    <a:pt x="226" y="1"/>
                    <a:pt x="15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1"/>
            <p:cNvSpPr/>
            <p:nvPr/>
          </p:nvSpPr>
          <p:spPr>
            <a:xfrm>
              <a:off x="1115250" y="3419225"/>
              <a:ext cx="17450" cy="14700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6" y="0"/>
                  </a:moveTo>
                  <a:cubicBezTo>
                    <a:pt x="143" y="0"/>
                    <a:pt x="0" y="317"/>
                    <a:pt x="190" y="507"/>
                  </a:cubicBezTo>
                  <a:cubicBezTo>
                    <a:pt x="250" y="562"/>
                    <a:pt x="323" y="587"/>
                    <a:pt x="394" y="587"/>
                  </a:cubicBezTo>
                  <a:cubicBezTo>
                    <a:pt x="549" y="587"/>
                    <a:pt x="697" y="470"/>
                    <a:pt x="697" y="285"/>
                  </a:cubicBezTo>
                  <a:cubicBezTo>
                    <a:pt x="697" y="127"/>
                    <a:pt x="570" y="0"/>
                    <a:pt x="39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1"/>
            <p:cNvSpPr/>
            <p:nvPr/>
          </p:nvSpPr>
          <p:spPr>
            <a:xfrm>
              <a:off x="1576400" y="3319475"/>
              <a:ext cx="6350" cy="5575"/>
            </a:xfrm>
            <a:custGeom>
              <a:avLst/>
              <a:gdLst/>
              <a:ahLst/>
              <a:cxnLst/>
              <a:rect l="l" t="t" r="r" b="b"/>
              <a:pathLst>
                <a:path w="254" h="223" extrusionOk="0">
                  <a:moveTo>
                    <a:pt x="143" y="0"/>
                  </a:moveTo>
                  <a:cubicBezTo>
                    <a:pt x="1" y="0"/>
                    <a:pt x="1" y="222"/>
                    <a:pt x="143" y="222"/>
                  </a:cubicBezTo>
                  <a:cubicBezTo>
                    <a:pt x="207" y="222"/>
                    <a:pt x="254" y="159"/>
                    <a:pt x="254" y="111"/>
                  </a:cubicBezTo>
                  <a:cubicBezTo>
                    <a:pt x="254" y="48"/>
                    <a:pt x="207" y="0"/>
                    <a:pt x="143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31"/>
            <p:cNvSpPr/>
            <p:nvPr/>
          </p:nvSpPr>
          <p:spPr>
            <a:xfrm>
              <a:off x="1098225" y="3382800"/>
              <a:ext cx="16650" cy="16650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1"/>
                  </a:moveTo>
                  <a:cubicBezTo>
                    <a:pt x="143" y="1"/>
                    <a:pt x="1" y="159"/>
                    <a:pt x="1" y="333"/>
                  </a:cubicBezTo>
                  <a:cubicBezTo>
                    <a:pt x="1" y="523"/>
                    <a:pt x="143" y="666"/>
                    <a:pt x="333" y="666"/>
                  </a:cubicBezTo>
                  <a:cubicBezTo>
                    <a:pt x="507" y="666"/>
                    <a:pt x="666" y="523"/>
                    <a:pt x="666" y="333"/>
                  </a:cubicBezTo>
                  <a:cubicBezTo>
                    <a:pt x="666" y="159"/>
                    <a:pt x="507" y="1"/>
                    <a:pt x="33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1"/>
            <p:cNvSpPr/>
            <p:nvPr/>
          </p:nvSpPr>
          <p:spPr>
            <a:xfrm>
              <a:off x="1106925" y="3460400"/>
              <a:ext cx="10325" cy="8450"/>
            </a:xfrm>
            <a:custGeom>
              <a:avLst/>
              <a:gdLst/>
              <a:ahLst/>
              <a:cxnLst/>
              <a:rect l="l" t="t" r="r" b="b"/>
              <a:pathLst>
                <a:path w="413" h="338" extrusionOk="0">
                  <a:moveTo>
                    <a:pt x="238" y="0"/>
                  </a:moveTo>
                  <a:cubicBezTo>
                    <a:pt x="80" y="0"/>
                    <a:pt x="1" y="190"/>
                    <a:pt x="112" y="285"/>
                  </a:cubicBezTo>
                  <a:cubicBezTo>
                    <a:pt x="148" y="321"/>
                    <a:pt x="193" y="337"/>
                    <a:pt x="237" y="337"/>
                  </a:cubicBezTo>
                  <a:cubicBezTo>
                    <a:pt x="327" y="337"/>
                    <a:pt x="413" y="270"/>
                    <a:pt x="413" y="174"/>
                  </a:cubicBezTo>
                  <a:cubicBezTo>
                    <a:pt x="413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1"/>
            <p:cNvSpPr/>
            <p:nvPr/>
          </p:nvSpPr>
          <p:spPr>
            <a:xfrm>
              <a:off x="1524550" y="3663050"/>
              <a:ext cx="9925" cy="8475"/>
            </a:xfrm>
            <a:custGeom>
              <a:avLst/>
              <a:gdLst/>
              <a:ahLst/>
              <a:cxnLst/>
              <a:rect l="l" t="t" r="r" b="b"/>
              <a:pathLst>
                <a:path w="397" h="339" extrusionOk="0">
                  <a:moveTo>
                    <a:pt x="222" y="1"/>
                  </a:moveTo>
                  <a:cubicBezTo>
                    <a:pt x="64" y="1"/>
                    <a:pt x="0" y="191"/>
                    <a:pt x="95" y="286"/>
                  </a:cubicBezTo>
                  <a:cubicBezTo>
                    <a:pt x="132" y="322"/>
                    <a:pt x="177" y="338"/>
                    <a:pt x="220" y="338"/>
                  </a:cubicBezTo>
                  <a:cubicBezTo>
                    <a:pt x="310" y="338"/>
                    <a:pt x="396" y="271"/>
                    <a:pt x="396" y="175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31"/>
            <p:cNvSpPr/>
            <p:nvPr/>
          </p:nvSpPr>
          <p:spPr>
            <a:xfrm>
              <a:off x="1876850" y="3563025"/>
              <a:ext cx="5575" cy="5350"/>
            </a:xfrm>
            <a:custGeom>
              <a:avLst/>
              <a:gdLst/>
              <a:ahLst/>
              <a:cxnLst/>
              <a:rect l="l" t="t" r="r" b="b"/>
              <a:pathLst>
                <a:path w="223" h="214" extrusionOk="0">
                  <a:moveTo>
                    <a:pt x="111" y="0"/>
                  </a:moveTo>
                  <a:cubicBezTo>
                    <a:pt x="56" y="0"/>
                    <a:pt x="0" y="36"/>
                    <a:pt x="0" y="107"/>
                  </a:cubicBezTo>
                  <a:cubicBezTo>
                    <a:pt x="0" y="178"/>
                    <a:pt x="56" y="214"/>
                    <a:pt x="111" y="214"/>
                  </a:cubicBezTo>
                  <a:cubicBezTo>
                    <a:pt x="167" y="214"/>
                    <a:pt x="222" y="178"/>
                    <a:pt x="222" y="107"/>
                  </a:cubicBezTo>
                  <a:cubicBezTo>
                    <a:pt x="222" y="36"/>
                    <a:pt x="167" y="0"/>
                    <a:pt x="111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1"/>
            <p:cNvSpPr/>
            <p:nvPr/>
          </p:nvSpPr>
          <p:spPr>
            <a:xfrm>
              <a:off x="1551850" y="3825350"/>
              <a:ext cx="4775" cy="4775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6" y="1"/>
                  </a:moveTo>
                  <a:cubicBezTo>
                    <a:pt x="48" y="1"/>
                    <a:pt x="1" y="32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43" y="191"/>
                    <a:pt x="191" y="143"/>
                    <a:pt x="191" y="96"/>
                  </a:cubicBezTo>
                  <a:cubicBezTo>
                    <a:pt x="191" y="32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1"/>
            <p:cNvSpPr/>
            <p:nvPr/>
          </p:nvSpPr>
          <p:spPr>
            <a:xfrm>
              <a:off x="1779075" y="3266825"/>
              <a:ext cx="12700" cy="11150"/>
            </a:xfrm>
            <a:custGeom>
              <a:avLst/>
              <a:gdLst/>
              <a:ahLst/>
              <a:cxnLst/>
              <a:rect l="l" t="t" r="r" b="b"/>
              <a:pathLst>
                <a:path w="508" h="446" extrusionOk="0">
                  <a:moveTo>
                    <a:pt x="286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83" y="425"/>
                    <a:pt x="234" y="445"/>
                    <a:pt x="285" y="445"/>
                  </a:cubicBezTo>
                  <a:cubicBezTo>
                    <a:pt x="396" y="445"/>
                    <a:pt x="507" y="352"/>
                    <a:pt x="507" y="222"/>
                  </a:cubicBezTo>
                  <a:cubicBezTo>
                    <a:pt x="507" y="96"/>
                    <a:pt x="412" y="1"/>
                    <a:pt x="28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1"/>
            <p:cNvSpPr/>
            <p:nvPr/>
          </p:nvSpPr>
          <p:spPr>
            <a:xfrm>
              <a:off x="915100" y="2999975"/>
              <a:ext cx="5425" cy="5300"/>
            </a:xfrm>
            <a:custGeom>
              <a:avLst/>
              <a:gdLst/>
              <a:ahLst/>
              <a:cxnLst/>
              <a:rect l="l" t="t" r="r" b="b"/>
              <a:pathLst>
                <a:path w="217" h="212" extrusionOk="0">
                  <a:moveTo>
                    <a:pt x="88" y="0"/>
                  </a:moveTo>
                  <a:cubicBezTo>
                    <a:pt x="0" y="0"/>
                    <a:pt x="0" y="211"/>
                    <a:pt x="88" y="211"/>
                  </a:cubicBezTo>
                  <a:cubicBezTo>
                    <a:pt x="93" y="211"/>
                    <a:pt x="99" y="210"/>
                    <a:pt x="105" y="209"/>
                  </a:cubicBezTo>
                  <a:cubicBezTo>
                    <a:pt x="169" y="209"/>
                    <a:pt x="216" y="161"/>
                    <a:pt x="216" y="98"/>
                  </a:cubicBezTo>
                  <a:cubicBezTo>
                    <a:pt x="216" y="50"/>
                    <a:pt x="169" y="3"/>
                    <a:pt x="105" y="3"/>
                  </a:cubicBezTo>
                  <a:cubicBezTo>
                    <a:pt x="99" y="1"/>
                    <a:pt x="93" y="0"/>
                    <a:pt x="8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1"/>
            <p:cNvSpPr/>
            <p:nvPr/>
          </p:nvSpPr>
          <p:spPr>
            <a:xfrm>
              <a:off x="447850" y="3161525"/>
              <a:ext cx="8750" cy="8350"/>
            </a:xfrm>
            <a:custGeom>
              <a:avLst/>
              <a:gdLst/>
              <a:ahLst/>
              <a:cxnLst/>
              <a:rect l="l" t="t" r="r" b="b"/>
              <a:pathLst>
                <a:path w="350" h="334" extrusionOk="0">
                  <a:moveTo>
                    <a:pt x="175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70" y="333"/>
                    <a:pt x="349" y="254"/>
                    <a:pt x="349" y="159"/>
                  </a:cubicBezTo>
                  <a:cubicBezTo>
                    <a:pt x="349" y="64"/>
                    <a:pt x="270" y="1"/>
                    <a:pt x="17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31"/>
            <p:cNvSpPr/>
            <p:nvPr/>
          </p:nvSpPr>
          <p:spPr>
            <a:xfrm>
              <a:off x="1116425" y="3701850"/>
              <a:ext cx="14675" cy="14275"/>
            </a:xfrm>
            <a:custGeom>
              <a:avLst/>
              <a:gdLst/>
              <a:ahLst/>
              <a:cxnLst/>
              <a:rect l="l" t="t" r="r" b="b"/>
              <a:pathLst>
                <a:path w="587" h="571" extrusionOk="0">
                  <a:moveTo>
                    <a:pt x="286" y="1"/>
                  </a:moveTo>
                  <a:cubicBezTo>
                    <a:pt x="128" y="1"/>
                    <a:pt x="1" y="127"/>
                    <a:pt x="1" y="286"/>
                  </a:cubicBezTo>
                  <a:cubicBezTo>
                    <a:pt x="1" y="444"/>
                    <a:pt x="128" y="571"/>
                    <a:pt x="286" y="571"/>
                  </a:cubicBezTo>
                  <a:cubicBezTo>
                    <a:pt x="460" y="571"/>
                    <a:pt x="587" y="444"/>
                    <a:pt x="587" y="286"/>
                  </a:cubicBezTo>
                  <a:cubicBezTo>
                    <a:pt x="587" y="127"/>
                    <a:pt x="460" y="1"/>
                    <a:pt x="28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31"/>
            <p:cNvSpPr/>
            <p:nvPr/>
          </p:nvSpPr>
          <p:spPr>
            <a:xfrm>
              <a:off x="965625" y="3931825"/>
              <a:ext cx="8325" cy="7250"/>
            </a:xfrm>
            <a:custGeom>
              <a:avLst/>
              <a:gdLst/>
              <a:ahLst/>
              <a:cxnLst/>
              <a:rect l="l" t="t" r="r" b="b"/>
              <a:pathLst>
                <a:path w="333" h="290" extrusionOk="0">
                  <a:moveTo>
                    <a:pt x="190" y="1"/>
                  </a:moveTo>
                  <a:cubicBezTo>
                    <a:pt x="64" y="1"/>
                    <a:pt x="0" y="159"/>
                    <a:pt x="80" y="254"/>
                  </a:cubicBezTo>
                  <a:cubicBezTo>
                    <a:pt x="108" y="278"/>
                    <a:pt x="143" y="289"/>
                    <a:pt x="177" y="289"/>
                  </a:cubicBezTo>
                  <a:cubicBezTo>
                    <a:pt x="256" y="289"/>
                    <a:pt x="333" y="232"/>
                    <a:pt x="333" y="143"/>
                  </a:cubicBezTo>
                  <a:cubicBezTo>
                    <a:pt x="333" y="64"/>
                    <a:pt x="270" y="1"/>
                    <a:pt x="19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31"/>
            <p:cNvSpPr/>
            <p:nvPr/>
          </p:nvSpPr>
          <p:spPr>
            <a:xfrm>
              <a:off x="1485750" y="3351925"/>
              <a:ext cx="10325" cy="9125"/>
            </a:xfrm>
            <a:custGeom>
              <a:avLst/>
              <a:gdLst/>
              <a:ahLst/>
              <a:cxnLst/>
              <a:rect l="l" t="t" r="r" b="b"/>
              <a:pathLst>
                <a:path w="413" h="365" extrusionOk="0">
                  <a:moveTo>
                    <a:pt x="238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50" y="345"/>
                    <a:pt x="197" y="364"/>
                    <a:pt x="243" y="364"/>
                  </a:cubicBezTo>
                  <a:cubicBezTo>
                    <a:pt x="331" y="364"/>
                    <a:pt x="412" y="295"/>
                    <a:pt x="412" y="191"/>
                  </a:cubicBezTo>
                  <a:cubicBezTo>
                    <a:pt x="412" y="80"/>
                    <a:pt x="333" y="1"/>
                    <a:pt x="23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1"/>
            <p:cNvSpPr/>
            <p:nvPr/>
          </p:nvSpPr>
          <p:spPr>
            <a:xfrm>
              <a:off x="1791750" y="3140550"/>
              <a:ext cx="4775" cy="4775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5" y="1"/>
                  </a:moveTo>
                  <a:cubicBezTo>
                    <a:pt x="32" y="1"/>
                    <a:pt x="0" y="32"/>
                    <a:pt x="0" y="96"/>
                  </a:cubicBezTo>
                  <a:cubicBezTo>
                    <a:pt x="0" y="143"/>
                    <a:pt x="32" y="191"/>
                    <a:pt x="95" y="191"/>
                  </a:cubicBezTo>
                  <a:cubicBezTo>
                    <a:pt x="143" y="191"/>
                    <a:pt x="190" y="143"/>
                    <a:pt x="190" y="96"/>
                  </a:cubicBezTo>
                  <a:cubicBezTo>
                    <a:pt x="190" y="32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1"/>
            <p:cNvSpPr/>
            <p:nvPr/>
          </p:nvSpPr>
          <p:spPr>
            <a:xfrm>
              <a:off x="909400" y="3667025"/>
              <a:ext cx="16650" cy="16650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0"/>
                  </a:moveTo>
                  <a:cubicBezTo>
                    <a:pt x="159" y="0"/>
                    <a:pt x="1" y="159"/>
                    <a:pt x="1" y="333"/>
                  </a:cubicBezTo>
                  <a:cubicBezTo>
                    <a:pt x="1" y="523"/>
                    <a:pt x="159" y="665"/>
                    <a:pt x="333" y="665"/>
                  </a:cubicBezTo>
                  <a:cubicBezTo>
                    <a:pt x="523" y="665"/>
                    <a:pt x="666" y="523"/>
                    <a:pt x="666" y="333"/>
                  </a:cubicBezTo>
                  <a:cubicBezTo>
                    <a:pt x="666" y="159"/>
                    <a:pt x="523" y="0"/>
                    <a:pt x="33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31"/>
            <p:cNvSpPr/>
            <p:nvPr/>
          </p:nvSpPr>
          <p:spPr>
            <a:xfrm>
              <a:off x="1021825" y="3576375"/>
              <a:ext cx="11125" cy="11100"/>
            </a:xfrm>
            <a:custGeom>
              <a:avLst/>
              <a:gdLst/>
              <a:ahLst/>
              <a:cxnLst/>
              <a:rect l="l" t="t" r="r" b="b"/>
              <a:pathLst>
                <a:path w="445" h="444" extrusionOk="0">
                  <a:moveTo>
                    <a:pt x="222" y="0"/>
                  </a:moveTo>
                  <a:cubicBezTo>
                    <a:pt x="96" y="0"/>
                    <a:pt x="1" y="95"/>
                    <a:pt x="1" y="222"/>
                  </a:cubicBezTo>
                  <a:cubicBezTo>
                    <a:pt x="1" y="349"/>
                    <a:pt x="96" y="444"/>
                    <a:pt x="222" y="444"/>
                  </a:cubicBezTo>
                  <a:cubicBezTo>
                    <a:pt x="349" y="444"/>
                    <a:pt x="444" y="349"/>
                    <a:pt x="444" y="222"/>
                  </a:cubicBezTo>
                  <a:cubicBezTo>
                    <a:pt x="444" y="95"/>
                    <a:pt x="349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1"/>
            <p:cNvSpPr/>
            <p:nvPr/>
          </p:nvSpPr>
          <p:spPr>
            <a:xfrm>
              <a:off x="1699500" y="3186075"/>
              <a:ext cx="13100" cy="11150"/>
            </a:xfrm>
            <a:custGeom>
              <a:avLst/>
              <a:gdLst/>
              <a:ahLst/>
              <a:cxnLst/>
              <a:rect l="l" t="t" r="r" b="b"/>
              <a:pathLst>
                <a:path w="524" h="446" extrusionOk="0">
                  <a:moveTo>
                    <a:pt x="302" y="0"/>
                  </a:moveTo>
                  <a:cubicBezTo>
                    <a:pt x="112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1"/>
            <p:cNvSpPr/>
            <p:nvPr/>
          </p:nvSpPr>
          <p:spPr>
            <a:xfrm>
              <a:off x="1718500" y="3493650"/>
              <a:ext cx="15075" cy="12950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4"/>
                    <a:pt x="274" y="517"/>
                    <a:pt x="338" y="517"/>
                  </a:cubicBezTo>
                  <a:cubicBezTo>
                    <a:pt x="471" y="517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31"/>
            <p:cNvSpPr/>
            <p:nvPr/>
          </p:nvSpPr>
          <p:spPr>
            <a:xfrm>
              <a:off x="1009950" y="3923925"/>
              <a:ext cx="7150" cy="6750"/>
            </a:xfrm>
            <a:custGeom>
              <a:avLst/>
              <a:gdLst/>
              <a:ahLst/>
              <a:cxnLst/>
              <a:rect l="l" t="t" r="r" b="b"/>
              <a:pathLst>
                <a:path w="286" h="270" extrusionOk="0">
                  <a:moveTo>
                    <a:pt x="143" y="0"/>
                  </a:moveTo>
                  <a:cubicBezTo>
                    <a:pt x="64" y="0"/>
                    <a:pt x="1" y="64"/>
                    <a:pt x="1" y="127"/>
                  </a:cubicBezTo>
                  <a:cubicBezTo>
                    <a:pt x="1" y="206"/>
                    <a:pt x="64" y="269"/>
                    <a:pt x="143" y="269"/>
                  </a:cubicBezTo>
                  <a:cubicBezTo>
                    <a:pt x="222" y="269"/>
                    <a:pt x="286" y="206"/>
                    <a:pt x="286" y="127"/>
                  </a:cubicBezTo>
                  <a:cubicBezTo>
                    <a:pt x="286" y="48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31"/>
            <p:cNvSpPr/>
            <p:nvPr/>
          </p:nvSpPr>
          <p:spPr>
            <a:xfrm>
              <a:off x="534750" y="3638125"/>
              <a:ext cx="5950" cy="4775"/>
            </a:xfrm>
            <a:custGeom>
              <a:avLst/>
              <a:gdLst/>
              <a:ahLst/>
              <a:cxnLst/>
              <a:rect l="l" t="t" r="r" b="b"/>
              <a:pathLst>
                <a:path w="238" h="191" extrusionOk="0">
                  <a:moveTo>
                    <a:pt x="119" y="0"/>
                  </a:moveTo>
                  <a:cubicBezTo>
                    <a:pt x="60" y="0"/>
                    <a:pt x="0" y="32"/>
                    <a:pt x="8" y="95"/>
                  </a:cubicBezTo>
                  <a:cubicBezTo>
                    <a:pt x="16" y="159"/>
                    <a:pt x="68" y="190"/>
                    <a:pt x="119" y="190"/>
                  </a:cubicBezTo>
                  <a:cubicBezTo>
                    <a:pt x="171" y="190"/>
                    <a:pt x="222" y="159"/>
                    <a:pt x="230" y="95"/>
                  </a:cubicBezTo>
                  <a:cubicBezTo>
                    <a:pt x="238" y="32"/>
                    <a:pt x="179" y="0"/>
                    <a:pt x="11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31"/>
            <p:cNvSpPr/>
            <p:nvPr/>
          </p:nvSpPr>
          <p:spPr>
            <a:xfrm>
              <a:off x="746325" y="2908600"/>
              <a:ext cx="3975" cy="3975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80" y="0"/>
                  </a:moveTo>
                  <a:cubicBezTo>
                    <a:pt x="48" y="0"/>
                    <a:pt x="0" y="32"/>
                    <a:pt x="0" y="79"/>
                  </a:cubicBezTo>
                  <a:cubicBezTo>
                    <a:pt x="0" y="111"/>
                    <a:pt x="48" y="158"/>
                    <a:pt x="80" y="158"/>
                  </a:cubicBezTo>
                  <a:cubicBezTo>
                    <a:pt x="127" y="158"/>
                    <a:pt x="159" y="111"/>
                    <a:pt x="159" y="79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31"/>
            <p:cNvSpPr/>
            <p:nvPr/>
          </p:nvSpPr>
          <p:spPr>
            <a:xfrm>
              <a:off x="683000" y="3709375"/>
              <a:ext cx="8725" cy="7225"/>
            </a:xfrm>
            <a:custGeom>
              <a:avLst/>
              <a:gdLst/>
              <a:ahLst/>
              <a:cxnLst/>
              <a:rect l="l" t="t" r="r" b="b"/>
              <a:pathLst>
                <a:path w="349" h="289" extrusionOk="0">
                  <a:moveTo>
                    <a:pt x="190" y="0"/>
                  </a:moveTo>
                  <a:cubicBezTo>
                    <a:pt x="63" y="0"/>
                    <a:pt x="0" y="159"/>
                    <a:pt x="95" y="254"/>
                  </a:cubicBezTo>
                  <a:cubicBezTo>
                    <a:pt x="124" y="278"/>
                    <a:pt x="159" y="289"/>
                    <a:pt x="193" y="289"/>
                  </a:cubicBezTo>
                  <a:cubicBezTo>
                    <a:pt x="272" y="289"/>
                    <a:pt x="348" y="231"/>
                    <a:pt x="348" y="143"/>
                  </a:cubicBezTo>
                  <a:cubicBezTo>
                    <a:pt x="348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31"/>
            <p:cNvSpPr/>
            <p:nvPr/>
          </p:nvSpPr>
          <p:spPr>
            <a:xfrm>
              <a:off x="954525" y="28108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49" y="0"/>
                  </a:moveTo>
                  <a:cubicBezTo>
                    <a:pt x="112" y="0"/>
                    <a:pt x="1" y="269"/>
                    <a:pt x="159" y="428"/>
                  </a:cubicBezTo>
                  <a:cubicBezTo>
                    <a:pt x="211" y="479"/>
                    <a:pt x="274" y="502"/>
                    <a:pt x="336" y="502"/>
                  </a:cubicBezTo>
                  <a:cubicBezTo>
                    <a:pt x="464" y="502"/>
                    <a:pt x="587" y="403"/>
                    <a:pt x="587" y="254"/>
                  </a:cubicBezTo>
                  <a:cubicBezTo>
                    <a:pt x="587" y="111"/>
                    <a:pt x="476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31"/>
            <p:cNvSpPr/>
            <p:nvPr/>
          </p:nvSpPr>
          <p:spPr>
            <a:xfrm>
              <a:off x="1781850" y="3493175"/>
              <a:ext cx="8325" cy="6775"/>
            </a:xfrm>
            <a:custGeom>
              <a:avLst/>
              <a:gdLst/>
              <a:ahLst/>
              <a:cxnLst/>
              <a:rect l="l" t="t" r="r" b="b"/>
              <a:pathLst>
                <a:path w="333" h="271" extrusionOk="0">
                  <a:moveTo>
                    <a:pt x="215" y="1"/>
                  </a:moveTo>
                  <a:cubicBezTo>
                    <a:pt x="207" y="1"/>
                    <a:pt x="199" y="2"/>
                    <a:pt x="190" y="3"/>
                  </a:cubicBezTo>
                  <a:cubicBezTo>
                    <a:pt x="64" y="3"/>
                    <a:pt x="0" y="146"/>
                    <a:pt x="95" y="225"/>
                  </a:cubicBezTo>
                  <a:cubicBezTo>
                    <a:pt x="122" y="257"/>
                    <a:pt x="157" y="271"/>
                    <a:pt x="192" y="271"/>
                  </a:cubicBezTo>
                  <a:cubicBezTo>
                    <a:pt x="262" y="271"/>
                    <a:pt x="333" y="214"/>
                    <a:pt x="333" y="130"/>
                  </a:cubicBezTo>
                  <a:cubicBezTo>
                    <a:pt x="333" y="59"/>
                    <a:pt x="282" y="1"/>
                    <a:pt x="215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31"/>
            <p:cNvSpPr/>
            <p:nvPr/>
          </p:nvSpPr>
          <p:spPr>
            <a:xfrm>
              <a:off x="1313950" y="3064550"/>
              <a:ext cx="5975" cy="5075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20" y="1"/>
                  </a:moveTo>
                  <a:cubicBezTo>
                    <a:pt x="64" y="1"/>
                    <a:pt x="9" y="32"/>
                    <a:pt x="1" y="96"/>
                  </a:cubicBezTo>
                  <a:cubicBezTo>
                    <a:pt x="9" y="167"/>
                    <a:pt x="64" y="202"/>
                    <a:pt x="120" y="202"/>
                  </a:cubicBezTo>
                  <a:cubicBezTo>
                    <a:pt x="175" y="202"/>
                    <a:pt x="231" y="167"/>
                    <a:pt x="238" y="96"/>
                  </a:cubicBezTo>
                  <a:cubicBezTo>
                    <a:pt x="231" y="32"/>
                    <a:pt x="175" y="1"/>
                    <a:pt x="12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31"/>
            <p:cNvSpPr/>
            <p:nvPr/>
          </p:nvSpPr>
          <p:spPr>
            <a:xfrm>
              <a:off x="1526525" y="3298900"/>
              <a:ext cx="20225" cy="17375"/>
            </a:xfrm>
            <a:custGeom>
              <a:avLst/>
              <a:gdLst/>
              <a:ahLst/>
              <a:cxnLst/>
              <a:rect l="l" t="t" r="r" b="b"/>
              <a:pathLst>
                <a:path w="809" h="695" extrusionOk="0">
                  <a:moveTo>
                    <a:pt x="460" y="0"/>
                  </a:moveTo>
                  <a:cubicBezTo>
                    <a:pt x="159" y="0"/>
                    <a:pt x="1" y="380"/>
                    <a:pt x="222" y="602"/>
                  </a:cubicBezTo>
                  <a:cubicBezTo>
                    <a:pt x="292" y="666"/>
                    <a:pt x="375" y="695"/>
                    <a:pt x="456" y="695"/>
                  </a:cubicBezTo>
                  <a:cubicBezTo>
                    <a:pt x="636" y="695"/>
                    <a:pt x="808" y="555"/>
                    <a:pt x="808" y="348"/>
                  </a:cubicBezTo>
                  <a:cubicBezTo>
                    <a:pt x="808" y="158"/>
                    <a:pt x="650" y="0"/>
                    <a:pt x="46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31"/>
            <p:cNvSpPr/>
            <p:nvPr/>
          </p:nvSpPr>
          <p:spPr>
            <a:xfrm>
              <a:off x="1608875" y="3261675"/>
              <a:ext cx="5150" cy="4375"/>
            </a:xfrm>
            <a:custGeom>
              <a:avLst/>
              <a:gdLst/>
              <a:ahLst/>
              <a:cxnLst/>
              <a:rect l="l" t="t" r="r" b="b"/>
              <a:pathLst>
                <a:path w="206" h="175" extrusionOk="0">
                  <a:moveTo>
                    <a:pt x="127" y="1"/>
                  </a:moveTo>
                  <a:cubicBezTo>
                    <a:pt x="0" y="1"/>
                    <a:pt x="0" y="175"/>
                    <a:pt x="127" y="175"/>
                  </a:cubicBezTo>
                  <a:cubicBezTo>
                    <a:pt x="158" y="175"/>
                    <a:pt x="206" y="143"/>
                    <a:pt x="206" y="96"/>
                  </a:cubicBezTo>
                  <a:cubicBezTo>
                    <a:pt x="206" y="48"/>
                    <a:pt x="158" y="1"/>
                    <a:pt x="12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31"/>
            <p:cNvSpPr/>
            <p:nvPr/>
          </p:nvSpPr>
          <p:spPr>
            <a:xfrm>
              <a:off x="785125" y="2892350"/>
              <a:ext cx="12300" cy="10600"/>
            </a:xfrm>
            <a:custGeom>
              <a:avLst/>
              <a:gdLst/>
              <a:ahLst/>
              <a:cxnLst/>
              <a:rect l="l" t="t" r="r" b="b"/>
              <a:pathLst>
                <a:path w="492" h="424" extrusionOk="0">
                  <a:moveTo>
                    <a:pt x="269" y="1"/>
                  </a:moveTo>
                  <a:cubicBezTo>
                    <a:pt x="79" y="1"/>
                    <a:pt x="0" y="223"/>
                    <a:pt x="127" y="365"/>
                  </a:cubicBezTo>
                  <a:cubicBezTo>
                    <a:pt x="167" y="405"/>
                    <a:pt x="219" y="423"/>
                    <a:pt x="270" y="423"/>
                  </a:cubicBezTo>
                  <a:cubicBezTo>
                    <a:pt x="381" y="423"/>
                    <a:pt x="491" y="341"/>
                    <a:pt x="491" y="223"/>
                  </a:cubicBezTo>
                  <a:cubicBezTo>
                    <a:pt x="491" y="96"/>
                    <a:pt x="396" y="1"/>
                    <a:pt x="269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31"/>
            <p:cNvSpPr/>
            <p:nvPr/>
          </p:nvSpPr>
          <p:spPr>
            <a:xfrm>
              <a:off x="966025" y="3147275"/>
              <a:ext cx="12675" cy="12700"/>
            </a:xfrm>
            <a:custGeom>
              <a:avLst/>
              <a:gdLst/>
              <a:ahLst/>
              <a:cxnLst/>
              <a:rect l="l" t="t" r="r" b="b"/>
              <a:pathLst>
                <a:path w="507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507"/>
                    <a:pt x="254" y="507"/>
                  </a:cubicBezTo>
                  <a:cubicBezTo>
                    <a:pt x="380" y="507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31"/>
            <p:cNvSpPr/>
            <p:nvPr/>
          </p:nvSpPr>
          <p:spPr>
            <a:xfrm>
              <a:off x="1526575" y="2920775"/>
              <a:ext cx="3925" cy="3675"/>
            </a:xfrm>
            <a:custGeom>
              <a:avLst/>
              <a:gdLst/>
              <a:ahLst/>
              <a:cxnLst/>
              <a:rect l="l" t="t" r="r" b="b"/>
              <a:pathLst>
                <a:path w="157" h="147" extrusionOk="0">
                  <a:moveTo>
                    <a:pt x="64" y="1"/>
                  </a:moveTo>
                  <a:cubicBezTo>
                    <a:pt x="34" y="1"/>
                    <a:pt x="1" y="40"/>
                    <a:pt x="14" y="67"/>
                  </a:cubicBezTo>
                  <a:cubicBezTo>
                    <a:pt x="14" y="115"/>
                    <a:pt x="46" y="146"/>
                    <a:pt x="78" y="146"/>
                  </a:cubicBezTo>
                  <a:cubicBezTo>
                    <a:pt x="125" y="146"/>
                    <a:pt x="157" y="115"/>
                    <a:pt x="157" y="67"/>
                  </a:cubicBezTo>
                  <a:cubicBezTo>
                    <a:pt x="157" y="36"/>
                    <a:pt x="125" y="4"/>
                    <a:pt x="78" y="4"/>
                  </a:cubicBezTo>
                  <a:cubicBezTo>
                    <a:pt x="73" y="2"/>
                    <a:pt x="69" y="1"/>
                    <a:pt x="6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31"/>
            <p:cNvSpPr/>
            <p:nvPr/>
          </p:nvSpPr>
          <p:spPr>
            <a:xfrm>
              <a:off x="440725" y="3521750"/>
              <a:ext cx="12700" cy="13075"/>
            </a:xfrm>
            <a:custGeom>
              <a:avLst/>
              <a:gdLst/>
              <a:ahLst/>
              <a:cxnLst/>
              <a:rect l="l" t="t" r="r" b="b"/>
              <a:pathLst>
                <a:path w="508" h="523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23"/>
                    <a:pt x="254" y="523"/>
                  </a:cubicBezTo>
                  <a:cubicBezTo>
                    <a:pt x="397" y="523"/>
                    <a:pt x="508" y="396"/>
                    <a:pt x="508" y="254"/>
                  </a:cubicBezTo>
                  <a:cubicBezTo>
                    <a:pt x="508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31"/>
            <p:cNvSpPr/>
            <p:nvPr/>
          </p:nvSpPr>
          <p:spPr>
            <a:xfrm>
              <a:off x="1732750" y="3411300"/>
              <a:ext cx="11525" cy="11500"/>
            </a:xfrm>
            <a:custGeom>
              <a:avLst/>
              <a:gdLst/>
              <a:ahLst/>
              <a:cxnLst/>
              <a:rect l="l" t="t" r="r" b="b"/>
              <a:pathLst>
                <a:path w="461" h="460" extrusionOk="0">
                  <a:moveTo>
                    <a:pt x="238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38" y="460"/>
                  </a:cubicBezTo>
                  <a:cubicBezTo>
                    <a:pt x="365" y="460"/>
                    <a:pt x="460" y="365"/>
                    <a:pt x="460" y="238"/>
                  </a:cubicBezTo>
                  <a:cubicBezTo>
                    <a:pt x="460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31"/>
            <p:cNvSpPr/>
            <p:nvPr/>
          </p:nvSpPr>
          <p:spPr>
            <a:xfrm>
              <a:off x="1341675" y="3386375"/>
              <a:ext cx="9925" cy="8425"/>
            </a:xfrm>
            <a:custGeom>
              <a:avLst/>
              <a:gdLst/>
              <a:ahLst/>
              <a:cxnLst/>
              <a:rect l="l" t="t" r="r" b="b"/>
              <a:pathLst>
                <a:path w="397" h="337" extrusionOk="0">
                  <a:moveTo>
                    <a:pt x="222" y="0"/>
                  </a:moveTo>
                  <a:cubicBezTo>
                    <a:pt x="79" y="0"/>
                    <a:pt x="0" y="174"/>
                    <a:pt x="95" y="285"/>
                  </a:cubicBezTo>
                  <a:cubicBezTo>
                    <a:pt x="131" y="321"/>
                    <a:pt x="175" y="337"/>
                    <a:pt x="218" y="337"/>
                  </a:cubicBezTo>
                  <a:cubicBezTo>
                    <a:pt x="309" y="337"/>
                    <a:pt x="396" y="266"/>
                    <a:pt x="396" y="159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31"/>
            <p:cNvSpPr/>
            <p:nvPr/>
          </p:nvSpPr>
          <p:spPr>
            <a:xfrm>
              <a:off x="1498025" y="3158725"/>
              <a:ext cx="13100" cy="11175"/>
            </a:xfrm>
            <a:custGeom>
              <a:avLst/>
              <a:gdLst/>
              <a:ahLst/>
              <a:cxnLst/>
              <a:rect l="l" t="t" r="r" b="b"/>
              <a:pathLst>
                <a:path w="524" h="447" extrusionOk="0">
                  <a:moveTo>
                    <a:pt x="325" y="0"/>
                  </a:moveTo>
                  <a:cubicBezTo>
                    <a:pt x="318" y="0"/>
                    <a:pt x="310" y="1"/>
                    <a:pt x="301" y="2"/>
                  </a:cubicBezTo>
                  <a:cubicBezTo>
                    <a:pt x="96" y="2"/>
                    <a:pt x="1" y="239"/>
                    <a:pt x="143" y="382"/>
                  </a:cubicBezTo>
                  <a:cubicBezTo>
                    <a:pt x="188" y="427"/>
                    <a:pt x="242" y="447"/>
                    <a:pt x="296" y="447"/>
                  </a:cubicBezTo>
                  <a:cubicBezTo>
                    <a:pt x="412" y="447"/>
                    <a:pt x="523" y="354"/>
                    <a:pt x="523" y="224"/>
                  </a:cubicBezTo>
                  <a:cubicBezTo>
                    <a:pt x="523" y="105"/>
                    <a:pt x="440" y="0"/>
                    <a:pt x="325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31"/>
            <p:cNvSpPr/>
            <p:nvPr/>
          </p:nvSpPr>
          <p:spPr>
            <a:xfrm>
              <a:off x="851625" y="3765200"/>
              <a:ext cx="19800" cy="16600"/>
            </a:xfrm>
            <a:custGeom>
              <a:avLst/>
              <a:gdLst/>
              <a:ahLst/>
              <a:cxnLst/>
              <a:rect l="l" t="t" r="r" b="b"/>
              <a:pathLst>
                <a:path w="792" h="664" extrusionOk="0">
                  <a:moveTo>
                    <a:pt x="459" y="0"/>
                  </a:moveTo>
                  <a:cubicBezTo>
                    <a:pt x="159" y="0"/>
                    <a:pt x="0" y="364"/>
                    <a:pt x="222" y="570"/>
                  </a:cubicBezTo>
                  <a:cubicBezTo>
                    <a:pt x="287" y="635"/>
                    <a:pt x="367" y="664"/>
                    <a:pt x="447" y="664"/>
                  </a:cubicBezTo>
                  <a:cubicBezTo>
                    <a:pt x="621" y="664"/>
                    <a:pt x="792" y="528"/>
                    <a:pt x="792" y="333"/>
                  </a:cubicBezTo>
                  <a:cubicBezTo>
                    <a:pt x="776" y="143"/>
                    <a:pt x="634" y="0"/>
                    <a:pt x="45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31"/>
            <p:cNvSpPr/>
            <p:nvPr/>
          </p:nvSpPr>
          <p:spPr>
            <a:xfrm>
              <a:off x="1397475" y="2926400"/>
              <a:ext cx="9525" cy="9225"/>
            </a:xfrm>
            <a:custGeom>
              <a:avLst/>
              <a:gdLst/>
              <a:ahLst/>
              <a:cxnLst/>
              <a:rect l="l" t="t" r="r" b="b"/>
              <a:pathLst>
                <a:path w="381" h="369" extrusionOk="0">
                  <a:moveTo>
                    <a:pt x="191" y="1"/>
                  </a:moveTo>
                  <a:cubicBezTo>
                    <a:pt x="96" y="1"/>
                    <a:pt x="1" y="64"/>
                    <a:pt x="1" y="191"/>
                  </a:cubicBezTo>
                  <a:cubicBezTo>
                    <a:pt x="1" y="309"/>
                    <a:pt x="96" y="369"/>
                    <a:pt x="191" y="369"/>
                  </a:cubicBezTo>
                  <a:cubicBezTo>
                    <a:pt x="286" y="369"/>
                    <a:pt x="381" y="309"/>
                    <a:pt x="381" y="191"/>
                  </a:cubicBezTo>
                  <a:cubicBezTo>
                    <a:pt x="381" y="64"/>
                    <a:pt x="286" y="1"/>
                    <a:pt x="19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31"/>
            <p:cNvSpPr/>
            <p:nvPr/>
          </p:nvSpPr>
          <p:spPr>
            <a:xfrm>
              <a:off x="441675" y="3076025"/>
              <a:ext cx="5425" cy="3700"/>
            </a:xfrm>
            <a:custGeom>
              <a:avLst/>
              <a:gdLst/>
              <a:ahLst/>
              <a:cxnLst/>
              <a:rect l="l" t="t" r="r" b="b"/>
              <a:pathLst>
                <a:path w="217" h="148" extrusionOk="0">
                  <a:moveTo>
                    <a:pt x="121" y="1"/>
                  </a:moveTo>
                  <a:cubicBezTo>
                    <a:pt x="1" y="1"/>
                    <a:pt x="119" y="148"/>
                    <a:pt x="182" y="148"/>
                  </a:cubicBezTo>
                  <a:cubicBezTo>
                    <a:pt x="202" y="148"/>
                    <a:pt x="216" y="133"/>
                    <a:pt x="216" y="96"/>
                  </a:cubicBezTo>
                  <a:cubicBezTo>
                    <a:pt x="216" y="48"/>
                    <a:pt x="169" y="1"/>
                    <a:pt x="12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1"/>
            <p:cNvSpPr/>
            <p:nvPr/>
          </p:nvSpPr>
          <p:spPr>
            <a:xfrm>
              <a:off x="1474275" y="3732325"/>
              <a:ext cx="18225" cy="15275"/>
            </a:xfrm>
            <a:custGeom>
              <a:avLst/>
              <a:gdLst/>
              <a:ahLst/>
              <a:cxnLst/>
              <a:rect l="l" t="t" r="r" b="b"/>
              <a:pathLst>
                <a:path w="729" h="611" extrusionOk="0">
                  <a:moveTo>
                    <a:pt x="412" y="1"/>
                  </a:moveTo>
                  <a:cubicBezTo>
                    <a:pt x="143" y="1"/>
                    <a:pt x="1" y="333"/>
                    <a:pt x="191" y="523"/>
                  </a:cubicBezTo>
                  <a:cubicBezTo>
                    <a:pt x="256" y="584"/>
                    <a:pt x="334" y="610"/>
                    <a:pt x="410" y="610"/>
                  </a:cubicBezTo>
                  <a:cubicBezTo>
                    <a:pt x="574" y="610"/>
                    <a:pt x="729" y="486"/>
                    <a:pt x="729" y="302"/>
                  </a:cubicBezTo>
                  <a:cubicBezTo>
                    <a:pt x="729" y="127"/>
                    <a:pt x="586" y="1"/>
                    <a:pt x="41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1"/>
            <p:cNvSpPr/>
            <p:nvPr/>
          </p:nvSpPr>
          <p:spPr>
            <a:xfrm>
              <a:off x="791050" y="3499575"/>
              <a:ext cx="8350" cy="8350"/>
            </a:xfrm>
            <a:custGeom>
              <a:avLst/>
              <a:gdLst/>
              <a:ahLst/>
              <a:cxnLst/>
              <a:rect l="l" t="t" r="r" b="b"/>
              <a:pathLst>
                <a:path w="334" h="334" extrusionOk="0">
                  <a:moveTo>
                    <a:pt x="159" y="1"/>
                  </a:moveTo>
                  <a:cubicBezTo>
                    <a:pt x="64" y="1"/>
                    <a:pt x="1" y="64"/>
                    <a:pt x="1" y="159"/>
                  </a:cubicBezTo>
                  <a:cubicBezTo>
                    <a:pt x="1" y="254"/>
                    <a:pt x="64" y="333"/>
                    <a:pt x="159" y="333"/>
                  </a:cubicBezTo>
                  <a:cubicBezTo>
                    <a:pt x="254" y="333"/>
                    <a:pt x="333" y="254"/>
                    <a:pt x="333" y="159"/>
                  </a:cubicBezTo>
                  <a:cubicBezTo>
                    <a:pt x="333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1"/>
            <p:cNvSpPr/>
            <p:nvPr/>
          </p:nvSpPr>
          <p:spPr>
            <a:xfrm>
              <a:off x="551825" y="3527300"/>
              <a:ext cx="6100" cy="4350"/>
            </a:xfrm>
            <a:custGeom>
              <a:avLst/>
              <a:gdLst/>
              <a:ahLst/>
              <a:cxnLst/>
              <a:rect l="l" t="t" r="r" b="b"/>
              <a:pathLst>
                <a:path w="244" h="174" extrusionOk="0">
                  <a:moveTo>
                    <a:pt x="133" y="0"/>
                  </a:moveTo>
                  <a:cubicBezTo>
                    <a:pt x="0" y="0"/>
                    <a:pt x="133" y="174"/>
                    <a:pt x="205" y="174"/>
                  </a:cubicBezTo>
                  <a:cubicBezTo>
                    <a:pt x="227" y="174"/>
                    <a:pt x="244" y="156"/>
                    <a:pt x="244" y="111"/>
                  </a:cubicBezTo>
                  <a:cubicBezTo>
                    <a:pt x="244" y="48"/>
                    <a:pt x="196" y="0"/>
                    <a:pt x="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1"/>
            <p:cNvSpPr/>
            <p:nvPr/>
          </p:nvSpPr>
          <p:spPr>
            <a:xfrm>
              <a:off x="1274375" y="3947275"/>
              <a:ext cx="10725" cy="8825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38" y="0"/>
                  </a:moveTo>
                  <a:cubicBezTo>
                    <a:pt x="80" y="0"/>
                    <a:pt x="1" y="190"/>
                    <a:pt x="111" y="301"/>
                  </a:cubicBezTo>
                  <a:cubicBezTo>
                    <a:pt x="147" y="337"/>
                    <a:pt x="191" y="353"/>
                    <a:pt x="235" y="353"/>
                  </a:cubicBezTo>
                  <a:cubicBezTo>
                    <a:pt x="327" y="353"/>
                    <a:pt x="417" y="282"/>
                    <a:pt x="428" y="175"/>
                  </a:cubicBezTo>
                  <a:cubicBezTo>
                    <a:pt x="428" y="80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1"/>
            <p:cNvSpPr/>
            <p:nvPr/>
          </p:nvSpPr>
          <p:spPr>
            <a:xfrm>
              <a:off x="654200" y="3271950"/>
              <a:ext cx="20100" cy="17275"/>
            </a:xfrm>
            <a:custGeom>
              <a:avLst/>
              <a:gdLst/>
              <a:ahLst/>
              <a:cxnLst/>
              <a:rect l="l" t="t" r="r" b="b"/>
              <a:pathLst>
                <a:path w="804" h="691" extrusionOk="0">
                  <a:moveTo>
                    <a:pt x="437" y="1"/>
                  </a:moveTo>
                  <a:cubicBezTo>
                    <a:pt x="148" y="1"/>
                    <a:pt x="1" y="370"/>
                    <a:pt x="218" y="587"/>
                  </a:cubicBezTo>
                  <a:cubicBezTo>
                    <a:pt x="284" y="659"/>
                    <a:pt x="368" y="691"/>
                    <a:pt x="452" y="691"/>
                  </a:cubicBezTo>
                  <a:cubicBezTo>
                    <a:pt x="629" y="691"/>
                    <a:pt x="804" y="549"/>
                    <a:pt x="804" y="334"/>
                  </a:cubicBezTo>
                  <a:cubicBezTo>
                    <a:pt x="804" y="144"/>
                    <a:pt x="645" y="1"/>
                    <a:pt x="455" y="1"/>
                  </a:cubicBezTo>
                  <a:cubicBezTo>
                    <a:pt x="449" y="1"/>
                    <a:pt x="443" y="1"/>
                    <a:pt x="43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31"/>
            <p:cNvSpPr/>
            <p:nvPr/>
          </p:nvSpPr>
          <p:spPr>
            <a:xfrm>
              <a:off x="834600" y="3471075"/>
              <a:ext cx="11500" cy="9800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60" y="309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31"/>
            <p:cNvSpPr/>
            <p:nvPr/>
          </p:nvSpPr>
          <p:spPr>
            <a:xfrm>
              <a:off x="1786950" y="3025375"/>
              <a:ext cx="2050" cy="1700"/>
            </a:xfrm>
            <a:custGeom>
              <a:avLst/>
              <a:gdLst/>
              <a:ahLst/>
              <a:cxnLst/>
              <a:rect l="l" t="t" r="r" b="b"/>
              <a:pathLst>
                <a:path w="82" h="68" extrusionOk="0">
                  <a:moveTo>
                    <a:pt x="50" y="0"/>
                  </a:moveTo>
                  <a:cubicBezTo>
                    <a:pt x="0" y="0"/>
                    <a:pt x="47" y="67"/>
                    <a:pt x="70" y="67"/>
                  </a:cubicBezTo>
                  <a:cubicBezTo>
                    <a:pt x="77" y="67"/>
                    <a:pt x="81" y="62"/>
                    <a:pt x="81" y="48"/>
                  </a:cubicBezTo>
                  <a:cubicBezTo>
                    <a:pt x="81" y="32"/>
                    <a:pt x="66" y="0"/>
                    <a:pt x="5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1"/>
            <p:cNvSpPr/>
            <p:nvPr/>
          </p:nvSpPr>
          <p:spPr>
            <a:xfrm>
              <a:off x="844100" y="3524925"/>
              <a:ext cx="22575" cy="19075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23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22" y="728"/>
                    <a:pt x="421" y="763"/>
                    <a:pt x="517" y="763"/>
                  </a:cubicBezTo>
                  <a:cubicBezTo>
                    <a:pt x="711" y="763"/>
                    <a:pt x="892" y="618"/>
                    <a:pt x="903" y="396"/>
                  </a:cubicBezTo>
                  <a:cubicBezTo>
                    <a:pt x="903" y="174"/>
                    <a:pt x="729" y="0"/>
                    <a:pt x="52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1"/>
            <p:cNvSpPr/>
            <p:nvPr/>
          </p:nvSpPr>
          <p:spPr>
            <a:xfrm>
              <a:off x="1395500" y="3602500"/>
              <a:ext cx="22600" cy="22575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60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697" y="903"/>
                    <a:pt x="903" y="697"/>
                    <a:pt x="903" y="460"/>
                  </a:cubicBezTo>
                  <a:cubicBezTo>
                    <a:pt x="903" y="206"/>
                    <a:pt x="697" y="0"/>
                    <a:pt x="46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1"/>
            <p:cNvSpPr/>
            <p:nvPr/>
          </p:nvSpPr>
          <p:spPr>
            <a:xfrm>
              <a:off x="652900" y="3725600"/>
              <a:ext cx="20225" cy="17350"/>
            </a:xfrm>
            <a:custGeom>
              <a:avLst/>
              <a:gdLst/>
              <a:ahLst/>
              <a:cxnLst/>
              <a:rect l="l" t="t" r="r" b="b"/>
              <a:pathLst>
                <a:path w="809" h="694" extrusionOk="0">
                  <a:moveTo>
                    <a:pt x="476" y="1"/>
                  </a:moveTo>
                  <a:cubicBezTo>
                    <a:pt x="159" y="1"/>
                    <a:pt x="1" y="381"/>
                    <a:pt x="222" y="586"/>
                  </a:cubicBezTo>
                  <a:cubicBezTo>
                    <a:pt x="296" y="660"/>
                    <a:pt x="386" y="694"/>
                    <a:pt x="473" y="694"/>
                  </a:cubicBezTo>
                  <a:cubicBezTo>
                    <a:pt x="646" y="694"/>
                    <a:pt x="808" y="560"/>
                    <a:pt x="808" y="349"/>
                  </a:cubicBezTo>
                  <a:cubicBezTo>
                    <a:pt x="808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1"/>
            <p:cNvSpPr/>
            <p:nvPr/>
          </p:nvSpPr>
          <p:spPr>
            <a:xfrm>
              <a:off x="1204700" y="3586275"/>
              <a:ext cx="7950" cy="7925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54" y="317"/>
                    <a:pt x="318" y="238"/>
                    <a:pt x="318" y="159"/>
                  </a:cubicBezTo>
                  <a:cubicBezTo>
                    <a:pt x="318" y="64"/>
                    <a:pt x="254" y="0"/>
                    <a:pt x="15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31"/>
            <p:cNvSpPr/>
            <p:nvPr/>
          </p:nvSpPr>
          <p:spPr>
            <a:xfrm>
              <a:off x="1725050" y="3071775"/>
              <a:ext cx="4375" cy="3300"/>
            </a:xfrm>
            <a:custGeom>
              <a:avLst/>
              <a:gdLst/>
              <a:ahLst/>
              <a:cxnLst/>
              <a:rect l="l" t="t" r="r" b="b"/>
              <a:pathLst>
                <a:path w="175" h="132" extrusionOk="0">
                  <a:moveTo>
                    <a:pt x="87" y="1"/>
                  </a:moveTo>
                  <a:cubicBezTo>
                    <a:pt x="52" y="1"/>
                    <a:pt x="16" y="20"/>
                    <a:pt x="8" y="60"/>
                  </a:cubicBezTo>
                  <a:cubicBezTo>
                    <a:pt x="0" y="107"/>
                    <a:pt x="44" y="131"/>
                    <a:pt x="87" y="131"/>
                  </a:cubicBezTo>
                  <a:cubicBezTo>
                    <a:pt x="131" y="131"/>
                    <a:pt x="174" y="107"/>
                    <a:pt x="166" y="60"/>
                  </a:cubicBezTo>
                  <a:cubicBezTo>
                    <a:pt x="159" y="20"/>
                    <a:pt x="123" y="1"/>
                    <a:pt x="87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31"/>
            <p:cNvSpPr/>
            <p:nvPr/>
          </p:nvSpPr>
          <p:spPr>
            <a:xfrm>
              <a:off x="719000" y="3480575"/>
              <a:ext cx="23400" cy="19775"/>
            </a:xfrm>
            <a:custGeom>
              <a:avLst/>
              <a:gdLst/>
              <a:ahLst/>
              <a:cxnLst/>
              <a:rect l="l" t="t" r="r" b="b"/>
              <a:pathLst>
                <a:path w="936" h="791" extrusionOk="0">
                  <a:moveTo>
                    <a:pt x="539" y="1"/>
                  </a:moveTo>
                  <a:cubicBezTo>
                    <a:pt x="191" y="1"/>
                    <a:pt x="1" y="428"/>
                    <a:pt x="254" y="682"/>
                  </a:cubicBezTo>
                  <a:cubicBezTo>
                    <a:pt x="335" y="757"/>
                    <a:pt x="433" y="791"/>
                    <a:pt x="529" y="791"/>
                  </a:cubicBezTo>
                  <a:cubicBezTo>
                    <a:pt x="736" y="791"/>
                    <a:pt x="935" y="634"/>
                    <a:pt x="935" y="397"/>
                  </a:cubicBezTo>
                  <a:cubicBezTo>
                    <a:pt x="935" y="175"/>
                    <a:pt x="761" y="1"/>
                    <a:pt x="5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31"/>
            <p:cNvSpPr/>
            <p:nvPr/>
          </p:nvSpPr>
          <p:spPr>
            <a:xfrm>
              <a:off x="1798400" y="3344800"/>
              <a:ext cx="4850" cy="3550"/>
            </a:xfrm>
            <a:custGeom>
              <a:avLst/>
              <a:gdLst/>
              <a:ahLst/>
              <a:cxnLst/>
              <a:rect l="l" t="t" r="r" b="b"/>
              <a:pathLst>
                <a:path w="194" h="142" extrusionOk="0">
                  <a:moveTo>
                    <a:pt x="98" y="1"/>
                  </a:moveTo>
                  <a:cubicBezTo>
                    <a:pt x="1" y="1"/>
                    <a:pt x="110" y="141"/>
                    <a:pt x="165" y="141"/>
                  </a:cubicBezTo>
                  <a:cubicBezTo>
                    <a:pt x="182" y="141"/>
                    <a:pt x="193" y="129"/>
                    <a:pt x="193" y="96"/>
                  </a:cubicBezTo>
                  <a:cubicBezTo>
                    <a:pt x="193" y="48"/>
                    <a:pt x="146" y="1"/>
                    <a:pt x="98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31"/>
            <p:cNvSpPr/>
            <p:nvPr/>
          </p:nvSpPr>
          <p:spPr>
            <a:xfrm>
              <a:off x="356425" y="3716500"/>
              <a:ext cx="2400" cy="2400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32" y="0"/>
                    <a:pt x="0" y="16"/>
                    <a:pt x="0" y="48"/>
                  </a:cubicBezTo>
                  <a:cubicBezTo>
                    <a:pt x="0" y="80"/>
                    <a:pt x="32" y="95"/>
                    <a:pt x="48" y="95"/>
                  </a:cubicBezTo>
                  <a:cubicBezTo>
                    <a:pt x="80" y="95"/>
                    <a:pt x="95" y="80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1"/>
            <p:cNvSpPr/>
            <p:nvPr/>
          </p:nvSpPr>
          <p:spPr>
            <a:xfrm>
              <a:off x="838950" y="3678500"/>
              <a:ext cx="19025" cy="1902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0"/>
                  </a:moveTo>
                  <a:cubicBezTo>
                    <a:pt x="175" y="0"/>
                    <a:pt x="1" y="175"/>
                    <a:pt x="1" y="380"/>
                  </a:cubicBezTo>
                  <a:cubicBezTo>
                    <a:pt x="1" y="586"/>
                    <a:pt x="175" y="760"/>
                    <a:pt x="381" y="760"/>
                  </a:cubicBezTo>
                  <a:cubicBezTo>
                    <a:pt x="602" y="760"/>
                    <a:pt x="761" y="586"/>
                    <a:pt x="761" y="380"/>
                  </a:cubicBezTo>
                  <a:cubicBezTo>
                    <a:pt x="761" y="175"/>
                    <a:pt x="602" y="0"/>
                    <a:pt x="381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31"/>
            <p:cNvSpPr/>
            <p:nvPr/>
          </p:nvSpPr>
          <p:spPr>
            <a:xfrm>
              <a:off x="1294575" y="3112450"/>
              <a:ext cx="7925" cy="6700"/>
            </a:xfrm>
            <a:custGeom>
              <a:avLst/>
              <a:gdLst/>
              <a:ahLst/>
              <a:cxnLst/>
              <a:rect l="l" t="t" r="r" b="b"/>
              <a:pathLst>
                <a:path w="317" h="268" extrusionOk="0">
                  <a:moveTo>
                    <a:pt x="190" y="0"/>
                  </a:moveTo>
                  <a:cubicBezTo>
                    <a:pt x="63" y="0"/>
                    <a:pt x="0" y="143"/>
                    <a:pt x="95" y="222"/>
                  </a:cubicBezTo>
                  <a:cubicBezTo>
                    <a:pt x="121" y="254"/>
                    <a:pt x="155" y="268"/>
                    <a:pt x="188" y="268"/>
                  </a:cubicBezTo>
                  <a:cubicBezTo>
                    <a:pt x="253" y="268"/>
                    <a:pt x="317" y="212"/>
                    <a:pt x="317" y="127"/>
                  </a:cubicBezTo>
                  <a:cubicBezTo>
                    <a:pt x="317" y="48"/>
                    <a:pt x="253" y="0"/>
                    <a:pt x="190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1"/>
            <p:cNvSpPr/>
            <p:nvPr/>
          </p:nvSpPr>
          <p:spPr>
            <a:xfrm>
              <a:off x="1396300" y="3064150"/>
              <a:ext cx="13875" cy="11925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0" y="254"/>
                    <a:pt x="159" y="412"/>
                  </a:cubicBezTo>
                  <a:cubicBezTo>
                    <a:pt x="203" y="457"/>
                    <a:pt x="258" y="477"/>
                    <a:pt x="313" y="477"/>
                  </a:cubicBezTo>
                  <a:cubicBezTo>
                    <a:pt x="434" y="477"/>
                    <a:pt x="555" y="380"/>
                    <a:pt x="555" y="238"/>
                  </a:cubicBezTo>
                  <a:cubicBezTo>
                    <a:pt x="555" y="112"/>
                    <a:pt x="460" y="1"/>
                    <a:pt x="31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1"/>
            <p:cNvSpPr/>
            <p:nvPr/>
          </p:nvSpPr>
          <p:spPr>
            <a:xfrm>
              <a:off x="1154050" y="3204675"/>
              <a:ext cx="25750" cy="22350"/>
            </a:xfrm>
            <a:custGeom>
              <a:avLst/>
              <a:gdLst/>
              <a:ahLst/>
              <a:cxnLst/>
              <a:rect l="l" t="t" r="r" b="b"/>
              <a:pathLst>
                <a:path w="1030" h="894" extrusionOk="0">
                  <a:moveTo>
                    <a:pt x="586" y="1"/>
                  </a:moveTo>
                  <a:cubicBezTo>
                    <a:pt x="190" y="1"/>
                    <a:pt x="0" y="476"/>
                    <a:pt x="269" y="761"/>
                  </a:cubicBezTo>
                  <a:cubicBezTo>
                    <a:pt x="361" y="852"/>
                    <a:pt x="473" y="893"/>
                    <a:pt x="582" y="893"/>
                  </a:cubicBezTo>
                  <a:cubicBezTo>
                    <a:pt x="811" y="893"/>
                    <a:pt x="1029" y="712"/>
                    <a:pt x="1029" y="444"/>
                  </a:cubicBezTo>
                  <a:cubicBezTo>
                    <a:pt x="1029" y="206"/>
                    <a:pt x="839" y="1"/>
                    <a:pt x="58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31"/>
            <p:cNvSpPr/>
            <p:nvPr/>
          </p:nvSpPr>
          <p:spPr>
            <a:xfrm>
              <a:off x="506850" y="3814275"/>
              <a:ext cx="10300" cy="10700"/>
            </a:xfrm>
            <a:custGeom>
              <a:avLst/>
              <a:gdLst/>
              <a:ahLst/>
              <a:cxnLst/>
              <a:rect l="l" t="t" r="r" b="b"/>
              <a:pathLst>
                <a:path w="412" h="428" extrusionOk="0">
                  <a:moveTo>
                    <a:pt x="206" y="0"/>
                  </a:moveTo>
                  <a:cubicBezTo>
                    <a:pt x="95" y="0"/>
                    <a:pt x="0" y="95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17" y="428"/>
                    <a:pt x="412" y="333"/>
                    <a:pt x="412" y="222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31"/>
            <p:cNvSpPr/>
            <p:nvPr/>
          </p:nvSpPr>
          <p:spPr>
            <a:xfrm>
              <a:off x="472400" y="3221700"/>
              <a:ext cx="13475" cy="13475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70" y="1"/>
                  </a:moveTo>
                  <a:cubicBezTo>
                    <a:pt x="111" y="1"/>
                    <a:pt x="1" y="127"/>
                    <a:pt x="1" y="270"/>
                  </a:cubicBezTo>
                  <a:cubicBezTo>
                    <a:pt x="1" y="428"/>
                    <a:pt x="111" y="539"/>
                    <a:pt x="270" y="539"/>
                  </a:cubicBezTo>
                  <a:cubicBezTo>
                    <a:pt x="412" y="539"/>
                    <a:pt x="539" y="428"/>
                    <a:pt x="539" y="270"/>
                  </a:cubicBezTo>
                  <a:cubicBezTo>
                    <a:pt x="539" y="127"/>
                    <a:pt x="412" y="1"/>
                    <a:pt x="27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1"/>
            <p:cNvSpPr/>
            <p:nvPr/>
          </p:nvSpPr>
          <p:spPr>
            <a:xfrm>
              <a:off x="1341275" y="2866625"/>
              <a:ext cx="15075" cy="12975"/>
            </a:xfrm>
            <a:custGeom>
              <a:avLst/>
              <a:gdLst/>
              <a:ahLst/>
              <a:cxnLst/>
              <a:rect l="l" t="t" r="r" b="b"/>
              <a:pathLst>
                <a:path w="603" h="519" extrusionOk="0">
                  <a:moveTo>
                    <a:pt x="349" y="1"/>
                  </a:moveTo>
                  <a:cubicBezTo>
                    <a:pt x="127" y="1"/>
                    <a:pt x="0" y="286"/>
                    <a:pt x="175" y="444"/>
                  </a:cubicBezTo>
                  <a:cubicBezTo>
                    <a:pt x="226" y="496"/>
                    <a:pt x="289" y="519"/>
                    <a:pt x="351" y="519"/>
                  </a:cubicBezTo>
                  <a:cubicBezTo>
                    <a:pt x="480" y="519"/>
                    <a:pt x="602" y="420"/>
                    <a:pt x="602" y="270"/>
                  </a:cubicBezTo>
                  <a:cubicBezTo>
                    <a:pt x="602" y="127"/>
                    <a:pt x="491" y="1"/>
                    <a:pt x="349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1"/>
            <p:cNvSpPr/>
            <p:nvPr/>
          </p:nvSpPr>
          <p:spPr>
            <a:xfrm>
              <a:off x="695250" y="3012700"/>
              <a:ext cx="9150" cy="8725"/>
            </a:xfrm>
            <a:custGeom>
              <a:avLst/>
              <a:gdLst/>
              <a:ahLst/>
              <a:cxnLst/>
              <a:rect l="l" t="t" r="r" b="b"/>
              <a:pathLst>
                <a:path w="366" h="349" extrusionOk="0">
                  <a:moveTo>
                    <a:pt x="183" y="0"/>
                  </a:moveTo>
                  <a:cubicBezTo>
                    <a:pt x="92" y="0"/>
                    <a:pt x="1" y="64"/>
                    <a:pt x="17" y="190"/>
                  </a:cubicBezTo>
                  <a:cubicBezTo>
                    <a:pt x="17" y="270"/>
                    <a:pt x="80" y="349"/>
                    <a:pt x="175" y="349"/>
                  </a:cubicBezTo>
                  <a:cubicBezTo>
                    <a:pt x="270" y="349"/>
                    <a:pt x="349" y="285"/>
                    <a:pt x="349" y="190"/>
                  </a:cubicBezTo>
                  <a:cubicBezTo>
                    <a:pt x="365" y="64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1"/>
            <p:cNvSpPr/>
            <p:nvPr/>
          </p:nvSpPr>
          <p:spPr>
            <a:xfrm>
              <a:off x="747900" y="3866125"/>
              <a:ext cx="12300" cy="12700"/>
            </a:xfrm>
            <a:custGeom>
              <a:avLst/>
              <a:gdLst/>
              <a:ahLst/>
              <a:cxnLst/>
              <a:rect l="l" t="t" r="r" b="b"/>
              <a:pathLst>
                <a:path w="492" h="508" extrusionOk="0">
                  <a:moveTo>
                    <a:pt x="238" y="1"/>
                  </a:moveTo>
                  <a:cubicBezTo>
                    <a:pt x="112" y="1"/>
                    <a:pt x="1" y="111"/>
                    <a:pt x="1" y="254"/>
                  </a:cubicBezTo>
                  <a:cubicBezTo>
                    <a:pt x="1" y="396"/>
                    <a:pt x="112" y="507"/>
                    <a:pt x="238" y="507"/>
                  </a:cubicBezTo>
                  <a:cubicBezTo>
                    <a:pt x="381" y="507"/>
                    <a:pt x="492" y="396"/>
                    <a:pt x="492" y="254"/>
                  </a:cubicBezTo>
                  <a:cubicBezTo>
                    <a:pt x="492" y="111"/>
                    <a:pt x="381" y="1"/>
                    <a:pt x="238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31"/>
            <p:cNvSpPr/>
            <p:nvPr/>
          </p:nvSpPr>
          <p:spPr>
            <a:xfrm>
              <a:off x="844500" y="3910850"/>
              <a:ext cx="7925" cy="6725"/>
            </a:xfrm>
            <a:custGeom>
              <a:avLst/>
              <a:gdLst/>
              <a:ahLst/>
              <a:cxnLst/>
              <a:rect l="l" t="t" r="r" b="b"/>
              <a:pathLst>
                <a:path w="317" h="269" extrusionOk="0">
                  <a:moveTo>
                    <a:pt x="174" y="1"/>
                  </a:moveTo>
                  <a:cubicBezTo>
                    <a:pt x="64" y="1"/>
                    <a:pt x="0" y="143"/>
                    <a:pt x="79" y="222"/>
                  </a:cubicBezTo>
                  <a:cubicBezTo>
                    <a:pt x="112" y="255"/>
                    <a:pt x="150" y="269"/>
                    <a:pt x="186" y="269"/>
                  </a:cubicBezTo>
                  <a:cubicBezTo>
                    <a:pt x="255" y="269"/>
                    <a:pt x="317" y="216"/>
                    <a:pt x="317" y="143"/>
                  </a:cubicBezTo>
                  <a:cubicBezTo>
                    <a:pt x="317" y="64"/>
                    <a:pt x="254" y="1"/>
                    <a:pt x="17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31"/>
            <p:cNvSpPr/>
            <p:nvPr/>
          </p:nvSpPr>
          <p:spPr>
            <a:xfrm>
              <a:off x="1455275" y="3819425"/>
              <a:ext cx="8350" cy="8325"/>
            </a:xfrm>
            <a:custGeom>
              <a:avLst/>
              <a:gdLst/>
              <a:ahLst/>
              <a:cxnLst/>
              <a:rect l="l" t="t" r="r" b="b"/>
              <a:pathLst>
                <a:path w="334" h="333" extrusionOk="0">
                  <a:moveTo>
                    <a:pt x="175" y="0"/>
                  </a:moveTo>
                  <a:cubicBezTo>
                    <a:pt x="80" y="0"/>
                    <a:pt x="1" y="79"/>
                    <a:pt x="1" y="174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54" y="333"/>
                    <a:pt x="333" y="254"/>
                    <a:pt x="333" y="174"/>
                  </a:cubicBezTo>
                  <a:cubicBezTo>
                    <a:pt x="333" y="79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31"/>
            <p:cNvSpPr/>
            <p:nvPr/>
          </p:nvSpPr>
          <p:spPr>
            <a:xfrm>
              <a:off x="1572050" y="3556575"/>
              <a:ext cx="22200" cy="19000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1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31"/>
            <p:cNvSpPr/>
            <p:nvPr/>
          </p:nvSpPr>
          <p:spPr>
            <a:xfrm>
              <a:off x="1247075" y="2963625"/>
              <a:ext cx="16650" cy="14475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80" y="0"/>
                  </a:moveTo>
                  <a:cubicBezTo>
                    <a:pt x="127" y="0"/>
                    <a:pt x="0" y="317"/>
                    <a:pt x="174" y="491"/>
                  </a:cubicBezTo>
                  <a:cubicBezTo>
                    <a:pt x="235" y="552"/>
                    <a:pt x="307" y="578"/>
                    <a:pt x="377" y="578"/>
                  </a:cubicBezTo>
                  <a:cubicBezTo>
                    <a:pt x="526" y="578"/>
                    <a:pt x="665" y="457"/>
                    <a:pt x="665" y="285"/>
                  </a:cubicBezTo>
                  <a:cubicBezTo>
                    <a:pt x="665" y="127"/>
                    <a:pt x="538" y="0"/>
                    <a:pt x="380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31"/>
            <p:cNvSpPr/>
            <p:nvPr/>
          </p:nvSpPr>
          <p:spPr>
            <a:xfrm>
              <a:off x="1653200" y="3374900"/>
              <a:ext cx="18225" cy="15650"/>
            </a:xfrm>
            <a:custGeom>
              <a:avLst/>
              <a:gdLst/>
              <a:ahLst/>
              <a:cxnLst/>
              <a:rect l="l" t="t" r="r" b="b"/>
              <a:pathLst>
                <a:path w="729" h="626" extrusionOk="0">
                  <a:moveTo>
                    <a:pt x="412" y="0"/>
                  </a:moveTo>
                  <a:cubicBezTo>
                    <a:pt x="143" y="0"/>
                    <a:pt x="0" y="333"/>
                    <a:pt x="190" y="538"/>
                  </a:cubicBezTo>
                  <a:cubicBezTo>
                    <a:pt x="256" y="599"/>
                    <a:pt x="334" y="625"/>
                    <a:pt x="410" y="625"/>
                  </a:cubicBezTo>
                  <a:cubicBezTo>
                    <a:pt x="574" y="625"/>
                    <a:pt x="729" y="501"/>
                    <a:pt x="729" y="317"/>
                  </a:cubicBezTo>
                  <a:cubicBezTo>
                    <a:pt x="729" y="143"/>
                    <a:pt x="586" y="0"/>
                    <a:pt x="412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31"/>
            <p:cNvSpPr/>
            <p:nvPr/>
          </p:nvSpPr>
          <p:spPr>
            <a:xfrm>
              <a:off x="1077650" y="3530850"/>
              <a:ext cx="15850" cy="15850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1"/>
                  </a:moveTo>
                  <a:cubicBezTo>
                    <a:pt x="143" y="1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4" y="491"/>
                    <a:pt x="634" y="317"/>
                  </a:cubicBezTo>
                  <a:cubicBezTo>
                    <a:pt x="634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31"/>
            <p:cNvSpPr/>
            <p:nvPr/>
          </p:nvSpPr>
          <p:spPr>
            <a:xfrm>
              <a:off x="1083575" y="3312750"/>
              <a:ext cx="20625" cy="20200"/>
            </a:xfrm>
            <a:custGeom>
              <a:avLst/>
              <a:gdLst/>
              <a:ahLst/>
              <a:cxnLst/>
              <a:rect l="l" t="t" r="r" b="b"/>
              <a:pathLst>
                <a:path w="825" h="808" extrusionOk="0">
                  <a:moveTo>
                    <a:pt x="412" y="0"/>
                  </a:moveTo>
                  <a:cubicBezTo>
                    <a:pt x="191" y="0"/>
                    <a:pt x="1" y="174"/>
                    <a:pt x="1" y="396"/>
                  </a:cubicBezTo>
                  <a:cubicBezTo>
                    <a:pt x="1" y="634"/>
                    <a:pt x="191" y="808"/>
                    <a:pt x="412" y="808"/>
                  </a:cubicBezTo>
                  <a:cubicBezTo>
                    <a:pt x="634" y="808"/>
                    <a:pt x="824" y="634"/>
                    <a:pt x="824" y="396"/>
                  </a:cubicBezTo>
                  <a:cubicBezTo>
                    <a:pt x="824" y="174"/>
                    <a:pt x="634" y="0"/>
                    <a:pt x="4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31"/>
            <p:cNvSpPr/>
            <p:nvPr/>
          </p:nvSpPr>
          <p:spPr>
            <a:xfrm>
              <a:off x="1116625" y="2813300"/>
              <a:ext cx="3600" cy="2975"/>
            </a:xfrm>
            <a:custGeom>
              <a:avLst/>
              <a:gdLst/>
              <a:ahLst/>
              <a:cxnLst/>
              <a:rect l="l" t="t" r="r" b="b"/>
              <a:pathLst>
                <a:path w="144" h="119" extrusionOk="0">
                  <a:moveTo>
                    <a:pt x="66" y="0"/>
                  </a:moveTo>
                  <a:cubicBezTo>
                    <a:pt x="36" y="0"/>
                    <a:pt x="9" y="20"/>
                    <a:pt x="9" y="60"/>
                  </a:cubicBezTo>
                  <a:cubicBezTo>
                    <a:pt x="1" y="99"/>
                    <a:pt x="36" y="119"/>
                    <a:pt x="72" y="119"/>
                  </a:cubicBezTo>
                  <a:cubicBezTo>
                    <a:pt x="108" y="119"/>
                    <a:pt x="143" y="99"/>
                    <a:pt x="135" y="60"/>
                  </a:cubicBezTo>
                  <a:cubicBezTo>
                    <a:pt x="128" y="20"/>
                    <a:pt x="96" y="0"/>
                    <a:pt x="6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31"/>
            <p:cNvSpPr/>
            <p:nvPr/>
          </p:nvSpPr>
          <p:spPr>
            <a:xfrm>
              <a:off x="819150" y="3549450"/>
              <a:ext cx="16650" cy="14325"/>
            </a:xfrm>
            <a:custGeom>
              <a:avLst/>
              <a:gdLst/>
              <a:ahLst/>
              <a:cxnLst/>
              <a:rect l="l" t="t" r="r" b="b"/>
              <a:pathLst>
                <a:path w="666" h="573" extrusionOk="0">
                  <a:moveTo>
                    <a:pt x="381" y="1"/>
                  </a:moveTo>
                  <a:cubicBezTo>
                    <a:pt x="128" y="1"/>
                    <a:pt x="1" y="317"/>
                    <a:pt x="175" y="492"/>
                  </a:cubicBezTo>
                  <a:cubicBezTo>
                    <a:pt x="231" y="547"/>
                    <a:pt x="299" y="572"/>
                    <a:pt x="367" y="572"/>
                  </a:cubicBezTo>
                  <a:cubicBezTo>
                    <a:pt x="512" y="572"/>
                    <a:pt x="655" y="458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1"/>
            <p:cNvSpPr/>
            <p:nvPr/>
          </p:nvSpPr>
          <p:spPr>
            <a:xfrm>
              <a:off x="613725" y="3777450"/>
              <a:ext cx="15850" cy="13550"/>
            </a:xfrm>
            <a:custGeom>
              <a:avLst/>
              <a:gdLst/>
              <a:ahLst/>
              <a:cxnLst/>
              <a:rect l="l" t="t" r="r" b="b"/>
              <a:pathLst>
                <a:path w="634" h="542" extrusionOk="0">
                  <a:moveTo>
                    <a:pt x="364" y="1"/>
                  </a:moveTo>
                  <a:cubicBezTo>
                    <a:pt x="111" y="1"/>
                    <a:pt x="0" y="286"/>
                    <a:pt x="174" y="460"/>
                  </a:cubicBezTo>
                  <a:cubicBezTo>
                    <a:pt x="225" y="516"/>
                    <a:pt x="291" y="541"/>
                    <a:pt x="357" y="541"/>
                  </a:cubicBezTo>
                  <a:cubicBezTo>
                    <a:pt x="495" y="541"/>
                    <a:pt x="634" y="431"/>
                    <a:pt x="634" y="270"/>
                  </a:cubicBezTo>
                  <a:cubicBezTo>
                    <a:pt x="634" y="112"/>
                    <a:pt x="507" y="1"/>
                    <a:pt x="364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1"/>
            <p:cNvSpPr/>
            <p:nvPr/>
          </p:nvSpPr>
          <p:spPr>
            <a:xfrm>
              <a:off x="633125" y="3604850"/>
              <a:ext cx="26925" cy="22750"/>
            </a:xfrm>
            <a:custGeom>
              <a:avLst/>
              <a:gdLst/>
              <a:ahLst/>
              <a:cxnLst/>
              <a:rect l="l" t="t" r="r" b="b"/>
              <a:pathLst>
                <a:path w="1077" h="910" extrusionOk="0">
                  <a:moveTo>
                    <a:pt x="645" y="1"/>
                  </a:moveTo>
                  <a:cubicBezTo>
                    <a:pt x="636" y="1"/>
                    <a:pt x="627" y="1"/>
                    <a:pt x="618" y="1"/>
                  </a:cubicBezTo>
                  <a:cubicBezTo>
                    <a:pt x="206" y="1"/>
                    <a:pt x="0" y="492"/>
                    <a:pt x="301" y="777"/>
                  </a:cubicBezTo>
                  <a:cubicBezTo>
                    <a:pt x="393" y="869"/>
                    <a:pt x="506" y="910"/>
                    <a:pt x="617" y="910"/>
                  </a:cubicBezTo>
                  <a:cubicBezTo>
                    <a:pt x="851" y="910"/>
                    <a:pt x="1077" y="729"/>
                    <a:pt x="1077" y="461"/>
                  </a:cubicBezTo>
                  <a:cubicBezTo>
                    <a:pt x="1077" y="201"/>
                    <a:pt x="886" y="1"/>
                    <a:pt x="645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1"/>
            <p:cNvSpPr/>
            <p:nvPr/>
          </p:nvSpPr>
          <p:spPr>
            <a:xfrm>
              <a:off x="1182550" y="3454450"/>
              <a:ext cx="13475" cy="13475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69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12"/>
                    <a:pt x="127" y="539"/>
                    <a:pt x="269" y="539"/>
                  </a:cubicBezTo>
                  <a:cubicBezTo>
                    <a:pt x="412" y="539"/>
                    <a:pt x="539" y="412"/>
                    <a:pt x="539" y="270"/>
                  </a:cubicBezTo>
                  <a:cubicBezTo>
                    <a:pt x="539" y="127"/>
                    <a:pt x="412" y="1"/>
                    <a:pt x="26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1"/>
            <p:cNvSpPr/>
            <p:nvPr/>
          </p:nvSpPr>
          <p:spPr>
            <a:xfrm>
              <a:off x="1093075" y="3150850"/>
              <a:ext cx="23775" cy="20600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39" y="0"/>
                  </a:moveTo>
                  <a:cubicBezTo>
                    <a:pt x="175" y="0"/>
                    <a:pt x="1" y="444"/>
                    <a:pt x="254" y="697"/>
                  </a:cubicBezTo>
                  <a:cubicBezTo>
                    <a:pt x="337" y="785"/>
                    <a:pt x="440" y="824"/>
                    <a:pt x="541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7" y="0"/>
                    <a:pt x="53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1"/>
            <p:cNvSpPr/>
            <p:nvPr/>
          </p:nvSpPr>
          <p:spPr>
            <a:xfrm>
              <a:off x="903075" y="3902550"/>
              <a:ext cx="9525" cy="8050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9"/>
                  </a:cubicBezTo>
                  <a:cubicBezTo>
                    <a:pt x="381" y="64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1"/>
            <p:cNvSpPr/>
            <p:nvPr/>
          </p:nvSpPr>
          <p:spPr>
            <a:xfrm>
              <a:off x="926550" y="3289375"/>
              <a:ext cx="18500" cy="15675"/>
            </a:xfrm>
            <a:custGeom>
              <a:avLst/>
              <a:gdLst/>
              <a:ahLst/>
              <a:cxnLst/>
              <a:rect l="l" t="t" r="r" b="b"/>
              <a:pathLst>
                <a:path w="740" h="627" extrusionOk="0">
                  <a:moveTo>
                    <a:pt x="405" y="1"/>
                  </a:moveTo>
                  <a:cubicBezTo>
                    <a:pt x="132" y="1"/>
                    <a:pt x="0" y="338"/>
                    <a:pt x="202" y="539"/>
                  </a:cubicBezTo>
                  <a:cubicBezTo>
                    <a:pt x="262" y="600"/>
                    <a:pt x="338" y="626"/>
                    <a:pt x="414" y="626"/>
                  </a:cubicBezTo>
                  <a:cubicBezTo>
                    <a:pt x="577" y="626"/>
                    <a:pt x="740" y="502"/>
                    <a:pt x="740" y="318"/>
                  </a:cubicBezTo>
                  <a:cubicBezTo>
                    <a:pt x="740" y="128"/>
                    <a:pt x="597" y="1"/>
                    <a:pt x="423" y="1"/>
                  </a:cubicBezTo>
                  <a:cubicBezTo>
                    <a:pt x="417" y="1"/>
                    <a:pt x="411" y="1"/>
                    <a:pt x="40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1"/>
            <p:cNvSpPr/>
            <p:nvPr/>
          </p:nvSpPr>
          <p:spPr>
            <a:xfrm>
              <a:off x="1060225" y="3273150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0" y="480"/>
                    <a:pt x="274" y="503"/>
                    <a:pt x="335" y="503"/>
                  </a:cubicBezTo>
                  <a:cubicBezTo>
                    <a:pt x="464" y="503"/>
                    <a:pt x="586" y="404"/>
                    <a:pt x="586" y="254"/>
                  </a:cubicBezTo>
                  <a:cubicBezTo>
                    <a:pt x="586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1"/>
            <p:cNvSpPr/>
            <p:nvPr/>
          </p:nvSpPr>
          <p:spPr>
            <a:xfrm>
              <a:off x="1326650" y="3338875"/>
              <a:ext cx="7125" cy="4875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0"/>
                  </a:moveTo>
                  <a:cubicBezTo>
                    <a:pt x="1" y="0"/>
                    <a:pt x="158" y="194"/>
                    <a:pt x="240" y="194"/>
                  </a:cubicBezTo>
                  <a:cubicBezTo>
                    <a:pt x="266" y="194"/>
                    <a:pt x="285" y="176"/>
                    <a:pt x="285" y="127"/>
                  </a:cubicBezTo>
                  <a:cubicBezTo>
                    <a:pt x="285" y="48"/>
                    <a:pt x="221" y="0"/>
                    <a:pt x="15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1"/>
            <p:cNvSpPr/>
            <p:nvPr/>
          </p:nvSpPr>
          <p:spPr>
            <a:xfrm>
              <a:off x="697250" y="3310775"/>
              <a:ext cx="24950" cy="21675"/>
            </a:xfrm>
            <a:custGeom>
              <a:avLst/>
              <a:gdLst/>
              <a:ahLst/>
              <a:cxnLst/>
              <a:rect l="l" t="t" r="r" b="b"/>
              <a:pathLst>
                <a:path w="998" h="867" extrusionOk="0">
                  <a:moveTo>
                    <a:pt x="570" y="0"/>
                  </a:moveTo>
                  <a:cubicBezTo>
                    <a:pt x="190" y="0"/>
                    <a:pt x="0" y="459"/>
                    <a:pt x="269" y="744"/>
                  </a:cubicBezTo>
                  <a:cubicBezTo>
                    <a:pt x="354" y="829"/>
                    <a:pt x="458" y="867"/>
                    <a:pt x="560" y="867"/>
                  </a:cubicBezTo>
                  <a:cubicBezTo>
                    <a:pt x="782" y="867"/>
                    <a:pt x="998" y="688"/>
                    <a:pt x="998" y="428"/>
                  </a:cubicBezTo>
                  <a:cubicBezTo>
                    <a:pt x="998" y="190"/>
                    <a:pt x="808" y="0"/>
                    <a:pt x="57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1"/>
            <p:cNvSpPr/>
            <p:nvPr/>
          </p:nvSpPr>
          <p:spPr>
            <a:xfrm>
              <a:off x="1235575" y="3635350"/>
              <a:ext cx="32500" cy="27900"/>
            </a:xfrm>
            <a:custGeom>
              <a:avLst/>
              <a:gdLst/>
              <a:ahLst/>
              <a:cxnLst/>
              <a:rect l="l" t="t" r="r" b="b"/>
              <a:pathLst>
                <a:path w="1300" h="1116" extrusionOk="0">
                  <a:moveTo>
                    <a:pt x="745" y="1"/>
                  </a:moveTo>
                  <a:cubicBezTo>
                    <a:pt x="238" y="1"/>
                    <a:pt x="1" y="602"/>
                    <a:pt x="349" y="951"/>
                  </a:cubicBezTo>
                  <a:cubicBezTo>
                    <a:pt x="463" y="1064"/>
                    <a:pt x="603" y="1115"/>
                    <a:pt x="741" y="1115"/>
                  </a:cubicBezTo>
                  <a:cubicBezTo>
                    <a:pt x="1026" y="1115"/>
                    <a:pt x="1299" y="896"/>
                    <a:pt x="1299" y="555"/>
                  </a:cubicBezTo>
                  <a:cubicBezTo>
                    <a:pt x="1299" y="254"/>
                    <a:pt x="1046" y="1"/>
                    <a:pt x="74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1"/>
            <p:cNvSpPr/>
            <p:nvPr/>
          </p:nvSpPr>
          <p:spPr>
            <a:xfrm>
              <a:off x="843300" y="3834450"/>
              <a:ext cx="19025" cy="1902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1"/>
                  </a:moveTo>
                  <a:cubicBezTo>
                    <a:pt x="175" y="1"/>
                    <a:pt x="1" y="175"/>
                    <a:pt x="1" y="381"/>
                  </a:cubicBezTo>
                  <a:cubicBezTo>
                    <a:pt x="1" y="587"/>
                    <a:pt x="175" y="761"/>
                    <a:pt x="381" y="761"/>
                  </a:cubicBezTo>
                  <a:cubicBezTo>
                    <a:pt x="587" y="761"/>
                    <a:pt x="761" y="587"/>
                    <a:pt x="761" y="381"/>
                  </a:cubicBezTo>
                  <a:cubicBezTo>
                    <a:pt x="761" y="175"/>
                    <a:pt x="587" y="1"/>
                    <a:pt x="38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1"/>
            <p:cNvSpPr/>
            <p:nvPr/>
          </p:nvSpPr>
          <p:spPr>
            <a:xfrm>
              <a:off x="353650" y="3314725"/>
              <a:ext cx="9125" cy="9125"/>
            </a:xfrm>
            <a:custGeom>
              <a:avLst/>
              <a:gdLst/>
              <a:ahLst/>
              <a:cxnLst/>
              <a:rect l="l" t="t" r="r" b="b"/>
              <a:pathLst>
                <a:path w="365" h="365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85"/>
                    <a:pt x="80" y="365"/>
                    <a:pt x="175" y="365"/>
                  </a:cubicBezTo>
                  <a:cubicBezTo>
                    <a:pt x="286" y="365"/>
                    <a:pt x="365" y="285"/>
                    <a:pt x="365" y="175"/>
                  </a:cubicBezTo>
                  <a:cubicBezTo>
                    <a:pt x="365" y="80"/>
                    <a:pt x="286" y="0"/>
                    <a:pt x="175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1"/>
            <p:cNvSpPr/>
            <p:nvPr/>
          </p:nvSpPr>
          <p:spPr>
            <a:xfrm>
              <a:off x="666375" y="3505925"/>
              <a:ext cx="23375" cy="19775"/>
            </a:xfrm>
            <a:custGeom>
              <a:avLst/>
              <a:gdLst/>
              <a:ahLst/>
              <a:cxnLst/>
              <a:rect l="l" t="t" r="r" b="b"/>
              <a:pathLst>
                <a:path w="935" h="791" extrusionOk="0">
                  <a:moveTo>
                    <a:pt x="538" y="0"/>
                  </a:moveTo>
                  <a:cubicBezTo>
                    <a:pt x="174" y="0"/>
                    <a:pt x="0" y="428"/>
                    <a:pt x="253" y="681"/>
                  </a:cubicBezTo>
                  <a:cubicBezTo>
                    <a:pt x="334" y="756"/>
                    <a:pt x="432" y="790"/>
                    <a:pt x="528" y="790"/>
                  </a:cubicBezTo>
                  <a:cubicBezTo>
                    <a:pt x="735" y="790"/>
                    <a:pt x="934" y="634"/>
                    <a:pt x="934" y="396"/>
                  </a:cubicBezTo>
                  <a:cubicBezTo>
                    <a:pt x="934" y="174"/>
                    <a:pt x="760" y="0"/>
                    <a:pt x="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1"/>
            <p:cNvSpPr/>
            <p:nvPr/>
          </p:nvSpPr>
          <p:spPr>
            <a:xfrm>
              <a:off x="1305250" y="3635750"/>
              <a:ext cx="11900" cy="11900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0"/>
                  </a:moveTo>
                  <a:cubicBezTo>
                    <a:pt x="96" y="0"/>
                    <a:pt x="1" y="111"/>
                    <a:pt x="1" y="238"/>
                  </a:cubicBezTo>
                  <a:cubicBezTo>
                    <a:pt x="1" y="380"/>
                    <a:pt x="96" y="475"/>
                    <a:pt x="238" y="475"/>
                  </a:cubicBezTo>
                  <a:cubicBezTo>
                    <a:pt x="365" y="475"/>
                    <a:pt x="476" y="380"/>
                    <a:pt x="476" y="238"/>
                  </a:cubicBezTo>
                  <a:cubicBezTo>
                    <a:pt x="476" y="111"/>
                    <a:pt x="365" y="0"/>
                    <a:pt x="23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1"/>
            <p:cNvSpPr/>
            <p:nvPr/>
          </p:nvSpPr>
          <p:spPr>
            <a:xfrm>
              <a:off x="1174875" y="3087500"/>
              <a:ext cx="6500" cy="4375"/>
            </a:xfrm>
            <a:custGeom>
              <a:avLst/>
              <a:gdLst/>
              <a:ahLst/>
              <a:cxnLst/>
              <a:rect l="l" t="t" r="r" b="b"/>
              <a:pathLst>
                <a:path w="260" h="175" extrusionOk="0">
                  <a:moveTo>
                    <a:pt x="133" y="1"/>
                  </a:moveTo>
                  <a:cubicBezTo>
                    <a:pt x="1" y="1"/>
                    <a:pt x="143" y="175"/>
                    <a:pt x="218" y="175"/>
                  </a:cubicBezTo>
                  <a:cubicBezTo>
                    <a:pt x="242" y="175"/>
                    <a:pt x="260" y="157"/>
                    <a:pt x="260" y="112"/>
                  </a:cubicBezTo>
                  <a:cubicBezTo>
                    <a:pt x="260" y="48"/>
                    <a:pt x="196" y="1"/>
                    <a:pt x="133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1"/>
            <p:cNvSpPr/>
            <p:nvPr/>
          </p:nvSpPr>
          <p:spPr>
            <a:xfrm>
              <a:off x="1045975" y="3140950"/>
              <a:ext cx="9525" cy="8050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22" y="0"/>
                  </a:moveTo>
                  <a:cubicBezTo>
                    <a:pt x="80" y="0"/>
                    <a:pt x="1" y="175"/>
                    <a:pt x="111" y="270"/>
                  </a:cubicBezTo>
                  <a:cubicBezTo>
                    <a:pt x="143" y="306"/>
                    <a:pt x="182" y="322"/>
                    <a:pt x="221" y="322"/>
                  </a:cubicBezTo>
                  <a:cubicBezTo>
                    <a:pt x="302" y="322"/>
                    <a:pt x="381" y="255"/>
                    <a:pt x="381" y="159"/>
                  </a:cubicBezTo>
                  <a:cubicBezTo>
                    <a:pt x="381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1"/>
            <p:cNvSpPr/>
            <p:nvPr/>
          </p:nvSpPr>
          <p:spPr>
            <a:xfrm>
              <a:off x="1046275" y="3019425"/>
              <a:ext cx="6850" cy="4700"/>
            </a:xfrm>
            <a:custGeom>
              <a:avLst/>
              <a:gdLst/>
              <a:ahLst/>
              <a:cxnLst/>
              <a:rect l="l" t="t" r="r" b="b"/>
              <a:pathLst>
                <a:path w="274" h="188" extrusionOk="0">
                  <a:moveTo>
                    <a:pt x="147" y="1"/>
                  </a:moveTo>
                  <a:cubicBezTo>
                    <a:pt x="1" y="1"/>
                    <a:pt x="154" y="188"/>
                    <a:pt x="233" y="188"/>
                  </a:cubicBezTo>
                  <a:cubicBezTo>
                    <a:pt x="257" y="188"/>
                    <a:pt x="274" y="171"/>
                    <a:pt x="274" y="127"/>
                  </a:cubicBezTo>
                  <a:cubicBezTo>
                    <a:pt x="274" y="48"/>
                    <a:pt x="226" y="1"/>
                    <a:pt x="147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1"/>
            <p:cNvSpPr/>
            <p:nvPr/>
          </p:nvSpPr>
          <p:spPr>
            <a:xfrm>
              <a:off x="1589475" y="3052675"/>
              <a:ext cx="7525" cy="7550"/>
            </a:xfrm>
            <a:custGeom>
              <a:avLst/>
              <a:gdLst/>
              <a:ahLst/>
              <a:cxnLst/>
              <a:rect l="l" t="t" r="r" b="b"/>
              <a:pathLst>
                <a:path w="301" h="302" extrusionOk="0">
                  <a:moveTo>
                    <a:pt x="143" y="1"/>
                  </a:moveTo>
                  <a:cubicBezTo>
                    <a:pt x="64" y="1"/>
                    <a:pt x="0" y="64"/>
                    <a:pt x="0" y="159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22" y="301"/>
                    <a:pt x="301" y="238"/>
                    <a:pt x="301" y="159"/>
                  </a:cubicBezTo>
                  <a:cubicBezTo>
                    <a:pt x="301" y="64"/>
                    <a:pt x="222" y="1"/>
                    <a:pt x="143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1"/>
            <p:cNvSpPr/>
            <p:nvPr/>
          </p:nvSpPr>
          <p:spPr>
            <a:xfrm>
              <a:off x="1495250" y="3490875"/>
              <a:ext cx="9925" cy="9925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80"/>
                    <a:pt x="1" y="190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190"/>
                  </a:cubicBezTo>
                  <a:cubicBezTo>
                    <a:pt x="397" y="80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1"/>
            <p:cNvSpPr/>
            <p:nvPr/>
          </p:nvSpPr>
          <p:spPr>
            <a:xfrm>
              <a:off x="1239150" y="3222975"/>
              <a:ext cx="9925" cy="9825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8" y="1"/>
                  </a:moveTo>
                  <a:cubicBezTo>
                    <a:pt x="99" y="1"/>
                    <a:pt x="0" y="68"/>
                    <a:pt x="0" y="203"/>
                  </a:cubicBezTo>
                  <a:cubicBezTo>
                    <a:pt x="0" y="330"/>
                    <a:pt x="99" y="393"/>
                    <a:pt x="198" y="393"/>
                  </a:cubicBezTo>
                  <a:cubicBezTo>
                    <a:pt x="297" y="393"/>
                    <a:pt x="396" y="330"/>
                    <a:pt x="396" y="203"/>
                  </a:cubicBezTo>
                  <a:cubicBezTo>
                    <a:pt x="396" y="68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1"/>
            <p:cNvSpPr/>
            <p:nvPr/>
          </p:nvSpPr>
          <p:spPr>
            <a:xfrm>
              <a:off x="1084375" y="2854750"/>
              <a:ext cx="16250" cy="13925"/>
            </a:xfrm>
            <a:custGeom>
              <a:avLst/>
              <a:gdLst/>
              <a:ahLst/>
              <a:cxnLst/>
              <a:rect l="l" t="t" r="r" b="b"/>
              <a:pathLst>
                <a:path w="650" h="557" extrusionOk="0">
                  <a:moveTo>
                    <a:pt x="365" y="1"/>
                  </a:moveTo>
                  <a:cubicBezTo>
                    <a:pt x="127" y="1"/>
                    <a:pt x="0" y="302"/>
                    <a:pt x="175" y="476"/>
                  </a:cubicBezTo>
                  <a:cubicBezTo>
                    <a:pt x="231" y="532"/>
                    <a:pt x="300" y="557"/>
                    <a:pt x="368" y="557"/>
                  </a:cubicBezTo>
                  <a:cubicBezTo>
                    <a:pt x="511" y="557"/>
                    <a:pt x="650" y="447"/>
                    <a:pt x="650" y="286"/>
                  </a:cubicBezTo>
                  <a:cubicBezTo>
                    <a:pt x="650" y="127"/>
                    <a:pt x="523" y="1"/>
                    <a:pt x="365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1"/>
            <p:cNvSpPr/>
            <p:nvPr/>
          </p:nvSpPr>
          <p:spPr>
            <a:xfrm>
              <a:off x="1275575" y="3880375"/>
              <a:ext cx="11500" cy="9900"/>
            </a:xfrm>
            <a:custGeom>
              <a:avLst/>
              <a:gdLst/>
              <a:ahLst/>
              <a:cxnLst/>
              <a:rect l="l" t="t" r="r" b="b"/>
              <a:pathLst>
                <a:path w="460" h="396" extrusionOk="0">
                  <a:moveTo>
                    <a:pt x="253" y="1"/>
                  </a:moveTo>
                  <a:cubicBezTo>
                    <a:pt x="79" y="1"/>
                    <a:pt x="0" y="206"/>
                    <a:pt x="127" y="333"/>
                  </a:cubicBezTo>
                  <a:cubicBezTo>
                    <a:pt x="164" y="376"/>
                    <a:pt x="215" y="395"/>
                    <a:pt x="265" y="395"/>
                  </a:cubicBezTo>
                  <a:cubicBezTo>
                    <a:pt x="362" y="395"/>
                    <a:pt x="459" y="322"/>
                    <a:pt x="459" y="206"/>
                  </a:cubicBezTo>
                  <a:cubicBezTo>
                    <a:pt x="459" y="96"/>
                    <a:pt x="364" y="1"/>
                    <a:pt x="253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1"/>
            <p:cNvSpPr/>
            <p:nvPr/>
          </p:nvSpPr>
          <p:spPr>
            <a:xfrm>
              <a:off x="1188475" y="3117600"/>
              <a:ext cx="10725" cy="8825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54" y="0"/>
                  </a:moveTo>
                  <a:cubicBezTo>
                    <a:pt x="80" y="0"/>
                    <a:pt x="1" y="190"/>
                    <a:pt x="127" y="301"/>
                  </a:cubicBezTo>
                  <a:cubicBezTo>
                    <a:pt x="163" y="337"/>
                    <a:pt x="207" y="353"/>
                    <a:pt x="250" y="353"/>
                  </a:cubicBezTo>
                  <a:cubicBezTo>
                    <a:pt x="341" y="353"/>
                    <a:pt x="428" y="282"/>
                    <a:pt x="428" y="174"/>
                  </a:cubicBezTo>
                  <a:cubicBezTo>
                    <a:pt x="428" y="79"/>
                    <a:pt x="349" y="0"/>
                    <a:pt x="25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1"/>
            <p:cNvSpPr/>
            <p:nvPr/>
          </p:nvSpPr>
          <p:spPr>
            <a:xfrm>
              <a:off x="845275" y="3203875"/>
              <a:ext cx="12300" cy="11900"/>
            </a:xfrm>
            <a:custGeom>
              <a:avLst/>
              <a:gdLst/>
              <a:ahLst/>
              <a:cxnLst/>
              <a:rect l="l" t="t" r="r" b="b"/>
              <a:pathLst>
                <a:path w="492" h="476" extrusionOk="0">
                  <a:moveTo>
                    <a:pt x="246" y="1"/>
                  </a:moveTo>
                  <a:cubicBezTo>
                    <a:pt x="124" y="1"/>
                    <a:pt x="1" y="80"/>
                    <a:pt x="1" y="238"/>
                  </a:cubicBezTo>
                  <a:cubicBezTo>
                    <a:pt x="1" y="397"/>
                    <a:pt x="124" y="476"/>
                    <a:pt x="246" y="476"/>
                  </a:cubicBezTo>
                  <a:cubicBezTo>
                    <a:pt x="369" y="476"/>
                    <a:pt x="492" y="397"/>
                    <a:pt x="492" y="238"/>
                  </a:cubicBezTo>
                  <a:cubicBezTo>
                    <a:pt x="492" y="80"/>
                    <a:pt x="369" y="1"/>
                    <a:pt x="246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1"/>
            <p:cNvSpPr/>
            <p:nvPr/>
          </p:nvSpPr>
          <p:spPr>
            <a:xfrm>
              <a:off x="1105500" y="2659200"/>
              <a:ext cx="3450" cy="2375"/>
            </a:xfrm>
            <a:custGeom>
              <a:avLst/>
              <a:gdLst/>
              <a:ahLst/>
              <a:cxnLst/>
              <a:rect l="l" t="t" r="r" b="b"/>
              <a:pathLst>
                <a:path w="138" h="95" extrusionOk="0">
                  <a:moveTo>
                    <a:pt x="74" y="1"/>
                  </a:moveTo>
                  <a:cubicBezTo>
                    <a:pt x="1" y="1"/>
                    <a:pt x="78" y="95"/>
                    <a:pt x="117" y="95"/>
                  </a:cubicBezTo>
                  <a:cubicBezTo>
                    <a:pt x="129" y="95"/>
                    <a:pt x="137" y="86"/>
                    <a:pt x="137" y="64"/>
                  </a:cubicBezTo>
                  <a:cubicBezTo>
                    <a:pt x="137" y="33"/>
                    <a:pt x="105" y="1"/>
                    <a:pt x="7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1"/>
            <p:cNvSpPr/>
            <p:nvPr/>
          </p:nvSpPr>
          <p:spPr>
            <a:xfrm>
              <a:off x="1053100" y="3589050"/>
              <a:ext cx="28525" cy="28525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0"/>
                  </a:moveTo>
                  <a:cubicBezTo>
                    <a:pt x="254" y="0"/>
                    <a:pt x="1" y="253"/>
                    <a:pt x="1" y="570"/>
                  </a:cubicBezTo>
                  <a:cubicBezTo>
                    <a:pt x="1" y="887"/>
                    <a:pt x="254" y="1140"/>
                    <a:pt x="571" y="1140"/>
                  </a:cubicBezTo>
                  <a:cubicBezTo>
                    <a:pt x="887" y="1140"/>
                    <a:pt x="1141" y="887"/>
                    <a:pt x="1141" y="570"/>
                  </a:cubicBezTo>
                  <a:cubicBezTo>
                    <a:pt x="1141" y="253"/>
                    <a:pt x="887" y="0"/>
                    <a:pt x="57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1"/>
            <p:cNvSpPr/>
            <p:nvPr/>
          </p:nvSpPr>
          <p:spPr>
            <a:xfrm>
              <a:off x="1727225" y="2752625"/>
              <a:ext cx="2400" cy="2000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8" y="1"/>
                  </a:moveTo>
                  <a:cubicBezTo>
                    <a:pt x="16" y="1"/>
                    <a:pt x="0" y="17"/>
                    <a:pt x="0" y="48"/>
                  </a:cubicBezTo>
                  <a:cubicBezTo>
                    <a:pt x="0" y="64"/>
                    <a:pt x="16" y="80"/>
                    <a:pt x="48" y="80"/>
                  </a:cubicBezTo>
                  <a:cubicBezTo>
                    <a:pt x="64" y="80"/>
                    <a:pt x="95" y="64"/>
                    <a:pt x="95" y="48"/>
                  </a:cubicBezTo>
                  <a:cubicBezTo>
                    <a:pt x="95" y="17"/>
                    <a:pt x="64" y="1"/>
                    <a:pt x="4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1"/>
            <p:cNvSpPr/>
            <p:nvPr/>
          </p:nvSpPr>
          <p:spPr>
            <a:xfrm>
              <a:off x="954925" y="3596550"/>
              <a:ext cx="9925" cy="8600"/>
            </a:xfrm>
            <a:custGeom>
              <a:avLst/>
              <a:gdLst/>
              <a:ahLst/>
              <a:cxnLst/>
              <a:rect l="l" t="t" r="r" b="b"/>
              <a:pathLst>
                <a:path w="397" h="344" extrusionOk="0">
                  <a:moveTo>
                    <a:pt x="222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45" y="330"/>
                    <a:pt x="184" y="343"/>
                    <a:pt x="223" y="343"/>
                  </a:cubicBezTo>
                  <a:cubicBezTo>
                    <a:pt x="312" y="343"/>
                    <a:pt x="397" y="275"/>
                    <a:pt x="397" y="175"/>
                  </a:cubicBezTo>
                  <a:cubicBezTo>
                    <a:pt x="397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1"/>
            <p:cNvSpPr/>
            <p:nvPr/>
          </p:nvSpPr>
          <p:spPr>
            <a:xfrm>
              <a:off x="1543950" y="2758175"/>
              <a:ext cx="5950" cy="4775"/>
            </a:xfrm>
            <a:custGeom>
              <a:avLst/>
              <a:gdLst/>
              <a:ahLst/>
              <a:cxnLst/>
              <a:rect l="l" t="t" r="r" b="b"/>
              <a:pathLst>
                <a:path w="238" h="191" extrusionOk="0">
                  <a:moveTo>
                    <a:pt x="127" y="0"/>
                  </a:moveTo>
                  <a:cubicBezTo>
                    <a:pt x="0" y="0"/>
                    <a:pt x="0" y="190"/>
                    <a:pt x="127" y="190"/>
                  </a:cubicBezTo>
                  <a:cubicBezTo>
                    <a:pt x="190" y="190"/>
                    <a:pt x="238" y="143"/>
                    <a:pt x="238" y="95"/>
                  </a:cubicBezTo>
                  <a:cubicBezTo>
                    <a:pt x="238" y="32"/>
                    <a:pt x="190" y="0"/>
                    <a:pt x="1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1"/>
            <p:cNvSpPr/>
            <p:nvPr/>
          </p:nvSpPr>
          <p:spPr>
            <a:xfrm>
              <a:off x="312875" y="3550650"/>
              <a:ext cx="6350" cy="5950"/>
            </a:xfrm>
            <a:custGeom>
              <a:avLst/>
              <a:gdLst/>
              <a:ahLst/>
              <a:cxnLst/>
              <a:rect l="l" t="t" r="r" b="b"/>
              <a:pathLst>
                <a:path w="254" h="238" extrusionOk="0">
                  <a:moveTo>
                    <a:pt x="127" y="0"/>
                  </a:moveTo>
                  <a:cubicBezTo>
                    <a:pt x="64" y="0"/>
                    <a:pt x="1" y="48"/>
                    <a:pt x="1" y="111"/>
                  </a:cubicBezTo>
                  <a:cubicBezTo>
                    <a:pt x="1" y="174"/>
                    <a:pt x="64" y="238"/>
                    <a:pt x="127" y="238"/>
                  </a:cubicBezTo>
                  <a:cubicBezTo>
                    <a:pt x="191" y="238"/>
                    <a:pt x="254" y="174"/>
                    <a:pt x="254" y="111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1"/>
            <p:cNvSpPr/>
            <p:nvPr/>
          </p:nvSpPr>
          <p:spPr>
            <a:xfrm>
              <a:off x="850825" y="3880775"/>
              <a:ext cx="9525" cy="7875"/>
            </a:xfrm>
            <a:custGeom>
              <a:avLst/>
              <a:gdLst/>
              <a:ahLst/>
              <a:cxnLst/>
              <a:rect l="l" t="t" r="r" b="b"/>
              <a:pathLst>
                <a:path w="381" h="315" extrusionOk="0">
                  <a:moveTo>
                    <a:pt x="222" y="0"/>
                  </a:moveTo>
                  <a:cubicBezTo>
                    <a:pt x="80" y="0"/>
                    <a:pt x="1" y="175"/>
                    <a:pt x="96" y="270"/>
                  </a:cubicBezTo>
                  <a:cubicBezTo>
                    <a:pt x="132" y="301"/>
                    <a:pt x="175" y="315"/>
                    <a:pt x="216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1" y="0"/>
                    <a:pt x="22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1"/>
            <p:cNvSpPr/>
            <p:nvPr/>
          </p:nvSpPr>
          <p:spPr>
            <a:xfrm>
              <a:off x="940675" y="3792475"/>
              <a:ext cx="24575" cy="21025"/>
            </a:xfrm>
            <a:custGeom>
              <a:avLst/>
              <a:gdLst/>
              <a:ahLst/>
              <a:cxnLst/>
              <a:rect l="l" t="t" r="r" b="b"/>
              <a:pathLst>
                <a:path w="983" h="841" extrusionOk="0">
                  <a:moveTo>
                    <a:pt x="595" y="1"/>
                  </a:moveTo>
                  <a:cubicBezTo>
                    <a:pt x="587" y="1"/>
                    <a:pt x="579" y="1"/>
                    <a:pt x="571" y="2"/>
                  </a:cubicBezTo>
                  <a:cubicBezTo>
                    <a:pt x="191" y="2"/>
                    <a:pt x="1" y="445"/>
                    <a:pt x="254" y="714"/>
                  </a:cubicBezTo>
                  <a:cubicBezTo>
                    <a:pt x="341" y="801"/>
                    <a:pt x="448" y="840"/>
                    <a:pt x="553" y="840"/>
                  </a:cubicBezTo>
                  <a:cubicBezTo>
                    <a:pt x="773" y="840"/>
                    <a:pt x="983" y="670"/>
                    <a:pt x="983" y="413"/>
                  </a:cubicBezTo>
                  <a:cubicBezTo>
                    <a:pt x="983" y="200"/>
                    <a:pt x="806" y="1"/>
                    <a:pt x="595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1"/>
            <p:cNvSpPr/>
            <p:nvPr/>
          </p:nvSpPr>
          <p:spPr>
            <a:xfrm>
              <a:off x="1004025" y="3669400"/>
              <a:ext cx="24550" cy="21300"/>
            </a:xfrm>
            <a:custGeom>
              <a:avLst/>
              <a:gdLst/>
              <a:ahLst/>
              <a:cxnLst/>
              <a:rect l="l" t="t" r="r" b="b"/>
              <a:pathLst>
                <a:path w="982" h="852" extrusionOk="0">
                  <a:moveTo>
                    <a:pt x="570" y="0"/>
                  </a:moveTo>
                  <a:cubicBezTo>
                    <a:pt x="190" y="0"/>
                    <a:pt x="0" y="459"/>
                    <a:pt x="269" y="729"/>
                  </a:cubicBezTo>
                  <a:cubicBezTo>
                    <a:pt x="355" y="814"/>
                    <a:pt x="457" y="851"/>
                    <a:pt x="558" y="851"/>
                  </a:cubicBezTo>
                  <a:cubicBezTo>
                    <a:pt x="775" y="851"/>
                    <a:pt x="982" y="677"/>
                    <a:pt x="982" y="428"/>
                  </a:cubicBezTo>
                  <a:cubicBezTo>
                    <a:pt x="982" y="190"/>
                    <a:pt x="792" y="0"/>
                    <a:pt x="57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1"/>
            <p:cNvSpPr/>
            <p:nvPr/>
          </p:nvSpPr>
          <p:spPr>
            <a:xfrm>
              <a:off x="1171450" y="3744175"/>
              <a:ext cx="11125" cy="9250"/>
            </a:xfrm>
            <a:custGeom>
              <a:avLst/>
              <a:gdLst/>
              <a:ahLst/>
              <a:cxnLst/>
              <a:rect l="l" t="t" r="r" b="b"/>
              <a:pathLst>
                <a:path w="445" h="370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96" y="2"/>
                    <a:pt x="1" y="192"/>
                    <a:pt x="128" y="318"/>
                  </a:cubicBezTo>
                  <a:cubicBezTo>
                    <a:pt x="163" y="354"/>
                    <a:pt x="207" y="370"/>
                    <a:pt x="252" y="370"/>
                  </a:cubicBezTo>
                  <a:cubicBezTo>
                    <a:pt x="348" y="370"/>
                    <a:pt x="444" y="295"/>
                    <a:pt x="444" y="176"/>
                  </a:cubicBezTo>
                  <a:cubicBezTo>
                    <a:pt x="444" y="88"/>
                    <a:pt x="376" y="0"/>
                    <a:pt x="27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1"/>
            <p:cNvSpPr/>
            <p:nvPr/>
          </p:nvSpPr>
          <p:spPr>
            <a:xfrm>
              <a:off x="1050325" y="3649200"/>
              <a:ext cx="13100" cy="13500"/>
            </a:xfrm>
            <a:custGeom>
              <a:avLst/>
              <a:gdLst/>
              <a:ahLst/>
              <a:cxnLst/>
              <a:rect l="l" t="t" r="r" b="b"/>
              <a:pathLst>
                <a:path w="524" h="540" extrusionOk="0">
                  <a:moveTo>
                    <a:pt x="254" y="1"/>
                  </a:moveTo>
                  <a:cubicBezTo>
                    <a:pt x="112" y="1"/>
                    <a:pt x="1" y="112"/>
                    <a:pt x="1" y="270"/>
                  </a:cubicBezTo>
                  <a:cubicBezTo>
                    <a:pt x="1" y="412"/>
                    <a:pt x="112" y="539"/>
                    <a:pt x="254" y="539"/>
                  </a:cubicBezTo>
                  <a:cubicBezTo>
                    <a:pt x="412" y="539"/>
                    <a:pt x="523" y="412"/>
                    <a:pt x="523" y="270"/>
                  </a:cubicBezTo>
                  <a:cubicBezTo>
                    <a:pt x="523" y="112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1"/>
            <p:cNvSpPr/>
            <p:nvPr/>
          </p:nvSpPr>
          <p:spPr>
            <a:xfrm>
              <a:off x="1715950" y="3323225"/>
              <a:ext cx="4175" cy="3300"/>
            </a:xfrm>
            <a:custGeom>
              <a:avLst/>
              <a:gdLst/>
              <a:ahLst/>
              <a:cxnLst/>
              <a:rect l="l" t="t" r="r" b="b"/>
              <a:pathLst>
                <a:path w="167" h="132" extrusionOk="0">
                  <a:moveTo>
                    <a:pt x="81" y="1"/>
                  </a:moveTo>
                  <a:cubicBezTo>
                    <a:pt x="40" y="1"/>
                    <a:pt x="0" y="25"/>
                    <a:pt x="8" y="72"/>
                  </a:cubicBezTo>
                  <a:cubicBezTo>
                    <a:pt x="16" y="112"/>
                    <a:pt x="51" y="131"/>
                    <a:pt x="87" y="131"/>
                  </a:cubicBezTo>
                  <a:cubicBezTo>
                    <a:pt x="123" y="131"/>
                    <a:pt x="158" y="112"/>
                    <a:pt x="166" y="72"/>
                  </a:cubicBezTo>
                  <a:cubicBezTo>
                    <a:pt x="166" y="25"/>
                    <a:pt x="123" y="1"/>
                    <a:pt x="8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1"/>
            <p:cNvSpPr/>
            <p:nvPr/>
          </p:nvSpPr>
          <p:spPr>
            <a:xfrm>
              <a:off x="1102575" y="3114825"/>
              <a:ext cx="8750" cy="8725"/>
            </a:xfrm>
            <a:custGeom>
              <a:avLst/>
              <a:gdLst/>
              <a:ahLst/>
              <a:cxnLst/>
              <a:rect l="l" t="t" r="r" b="b"/>
              <a:pathLst>
                <a:path w="350" h="349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70"/>
                    <a:pt x="80" y="349"/>
                    <a:pt x="175" y="349"/>
                  </a:cubicBezTo>
                  <a:cubicBezTo>
                    <a:pt x="270" y="349"/>
                    <a:pt x="349" y="270"/>
                    <a:pt x="349" y="175"/>
                  </a:cubicBezTo>
                  <a:cubicBezTo>
                    <a:pt x="349" y="80"/>
                    <a:pt x="270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1"/>
            <p:cNvSpPr/>
            <p:nvPr/>
          </p:nvSpPr>
          <p:spPr>
            <a:xfrm>
              <a:off x="938300" y="2947375"/>
              <a:ext cx="4375" cy="437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96" y="1"/>
                  </a:moveTo>
                  <a:cubicBezTo>
                    <a:pt x="32" y="1"/>
                    <a:pt x="1" y="32"/>
                    <a:pt x="1" y="80"/>
                  </a:cubicBezTo>
                  <a:cubicBezTo>
                    <a:pt x="1" y="127"/>
                    <a:pt x="32" y="175"/>
                    <a:pt x="96" y="175"/>
                  </a:cubicBezTo>
                  <a:cubicBezTo>
                    <a:pt x="143" y="175"/>
                    <a:pt x="175" y="127"/>
                    <a:pt x="175" y="80"/>
                  </a:cubicBezTo>
                  <a:cubicBezTo>
                    <a:pt x="175" y="32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1"/>
            <p:cNvSpPr/>
            <p:nvPr/>
          </p:nvSpPr>
          <p:spPr>
            <a:xfrm>
              <a:off x="985800" y="3791700"/>
              <a:ext cx="23000" cy="19775"/>
            </a:xfrm>
            <a:custGeom>
              <a:avLst/>
              <a:gdLst/>
              <a:ahLst/>
              <a:cxnLst/>
              <a:rect l="l" t="t" r="r" b="b"/>
              <a:pathLst>
                <a:path w="920" h="791" extrusionOk="0">
                  <a:moveTo>
                    <a:pt x="523" y="1"/>
                  </a:moveTo>
                  <a:cubicBezTo>
                    <a:pt x="175" y="1"/>
                    <a:pt x="1" y="413"/>
                    <a:pt x="238" y="666"/>
                  </a:cubicBezTo>
                  <a:cubicBezTo>
                    <a:pt x="319" y="752"/>
                    <a:pt x="421" y="790"/>
                    <a:pt x="522" y="790"/>
                  </a:cubicBezTo>
                  <a:cubicBezTo>
                    <a:pt x="718" y="790"/>
                    <a:pt x="909" y="643"/>
                    <a:pt x="919" y="413"/>
                  </a:cubicBezTo>
                  <a:cubicBezTo>
                    <a:pt x="919" y="175"/>
                    <a:pt x="745" y="1"/>
                    <a:pt x="52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1"/>
            <p:cNvSpPr/>
            <p:nvPr/>
          </p:nvSpPr>
          <p:spPr>
            <a:xfrm>
              <a:off x="1095850" y="3656725"/>
              <a:ext cx="12300" cy="10575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43" y="365"/>
                  </a:cubicBezTo>
                  <a:cubicBezTo>
                    <a:pt x="183" y="405"/>
                    <a:pt x="232" y="422"/>
                    <a:pt x="281" y="422"/>
                  </a:cubicBezTo>
                  <a:cubicBezTo>
                    <a:pt x="387" y="422"/>
                    <a:pt x="491" y="337"/>
                    <a:pt x="491" y="206"/>
                  </a:cubicBezTo>
                  <a:cubicBezTo>
                    <a:pt x="491" y="96"/>
                    <a:pt x="396" y="1"/>
                    <a:pt x="286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1"/>
            <p:cNvSpPr/>
            <p:nvPr/>
          </p:nvSpPr>
          <p:spPr>
            <a:xfrm>
              <a:off x="654175" y="3038000"/>
              <a:ext cx="4300" cy="4425"/>
            </a:xfrm>
            <a:custGeom>
              <a:avLst/>
              <a:gdLst/>
              <a:ahLst/>
              <a:cxnLst/>
              <a:rect l="l" t="t" r="r" b="b"/>
              <a:pathLst>
                <a:path w="172" h="177" extrusionOk="0">
                  <a:moveTo>
                    <a:pt x="82" y="1"/>
                  </a:moveTo>
                  <a:cubicBezTo>
                    <a:pt x="1" y="1"/>
                    <a:pt x="1" y="177"/>
                    <a:pt x="82" y="177"/>
                  </a:cubicBezTo>
                  <a:cubicBezTo>
                    <a:pt x="85" y="177"/>
                    <a:pt x="89" y="176"/>
                    <a:pt x="92" y="176"/>
                  </a:cubicBezTo>
                  <a:cubicBezTo>
                    <a:pt x="140" y="176"/>
                    <a:pt x="171" y="128"/>
                    <a:pt x="171" y="81"/>
                  </a:cubicBezTo>
                  <a:cubicBezTo>
                    <a:pt x="171" y="33"/>
                    <a:pt x="140" y="2"/>
                    <a:pt x="92" y="2"/>
                  </a:cubicBezTo>
                  <a:cubicBezTo>
                    <a:pt x="89" y="1"/>
                    <a:pt x="85" y="1"/>
                    <a:pt x="8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1"/>
            <p:cNvSpPr/>
            <p:nvPr/>
          </p:nvSpPr>
          <p:spPr>
            <a:xfrm>
              <a:off x="867450" y="3689175"/>
              <a:ext cx="23375" cy="20050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75" y="1"/>
                    <a:pt x="1" y="428"/>
                    <a:pt x="254" y="682"/>
                  </a:cubicBezTo>
                  <a:cubicBezTo>
                    <a:pt x="336" y="764"/>
                    <a:pt x="437" y="801"/>
                    <a:pt x="536" y="801"/>
                  </a:cubicBezTo>
                  <a:cubicBezTo>
                    <a:pt x="740" y="801"/>
                    <a:pt x="935" y="642"/>
                    <a:pt x="935" y="397"/>
                  </a:cubicBezTo>
                  <a:cubicBezTo>
                    <a:pt x="935" y="191"/>
                    <a:pt x="761" y="1"/>
                    <a:pt x="539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1"/>
            <p:cNvSpPr/>
            <p:nvPr/>
          </p:nvSpPr>
          <p:spPr>
            <a:xfrm>
              <a:off x="452800" y="3261175"/>
              <a:ext cx="4975" cy="3900"/>
            </a:xfrm>
            <a:custGeom>
              <a:avLst/>
              <a:gdLst/>
              <a:ahLst/>
              <a:cxnLst/>
              <a:rect l="l" t="t" r="r" b="b"/>
              <a:pathLst>
                <a:path w="199" h="156" extrusionOk="0">
                  <a:moveTo>
                    <a:pt x="98" y="1"/>
                  </a:moveTo>
                  <a:cubicBezTo>
                    <a:pt x="48" y="1"/>
                    <a:pt x="1" y="29"/>
                    <a:pt x="9" y="84"/>
                  </a:cubicBezTo>
                  <a:cubicBezTo>
                    <a:pt x="17" y="132"/>
                    <a:pt x="60" y="155"/>
                    <a:pt x="104" y="155"/>
                  </a:cubicBezTo>
                  <a:cubicBezTo>
                    <a:pt x="147" y="155"/>
                    <a:pt x="191" y="132"/>
                    <a:pt x="199" y="84"/>
                  </a:cubicBezTo>
                  <a:cubicBezTo>
                    <a:pt x="199" y="29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1"/>
            <p:cNvSpPr/>
            <p:nvPr/>
          </p:nvSpPr>
          <p:spPr>
            <a:xfrm>
              <a:off x="1289025" y="3696300"/>
              <a:ext cx="11900" cy="11525"/>
            </a:xfrm>
            <a:custGeom>
              <a:avLst/>
              <a:gdLst/>
              <a:ahLst/>
              <a:cxnLst/>
              <a:rect l="l" t="t" r="r" b="b"/>
              <a:pathLst>
                <a:path w="476" h="461" extrusionOk="0">
                  <a:moveTo>
                    <a:pt x="238" y="1"/>
                  </a:moveTo>
                  <a:cubicBezTo>
                    <a:pt x="111" y="1"/>
                    <a:pt x="0" y="96"/>
                    <a:pt x="0" y="223"/>
                  </a:cubicBezTo>
                  <a:cubicBezTo>
                    <a:pt x="0" y="349"/>
                    <a:pt x="111" y="460"/>
                    <a:pt x="238" y="460"/>
                  </a:cubicBezTo>
                  <a:cubicBezTo>
                    <a:pt x="365" y="460"/>
                    <a:pt x="475" y="349"/>
                    <a:pt x="475" y="223"/>
                  </a:cubicBezTo>
                  <a:cubicBezTo>
                    <a:pt x="475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1"/>
            <p:cNvSpPr/>
            <p:nvPr/>
          </p:nvSpPr>
          <p:spPr>
            <a:xfrm>
              <a:off x="829050" y="3107300"/>
              <a:ext cx="21000" cy="18225"/>
            </a:xfrm>
            <a:custGeom>
              <a:avLst/>
              <a:gdLst/>
              <a:ahLst/>
              <a:cxnLst/>
              <a:rect l="l" t="t" r="r" b="b"/>
              <a:pathLst>
                <a:path w="840" h="729" extrusionOk="0">
                  <a:moveTo>
                    <a:pt x="492" y="1"/>
                  </a:moveTo>
                  <a:cubicBezTo>
                    <a:pt x="159" y="1"/>
                    <a:pt x="1" y="396"/>
                    <a:pt x="222" y="618"/>
                  </a:cubicBezTo>
                  <a:cubicBezTo>
                    <a:pt x="299" y="695"/>
                    <a:pt x="390" y="728"/>
                    <a:pt x="479" y="728"/>
                  </a:cubicBezTo>
                  <a:cubicBezTo>
                    <a:pt x="665" y="728"/>
                    <a:pt x="840" y="579"/>
                    <a:pt x="840" y="365"/>
                  </a:cubicBezTo>
                  <a:cubicBezTo>
                    <a:pt x="840" y="159"/>
                    <a:pt x="682" y="1"/>
                    <a:pt x="49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1"/>
            <p:cNvSpPr/>
            <p:nvPr/>
          </p:nvSpPr>
          <p:spPr>
            <a:xfrm>
              <a:off x="1186800" y="2901850"/>
              <a:ext cx="6450" cy="4725"/>
            </a:xfrm>
            <a:custGeom>
              <a:avLst/>
              <a:gdLst/>
              <a:ahLst/>
              <a:cxnLst/>
              <a:rect l="l" t="t" r="r" b="b"/>
              <a:pathLst>
                <a:path w="258" h="189" extrusionOk="0">
                  <a:moveTo>
                    <a:pt x="147" y="1"/>
                  </a:moveTo>
                  <a:cubicBezTo>
                    <a:pt x="1" y="1"/>
                    <a:pt x="145" y="188"/>
                    <a:pt x="219" y="188"/>
                  </a:cubicBezTo>
                  <a:cubicBezTo>
                    <a:pt x="242" y="188"/>
                    <a:pt x="258" y="171"/>
                    <a:pt x="258" y="128"/>
                  </a:cubicBezTo>
                  <a:cubicBezTo>
                    <a:pt x="258" y="48"/>
                    <a:pt x="210" y="1"/>
                    <a:pt x="14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1"/>
            <p:cNvSpPr/>
            <p:nvPr/>
          </p:nvSpPr>
          <p:spPr>
            <a:xfrm>
              <a:off x="966425" y="3058625"/>
              <a:ext cx="5950" cy="5950"/>
            </a:xfrm>
            <a:custGeom>
              <a:avLst/>
              <a:gdLst/>
              <a:ahLst/>
              <a:cxnLst/>
              <a:rect l="l" t="t" r="r" b="b"/>
              <a:pathLst>
                <a:path w="238" h="238" extrusionOk="0">
                  <a:moveTo>
                    <a:pt x="111" y="0"/>
                  </a:moveTo>
                  <a:cubicBezTo>
                    <a:pt x="48" y="0"/>
                    <a:pt x="0" y="63"/>
                    <a:pt x="0" y="127"/>
                  </a:cubicBezTo>
                  <a:cubicBezTo>
                    <a:pt x="0" y="190"/>
                    <a:pt x="48" y="238"/>
                    <a:pt x="111" y="238"/>
                  </a:cubicBezTo>
                  <a:cubicBezTo>
                    <a:pt x="190" y="238"/>
                    <a:pt x="238" y="190"/>
                    <a:pt x="238" y="127"/>
                  </a:cubicBezTo>
                  <a:cubicBezTo>
                    <a:pt x="238" y="63"/>
                    <a:pt x="190" y="0"/>
                    <a:pt x="111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1"/>
            <p:cNvSpPr/>
            <p:nvPr/>
          </p:nvSpPr>
          <p:spPr>
            <a:xfrm>
              <a:off x="1328600" y="3721250"/>
              <a:ext cx="7950" cy="7950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38" y="317"/>
                    <a:pt x="317" y="238"/>
                    <a:pt x="317" y="159"/>
                  </a:cubicBezTo>
                  <a:cubicBezTo>
                    <a:pt x="317" y="64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1"/>
            <p:cNvSpPr/>
            <p:nvPr/>
          </p:nvSpPr>
          <p:spPr>
            <a:xfrm>
              <a:off x="1141775" y="3866125"/>
              <a:ext cx="20600" cy="17675"/>
            </a:xfrm>
            <a:custGeom>
              <a:avLst/>
              <a:gdLst/>
              <a:ahLst/>
              <a:cxnLst/>
              <a:rect l="l" t="t" r="r" b="b"/>
              <a:pathLst>
                <a:path w="824" h="707" extrusionOk="0">
                  <a:moveTo>
                    <a:pt x="475" y="1"/>
                  </a:moveTo>
                  <a:cubicBezTo>
                    <a:pt x="159" y="1"/>
                    <a:pt x="0" y="381"/>
                    <a:pt x="222" y="602"/>
                  </a:cubicBezTo>
                  <a:cubicBezTo>
                    <a:pt x="294" y="674"/>
                    <a:pt x="383" y="706"/>
                    <a:pt x="469" y="706"/>
                  </a:cubicBezTo>
                  <a:cubicBezTo>
                    <a:pt x="650" y="706"/>
                    <a:pt x="824" y="568"/>
                    <a:pt x="824" y="365"/>
                  </a:cubicBezTo>
                  <a:cubicBezTo>
                    <a:pt x="824" y="159"/>
                    <a:pt x="665" y="1"/>
                    <a:pt x="4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1"/>
            <p:cNvSpPr/>
            <p:nvPr/>
          </p:nvSpPr>
          <p:spPr>
            <a:xfrm>
              <a:off x="1599375" y="2961250"/>
              <a:ext cx="11900" cy="9875"/>
            </a:xfrm>
            <a:custGeom>
              <a:avLst/>
              <a:gdLst/>
              <a:ahLst/>
              <a:cxnLst/>
              <a:rect l="l" t="t" r="r" b="b"/>
              <a:pathLst>
                <a:path w="476" h="395" extrusionOk="0">
                  <a:moveTo>
                    <a:pt x="269" y="0"/>
                  </a:moveTo>
                  <a:cubicBezTo>
                    <a:pt x="95" y="0"/>
                    <a:pt x="0" y="206"/>
                    <a:pt x="127" y="333"/>
                  </a:cubicBezTo>
                  <a:cubicBezTo>
                    <a:pt x="169" y="375"/>
                    <a:pt x="222" y="394"/>
                    <a:pt x="273" y="394"/>
                  </a:cubicBezTo>
                  <a:cubicBezTo>
                    <a:pt x="377" y="394"/>
                    <a:pt x="475" y="317"/>
                    <a:pt x="475" y="190"/>
                  </a:cubicBezTo>
                  <a:cubicBezTo>
                    <a:pt x="475" y="79"/>
                    <a:pt x="380" y="0"/>
                    <a:pt x="26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1"/>
            <p:cNvSpPr/>
            <p:nvPr/>
          </p:nvSpPr>
          <p:spPr>
            <a:xfrm>
              <a:off x="835000" y="3407350"/>
              <a:ext cx="7925" cy="7150"/>
            </a:xfrm>
            <a:custGeom>
              <a:avLst/>
              <a:gdLst/>
              <a:ahLst/>
              <a:cxnLst/>
              <a:rect l="l" t="t" r="r" b="b"/>
              <a:pathLst>
                <a:path w="317" h="286" extrusionOk="0">
                  <a:moveTo>
                    <a:pt x="159" y="0"/>
                  </a:moveTo>
                  <a:cubicBezTo>
                    <a:pt x="83" y="0"/>
                    <a:pt x="8" y="48"/>
                    <a:pt x="0" y="143"/>
                  </a:cubicBezTo>
                  <a:cubicBezTo>
                    <a:pt x="8" y="238"/>
                    <a:pt x="83" y="285"/>
                    <a:pt x="159" y="285"/>
                  </a:cubicBezTo>
                  <a:cubicBezTo>
                    <a:pt x="234" y="285"/>
                    <a:pt x="309" y="238"/>
                    <a:pt x="317" y="143"/>
                  </a:cubicBezTo>
                  <a:cubicBezTo>
                    <a:pt x="309" y="48"/>
                    <a:pt x="234" y="0"/>
                    <a:pt x="159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1"/>
            <p:cNvSpPr/>
            <p:nvPr/>
          </p:nvSpPr>
          <p:spPr>
            <a:xfrm>
              <a:off x="870625" y="3307200"/>
              <a:ext cx="6750" cy="6350"/>
            </a:xfrm>
            <a:custGeom>
              <a:avLst/>
              <a:gdLst/>
              <a:ahLst/>
              <a:cxnLst/>
              <a:rect l="l" t="t" r="r" b="b"/>
              <a:pathLst>
                <a:path w="270" h="254" extrusionOk="0">
                  <a:moveTo>
                    <a:pt x="127" y="1"/>
                  </a:moveTo>
                  <a:cubicBezTo>
                    <a:pt x="64" y="1"/>
                    <a:pt x="0" y="64"/>
                    <a:pt x="0" y="127"/>
                  </a:cubicBezTo>
                  <a:cubicBezTo>
                    <a:pt x="0" y="206"/>
                    <a:pt x="64" y="254"/>
                    <a:pt x="127" y="254"/>
                  </a:cubicBezTo>
                  <a:cubicBezTo>
                    <a:pt x="206" y="254"/>
                    <a:pt x="269" y="206"/>
                    <a:pt x="269" y="127"/>
                  </a:cubicBezTo>
                  <a:cubicBezTo>
                    <a:pt x="269" y="64"/>
                    <a:pt x="206" y="1"/>
                    <a:pt x="12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1"/>
            <p:cNvSpPr/>
            <p:nvPr/>
          </p:nvSpPr>
          <p:spPr>
            <a:xfrm>
              <a:off x="914950" y="3745800"/>
              <a:ext cx="9525" cy="8050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8"/>
                  </a:cubicBezTo>
                  <a:cubicBezTo>
                    <a:pt x="381" y="63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1"/>
            <p:cNvSpPr/>
            <p:nvPr/>
          </p:nvSpPr>
          <p:spPr>
            <a:xfrm>
              <a:off x="1364225" y="3632975"/>
              <a:ext cx="13875" cy="13475"/>
            </a:xfrm>
            <a:custGeom>
              <a:avLst/>
              <a:gdLst/>
              <a:ahLst/>
              <a:cxnLst/>
              <a:rect l="l" t="t" r="r" b="b"/>
              <a:pathLst>
                <a:path w="555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55" y="428"/>
                    <a:pt x="555" y="270"/>
                  </a:cubicBezTo>
                  <a:cubicBezTo>
                    <a:pt x="555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1"/>
            <p:cNvSpPr/>
            <p:nvPr/>
          </p:nvSpPr>
          <p:spPr>
            <a:xfrm>
              <a:off x="1583125" y="34085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1"/>
            <p:cNvSpPr/>
            <p:nvPr/>
          </p:nvSpPr>
          <p:spPr>
            <a:xfrm>
              <a:off x="1042800" y="3457625"/>
              <a:ext cx="15075" cy="12950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5"/>
                    <a:pt x="274" y="518"/>
                    <a:pt x="338" y="518"/>
                  </a:cubicBezTo>
                  <a:cubicBezTo>
                    <a:pt x="471" y="518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31"/>
            <p:cNvSpPr/>
            <p:nvPr/>
          </p:nvSpPr>
          <p:spPr>
            <a:xfrm>
              <a:off x="489825" y="3396275"/>
              <a:ext cx="11900" cy="9775"/>
            </a:xfrm>
            <a:custGeom>
              <a:avLst/>
              <a:gdLst/>
              <a:ahLst/>
              <a:cxnLst/>
              <a:rect l="l" t="t" r="r" b="b"/>
              <a:pathLst>
                <a:path w="476" h="391" extrusionOk="0">
                  <a:moveTo>
                    <a:pt x="269" y="0"/>
                  </a:moveTo>
                  <a:cubicBezTo>
                    <a:pt x="95" y="0"/>
                    <a:pt x="0" y="206"/>
                    <a:pt x="127" y="333"/>
                  </a:cubicBezTo>
                  <a:cubicBezTo>
                    <a:pt x="167" y="373"/>
                    <a:pt x="217" y="391"/>
                    <a:pt x="267" y="391"/>
                  </a:cubicBezTo>
                  <a:cubicBezTo>
                    <a:pt x="372" y="391"/>
                    <a:pt x="475" y="309"/>
                    <a:pt x="475" y="190"/>
                  </a:cubicBezTo>
                  <a:cubicBezTo>
                    <a:pt x="475" y="79"/>
                    <a:pt x="380" y="0"/>
                    <a:pt x="26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31"/>
            <p:cNvSpPr/>
            <p:nvPr/>
          </p:nvSpPr>
          <p:spPr>
            <a:xfrm>
              <a:off x="999675" y="3377650"/>
              <a:ext cx="15850" cy="15875"/>
            </a:xfrm>
            <a:custGeom>
              <a:avLst/>
              <a:gdLst/>
              <a:ahLst/>
              <a:cxnLst/>
              <a:rect l="l" t="t" r="r" b="b"/>
              <a:pathLst>
                <a:path w="634" h="635" extrusionOk="0">
                  <a:moveTo>
                    <a:pt x="317" y="1"/>
                  </a:moveTo>
                  <a:cubicBezTo>
                    <a:pt x="143" y="1"/>
                    <a:pt x="0" y="143"/>
                    <a:pt x="0" y="318"/>
                  </a:cubicBezTo>
                  <a:cubicBezTo>
                    <a:pt x="0" y="492"/>
                    <a:pt x="143" y="634"/>
                    <a:pt x="317" y="634"/>
                  </a:cubicBezTo>
                  <a:cubicBezTo>
                    <a:pt x="491" y="634"/>
                    <a:pt x="633" y="492"/>
                    <a:pt x="633" y="318"/>
                  </a:cubicBezTo>
                  <a:cubicBezTo>
                    <a:pt x="633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31"/>
            <p:cNvSpPr/>
            <p:nvPr/>
          </p:nvSpPr>
          <p:spPr>
            <a:xfrm>
              <a:off x="1339025" y="3007950"/>
              <a:ext cx="5450" cy="3525"/>
            </a:xfrm>
            <a:custGeom>
              <a:avLst/>
              <a:gdLst/>
              <a:ahLst/>
              <a:cxnLst/>
              <a:rect l="l" t="t" r="r" b="b"/>
              <a:pathLst>
                <a:path w="218" h="141" extrusionOk="0">
                  <a:moveTo>
                    <a:pt x="122" y="0"/>
                  </a:moveTo>
                  <a:cubicBezTo>
                    <a:pt x="0" y="0"/>
                    <a:pt x="113" y="141"/>
                    <a:pt x="178" y="141"/>
                  </a:cubicBezTo>
                  <a:cubicBezTo>
                    <a:pt x="198" y="141"/>
                    <a:pt x="213" y="128"/>
                    <a:pt x="217" y="95"/>
                  </a:cubicBezTo>
                  <a:cubicBezTo>
                    <a:pt x="217" y="32"/>
                    <a:pt x="170" y="0"/>
                    <a:pt x="12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31"/>
            <p:cNvSpPr/>
            <p:nvPr/>
          </p:nvSpPr>
          <p:spPr>
            <a:xfrm>
              <a:off x="1810750" y="3407450"/>
              <a:ext cx="4775" cy="5075"/>
            </a:xfrm>
            <a:custGeom>
              <a:avLst/>
              <a:gdLst/>
              <a:ahLst/>
              <a:cxnLst/>
              <a:rect l="l" t="t" r="r" b="b"/>
              <a:pathLst>
                <a:path w="191" h="203" extrusionOk="0">
                  <a:moveTo>
                    <a:pt x="95" y="0"/>
                  </a:moveTo>
                  <a:cubicBezTo>
                    <a:pt x="48" y="0"/>
                    <a:pt x="0" y="36"/>
                    <a:pt x="0" y="107"/>
                  </a:cubicBezTo>
                  <a:cubicBezTo>
                    <a:pt x="0" y="171"/>
                    <a:pt x="48" y="202"/>
                    <a:pt x="95" y="202"/>
                  </a:cubicBezTo>
                  <a:cubicBezTo>
                    <a:pt x="143" y="202"/>
                    <a:pt x="190" y="171"/>
                    <a:pt x="190" y="107"/>
                  </a:cubicBezTo>
                  <a:cubicBezTo>
                    <a:pt x="190" y="36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31"/>
            <p:cNvSpPr/>
            <p:nvPr/>
          </p:nvSpPr>
          <p:spPr>
            <a:xfrm>
              <a:off x="1534850" y="31947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79" y="1"/>
                    <a:pt x="0" y="80"/>
                    <a:pt x="0" y="191"/>
                  </a:cubicBezTo>
                  <a:cubicBezTo>
                    <a:pt x="0" y="302"/>
                    <a:pt x="79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80"/>
                    <a:pt x="301" y="1"/>
                    <a:pt x="19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31"/>
            <p:cNvSpPr/>
            <p:nvPr/>
          </p:nvSpPr>
          <p:spPr>
            <a:xfrm>
              <a:off x="432825" y="3437825"/>
              <a:ext cx="8725" cy="8725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49"/>
                    <a:pt x="174" y="349"/>
                  </a:cubicBezTo>
                  <a:cubicBezTo>
                    <a:pt x="269" y="349"/>
                    <a:pt x="349" y="270"/>
                    <a:pt x="349" y="175"/>
                  </a:cubicBezTo>
                  <a:cubicBezTo>
                    <a:pt x="349" y="80"/>
                    <a:pt x="269" y="1"/>
                    <a:pt x="17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31"/>
            <p:cNvSpPr/>
            <p:nvPr/>
          </p:nvSpPr>
          <p:spPr>
            <a:xfrm>
              <a:off x="1180050" y="3948075"/>
              <a:ext cx="6875" cy="4550"/>
            </a:xfrm>
            <a:custGeom>
              <a:avLst/>
              <a:gdLst/>
              <a:ahLst/>
              <a:cxnLst/>
              <a:rect l="l" t="t" r="r" b="b"/>
              <a:pathLst>
                <a:path w="275" h="182" extrusionOk="0">
                  <a:moveTo>
                    <a:pt x="148" y="0"/>
                  </a:moveTo>
                  <a:cubicBezTo>
                    <a:pt x="0" y="0"/>
                    <a:pt x="158" y="181"/>
                    <a:pt x="236" y="181"/>
                  </a:cubicBezTo>
                  <a:cubicBezTo>
                    <a:pt x="258" y="181"/>
                    <a:pt x="274" y="166"/>
                    <a:pt x="274" y="127"/>
                  </a:cubicBezTo>
                  <a:cubicBezTo>
                    <a:pt x="274" y="48"/>
                    <a:pt x="211" y="0"/>
                    <a:pt x="14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31"/>
            <p:cNvSpPr/>
            <p:nvPr/>
          </p:nvSpPr>
          <p:spPr>
            <a:xfrm>
              <a:off x="505250" y="3032875"/>
              <a:ext cx="7950" cy="7950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38"/>
                    <a:pt x="80" y="318"/>
                    <a:pt x="159" y="318"/>
                  </a:cubicBezTo>
                  <a:cubicBezTo>
                    <a:pt x="254" y="318"/>
                    <a:pt x="317" y="238"/>
                    <a:pt x="317" y="159"/>
                  </a:cubicBezTo>
                  <a:cubicBezTo>
                    <a:pt x="317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31"/>
            <p:cNvSpPr/>
            <p:nvPr/>
          </p:nvSpPr>
          <p:spPr>
            <a:xfrm>
              <a:off x="650125" y="2956875"/>
              <a:ext cx="9150" cy="7550"/>
            </a:xfrm>
            <a:custGeom>
              <a:avLst/>
              <a:gdLst/>
              <a:ahLst/>
              <a:cxnLst/>
              <a:rect l="l" t="t" r="r" b="b"/>
              <a:pathLst>
                <a:path w="366" h="302" extrusionOk="0">
                  <a:moveTo>
                    <a:pt x="207" y="1"/>
                  </a:moveTo>
                  <a:cubicBezTo>
                    <a:pt x="1" y="1"/>
                    <a:pt x="1" y="302"/>
                    <a:pt x="207" y="302"/>
                  </a:cubicBezTo>
                  <a:cubicBezTo>
                    <a:pt x="302" y="302"/>
                    <a:pt x="365" y="238"/>
                    <a:pt x="365" y="159"/>
                  </a:cubicBezTo>
                  <a:cubicBezTo>
                    <a:pt x="365" y="64"/>
                    <a:pt x="302" y="1"/>
                    <a:pt x="20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31"/>
            <p:cNvSpPr/>
            <p:nvPr/>
          </p:nvSpPr>
          <p:spPr>
            <a:xfrm>
              <a:off x="470450" y="2746300"/>
              <a:ext cx="4750" cy="3525"/>
            </a:xfrm>
            <a:custGeom>
              <a:avLst/>
              <a:gdLst/>
              <a:ahLst/>
              <a:cxnLst/>
              <a:rect l="l" t="t" r="r" b="b"/>
              <a:pathLst>
                <a:path w="190" h="141" extrusionOk="0">
                  <a:moveTo>
                    <a:pt x="110" y="0"/>
                  </a:moveTo>
                  <a:cubicBezTo>
                    <a:pt x="1" y="0"/>
                    <a:pt x="107" y="141"/>
                    <a:pt x="161" y="141"/>
                  </a:cubicBezTo>
                  <a:cubicBezTo>
                    <a:pt x="178" y="141"/>
                    <a:pt x="189" y="128"/>
                    <a:pt x="189" y="95"/>
                  </a:cubicBezTo>
                  <a:cubicBezTo>
                    <a:pt x="189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31"/>
            <p:cNvSpPr/>
            <p:nvPr/>
          </p:nvSpPr>
          <p:spPr>
            <a:xfrm>
              <a:off x="679025" y="3225750"/>
              <a:ext cx="9925" cy="9825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9" y="1"/>
                  </a:moveTo>
                  <a:cubicBezTo>
                    <a:pt x="100" y="1"/>
                    <a:pt x="1" y="68"/>
                    <a:pt x="1" y="203"/>
                  </a:cubicBezTo>
                  <a:cubicBezTo>
                    <a:pt x="1" y="329"/>
                    <a:pt x="100" y="393"/>
                    <a:pt x="199" y="393"/>
                  </a:cubicBezTo>
                  <a:cubicBezTo>
                    <a:pt x="298" y="393"/>
                    <a:pt x="397" y="329"/>
                    <a:pt x="397" y="203"/>
                  </a:cubicBezTo>
                  <a:cubicBezTo>
                    <a:pt x="397" y="68"/>
                    <a:pt x="298" y="1"/>
                    <a:pt x="19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31"/>
            <p:cNvSpPr/>
            <p:nvPr/>
          </p:nvSpPr>
          <p:spPr>
            <a:xfrm>
              <a:off x="861900" y="2962425"/>
              <a:ext cx="14275" cy="12175"/>
            </a:xfrm>
            <a:custGeom>
              <a:avLst/>
              <a:gdLst/>
              <a:ahLst/>
              <a:cxnLst/>
              <a:rect l="l" t="t" r="r" b="b"/>
              <a:pathLst>
                <a:path w="571" h="487" extrusionOk="0">
                  <a:moveTo>
                    <a:pt x="333" y="1"/>
                  </a:moveTo>
                  <a:cubicBezTo>
                    <a:pt x="112" y="1"/>
                    <a:pt x="1" y="270"/>
                    <a:pt x="143" y="412"/>
                  </a:cubicBezTo>
                  <a:cubicBezTo>
                    <a:pt x="195" y="464"/>
                    <a:pt x="258" y="487"/>
                    <a:pt x="320" y="487"/>
                  </a:cubicBezTo>
                  <a:cubicBezTo>
                    <a:pt x="448" y="487"/>
                    <a:pt x="571" y="388"/>
                    <a:pt x="571" y="238"/>
                  </a:cubicBezTo>
                  <a:cubicBezTo>
                    <a:pt x="571" y="111"/>
                    <a:pt x="460" y="1"/>
                    <a:pt x="333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1"/>
            <p:cNvSpPr/>
            <p:nvPr/>
          </p:nvSpPr>
          <p:spPr>
            <a:xfrm>
              <a:off x="1093075" y="3212600"/>
              <a:ext cx="27750" cy="23900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0"/>
                  </a:moveTo>
                  <a:cubicBezTo>
                    <a:pt x="222" y="0"/>
                    <a:pt x="1" y="523"/>
                    <a:pt x="302" y="824"/>
                  </a:cubicBezTo>
                  <a:cubicBezTo>
                    <a:pt x="397" y="914"/>
                    <a:pt x="514" y="955"/>
                    <a:pt x="628" y="955"/>
                  </a:cubicBezTo>
                  <a:cubicBezTo>
                    <a:pt x="874" y="955"/>
                    <a:pt x="1109" y="767"/>
                    <a:pt x="1109" y="475"/>
                  </a:cubicBezTo>
                  <a:cubicBezTo>
                    <a:pt x="1109" y="222"/>
                    <a:pt x="903" y="0"/>
                    <a:pt x="634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1"/>
            <p:cNvSpPr/>
            <p:nvPr/>
          </p:nvSpPr>
          <p:spPr>
            <a:xfrm>
              <a:off x="1585900" y="3762825"/>
              <a:ext cx="10325" cy="10300"/>
            </a:xfrm>
            <a:custGeom>
              <a:avLst/>
              <a:gdLst/>
              <a:ahLst/>
              <a:cxnLst/>
              <a:rect l="l" t="t" r="r" b="b"/>
              <a:pathLst>
                <a:path w="413" h="412" extrusionOk="0">
                  <a:moveTo>
                    <a:pt x="207" y="0"/>
                  </a:moveTo>
                  <a:cubicBezTo>
                    <a:pt x="80" y="0"/>
                    <a:pt x="1" y="95"/>
                    <a:pt x="1" y="206"/>
                  </a:cubicBezTo>
                  <a:cubicBezTo>
                    <a:pt x="1" y="333"/>
                    <a:pt x="80" y="412"/>
                    <a:pt x="207" y="412"/>
                  </a:cubicBezTo>
                  <a:cubicBezTo>
                    <a:pt x="317" y="412"/>
                    <a:pt x="412" y="333"/>
                    <a:pt x="412" y="206"/>
                  </a:cubicBezTo>
                  <a:cubicBezTo>
                    <a:pt x="412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1"/>
            <p:cNvSpPr/>
            <p:nvPr/>
          </p:nvSpPr>
          <p:spPr>
            <a:xfrm>
              <a:off x="377000" y="3650800"/>
              <a:ext cx="3600" cy="3575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80" y="0"/>
                  </a:moveTo>
                  <a:cubicBezTo>
                    <a:pt x="32" y="0"/>
                    <a:pt x="1" y="32"/>
                    <a:pt x="1" y="63"/>
                  </a:cubicBezTo>
                  <a:cubicBezTo>
                    <a:pt x="1" y="111"/>
                    <a:pt x="32" y="143"/>
                    <a:pt x="80" y="143"/>
                  </a:cubicBezTo>
                  <a:cubicBezTo>
                    <a:pt x="112" y="143"/>
                    <a:pt x="143" y="111"/>
                    <a:pt x="143" y="63"/>
                  </a:cubicBezTo>
                  <a:cubicBezTo>
                    <a:pt x="143" y="32"/>
                    <a:pt x="112" y="0"/>
                    <a:pt x="8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1"/>
            <p:cNvSpPr/>
            <p:nvPr/>
          </p:nvSpPr>
          <p:spPr>
            <a:xfrm>
              <a:off x="1484175" y="3236750"/>
              <a:ext cx="9925" cy="9925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396"/>
                    <a:pt x="206" y="396"/>
                  </a:cubicBezTo>
                  <a:cubicBezTo>
                    <a:pt x="317" y="396"/>
                    <a:pt x="396" y="317"/>
                    <a:pt x="396" y="206"/>
                  </a:cubicBezTo>
                  <a:cubicBezTo>
                    <a:pt x="396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31"/>
            <p:cNvSpPr/>
            <p:nvPr/>
          </p:nvSpPr>
          <p:spPr>
            <a:xfrm>
              <a:off x="1078825" y="2913350"/>
              <a:ext cx="19025" cy="16300"/>
            </a:xfrm>
            <a:custGeom>
              <a:avLst/>
              <a:gdLst/>
              <a:ahLst/>
              <a:cxnLst/>
              <a:rect l="l" t="t" r="r" b="b"/>
              <a:pathLst>
                <a:path w="761" h="652" extrusionOk="0">
                  <a:moveTo>
                    <a:pt x="428" y="0"/>
                  </a:moveTo>
                  <a:cubicBezTo>
                    <a:pt x="143" y="0"/>
                    <a:pt x="1" y="348"/>
                    <a:pt x="207" y="554"/>
                  </a:cubicBezTo>
                  <a:cubicBezTo>
                    <a:pt x="273" y="621"/>
                    <a:pt x="355" y="651"/>
                    <a:pt x="435" y="651"/>
                  </a:cubicBezTo>
                  <a:cubicBezTo>
                    <a:pt x="602" y="651"/>
                    <a:pt x="761" y="520"/>
                    <a:pt x="761" y="317"/>
                  </a:cubicBezTo>
                  <a:cubicBezTo>
                    <a:pt x="761" y="143"/>
                    <a:pt x="618" y="0"/>
                    <a:pt x="42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31"/>
            <p:cNvSpPr/>
            <p:nvPr/>
          </p:nvSpPr>
          <p:spPr>
            <a:xfrm>
              <a:off x="1273975" y="353995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1" y="1"/>
                  </a:moveTo>
                  <a:cubicBezTo>
                    <a:pt x="80" y="1"/>
                    <a:pt x="1" y="80"/>
                    <a:pt x="1" y="191"/>
                  </a:cubicBezTo>
                  <a:cubicBezTo>
                    <a:pt x="1" y="286"/>
                    <a:pt x="80" y="381"/>
                    <a:pt x="191" y="381"/>
                  </a:cubicBezTo>
                  <a:cubicBezTo>
                    <a:pt x="286" y="381"/>
                    <a:pt x="381" y="286"/>
                    <a:pt x="381" y="191"/>
                  </a:cubicBezTo>
                  <a:cubicBezTo>
                    <a:pt x="381" y="80"/>
                    <a:pt x="286" y="1"/>
                    <a:pt x="1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31"/>
            <p:cNvSpPr/>
            <p:nvPr/>
          </p:nvSpPr>
          <p:spPr>
            <a:xfrm>
              <a:off x="1582350" y="2840100"/>
              <a:ext cx="8325" cy="7125"/>
            </a:xfrm>
            <a:custGeom>
              <a:avLst/>
              <a:gdLst/>
              <a:ahLst/>
              <a:cxnLst/>
              <a:rect l="l" t="t" r="r" b="b"/>
              <a:pathLst>
                <a:path w="333" h="285" extrusionOk="0">
                  <a:moveTo>
                    <a:pt x="190" y="1"/>
                  </a:moveTo>
                  <a:cubicBezTo>
                    <a:pt x="64" y="1"/>
                    <a:pt x="0" y="159"/>
                    <a:pt x="95" y="238"/>
                  </a:cubicBezTo>
                  <a:cubicBezTo>
                    <a:pt x="122" y="270"/>
                    <a:pt x="157" y="284"/>
                    <a:pt x="192" y="284"/>
                  </a:cubicBezTo>
                  <a:cubicBezTo>
                    <a:pt x="262" y="284"/>
                    <a:pt x="333" y="228"/>
                    <a:pt x="333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31"/>
            <p:cNvSpPr/>
            <p:nvPr/>
          </p:nvSpPr>
          <p:spPr>
            <a:xfrm>
              <a:off x="909025" y="3104525"/>
              <a:ext cx="21775" cy="19000"/>
            </a:xfrm>
            <a:custGeom>
              <a:avLst/>
              <a:gdLst/>
              <a:ahLst/>
              <a:cxnLst/>
              <a:rect l="l" t="t" r="r" b="b"/>
              <a:pathLst>
                <a:path w="871" h="760" extrusionOk="0">
                  <a:moveTo>
                    <a:pt x="491" y="1"/>
                  </a:moveTo>
                  <a:cubicBezTo>
                    <a:pt x="158" y="1"/>
                    <a:pt x="0" y="412"/>
                    <a:pt x="238" y="650"/>
                  </a:cubicBezTo>
                  <a:cubicBezTo>
                    <a:pt x="314" y="726"/>
                    <a:pt x="406" y="760"/>
                    <a:pt x="496" y="760"/>
                  </a:cubicBezTo>
                  <a:cubicBezTo>
                    <a:pt x="688" y="760"/>
                    <a:pt x="871" y="607"/>
                    <a:pt x="871" y="381"/>
                  </a:cubicBezTo>
                  <a:cubicBezTo>
                    <a:pt x="871" y="175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31"/>
            <p:cNvSpPr/>
            <p:nvPr/>
          </p:nvSpPr>
          <p:spPr>
            <a:xfrm>
              <a:off x="598675" y="3704625"/>
              <a:ext cx="19825" cy="17000"/>
            </a:xfrm>
            <a:custGeom>
              <a:avLst/>
              <a:gdLst/>
              <a:ahLst/>
              <a:cxnLst/>
              <a:rect l="l" t="t" r="r" b="b"/>
              <a:pathLst>
                <a:path w="793" h="680" extrusionOk="0">
                  <a:moveTo>
                    <a:pt x="444" y="0"/>
                  </a:moveTo>
                  <a:cubicBezTo>
                    <a:pt x="159" y="0"/>
                    <a:pt x="1" y="365"/>
                    <a:pt x="222" y="586"/>
                  </a:cubicBezTo>
                  <a:cubicBezTo>
                    <a:pt x="287" y="651"/>
                    <a:pt x="368" y="680"/>
                    <a:pt x="447" y="680"/>
                  </a:cubicBezTo>
                  <a:cubicBezTo>
                    <a:pt x="621" y="680"/>
                    <a:pt x="792" y="544"/>
                    <a:pt x="792" y="349"/>
                  </a:cubicBezTo>
                  <a:cubicBezTo>
                    <a:pt x="792" y="159"/>
                    <a:pt x="634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31"/>
            <p:cNvSpPr/>
            <p:nvPr/>
          </p:nvSpPr>
          <p:spPr>
            <a:xfrm>
              <a:off x="1402625" y="3840400"/>
              <a:ext cx="7150" cy="7550"/>
            </a:xfrm>
            <a:custGeom>
              <a:avLst/>
              <a:gdLst/>
              <a:ahLst/>
              <a:cxnLst/>
              <a:rect l="l" t="t" r="r" b="b"/>
              <a:pathLst>
                <a:path w="286" h="302" extrusionOk="0">
                  <a:moveTo>
                    <a:pt x="143" y="0"/>
                  </a:moveTo>
                  <a:cubicBezTo>
                    <a:pt x="64" y="0"/>
                    <a:pt x="1" y="64"/>
                    <a:pt x="1" y="143"/>
                  </a:cubicBezTo>
                  <a:cubicBezTo>
                    <a:pt x="1" y="222"/>
                    <a:pt x="64" y="301"/>
                    <a:pt x="143" y="301"/>
                  </a:cubicBezTo>
                  <a:cubicBezTo>
                    <a:pt x="222" y="285"/>
                    <a:pt x="286" y="222"/>
                    <a:pt x="286" y="143"/>
                  </a:cubicBezTo>
                  <a:cubicBezTo>
                    <a:pt x="286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31"/>
            <p:cNvSpPr/>
            <p:nvPr/>
          </p:nvSpPr>
          <p:spPr>
            <a:xfrm>
              <a:off x="1184525" y="3534425"/>
              <a:ext cx="11500" cy="11100"/>
            </a:xfrm>
            <a:custGeom>
              <a:avLst/>
              <a:gdLst/>
              <a:ahLst/>
              <a:cxnLst/>
              <a:rect l="l" t="t" r="r" b="b"/>
              <a:pathLst>
                <a:path w="460" h="444" extrusionOk="0">
                  <a:moveTo>
                    <a:pt x="238" y="0"/>
                  </a:moveTo>
                  <a:cubicBezTo>
                    <a:pt x="111" y="0"/>
                    <a:pt x="0" y="95"/>
                    <a:pt x="0" y="222"/>
                  </a:cubicBezTo>
                  <a:cubicBezTo>
                    <a:pt x="0" y="348"/>
                    <a:pt x="111" y="443"/>
                    <a:pt x="238" y="443"/>
                  </a:cubicBezTo>
                  <a:cubicBezTo>
                    <a:pt x="349" y="443"/>
                    <a:pt x="460" y="348"/>
                    <a:pt x="460" y="222"/>
                  </a:cubicBezTo>
                  <a:cubicBezTo>
                    <a:pt x="460" y="95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31"/>
            <p:cNvSpPr/>
            <p:nvPr/>
          </p:nvSpPr>
          <p:spPr>
            <a:xfrm>
              <a:off x="533750" y="3415650"/>
              <a:ext cx="11125" cy="9500"/>
            </a:xfrm>
            <a:custGeom>
              <a:avLst/>
              <a:gdLst/>
              <a:ahLst/>
              <a:cxnLst/>
              <a:rect l="l" t="t" r="r" b="b"/>
              <a:pathLst>
                <a:path w="445" h="380" extrusionOk="0">
                  <a:moveTo>
                    <a:pt x="254" y="1"/>
                  </a:moveTo>
                  <a:cubicBezTo>
                    <a:pt x="96" y="1"/>
                    <a:pt x="1" y="207"/>
                    <a:pt x="127" y="318"/>
                  </a:cubicBezTo>
                  <a:cubicBezTo>
                    <a:pt x="165" y="361"/>
                    <a:pt x="213" y="380"/>
                    <a:pt x="261" y="380"/>
                  </a:cubicBezTo>
                  <a:cubicBezTo>
                    <a:pt x="354" y="380"/>
                    <a:pt x="444" y="306"/>
                    <a:pt x="444" y="191"/>
                  </a:cubicBezTo>
                  <a:cubicBezTo>
                    <a:pt x="444" y="96"/>
                    <a:pt x="365" y="1"/>
                    <a:pt x="25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31"/>
            <p:cNvSpPr/>
            <p:nvPr/>
          </p:nvSpPr>
          <p:spPr>
            <a:xfrm>
              <a:off x="1061425" y="3356675"/>
              <a:ext cx="24150" cy="20825"/>
            </a:xfrm>
            <a:custGeom>
              <a:avLst/>
              <a:gdLst/>
              <a:ahLst/>
              <a:cxnLst/>
              <a:rect l="l" t="t" r="r" b="b"/>
              <a:pathLst>
                <a:path w="966" h="833" extrusionOk="0">
                  <a:moveTo>
                    <a:pt x="554" y="1"/>
                  </a:moveTo>
                  <a:cubicBezTo>
                    <a:pt x="190" y="1"/>
                    <a:pt x="0" y="444"/>
                    <a:pt x="253" y="713"/>
                  </a:cubicBezTo>
                  <a:cubicBezTo>
                    <a:pt x="340" y="795"/>
                    <a:pt x="446" y="832"/>
                    <a:pt x="548" y="832"/>
                  </a:cubicBezTo>
                  <a:cubicBezTo>
                    <a:pt x="763" y="832"/>
                    <a:pt x="966" y="670"/>
                    <a:pt x="966" y="412"/>
                  </a:cubicBezTo>
                  <a:cubicBezTo>
                    <a:pt x="966" y="191"/>
                    <a:pt x="776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31"/>
            <p:cNvSpPr/>
            <p:nvPr/>
          </p:nvSpPr>
          <p:spPr>
            <a:xfrm>
              <a:off x="1219750" y="3343625"/>
              <a:ext cx="26550" cy="22425"/>
            </a:xfrm>
            <a:custGeom>
              <a:avLst/>
              <a:gdLst/>
              <a:ahLst/>
              <a:cxnLst/>
              <a:rect l="l" t="t" r="r" b="b"/>
              <a:pathLst>
                <a:path w="1062" h="897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9" y="854"/>
                    <a:pt x="495" y="896"/>
                    <a:pt x="609" y="896"/>
                  </a:cubicBezTo>
                  <a:cubicBezTo>
                    <a:pt x="840" y="896"/>
                    <a:pt x="1061" y="720"/>
                    <a:pt x="1061" y="444"/>
                  </a:cubicBezTo>
                  <a:cubicBezTo>
                    <a:pt x="1061" y="206"/>
                    <a:pt x="856" y="0"/>
                    <a:pt x="602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31"/>
            <p:cNvSpPr/>
            <p:nvPr/>
          </p:nvSpPr>
          <p:spPr>
            <a:xfrm>
              <a:off x="590375" y="3857425"/>
              <a:ext cx="9900" cy="9925"/>
            </a:xfrm>
            <a:custGeom>
              <a:avLst/>
              <a:gdLst/>
              <a:ahLst/>
              <a:cxnLst/>
              <a:rect l="l" t="t" r="r" b="b"/>
              <a:pathLst>
                <a:path w="396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01"/>
                    <a:pt x="95" y="396"/>
                    <a:pt x="206" y="396"/>
                  </a:cubicBezTo>
                  <a:cubicBezTo>
                    <a:pt x="301" y="396"/>
                    <a:pt x="396" y="301"/>
                    <a:pt x="396" y="206"/>
                  </a:cubicBezTo>
                  <a:cubicBezTo>
                    <a:pt x="396" y="95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31"/>
            <p:cNvSpPr/>
            <p:nvPr/>
          </p:nvSpPr>
          <p:spPr>
            <a:xfrm>
              <a:off x="733650" y="3299675"/>
              <a:ext cx="24175" cy="21000"/>
            </a:xfrm>
            <a:custGeom>
              <a:avLst/>
              <a:gdLst/>
              <a:ahLst/>
              <a:cxnLst/>
              <a:rect l="l" t="t" r="r" b="b"/>
              <a:pathLst>
                <a:path w="967" h="840" extrusionOk="0">
                  <a:moveTo>
                    <a:pt x="555" y="1"/>
                  </a:moveTo>
                  <a:cubicBezTo>
                    <a:pt x="175" y="17"/>
                    <a:pt x="1" y="460"/>
                    <a:pt x="254" y="713"/>
                  </a:cubicBezTo>
                  <a:cubicBezTo>
                    <a:pt x="342" y="801"/>
                    <a:pt x="448" y="840"/>
                    <a:pt x="552" y="840"/>
                  </a:cubicBezTo>
                  <a:cubicBezTo>
                    <a:pt x="765" y="840"/>
                    <a:pt x="967" y="674"/>
                    <a:pt x="967" y="428"/>
                  </a:cubicBezTo>
                  <a:cubicBezTo>
                    <a:pt x="967" y="191"/>
                    <a:pt x="777" y="1"/>
                    <a:pt x="55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31"/>
            <p:cNvSpPr/>
            <p:nvPr/>
          </p:nvSpPr>
          <p:spPr>
            <a:xfrm>
              <a:off x="642225" y="3925200"/>
              <a:ext cx="9325" cy="8925"/>
            </a:xfrm>
            <a:custGeom>
              <a:avLst/>
              <a:gdLst/>
              <a:ahLst/>
              <a:cxnLst/>
              <a:rect l="l" t="t" r="r" b="b"/>
              <a:pathLst>
                <a:path w="373" h="357" extrusionOk="0">
                  <a:moveTo>
                    <a:pt x="184" y="1"/>
                  </a:moveTo>
                  <a:cubicBezTo>
                    <a:pt x="103" y="1"/>
                    <a:pt x="24" y="52"/>
                    <a:pt x="16" y="155"/>
                  </a:cubicBezTo>
                  <a:cubicBezTo>
                    <a:pt x="0" y="290"/>
                    <a:pt x="91" y="357"/>
                    <a:pt x="184" y="357"/>
                  </a:cubicBezTo>
                  <a:cubicBezTo>
                    <a:pt x="277" y="357"/>
                    <a:pt x="372" y="290"/>
                    <a:pt x="364" y="155"/>
                  </a:cubicBezTo>
                  <a:cubicBezTo>
                    <a:pt x="349" y="52"/>
                    <a:pt x="265" y="1"/>
                    <a:pt x="18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31"/>
            <p:cNvSpPr/>
            <p:nvPr/>
          </p:nvSpPr>
          <p:spPr>
            <a:xfrm>
              <a:off x="1184125" y="2779550"/>
              <a:ext cx="6750" cy="7150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27" y="0"/>
                  </a:moveTo>
                  <a:cubicBezTo>
                    <a:pt x="64" y="0"/>
                    <a:pt x="1" y="64"/>
                    <a:pt x="1" y="143"/>
                  </a:cubicBezTo>
                  <a:cubicBezTo>
                    <a:pt x="1" y="222"/>
                    <a:pt x="64" y="285"/>
                    <a:pt x="127" y="285"/>
                  </a:cubicBezTo>
                  <a:cubicBezTo>
                    <a:pt x="206" y="285"/>
                    <a:pt x="270" y="222"/>
                    <a:pt x="270" y="143"/>
                  </a:cubicBezTo>
                  <a:cubicBezTo>
                    <a:pt x="270" y="64"/>
                    <a:pt x="206" y="0"/>
                    <a:pt x="12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31"/>
            <p:cNvSpPr/>
            <p:nvPr/>
          </p:nvSpPr>
          <p:spPr>
            <a:xfrm>
              <a:off x="647750" y="3121550"/>
              <a:ext cx="20625" cy="17650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50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31"/>
            <p:cNvSpPr/>
            <p:nvPr/>
          </p:nvSpPr>
          <p:spPr>
            <a:xfrm>
              <a:off x="1249450" y="3503150"/>
              <a:ext cx="8725" cy="8725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0"/>
                  </a:moveTo>
                  <a:cubicBezTo>
                    <a:pt x="79" y="0"/>
                    <a:pt x="0" y="79"/>
                    <a:pt x="0" y="174"/>
                  </a:cubicBezTo>
                  <a:cubicBezTo>
                    <a:pt x="0" y="269"/>
                    <a:pt x="79" y="349"/>
                    <a:pt x="174" y="349"/>
                  </a:cubicBezTo>
                  <a:cubicBezTo>
                    <a:pt x="269" y="349"/>
                    <a:pt x="348" y="269"/>
                    <a:pt x="348" y="174"/>
                  </a:cubicBezTo>
                  <a:cubicBezTo>
                    <a:pt x="348" y="79"/>
                    <a:pt x="269" y="0"/>
                    <a:pt x="174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31"/>
            <p:cNvSpPr/>
            <p:nvPr/>
          </p:nvSpPr>
          <p:spPr>
            <a:xfrm>
              <a:off x="666375" y="3342825"/>
              <a:ext cx="8325" cy="8350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54"/>
                    <a:pt x="79" y="333"/>
                    <a:pt x="174" y="333"/>
                  </a:cubicBezTo>
                  <a:cubicBezTo>
                    <a:pt x="253" y="333"/>
                    <a:pt x="333" y="254"/>
                    <a:pt x="333" y="175"/>
                  </a:cubicBezTo>
                  <a:cubicBezTo>
                    <a:pt x="333" y="80"/>
                    <a:pt x="253" y="1"/>
                    <a:pt x="174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31"/>
            <p:cNvSpPr/>
            <p:nvPr/>
          </p:nvSpPr>
          <p:spPr>
            <a:xfrm>
              <a:off x="764150" y="3195175"/>
              <a:ext cx="21775" cy="18700"/>
            </a:xfrm>
            <a:custGeom>
              <a:avLst/>
              <a:gdLst/>
              <a:ahLst/>
              <a:cxnLst/>
              <a:rect l="l" t="t" r="r" b="b"/>
              <a:pathLst>
                <a:path w="871" h="748" extrusionOk="0">
                  <a:moveTo>
                    <a:pt x="507" y="1"/>
                  </a:moveTo>
                  <a:cubicBezTo>
                    <a:pt x="174" y="1"/>
                    <a:pt x="0" y="412"/>
                    <a:pt x="238" y="634"/>
                  </a:cubicBezTo>
                  <a:cubicBezTo>
                    <a:pt x="316" y="713"/>
                    <a:pt x="412" y="748"/>
                    <a:pt x="505" y="748"/>
                  </a:cubicBezTo>
                  <a:cubicBezTo>
                    <a:pt x="693" y="748"/>
                    <a:pt x="871" y="603"/>
                    <a:pt x="871" y="381"/>
                  </a:cubicBezTo>
                  <a:cubicBezTo>
                    <a:pt x="871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31"/>
            <p:cNvSpPr/>
            <p:nvPr/>
          </p:nvSpPr>
          <p:spPr>
            <a:xfrm>
              <a:off x="772150" y="3948075"/>
              <a:ext cx="5475" cy="4025"/>
            </a:xfrm>
            <a:custGeom>
              <a:avLst/>
              <a:gdLst/>
              <a:ahLst/>
              <a:cxnLst/>
              <a:rect l="l" t="t" r="r" b="b"/>
              <a:pathLst>
                <a:path w="219" h="161" extrusionOk="0">
                  <a:moveTo>
                    <a:pt x="123" y="0"/>
                  </a:moveTo>
                  <a:cubicBezTo>
                    <a:pt x="1" y="0"/>
                    <a:pt x="124" y="161"/>
                    <a:pt x="187" y="161"/>
                  </a:cubicBezTo>
                  <a:cubicBezTo>
                    <a:pt x="205" y="161"/>
                    <a:pt x="218" y="147"/>
                    <a:pt x="218" y="111"/>
                  </a:cubicBezTo>
                  <a:cubicBezTo>
                    <a:pt x="218" y="48"/>
                    <a:pt x="171" y="0"/>
                    <a:pt x="12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1"/>
            <p:cNvSpPr/>
            <p:nvPr/>
          </p:nvSpPr>
          <p:spPr>
            <a:xfrm>
              <a:off x="697250" y="3092650"/>
              <a:ext cx="12275" cy="10450"/>
            </a:xfrm>
            <a:custGeom>
              <a:avLst/>
              <a:gdLst/>
              <a:ahLst/>
              <a:cxnLst/>
              <a:rect l="l" t="t" r="r" b="b"/>
              <a:pathLst>
                <a:path w="491" h="418" extrusionOk="0">
                  <a:moveTo>
                    <a:pt x="285" y="1"/>
                  </a:moveTo>
                  <a:cubicBezTo>
                    <a:pt x="111" y="1"/>
                    <a:pt x="0" y="222"/>
                    <a:pt x="127" y="349"/>
                  </a:cubicBezTo>
                  <a:cubicBezTo>
                    <a:pt x="169" y="397"/>
                    <a:pt x="224" y="418"/>
                    <a:pt x="277" y="418"/>
                  </a:cubicBezTo>
                  <a:cubicBezTo>
                    <a:pt x="385" y="418"/>
                    <a:pt x="491" y="333"/>
                    <a:pt x="491" y="207"/>
                  </a:cubicBezTo>
                  <a:cubicBezTo>
                    <a:pt x="491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31"/>
            <p:cNvSpPr/>
            <p:nvPr/>
          </p:nvSpPr>
          <p:spPr>
            <a:xfrm>
              <a:off x="1128300" y="306137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31"/>
            <p:cNvSpPr/>
            <p:nvPr/>
          </p:nvSpPr>
          <p:spPr>
            <a:xfrm>
              <a:off x="1270025" y="3739450"/>
              <a:ext cx="29700" cy="25700"/>
            </a:xfrm>
            <a:custGeom>
              <a:avLst/>
              <a:gdLst/>
              <a:ahLst/>
              <a:cxnLst/>
              <a:rect l="l" t="t" r="r" b="b"/>
              <a:pathLst>
                <a:path w="1188" h="1028" extrusionOk="0">
                  <a:moveTo>
                    <a:pt x="681" y="1"/>
                  </a:moveTo>
                  <a:cubicBezTo>
                    <a:pt x="222" y="1"/>
                    <a:pt x="0" y="555"/>
                    <a:pt x="317" y="872"/>
                  </a:cubicBezTo>
                  <a:cubicBezTo>
                    <a:pt x="420" y="980"/>
                    <a:pt x="548" y="1028"/>
                    <a:pt x="675" y="1028"/>
                  </a:cubicBezTo>
                  <a:cubicBezTo>
                    <a:pt x="936" y="1028"/>
                    <a:pt x="1188" y="822"/>
                    <a:pt x="1188" y="523"/>
                  </a:cubicBezTo>
                  <a:cubicBezTo>
                    <a:pt x="1188" y="238"/>
                    <a:pt x="966" y="1"/>
                    <a:pt x="681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31"/>
            <p:cNvSpPr/>
            <p:nvPr/>
          </p:nvSpPr>
          <p:spPr>
            <a:xfrm>
              <a:off x="1602125" y="3197550"/>
              <a:ext cx="5575" cy="5575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112" y="1"/>
                  </a:moveTo>
                  <a:cubicBezTo>
                    <a:pt x="48" y="1"/>
                    <a:pt x="1" y="64"/>
                    <a:pt x="1" y="111"/>
                  </a:cubicBezTo>
                  <a:cubicBezTo>
                    <a:pt x="1" y="175"/>
                    <a:pt x="48" y="222"/>
                    <a:pt x="112" y="222"/>
                  </a:cubicBezTo>
                  <a:cubicBezTo>
                    <a:pt x="159" y="222"/>
                    <a:pt x="223" y="175"/>
                    <a:pt x="223" y="111"/>
                  </a:cubicBezTo>
                  <a:cubicBezTo>
                    <a:pt x="223" y="64"/>
                    <a:pt x="159" y="1"/>
                    <a:pt x="11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31"/>
            <p:cNvSpPr/>
            <p:nvPr/>
          </p:nvSpPr>
          <p:spPr>
            <a:xfrm>
              <a:off x="967600" y="3456425"/>
              <a:ext cx="8325" cy="8350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59" y="1"/>
                  </a:moveTo>
                  <a:cubicBezTo>
                    <a:pt x="64" y="1"/>
                    <a:pt x="1" y="80"/>
                    <a:pt x="1" y="175"/>
                  </a:cubicBezTo>
                  <a:cubicBezTo>
                    <a:pt x="1" y="270"/>
                    <a:pt x="64" y="333"/>
                    <a:pt x="159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31"/>
            <p:cNvSpPr/>
            <p:nvPr/>
          </p:nvSpPr>
          <p:spPr>
            <a:xfrm>
              <a:off x="569000" y="3438625"/>
              <a:ext cx="8325" cy="7100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3" y="0"/>
                    <a:pt x="0" y="159"/>
                    <a:pt x="95" y="238"/>
                  </a:cubicBezTo>
                  <a:cubicBezTo>
                    <a:pt x="121" y="269"/>
                    <a:pt x="157" y="284"/>
                    <a:pt x="192" y="284"/>
                  </a:cubicBezTo>
                  <a:cubicBezTo>
                    <a:pt x="262" y="284"/>
                    <a:pt x="333" y="227"/>
                    <a:pt x="333" y="143"/>
                  </a:cubicBezTo>
                  <a:cubicBezTo>
                    <a:pt x="333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31"/>
            <p:cNvSpPr/>
            <p:nvPr/>
          </p:nvSpPr>
          <p:spPr>
            <a:xfrm>
              <a:off x="1003225" y="3739850"/>
              <a:ext cx="24575" cy="20625"/>
            </a:xfrm>
            <a:custGeom>
              <a:avLst/>
              <a:gdLst/>
              <a:ahLst/>
              <a:cxnLst/>
              <a:rect l="l" t="t" r="r" b="b"/>
              <a:pathLst>
                <a:path w="983" h="825" extrusionOk="0">
                  <a:moveTo>
                    <a:pt x="555" y="1"/>
                  </a:moveTo>
                  <a:cubicBezTo>
                    <a:pt x="191" y="1"/>
                    <a:pt x="1" y="444"/>
                    <a:pt x="270" y="697"/>
                  </a:cubicBezTo>
                  <a:cubicBezTo>
                    <a:pt x="352" y="785"/>
                    <a:pt x="457" y="824"/>
                    <a:pt x="560" y="824"/>
                  </a:cubicBezTo>
                  <a:cubicBezTo>
                    <a:pt x="774" y="824"/>
                    <a:pt x="982" y="658"/>
                    <a:pt x="982" y="412"/>
                  </a:cubicBezTo>
                  <a:cubicBezTo>
                    <a:pt x="982" y="175"/>
                    <a:pt x="792" y="1"/>
                    <a:pt x="55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31"/>
            <p:cNvSpPr/>
            <p:nvPr/>
          </p:nvSpPr>
          <p:spPr>
            <a:xfrm>
              <a:off x="766525" y="2803300"/>
              <a:ext cx="10300" cy="8450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238" y="0"/>
                  </a:moveTo>
                  <a:cubicBezTo>
                    <a:pt x="79" y="0"/>
                    <a:pt x="0" y="175"/>
                    <a:pt x="111" y="285"/>
                  </a:cubicBezTo>
                  <a:cubicBezTo>
                    <a:pt x="147" y="322"/>
                    <a:pt x="192" y="338"/>
                    <a:pt x="236" y="338"/>
                  </a:cubicBezTo>
                  <a:cubicBezTo>
                    <a:pt x="326" y="338"/>
                    <a:pt x="412" y="270"/>
                    <a:pt x="412" y="175"/>
                  </a:cubicBezTo>
                  <a:cubicBezTo>
                    <a:pt x="412" y="80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31"/>
            <p:cNvSpPr/>
            <p:nvPr/>
          </p:nvSpPr>
          <p:spPr>
            <a:xfrm>
              <a:off x="1408175" y="275540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127" y="1"/>
                  </a:moveTo>
                  <a:cubicBezTo>
                    <a:pt x="64" y="1"/>
                    <a:pt x="0" y="48"/>
                    <a:pt x="0" y="127"/>
                  </a:cubicBezTo>
                  <a:cubicBezTo>
                    <a:pt x="0" y="191"/>
                    <a:pt x="64" y="254"/>
                    <a:pt x="127" y="254"/>
                  </a:cubicBezTo>
                  <a:cubicBezTo>
                    <a:pt x="206" y="254"/>
                    <a:pt x="254" y="191"/>
                    <a:pt x="254" y="127"/>
                  </a:cubicBezTo>
                  <a:cubicBezTo>
                    <a:pt x="254" y="48"/>
                    <a:pt x="206" y="1"/>
                    <a:pt x="12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1"/>
            <p:cNvSpPr/>
            <p:nvPr/>
          </p:nvSpPr>
          <p:spPr>
            <a:xfrm>
              <a:off x="1555025" y="2666325"/>
              <a:ext cx="1600" cy="1225"/>
            </a:xfrm>
            <a:custGeom>
              <a:avLst/>
              <a:gdLst/>
              <a:ahLst/>
              <a:cxnLst/>
              <a:rect l="l" t="t" r="r" b="b"/>
              <a:pathLst>
                <a:path w="64" h="49" extrusionOk="0">
                  <a:moveTo>
                    <a:pt x="32" y="1"/>
                  </a:moveTo>
                  <a:cubicBezTo>
                    <a:pt x="16" y="1"/>
                    <a:pt x="1" y="17"/>
                    <a:pt x="1" y="17"/>
                  </a:cubicBezTo>
                  <a:cubicBezTo>
                    <a:pt x="1" y="33"/>
                    <a:pt x="16" y="48"/>
                    <a:pt x="32" y="48"/>
                  </a:cubicBezTo>
                  <a:cubicBezTo>
                    <a:pt x="48" y="48"/>
                    <a:pt x="64" y="33"/>
                    <a:pt x="64" y="17"/>
                  </a:cubicBezTo>
                  <a:cubicBezTo>
                    <a:pt x="64" y="17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1"/>
            <p:cNvSpPr/>
            <p:nvPr/>
          </p:nvSpPr>
          <p:spPr>
            <a:xfrm>
              <a:off x="902275" y="3326600"/>
              <a:ext cx="18650" cy="19025"/>
            </a:xfrm>
            <a:custGeom>
              <a:avLst/>
              <a:gdLst/>
              <a:ahLst/>
              <a:cxnLst/>
              <a:rect l="l" t="t" r="r" b="b"/>
              <a:pathLst>
                <a:path w="746" h="761" extrusionOk="0">
                  <a:moveTo>
                    <a:pt x="381" y="0"/>
                  </a:moveTo>
                  <a:cubicBezTo>
                    <a:pt x="159" y="0"/>
                    <a:pt x="1" y="175"/>
                    <a:pt x="1" y="380"/>
                  </a:cubicBezTo>
                  <a:cubicBezTo>
                    <a:pt x="1" y="586"/>
                    <a:pt x="159" y="760"/>
                    <a:pt x="381" y="760"/>
                  </a:cubicBezTo>
                  <a:cubicBezTo>
                    <a:pt x="587" y="760"/>
                    <a:pt x="745" y="586"/>
                    <a:pt x="745" y="380"/>
                  </a:cubicBezTo>
                  <a:cubicBezTo>
                    <a:pt x="745" y="175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31"/>
            <p:cNvSpPr/>
            <p:nvPr/>
          </p:nvSpPr>
          <p:spPr>
            <a:xfrm>
              <a:off x="958100" y="3495625"/>
              <a:ext cx="9525" cy="9925"/>
            </a:xfrm>
            <a:custGeom>
              <a:avLst/>
              <a:gdLst/>
              <a:ahLst/>
              <a:cxnLst/>
              <a:rect l="l" t="t" r="r" b="b"/>
              <a:pathLst>
                <a:path w="381" h="397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96"/>
                    <a:pt x="190" y="396"/>
                  </a:cubicBezTo>
                  <a:cubicBezTo>
                    <a:pt x="301" y="396"/>
                    <a:pt x="381" y="301"/>
                    <a:pt x="381" y="190"/>
                  </a:cubicBezTo>
                  <a:cubicBezTo>
                    <a:pt x="381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31"/>
            <p:cNvSpPr/>
            <p:nvPr/>
          </p:nvSpPr>
          <p:spPr>
            <a:xfrm>
              <a:off x="1296150" y="2721750"/>
              <a:ext cx="2800" cy="2050"/>
            </a:xfrm>
            <a:custGeom>
              <a:avLst/>
              <a:gdLst/>
              <a:ahLst/>
              <a:cxnLst/>
              <a:rect l="l" t="t" r="r" b="b"/>
              <a:pathLst>
                <a:path w="112" h="82" extrusionOk="0">
                  <a:moveTo>
                    <a:pt x="64" y="1"/>
                  </a:moveTo>
                  <a:cubicBezTo>
                    <a:pt x="0" y="1"/>
                    <a:pt x="69" y="82"/>
                    <a:pt x="99" y="82"/>
                  </a:cubicBezTo>
                  <a:cubicBezTo>
                    <a:pt x="106" y="82"/>
                    <a:pt x="111" y="77"/>
                    <a:pt x="111" y="64"/>
                  </a:cubicBezTo>
                  <a:cubicBezTo>
                    <a:pt x="111" y="32"/>
                    <a:pt x="80" y="1"/>
                    <a:pt x="64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31"/>
            <p:cNvSpPr/>
            <p:nvPr/>
          </p:nvSpPr>
          <p:spPr>
            <a:xfrm>
              <a:off x="1016675" y="2722550"/>
              <a:ext cx="3600" cy="3300"/>
            </a:xfrm>
            <a:custGeom>
              <a:avLst/>
              <a:gdLst/>
              <a:ahLst/>
              <a:cxnLst/>
              <a:rect l="l" t="t" r="r" b="b"/>
              <a:pathLst>
                <a:path w="144" h="132" extrusionOk="0">
                  <a:moveTo>
                    <a:pt x="80" y="0"/>
                  </a:moveTo>
                  <a:cubicBezTo>
                    <a:pt x="1" y="0"/>
                    <a:pt x="1" y="127"/>
                    <a:pt x="80" y="127"/>
                  </a:cubicBezTo>
                  <a:cubicBezTo>
                    <a:pt x="88" y="130"/>
                    <a:pt x="96" y="131"/>
                    <a:pt x="102" y="131"/>
                  </a:cubicBezTo>
                  <a:cubicBezTo>
                    <a:pt x="133" y="131"/>
                    <a:pt x="143" y="103"/>
                    <a:pt x="143" y="64"/>
                  </a:cubicBezTo>
                  <a:cubicBezTo>
                    <a:pt x="143" y="32"/>
                    <a:pt x="128" y="0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31"/>
            <p:cNvSpPr/>
            <p:nvPr/>
          </p:nvSpPr>
          <p:spPr>
            <a:xfrm>
              <a:off x="1730775" y="2933525"/>
              <a:ext cx="4775" cy="4775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6" y="1"/>
                  </a:moveTo>
                  <a:cubicBezTo>
                    <a:pt x="48" y="1"/>
                    <a:pt x="1" y="48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43" y="191"/>
                    <a:pt x="191" y="143"/>
                    <a:pt x="191" y="96"/>
                  </a:cubicBezTo>
                  <a:cubicBezTo>
                    <a:pt x="191" y="48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31"/>
            <p:cNvSpPr/>
            <p:nvPr/>
          </p:nvSpPr>
          <p:spPr>
            <a:xfrm>
              <a:off x="1373975" y="2675450"/>
              <a:ext cx="4125" cy="2875"/>
            </a:xfrm>
            <a:custGeom>
              <a:avLst/>
              <a:gdLst/>
              <a:ahLst/>
              <a:cxnLst/>
              <a:rect l="l" t="t" r="r" b="b"/>
              <a:pathLst>
                <a:path w="165" h="115" extrusionOk="0">
                  <a:moveTo>
                    <a:pt x="86" y="0"/>
                  </a:moveTo>
                  <a:cubicBezTo>
                    <a:pt x="0" y="0"/>
                    <a:pt x="95" y="114"/>
                    <a:pt x="142" y="114"/>
                  </a:cubicBezTo>
                  <a:cubicBezTo>
                    <a:pt x="155" y="114"/>
                    <a:pt x="165" y="104"/>
                    <a:pt x="165" y="79"/>
                  </a:cubicBezTo>
                  <a:cubicBezTo>
                    <a:pt x="165" y="32"/>
                    <a:pt x="133" y="0"/>
                    <a:pt x="86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31"/>
            <p:cNvSpPr/>
            <p:nvPr/>
          </p:nvSpPr>
          <p:spPr>
            <a:xfrm>
              <a:off x="859925" y="3642875"/>
              <a:ext cx="21400" cy="18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2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09" y="705"/>
                    <a:pt x="398" y="737"/>
                    <a:pt x="485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75"/>
                    <a:pt x="697" y="0"/>
                    <a:pt x="492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31"/>
            <p:cNvSpPr/>
            <p:nvPr/>
          </p:nvSpPr>
          <p:spPr>
            <a:xfrm>
              <a:off x="1014700" y="3243475"/>
              <a:ext cx="9925" cy="9925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95"/>
                    <a:pt x="1" y="206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206"/>
                  </a:cubicBezTo>
                  <a:cubicBezTo>
                    <a:pt x="397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31"/>
            <p:cNvSpPr/>
            <p:nvPr/>
          </p:nvSpPr>
          <p:spPr>
            <a:xfrm>
              <a:off x="1217775" y="3858200"/>
              <a:ext cx="10325" cy="10725"/>
            </a:xfrm>
            <a:custGeom>
              <a:avLst/>
              <a:gdLst/>
              <a:ahLst/>
              <a:cxnLst/>
              <a:rect l="l" t="t" r="r" b="b"/>
              <a:pathLst>
                <a:path w="413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3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12" y="333"/>
                    <a:pt x="412" y="223"/>
                  </a:cubicBezTo>
                  <a:cubicBezTo>
                    <a:pt x="412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31"/>
            <p:cNvSpPr/>
            <p:nvPr/>
          </p:nvSpPr>
          <p:spPr>
            <a:xfrm>
              <a:off x="504475" y="3324625"/>
              <a:ext cx="10700" cy="9225"/>
            </a:xfrm>
            <a:custGeom>
              <a:avLst/>
              <a:gdLst/>
              <a:ahLst/>
              <a:cxnLst/>
              <a:rect l="l" t="t" r="r" b="b"/>
              <a:pathLst>
                <a:path w="428" h="369" extrusionOk="0">
                  <a:moveTo>
                    <a:pt x="238" y="0"/>
                  </a:moveTo>
                  <a:cubicBezTo>
                    <a:pt x="79" y="0"/>
                    <a:pt x="0" y="190"/>
                    <a:pt x="111" y="317"/>
                  </a:cubicBezTo>
                  <a:cubicBezTo>
                    <a:pt x="147" y="353"/>
                    <a:pt x="192" y="369"/>
                    <a:pt x="237" y="369"/>
                  </a:cubicBezTo>
                  <a:cubicBezTo>
                    <a:pt x="333" y="369"/>
                    <a:pt x="428" y="298"/>
                    <a:pt x="428" y="190"/>
                  </a:cubicBezTo>
                  <a:cubicBezTo>
                    <a:pt x="428" y="79"/>
                    <a:pt x="348" y="0"/>
                    <a:pt x="23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31"/>
            <p:cNvSpPr/>
            <p:nvPr/>
          </p:nvSpPr>
          <p:spPr>
            <a:xfrm>
              <a:off x="1657350" y="2901175"/>
              <a:ext cx="3800" cy="3000"/>
            </a:xfrm>
            <a:custGeom>
              <a:avLst/>
              <a:gdLst/>
              <a:ahLst/>
              <a:cxnLst/>
              <a:rect l="l" t="t" r="r" b="b"/>
              <a:pathLst>
                <a:path w="152" h="120" extrusionOk="0">
                  <a:moveTo>
                    <a:pt x="80" y="0"/>
                  </a:moveTo>
                  <a:cubicBezTo>
                    <a:pt x="48" y="0"/>
                    <a:pt x="16" y="20"/>
                    <a:pt x="9" y="60"/>
                  </a:cubicBezTo>
                  <a:cubicBezTo>
                    <a:pt x="1" y="99"/>
                    <a:pt x="36" y="119"/>
                    <a:pt x="74" y="119"/>
                  </a:cubicBezTo>
                  <a:cubicBezTo>
                    <a:pt x="111" y="119"/>
                    <a:pt x="151" y="99"/>
                    <a:pt x="151" y="60"/>
                  </a:cubicBezTo>
                  <a:cubicBezTo>
                    <a:pt x="143" y="20"/>
                    <a:pt x="111" y="0"/>
                    <a:pt x="8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31"/>
            <p:cNvSpPr/>
            <p:nvPr/>
          </p:nvSpPr>
          <p:spPr>
            <a:xfrm>
              <a:off x="1635775" y="3244650"/>
              <a:ext cx="10725" cy="10725"/>
            </a:xfrm>
            <a:custGeom>
              <a:avLst/>
              <a:gdLst/>
              <a:ahLst/>
              <a:cxnLst/>
              <a:rect l="l" t="t" r="r" b="b"/>
              <a:pathLst>
                <a:path w="429" h="429" extrusionOk="0">
                  <a:moveTo>
                    <a:pt x="207" y="1"/>
                  </a:moveTo>
                  <a:cubicBezTo>
                    <a:pt x="96" y="1"/>
                    <a:pt x="1" y="96"/>
                    <a:pt x="1" y="207"/>
                  </a:cubicBezTo>
                  <a:cubicBezTo>
                    <a:pt x="1" y="333"/>
                    <a:pt x="96" y="428"/>
                    <a:pt x="207" y="428"/>
                  </a:cubicBezTo>
                  <a:cubicBezTo>
                    <a:pt x="333" y="428"/>
                    <a:pt x="428" y="333"/>
                    <a:pt x="428" y="207"/>
                  </a:cubicBezTo>
                  <a:cubicBezTo>
                    <a:pt x="428" y="96"/>
                    <a:pt x="333" y="1"/>
                    <a:pt x="20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1"/>
            <p:cNvSpPr/>
            <p:nvPr/>
          </p:nvSpPr>
          <p:spPr>
            <a:xfrm>
              <a:off x="896350" y="3800825"/>
              <a:ext cx="22575" cy="19075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07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16" y="727"/>
                    <a:pt x="414" y="762"/>
                    <a:pt x="511" y="762"/>
                  </a:cubicBezTo>
                  <a:cubicBezTo>
                    <a:pt x="710" y="762"/>
                    <a:pt x="903" y="614"/>
                    <a:pt x="903" y="380"/>
                  </a:cubicBezTo>
                  <a:cubicBezTo>
                    <a:pt x="903" y="174"/>
                    <a:pt x="729" y="0"/>
                    <a:pt x="507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1"/>
            <p:cNvSpPr/>
            <p:nvPr/>
          </p:nvSpPr>
          <p:spPr>
            <a:xfrm>
              <a:off x="793025" y="3294925"/>
              <a:ext cx="16650" cy="14200"/>
            </a:xfrm>
            <a:custGeom>
              <a:avLst/>
              <a:gdLst/>
              <a:ahLst/>
              <a:cxnLst/>
              <a:rect l="l" t="t" r="r" b="b"/>
              <a:pathLst>
                <a:path w="666" h="568" extrusionOk="0">
                  <a:moveTo>
                    <a:pt x="381" y="1"/>
                  </a:moveTo>
                  <a:cubicBezTo>
                    <a:pt x="128" y="1"/>
                    <a:pt x="1" y="302"/>
                    <a:pt x="191" y="476"/>
                  </a:cubicBezTo>
                  <a:cubicBezTo>
                    <a:pt x="249" y="539"/>
                    <a:pt x="321" y="567"/>
                    <a:pt x="391" y="567"/>
                  </a:cubicBezTo>
                  <a:cubicBezTo>
                    <a:pt x="532" y="567"/>
                    <a:pt x="666" y="455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1"/>
            <p:cNvSpPr/>
            <p:nvPr/>
          </p:nvSpPr>
          <p:spPr>
            <a:xfrm>
              <a:off x="1169475" y="3498400"/>
              <a:ext cx="14675" cy="14675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302" y="0"/>
                  </a:moveTo>
                  <a:cubicBezTo>
                    <a:pt x="127" y="0"/>
                    <a:pt x="1" y="127"/>
                    <a:pt x="1" y="285"/>
                  </a:cubicBezTo>
                  <a:cubicBezTo>
                    <a:pt x="1" y="444"/>
                    <a:pt x="127" y="586"/>
                    <a:pt x="302" y="586"/>
                  </a:cubicBezTo>
                  <a:cubicBezTo>
                    <a:pt x="460" y="586"/>
                    <a:pt x="587" y="444"/>
                    <a:pt x="587" y="285"/>
                  </a:cubicBezTo>
                  <a:cubicBezTo>
                    <a:pt x="587" y="127"/>
                    <a:pt x="460" y="0"/>
                    <a:pt x="3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1"/>
            <p:cNvSpPr/>
            <p:nvPr/>
          </p:nvSpPr>
          <p:spPr>
            <a:xfrm>
              <a:off x="1233725" y="3708175"/>
              <a:ext cx="26825" cy="23000"/>
            </a:xfrm>
            <a:custGeom>
              <a:avLst/>
              <a:gdLst/>
              <a:ahLst/>
              <a:cxnLst/>
              <a:rect l="l" t="t" r="r" b="b"/>
              <a:pathLst>
                <a:path w="1073" h="920" extrusionOk="0">
                  <a:moveTo>
                    <a:pt x="639" y="0"/>
                  </a:moveTo>
                  <a:cubicBezTo>
                    <a:pt x="630" y="0"/>
                    <a:pt x="622" y="0"/>
                    <a:pt x="613" y="1"/>
                  </a:cubicBezTo>
                  <a:cubicBezTo>
                    <a:pt x="607" y="1"/>
                    <a:pt x="601" y="1"/>
                    <a:pt x="594" y="1"/>
                  </a:cubicBezTo>
                  <a:cubicBezTo>
                    <a:pt x="195" y="1"/>
                    <a:pt x="0" y="496"/>
                    <a:pt x="281" y="777"/>
                  </a:cubicBezTo>
                  <a:cubicBezTo>
                    <a:pt x="380" y="876"/>
                    <a:pt x="499" y="920"/>
                    <a:pt x="615" y="920"/>
                  </a:cubicBezTo>
                  <a:cubicBezTo>
                    <a:pt x="851" y="920"/>
                    <a:pt x="1072" y="736"/>
                    <a:pt x="1072" y="460"/>
                  </a:cubicBezTo>
                  <a:cubicBezTo>
                    <a:pt x="1072" y="215"/>
                    <a:pt x="880" y="0"/>
                    <a:pt x="63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1"/>
            <p:cNvSpPr/>
            <p:nvPr/>
          </p:nvSpPr>
          <p:spPr>
            <a:xfrm>
              <a:off x="381750" y="3213100"/>
              <a:ext cx="12700" cy="11600"/>
            </a:xfrm>
            <a:custGeom>
              <a:avLst/>
              <a:gdLst/>
              <a:ahLst/>
              <a:cxnLst/>
              <a:rect l="l" t="t" r="r" b="b"/>
              <a:pathLst>
                <a:path w="508" h="464" extrusionOk="0">
                  <a:moveTo>
                    <a:pt x="254" y="0"/>
                  </a:moveTo>
                  <a:cubicBezTo>
                    <a:pt x="127" y="0"/>
                    <a:pt x="1" y="83"/>
                    <a:pt x="17" y="249"/>
                  </a:cubicBezTo>
                  <a:cubicBezTo>
                    <a:pt x="32" y="392"/>
                    <a:pt x="143" y="463"/>
                    <a:pt x="254" y="463"/>
                  </a:cubicBezTo>
                  <a:cubicBezTo>
                    <a:pt x="365" y="463"/>
                    <a:pt x="476" y="392"/>
                    <a:pt x="492" y="249"/>
                  </a:cubicBezTo>
                  <a:cubicBezTo>
                    <a:pt x="507" y="83"/>
                    <a:pt x="381" y="0"/>
                    <a:pt x="254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1"/>
            <p:cNvSpPr/>
            <p:nvPr/>
          </p:nvSpPr>
          <p:spPr>
            <a:xfrm>
              <a:off x="1180175" y="3820200"/>
              <a:ext cx="10700" cy="9250"/>
            </a:xfrm>
            <a:custGeom>
              <a:avLst/>
              <a:gdLst/>
              <a:ahLst/>
              <a:cxnLst/>
              <a:rect l="l" t="t" r="r" b="b"/>
              <a:pathLst>
                <a:path w="428" h="370" extrusionOk="0">
                  <a:moveTo>
                    <a:pt x="238" y="1"/>
                  </a:moveTo>
                  <a:cubicBezTo>
                    <a:pt x="79" y="1"/>
                    <a:pt x="0" y="207"/>
                    <a:pt x="111" y="318"/>
                  </a:cubicBezTo>
                  <a:cubicBezTo>
                    <a:pt x="147" y="353"/>
                    <a:pt x="192" y="369"/>
                    <a:pt x="238" y="369"/>
                  </a:cubicBezTo>
                  <a:cubicBezTo>
                    <a:pt x="333" y="369"/>
                    <a:pt x="428" y="298"/>
                    <a:pt x="428" y="191"/>
                  </a:cubicBezTo>
                  <a:cubicBezTo>
                    <a:pt x="428" y="80"/>
                    <a:pt x="349" y="1"/>
                    <a:pt x="23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1"/>
            <p:cNvSpPr/>
            <p:nvPr/>
          </p:nvSpPr>
          <p:spPr>
            <a:xfrm>
              <a:off x="580875" y="3082750"/>
              <a:ext cx="12675" cy="10975"/>
            </a:xfrm>
            <a:custGeom>
              <a:avLst/>
              <a:gdLst/>
              <a:ahLst/>
              <a:cxnLst/>
              <a:rect l="l" t="t" r="r" b="b"/>
              <a:pathLst>
                <a:path w="507" h="439" extrusionOk="0">
                  <a:moveTo>
                    <a:pt x="285" y="1"/>
                  </a:moveTo>
                  <a:cubicBezTo>
                    <a:pt x="95" y="1"/>
                    <a:pt x="0" y="238"/>
                    <a:pt x="127" y="381"/>
                  </a:cubicBezTo>
                  <a:cubicBezTo>
                    <a:pt x="171" y="421"/>
                    <a:pt x="225" y="439"/>
                    <a:pt x="279" y="439"/>
                  </a:cubicBezTo>
                  <a:cubicBezTo>
                    <a:pt x="395" y="439"/>
                    <a:pt x="507" y="353"/>
                    <a:pt x="507" y="223"/>
                  </a:cubicBezTo>
                  <a:cubicBezTo>
                    <a:pt x="507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1"/>
            <p:cNvSpPr/>
            <p:nvPr/>
          </p:nvSpPr>
          <p:spPr>
            <a:xfrm>
              <a:off x="935525" y="3373300"/>
              <a:ext cx="26950" cy="23125"/>
            </a:xfrm>
            <a:custGeom>
              <a:avLst/>
              <a:gdLst/>
              <a:ahLst/>
              <a:cxnLst/>
              <a:rect l="l" t="t" r="r" b="b"/>
              <a:pathLst>
                <a:path w="1078" h="925" extrusionOk="0">
                  <a:moveTo>
                    <a:pt x="618" y="1"/>
                  </a:moveTo>
                  <a:cubicBezTo>
                    <a:pt x="207" y="1"/>
                    <a:pt x="1" y="492"/>
                    <a:pt x="302" y="792"/>
                  </a:cubicBezTo>
                  <a:cubicBezTo>
                    <a:pt x="393" y="884"/>
                    <a:pt x="505" y="925"/>
                    <a:pt x="616" y="925"/>
                  </a:cubicBezTo>
                  <a:cubicBezTo>
                    <a:pt x="851" y="925"/>
                    <a:pt x="1078" y="740"/>
                    <a:pt x="1078" y="460"/>
                  </a:cubicBezTo>
                  <a:cubicBezTo>
                    <a:pt x="1078" y="207"/>
                    <a:pt x="872" y="1"/>
                    <a:pt x="61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1"/>
            <p:cNvSpPr/>
            <p:nvPr/>
          </p:nvSpPr>
          <p:spPr>
            <a:xfrm>
              <a:off x="953350" y="36432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31"/>
            <p:cNvSpPr/>
            <p:nvPr/>
          </p:nvSpPr>
          <p:spPr>
            <a:xfrm>
              <a:off x="748700" y="3100575"/>
              <a:ext cx="7550" cy="7150"/>
            </a:xfrm>
            <a:custGeom>
              <a:avLst/>
              <a:gdLst/>
              <a:ahLst/>
              <a:cxnLst/>
              <a:rect l="l" t="t" r="r" b="b"/>
              <a:pathLst>
                <a:path w="302" h="286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80" y="285"/>
                    <a:pt x="143" y="285"/>
                  </a:cubicBezTo>
                  <a:cubicBezTo>
                    <a:pt x="222" y="285"/>
                    <a:pt x="285" y="222"/>
                    <a:pt x="285" y="143"/>
                  </a:cubicBezTo>
                  <a:cubicBezTo>
                    <a:pt x="301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31"/>
            <p:cNvSpPr/>
            <p:nvPr/>
          </p:nvSpPr>
          <p:spPr>
            <a:xfrm>
              <a:off x="863500" y="3366175"/>
              <a:ext cx="8325" cy="8350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33"/>
                    <a:pt x="174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7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31"/>
            <p:cNvSpPr/>
            <p:nvPr/>
          </p:nvSpPr>
          <p:spPr>
            <a:xfrm>
              <a:off x="1293775" y="3337275"/>
              <a:ext cx="11100" cy="9250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4" y="1"/>
                  </a:moveTo>
                  <a:cubicBezTo>
                    <a:pt x="95" y="1"/>
                    <a:pt x="0" y="207"/>
                    <a:pt x="127" y="318"/>
                  </a:cubicBezTo>
                  <a:cubicBezTo>
                    <a:pt x="163" y="353"/>
                    <a:pt x="208" y="369"/>
                    <a:pt x="254" y="369"/>
                  </a:cubicBezTo>
                  <a:cubicBezTo>
                    <a:pt x="349" y="369"/>
                    <a:pt x="444" y="298"/>
                    <a:pt x="444" y="191"/>
                  </a:cubicBezTo>
                  <a:cubicBezTo>
                    <a:pt x="428" y="80"/>
                    <a:pt x="349" y="1"/>
                    <a:pt x="254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31"/>
            <p:cNvSpPr/>
            <p:nvPr/>
          </p:nvSpPr>
          <p:spPr>
            <a:xfrm>
              <a:off x="1074075" y="3763200"/>
              <a:ext cx="13100" cy="11225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90" y="428"/>
                    <a:pt x="247" y="449"/>
                    <a:pt x="303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112"/>
                    <a:pt x="412" y="1"/>
                    <a:pt x="30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31"/>
            <p:cNvSpPr/>
            <p:nvPr/>
          </p:nvSpPr>
          <p:spPr>
            <a:xfrm>
              <a:off x="802925" y="3041600"/>
              <a:ext cx="13100" cy="11125"/>
            </a:xfrm>
            <a:custGeom>
              <a:avLst/>
              <a:gdLst/>
              <a:ahLst/>
              <a:cxnLst/>
              <a:rect l="l" t="t" r="r" b="b"/>
              <a:pathLst>
                <a:path w="524" h="445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12" y="0"/>
                    <a:pt x="302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31"/>
            <p:cNvSpPr/>
            <p:nvPr/>
          </p:nvSpPr>
          <p:spPr>
            <a:xfrm>
              <a:off x="1158000" y="3555800"/>
              <a:ext cx="31300" cy="26850"/>
            </a:xfrm>
            <a:custGeom>
              <a:avLst/>
              <a:gdLst/>
              <a:ahLst/>
              <a:cxnLst/>
              <a:rect l="l" t="t" r="r" b="b"/>
              <a:pathLst>
                <a:path w="1252" h="1074" extrusionOk="0">
                  <a:moveTo>
                    <a:pt x="713" y="0"/>
                  </a:moveTo>
                  <a:cubicBezTo>
                    <a:pt x="238" y="0"/>
                    <a:pt x="0" y="586"/>
                    <a:pt x="349" y="918"/>
                  </a:cubicBezTo>
                  <a:cubicBezTo>
                    <a:pt x="456" y="1025"/>
                    <a:pt x="587" y="1073"/>
                    <a:pt x="717" y="1073"/>
                  </a:cubicBezTo>
                  <a:cubicBezTo>
                    <a:pt x="989" y="1073"/>
                    <a:pt x="1251" y="860"/>
                    <a:pt x="1251" y="538"/>
                  </a:cubicBezTo>
                  <a:cubicBezTo>
                    <a:pt x="1251" y="238"/>
                    <a:pt x="1014" y="0"/>
                    <a:pt x="71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1"/>
            <p:cNvSpPr/>
            <p:nvPr/>
          </p:nvSpPr>
          <p:spPr>
            <a:xfrm>
              <a:off x="837375" y="3065750"/>
              <a:ext cx="10300" cy="9100"/>
            </a:xfrm>
            <a:custGeom>
              <a:avLst/>
              <a:gdLst/>
              <a:ahLst/>
              <a:cxnLst/>
              <a:rect l="l" t="t" r="r" b="b"/>
              <a:pathLst>
                <a:path w="412" h="364" extrusionOk="0">
                  <a:moveTo>
                    <a:pt x="238" y="0"/>
                  </a:moveTo>
                  <a:cubicBezTo>
                    <a:pt x="79" y="0"/>
                    <a:pt x="0" y="190"/>
                    <a:pt x="111" y="301"/>
                  </a:cubicBezTo>
                  <a:cubicBezTo>
                    <a:pt x="149" y="344"/>
                    <a:pt x="197" y="364"/>
                    <a:pt x="243" y="364"/>
                  </a:cubicBezTo>
                  <a:cubicBezTo>
                    <a:pt x="330" y="364"/>
                    <a:pt x="412" y="294"/>
                    <a:pt x="412" y="190"/>
                  </a:cubicBezTo>
                  <a:cubicBezTo>
                    <a:pt x="412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1"/>
            <p:cNvSpPr/>
            <p:nvPr/>
          </p:nvSpPr>
          <p:spPr>
            <a:xfrm>
              <a:off x="1659725" y="3643950"/>
              <a:ext cx="6950" cy="6875"/>
            </a:xfrm>
            <a:custGeom>
              <a:avLst/>
              <a:gdLst/>
              <a:ahLst/>
              <a:cxnLst/>
              <a:rect l="l" t="t" r="r" b="b"/>
              <a:pathLst>
                <a:path w="278" h="275" extrusionOk="0">
                  <a:moveTo>
                    <a:pt x="137" y="1"/>
                  </a:moveTo>
                  <a:cubicBezTo>
                    <a:pt x="68" y="1"/>
                    <a:pt x="1" y="45"/>
                    <a:pt x="9" y="132"/>
                  </a:cubicBezTo>
                  <a:cubicBezTo>
                    <a:pt x="1" y="227"/>
                    <a:pt x="68" y="274"/>
                    <a:pt x="137" y="274"/>
                  </a:cubicBezTo>
                  <a:cubicBezTo>
                    <a:pt x="206" y="274"/>
                    <a:pt x="278" y="227"/>
                    <a:pt x="278" y="132"/>
                  </a:cubicBezTo>
                  <a:cubicBezTo>
                    <a:pt x="278" y="45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31"/>
            <p:cNvSpPr/>
            <p:nvPr/>
          </p:nvSpPr>
          <p:spPr>
            <a:xfrm>
              <a:off x="847650" y="3725200"/>
              <a:ext cx="27750" cy="23775"/>
            </a:xfrm>
            <a:custGeom>
              <a:avLst/>
              <a:gdLst/>
              <a:ahLst/>
              <a:cxnLst/>
              <a:rect l="l" t="t" r="r" b="b"/>
              <a:pathLst>
                <a:path w="1110" h="951" extrusionOk="0">
                  <a:moveTo>
                    <a:pt x="634" y="1"/>
                  </a:moveTo>
                  <a:cubicBezTo>
                    <a:pt x="223" y="1"/>
                    <a:pt x="1" y="523"/>
                    <a:pt x="302" y="808"/>
                  </a:cubicBezTo>
                  <a:cubicBezTo>
                    <a:pt x="400" y="907"/>
                    <a:pt x="520" y="951"/>
                    <a:pt x="638" y="951"/>
                  </a:cubicBezTo>
                  <a:cubicBezTo>
                    <a:pt x="880" y="951"/>
                    <a:pt x="1109" y="764"/>
                    <a:pt x="1109" y="476"/>
                  </a:cubicBezTo>
                  <a:cubicBezTo>
                    <a:pt x="1109" y="222"/>
                    <a:pt x="903" y="1"/>
                    <a:pt x="634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31"/>
            <p:cNvSpPr/>
            <p:nvPr/>
          </p:nvSpPr>
          <p:spPr>
            <a:xfrm>
              <a:off x="1637900" y="3569250"/>
              <a:ext cx="5825" cy="4200"/>
            </a:xfrm>
            <a:custGeom>
              <a:avLst/>
              <a:gdLst/>
              <a:ahLst/>
              <a:cxnLst/>
              <a:rect l="l" t="t" r="r" b="b"/>
              <a:pathLst>
                <a:path w="233" h="168" extrusionOk="0">
                  <a:moveTo>
                    <a:pt x="122" y="0"/>
                  </a:moveTo>
                  <a:cubicBezTo>
                    <a:pt x="0" y="0"/>
                    <a:pt x="130" y="168"/>
                    <a:pt x="197" y="168"/>
                  </a:cubicBezTo>
                  <a:cubicBezTo>
                    <a:pt x="218" y="168"/>
                    <a:pt x="232" y="152"/>
                    <a:pt x="232" y="111"/>
                  </a:cubicBezTo>
                  <a:cubicBezTo>
                    <a:pt x="232" y="48"/>
                    <a:pt x="185" y="0"/>
                    <a:pt x="1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1"/>
            <p:cNvSpPr/>
            <p:nvPr/>
          </p:nvSpPr>
          <p:spPr>
            <a:xfrm>
              <a:off x="388475" y="3807550"/>
              <a:ext cx="5575" cy="5175"/>
            </a:xfrm>
            <a:custGeom>
              <a:avLst/>
              <a:gdLst/>
              <a:ahLst/>
              <a:cxnLst/>
              <a:rect l="l" t="t" r="r" b="b"/>
              <a:pathLst>
                <a:path w="223" h="207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59"/>
                    <a:pt x="48" y="206"/>
                    <a:pt x="112" y="206"/>
                  </a:cubicBezTo>
                  <a:cubicBezTo>
                    <a:pt x="175" y="206"/>
                    <a:pt x="223" y="159"/>
                    <a:pt x="223" y="111"/>
                  </a:cubicBezTo>
                  <a:cubicBezTo>
                    <a:pt x="223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31"/>
            <p:cNvSpPr/>
            <p:nvPr/>
          </p:nvSpPr>
          <p:spPr>
            <a:xfrm>
              <a:off x="431925" y="2902650"/>
              <a:ext cx="6850" cy="4725"/>
            </a:xfrm>
            <a:custGeom>
              <a:avLst/>
              <a:gdLst/>
              <a:ahLst/>
              <a:cxnLst/>
              <a:rect l="l" t="t" r="r" b="b"/>
              <a:pathLst>
                <a:path w="274" h="189" extrusionOk="0">
                  <a:moveTo>
                    <a:pt x="147" y="1"/>
                  </a:moveTo>
                  <a:cubicBezTo>
                    <a:pt x="1" y="1"/>
                    <a:pt x="155" y="188"/>
                    <a:pt x="233" y="188"/>
                  </a:cubicBezTo>
                  <a:cubicBezTo>
                    <a:pt x="257" y="188"/>
                    <a:pt x="274" y="171"/>
                    <a:pt x="274" y="127"/>
                  </a:cubicBezTo>
                  <a:cubicBezTo>
                    <a:pt x="274" y="64"/>
                    <a:pt x="210" y="1"/>
                    <a:pt x="14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1"/>
            <p:cNvSpPr/>
            <p:nvPr/>
          </p:nvSpPr>
          <p:spPr>
            <a:xfrm>
              <a:off x="800150" y="3718475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207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7" y="317"/>
                    <a:pt x="166" y="331"/>
                    <a:pt x="205" y="331"/>
                  </a:cubicBezTo>
                  <a:cubicBezTo>
                    <a:pt x="286" y="331"/>
                    <a:pt x="365" y="271"/>
                    <a:pt x="365" y="175"/>
                  </a:cubicBezTo>
                  <a:cubicBezTo>
                    <a:pt x="365" y="80"/>
                    <a:pt x="302" y="1"/>
                    <a:pt x="20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1"/>
            <p:cNvSpPr/>
            <p:nvPr/>
          </p:nvSpPr>
          <p:spPr>
            <a:xfrm>
              <a:off x="1436675" y="3437825"/>
              <a:ext cx="13475" cy="13875"/>
            </a:xfrm>
            <a:custGeom>
              <a:avLst/>
              <a:gdLst/>
              <a:ahLst/>
              <a:cxnLst/>
              <a:rect l="l" t="t" r="r" b="b"/>
              <a:pathLst>
                <a:path w="539" h="555" extrusionOk="0">
                  <a:moveTo>
                    <a:pt x="270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28"/>
                    <a:pt x="127" y="555"/>
                    <a:pt x="270" y="555"/>
                  </a:cubicBezTo>
                  <a:cubicBezTo>
                    <a:pt x="428" y="555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1"/>
            <p:cNvSpPr/>
            <p:nvPr/>
          </p:nvSpPr>
          <p:spPr>
            <a:xfrm>
              <a:off x="604625" y="2996875"/>
              <a:ext cx="12675" cy="10825"/>
            </a:xfrm>
            <a:custGeom>
              <a:avLst/>
              <a:gdLst/>
              <a:ahLst/>
              <a:cxnLst/>
              <a:rect l="l" t="t" r="r" b="b"/>
              <a:pathLst>
                <a:path w="507" h="433" extrusionOk="0">
                  <a:moveTo>
                    <a:pt x="285" y="0"/>
                  </a:moveTo>
                  <a:cubicBezTo>
                    <a:pt x="95" y="0"/>
                    <a:pt x="0" y="238"/>
                    <a:pt x="143" y="364"/>
                  </a:cubicBezTo>
                  <a:cubicBezTo>
                    <a:pt x="185" y="412"/>
                    <a:pt x="239" y="433"/>
                    <a:pt x="293" y="433"/>
                  </a:cubicBezTo>
                  <a:cubicBezTo>
                    <a:pt x="401" y="433"/>
                    <a:pt x="507" y="348"/>
                    <a:pt x="507" y="222"/>
                  </a:cubicBezTo>
                  <a:cubicBezTo>
                    <a:pt x="507" y="95"/>
                    <a:pt x="412" y="0"/>
                    <a:pt x="28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1"/>
            <p:cNvSpPr/>
            <p:nvPr/>
          </p:nvSpPr>
          <p:spPr>
            <a:xfrm>
              <a:off x="475175" y="3663450"/>
              <a:ext cx="14275" cy="14275"/>
            </a:xfrm>
            <a:custGeom>
              <a:avLst/>
              <a:gdLst/>
              <a:ahLst/>
              <a:cxnLst/>
              <a:rect l="l" t="t" r="r" b="b"/>
              <a:pathLst>
                <a:path w="571" h="571" extrusionOk="0">
                  <a:moveTo>
                    <a:pt x="285" y="1"/>
                  </a:moveTo>
                  <a:cubicBezTo>
                    <a:pt x="127" y="1"/>
                    <a:pt x="0" y="127"/>
                    <a:pt x="0" y="286"/>
                  </a:cubicBezTo>
                  <a:cubicBezTo>
                    <a:pt x="0" y="444"/>
                    <a:pt x="127" y="571"/>
                    <a:pt x="285" y="571"/>
                  </a:cubicBezTo>
                  <a:cubicBezTo>
                    <a:pt x="444" y="571"/>
                    <a:pt x="570" y="444"/>
                    <a:pt x="570" y="286"/>
                  </a:cubicBezTo>
                  <a:cubicBezTo>
                    <a:pt x="570" y="127"/>
                    <a:pt x="444" y="1"/>
                    <a:pt x="285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1"/>
            <p:cNvSpPr/>
            <p:nvPr/>
          </p:nvSpPr>
          <p:spPr>
            <a:xfrm>
              <a:off x="1901950" y="3442975"/>
              <a:ext cx="3425" cy="2375"/>
            </a:xfrm>
            <a:custGeom>
              <a:avLst/>
              <a:gdLst/>
              <a:ahLst/>
              <a:cxnLst/>
              <a:rect l="l" t="t" r="r" b="b"/>
              <a:pathLst>
                <a:path w="137" h="95" extrusionOk="0">
                  <a:moveTo>
                    <a:pt x="73" y="0"/>
                  </a:moveTo>
                  <a:cubicBezTo>
                    <a:pt x="0" y="0"/>
                    <a:pt x="77" y="94"/>
                    <a:pt x="116" y="94"/>
                  </a:cubicBezTo>
                  <a:cubicBezTo>
                    <a:pt x="128" y="94"/>
                    <a:pt x="136" y="86"/>
                    <a:pt x="136" y="64"/>
                  </a:cubicBezTo>
                  <a:cubicBezTo>
                    <a:pt x="136" y="32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1"/>
            <p:cNvSpPr/>
            <p:nvPr/>
          </p:nvSpPr>
          <p:spPr>
            <a:xfrm>
              <a:off x="757400" y="3611600"/>
              <a:ext cx="20625" cy="17650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49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1"/>
            <p:cNvSpPr/>
            <p:nvPr/>
          </p:nvSpPr>
          <p:spPr>
            <a:xfrm>
              <a:off x="895950" y="3071675"/>
              <a:ext cx="8350" cy="7500"/>
            </a:xfrm>
            <a:custGeom>
              <a:avLst/>
              <a:gdLst/>
              <a:ahLst/>
              <a:cxnLst/>
              <a:rect l="l" t="t" r="r" b="b"/>
              <a:pathLst>
                <a:path w="334" h="300" extrusionOk="0">
                  <a:moveTo>
                    <a:pt x="191" y="1"/>
                  </a:moveTo>
                  <a:cubicBezTo>
                    <a:pt x="64" y="1"/>
                    <a:pt x="1" y="159"/>
                    <a:pt x="96" y="254"/>
                  </a:cubicBezTo>
                  <a:cubicBezTo>
                    <a:pt x="127" y="285"/>
                    <a:pt x="163" y="299"/>
                    <a:pt x="197" y="299"/>
                  </a:cubicBezTo>
                  <a:cubicBezTo>
                    <a:pt x="269" y="299"/>
                    <a:pt x="333" y="239"/>
                    <a:pt x="333" y="143"/>
                  </a:cubicBezTo>
                  <a:cubicBezTo>
                    <a:pt x="333" y="80"/>
                    <a:pt x="270" y="1"/>
                    <a:pt x="19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1"/>
            <p:cNvSpPr/>
            <p:nvPr/>
          </p:nvSpPr>
          <p:spPr>
            <a:xfrm>
              <a:off x="768700" y="2989050"/>
              <a:ext cx="5750" cy="5650"/>
            </a:xfrm>
            <a:custGeom>
              <a:avLst/>
              <a:gdLst/>
              <a:ahLst/>
              <a:cxnLst/>
              <a:rect l="l" t="t" r="r" b="b"/>
              <a:pathLst>
                <a:path w="230" h="226" extrusionOk="0">
                  <a:moveTo>
                    <a:pt x="107" y="0"/>
                  </a:moveTo>
                  <a:cubicBezTo>
                    <a:pt x="52" y="0"/>
                    <a:pt x="0" y="36"/>
                    <a:pt x="8" y="107"/>
                  </a:cubicBezTo>
                  <a:cubicBezTo>
                    <a:pt x="8" y="186"/>
                    <a:pt x="63" y="226"/>
                    <a:pt x="119" y="226"/>
                  </a:cubicBezTo>
                  <a:cubicBezTo>
                    <a:pt x="174" y="226"/>
                    <a:pt x="230" y="186"/>
                    <a:pt x="230" y="107"/>
                  </a:cubicBezTo>
                  <a:cubicBezTo>
                    <a:pt x="222" y="36"/>
                    <a:pt x="162" y="0"/>
                    <a:pt x="107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31"/>
            <p:cNvSpPr/>
            <p:nvPr/>
          </p:nvSpPr>
          <p:spPr>
            <a:xfrm>
              <a:off x="515975" y="3276725"/>
              <a:ext cx="5150" cy="3525"/>
            </a:xfrm>
            <a:custGeom>
              <a:avLst/>
              <a:gdLst/>
              <a:ahLst/>
              <a:cxnLst/>
              <a:rect l="l" t="t" r="r" b="b"/>
              <a:pathLst>
                <a:path w="206" h="141" extrusionOk="0">
                  <a:moveTo>
                    <a:pt x="110" y="0"/>
                  </a:moveTo>
                  <a:cubicBezTo>
                    <a:pt x="1" y="0"/>
                    <a:pt x="116" y="141"/>
                    <a:pt x="175" y="141"/>
                  </a:cubicBezTo>
                  <a:cubicBezTo>
                    <a:pt x="192" y="141"/>
                    <a:pt x="205" y="128"/>
                    <a:pt x="205" y="95"/>
                  </a:cubicBezTo>
                  <a:cubicBezTo>
                    <a:pt x="205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1"/>
            <p:cNvSpPr/>
            <p:nvPr/>
          </p:nvSpPr>
          <p:spPr>
            <a:xfrm>
              <a:off x="1348000" y="3667425"/>
              <a:ext cx="26950" cy="22825"/>
            </a:xfrm>
            <a:custGeom>
              <a:avLst/>
              <a:gdLst/>
              <a:ahLst/>
              <a:cxnLst/>
              <a:rect l="l" t="t" r="r" b="b"/>
              <a:pathLst>
                <a:path w="1078" h="913" extrusionOk="0">
                  <a:moveTo>
                    <a:pt x="618" y="0"/>
                  </a:moveTo>
                  <a:cubicBezTo>
                    <a:pt x="206" y="0"/>
                    <a:pt x="1" y="491"/>
                    <a:pt x="301" y="776"/>
                  </a:cubicBezTo>
                  <a:cubicBezTo>
                    <a:pt x="395" y="870"/>
                    <a:pt x="511" y="912"/>
                    <a:pt x="625" y="912"/>
                  </a:cubicBezTo>
                  <a:cubicBezTo>
                    <a:pt x="856" y="912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1"/>
            <p:cNvSpPr/>
            <p:nvPr/>
          </p:nvSpPr>
          <p:spPr>
            <a:xfrm>
              <a:off x="1488925" y="36333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80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80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1"/>
            <p:cNvSpPr/>
            <p:nvPr/>
          </p:nvSpPr>
          <p:spPr>
            <a:xfrm>
              <a:off x="872600" y="3013500"/>
              <a:ext cx="18625" cy="15725"/>
            </a:xfrm>
            <a:custGeom>
              <a:avLst/>
              <a:gdLst/>
              <a:ahLst/>
              <a:cxnLst/>
              <a:rect l="l" t="t" r="r" b="b"/>
              <a:pathLst>
                <a:path w="745" h="629" extrusionOk="0">
                  <a:moveTo>
                    <a:pt x="428" y="0"/>
                  </a:moveTo>
                  <a:cubicBezTo>
                    <a:pt x="143" y="0"/>
                    <a:pt x="0" y="333"/>
                    <a:pt x="206" y="538"/>
                  </a:cubicBezTo>
                  <a:cubicBezTo>
                    <a:pt x="274" y="600"/>
                    <a:pt x="354" y="629"/>
                    <a:pt x="433" y="629"/>
                  </a:cubicBezTo>
                  <a:cubicBezTo>
                    <a:pt x="594" y="629"/>
                    <a:pt x="745" y="509"/>
                    <a:pt x="745" y="317"/>
                  </a:cubicBezTo>
                  <a:cubicBezTo>
                    <a:pt x="745" y="143"/>
                    <a:pt x="602" y="0"/>
                    <a:pt x="42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1"/>
            <p:cNvSpPr/>
            <p:nvPr/>
          </p:nvSpPr>
          <p:spPr>
            <a:xfrm>
              <a:off x="1014700" y="3617150"/>
              <a:ext cx="18625" cy="18625"/>
            </a:xfrm>
            <a:custGeom>
              <a:avLst/>
              <a:gdLst/>
              <a:ahLst/>
              <a:cxnLst/>
              <a:rect l="l" t="t" r="r" b="b"/>
              <a:pathLst>
                <a:path w="745" h="745" extrusionOk="0">
                  <a:moveTo>
                    <a:pt x="381" y="0"/>
                  </a:moveTo>
                  <a:cubicBezTo>
                    <a:pt x="175" y="0"/>
                    <a:pt x="1" y="159"/>
                    <a:pt x="1" y="364"/>
                  </a:cubicBezTo>
                  <a:cubicBezTo>
                    <a:pt x="1" y="586"/>
                    <a:pt x="175" y="744"/>
                    <a:pt x="381" y="744"/>
                  </a:cubicBezTo>
                  <a:cubicBezTo>
                    <a:pt x="587" y="744"/>
                    <a:pt x="745" y="586"/>
                    <a:pt x="745" y="364"/>
                  </a:cubicBezTo>
                  <a:cubicBezTo>
                    <a:pt x="745" y="159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1"/>
            <p:cNvSpPr/>
            <p:nvPr/>
          </p:nvSpPr>
          <p:spPr>
            <a:xfrm>
              <a:off x="1539200" y="3070100"/>
              <a:ext cx="9925" cy="9525"/>
            </a:xfrm>
            <a:custGeom>
              <a:avLst/>
              <a:gdLst/>
              <a:ahLst/>
              <a:cxnLst/>
              <a:rect l="l" t="t" r="r" b="b"/>
              <a:pathLst>
                <a:path w="397" h="381" extrusionOk="0">
                  <a:moveTo>
                    <a:pt x="206" y="0"/>
                  </a:moveTo>
                  <a:cubicBezTo>
                    <a:pt x="95" y="0"/>
                    <a:pt x="0" y="79"/>
                    <a:pt x="0" y="190"/>
                  </a:cubicBezTo>
                  <a:cubicBezTo>
                    <a:pt x="0" y="301"/>
                    <a:pt x="95" y="380"/>
                    <a:pt x="206" y="380"/>
                  </a:cubicBezTo>
                  <a:cubicBezTo>
                    <a:pt x="301" y="380"/>
                    <a:pt x="396" y="301"/>
                    <a:pt x="396" y="190"/>
                  </a:cubicBezTo>
                  <a:cubicBezTo>
                    <a:pt x="396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1"/>
            <p:cNvSpPr/>
            <p:nvPr/>
          </p:nvSpPr>
          <p:spPr>
            <a:xfrm>
              <a:off x="1657150" y="2676625"/>
              <a:ext cx="1625" cy="1600"/>
            </a:xfrm>
            <a:custGeom>
              <a:avLst/>
              <a:gdLst/>
              <a:ahLst/>
              <a:cxnLst/>
              <a:rect l="l" t="t" r="r" b="b"/>
              <a:pathLst>
                <a:path w="65" h="64" extrusionOk="0">
                  <a:moveTo>
                    <a:pt x="32" y="1"/>
                  </a:moveTo>
                  <a:cubicBezTo>
                    <a:pt x="17" y="1"/>
                    <a:pt x="1" y="16"/>
                    <a:pt x="1" y="32"/>
                  </a:cubicBezTo>
                  <a:cubicBezTo>
                    <a:pt x="1" y="48"/>
                    <a:pt x="17" y="64"/>
                    <a:pt x="32" y="64"/>
                  </a:cubicBezTo>
                  <a:cubicBezTo>
                    <a:pt x="48" y="64"/>
                    <a:pt x="64" y="48"/>
                    <a:pt x="64" y="32"/>
                  </a:cubicBezTo>
                  <a:cubicBezTo>
                    <a:pt x="64" y="16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31"/>
            <p:cNvSpPr/>
            <p:nvPr/>
          </p:nvSpPr>
          <p:spPr>
            <a:xfrm>
              <a:off x="1382450" y="3316300"/>
              <a:ext cx="11500" cy="11500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49"/>
                    <a:pt x="95" y="460"/>
                    <a:pt x="222" y="460"/>
                  </a:cubicBezTo>
                  <a:cubicBezTo>
                    <a:pt x="349" y="460"/>
                    <a:pt x="459" y="349"/>
                    <a:pt x="459" y="222"/>
                  </a:cubicBezTo>
                  <a:cubicBezTo>
                    <a:pt x="459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1"/>
            <p:cNvSpPr/>
            <p:nvPr/>
          </p:nvSpPr>
          <p:spPr>
            <a:xfrm>
              <a:off x="562250" y="3550250"/>
              <a:ext cx="21800" cy="18425"/>
            </a:xfrm>
            <a:custGeom>
              <a:avLst/>
              <a:gdLst/>
              <a:ahLst/>
              <a:cxnLst/>
              <a:rect l="l" t="t" r="r" b="b"/>
              <a:pathLst>
                <a:path w="872" h="737" extrusionOk="0">
                  <a:moveTo>
                    <a:pt x="508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14" y="704"/>
                    <a:pt x="406" y="737"/>
                    <a:pt x="496" y="737"/>
                  </a:cubicBezTo>
                  <a:cubicBezTo>
                    <a:pt x="688" y="737"/>
                    <a:pt x="872" y="591"/>
                    <a:pt x="872" y="365"/>
                  </a:cubicBezTo>
                  <a:cubicBezTo>
                    <a:pt x="872" y="159"/>
                    <a:pt x="713" y="0"/>
                    <a:pt x="50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1"/>
            <p:cNvSpPr/>
            <p:nvPr/>
          </p:nvSpPr>
          <p:spPr>
            <a:xfrm>
              <a:off x="1129900" y="3498800"/>
              <a:ext cx="14675" cy="14650"/>
            </a:xfrm>
            <a:custGeom>
              <a:avLst/>
              <a:gdLst/>
              <a:ahLst/>
              <a:cxnLst/>
              <a:rect l="l" t="t" r="r" b="b"/>
              <a:pathLst>
                <a:path w="587" h="586" extrusionOk="0">
                  <a:moveTo>
                    <a:pt x="301" y="0"/>
                  </a:moveTo>
                  <a:cubicBezTo>
                    <a:pt x="143" y="0"/>
                    <a:pt x="0" y="143"/>
                    <a:pt x="0" y="301"/>
                  </a:cubicBezTo>
                  <a:cubicBezTo>
                    <a:pt x="0" y="459"/>
                    <a:pt x="143" y="586"/>
                    <a:pt x="301" y="586"/>
                  </a:cubicBezTo>
                  <a:cubicBezTo>
                    <a:pt x="459" y="586"/>
                    <a:pt x="586" y="459"/>
                    <a:pt x="586" y="301"/>
                  </a:cubicBezTo>
                  <a:cubicBezTo>
                    <a:pt x="586" y="143"/>
                    <a:pt x="459" y="0"/>
                    <a:pt x="301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1"/>
            <p:cNvSpPr/>
            <p:nvPr/>
          </p:nvSpPr>
          <p:spPr>
            <a:xfrm>
              <a:off x="814025" y="3641675"/>
              <a:ext cx="11100" cy="9250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3" y="1"/>
                  </a:moveTo>
                  <a:cubicBezTo>
                    <a:pt x="95" y="1"/>
                    <a:pt x="0" y="191"/>
                    <a:pt x="127" y="318"/>
                  </a:cubicBezTo>
                  <a:cubicBezTo>
                    <a:pt x="162" y="353"/>
                    <a:pt x="208" y="369"/>
                    <a:pt x="253" y="369"/>
                  </a:cubicBezTo>
                  <a:cubicBezTo>
                    <a:pt x="349" y="369"/>
                    <a:pt x="443" y="298"/>
                    <a:pt x="443" y="191"/>
                  </a:cubicBezTo>
                  <a:cubicBezTo>
                    <a:pt x="443" y="80"/>
                    <a:pt x="364" y="1"/>
                    <a:pt x="253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1"/>
            <p:cNvSpPr/>
            <p:nvPr/>
          </p:nvSpPr>
          <p:spPr>
            <a:xfrm>
              <a:off x="693275" y="2890375"/>
              <a:ext cx="9925" cy="8850"/>
            </a:xfrm>
            <a:custGeom>
              <a:avLst/>
              <a:gdLst/>
              <a:ahLst/>
              <a:cxnLst/>
              <a:rect l="l" t="t" r="r" b="b"/>
              <a:pathLst>
                <a:path w="397" h="354" extrusionOk="0">
                  <a:moveTo>
                    <a:pt x="238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47" y="337"/>
                    <a:pt x="190" y="353"/>
                    <a:pt x="230" y="353"/>
                  </a:cubicBezTo>
                  <a:cubicBezTo>
                    <a:pt x="317" y="353"/>
                    <a:pt x="397" y="282"/>
                    <a:pt x="397" y="175"/>
                  </a:cubicBezTo>
                  <a:cubicBezTo>
                    <a:pt x="397" y="80"/>
                    <a:pt x="333" y="1"/>
                    <a:pt x="238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1"/>
            <p:cNvSpPr/>
            <p:nvPr/>
          </p:nvSpPr>
          <p:spPr>
            <a:xfrm>
              <a:off x="1501050" y="2845250"/>
              <a:ext cx="3725" cy="2375"/>
            </a:xfrm>
            <a:custGeom>
              <a:avLst/>
              <a:gdLst/>
              <a:ahLst/>
              <a:cxnLst/>
              <a:rect l="l" t="t" r="r" b="b"/>
              <a:pathLst>
                <a:path w="149" h="95" extrusionOk="0">
                  <a:moveTo>
                    <a:pt x="85" y="1"/>
                  </a:moveTo>
                  <a:cubicBezTo>
                    <a:pt x="0" y="1"/>
                    <a:pt x="84" y="94"/>
                    <a:pt x="127" y="94"/>
                  </a:cubicBezTo>
                  <a:cubicBezTo>
                    <a:pt x="140" y="94"/>
                    <a:pt x="149" y="86"/>
                    <a:pt x="149" y="64"/>
                  </a:cubicBezTo>
                  <a:cubicBezTo>
                    <a:pt x="149" y="32"/>
                    <a:pt x="117" y="1"/>
                    <a:pt x="85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1"/>
            <p:cNvSpPr/>
            <p:nvPr/>
          </p:nvSpPr>
          <p:spPr>
            <a:xfrm>
              <a:off x="1285450" y="3368850"/>
              <a:ext cx="8750" cy="8650"/>
            </a:xfrm>
            <a:custGeom>
              <a:avLst/>
              <a:gdLst/>
              <a:ahLst/>
              <a:cxnLst/>
              <a:rect l="l" t="t" r="r" b="b"/>
              <a:pathLst>
                <a:path w="350" h="346" extrusionOk="0">
                  <a:moveTo>
                    <a:pt x="175" y="1"/>
                  </a:moveTo>
                  <a:cubicBezTo>
                    <a:pt x="88" y="1"/>
                    <a:pt x="1" y="60"/>
                    <a:pt x="1" y="179"/>
                  </a:cubicBezTo>
                  <a:cubicBezTo>
                    <a:pt x="1" y="290"/>
                    <a:pt x="88" y="345"/>
                    <a:pt x="175" y="345"/>
                  </a:cubicBezTo>
                  <a:cubicBezTo>
                    <a:pt x="262" y="345"/>
                    <a:pt x="349" y="290"/>
                    <a:pt x="349" y="179"/>
                  </a:cubicBezTo>
                  <a:cubicBezTo>
                    <a:pt x="349" y="60"/>
                    <a:pt x="262" y="1"/>
                    <a:pt x="1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1"/>
            <p:cNvSpPr/>
            <p:nvPr/>
          </p:nvSpPr>
          <p:spPr>
            <a:xfrm>
              <a:off x="871800" y="3497600"/>
              <a:ext cx="11900" cy="10200"/>
            </a:xfrm>
            <a:custGeom>
              <a:avLst/>
              <a:gdLst/>
              <a:ahLst/>
              <a:cxnLst/>
              <a:rect l="l" t="t" r="r" b="b"/>
              <a:pathLst>
                <a:path w="476" h="408" extrusionOk="0">
                  <a:moveTo>
                    <a:pt x="270" y="1"/>
                  </a:moveTo>
                  <a:cubicBezTo>
                    <a:pt x="96" y="1"/>
                    <a:pt x="1" y="222"/>
                    <a:pt x="127" y="349"/>
                  </a:cubicBezTo>
                  <a:cubicBezTo>
                    <a:pt x="168" y="389"/>
                    <a:pt x="218" y="407"/>
                    <a:pt x="267" y="407"/>
                  </a:cubicBezTo>
                  <a:cubicBezTo>
                    <a:pt x="373" y="407"/>
                    <a:pt x="476" y="325"/>
                    <a:pt x="476" y="206"/>
                  </a:cubicBezTo>
                  <a:cubicBezTo>
                    <a:pt x="476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1"/>
            <p:cNvSpPr/>
            <p:nvPr/>
          </p:nvSpPr>
          <p:spPr>
            <a:xfrm>
              <a:off x="1338225" y="2819525"/>
              <a:ext cx="5850" cy="4050"/>
            </a:xfrm>
            <a:custGeom>
              <a:avLst/>
              <a:gdLst/>
              <a:ahLst/>
              <a:cxnLst/>
              <a:rect l="l" t="t" r="r" b="b"/>
              <a:pathLst>
                <a:path w="234" h="162" extrusionOk="0">
                  <a:moveTo>
                    <a:pt x="122" y="1"/>
                  </a:moveTo>
                  <a:cubicBezTo>
                    <a:pt x="0" y="1"/>
                    <a:pt x="133" y="161"/>
                    <a:pt x="200" y="161"/>
                  </a:cubicBezTo>
                  <a:cubicBezTo>
                    <a:pt x="219" y="161"/>
                    <a:pt x="233" y="147"/>
                    <a:pt x="233" y="111"/>
                  </a:cubicBezTo>
                  <a:cubicBezTo>
                    <a:pt x="233" y="48"/>
                    <a:pt x="186" y="1"/>
                    <a:pt x="12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1"/>
            <p:cNvSpPr/>
            <p:nvPr/>
          </p:nvSpPr>
          <p:spPr>
            <a:xfrm>
              <a:off x="1266450" y="3291375"/>
              <a:ext cx="18650" cy="15525"/>
            </a:xfrm>
            <a:custGeom>
              <a:avLst/>
              <a:gdLst/>
              <a:ahLst/>
              <a:cxnLst/>
              <a:rect l="l" t="t" r="r" b="b"/>
              <a:pathLst>
                <a:path w="746" h="621" extrusionOk="0">
                  <a:moveTo>
                    <a:pt x="428" y="0"/>
                  </a:moveTo>
                  <a:cubicBezTo>
                    <a:pt x="143" y="0"/>
                    <a:pt x="1" y="333"/>
                    <a:pt x="207" y="523"/>
                  </a:cubicBezTo>
                  <a:cubicBezTo>
                    <a:pt x="269" y="591"/>
                    <a:pt x="349" y="621"/>
                    <a:pt x="428" y="621"/>
                  </a:cubicBezTo>
                  <a:cubicBezTo>
                    <a:pt x="589" y="621"/>
                    <a:pt x="745" y="497"/>
                    <a:pt x="745" y="317"/>
                  </a:cubicBezTo>
                  <a:cubicBezTo>
                    <a:pt x="745" y="143"/>
                    <a:pt x="603" y="0"/>
                    <a:pt x="42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1"/>
            <p:cNvSpPr/>
            <p:nvPr/>
          </p:nvSpPr>
          <p:spPr>
            <a:xfrm>
              <a:off x="893175" y="2875350"/>
              <a:ext cx="11500" cy="11100"/>
            </a:xfrm>
            <a:custGeom>
              <a:avLst/>
              <a:gdLst/>
              <a:ahLst/>
              <a:cxnLst/>
              <a:rect l="l" t="t" r="r" b="b"/>
              <a:pathLst>
                <a:path w="460" h="444" extrusionOk="0">
                  <a:moveTo>
                    <a:pt x="222" y="0"/>
                  </a:moveTo>
                  <a:cubicBezTo>
                    <a:pt x="96" y="0"/>
                    <a:pt x="1" y="95"/>
                    <a:pt x="1" y="222"/>
                  </a:cubicBezTo>
                  <a:cubicBezTo>
                    <a:pt x="1" y="348"/>
                    <a:pt x="96" y="443"/>
                    <a:pt x="222" y="443"/>
                  </a:cubicBezTo>
                  <a:cubicBezTo>
                    <a:pt x="349" y="443"/>
                    <a:pt x="460" y="348"/>
                    <a:pt x="460" y="222"/>
                  </a:cubicBezTo>
                  <a:cubicBezTo>
                    <a:pt x="460" y="95"/>
                    <a:pt x="349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1"/>
            <p:cNvSpPr/>
            <p:nvPr/>
          </p:nvSpPr>
          <p:spPr>
            <a:xfrm>
              <a:off x="282800" y="3310950"/>
              <a:ext cx="3575" cy="3300"/>
            </a:xfrm>
            <a:custGeom>
              <a:avLst/>
              <a:gdLst/>
              <a:ahLst/>
              <a:cxnLst/>
              <a:rect l="l" t="t" r="r" b="b"/>
              <a:pathLst>
                <a:path w="143" h="132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cubicBezTo>
                    <a:pt x="0" y="112"/>
                    <a:pt x="36" y="132"/>
                    <a:pt x="72" y="132"/>
                  </a:cubicBezTo>
                  <a:cubicBezTo>
                    <a:pt x="107" y="132"/>
                    <a:pt x="143" y="112"/>
                    <a:pt x="143" y="72"/>
                  </a:cubicBezTo>
                  <a:cubicBezTo>
                    <a:pt x="143" y="25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1"/>
            <p:cNvSpPr/>
            <p:nvPr/>
          </p:nvSpPr>
          <p:spPr>
            <a:xfrm>
              <a:off x="993325" y="3477025"/>
              <a:ext cx="18625" cy="16300"/>
            </a:xfrm>
            <a:custGeom>
              <a:avLst/>
              <a:gdLst/>
              <a:ahLst/>
              <a:cxnLst/>
              <a:rect l="l" t="t" r="r" b="b"/>
              <a:pathLst>
                <a:path w="745" h="652" extrusionOk="0">
                  <a:moveTo>
                    <a:pt x="428" y="0"/>
                  </a:moveTo>
                  <a:cubicBezTo>
                    <a:pt x="143" y="0"/>
                    <a:pt x="1" y="348"/>
                    <a:pt x="207" y="554"/>
                  </a:cubicBezTo>
                  <a:cubicBezTo>
                    <a:pt x="269" y="622"/>
                    <a:pt x="348" y="652"/>
                    <a:pt x="426" y="652"/>
                  </a:cubicBezTo>
                  <a:cubicBezTo>
                    <a:pt x="587" y="652"/>
                    <a:pt x="745" y="524"/>
                    <a:pt x="745" y="333"/>
                  </a:cubicBezTo>
                  <a:cubicBezTo>
                    <a:pt x="745" y="143"/>
                    <a:pt x="602" y="0"/>
                    <a:pt x="42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1"/>
            <p:cNvSpPr/>
            <p:nvPr/>
          </p:nvSpPr>
          <p:spPr>
            <a:xfrm>
              <a:off x="1755325" y="3227650"/>
              <a:ext cx="8325" cy="7100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4" y="0"/>
                    <a:pt x="0" y="158"/>
                    <a:pt x="95" y="238"/>
                  </a:cubicBezTo>
                  <a:cubicBezTo>
                    <a:pt x="122" y="269"/>
                    <a:pt x="157" y="283"/>
                    <a:pt x="192" y="283"/>
                  </a:cubicBezTo>
                  <a:cubicBezTo>
                    <a:pt x="263" y="283"/>
                    <a:pt x="333" y="227"/>
                    <a:pt x="333" y="143"/>
                  </a:cubicBezTo>
                  <a:cubicBezTo>
                    <a:pt x="333" y="63"/>
                    <a:pt x="270" y="0"/>
                    <a:pt x="190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1"/>
            <p:cNvSpPr/>
            <p:nvPr/>
          </p:nvSpPr>
          <p:spPr>
            <a:xfrm>
              <a:off x="1135825" y="374025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07"/>
                    <a:pt x="254" y="507"/>
                  </a:cubicBezTo>
                  <a:cubicBezTo>
                    <a:pt x="397" y="507"/>
                    <a:pt x="507" y="396"/>
                    <a:pt x="507" y="254"/>
                  </a:cubicBezTo>
                  <a:cubicBezTo>
                    <a:pt x="507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1"/>
            <p:cNvSpPr/>
            <p:nvPr/>
          </p:nvSpPr>
          <p:spPr>
            <a:xfrm>
              <a:off x="750275" y="3657525"/>
              <a:ext cx="19025" cy="19425"/>
            </a:xfrm>
            <a:custGeom>
              <a:avLst/>
              <a:gdLst/>
              <a:ahLst/>
              <a:cxnLst/>
              <a:rect l="l" t="t" r="r" b="b"/>
              <a:pathLst>
                <a:path w="761" h="777" extrusionOk="0">
                  <a:moveTo>
                    <a:pt x="381" y="0"/>
                  </a:moveTo>
                  <a:cubicBezTo>
                    <a:pt x="175" y="0"/>
                    <a:pt x="1" y="174"/>
                    <a:pt x="1" y="380"/>
                  </a:cubicBezTo>
                  <a:cubicBezTo>
                    <a:pt x="1" y="602"/>
                    <a:pt x="175" y="776"/>
                    <a:pt x="381" y="776"/>
                  </a:cubicBezTo>
                  <a:cubicBezTo>
                    <a:pt x="587" y="776"/>
                    <a:pt x="761" y="602"/>
                    <a:pt x="761" y="380"/>
                  </a:cubicBezTo>
                  <a:cubicBezTo>
                    <a:pt x="761" y="174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1"/>
            <p:cNvSpPr/>
            <p:nvPr/>
          </p:nvSpPr>
          <p:spPr>
            <a:xfrm>
              <a:off x="1249825" y="3396650"/>
              <a:ext cx="11525" cy="9900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70" y="1"/>
                  </a:moveTo>
                  <a:cubicBezTo>
                    <a:pt x="96" y="1"/>
                    <a:pt x="1" y="207"/>
                    <a:pt x="128" y="333"/>
                  </a:cubicBezTo>
                  <a:cubicBezTo>
                    <a:pt x="170" y="376"/>
                    <a:pt x="222" y="396"/>
                    <a:pt x="272" y="396"/>
                  </a:cubicBezTo>
                  <a:cubicBezTo>
                    <a:pt x="370" y="396"/>
                    <a:pt x="460" y="322"/>
                    <a:pt x="460" y="207"/>
                  </a:cubicBezTo>
                  <a:cubicBezTo>
                    <a:pt x="460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1"/>
            <p:cNvSpPr/>
            <p:nvPr/>
          </p:nvSpPr>
          <p:spPr>
            <a:xfrm>
              <a:off x="838550" y="3292950"/>
              <a:ext cx="20625" cy="20600"/>
            </a:xfrm>
            <a:custGeom>
              <a:avLst/>
              <a:gdLst/>
              <a:ahLst/>
              <a:cxnLst/>
              <a:rect l="l" t="t" r="r" b="b"/>
              <a:pathLst>
                <a:path w="825" h="824" extrusionOk="0">
                  <a:moveTo>
                    <a:pt x="412" y="1"/>
                  </a:moveTo>
                  <a:cubicBezTo>
                    <a:pt x="191" y="1"/>
                    <a:pt x="1" y="175"/>
                    <a:pt x="1" y="412"/>
                  </a:cubicBezTo>
                  <a:cubicBezTo>
                    <a:pt x="1" y="634"/>
                    <a:pt x="191" y="824"/>
                    <a:pt x="412" y="824"/>
                  </a:cubicBezTo>
                  <a:cubicBezTo>
                    <a:pt x="650" y="824"/>
                    <a:pt x="824" y="634"/>
                    <a:pt x="824" y="412"/>
                  </a:cubicBezTo>
                  <a:cubicBezTo>
                    <a:pt x="824" y="175"/>
                    <a:pt x="650" y="1"/>
                    <a:pt x="41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1"/>
            <p:cNvSpPr/>
            <p:nvPr/>
          </p:nvSpPr>
          <p:spPr>
            <a:xfrm>
              <a:off x="901500" y="3437425"/>
              <a:ext cx="11900" cy="11900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1"/>
                  </a:moveTo>
                  <a:cubicBezTo>
                    <a:pt x="111" y="1"/>
                    <a:pt x="0" y="96"/>
                    <a:pt x="0" y="238"/>
                  </a:cubicBezTo>
                  <a:cubicBezTo>
                    <a:pt x="0" y="365"/>
                    <a:pt x="111" y="476"/>
                    <a:pt x="238" y="476"/>
                  </a:cubicBezTo>
                  <a:cubicBezTo>
                    <a:pt x="380" y="476"/>
                    <a:pt x="475" y="365"/>
                    <a:pt x="475" y="238"/>
                  </a:cubicBezTo>
                  <a:cubicBezTo>
                    <a:pt x="475" y="96"/>
                    <a:pt x="380" y="1"/>
                    <a:pt x="23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1"/>
            <p:cNvSpPr/>
            <p:nvPr/>
          </p:nvSpPr>
          <p:spPr>
            <a:xfrm>
              <a:off x="678625" y="3462775"/>
              <a:ext cx="8750" cy="7525"/>
            </a:xfrm>
            <a:custGeom>
              <a:avLst/>
              <a:gdLst/>
              <a:ahLst/>
              <a:cxnLst/>
              <a:rect l="l" t="t" r="r" b="b"/>
              <a:pathLst>
                <a:path w="350" h="301" extrusionOk="0">
                  <a:moveTo>
                    <a:pt x="207" y="0"/>
                  </a:moveTo>
                  <a:cubicBezTo>
                    <a:pt x="1" y="0"/>
                    <a:pt x="1" y="301"/>
                    <a:pt x="207" y="301"/>
                  </a:cubicBezTo>
                  <a:cubicBezTo>
                    <a:pt x="286" y="301"/>
                    <a:pt x="349" y="222"/>
                    <a:pt x="349" y="143"/>
                  </a:cubicBezTo>
                  <a:cubicBezTo>
                    <a:pt x="349" y="63"/>
                    <a:pt x="286" y="0"/>
                    <a:pt x="207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1"/>
            <p:cNvSpPr/>
            <p:nvPr/>
          </p:nvSpPr>
          <p:spPr>
            <a:xfrm>
              <a:off x="565825" y="2902650"/>
              <a:ext cx="10700" cy="10725"/>
            </a:xfrm>
            <a:custGeom>
              <a:avLst/>
              <a:gdLst/>
              <a:ahLst/>
              <a:cxnLst/>
              <a:rect l="l" t="t" r="r" b="b"/>
              <a:pathLst>
                <a:path w="428" h="429" extrusionOk="0">
                  <a:moveTo>
                    <a:pt x="222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33"/>
                    <a:pt x="95" y="428"/>
                    <a:pt x="222" y="428"/>
                  </a:cubicBezTo>
                  <a:cubicBezTo>
                    <a:pt x="333" y="428"/>
                    <a:pt x="428" y="333"/>
                    <a:pt x="428" y="222"/>
                  </a:cubicBezTo>
                  <a:cubicBezTo>
                    <a:pt x="428" y="96"/>
                    <a:pt x="333" y="1"/>
                    <a:pt x="22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1"/>
            <p:cNvSpPr/>
            <p:nvPr/>
          </p:nvSpPr>
          <p:spPr>
            <a:xfrm>
              <a:off x="1133450" y="3781025"/>
              <a:ext cx="9125" cy="9525"/>
            </a:xfrm>
            <a:custGeom>
              <a:avLst/>
              <a:gdLst/>
              <a:ahLst/>
              <a:cxnLst/>
              <a:rect l="l" t="t" r="r" b="b"/>
              <a:pathLst>
                <a:path w="365" h="381" extrusionOk="0">
                  <a:moveTo>
                    <a:pt x="175" y="0"/>
                  </a:moveTo>
                  <a:cubicBezTo>
                    <a:pt x="80" y="0"/>
                    <a:pt x="1" y="95"/>
                    <a:pt x="1" y="190"/>
                  </a:cubicBezTo>
                  <a:cubicBezTo>
                    <a:pt x="1" y="301"/>
                    <a:pt x="80" y="380"/>
                    <a:pt x="175" y="380"/>
                  </a:cubicBezTo>
                  <a:cubicBezTo>
                    <a:pt x="286" y="380"/>
                    <a:pt x="365" y="301"/>
                    <a:pt x="365" y="190"/>
                  </a:cubicBezTo>
                  <a:cubicBezTo>
                    <a:pt x="365" y="95"/>
                    <a:pt x="286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1"/>
            <p:cNvSpPr/>
            <p:nvPr/>
          </p:nvSpPr>
          <p:spPr>
            <a:xfrm>
              <a:off x="1313175" y="3178550"/>
              <a:ext cx="16250" cy="14300"/>
            </a:xfrm>
            <a:custGeom>
              <a:avLst/>
              <a:gdLst/>
              <a:ahLst/>
              <a:cxnLst/>
              <a:rect l="l" t="t" r="r" b="b"/>
              <a:pathLst>
                <a:path w="650" h="572" extrusionOk="0">
                  <a:moveTo>
                    <a:pt x="364" y="1"/>
                  </a:moveTo>
                  <a:cubicBezTo>
                    <a:pt x="111" y="1"/>
                    <a:pt x="0" y="301"/>
                    <a:pt x="174" y="491"/>
                  </a:cubicBezTo>
                  <a:cubicBezTo>
                    <a:pt x="230" y="547"/>
                    <a:pt x="298" y="572"/>
                    <a:pt x="366" y="572"/>
                  </a:cubicBezTo>
                  <a:cubicBezTo>
                    <a:pt x="510" y="572"/>
                    <a:pt x="649" y="458"/>
                    <a:pt x="649" y="286"/>
                  </a:cubicBezTo>
                  <a:cubicBezTo>
                    <a:pt x="649" y="127"/>
                    <a:pt x="523" y="1"/>
                    <a:pt x="36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1"/>
            <p:cNvSpPr/>
            <p:nvPr/>
          </p:nvSpPr>
          <p:spPr>
            <a:xfrm>
              <a:off x="492000" y="2896025"/>
              <a:ext cx="3575" cy="2700"/>
            </a:xfrm>
            <a:custGeom>
              <a:avLst/>
              <a:gdLst/>
              <a:ahLst/>
              <a:cxnLst/>
              <a:rect l="l" t="t" r="r" b="b"/>
              <a:pathLst>
                <a:path w="143" h="108" extrusionOk="0">
                  <a:moveTo>
                    <a:pt x="72" y="0"/>
                  </a:moveTo>
                  <a:cubicBezTo>
                    <a:pt x="36" y="0"/>
                    <a:pt x="0" y="20"/>
                    <a:pt x="8" y="60"/>
                  </a:cubicBezTo>
                  <a:cubicBezTo>
                    <a:pt x="16" y="91"/>
                    <a:pt x="44" y="107"/>
                    <a:pt x="72" y="107"/>
                  </a:cubicBezTo>
                  <a:cubicBezTo>
                    <a:pt x="99" y="107"/>
                    <a:pt x="127" y="91"/>
                    <a:pt x="135" y="60"/>
                  </a:cubicBezTo>
                  <a:cubicBezTo>
                    <a:pt x="143" y="20"/>
                    <a:pt x="107" y="0"/>
                    <a:pt x="7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1"/>
            <p:cNvSpPr/>
            <p:nvPr/>
          </p:nvSpPr>
          <p:spPr>
            <a:xfrm>
              <a:off x="1367000" y="3152025"/>
              <a:ext cx="6750" cy="6375"/>
            </a:xfrm>
            <a:custGeom>
              <a:avLst/>
              <a:gdLst/>
              <a:ahLst/>
              <a:cxnLst/>
              <a:rect l="l" t="t" r="r" b="b"/>
              <a:pathLst>
                <a:path w="270" h="255" extrusionOk="0">
                  <a:moveTo>
                    <a:pt x="143" y="1"/>
                  </a:moveTo>
                  <a:cubicBezTo>
                    <a:pt x="64" y="1"/>
                    <a:pt x="1" y="48"/>
                    <a:pt x="1" y="127"/>
                  </a:cubicBezTo>
                  <a:cubicBezTo>
                    <a:pt x="1" y="191"/>
                    <a:pt x="64" y="254"/>
                    <a:pt x="143" y="254"/>
                  </a:cubicBezTo>
                  <a:cubicBezTo>
                    <a:pt x="207" y="254"/>
                    <a:pt x="270" y="191"/>
                    <a:pt x="270" y="127"/>
                  </a:cubicBezTo>
                  <a:cubicBezTo>
                    <a:pt x="270" y="48"/>
                    <a:pt x="207" y="1"/>
                    <a:pt x="143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1"/>
            <p:cNvSpPr/>
            <p:nvPr/>
          </p:nvSpPr>
          <p:spPr>
            <a:xfrm>
              <a:off x="963250" y="3620700"/>
              <a:ext cx="39200" cy="33550"/>
            </a:xfrm>
            <a:custGeom>
              <a:avLst/>
              <a:gdLst/>
              <a:ahLst/>
              <a:cxnLst/>
              <a:rect l="l" t="t" r="r" b="b"/>
              <a:pathLst>
                <a:path w="1568" h="1342" extrusionOk="0">
                  <a:moveTo>
                    <a:pt x="887" y="1"/>
                  </a:moveTo>
                  <a:cubicBezTo>
                    <a:pt x="301" y="1"/>
                    <a:pt x="0" y="729"/>
                    <a:pt x="428" y="1141"/>
                  </a:cubicBezTo>
                  <a:cubicBezTo>
                    <a:pt x="561" y="1279"/>
                    <a:pt x="728" y="1341"/>
                    <a:pt x="893" y="1341"/>
                  </a:cubicBezTo>
                  <a:cubicBezTo>
                    <a:pt x="1235" y="1341"/>
                    <a:pt x="1568" y="1072"/>
                    <a:pt x="1568" y="666"/>
                  </a:cubicBezTo>
                  <a:cubicBezTo>
                    <a:pt x="1568" y="302"/>
                    <a:pt x="1267" y="1"/>
                    <a:pt x="88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1"/>
            <p:cNvSpPr/>
            <p:nvPr/>
          </p:nvSpPr>
          <p:spPr>
            <a:xfrm>
              <a:off x="814800" y="3749750"/>
              <a:ext cx="9925" cy="8825"/>
            </a:xfrm>
            <a:custGeom>
              <a:avLst/>
              <a:gdLst/>
              <a:ahLst/>
              <a:cxnLst/>
              <a:rect l="l" t="t" r="r" b="b"/>
              <a:pathLst>
                <a:path w="397" h="353" extrusionOk="0">
                  <a:moveTo>
                    <a:pt x="222" y="0"/>
                  </a:moveTo>
                  <a:cubicBezTo>
                    <a:pt x="80" y="0"/>
                    <a:pt x="1" y="190"/>
                    <a:pt x="96" y="301"/>
                  </a:cubicBezTo>
                  <a:cubicBezTo>
                    <a:pt x="131" y="337"/>
                    <a:pt x="175" y="353"/>
                    <a:pt x="218" y="353"/>
                  </a:cubicBezTo>
                  <a:cubicBezTo>
                    <a:pt x="309" y="353"/>
                    <a:pt x="397" y="282"/>
                    <a:pt x="397" y="175"/>
                  </a:cubicBezTo>
                  <a:cubicBezTo>
                    <a:pt x="397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1"/>
            <p:cNvSpPr/>
            <p:nvPr/>
          </p:nvSpPr>
          <p:spPr>
            <a:xfrm>
              <a:off x="1534050" y="3605675"/>
              <a:ext cx="8325" cy="7925"/>
            </a:xfrm>
            <a:custGeom>
              <a:avLst/>
              <a:gdLst/>
              <a:ahLst/>
              <a:cxnLst/>
              <a:rect l="l" t="t" r="r" b="b"/>
              <a:pathLst>
                <a:path w="333" h="317" extrusionOk="0">
                  <a:moveTo>
                    <a:pt x="159" y="0"/>
                  </a:moveTo>
                  <a:cubicBezTo>
                    <a:pt x="80" y="0"/>
                    <a:pt x="0" y="63"/>
                    <a:pt x="0" y="158"/>
                  </a:cubicBezTo>
                  <a:cubicBezTo>
                    <a:pt x="0" y="253"/>
                    <a:pt x="80" y="317"/>
                    <a:pt x="159" y="317"/>
                  </a:cubicBezTo>
                  <a:cubicBezTo>
                    <a:pt x="254" y="317"/>
                    <a:pt x="333" y="253"/>
                    <a:pt x="333" y="158"/>
                  </a:cubicBezTo>
                  <a:cubicBezTo>
                    <a:pt x="333" y="63"/>
                    <a:pt x="254" y="0"/>
                    <a:pt x="15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1"/>
            <p:cNvSpPr/>
            <p:nvPr/>
          </p:nvSpPr>
          <p:spPr>
            <a:xfrm>
              <a:off x="1589075" y="3625850"/>
              <a:ext cx="15850" cy="13525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1"/>
                  </a:moveTo>
                  <a:cubicBezTo>
                    <a:pt x="111" y="1"/>
                    <a:pt x="0" y="286"/>
                    <a:pt x="175" y="460"/>
                  </a:cubicBezTo>
                  <a:cubicBezTo>
                    <a:pt x="226" y="516"/>
                    <a:pt x="291" y="541"/>
                    <a:pt x="357" y="541"/>
                  </a:cubicBezTo>
                  <a:cubicBezTo>
                    <a:pt x="496" y="541"/>
                    <a:pt x="634" y="431"/>
                    <a:pt x="634" y="270"/>
                  </a:cubicBezTo>
                  <a:cubicBezTo>
                    <a:pt x="634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31"/>
            <p:cNvSpPr/>
            <p:nvPr/>
          </p:nvSpPr>
          <p:spPr>
            <a:xfrm>
              <a:off x="574125" y="3678500"/>
              <a:ext cx="9150" cy="7800"/>
            </a:xfrm>
            <a:custGeom>
              <a:avLst/>
              <a:gdLst/>
              <a:ahLst/>
              <a:cxnLst/>
              <a:rect l="l" t="t" r="r" b="b"/>
              <a:pathLst>
                <a:path w="366" h="312" extrusionOk="0">
                  <a:moveTo>
                    <a:pt x="207" y="0"/>
                  </a:moveTo>
                  <a:cubicBezTo>
                    <a:pt x="64" y="0"/>
                    <a:pt x="1" y="159"/>
                    <a:pt x="96" y="270"/>
                  </a:cubicBezTo>
                  <a:cubicBezTo>
                    <a:pt x="125" y="299"/>
                    <a:pt x="162" y="312"/>
                    <a:pt x="198" y="312"/>
                  </a:cubicBezTo>
                  <a:cubicBezTo>
                    <a:pt x="281" y="312"/>
                    <a:pt x="365" y="247"/>
                    <a:pt x="365" y="159"/>
                  </a:cubicBezTo>
                  <a:cubicBezTo>
                    <a:pt x="365" y="64"/>
                    <a:pt x="286" y="0"/>
                    <a:pt x="20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31"/>
            <p:cNvSpPr/>
            <p:nvPr/>
          </p:nvSpPr>
          <p:spPr>
            <a:xfrm>
              <a:off x="868075" y="2734825"/>
              <a:ext cx="4150" cy="2875"/>
            </a:xfrm>
            <a:custGeom>
              <a:avLst/>
              <a:gdLst/>
              <a:ahLst/>
              <a:cxnLst/>
              <a:rect l="l" t="t" r="r" b="b"/>
              <a:pathLst>
                <a:path w="166" h="115" extrusionOk="0">
                  <a:moveTo>
                    <a:pt x="86" y="0"/>
                  </a:moveTo>
                  <a:cubicBezTo>
                    <a:pt x="1" y="0"/>
                    <a:pt x="95" y="114"/>
                    <a:pt x="142" y="114"/>
                  </a:cubicBezTo>
                  <a:cubicBezTo>
                    <a:pt x="156" y="114"/>
                    <a:pt x="166" y="104"/>
                    <a:pt x="166" y="79"/>
                  </a:cubicBezTo>
                  <a:cubicBezTo>
                    <a:pt x="166" y="32"/>
                    <a:pt x="134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1"/>
            <p:cNvSpPr/>
            <p:nvPr/>
          </p:nvSpPr>
          <p:spPr>
            <a:xfrm>
              <a:off x="945025" y="3423975"/>
              <a:ext cx="22600" cy="22575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44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713" y="903"/>
                    <a:pt x="904" y="697"/>
                    <a:pt x="904" y="444"/>
                  </a:cubicBezTo>
                  <a:cubicBezTo>
                    <a:pt x="904" y="206"/>
                    <a:pt x="713" y="0"/>
                    <a:pt x="460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1"/>
            <p:cNvSpPr/>
            <p:nvPr/>
          </p:nvSpPr>
          <p:spPr>
            <a:xfrm>
              <a:off x="687350" y="3779825"/>
              <a:ext cx="13075" cy="11225"/>
            </a:xfrm>
            <a:custGeom>
              <a:avLst/>
              <a:gdLst/>
              <a:ahLst/>
              <a:cxnLst/>
              <a:rect l="l" t="t" r="r" b="b"/>
              <a:pathLst>
                <a:path w="523" h="449" extrusionOk="0">
                  <a:moveTo>
                    <a:pt x="301" y="1"/>
                  </a:moveTo>
                  <a:cubicBezTo>
                    <a:pt x="95" y="1"/>
                    <a:pt x="0" y="238"/>
                    <a:pt x="143" y="381"/>
                  </a:cubicBezTo>
                  <a:cubicBezTo>
                    <a:pt x="190" y="428"/>
                    <a:pt x="247" y="449"/>
                    <a:pt x="302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96"/>
                    <a:pt x="428" y="1"/>
                    <a:pt x="30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1"/>
            <p:cNvSpPr/>
            <p:nvPr/>
          </p:nvSpPr>
          <p:spPr>
            <a:xfrm>
              <a:off x="1080025" y="3909675"/>
              <a:ext cx="9925" cy="8450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79" y="0"/>
                    <a:pt x="0" y="190"/>
                    <a:pt x="111" y="285"/>
                  </a:cubicBezTo>
                  <a:cubicBezTo>
                    <a:pt x="147" y="322"/>
                    <a:pt x="190" y="337"/>
                    <a:pt x="232" y="337"/>
                  </a:cubicBezTo>
                  <a:cubicBezTo>
                    <a:pt x="317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1"/>
            <p:cNvSpPr/>
            <p:nvPr/>
          </p:nvSpPr>
          <p:spPr>
            <a:xfrm>
              <a:off x="564625" y="3363025"/>
              <a:ext cx="5975" cy="5950"/>
            </a:xfrm>
            <a:custGeom>
              <a:avLst/>
              <a:gdLst/>
              <a:ahLst/>
              <a:cxnLst/>
              <a:rect l="l" t="t" r="r" b="b"/>
              <a:pathLst>
                <a:path w="239" h="238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74"/>
                    <a:pt x="48" y="238"/>
                    <a:pt x="112" y="238"/>
                  </a:cubicBezTo>
                  <a:cubicBezTo>
                    <a:pt x="175" y="238"/>
                    <a:pt x="238" y="174"/>
                    <a:pt x="238" y="111"/>
                  </a:cubicBezTo>
                  <a:cubicBezTo>
                    <a:pt x="238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1"/>
            <p:cNvSpPr/>
            <p:nvPr/>
          </p:nvSpPr>
          <p:spPr>
            <a:xfrm>
              <a:off x="693675" y="3563700"/>
              <a:ext cx="13100" cy="12700"/>
            </a:xfrm>
            <a:custGeom>
              <a:avLst/>
              <a:gdLst/>
              <a:ahLst/>
              <a:cxnLst/>
              <a:rect l="l" t="t" r="r" b="b"/>
              <a:pathLst>
                <a:path w="524" h="508" extrusionOk="0">
                  <a:moveTo>
                    <a:pt x="270" y="1"/>
                  </a:moveTo>
                  <a:cubicBezTo>
                    <a:pt x="127" y="1"/>
                    <a:pt x="1" y="112"/>
                    <a:pt x="1" y="254"/>
                  </a:cubicBezTo>
                  <a:cubicBezTo>
                    <a:pt x="1" y="397"/>
                    <a:pt x="127" y="507"/>
                    <a:pt x="270" y="507"/>
                  </a:cubicBezTo>
                  <a:cubicBezTo>
                    <a:pt x="412" y="507"/>
                    <a:pt x="523" y="397"/>
                    <a:pt x="523" y="254"/>
                  </a:cubicBezTo>
                  <a:cubicBezTo>
                    <a:pt x="523" y="112"/>
                    <a:pt x="412" y="1"/>
                    <a:pt x="2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1"/>
            <p:cNvSpPr/>
            <p:nvPr/>
          </p:nvSpPr>
          <p:spPr>
            <a:xfrm>
              <a:off x="1597000" y="3114825"/>
              <a:ext cx="14650" cy="14675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301" y="0"/>
                  </a:moveTo>
                  <a:cubicBezTo>
                    <a:pt x="127" y="0"/>
                    <a:pt x="0" y="127"/>
                    <a:pt x="0" y="285"/>
                  </a:cubicBezTo>
                  <a:cubicBezTo>
                    <a:pt x="0" y="444"/>
                    <a:pt x="127" y="586"/>
                    <a:pt x="301" y="586"/>
                  </a:cubicBezTo>
                  <a:cubicBezTo>
                    <a:pt x="459" y="586"/>
                    <a:pt x="586" y="444"/>
                    <a:pt x="586" y="285"/>
                  </a:cubicBezTo>
                  <a:cubicBezTo>
                    <a:pt x="586" y="127"/>
                    <a:pt x="459" y="0"/>
                    <a:pt x="3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1"/>
            <p:cNvSpPr/>
            <p:nvPr/>
          </p:nvSpPr>
          <p:spPr>
            <a:xfrm>
              <a:off x="1217775" y="3939350"/>
              <a:ext cx="6750" cy="5975"/>
            </a:xfrm>
            <a:custGeom>
              <a:avLst/>
              <a:gdLst/>
              <a:ahLst/>
              <a:cxnLst/>
              <a:rect l="l" t="t" r="r" b="b"/>
              <a:pathLst>
                <a:path w="270" h="239" extrusionOk="0">
                  <a:moveTo>
                    <a:pt x="143" y="1"/>
                  </a:moveTo>
                  <a:cubicBezTo>
                    <a:pt x="0" y="17"/>
                    <a:pt x="0" y="222"/>
                    <a:pt x="143" y="238"/>
                  </a:cubicBezTo>
                  <a:cubicBezTo>
                    <a:pt x="206" y="238"/>
                    <a:pt x="270" y="191"/>
                    <a:pt x="270" y="112"/>
                  </a:cubicBezTo>
                  <a:cubicBezTo>
                    <a:pt x="270" y="48"/>
                    <a:pt x="206" y="1"/>
                    <a:pt x="143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1"/>
            <p:cNvSpPr/>
            <p:nvPr/>
          </p:nvSpPr>
          <p:spPr>
            <a:xfrm>
              <a:off x="1448950" y="3395075"/>
              <a:ext cx="15050" cy="15475"/>
            </a:xfrm>
            <a:custGeom>
              <a:avLst/>
              <a:gdLst/>
              <a:ahLst/>
              <a:cxnLst/>
              <a:rect l="l" t="t" r="r" b="b"/>
              <a:pathLst>
                <a:path w="602" h="619" extrusionOk="0">
                  <a:moveTo>
                    <a:pt x="301" y="1"/>
                  </a:moveTo>
                  <a:cubicBezTo>
                    <a:pt x="127" y="1"/>
                    <a:pt x="0" y="143"/>
                    <a:pt x="0" y="317"/>
                  </a:cubicBezTo>
                  <a:cubicBezTo>
                    <a:pt x="0" y="476"/>
                    <a:pt x="127" y="618"/>
                    <a:pt x="301" y="618"/>
                  </a:cubicBezTo>
                  <a:cubicBezTo>
                    <a:pt x="475" y="618"/>
                    <a:pt x="602" y="476"/>
                    <a:pt x="602" y="317"/>
                  </a:cubicBezTo>
                  <a:cubicBezTo>
                    <a:pt x="602" y="143"/>
                    <a:pt x="475" y="1"/>
                    <a:pt x="30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1"/>
            <p:cNvSpPr/>
            <p:nvPr/>
          </p:nvSpPr>
          <p:spPr>
            <a:xfrm>
              <a:off x="983050" y="3264850"/>
              <a:ext cx="8725" cy="7150"/>
            </a:xfrm>
            <a:custGeom>
              <a:avLst/>
              <a:gdLst/>
              <a:ahLst/>
              <a:cxnLst/>
              <a:rect l="l" t="t" r="r" b="b"/>
              <a:pathLst>
                <a:path w="349" h="286" extrusionOk="0">
                  <a:moveTo>
                    <a:pt x="206" y="0"/>
                  </a:moveTo>
                  <a:cubicBezTo>
                    <a:pt x="0" y="0"/>
                    <a:pt x="0" y="285"/>
                    <a:pt x="206" y="285"/>
                  </a:cubicBezTo>
                  <a:cubicBezTo>
                    <a:pt x="285" y="285"/>
                    <a:pt x="348" y="222"/>
                    <a:pt x="348" y="143"/>
                  </a:cubicBezTo>
                  <a:cubicBezTo>
                    <a:pt x="348" y="64"/>
                    <a:pt x="285" y="0"/>
                    <a:pt x="206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1"/>
            <p:cNvSpPr/>
            <p:nvPr/>
          </p:nvSpPr>
          <p:spPr>
            <a:xfrm>
              <a:off x="621250" y="3266025"/>
              <a:ext cx="7925" cy="7950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8" y="1"/>
                  </a:moveTo>
                  <a:cubicBezTo>
                    <a:pt x="79" y="1"/>
                    <a:pt x="0" y="80"/>
                    <a:pt x="0" y="159"/>
                  </a:cubicBezTo>
                  <a:cubicBezTo>
                    <a:pt x="0" y="254"/>
                    <a:pt x="79" y="318"/>
                    <a:pt x="158" y="318"/>
                  </a:cubicBezTo>
                  <a:cubicBezTo>
                    <a:pt x="253" y="318"/>
                    <a:pt x="317" y="254"/>
                    <a:pt x="317" y="159"/>
                  </a:cubicBezTo>
                  <a:cubicBezTo>
                    <a:pt x="317" y="80"/>
                    <a:pt x="253" y="1"/>
                    <a:pt x="15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1"/>
            <p:cNvSpPr/>
            <p:nvPr/>
          </p:nvSpPr>
          <p:spPr>
            <a:xfrm>
              <a:off x="1020650" y="3311550"/>
              <a:ext cx="13075" cy="10850"/>
            </a:xfrm>
            <a:custGeom>
              <a:avLst/>
              <a:gdLst/>
              <a:ahLst/>
              <a:cxnLst/>
              <a:rect l="l" t="t" r="r" b="b"/>
              <a:pathLst>
                <a:path w="523" h="434" extrusionOk="0">
                  <a:moveTo>
                    <a:pt x="301" y="1"/>
                  </a:moveTo>
                  <a:cubicBezTo>
                    <a:pt x="95" y="1"/>
                    <a:pt x="0" y="238"/>
                    <a:pt x="143" y="365"/>
                  </a:cubicBezTo>
                  <a:cubicBezTo>
                    <a:pt x="190" y="412"/>
                    <a:pt x="248" y="434"/>
                    <a:pt x="305" y="434"/>
                  </a:cubicBezTo>
                  <a:cubicBezTo>
                    <a:pt x="417" y="434"/>
                    <a:pt x="523" y="349"/>
                    <a:pt x="523" y="222"/>
                  </a:cubicBezTo>
                  <a:cubicBezTo>
                    <a:pt x="523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1"/>
            <p:cNvSpPr/>
            <p:nvPr/>
          </p:nvSpPr>
          <p:spPr>
            <a:xfrm>
              <a:off x="994925" y="3108875"/>
              <a:ext cx="21775" cy="18625"/>
            </a:xfrm>
            <a:custGeom>
              <a:avLst/>
              <a:gdLst/>
              <a:ahLst/>
              <a:cxnLst/>
              <a:rect l="l" t="t" r="r" b="b"/>
              <a:pathLst>
                <a:path w="871" h="745" extrusionOk="0">
                  <a:moveTo>
                    <a:pt x="491" y="1"/>
                  </a:moveTo>
                  <a:cubicBezTo>
                    <a:pt x="158" y="1"/>
                    <a:pt x="0" y="397"/>
                    <a:pt x="238" y="634"/>
                  </a:cubicBezTo>
                  <a:cubicBezTo>
                    <a:pt x="308" y="710"/>
                    <a:pt x="399" y="744"/>
                    <a:pt x="489" y="744"/>
                  </a:cubicBezTo>
                  <a:cubicBezTo>
                    <a:pt x="680" y="744"/>
                    <a:pt x="871" y="591"/>
                    <a:pt x="871" y="365"/>
                  </a:cubicBezTo>
                  <a:cubicBezTo>
                    <a:pt x="871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1"/>
            <p:cNvSpPr/>
            <p:nvPr/>
          </p:nvSpPr>
          <p:spPr>
            <a:xfrm>
              <a:off x="514400" y="3732325"/>
              <a:ext cx="5125" cy="3550"/>
            </a:xfrm>
            <a:custGeom>
              <a:avLst/>
              <a:gdLst/>
              <a:ahLst/>
              <a:cxnLst/>
              <a:rect l="l" t="t" r="r" b="b"/>
              <a:pathLst>
                <a:path w="205" h="142" extrusionOk="0">
                  <a:moveTo>
                    <a:pt x="110" y="1"/>
                  </a:moveTo>
                  <a:cubicBezTo>
                    <a:pt x="0" y="1"/>
                    <a:pt x="115" y="141"/>
                    <a:pt x="174" y="141"/>
                  </a:cubicBezTo>
                  <a:cubicBezTo>
                    <a:pt x="192" y="141"/>
                    <a:pt x="205" y="129"/>
                    <a:pt x="205" y="96"/>
                  </a:cubicBezTo>
                  <a:cubicBezTo>
                    <a:pt x="205" y="48"/>
                    <a:pt x="173" y="1"/>
                    <a:pt x="110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1"/>
            <p:cNvSpPr/>
            <p:nvPr/>
          </p:nvSpPr>
          <p:spPr>
            <a:xfrm>
              <a:off x="1623125" y="2777575"/>
              <a:ext cx="3975" cy="3975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79" y="0"/>
                  </a:moveTo>
                  <a:cubicBezTo>
                    <a:pt x="48" y="0"/>
                    <a:pt x="0" y="32"/>
                    <a:pt x="0" y="79"/>
                  </a:cubicBezTo>
                  <a:cubicBezTo>
                    <a:pt x="0" y="127"/>
                    <a:pt x="48" y="159"/>
                    <a:pt x="79" y="159"/>
                  </a:cubicBezTo>
                  <a:cubicBezTo>
                    <a:pt x="127" y="159"/>
                    <a:pt x="158" y="127"/>
                    <a:pt x="158" y="79"/>
                  </a:cubicBezTo>
                  <a:cubicBezTo>
                    <a:pt x="158" y="32"/>
                    <a:pt x="127" y="0"/>
                    <a:pt x="7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1"/>
            <p:cNvSpPr/>
            <p:nvPr/>
          </p:nvSpPr>
          <p:spPr>
            <a:xfrm>
              <a:off x="241225" y="3462375"/>
              <a:ext cx="2000" cy="2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8" y="0"/>
                  </a:moveTo>
                  <a:cubicBezTo>
                    <a:pt x="1" y="0"/>
                    <a:pt x="1" y="64"/>
                    <a:pt x="48" y="79"/>
                  </a:cubicBezTo>
                  <a:cubicBezTo>
                    <a:pt x="64" y="64"/>
                    <a:pt x="80" y="48"/>
                    <a:pt x="80" y="32"/>
                  </a:cubicBez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1"/>
            <p:cNvSpPr/>
            <p:nvPr/>
          </p:nvSpPr>
          <p:spPr>
            <a:xfrm>
              <a:off x="842125" y="2888000"/>
              <a:ext cx="14275" cy="12175"/>
            </a:xfrm>
            <a:custGeom>
              <a:avLst/>
              <a:gdLst/>
              <a:ahLst/>
              <a:cxnLst/>
              <a:rect l="l" t="t" r="r" b="b"/>
              <a:pathLst>
                <a:path w="571" h="487" extrusionOk="0">
                  <a:moveTo>
                    <a:pt x="317" y="1"/>
                  </a:moveTo>
                  <a:cubicBezTo>
                    <a:pt x="111" y="1"/>
                    <a:pt x="0" y="254"/>
                    <a:pt x="143" y="412"/>
                  </a:cubicBezTo>
                  <a:cubicBezTo>
                    <a:pt x="194" y="464"/>
                    <a:pt x="257" y="487"/>
                    <a:pt x="319" y="487"/>
                  </a:cubicBezTo>
                  <a:cubicBezTo>
                    <a:pt x="448" y="487"/>
                    <a:pt x="570" y="388"/>
                    <a:pt x="570" y="238"/>
                  </a:cubicBezTo>
                  <a:cubicBezTo>
                    <a:pt x="570" y="112"/>
                    <a:pt x="459" y="1"/>
                    <a:pt x="31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1"/>
            <p:cNvSpPr/>
            <p:nvPr/>
          </p:nvSpPr>
          <p:spPr>
            <a:xfrm>
              <a:off x="615300" y="3382025"/>
              <a:ext cx="9525" cy="8275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0"/>
                  </a:moveTo>
                  <a:cubicBezTo>
                    <a:pt x="80" y="0"/>
                    <a:pt x="1" y="174"/>
                    <a:pt x="111" y="285"/>
                  </a:cubicBezTo>
                  <a:cubicBezTo>
                    <a:pt x="142" y="316"/>
                    <a:pt x="182" y="330"/>
                    <a:pt x="221" y="330"/>
                  </a:cubicBezTo>
                  <a:cubicBezTo>
                    <a:pt x="302" y="330"/>
                    <a:pt x="381" y="270"/>
                    <a:pt x="381" y="174"/>
                  </a:cubicBezTo>
                  <a:cubicBezTo>
                    <a:pt x="381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1"/>
            <p:cNvSpPr/>
            <p:nvPr/>
          </p:nvSpPr>
          <p:spPr>
            <a:xfrm>
              <a:off x="462650" y="3781025"/>
              <a:ext cx="3450" cy="2375"/>
            </a:xfrm>
            <a:custGeom>
              <a:avLst/>
              <a:gdLst/>
              <a:ahLst/>
              <a:cxnLst/>
              <a:rect l="l" t="t" r="r" b="b"/>
              <a:pathLst>
                <a:path w="138" h="95" extrusionOk="0">
                  <a:moveTo>
                    <a:pt x="74" y="0"/>
                  </a:moveTo>
                  <a:cubicBezTo>
                    <a:pt x="1" y="0"/>
                    <a:pt x="78" y="94"/>
                    <a:pt x="117" y="94"/>
                  </a:cubicBezTo>
                  <a:cubicBezTo>
                    <a:pt x="129" y="94"/>
                    <a:pt x="137" y="86"/>
                    <a:pt x="137" y="64"/>
                  </a:cubicBezTo>
                  <a:cubicBezTo>
                    <a:pt x="137" y="32"/>
                    <a:pt x="106" y="0"/>
                    <a:pt x="74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1"/>
            <p:cNvSpPr/>
            <p:nvPr/>
          </p:nvSpPr>
          <p:spPr>
            <a:xfrm>
              <a:off x="1067700" y="2685725"/>
              <a:ext cx="4425" cy="3050"/>
            </a:xfrm>
            <a:custGeom>
              <a:avLst/>
              <a:gdLst/>
              <a:ahLst/>
              <a:cxnLst/>
              <a:rect l="l" t="t" r="r" b="b"/>
              <a:pathLst>
                <a:path w="177" h="122" extrusionOk="0">
                  <a:moveTo>
                    <a:pt x="97" y="1"/>
                  </a:moveTo>
                  <a:cubicBezTo>
                    <a:pt x="1" y="1"/>
                    <a:pt x="98" y="121"/>
                    <a:pt x="149" y="121"/>
                  </a:cubicBezTo>
                  <a:cubicBezTo>
                    <a:pt x="165" y="121"/>
                    <a:pt x="177" y="110"/>
                    <a:pt x="177" y="80"/>
                  </a:cubicBezTo>
                  <a:cubicBezTo>
                    <a:pt x="177" y="33"/>
                    <a:pt x="145" y="1"/>
                    <a:pt x="9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1"/>
            <p:cNvSpPr/>
            <p:nvPr/>
          </p:nvSpPr>
          <p:spPr>
            <a:xfrm>
              <a:off x="1205900" y="3188850"/>
              <a:ext cx="6750" cy="6750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69"/>
                    <a:pt x="143" y="269"/>
                  </a:cubicBezTo>
                  <a:cubicBezTo>
                    <a:pt x="206" y="269"/>
                    <a:pt x="270" y="222"/>
                    <a:pt x="270" y="143"/>
                  </a:cubicBezTo>
                  <a:cubicBezTo>
                    <a:pt x="270" y="64"/>
                    <a:pt x="206" y="0"/>
                    <a:pt x="14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1"/>
            <p:cNvSpPr/>
            <p:nvPr/>
          </p:nvSpPr>
          <p:spPr>
            <a:xfrm>
              <a:off x="1034675" y="2791425"/>
              <a:ext cx="3800" cy="2525"/>
            </a:xfrm>
            <a:custGeom>
              <a:avLst/>
              <a:gdLst/>
              <a:ahLst/>
              <a:cxnLst/>
              <a:rect l="l" t="t" r="r" b="b"/>
              <a:pathLst>
                <a:path w="152" h="101" extrusionOk="0">
                  <a:moveTo>
                    <a:pt x="73" y="0"/>
                  </a:moveTo>
                  <a:cubicBezTo>
                    <a:pt x="0" y="0"/>
                    <a:pt x="83" y="101"/>
                    <a:pt x="128" y="101"/>
                  </a:cubicBezTo>
                  <a:cubicBezTo>
                    <a:pt x="142" y="101"/>
                    <a:pt x="152" y="90"/>
                    <a:pt x="152" y="64"/>
                  </a:cubicBezTo>
                  <a:cubicBezTo>
                    <a:pt x="152" y="32"/>
                    <a:pt x="120" y="0"/>
                    <a:pt x="7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1"/>
            <p:cNvSpPr/>
            <p:nvPr/>
          </p:nvSpPr>
          <p:spPr>
            <a:xfrm>
              <a:off x="1237575" y="3118000"/>
              <a:ext cx="6750" cy="5950"/>
            </a:xfrm>
            <a:custGeom>
              <a:avLst/>
              <a:gdLst/>
              <a:ahLst/>
              <a:cxnLst/>
              <a:rect l="l" t="t" r="r" b="b"/>
              <a:pathLst>
                <a:path w="270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69" y="190"/>
                    <a:pt x="269" y="127"/>
                  </a:cubicBezTo>
                  <a:cubicBezTo>
                    <a:pt x="269" y="63"/>
                    <a:pt x="222" y="0"/>
                    <a:pt x="15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1"/>
            <p:cNvSpPr/>
            <p:nvPr/>
          </p:nvSpPr>
          <p:spPr>
            <a:xfrm>
              <a:off x="975525" y="3843175"/>
              <a:ext cx="13075" cy="12675"/>
            </a:xfrm>
            <a:custGeom>
              <a:avLst/>
              <a:gdLst/>
              <a:ahLst/>
              <a:cxnLst/>
              <a:rect l="l" t="t" r="r" b="b"/>
              <a:pathLst>
                <a:path w="523" h="507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1"/>
            <p:cNvSpPr/>
            <p:nvPr/>
          </p:nvSpPr>
          <p:spPr>
            <a:xfrm>
              <a:off x="1676950" y="3792950"/>
              <a:ext cx="9125" cy="7900"/>
            </a:xfrm>
            <a:custGeom>
              <a:avLst/>
              <a:gdLst/>
              <a:ahLst/>
              <a:cxnLst/>
              <a:rect l="l" t="t" r="r" b="b"/>
              <a:pathLst>
                <a:path w="365" h="316" extrusionOk="0">
                  <a:moveTo>
                    <a:pt x="205" y="1"/>
                  </a:moveTo>
                  <a:cubicBezTo>
                    <a:pt x="166" y="1"/>
                    <a:pt x="126" y="15"/>
                    <a:pt x="95" y="46"/>
                  </a:cubicBezTo>
                  <a:cubicBezTo>
                    <a:pt x="0" y="141"/>
                    <a:pt x="64" y="315"/>
                    <a:pt x="206" y="315"/>
                  </a:cubicBezTo>
                  <a:cubicBezTo>
                    <a:pt x="301" y="315"/>
                    <a:pt x="365" y="252"/>
                    <a:pt x="365" y="157"/>
                  </a:cubicBezTo>
                  <a:cubicBezTo>
                    <a:pt x="365" y="61"/>
                    <a:pt x="286" y="1"/>
                    <a:pt x="205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1"/>
            <p:cNvSpPr/>
            <p:nvPr/>
          </p:nvSpPr>
          <p:spPr>
            <a:xfrm>
              <a:off x="1319900" y="3943275"/>
              <a:ext cx="15450" cy="13175"/>
            </a:xfrm>
            <a:custGeom>
              <a:avLst/>
              <a:gdLst/>
              <a:ahLst/>
              <a:cxnLst/>
              <a:rect l="l" t="t" r="r" b="b"/>
              <a:pathLst>
                <a:path w="618" h="527" extrusionOk="0">
                  <a:moveTo>
                    <a:pt x="389" y="1"/>
                  </a:moveTo>
                  <a:cubicBezTo>
                    <a:pt x="381" y="1"/>
                    <a:pt x="373" y="1"/>
                    <a:pt x="365" y="2"/>
                  </a:cubicBezTo>
                  <a:cubicBezTo>
                    <a:pt x="127" y="2"/>
                    <a:pt x="0" y="287"/>
                    <a:pt x="175" y="445"/>
                  </a:cubicBezTo>
                  <a:cubicBezTo>
                    <a:pt x="226" y="502"/>
                    <a:pt x="290" y="526"/>
                    <a:pt x="353" y="526"/>
                  </a:cubicBezTo>
                  <a:cubicBezTo>
                    <a:pt x="487" y="526"/>
                    <a:pt x="618" y="416"/>
                    <a:pt x="618" y="255"/>
                  </a:cubicBezTo>
                  <a:cubicBezTo>
                    <a:pt x="618" y="121"/>
                    <a:pt x="519" y="1"/>
                    <a:pt x="38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1"/>
            <p:cNvSpPr/>
            <p:nvPr/>
          </p:nvSpPr>
          <p:spPr>
            <a:xfrm>
              <a:off x="1238350" y="3444550"/>
              <a:ext cx="26550" cy="22450"/>
            </a:xfrm>
            <a:custGeom>
              <a:avLst/>
              <a:gdLst/>
              <a:ahLst/>
              <a:cxnLst/>
              <a:rect l="l" t="t" r="r" b="b"/>
              <a:pathLst>
                <a:path w="1062" h="898" extrusionOk="0">
                  <a:moveTo>
                    <a:pt x="602" y="1"/>
                  </a:moveTo>
                  <a:cubicBezTo>
                    <a:pt x="207" y="1"/>
                    <a:pt x="1" y="492"/>
                    <a:pt x="286" y="761"/>
                  </a:cubicBezTo>
                  <a:cubicBezTo>
                    <a:pt x="380" y="855"/>
                    <a:pt x="497" y="897"/>
                    <a:pt x="611" y="897"/>
                  </a:cubicBezTo>
                  <a:cubicBezTo>
                    <a:pt x="842" y="897"/>
                    <a:pt x="1062" y="725"/>
                    <a:pt x="1062" y="460"/>
                  </a:cubicBezTo>
                  <a:cubicBezTo>
                    <a:pt x="1046" y="207"/>
                    <a:pt x="856" y="1"/>
                    <a:pt x="60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1"/>
            <p:cNvSpPr/>
            <p:nvPr/>
          </p:nvSpPr>
          <p:spPr>
            <a:xfrm>
              <a:off x="1642500" y="3465725"/>
              <a:ext cx="7150" cy="5675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43" y="1"/>
                  </a:moveTo>
                  <a:cubicBezTo>
                    <a:pt x="84" y="1"/>
                    <a:pt x="25" y="40"/>
                    <a:pt x="17" y="120"/>
                  </a:cubicBezTo>
                  <a:cubicBezTo>
                    <a:pt x="1" y="191"/>
                    <a:pt x="72" y="227"/>
                    <a:pt x="143" y="227"/>
                  </a:cubicBezTo>
                  <a:cubicBezTo>
                    <a:pt x="215" y="227"/>
                    <a:pt x="286" y="191"/>
                    <a:pt x="270" y="120"/>
                  </a:cubicBezTo>
                  <a:cubicBezTo>
                    <a:pt x="262" y="40"/>
                    <a:pt x="203" y="1"/>
                    <a:pt x="143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31"/>
            <p:cNvSpPr/>
            <p:nvPr/>
          </p:nvSpPr>
          <p:spPr>
            <a:xfrm>
              <a:off x="412625" y="3336900"/>
              <a:ext cx="13875" cy="11775"/>
            </a:xfrm>
            <a:custGeom>
              <a:avLst/>
              <a:gdLst/>
              <a:ahLst/>
              <a:cxnLst/>
              <a:rect l="l" t="t" r="r" b="b"/>
              <a:pathLst>
                <a:path w="555" h="471" extrusionOk="0">
                  <a:moveTo>
                    <a:pt x="317" y="0"/>
                  </a:moveTo>
                  <a:cubicBezTo>
                    <a:pt x="112" y="0"/>
                    <a:pt x="1" y="253"/>
                    <a:pt x="159" y="396"/>
                  </a:cubicBezTo>
                  <a:cubicBezTo>
                    <a:pt x="206" y="448"/>
                    <a:pt x="265" y="471"/>
                    <a:pt x="323" y="471"/>
                  </a:cubicBezTo>
                  <a:cubicBezTo>
                    <a:pt x="441" y="471"/>
                    <a:pt x="555" y="376"/>
                    <a:pt x="555" y="238"/>
                  </a:cubicBezTo>
                  <a:cubicBezTo>
                    <a:pt x="555" y="95"/>
                    <a:pt x="444" y="0"/>
                    <a:pt x="317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31"/>
            <p:cNvSpPr/>
            <p:nvPr/>
          </p:nvSpPr>
          <p:spPr>
            <a:xfrm>
              <a:off x="927625" y="3858600"/>
              <a:ext cx="12675" cy="12300"/>
            </a:xfrm>
            <a:custGeom>
              <a:avLst/>
              <a:gdLst/>
              <a:ahLst/>
              <a:cxnLst/>
              <a:rect l="l" t="t" r="r" b="b"/>
              <a:pathLst>
                <a:path w="507" h="492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492"/>
                    <a:pt x="254" y="492"/>
                  </a:cubicBezTo>
                  <a:cubicBezTo>
                    <a:pt x="380" y="492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31"/>
            <p:cNvSpPr/>
            <p:nvPr/>
          </p:nvSpPr>
          <p:spPr>
            <a:xfrm>
              <a:off x="1396300" y="3457175"/>
              <a:ext cx="7550" cy="7200"/>
            </a:xfrm>
            <a:custGeom>
              <a:avLst/>
              <a:gdLst/>
              <a:ahLst/>
              <a:cxnLst/>
              <a:rect l="l" t="t" r="r" b="b"/>
              <a:pathLst>
                <a:path w="302" h="288" extrusionOk="0">
                  <a:moveTo>
                    <a:pt x="135" y="0"/>
                  </a:moveTo>
                  <a:cubicBezTo>
                    <a:pt x="53" y="0"/>
                    <a:pt x="0" y="73"/>
                    <a:pt x="0" y="145"/>
                  </a:cubicBezTo>
                  <a:cubicBezTo>
                    <a:pt x="0" y="224"/>
                    <a:pt x="64" y="287"/>
                    <a:pt x="159" y="287"/>
                  </a:cubicBezTo>
                  <a:cubicBezTo>
                    <a:pt x="238" y="287"/>
                    <a:pt x="301" y="224"/>
                    <a:pt x="301" y="145"/>
                  </a:cubicBezTo>
                  <a:cubicBezTo>
                    <a:pt x="301" y="73"/>
                    <a:pt x="248" y="0"/>
                    <a:pt x="179" y="0"/>
                  </a:cubicBezTo>
                  <a:cubicBezTo>
                    <a:pt x="172" y="0"/>
                    <a:pt x="166" y="1"/>
                    <a:pt x="159" y="2"/>
                  </a:cubicBezTo>
                  <a:cubicBezTo>
                    <a:pt x="150" y="1"/>
                    <a:pt x="142" y="0"/>
                    <a:pt x="13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31"/>
            <p:cNvSpPr/>
            <p:nvPr/>
          </p:nvSpPr>
          <p:spPr>
            <a:xfrm>
              <a:off x="1439675" y="3754100"/>
              <a:ext cx="6125" cy="4200"/>
            </a:xfrm>
            <a:custGeom>
              <a:avLst/>
              <a:gdLst/>
              <a:ahLst/>
              <a:cxnLst/>
              <a:rect l="l" t="t" r="r" b="b"/>
              <a:pathLst>
                <a:path w="245" h="168" extrusionOk="0">
                  <a:moveTo>
                    <a:pt x="134" y="1"/>
                  </a:moveTo>
                  <a:cubicBezTo>
                    <a:pt x="0" y="1"/>
                    <a:pt x="127" y="168"/>
                    <a:pt x="201" y="168"/>
                  </a:cubicBezTo>
                  <a:cubicBezTo>
                    <a:pt x="223" y="168"/>
                    <a:pt x="241" y="152"/>
                    <a:pt x="245" y="111"/>
                  </a:cubicBezTo>
                  <a:cubicBezTo>
                    <a:pt x="245" y="48"/>
                    <a:pt x="197" y="1"/>
                    <a:pt x="13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31"/>
            <p:cNvSpPr/>
            <p:nvPr/>
          </p:nvSpPr>
          <p:spPr>
            <a:xfrm>
              <a:off x="1256575" y="3045950"/>
              <a:ext cx="5150" cy="5175"/>
            </a:xfrm>
            <a:custGeom>
              <a:avLst/>
              <a:gdLst/>
              <a:ahLst/>
              <a:cxnLst/>
              <a:rect l="l" t="t" r="r" b="b"/>
              <a:pathLst>
                <a:path w="206" h="207" extrusionOk="0">
                  <a:moveTo>
                    <a:pt x="95" y="0"/>
                  </a:moveTo>
                  <a:cubicBezTo>
                    <a:pt x="48" y="0"/>
                    <a:pt x="0" y="48"/>
                    <a:pt x="0" y="111"/>
                  </a:cubicBezTo>
                  <a:cubicBezTo>
                    <a:pt x="0" y="159"/>
                    <a:pt x="48" y="206"/>
                    <a:pt x="95" y="206"/>
                  </a:cubicBezTo>
                  <a:cubicBezTo>
                    <a:pt x="158" y="206"/>
                    <a:pt x="206" y="159"/>
                    <a:pt x="206" y="111"/>
                  </a:cubicBezTo>
                  <a:cubicBezTo>
                    <a:pt x="206" y="48"/>
                    <a:pt x="158" y="0"/>
                    <a:pt x="95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31"/>
            <p:cNvSpPr/>
            <p:nvPr/>
          </p:nvSpPr>
          <p:spPr>
            <a:xfrm>
              <a:off x="1158800" y="3260100"/>
              <a:ext cx="10300" cy="10325"/>
            </a:xfrm>
            <a:custGeom>
              <a:avLst/>
              <a:gdLst/>
              <a:ahLst/>
              <a:cxnLst/>
              <a:rect l="l" t="t" r="r" b="b"/>
              <a:pathLst>
                <a:path w="412" h="413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412"/>
                    <a:pt x="206" y="412"/>
                  </a:cubicBezTo>
                  <a:cubicBezTo>
                    <a:pt x="317" y="412"/>
                    <a:pt x="412" y="317"/>
                    <a:pt x="412" y="206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31"/>
            <p:cNvSpPr/>
            <p:nvPr/>
          </p:nvSpPr>
          <p:spPr>
            <a:xfrm>
              <a:off x="1449150" y="2909775"/>
              <a:ext cx="6150" cy="4050"/>
            </a:xfrm>
            <a:custGeom>
              <a:avLst/>
              <a:gdLst/>
              <a:ahLst/>
              <a:cxnLst/>
              <a:rect l="l" t="t" r="r" b="b"/>
              <a:pathLst>
                <a:path w="246" h="162" extrusionOk="0">
                  <a:moveTo>
                    <a:pt x="135" y="1"/>
                  </a:moveTo>
                  <a:cubicBezTo>
                    <a:pt x="0" y="1"/>
                    <a:pt x="140" y="161"/>
                    <a:pt x="210" y="161"/>
                  </a:cubicBezTo>
                  <a:cubicBezTo>
                    <a:pt x="231" y="161"/>
                    <a:pt x="246" y="147"/>
                    <a:pt x="246" y="111"/>
                  </a:cubicBezTo>
                  <a:cubicBezTo>
                    <a:pt x="246" y="48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31"/>
            <p:cNvSpPr/>
            <p:nvPr/>
          </p:nvSpPr>
          <p:spPr>
            <a:xfrm>
              <a:off x="690500" y="2730475"/>
              <a:ext cx="4775" cy="3975"/>
            </a:xfrm>
            <a:custGeom>
              <a:avLst/>
              <a:gdLst/>
              <a:ahLst/>
              <a:cxnLst/>
              <a:rect l="l" t="t" r="r" b="b"/>
              <a:pathLst>
                <a:path w="191" h="159" extrusionOk="0">
                  <a:moveTo>
                    <a:pt x="112" y="0"/>
                  </a:moveTo>
                  <a:cubicBezTo>
                    <a:pt x="1" y="0"/>
                    <a:pt x="1" y="158"/>
                    <a:pt x="112" y="158"/>
                  </a:cubicBezTo>
                  <a:cubicBezTo>
                    <a:pt x="143" y="158"/>
                    <a:pt x="191" y="111"/>
                    <a:pt x="191" y="79"/>
                  </a:cubicBezTo>
                  <a:cubicBezTo>
                    <a:pt x="191" y="32"/>
                    <a:pt x="143" y="0"/>
                    <a:pt x="1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31"/>
            <p:cNvSpPr/>
            <p:nvPr/>
          </p:nvSpPr>
          <p:spPr>
            <a:xfrm>
              <a:off x="540875" y="2974700"/>
              <a:ext cx="4775" cy="5175"/>
            </a:xfrm>
            <a:custGeom>
              <a:avLst/>
              <a:gdLst/>
              <a:ahLst/>
              <a:cxnLst/>
              <a:rect l="l" t="t" r="r" b="b"/>
              <a:pathLst>
                <a:path w="191" h="207" extrusionOk="0">
                  <a:moveTo>
                    <a:pt x="96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59"/>
                    <a:pt x="48" y="206"/>
                    <a:pt x="96" y="206"/>
                  </a:cubicBezTo>
                  <a:cubicBezTo>
                    <a:pt x="143" y="206"/>
                    <a:pt x="191" y="159"/>
                    <a:pt x="191" y="111"/>
                  </a:cubicBezTo>
                  <a:cubicBezTo>
                    <a:pt x="191" y="48"/>
                    <a:pt x="143" y="0"/>
                    <a:pt x="9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31"/>
            <p:cNvSpPr/>
            <p:nvPr/>
          </p:nvSpPr>
          <p:spPr>
            <a:xfrm>
              <a:off x="1200750" y="3686025"/>
              <a:ext cx="26950" cy="23000"/>
            </a:xfrm>
            <a:custGeom>
              <a:avLst/>
              <a:gdLst/>
              <a:ahLst/>
              <a:cxnLst/>
              <a:rect l="l" t="t" r="r" b="b"/>
              <a:pathLst>
                <a:path w="1078" h="920" extrusionOk="0">
                  <a:moveTo>
                    <a:pt x="618" y="0"/>
                  </a:moveTo>
                  <a:cubicBezTo>
                    <a:pt x="206" y="0"/>
                    <a:pt x="1" y="491"/>
                    <a:pt x="286" y="776"/>
                  </a:cubicBezTo>
                  <a:cubicBezTo>
                    <a:pt x="385" y="875"/>
                    <a:pt x="504" y="919"/>
                    <a:pt x="620" y="919"/>
                  </a:cubicBezTo>
                  <a:cubicBezTo>
                    <a:pt x="856" y="919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31"/>
            <p:cNvSpPr/>
            <p:nvPr/>
          </p:nvSpPr>
          <p:spPr>
            <a:xfrm>
              <a:off x="1328200" y="3827725"/>
              <a:ext cx="21025" cy="21000"/>
            </a:xfrm>
            <a:custGeom>
              <a:avLst/>
              <a:gdLst/>
              <a:ahLst/>
              <a:cxnLst/>
              <a:rect l="l" t="t" r="r" b="b"/>
              <a:pathLst>
                <a:path w="841" h="840" extrusionOk="0">
                  <a:moveTo>
                    <a:pt x="413" y="1"/>
                  </a:moveTo>
                  <a:cubicBezTo>
                    <a:pt x="175" y="1"/>
                    <a:pt x="1" y="175"/>
                    <a:pt x="1" y="412"/>
                  </a:cubicBezTo>
                  <a:cubicBezTo>
                    <a:pt x="1" y="650"/>
                    <a:pt x="175" y="840"/>
                    <a:pt x="413" y="840"/>
                  </a:cubicBezTo>
                  <a:cubicBezTo>
                    <a:pt x="650" y="840"/>
                    <a:pt x="840" y="650"/>
                    <a:pt x="840" y="412"/>
                  </a:cubicBezTo>
                  <a:cubicBezTo>
                    <a:pt x="840" y="175"/>
                    <a:pt x="650" y="1"/>
                    <a:pt x="41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31"/>
            <p:cNvSpPr/>
            <p:nvPr/>
          </p:nvSpPr>
          <p:spPr>
            <a:xfrm>
              <a:off x="611750" y="2869800"/>
              <a:ext cx="3175" cy="3575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63" y="0"/>
                  </a:moveTo>
                  <a:cubicBezTo>
                    <a:pt x="32" y="0"/>
                    <a:pt x="0" y="32"/>
                    <a:pt x="0" y="64"/>
                  </a:cubicBezTo>
                  <a:cubicBezTo>
                    <a:pt x="0" y="111"/>
                    <a:pt x="32" y="143"/>
                    <a:pt x="63" y="143"/>
                  </a:cubicBezTo>
                  <a:cubicBezTo>
                    <a:pt x="95" y="143"/>
                    <a:pt x="127" y="111"/>
                    <a:pt x="127" y="64"/>
                  </a:cubicBezTo>
                  <a:cubicBezTo>
                    <a:pt x="127" y="32"/>
                    <a:pt x="95" y="0"/>
                    <a:pt x="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02" name="Google Shape;2502;p31"/>
          <p:cNvSpPr/>
          <p:nvPr/>
        </p:nvSpPr>
        <p:spPr>
          <a:xfrm>
            <a:off x="7417405" y="4366552"/>
            <a:ext cx="1339337" cy="367053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3" name="Google Shape;2503;p31"/>
          <p:cNvSpPr/>
          <p:nvPr/>
        </p:nvSpPr>
        <p:spPr>
          <a:xfrm>
            <a:off x="7624074" y="581992"/>
            <a:ext cx="714938" cy="194960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4" name="Google Shape;2504;p31"/>
          <p:cNvSpPr/>
          <p:nvPr/>
        </p:nvSpPr>
        <p:spPr>
          <a:xfrm>
            <a:off x="495288" y="422145"/>
            <a:ext cx="701236" cy="192014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5" name="Google Shape;2505;p31"/>
          <p:cNvSpPr/>
          <p:nvPr/>
        </p:nvSpPr>
        <p:spPr>
          <a:xfrm>
            <a:off x="-165500" y="2446625"/>
            <a:ext cx="684150" cy="18747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6" name="Google Shape;2506;p31"/>
          <p:cNvSpPr/>
          <p:nvPr/>
        </p:nvSpPr>
        <p:spPr>
          <a:xfrm>
            <a:off x="380475" y="3841475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7" name="Google Shape;2507;p31"/>
          <p:cNvSpPr/>
          <p:nvPr/>
        </p:nvSpPr>
        <p:spPr>
          <a:xfrm>
            <a:off x="2434750" y="176300"/>
            <a:ext cx="745650" cy="204350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8" name="Google Shape;2508;p31"/>
          <p:cNvSpPr/>
          <p:nvPr/>
        </p:nvSpPr>
        <p:spPr>
          <a:xfrm>
            <a:off x="8535425" y="2295175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9" name="Google Shape;2509;p31"/>
          <p:cNvSpPr/>
          <p:nvPr/>
        </p:nvSpPr>
        <p:spPr>
          <a:xfrm rot="-971638">
            <a:off x="1504664" y="3582078"/>
            <a:ext cx="427994" cy="814680"/>
          </a:xfrm>
          <a:custGeom>
            <a:avLst/>
            <a:gdLst/>
            <a:ahLst/>
            <a:cxnLst/>
            <a:rect l="l" t="t" r="r" b="b"/>
            <a:pathLst>
              <a:path w="11480" h="21852" extrusionOk="0">
                <a:moveTo>
                  <a:pt x="8946" y="15549"/>
                </a:moveTo>
                <a:cubicBezTo>
                  <a:pt x="10720" y="18732"/>
                  <a:pt x="11480" y="21851"/>
                  <a:pt x="10941" y="19856"/>
                </a:cubicBezTo>
                <a:cubicBezTo>
                  <a:pt x="9785" y="15597"/>
                  <a:pt x="9580" y="10736"/>
                  <a:pt x="7379" y="6936"/>
                </a:cubicBezTo>
                <a:cubicBezTo>
                  <a:pt x="5020" y="3057"/>
                  <a:pt x="2375" y="3247"/>
                  <a:pt x="95" y="1"/>
                </a:cubicBezTo>
                <a:cubicBezTo>
                  <a:pt x="0" y="777"/>
                  <a:pt x="48" y="1584"/>
                  <a:pt x="206" y="2360"/>
                </a:cubicBezTo>
                <a:cubicBezTo>
                  <a:pt x="634" y="4466"/>
                  <a:pt x="444" y="3785"/>
                  <a:pt x="1979" y="3785"/>
                </a:cubicBezTo>
                <a:cubicBezTo>
                  <a:pt x="2375" y="3785"/>
                  <a:pt x="2755" y="3848"/>
                  <a:pt x="3120" y="3991"/>
                </a:cubicBezTo>
                <a:cubicBezTo>
                  <a:pt x="2312" y="3880"/>
                  <a:pt x="1504" y="4007"/>
                  <a:pt x="776" y="4323"/>
                </a:cubicBezTo>
                <a:cubicBezTo>
                  <a:pt x="3072" y="9818"/>
                  <a:pt x="5621" y="9438"/>
                  <a:pt x="8946" y="15549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0" name="Google Shape;2510;p31"/>
          <p:cNvSpPr/>
          <p:nvPr/>
        </p:nvSpPr>
        <p:spPr>
          <a:xfrm rot="-971638">
            <a:off x="1636491" y="3313251"/>
            <a:ext cx="349479" cy="1094480"/>
          </a:xfrm>
          <a:custGeom>
            <a:avLst/>
            <a:gdLst/>
            <a:ahLst/>
            <a:cxnLst/>
            <a:rect l="l" t="t" r="r" b="b"/>
            <a:pathLst>
              <a:path w="9374" h="29357" extrusionOk="0">
                <a:moveTo>
                  <a:pt x="5241" y="7316"/>
                </a:moveTo>
                <a:cubicBezTo>
                  <a:pt x="5178" y="6018"/>
                  <a:pt x="4988" y="4529"/>
                  <a:pt x="5114" y="2962"/>
                </a:cubicBezTo>
                <a:cubicBezTo>
                  <a:pt x="5288" y="397"/>
                  <a:pt x="5859" y="1"/>
                  <a:pt x="4861" y="1426"/>
                </a:cubicBezTo>
                <a:cubicBezTo>
                  <a:pt x="253" y="7902"/>
                  <a:pt x="1251" y="4529"/>
                  <a:pt x="3563" y="8124"/>
                </a:cubicBezTo>
                <a:cubicBezTo>
                  <a:pt x="3800" y="8472"/>
                  <a:pt x="4006" y="8836"/>
                  <a:pt x="4196" y="9232"/>
                </a:cubicBezTo>
                <a:cubicBezTo>
                  <a:pt x="3848" y="8583"/>
                  <a:pt x="2771" y="7443"/>
                  <a:pt x="1235" y="6762"/>
                </a:cubicBezTo>
                <a:cubicBezTo>
                  <a:pt x="0" y="10388"/>
                  <a:pt x="4449" y="13000"/>
                  <a:pt x="5906" y="17640"/>
                </a:cubicBezTo>
                <a:cubicBezTo>
                  <a:pt x="6492" y="21677"/>
                  <a:pt x="7600" y="25604"/>
                  <a:pt x="9199" y="29356"/>
                </a:cubicBezTo>
                <a:lnTo>
                  <a:pt x="9374" y="29277"/>
                </a:lnTo>
                <a:cubicBezTo>
                  <a:pt x="6334" y="22136"/>
                  <a:pt x="5684" y="16690"/>
                  <a:pt x="5241" y="731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1" name="Google Shape;2511;p31"/>
          <p:cNvSpPr/>
          <p:nvPr/>
        </p:nvSpPr>
        <p:spPr>
          <a:xfrm rot="-971638">
            <a:off x="1741663" y="3030762"/>
            <a:ext cx="233197" cy="1083854"/>
          </a:xfrm>
          <a:custGeom>
            <a:avLst/>
            <a:gdLst/>
            <a:ahLst/>
            <a:cxnLst/>
            <a:rect l="l" t="t" r="r" b="b"/>
            <a:pathLst>
              <a:path w="6255" h="29072" extrusionOk="0">
                <a:moveTo>
                  <a:pt x="2724" y="2645"/>
                </a:moveTo>
                <a:cubicBezTo>
                  <a:pt x="3167" y="3389"/>
                  <a:pt x="3753" y="4387"/>
                  <a:pt x="3848" y="5162"/>
                </a:cubicBezTo>
                <a:cubicBezTo>
                  <a:pt x="3531" y="4371"/>
                  <a:pt x="3040" y="3658"/>
                  <a:pt x="2391" y="3088"/>
                </a:cubicBezTo>
                <a:cubicBezTo>
                  <a:pt x="491" y="5748"/>
                  <a:pt x="0" y="9200"/>
                  <a:pt x="190" y="12446"/>
                </a:cubicBezTo>
                <a:cubicBezTo>
                  <a:pt x="744" y="23308"/>
                  <a:pt x="1710" y="29071"/>
                  <a:pt x="1457" y="26142"/>
                </a:cubicBezTo>
                <a:cubicBezTo>
                  <a:pt x="776" y="18653"/>
                  <a:pt x="4434" y="13792"/>
                  <a:pt x="4766" y="6461"/>
                </a:cubicBezTo>
                <a:cubicBezTo>
                  <a:pt x="4893" y="4434"/>
                  <a:pt x="4750" y="2471"/>
                  <a:pt x="6255" y="1"/>
                </a:cubicBezTo>
                <a:cubicBezTo>
                  <a:pt x="5431" y="206"/>
                  <a:pt x="3959" y="1077"/>
                  <a:pt x="2724" y="2645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2" name="Google Shape;2512;p31"/>
          <p:cNvSpPr/>
          <p:nvPr/>
        </p:nvSpPr>
        <p:spPr>
          <a:xfrm>
            <a:off x="1141555" y="3948377"/>
            <a:ext cx="1339337" cy="367053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bg>
      <p:bgPr>
        <a:solidFill>
          <a:schemeClr val="dk2"/>
        </a:solidFill>
        <a:effectLst/>
      </p:bgPr>
    </p:bg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4" name="Google Shape;2514;p32"/>
          <p:cNvSpPr txBox="1">
            <a:spLocks noGrp="1"/>
          </p:cNvSpPr>
          <p:nvPr>
            <p:ph type="title" hasCustomPrompt="1"/>
          </p:nvPr>
        </p:nvSpPr>
        <p:spPr>
          <a:xfrm>
            <a:off x="720974" y="749613"/>
            <a:ext cx="2194500" cy="87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15" name="Google Shape;2515;p32"/>
          <p:cNvSpPr txBox="1">
            <a:spLocks noGrp="1"/>
          </p:cNvSpPr>
          <p:nvPr>
            <p:ph type="subTitle" idx="1"/>
          </p:nvPr>
        </p:nvSpPr>
        <p:spPr>
          <a:xfrm>
            <a:off x="718874" y="1405347"/>
            <a:ext cx="21945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erif Text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6" name="Google Shape;2516;p32"/>
          <p:cNvSpPr txBox="1">
            <a:spLocks noGrp="1"/>
          </p:cNvSpPr>
          <p:nvPr>
            <p:ph type="subTitle" idx="2"/>
          </p:nvPr>
        </p:nvSpPr>
        <p:spPr>
          <a:xfrm>
            <a:off x="718874" y="1825975"/>
            <a:ext cx="2194500" cy="7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7" name="Google Shape;2517;p32"/>
          <p:cNvSpPr txBox="1">
            <a:spLocks noGrp="1"/>
          </p:cNvSpPr>
          <p:nvPr>
            <p:ph type="title" idx="3" hasCustomPrompt="1"/>
          </p:nvPr>
        </p:nvSpPr>
        <p:spPr>
          <a:xfrm>
            <a:off x="6241200" y="749613"/>
            <a:ext cx="2194500" cy="87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18" name="Google Shape;2518;p32"/>
          <p:cNvSpPr txBox="1">
            <a:spLocks noGrp="1"/>
          </p:cNvSpPr>
          <p:nvPr>
            <p:ph type="subTitle" idx="4"/>
          </p:nvPr>
        </p:nvSpPr>
        <p:spPr>
          <a:xfrm>
            <a:off x="6241200" y="1405347"/>
            <a:ext cx="21987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erif Text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9" name="Google Shape;2519;p32"/>
          <p:cNvSpPr txBox="1">
            <a:spLocks noGrp="1"/>
          </p:cNvSpPr>
          <p:nvPr>
            <p:ph type="subTitle" idx="5"/>
          </p:nvPr>
        </p:nvSpPr>
        <p:spPr>
          <a:xfrm>
            <a:off x="6241200" y="1825975"/>
            <a:ext cx="2194500" cy="7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0" name="Google Shape;2520;p32"/>
          <p:cNvSpPr txBox="1">
            <a:spLocks noGrp="1"/>
          </p:cNvSpPr>
          <p:nvPr>
            <p:ph type="title" idx="6" hasCustomPrompt="1"/>
          </p:nvPr>
        </p:nvSpPr>
        <p:spPr>
          <a:xfrm>
            <a:off x="718875" y="2898968"/>
            <a:ext cx="2194500" cy="87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21" name="Google Shape;2521;p32"/>
          <p:cNvSpPr txBox="1">
            <a:spLocks noGrp="1"/>
          </p:cNvSpPr>
          <p:nvPr>
            <p:ph type="subTitle" idx="7"/>
          </p:nvPr>
        </p:nvSpPr>
        <p:spPr>
          <a:xfrm>
            <a:off x="716775" y="3552834"/>
            <a:ext cx="21987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erif Text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2" name="Google Shape;2522;p32"/>
          <p:cNvSpPr txBox="1">
            <a:spLocks noGrp="1"/>
          </p:cNvSpPr>
          <p:nvPr>
            <p:ph type="subTitle" idx="8"/>
          </p:nvPr>
        </p:nvSpPr>
        <p:spPr>
          <a:xfrm>
            <a:off x="720975" y="3970454"/>
            <a:ext cx="2194500" cy="7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3" name="Google Shape;2523;p32"/>
          <p:cNvSpPr txBox="1">
            <a:spLocks noGrp="1"/>
          </p:cNvSpPr>
          <p:nvPr>
            <p:ph type="title" idx="9" hasCustomPrompt="1"/>
          </p:nvPr>
        </p:nvSpPr>
        <p:spPr>
          <a:xfrm>
            <a:off x="6241200" y="2898968"/>
            <a:ext cx="2194500" cy="87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24" name="Google Shape;2524;p32"/>
          <p:cNvSpPr txBox="1">
            <a:spLocks noGrp="1"/>
          </p:cNvSpPr>
          <p:nvPr>
            <p:ph type="subTitle" idx="13"/>
          </p:nvPr>
        </p:nvSpPr>
        <p:spPr>
          <a:xfrm>
            <a:off x="6241200" y="3552834"/>
            <a:ext cx="21987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erif Text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5" name="Google Shape;2525;p32"/>
          <p:cNvSpPr txBox="1">
            <a:spLocks noGrp="1"/>
          </p:cNvSpPr>
          <p:nvPr>
            <p:ph type="subTitle" idx="14"/>
          </p:nvPr>
        </p:nvSpPr>
        <p:spPr>
          <a:xfrm>
            <a:off x="6241200" y="3970454"/>
            <a:ext cx="2194500" cy="7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6" name="Google Shape;2526;p32"/>
          <p:cNvSpPr/>
          <p:nvPr/>
        </p:nvSpPr>
        <p:spPr>
          <a:xfrm>
            <a:off x="5422425" y="3222750"/>
            <a:ext cx="340650" cy="342400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7" name="Google Shape;2527;p32"/>
          <p:cNvSpPr/>
          <p:nvPr/>
        </p:nvSpPr>
        <p:spPr>
          <a:xfrm>
            <a:off x="3394575" y="449088"/>
            <a:ext cx="684225" cy="187225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8" name="Google Shape;2528;p32"/>
          <p:cNvSpPr/>
          <p:nvPr/>
        </p:nvSpPr>
        <p:spPr>
          <a:xfrm>
            <a:off x="4892650" y="105255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9" name="Google Shape;2529;p32"/>
          <p:cNvSpPr/>
          <p:nvPr/>
        </p:nvSpPr>
        <p:spPr>
          <a:xfrm>
            <a:off x="-150775" y="2446625"/>
            <a:ext cx="684150" cy="18747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0" name="Google Shape;2530;p32"/>
          <p:cNvSpPr/>
          <p:nvPr/>
        </p:nvSpPr>
        <p:spPr>
          <a:xfrm>
            <a:off x="8489150" y="4786400"/>
            <a:ext cx="745650" cy="204200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" name="Google Shape;2531;p32"/>
          <p:cNvSpPr/>
          <p:nvPr/>
        </p:nvSpPr>
        <p:spPr>
          <a:xfrm>
            <a:off x="4603800" y="382465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2" name="Google Shape;2532;p32"/>
          <p:cNvSpPr/>
          <p:nvPr/>
        </p:nvSpPr>
        <p:spPr>
          <a:xfrm>
            <a:off x="8753600" y="18135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32"/>
          <p:cNvSpPr/>
          <p:nvPr/>
        </p:nvSpPr>
        <p:spPr>
          <a:xfrm>
            <a:off x="3137250" y="4764650"/>
            <a:ext cx="745650" cy="204350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32"/>
          <p:cNvSpPr/>
          <p:nvPr/>
        </p:nvSpPr>
        <p:spPr>
          <a:xfrm>
            <a:off x="4344125" y="2306450"/>
            <a:ext cx="390425" cy="107075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32"/>
          <p:cNvSpPr/>
          <p:nvPr/>
        </p:nvSpPr>
        <p:spPr>
          <a:xfrm>
            <a:off x="4611425" y="2760025"/>
            <a:ext cx="57425" cy="61000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32"/>
          <p:cNvSpPr/>
          <p:nvPr/>
        </p:nvSpPr>
        <p:spPr>
          <a:xfrm>
            <a:off x="4623300" y="2663050"/>
            <a:ext cx="12300" cy="113625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32"/>
          <p:cNvSpPr/>
          <p:nvPr/>
        </p:nvSpPr>
        <p:spPr>
          <a:xfrm>
            <a:off x="4658525" y="2699875"/>
            <a:ext cx="69300" cy="90675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32"/>
          <p:cNvSpPr/>
          <p:nvPr/>
        </p:nvSpPr>
        <p:spPr>
          <a:xfrm>
            <a:off x="4614975" y="2667025"/>
            <a:ext cx="30500" cy="141325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9" name="Google Shape;2539;p32"/>
          <p:cNvSpPr/>
          <p:nvPr/>
        </p:nvSpPr>
        <p:spPr>
          <a:xfrm>
            <a:off x="4642700" y="2696300"/>
            <a:ext cx="75625" cy="123125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0" name="Google Shape;2540;p32"/>
          <p:cNvSpPr/>
          <p:nvPr/>
        </p:nvSpPr>
        <p:spPr>
          <a:xfrm>
            <a:off x="4519200" y="2078875"/>
            <a:ext cx="598125" cy="630125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1" name="Google Shape;2541;p32"/>
          <p:cNvSpPr/>
          <p:nvPr/>
        </p:nvSpPr>
        <p:spPr>
          <a:xfrm>
            <a:off x="4592425" y="2091450"/>
            <a:ext cx="449300" cy="609225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2" name="Google Shape;2542;p32"/>
          <p:cNvSpPr/>
          <p:nvPr/>
        </p:nvSpPr>
        <p:spPr>
          <a:xfrm>
            <a:off x="4661300" y="2099175"/>
            <a:ext cx="292950" cy="590825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3" name="Google Shape;2543;p32"/>
          <p:cNvSpPr/>
          <p:nvPr/>
        </p:nvSpPr>
        <p:spPr>
          <a:xfrm>
            <a:off x="4613400" y="2654350"/>
            <a:ext cx="136975" cy="78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" name="Google Shape;2544;p32"/>
          <p:cNvSpPr/>
          <p:nvPr/>
        </p:nvSpPr>
        <p:spPr>
          <a:xfrm>
            <a:off x="4640625" y="2491350"/>
            <a:ext cx="691250" cy="18892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5" name="Google Shape;2545;p32"/>
          <p:cNvSpPr/>
          <p:nvPr/>
        </p:nvSpPr>
        <p:spPr>
          <a:xfrm>
            <a:off x="5066250" y="2486475"/>
            <a:ext cx="18625" cy="15550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6" name="Google Shape;2546;p32"/>
          <p:cNvSpPr/>
          <p:nvPr/>
        </p:nvSpPr>
        <p:spPr>
          <a:xfrm>
            <a:off x="4884950" y="2396650"/>
            <a:ext cx="11500" cy="9875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7" name="Google Shape;2547;p32"/>
          <p:cNvSpPr/>
          <p:nvPr/>
        </p:nvSpPr>
        <p:spPr>
          <a:xfrm>
            <a:off x="4821600" y="2450875"/>
            <a:ext cx="11525" cy="99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8" name="Google Shape;2548;p32"/>
          <p:cNvSpPr/>
          <p:nvPr/>
        </p:nvSpPr>
        <p:spPr>
          <a:xfrm>
            <a:off x="4770550" y="2265625"/>
            <a:ext cx="13875" cy="11800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9" name="Google Shape;2549;p32"/>
          <p:cNvSpPr/>
          <p:nvPr/>
        </p:nvSpPr>
        <p:spPr>
          <a:xfrm>
            <a:off x="4812100" y="2426750"/>
            <a:ext cx="16275" cy="13925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0" name="Google Shape;2550;p32"/>
          <p:cNvSpPr/>
          <p:nvPr/>
        </p:nvSpPr>
        <p:spPr>
          <a:xfrm>
            <a:off x="4816475" y="2512250"/>
            <a:ext cx="13075" cy="13075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1" name="Google Shape;2551;p32"/>
          <p:cNvSpPr/>
          <p:nvPr/>
        </p:nvSpPr>
        <p:spPr>
          <a:xfrm>
            <a:off x="4813700" y="2517375"/>
            <a:ext cx="17825" cy="15275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2" name="Google Shape;2552;p32"/>
          <p:cNvSpPr/>
          <p:nvPr/>
        </p:nvSpPr>
        <p:spPr>
          <a:xfrm>
            <a:off x="4762625" y="2511850"/>
            <a:ext cx="11900" cy="9875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3" name="Google Shape;2553;p32"/>
          <p:cNvSpPr/>
          <p:nvPr/>
        </p:nvSpPr>
        <p:spPr>
          <a:xfrm>
            <a:off x="4591625" y="2303625"/>
            <a:ext cx="16250" cy="13925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4" name="Google Shape;2554;p32"/>
          <p:cNvSpPr/>
          <p:nvPr/>
        </p:nvSpPr>
        <p:spPr>
          <a:xfrm>
            <a:off x="4412300" y="2172225"/>
            <a:ext cx="11525" cy="9775"/>
          </a:xfrm>
          <a:custGeom>
            <a:avLst/>
            <a:gdLst/>
            <a:ahLst/>
            <a:cxnLst/>
            <a:rect l="l" t="t" r="r" b="b"/>
            <a:pathLst>
              <a:path w="461" h="391" extrusionOk="0">
                <a:moveTo>
                  <a:pt x="270" y="0"/>
                </a:moveTo>
                <a:cubicBezTo>
                  <a:pt x="80" y="0"/>
                  <a:pt x="1" y="206"/>
                  <a:pt x="128" y="333"/>
                </a:cubicBezTo>
                <a:cubicBezTo>
                  <a:pt x="168" y="373"/>
                  <a:pt x="216" y="391"/>
                  <a:pt x="263" y="391"/>
                </a:cubicBezTo>
                <a:cubicBezTo>
                  <a:pt x="364" y="391"/>
                  <a:pt x="460" y="309"/>
                  <a:pt x="460" y="190"/>
                </a:cubicBezTo>
                <a:cubicBezTo>
                  <a:pt x="460" y="79"/>
                  <a:pt x="365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5" name="Google Shape;2555;p32"/>
          <p:cNvSpPr/>
          <p:nvPr/>
        </p:nvSpPr>
        <p:spPr>
          <a:xfrm>
            <a:off x="4375100" y="2303225"/>
            <a:ext cx="17050" cy="14600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6" name="Google Shape;2556;p32"/>
          <p:cNvSpPr/>
          <p:nvPr/>
        </p:nvSpPr>
        <p:spPr>
          <a:xfrm>
            <a:off x="3882900" y="1417975"/>
            <a:ext cx="152425" cy="152825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7" name="Google Shape;2557;p32"/>
          <p:cNvSpPr/>
          <p:nvPr/>
        </p:nvSpPr>
        <p:spPr>
          <a:xfrm>
            <a:off x="3778850" y="4171263"/>
            <a:ext cx="166075" cy="174575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_1"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9" name="Google Shape;2559;p33"/>
          <p:cNvSpPr/>
          <p:nvPr/>
        </p:nvSpPr>
        <p:spPr>
          <a:xfrm rot="-183855">
            <a:off x="-118607" y="2480535"/>
            <a:ext cx="536821" cy="14722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0" name="Google Shape;2560;p33"/>
          <p:cNvSpPr/>
          <p:nvPr/>
        </p:nvSpPr>
        <p:spPr>
          <a:xfrm rot="-172081">
            <a:off x="153676" y="4955969"/>
            <a:ext cx="950484" cy="259776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1" name="Google Shape;2561;p33"/>
          <p:cNvSpPr/>
          <p:nvPr/>
        </p:nvSpPr>
        <p:spPr>
          <a:xfrm>
            <a:off x="8549738" y="4785127"/>
            <a:ext cx="536834" cy="147228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2" name="Google Shape;2562;p33"/>
          <p:cNvSpPr/>
          <p:nvPr/>
        </p:nvSpPr>
        <p:spPr>
          <a:xfrm rot="-125535">
            <a:off x="6592824" y="1094943"/>
            <a:ext cx="950480" cy="25977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3" name="Google Shape;2563;p33"/>
          <p:cNvSpPr/>
          <p:nvPr/>
        </p:nvSpPr>
        <p:spPr>
          <a:xfrm rot="-125535">
            <a:off x="397549" y="150943"/>
            <a:ext cx="950480" cy="25977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4" name="Google Shape;2564;p33"/>
          <p:cNvSpPr/>
          <p:nvPr/>
        </p:nvSpPr>
        <p:spPr>
          <a:xfrm>
            <a:off x="8804424" y="701857"/>
            <a:ext cx="36128" cy="36128"/>
          </a:xfrm>
          <a:custGeom>
            <a:avLst/>
            <a:gdLst/>
            <a:ahLst/>
            <a:cxnLst/>
            <a:rect l="l" t="t" r="r" b="b"/>
            <a:pathLst>
              <a:path w="555" h="555" extrusionOk="0">
                <a:moveTo>
                  <a:pt x="285" y="1"/>
                </a:moveTo>
                <a:cubicBezTo>
                  <a:pt x="127" y="1"/>
                  <a:pt x="0" y="127"/>
                  <a:pt x="0" y="286"/>
                </a:cubicBezTo>
                <a:cubicBezTo>
                  <a:pt x="0" y="428"/>
                  <a:pt x="127" y="555"/>
                  <a:pt x="285" y="555"/>
                </a:cubicBezTo>
                <a:cubicBezTo>
                  <a:pt x="443" y="555"/>
                  <a:pt x="554" y="428"/>
                  <a:pt x="554" y="286"/>
                </a:cubicBezTo>
                <a:cubicBezTo>
                  <a:pt x="554" y="127"/>
                  <a:pt x="443" y="1"/>
                  <a:pt x="285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5" name="Google Shape;2565;p33"/>
          <p:cNvSpPr/>
          <p:nvPr/>
        </p:nvSpPr>
        <p:spPr>
          <a:xfrm>
            <a:off x="8835345" y="395322"/>
            <a:ext cx="404175" cy="110401"/>
          </a:xfrm>
          <a:custGeom>
            <a:avLst/>
            <a:gdLst/>
            <a:ahLst/>
            <a:cxnLst/>
            <a:rect l="l" t="t" r="r" b="b"/>
            <a:pathLst>
              <a:path w="6209" h="1696" extrusionOk="0">
                <a:moveTo>
                  <a:pt x="3065" y="1"/>
                </a:moveTo>
                <a:cubicBezTo>
                  <a:pt x="2750" y="1"/>
                  <a:pt x="2499" y="378"/>
                  <a:pt x="2755" y="672"/>
                </a:cubicBezTo>
                <a:cubicBezTo>
                  <a:pt x="2626" y="595"/>
                  <a:pt x="2483" y="555"/>
                  <a:pt x="2343" y="555"/>
                </a:cubicBezTo>
                <a:cubicBezTo>
                  <a:pt x="2226" y="555"/>
                  <a:pt x="2112" y="583"/>
                  <a:pt x="2011" y="641"/>
                </a:cubicBezTo>
                <a:cubicBezTo>
                  <a:pt x="1612" y="858"/>
                  <a:pt x="1273" y="921"/>
                  <a:pt x="991" y="921"/>
                </a:cubicBezTo>
                <a:cubicBezTo>
                  <a:pt x="602" y="921"/>
                  <a:pt x="321" y="802"/>
                  <a:pt x="137" y="802"/>
                </a:cubicBezTo>
                <a:cubicBezTo>
                  <a:pt x="104" y="802"/>
                  <a:pt x="74" y="806"/>
                  <a:pt x="48" y="815"/>
                </a:cubicBezTo>
                <a:cubicBezTo>
                  <a:pt x="0" y="862"/>
                  <a:pt x="0" y="941"/>
                  <a:pt x="48" y="1005"/>
                </a:cubicBezTo>
                <a:cubicBezTo>
                  <a:pt x="84" y="1036"/>
                  <a:pt x="128" y="1046"/>
                  <a:pt x="175" y="1046"/>
                </a:cubicBezTo>
                <a:cubicBezTo>
                  <a:pt x="272" y="1046"/>
                  <a:pt x="379" y="1000"/>
                  <a:pt x="443" y="989"/>
                </a:cubicBezTo>
                <a:cubicBezTo>
                  <a:pt x="490" y="978"/>
                  <a:pt x="536" y="973"/>
                  <a:pt x="581" y="973"/>
                </a:cubicBezTo>
                <a:cubicBezTo>
                  <a:pt x="800" y="973"/>
                  <a:pt x="1010" y="1084"/>
                  <a:pt x="1219" y="1163"/>
                </a:cubicBezTo>
                <a:cubicBezTo>
                  <a:pt x="1350" y="1234"/>
                  <a:pt x="1489" y="1270"/>
                  <a:pt x="1631" y="1270"/>
                </a:cubicBezTo>
                <a:cubicBezTo>
                  <a:pt x="1678" y="1270"/>
                  <a:pt x="1726" y="1266"/>
                  <a:pt x="1773" y="1258"/>
                </a:cubicBezTo>
                <a:lnTo>
                  <a:pt x="1773" y="1258"/>
                </a:lnTo>
                <a:cubicBezTo>
                  <a:pt x="1647" y="1353"/>
                  <a:pt x="1710" y="1591"/>
                  <a:pt x="1948" y="1638"/>
                </a:cubicBezTo>
                <a:cubicBezTo>
                  <a:pt x="2115" y="1678"/>
                  <a:pt x="2275" y="1696"/>
                  <a:pt x="2419" y="1696"/>
                </a:cubicBezTo>
                <a:cubicBezTo>
                  <a:pt x="2901" y="1696"/>
                  <a:pt x="3213" y="1501"/>
                  <a:pt x="3103" y="1306"/>
                </a:cubicBezTo>
                <a:cubicBezTo>
                  <a:pt x="3160" y="1283"/>
                  <a:pt x="3216" y="1274"/>
                  <a:pt x="3273" y="1274"/>
                </a:cubicBezTo>
                <a:cubicBezTo>
                  <a:pt x="3532" y="1274"/>
                  <a:pt x="3785" y="1475"/>
                  <a:pt x="4006" y="1527"/>
                </a:cubicBezTo>
                <a:cubicBezTo>
                  <a:pt x="4092" y="1550"/>
                  <a:pt x="4176" y="1561"/>
                  <a:pt x="4254" y="1561"/>
                </a:cubicBezTo>
                <a:cubicBezTo>
                  <a:pt x="4503" y="1561"/>
                  <a:pt x="4687" y="1448"/>
                  <a:pt x="4687" y="1242"/>
                </a:cubicBezTo>
                <a:cubicBezTo>
                  <a:pt x="4687" y="1242"/>
                  <a:pt x="4977" y="1345"/>
                  <a:pt x="5300" y="1345"/>
                </a:cubicBezTo>
                <a:cubicBezTo>
                  <a:pt x="5499" y="1345"/>
                  <a:pt x="5711" y="1306"/>
                  <a:pt x="5874" y="1179"/>
                </a:cubicBezTo>
                <a:cubicBezTo>
                  <a:pt x="6209" y="932"/>
                  <a:pt x="6063" y="471"/>
                  <a:pt x="5742" y="471"/>
                </a:cubicBezTo>
                <a:cubicBezTo>
                  <a:pt x="5714" y="471"/>
                  <a:pt x="5684" y="475"/>
                  <a:pt x="5653" y="482"/>
                </a:cubicBezTo>
                <a:cubicBezTo>
                  <a:pt x="5415" y="561"/>
                  <a:pt x="5209" y="688"/>
                  <a:pt x="5051" y="862"/>
                </a:cubicBezTo>
                <a:cubicBezTo>
                  <a:pt x="5035" y="672"/>
                  <a:pt x="4988" y="482"/>
                  <a:pt x="4877" y="308"/>
                </a:cubicBezTo>
                <a:cubicBezTo>
                  <a:pt x="4792" y="187"/>
                  <a:pt x="4651" y="112"/>
                  <a:pt x="4505" y="112"/>
                </a:cubicBezTo>
                <a:cubicBezTo>
                  <a:pt x="4460" y="112"/>
                  <a:pt x="4415" y="119"/>
                  <a:pt x="4370" y="134"/>
                </a:cubicBezTo>
                <a:cubicBezTo>
                  <a:pt x="4164" y="229"/>
                  <a:pt x="4069" y="498"/>
                  <a:pt x="3848" y="514"/>
                </a:cubicBezTo>
                <a:cubicBezTo>
                  <a:pt x="3842" y="514"/>
                  <a:pt x="3836" y="514"/>
                  <a:pt x="3830" y="514"/>
                </a:cubicBezTo>
                <a:cubicBezTo>
                  <a:pt x="3589" y="514"/>
                  <a:pt x="3479" y="194"/>
                  <a:pt x="3293" y="71"/>
                </a:cubicBezTo>
                <a:cubicBezTo>
                  <a:pt x="3218" y="22"/>
                  <a:pt x="3139" y="1"/>
                  <a:pt x="306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6" name="Google Shape;2566;p33"/>
          <p:cNvSpPr/>
          <p:nvPr/>
        </p:nvSpPr>
        <p:spPr>
          <a:xfrm>
            <a:off x="8903369" y="864726"/>
            <a:ext cx="58781" cy="62947"/>
          </a:xfrm>
          <a:custGeom>
            <a:avLst/>
            <a:gdLst/>
            <a:ahLst/>
            <a:cxnLst/>
            <a:rect l="l" t="t" r="r" b="b"/>
            <a:pathLst>
              <a:path w="903" h="967" extrusionOk="0">
                <a:moveTo>
                  <a:pt x="697" y="1"/>
                </a:moveTo>
                <a:lnTo>
                  <a:pt x="0" y="270"/>
                </a:lnTo>
                <a:lnTo>
                  <a:pt x="348" y="966"/>
                </a:lnTo>
                <a:lnTo>
                  <a:pt x="903" y="745"/>
                </a:lnTo>
                <a:lnTo>
                  <a:pt x="697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7" name="Google Shape;2567;p33"/>
          <p:cNvSpPr/>
          <p:nvPr/>
        </p:nvSpPr>
        <p:spPr>
          <a:xfrm>
            <a:off x="8937349" y="764739"/>
            <a:ext cx="12433" cy="117562"/>
          </a:xfrm>
          <a:custGeom>
            <a:avLst/>
            <a:gdLst/>
            <a:ahLst/>
            <a:cxnLst/>
            <a:rect l="l" t="t" r="r" b="b"/>
            <a:pathLst>
              <a:path w="191" h="1806" fill="none" extrusionOk="0">
                <a:moveTo>
                  <a:pt x="191" y="1806"/>
                </a:moveTo>
                <a:lnTo>
                  <a:pt x="1" y="1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8" name="Google Shape;2568;p33"/>
          <p:cNvSpPr/>
          <p:nvPr/>
        </p:nvSpPr>
        <p:spPr>
          <a:xfrm>
            <a:off x="8842505" y="802885"/>
            <a:ext cx="71214" cy="93867"/>
          </a:xfrm>
          <a:custGeom>
            <a:avLst/>
            <a:gdLst/>
            <a:ahLst/>
            <a:cxnLst/>
            <a:rect l="l" t="t" r="r" b="b"/>
            <a:pathLst>
              <a:path w="1094" h="1442" fill="none" extrusionOk="0">
                <a:moveTo>
                  <a:pt x="1093" y="1441"/>
                </a:moveTo>
                <a:lnTo>
                  <a:pt x="1" y="1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9" name="Google Shape;2569;p33"/>
          <p:cNvSpPr/>
          <p:nvPr/>
        </p:nvSpPr>
        <p:spPr>
          <a:xfrm>
            <a:off x="8927064" y="767864"/>
            <a:ext cx="32027" cy="146399"/>
          </a:xfrm>
          <a:custGeom>
            <a:avLst/>
            <a:gdLst/>
            <a:ahLst/>
            <a:cxnLst/>
            <a:rect l="l" t="t" r="r" b="b"/>
            <a:pathLst>
              <a:path w="492" h="2249" fill="none" extrusionOk="0">
                <a:moveTo>
                  <a:pt x="491" y="2249"/>
                </a:moveTo>
                <a:lnTo>
                  <a:pt x="0" y="0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0" name="Google Shape;2570;p33"/>
          <p:cNvSpPr/>
          <p:nvPr/>
        </p:nvSpPr>
        <p:spPr>
          <a:xfrm>
            <a:off x="8851814" y="798784"/>
            <a:ext cx="78374" cy="127847"/>
          </a:xfrm>
          <a:custGeom>
            <a:avLst/>
            <a:gdLst/>
            <a:ahLst/>
            <a:cxnLst/>
            <a:rect l="l" t="t" r="r" b="b"/>
            <a:pathLst>
              <a:path w="1204" h="1964" fill="none" extrusionOk="0">
                <a:moveTo>
                  <a:pt x="1204" y="1964"/>
                </a:moveTo>
                <a:lnTo>
                  <a:pt x="0" y="0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1" name="Google Shape;2571;p33"/>
          <p:cNvSpPr/>
          <p:nvPr/>
        </p:nvSpPr>
        <p:spPr>
          <a:xfrm>
            <a:off x="8437482" y="157723"/>
            <a:ext cx="619509" cy="654530"/>
          </a:xfrm>
          <a:custGeom>
            <a:avLst/>
            <a:gdLst/>
            <a:ahLst/>
            <a:cxnLst/>
            <a:rect l="l" t="t" r="r" b="b"/>
            <a:pathLst>
              <a:path w="9517" h="10055" extrusionOk="0">
                <a:moveTo>
                  <a:pt x="4784" y="1"/>
                </a:moveTo>
                <a:cubicBezTo>
                  <a:pt x="4267" y="1"/>
                  <a:pt x="3741" y="97"/>
                  <a:pt x="3230" y="301"/>
                </a:cubicBezTo>
                <a:cubicBezTo>
                  <a:pt x="1045" y="1171"/>
                  <a:pt x="0" y="3673"/>
                  <a:pt x="919" y="5842"/>
                </a:cubicBezTo>
                <a:cubicBezTo>
                  <a:pt x="1726" y="7869"/>
                  <a:pt x="4228" y="9326"/>
                  <a:pt x="5859" y="10054"/>
                </a:cubicBezTo>
                <a:lnTo>
                  <a:pt x="8028" y="9183"/>
                </a:lnTo>
                <a:cubicBezTo>
                  <a:pt x="8709" y="7536"/>
                  <a:pt x="9516" y="4750"/>
                  <a:pt x="8709" y="2723"/>
                </a:cubicBezTo>
                <a:cubicBezTo>
                  <a:pt x="8078" y="1036"/>
                  <a:pt x="6480" y="1"/>
                  <a:pt x="4784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2" name="Google Shape;2572;p33"/>
          <p:cNvSpPr/>
          <p:nvPr/>
        </p:nvSpPr>
        <p:spPr>
          <a:xfrm>
            <a:off x="8517875" y="172565"/>
            <a:ext cx="464908" cy="630380"/>
          </a:xfrm>
          <a:custGeom>
            <a:avLst/>
            <a:gdLst/>
            <a:ahLst/>
            <a:cxnLst/>
            <a:rect l="l" t="t" r="r" b="b"/>
            <a:pathLst>
              <a:path w="7142" h="9684" extrusionOk="0">
                <a:moveTo>
                  <a:pt x="2844" y="1"/>
                </a:moveTo>
                <a:cubicBezTo>
                  <a:pt x="2570" y="1"/>
                  <a:pt x="2301" y="50"/>
                  <a:pt x="2043" y="152"/>
                </a:cubicBezTo>
                <a:cubicBezTo>
                  <a:pt x="523" y="753"/>
                  <a:pt x="0" y="2986"/>
                  <a:pt x="855" y="5139"/>
                </a:cubicBezTo>
                <a:cubicBezTo>
                  <a:pt x="1663" y="7166"/>
                  <a:pt x="3674" y="8844"/>
                  <a:pt x="4956" y="9684"/>
                </a:cubicBezTo>
                <a:lnTo>
                  <a:pt x="6492" y="9066"/>
                </a:lnTo>
                <a:cubicBezTo>
                  <a:pt x="6825" y="7578"/>
                  <a:pt x="7141" y="4981"/>
                  <a:pt x="6334" y="2954"/>
                </a:cubicBezTo>
                <a:cubicBezTo>
                  <a:pt x="5624" y="1166"/>
                  <a:pt x="4183" y="1"/>
                  <a:pt x="28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3" name="Google Shape;2573;p33"/>
          <p:cNvSpPr/>
          <p:nvPr/>
        </p:nvSpPr>
        <p:spPr>
          <a:xfrm>
            <a:off x="8607511" y="180637"/>
            <a:ext cx="304124" cy="610982"/>
          </a:xfrm>
          <a:custGeom>
            <a:avLst/>
            <a:gdLst/>
            <a:ahLst/>
            <a:cxnLst/>
            <a:rect l="l" t="t" r="r" b="b"/>
            <a:pathLst>
              <a:path w="4672" h="9386" extrusionOk="0">
                <a:moveTo>
                  <a:pt x="816" y="0"/>
                </a:moveTo>
                <a:cubicBezTo>
                  <a:pt x="763" y="0"/>
                  <a:pt x="713" y="9"/>
                  <a:pt x="666" y="28"/>
                </a:cubicBezTo>
                <a:cubicBezTo>
                  <a:pt x="1" y="281"/>
                  <a:pt x="175" y="2244"/>
                  <a:pt x="1046" y="4398"/>
                </a:cubicBezTo>
                <a:cubicBezTo>
                  <a:pt x="1838" y="6424"/>
                  <a:pt x="3199" y="8356"/>
                  <a:pt x="4007" y="9385"/>
                </a:cubicBezTo>
                <a:lnTo>
                  <a:pt x="4672" y="9132"/>
                </a:lnTo>
                <a:cubicBezTo>
                  <a:pt x="4545" y="7818"/>
                  <a:pt x="4197" y="5490"/>
                  <a:pt x="3389" y="3464"/>
                </a:cubicBezTo>
                <a:cubicBezTo>
                  <a:pt x="2596" y="1466"/>
                  <a:pt x="1490" y="0"/>
                  <a:pt x="816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4" name="Google Shape;2574;p33"/>
          <p:cNvSpPr/>
          <p:nvPr/>
        </p:nvSpPr>
        <p:spPr>
          <a:xfrm>
            <a:off x="8818810" y="755496"/>
            <a:ext cx="142298" cy="80457"/>
          </a:xfrm>
          <a:custGeom>
            <a:avLst/>
            <a:gdLst/>
            <a:ahLst/>
            <a:cxnLst/>
            <a:rect l="l" t="t" r="r" b="b"/>
            <a:pathLst>
              <a:path w="2186" h="1236" extrusionOk="0">
                <a:moveTo>
                  <a:pt x="2186" y="0"/>
                </a:moveTo>
                <a:lnTo>
                  <a:pt x="1" y="871"/>
                </a:lnTo>
                <a:lnTo>
                  <a:pt x="697" y="1235"/>
                </a:lnTo>
                <a:lnTo>
                  <a:pt x="1932" y="744"/>
                </a:lnTo>
                <a:lnTo>
                  <a:pt x="2186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5" name="Google Shape;2575;p33"/>
          <p:cNvSpPr/>
          <p:nvPr/>
        </p:nvSpPr>
        <p:spPr>
          <a:xfrm>
            <a:off x="8216874" y="586442"/>
            <a:ext cx="714938" cy="194960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6" name="Google Shape;2576;p33"/>
          <p:cNvSpPr txBox="1">
            <a:spLocks noGrp="1"/>
          </p:cNvSpPr>
          <p:nvPr>
            <p:ph type="subTitle" idx="1"/>
          </p:nvPr>
        </p:nvSpPr>
        <p:spPr>
          <a:xfrm>
            <a:off x="732375" y="1651335"/>
            <a:ext cx="21945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  <p:sp>
        <p:nvSpPr>
          <p:cNvPr id="2577" name="Google Shape;2577;p33"/>
          <p:cNvSpPr txBox="1">
            <a:spLocks noGrp="1"/>
          </p:cNvSpPr>
          <p:nvPr>
            <p:ph type="subTitle" idx="2"/>
          </p:nvPr>
        </p:nvSpPr>
        <p:spPr>
          <a:xfrm>
            <a:off x="3472650" y="1651335"/>
            <a:ext cx="21987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  <p:sp>
        <p:nvSpPr>
          <p:cNvPr id="2578" name="Google Shape;2578;p33"/>
          <p:cNvSpPr txBox="1">
            <a:spLocks noGrp="1"/>
          </p:cNvSpPr>
          <p:nvPr>
            <p:ph type="subTitle" idx="3"/>
          </p:nvPr>
        </p:nvSpPr>
        <p:spPr>
          <a:xfrm>
            <a:off x="730275" y="3219973"/>
            <a:ext cx="21987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  <p:sp>
        <p:nvSpPr>
          <p:cNvPr id="2579" name="Google Shape;2579;p33"/>
          <p:cNvSpPr txBox="1">
            <a:spLocks noGrp="1"/>
          </p:cNvSpPr>
          <p:nvPr>
            <p:ph type="subTitle" idx="4"/>
          </p:nvPr>
        </p:nvSpPr>
        <p:spPr>
          <a:xfrm>
            <a:off x="3472650" y="3219973"/>
            <a:ext cx="21987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  <p:sp>
        <p:nvSpPr>
          <p:cNvPr id="2580" name="Google Shape;2580;p33"/>
          <p:cNvSpPr txBox="1">
            <a:spLocks noGrp="1"/>
          </p:cNvSpPr>
          <p:nvPr>
            <p:ph type="subTitle" idx="5"/>
          </p:nvPr>
        </p:nvSpPr>
        <p:spPr>
          <a:xfrm>
            <a:off x="6241200" y="1651335"/>
            <a:ext cx="21987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  <p:sp>
        <p:nvSpPr>
          <p:cNvPr id="2581" name="Google Shape;2581;p33"/>
          <p:cNvSpPr txBox="1">
            <a:spLocks noGrp="1"/>
          </p:cNvSpPr>
          <p:nvPr>
            <p:ph type="subTitle" idx="6"/>
          </p:nvPr>
        </p:nvSpPr>
        <p:spPr>
          <a:xfrm>
            <a:off x="6241200" y="3219973"/>
            <a:ext cx="21987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  <p:sp>
        <p:nvSpPr>
          <p:cNvPr id="2582" name="Google Shape;2582;p33"/>
          <p:cNvSpPr txBox="1">
            <a:spLocks noGrp="1"/>
          </p:cNvSpPr>
          <p:nvPr>
            <p:ph type="title"/>
          </p:nvPr>
        </p:nvSpPr>
        <p:spPr>
          <a:xfrm>
            <a:off x="732375" y="542700"/>
            <a:ext cx="7708800" cy="5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4584600" y="1637176"/>
            <a:ext cx="3855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4584600" y="2598532"/>
            <a:ext cx="3222300" cy="7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2" hasCustomPrompt="1"/>
          </p:nvPr>
        </p:nvSpPr>
        <p:spPr>
          <a:xfrm>
            <a:off x="4584600" y="700201"/>
            <a:ext cx="2773200" cy="6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70175" y="1486925"/>
            <a:ext cx="3027275" cy="3027275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rgbClr val="B9CC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rot="306717">
            <a:off x="1666828" y="2782546"/>
            <a:ext cx="2060353" cy="1737061"/>
          </a:xfrm>
          <a:custGeom>
            <a:avLst/>
            <a:gdLst/>
            <a:ahLst/>
            <a:cxnLst/>
            <a:rect l="l" t="t" r="r" b="b"/>
            <a:pathLst>
              <a:path w="82416" h="69484" extrusionOk="0">
                <a:moveTo>
                  <a:pt x="32702" y="16305"/>
                </a:moveTo>
                <a:lnTo>
                  <a:pt x="32702" y="16305"/>
                </a:lnTo>
                <a:cubicBezTo>
                  <a:pt x="32703" y="16306"/>
                  <a:pt x="32703" y="16307"/>
                  <a:pt x="32703" y="16308"/>
                </a:cubicBezTo>
                <a:lnTo>
                  <a:pt x="32703" y="16308"/>
                </a:lnTo>
                <a:cubicBezTo>
                  <a:pt x="32703" y="16307"/>
                  <a:pt x="32703" y="16306"/>
                  <a:pt x="32702" y="16305"/>
                </a:cubicBezTo>
                <a:close/>
                <a:moveTo>
                  <a:pt x="53275" y="0"/>
                </a:moveTo>
                <a:cubicBezTo>
                  <a:pt x="35041" y="5655"/>
                  <a:pt x="32888" y="16313"/>
                  <a:pt x="32709" y="16313"/>
                </a:cubicBezTo>
                <a:cubicBezTo>
                  <a:pt x="32707" y="16313"/>
                  <a:pt x="32705" y="16311"/>
                  <a:pt x="32703" y="16308"/>
                </a:cubicBezTo>
                <a:lnTo>
                  <a:pt x="32703" y="16308"/>
                </a:lnTo>
                <a:cubicBezTo>
                  <a:pt x="32705" y="16314"/>
                  <a:pt x="32703" y="16316"/>
                  <a:pt x="32696" y="16316"/>
                </a:cubicBezTo>
                <a:cubicBezTo>
                  <a:pt x="32528" y="16316"/>
                  <a:pt x="29726" y="14667"/>
                  <a:pt x="24537" y="14667"/>
                </a:cubicBezTo>
                <a:cubicBezTo>
                  <a:pt x="20211" y="14667"/>
                  <a:pt x="14225" y="15814"/>
                  <a:pt x="6725" y="20020"/>
                </a:cubicBezTo>
                <a:cubicBezTo>
                  <a:pt x="6909" y="20481"/>
                  <a:pt x="7093" y="20911"/>
                  <a:pt x="7278" y="21341"/>
                </a:cubicBezTo>
                <a:cubicBezTo>
                  <a:pt x="6356" y="21893"/>
                  <a:pt x="5405" y="22507"/>
                  <a:pt x="4453" y="23152"/>
                </a:cubicBezTo>
                <a:lnTo>
                  <a:pt x="5097" y="24626"/>
                </a:lnTo>
                <a:cubicBezTo>
                  <a:pt x="4453" y="25148"/>
                  <a:pt x="3777" y="25701"/>
                  <a:pt x="3132" y="26254"/>
                </a:cubicBezTo>
                <a:cubicBezTo>
                  <a:pt x="3317" y="26653"/>
                  <a:pt x="3470" y="27052"/>
                  <a:pt x="3654" y="27451"/>
                </a:cubicBezTo>
                <a:cubicBezTo>
                  <a:pt x="3378" y="27666"/>
                  <a:pt x="3132" y="27850"/>
                  <a:pt x="2887" y="28065"/>
                </a:cubicBezTo>
                <a:lnTo>
                  <a:pt x="3071" y="28526"/>
                </a:lnTo>
                <a:cubicBezTo>
                  <a:pt x="2180" y="29048"/>
                  <a:pt x="1321" y="29631"/>
                  <a:pt x="461" y="30184"/>
                </a:cubicBezTo>
                <a:cubicBezTo>
                  <a:pt x="154" y="30399"/>
                  <a:pt x="0" y="30767"/>
                  <a:pt x="92" y="31136"/>
                </a:cubicBezTo>
                <a:lnTo>
                  <a:pt x="16520" y="69273"/>
                </a:lnTo>
                <a:cubicBezTo>
                  <a:pt x="16573" y="69413"/>
                  <a:pt x="16686" y="69483"/>
                  <a:pt x="16818" y="69483"/>
                </a:cubicBezTo>
                <a:cubicBezTo>
                  <a:pt x="16918" y="69483"/>
                  <a:pt x="17029" y="69444"/>
                  <a:pt x="17134" y="69365"/>
                </a:cubicBezTo>
                <a:cubicBezTo>
                  <a:pt x="25609" y="63285"/>
                  <a:pt x="34882" y="58372"/>
                  <a:pt x="44678" y="54779"/>
                </a:cubicBezTo>
                <a:cubicBezTo>
                  <a:pt x="44939" y="55378"/>
                  <a:pt x="45353" y="55685"/>
                  <a:pt x="46067" y="55685"/>
                </a:cubicBezTo>
                <a:cubicBezTo>
                  <a:pt x="46781" y="55685"/>
                  <a:pt x="47794" y="55378"/>
                  <a:pt x="49253" y="54749"/>
                </a:cubicBezTo>
                <a:cubicBezTo>
                  <a:pt x="52170" y="53490"/>
                  <a:pt x="52937" y="52661"/>
                  <a:pt x="52415" y="51463"/>
                </a:cubicBezTo>
                <a:cubicBezTo>
                  <a:pt x="61781" y="46827"/>
                  <a:pt x="71699" y="43449"/>
                  <a:pt x="81955" y="41484"/>
                </a:cubicBezTo>
                <a:cubicBezTo>
                  <a:pt x="82262" y="41422"/>
                  <a:pt x="82415" y="41207"/>
                  <a:pt x="82292" y="40962"/>
                </a:cubicBezTo>
                <a:cubicBezTo>
                  <a:pt x="76827" y="28249"/>
                  <a:pt x="71361" y="15537"/>
                  <a:pt x="65895" y="2825"/>
                </a:cubicBezTo>
                <a:cubicBezTo>
                  <a:pt x="65747" y="2552"/>
                  <a:pt x="65477" y="2399"/>
                  <a:pt x="65185" y="2399"/>
                </a:cubicBezTo>
                <a:cubicBezTo>
                  <a:pt x="65116" y="2399"/>
                  <a:pt x="65045" y="2408"/>
                  <a:pt x="64974" y="2426"/>
                </a:cubicBezTo>
                <a:cubicBezTo>
                  <a:pt x="63961" y="2671"/>
                  <a:pt x="62948" y="2917"/>
                  <a:pt x="61965" y="3193"/>
                </a:cubicBezTo>
                <a:lnTo>
                  <a:pt x="61750" y="2733"/>
                </a:lnTo>
                <a:cubicBezTo>
                  <a:pt x="61443" y="2764"/>
                  <a:pt x="61105" y="2825"/>
                  <a:pt x="60798" y="2886"/>
                </a:cubicBezTo>
                <a:cubicBezTo>
                  <a:pt x="60614" y="2487"/>
                  <a:pt x="60460" y="2088"/>
                  <a:pt x="60276" y="1689"/>
                </a:cubicBezTo>
                <a:cubicBezTo>
                  <a:pt x="59416" y="1750"/>
                  <a:pt x="58557" y="1873"/>
                  <a:pt x="57728" y="1996"/>
                </a:cubicBezTo>
                <a:lnTo>
                  <a:pt x="57113" y="522"/>
                </a:lnTo>
                <a:cubicBezTo>
                  <a:pt x="55977" y="737"/>
                  <a:pt x="54903" y="1013"/>
                  <a:pt x="53859" y="1320"/>
                </a:cubicBezTo>
                <a:cubicBezTo>
                  <a:pt x="53674" y="890"/>
                  <a:pt x="53459" y="430"/>
                  <a:pt x="53275" y="0"/>
                </a:cubicBezTo>
                <a:close/>
              </a:path>
            </a:pathLst>
          </a:custGeom>
          <a:solidFill>
            <a:srgbClr val="404AA9">
              <a:alpha val="44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>
            <a:off x="1585575" y="3142450"/>
            <a:ext cx="1143050" cy="1218950"/>
          </a:xfrm>
          <a:custGeom>
            <a:avLst/>
            <a:gdLst/>
            <a:ahLst/>
            <a:cxnLst/>
            <a:rect l="l" t="t" r="r" b="b"/>
            <a:pathLst>
              <a:path w="45722" h="48758" extrusionOk="0">
                <a:moveTo>
                  <a:pt x="32273" y="0"/>
                </a:moveTo>
                <a:lnTo>
                  <a:pt x="615" y="5681"/>
                </a:lnTo>
                <a:cubicBezTo>
                  <a:pt x="246" y="5712"/>
                  <a:pt x="1" y="6049"/>
                  <a:pt x="93" y="6418"/>
                </a:cubicBezTo>
                <a:lnTo>
                  <a:pt x="13603" y="48393"/>
                </a:lnTo>
                <a:cubicBezTo>
                  <a:pt x="13702" y="48615"/>
                  <a:pt x="13899" y="48757"/>
                  <a:pt x="14132" y="48757"/>
                </a:cubicBezTo>
                <a:cubicBezTo>
                  <a:pt x="14190" y="48757"/>
                  <a:pt x="14249" y="48749"/>
                  <a:pt x="14310" y="48731"/>
                </a:cubicBezTo>
                <a:lnTo>
                  <a:pt x="45722" y="41791"/>
                </a:lnTo>
                <a:lnTo>
                  <a:pt x="32273" y="0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2442275" y="3232250"/>
            <a:ext cx="502825" cy="984475"/>
          </a:xfrm>
          <a:custGeom>
            <a:avLst/>
            <a:gdLst/>
            <a:ahLst/>
            <a:cxnLst/>
            <a:rect l="l" t="t" r="r" b="b"/>
            <a:pathLst>
              <a:path w="20113" h="39379" extrusionOk="0">
                <a:moveTo>
                  <a:pt x="8260" y="1"/>
                </a:moveTo>
                <a:lnTo>
                  <a:pt x="4330" y="1874"/>
                </a:lnTo>
                <a:lnTo>
                  <a:pt x="0" y="2642"/>
                </a:lnTo>
                <a:lnTo>
                  <a:pt x="11454" y="38230"/>
                </a:lnTo>
                <a:cubicBezTo>
                  <a:pt x="11686" y="38981"/>
                  <a:pt x="12200" y="39378"/>
                  <a:pt x="13203" y="39378"/>
                </a:cubicBezTo>
                <a:cubicBezTo>
                  <a:pt x="13920" y="39378"/>
                  <a:pt x="14888" y="39175"/>
                  <a:pt x="16182" y="38752"/>
                </a:cubicBezTo>
                <a:cubicBezTo>
                  <a:pt x="19284" y="37769"/>
                  <a:pt x="20113" y="36879"/>
                  <a:pt x="19683" y="35558"/>
                </a:cubicBezTo>
                <a:lnTo>
                  <a:pt x="826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2598875" y="2728075"/>
            <a:ext cx="1086250" cy="1393150"/>
          </a:xfrm>
          <a:custGeom>
            <a:avLst/>
            <a:gdLst/>
            <a:ahLst/>
            <a:cxnLst/>
            <a:rect l="l" t="t" r="r" b="b"/>
            <a:pathLst>
              <a:path w="43450" h="55726" extrusionOk="0">
                <a:moveTo>
                  <a:pt x="29325" y="1"/>
                </a:moveTo>
                <a:cubicBezTo>
                  <a:pt x="29220" y="1"/>
                  <a:pt x="29114" y="28"/>
                  <a:pt x="29018" y="86"/>
                </a:cubicBezTo>
                <a:lnTo>
                  <a:pt x="0" y="13904"/>
                </a:lnTo>
                <a:lnTo>
                  <a:pt x="13450" y="55725"/>
                </a:lnTo>
                <a:lnTo>
                  <a:pt x="42989" y="43044"/>
                </a:lnTo>
                <a:cubicBezTo>
                  <a:pt x="43265" y="42952"/>
                  <a:pt x="43449" y="42645"/>
                  <a:pt x="43388" y="42337"/>
                </a:cubicBezTo>
                <a:lnTo>
                  <a:pt x="29877" y="362"/>
                </a:lnTo>
                <a:cubicBezTo>
                  <a:pt x="29772" y="131"/>
                  <a:pt x="29552" y="1"/>
                  <a:pt x="293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2598875" y="2764750"/>
            <a:ext cx="1023300" cy="1356475"/>
          </a:xfrm>
          <a:custGeom>
            <a:avLst/>
            <a:gdLst/>
            <a:ahLst/>
            <a:cxnLst/>
            <a:rect l="l" t="t" r="r" b="b"/>
            <a:pathLst>
              <a:path w="40932" h="54259" extrusionOk="0">
                <a:moveTo>
                  <a:pt x="26131" y="1"/>
                </a:moveTo>
                <a:lnTo>
                  <a:pt x="0" y="12437"/>
                </a:lnTo>
                <a:lnTo>
                  <a:pt x="13450" y="54258"/>
                </a:lnTo>
                <a:lnTo>
                  <a:pt x="40932" y="41331"/>
                </a:lnTo>
                <a:lnTo>
                  <a:pt x="26131" y="1"/>
                </a:lnTo>
                <a:close/>
              </a:path>
            </a:pathLst>
          </a:custGeom>
          <a:solidFill>
            <a:srgbClr val="5B31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1680000" y="3142450"/>
            <a:ext cx="1048625" cy="1183725"/>
          </a:xfrm>
          <a:custGeom>
            <a:avLst/>
            <a:gdLst/>
            <a:ahLst/>
            <a:cxnLst/>
            <a:rect l="l" t="t" r="r" b="b"/>
            <a:pathLst>
              <a:path w="41945" h="47349" extrusionOk="0">
                <a:moveTo>
                  <a:pt x="28496" y="0"/>
                </a:moveTo>
                <a:lnTo>
                  <a:pt x="0" y="5097"/>
                </a:lnTo>
                <a:lnTo>
                  <a:pt x="12068" y="47349"/>
                </a:lnTo>
                <a:lnTo>
                  <a:pt x="41945" y="41822"/>
                </a:lnTo>
                <a:lnTo>
                  <a:pt x="28496" y="0"/>
                </a:lnTo>
                <a:close/>
              </a:path>
            </a:pathLst>
          </a:custGeom>
          <a:solidFill>
            <a:srgbClr val="5B31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2010850" y="3793400"/>
            <a:ext cx="826025" cy="504375"/>
          </a:xfrm>
          <a:custGeom>
            <a:avLst/>
            <a:gdLst/>
            <a:ahLst/>
            <a:cxnLst/>
            <a:rect l="l" t="t" r="r" b="b"/>
            <a:pathLst>
              <a:path w="33041" h="20175" extrusionOk="0">
                <a:moveTo>
                  <a:pt x="2334" y="1"/>
                </a:moveTo>
                <a:lnTo>
                  <a:pt x="1" y="20175"/>
                </a:lnTo>
                <a:lnTo>
                  <a:pt x="28588" y="15354"/>
                </a:lnTo>
                <a:lnTo>
                  <a:pt x="33040" y="15077"/>
                </a:lnTo>
                <a:lnTo>
                  <a:pt x="23276" y="461"/>
                </a:lnTo>
                <a:lnTo>
                  <a:pt x="233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2822250" y="3416500"/>
            <a:ext cx="760000" cy="753850"/>
          </a:xfrm>
          <a:custGeom>
            <a:avLst/>
            <a:gdLst/>
            <a:ahLst/>
            <a:cxnLst/>
            <a:rect l="l" t="t" r="r" b="b"/>
            <a:pathLst>
              <a:path w="30400" h="30154" extrusionOk="0">
                <a:moveTo>
                  <a:pt x="16766" y="0"/>
                </a:moveTo>
                <a:lnTo>
                  <a:pt x="1" y="12590"/>
                </a:lnTo>
                <a:lnTo>
                  <a:pt x="584" y="30153"/>
                </a:lnTo>
                <a:lnTo>
                  <a:pt x="4361" y="27789"/>
                </a:lnTo>
                <a:lnTo>
                  <a:pt x="30400" y="15015"/>
                </a:lnTo>
                <a:lnTo>
                  <a:pt x="1676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1676150" y="3137850"/>
            <a:ext cx="1160725" cy="1159925"/>
          </a:xfrm>
          <a:custGeom>
            <a:avLst/>
            <a:gdLst/>
            <a:ahLst/>
            <a:cxnLst/>
            <a:rect l="l" t="t" r="r" b="b"/>
            <a:pathLst>
              <a:path w="46429" h="46397" extrusionOk="0">
                <a:moveTo>
                  <a:pt x="28458" y="0"/>
                </a:moveTo>
                <a:cubicBezTo>
                  <a:pt x="22847" y="0"/>
                  <a:pt x="12670" y="719"/>
                  <a:pt x="1" y="4790"/>
                </a:cubicBezTo>
                <a:lnTo>
                  <a:pt x="13389" y="46397"/>
                </a:lnTo>
                <a:cubicBezTo>
                  <a:pt x="23872" y="41843"/>
                  <a:pt x="34118" y="40985"/>
                  <a:pt x="40352" y="40985"/>
                </a:cubicBezTo>
                <a:cubicBezTo>
                  <a:pt x="44124" y="40985"/>
                  <a:pt x="46428" y="41299"/>
                  <a:pt x="46428" y="41299"/>
                </a:cubicBezTo>
                <a:lnTo>
                  <a:pt x="33225" y="215"/>
                </a:lnTo>
                <a:cubicBezTo>
                  <a:pt x="33225" y="215"/>
                  <a:pt x="31523" y="0"/>
                  <a:pt x="28458" y="0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1689200" y="3119000"/>
            <a:ext cx="1147675" cy="1125800"/>
          </a:xfrm>
          <a:custGeom>
            <a:avLst/>
            <a:gdLst/>
            <a:ahLst/>
            <a:cxnLst/>
            <a:rect l="l" t="t" r="r" b="b"/>
            <a:pathLst>
              <a:path w="45907" h="45032" extrusionOk="0">
                <a:moveTo>
                  <a:pt x="21801" y="1"/>
                </a:moveTo>
                <a:cubicBezTo>
                  <a:pt x="15799" y="1"/>
                  <a:pt x="7967" y="817"/>
                  <a:pt x="1" y="3947"/>
                </a:cubicBezTo>
                <a:lnTo>
                  <a:pt x="13204" y="45032"/>
                </a:lnTo>
                <a:cubicBezTo>
                  <a:pt x="21187" y="41910"/>
                  <a:pt x="29035" y="41097"/>
                  <a:pt x="35041" y="41097"/>
                </a:cubicBezTo>
                <a:cubicBezTo>
                  <a:pt x="41558" y="41097"/>
                  <a:pt x="45906" y="42053"/>
                  <a:pt x="45906" y="42053"/>
                </a:cubicBezTo>
                <a:lnTo>
                  <a:pt x="32703" y="969"/>
                </a:lnTo>
                <a:cubicBezTo>
                  <a:pt x="32703" y="969"/>
                  <a:pt x="28338" y="1"/>
                  <a:pt x="2180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>
            <a:off x="1739875" y="3152500"/>
            <a:ext cx="1097000" cy="1086175"/>
          </a:xfrm>
          <a:custGeom>
            <a:avLst/>
            <a:gdLst/>
            <a:ahLst/>
            <a:cxnLst/>
            <a:rect l="l" t="t" r="r" b="b"/>
            <a:pathLst>
              <a:path w="43880" h="43447" extrusionOk="0">
                <a:moveTo>
                  <a:pt x="20454" y="0"/>
                </a:moveTo>
                <a:cubicBezTo>
                  <a:pt x="14781" y="0"/>
                  <a:pt x="7449" y="777"/>
                  <a:pt x="0" y="3713"/>
                </a:cubicBezTo>
                <a:lnTo>
                  <a:pt x="12805" y="43446"/>
                </a:lnTo>
                <a:cubicBezTo>
                  <a:pt x="20239" y="40510"/>
                  <a:pt x="27563" y="39734"/>
                  <a:pt x="33233" y="39734"/>
                </a:cubicBezTo>
                <a:cubicBezTo>
                  <a:pt x="39600" y="39734"/>
                  <a:pt x="43879" y="40713"/>
                  <a:pt x="43879" y="40713"/>
                </a:cubicBezTo>
                <a:lnTo>
                  <a:pt x="31106" y="980"/>
                </a:lnTo>
                <a:cubicBezTo>
                  <a:pt x="31106" y="980"/>
                  <a:pt x="26826" y="0"/>
                  <a:pt x="20454" y="0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1735275" y="3101275"/>
            <a:ext cx="1101600" cy="1081350"/>
          </a:xfrm>
          <a:custGeom>
            <a:avLst/>
            <a:gdLst/>
            <a:ahLst/>
            <a:cxnLst/>
            <a:rect l="l" t="t" r="r" b="b"/>
            <a:pathLst>
              <a:path w="44064" h="43254" extrusionOk="0">
                <a:moveTo>
                  <a:pt x="16456" y="0"/>
                </a:moveTo>
                <a:cubicBezTo>
                  <a:pt x="11652" y="0"/>
                  <a:pt x="5987" y="527"/>
                  <a:pt x="0" y="2169"/>
                </a:cubicBezTo>
                <a:lnTo>
                  <a:pt x="13234" y="43254"/>
                </a:lnTo>
                <a:cubicBezTo>
                  <a:pt x="19224" y="41621"/>
                  <a:pt x="24888" y="41098"/>
                  <a:pt x="29689" y="41098"/>
                </a:cubicBezTo>
                <a:cubicBezTo>
                  <a:pt x="38251" y="41098"/>
                  <a:pt x="44063" y="42762"/>
                  <a:pt x="44063" y="42762"/>
                </a:cubicBezTo>
                <a:lnTo>
                  <a:pt x="30860" y="1678"/>
                </a:lnTo>
                <a:cubicBezTo>
                  <a:pt x="30860" y="1678"/>
                  <a:pt x="25032" y="0"/>
                  <a:pt x="16456" y="0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1798975" y="3127350"/>
            <a:ext cx="1037900" cy="1045300"/>
          </a:xfrm>
          <a:custGeom>
            <a:avLst/>
            <a:gdLst/>
            <a:ahLst/>
            <a:cxnLst/>
            <a:rect l="l" t="t" r="r" b="b"/>
            <a:pathLst>
              <a:path w="41516" h="41812" extrusionOk="0">
                <a:moveTo>
                  <a:pt x="14489" y="0"/>
                </a:moveTo>
                <a:cubicBezTo>
                  <a:pt x="10197" y="0"/>
                  <a:pt x="5225" y="471"/>
                  <a:pt x="1" y="1894"/>
                </a:cubicBezTo>
                <a:lnTo>
                  <a:pt x="12836" y="41812"/>
                </a:lnTo>
                <a:cubicBezTo>
                  <a:pt x="18061" y="40389"/>
                  <a:pt x="23032" y="39918"/>
                  <a:pt x="27324" y="39918"/>
                </a:cubicBezTo>
                <a:cubicBezTo>
                  <a:pt x="35720" y="39918"/>
                  <a:pt x="41515" y="41719"/>
                  <a:pt x="41515" y="41719"/>
                </a:cubicBezTo>
                <a:lnTo>
                  <a:pt x="28680" y="1802"/>
                </a:lnTo>
                <a:cubicBezTo>
                  <a:pt x="28680" y="1802"/>
                  <a:pt x="22885" y="0"/>
                  <a:pt x="14489" y="0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1806650" y="3060250"/>
            <a:ext cx="1030225" cy="1110100"/>
          </a:xfrm>
          <a:custGeom>
            <a:avLst/>
            <a:gdLst/>
            <a:ahLst/>
            <a:cxnLst/>
            <a:rect l="l" t="t" r="r" b="b"/>
            <a:pathLst>
              <a:path w="41209" h="44404" extrusionOk="0">
                <a:moveTo>
                  <a:pt x="13087" y="0"/>
                </a:moveTo>
                <a:cubicBezTo>
                  <a:pt x="9448" y="0"/>
                  <a:pt x="5102" y="415"/>
                  <a:pt x="1" y="1538"/>
                </a:cubicBezTo>
                <a:lnTo>
                  <a:pt x="13235" y="42653"/>
                </a:lnTo>
                <a:cubicBezTo>
                  <a:pt x="18363" y="41516"/>
                  <a:pt x="22726" y="41097"/>
                  <a:pt x="26373" y="41097"/>
                </a:cubicBezTo>
                <a:cubicBezTo>
                  <a:pt x="36616" y="41097"/>
                  <a:pt x="41208" y="44403"/>
                  <a:pt x="41208" y="44403"/>
                </a:cubicBezTo>
                <a:lnTo>
                  <a:pt x="28005" y="3319"/>
                </a:lnTo>
                <a:cubicBezTo>
                  <a:pt x="28005" y="3319"/>
                  <a:pt x="23379" y="0"/>
                  <a:pt x="13087" y="0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2506750" y="3143200"/>
            <a:ext cx="330125" cy="1027150"/>
          </a:xfrm>
          <a:custGeom>
            <a:avLst/>
            <a:gdLst/>
            <a:ahLst/>
            <a:cxnLst/>
            <a:rect l="l" t="t" r="r" b="b"/>
            <a:pathLst>
              <a:path w="13205" h="41086" extrusionOk="0">
                <a:moveTo>
                  <a:pt x="1" y="1"/>
                </a:moveTo>
                <a:lnTo>
                  <a:pt x="8199" y="38997"/>
                </a:lnTo>
                <a:cubicBezTo>
                  <a:pt x="11608" y="39949"/>
                  <a:pt x="13204" y="41085"/>
                  <a:pt x="13204" y="41085"/>
                </a:cubicBezTo>
                <a:lnTo>
                  <a:pt x="1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2506750" y="2751700"/>
            <a:ext cx="1075500" cy="1418650"/>
          </a:xfrm>
          <a:custGeom>
            <a:avLst/>
            <a:gdLst/>
            <a:ahLst/>
            <a:cxnLst/>
            <a:rect l="l" t="t" r="r" b="b"/>
            <a:pathLst>
              <a:path w="43020" h="56746" extrusionOk="0">
                <a:moveTo>
                  <a:pt x="29632" y="1"/>
                </a:moveTo>
                <a:cubicBezTo>
                  <a:pt x="10042" y="6326"/>
                  <a:pt x="1" y="15661"/>
                  <a:pt x="1" y="15661"/>
                </a:cubicBezTo>
                <a:lnTo>
                  <a:pt x="13204" y="56745"/>
                </a:lnTo>
                <a:cubicBezTo>
                  <a:pt x="13204" y="56745"/>
                  <a:pt x="25088" y="45476"/>
                  <a:pt x="43020" y="41607"/>
                </a:cubicBezTo>
                <a:lnTo>
                  <a:pt x="29632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>
            <a:off x="2506750" y="2727150"/>
            <a:ext cx="1037900" cy="1443200"/>
          </a:xfrm>
          <a:custGeom>
            <a:avLst/>
            <a:gdLst/>
            <a:ahLst/>
            <a:cxnLst/>
            <a:rect l="l" t="t" r="r" b="b"/>
            <a:pathLst>
              <a:path w="41516" h="57728" extrusionOk="0">
                <a:moveTo>
                  <a:pt x="28312" y="0"/>
                </a:moveTo>
                <a:cubicBezTo>
                  <a:pt x="10963" y="4391"/>
                  <a:pt x="1" y="16643"/>
                  <a:pt x="1" y="16643"/>
                </a:cubicBezTo>
                <a:lnTo>
                  <a:pt x="13204" y="57727"/>
                </a:lnTo>
                <a:cubicBezTo>
                  <a:pt x="13204" y="57727"/>
                  <a:pt x="24197" y="45506"/>
                  <a:pt x="41515" y="41085"/>
                </a:cubicBezTo>
                <a:lnTo>
                  <a:pt x="28312" y="0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2514425" y="2767075"/>
            <a:ext cx="997975" cy="1403275"/>
          </a:xfrm>
          <a:custGeom>
            <a:avLst/>
            <a:gdLst/>
            <a:ahLst/>
            <a:cxnLst/>
            <a:rect l="l" t="t" r="r" b="b"/>
            <a:pathLst>
              <a:path w="39919" h="56131" extrusionOk="0">
                <a:moveTo>
                  <a:pt x="27022" y="0"/>
                </a:moveTo>
                <a:cubicBezTo>
                  <a:pt x="10441" y="4176"/>
                  <a:pt x="1" y="16028"/>
                  <a:pt x="1" y="16028"/>
                </a:cubicBezTo>
                <a:lnTo>
                  <a:pt x="12897" y="56130"/>
                </a:lnTo>
                <a:cubicBezTo>
                  <a:pt x="12897" y="56130"/>
                  <a:pt x="23337" y="44278"/>
                  <a:pt x="39919" y="40102"/>
                </a:cubicBezTo>
                <a:lnTo>
                  <a:pt x="27022" y="0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2506750" y="2703350"/>
            <a:ext cx="963425" cy="1467000"/>
          </a:xfrm>
          <a:custGeom>
            <a:avLst/>
            <a:gdLst/>
            <a:ahLst/>
            <a:cxnLst/>
            <a:rect l="l" t="t" r="r" b="b"/>
            <a:pathLst>
              <a:path w="38537" h="58680" extrusionOk="0">
                <a:moveTo>
                  <a:pt x="25333" y="0"/>
                </a:moveTo>
                <a:cubicBezTo>
                  <a:pt x="9120" y="6049"/>
                  <a:pt x="1" y="17595"/>
                  <a:pt x="1" y="17595"/>
                </a:cubicBezTo>
                <a:lnTo>
                  <a:pt x="13204" y="58679"/>
                </a:lnTo>
                <a:cubicBezTo>
                  <a:pt x="13204" y="58679"/>
                  <a:pt x="22355" y="47134"/>
                  <a:pt x="38537" y="41116"/>
                </a:cubicBezTo>
                <a:lnTo>
                  <a:pt x="25333" y="0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2517500" y="2757850"/>
            <a:ext cx="910450" cy="1412500"/>
          </a:xfrm>
          <a:custGeom>
            <a:avLst/>
            <a:gdLst/>
            <a:ahLst/>
            <a:cxnLst/>
            <a:rect l="l" t="t" r="r" b="b"/>
            <a:pathLst>
              <a:path w="36418" h="56500" extrusionOk="0">
                <a:moveTo>
                  <a:pt x="23614" y="1"/>
                </a:moveTo>
                <a:cubicBezTo>
                  <a:pt x="8445" y="5681"/>
                  <a:pt x="1" y="16735"/>
                  <a:pt x="1" y="16735"/>
                </a:cubicBezTo>
                <a:lnTo>
                  <a:pt x="12774" y="56499"/>
                </a:lnTo>
                <a:cubicBezTo>
                  <a:pt x="12774" y="56499"/>
                  <a:pt x="21249" y="45445"/>
                  <a:pt x="36418" y="39795"/>
                </a:cubicBezTo>
                <a:lnTo>
                  <a:pt x="2361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2506750" y="2699500"/>
            <a:ext cx="872850" cy="1470850"/>
          </a:xfrm>
          <a:custGeom>
            <a:avLst/>
            <a:gdLst/>
            <a:ahLst/>
            <a:cxnLst/>
            <a:rect l="l" t="t" r="r" b="b"/>
            <a:pathLst>
              <a:path w="34914" h="58834" extrusionOk="0">
                <a:moveTo>
                  <a:pt x="21710" y="1"/>
                </a:moveTo>
                <a:cubicBezTo>
                  <a:pt x="3317" y="7862"/>
                  <a:pt x="1" y="17749"/>
                  <a:pt x="1" y="17749"/>
                </a:cubicBezTo>
                <a:lnTo>
                  <a:pt x="13204" y="58833"/>
                </a:lnTo>
                <a:cubicBezTo>
                  <a:pt x="13204" y="58833"/>
                  <a:pt x="16521" y="48977"/>
                  <a:pt x="34913" y="41085"/>
                </a:cubicBezTo>
                <a:lnTo>
                  <a:pt x="21710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1877275" y="2645775"/>
            <a:ext cx="862875" cy="968025"/>
          </a:xfrm>
          <a:custGeom>
            <a:avLst/>
            <a:gdLst/>
            <a:ahLst/>
            <a:cxnLst/>
            <a:rect l="l" t="t" r="r" b="b"/>
            <a:pathLst>
              <a:path w="34515" h="38721" fill="none" extrusionOk="0">
                <a:moveTo>
                  <a:pt x="1" y="0"/>
                </a:moveTo>
                <a:cubicBezTo>
                  <a:pt x="584" y="4207"/>
                  <a:pt x="6510" y="16182"/>
                  <a:pt x="12867" y="11177"/>
                </a:cubicBezTo>
                <a:cubicBezTo>
                  <a:pt x="17165" y="7769"/>
                  <a:pt x="10809" y="2918"/>
                  <a:pt x="9765" y="7063"/>
                </a:cubicBezTo>
                <a:cubicBezTo>
                  <a:pt x="6603" y="19314"/>
                  <a:pt x="34514" y="23061"/>
                  <a:pt x="30277" y="38721"/>
                </a:cubicBezTo>
              </a:path>
            </a:pathLst>
          </a:custGeom>
          <a:noFill/>
          <a:ln w="4600" cap="rnd" cmpd="sng">
            <a:solidFill>
              <a:srgbClr val="553D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2611150" y="1750700"/>
            <a:ext cx="546600" cy="1506925"/>
          </a:xfrm>
          <a:custGeom>
            <a:avLst/>
            <a:gdLst/>
            <a:ahLst/>
            <a:cxnLst/>
            <a:rect l="l" t="t" r="r" b="b"/>
            <a:pathLst>
              <a:path w="21864" h="60277" fill="none" extrusionOk="0">
                <a:moveTo>
                  <a:pt x="21249" y="0"/>
                </a:moveTo>
                <a:cubicBezTo>
                  <a:pt x="20789" y="3961"/>
                  <a:pt x="19499" y="26622"/>
                  <a:pt x="13911" y="26438"/>
                </a:cubicBezTo>
                <a:cubicBezTo>
                  <a:pt x="8568" y="26285"/>
                  <a:pt x="8905" y="16397"/>
                  <a:pt x="15169" y="19253"/>
                </a:cubicBezTo>
                <a:cubicBezTo>
                  <a:pt x="21863" y="22324"/>
                  <a:pt x="17503" y="32057"/>
                  <a:pt x="14862" y="36141"/>
                </a:cubicBezTo>
                <a:cubicBezTo>
                  <a:pt x="9182" y="44892"/>
                  <a:pt x="1290" y="48946"/>
                  <a:pt x="1" y="60276"/>
                </a:cubicBezTo>
              </a:path>
            </a:pathLst>
          </a:custGeom>
          <a:noFill/>
          <a:ln w="4600" cap="rnd" cmpd="sng">
            <a:solidFill>
              <a:srgbClr val="553D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2489875" y="1301625"/>
            <a:ext cx="804525" cy="2554750"/>
          </a:xfrm>
          <a:custGeom>
            <a:avLst/>
            <a:gdLst/>
            <a:ahLst/>
            <a:cxnLst/>
            <a:rect l="l" t="t" r="r" b="b"/>
            <a:pathLst>
              <a:path w="32181" h="102190" fill="none" extrusionOk="0">
                <a:moveTo>
                  <a:pt x="24596" y="0"/>
                </a:moveTo>
                <a:cubicBezTo>
                  <a:pt x="31965" y="14893"/>
                  <a:pt x="32180" y="40164"/>
                  <a:pt x="23552" y="54381"/>
                </a:cubicBezTo>
                <a:cubicBezTo>
                  <a:pt x="16366" y="66202"/>
                  <a:pt x="0" y="87881"/>
                  <a:pt x="12006" y="102190"/>
                </a:cubicBezTo>
              </a:path>
            </a:pathLst>
          </a:custGeom>
          <a:noFill/>
          <a:ln w="4600" cap="rnd" cmpd="sng">
            <a:solidFill>
              <a:srgbClr val="553D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/>
          <p:nvPr/>
        </p:nvSpPr>
        <p:spPr>
          <a:xfrm>
            <a:off x="1628575" y="2185175"/>
            <a:ext cx="1016375" cy="1652025"/>
          </a:xfrm>
          <a:custGeom>
            <a:avLst/>
            <a:gdLst/>
            <a:ahLst/>
            <a:cxnLst/>
            <a:rect l="l" t="t" r="r" b="b"/>
            <a:pathLst>
              <a:path w="40655" h="66081" fill="none" extrusionOk="0">
                <a:moveTo>
                  <a:pt x="3009" y="1"/>
                </a:moveTo>
                <a:cubicBezTo>
                  <a:pt x="2395" y="6756"/>
                  <a:pt x="0" y="13696"/>
                  <a:pt x="2641" y="20175"/>
                </a:cubicBezTo>
                <a:cubicBezTo>
                  <a:pt x="5803" y="28097"/>
                  <a:pt x="13419" y="29571"/>
                  <a:pt x="19468" y="34545"/>
                </a:cubicBezTo>
                <a:cubicBezTo>
                  <a:pt x="26899" y="40686"/>
                  <a:pt x="28434" y="66080"/>
                  <a:pt x="40655" y="62457"/>
                </a:cubicBezTo>
              </a:path>
            </a:pathLst>
          </a:custGeom>
          <a:noFill/>
          <a:ln w="4600" cap="rnd" cmpd="sng">
            <a:solidFill>
              <a:srgbClr val="553D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>
            <a:off x="3099375" y="1331250"/>
            <a:ext cx="60675" cy="52450"/>
          </a:xfrm>
          <a:custGeom>
            <a:avLst/>
            <a:gdLst/>
            <a:ahLst/>
            <a:cxnLst/>
            <a:rect l="l" t="t" r="r" b="b"/>
            <a:pathLst>
              <a:path w="2427" h="2098" extrusionOk="0">
                <a:moveTo>
                  <a:pt x="968" y="0"/>
                </a:moveTo>
                <a:cubicBezTo>
                  <a:pt x="912" y="0"/>
                  <a:pt x="864" y="14"/>
                  <a:pt x="830" y="44"/>
                </a:cubicBezTo>
                <a:cubicBezTo>
                  <a:pt x="830" y="44"/>
                  <a:pt x="799" y="74"/>
                  <a:pt x="799" y="105"/>
                </a:cubicBezTo>
                <a:lnTo>
                  <a:pt x="646" y="105"/>
                </a:lnTo>
                <a:cubicBezTo>
                  <a:pt x="339" y="105"/>
                  <a:pt x="31" y="1180"/>
                  <a:pt x="1" y="1487"/>
                </a:cubicBezTo>
                <a:cubicBezTo>
                  <a:pt x="168" y="1887"/>
                  <a:pt x="543" y="2097"/>
                  <a:pt x="920" y="2097"/>
                </a:cubicBezTo>
                <a:cubicBezTo>
                  <a:pt x="1237" y="2097"/>
                  <a:pt x="1555" y="1949"/>
                  <a:pt x="1751" y="1640"/>
                </a:cubicBezTo>
                <a:cubicBezTo>
                  <a:pt x="1905" y="1640"/>
                  <a:pt x="2058" y="1579"/>
                  <a:pt x="2181" y="1487"/>
                </a:cubicBezTo>
                <a:cubicBezTo>
                  <a:pt x="2396" y="1272"/>
                  <a:pt x="2427" y="934"/>
                  <a:pt x="2212" y="688"/>
                </a:cubicBezTo>
                <a:cubicBezTo>
                  <a:pt x="2027" y="504"/>
                  <a:pt x="1319" y="0"/>
                  <a:pt x="9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3"/>
          <p:cNvSpPr/>
          <p:nvPr/>
        </p:nvSpPr>
        <p:spPr>
          <a:xfrm>
            <a:off x="3100150" y="1331100"/>
            <a:ext cx="53000" cy="29650"/>
          </a:xfrm>
          <a:custGeom>
            <a:avLst/>
            <a:gdLst/>
            <a:ahLst/>
            <a:cxnLst/>
            <a:rect l="l" t="t" r="r" b="b"/>
            <a:pathLst>
              <a:path w="2120" h="1186" extrusionOk="0">
                <a:moveTo>
                  <a:pt x="941" y="1"/>
                </a:moveTo>
                <a:cubicBezTo>
                  <a:pt x="882" y="1"/>
                  <a:pt x="833" y="16"/>
                  <a:pt x="799" y="50"/>
                </a:cubicBezTo>
                <a:cubicBezTo>
                  <a:pt x="768" y="50"/>
                  <a:pt x="768" y="80"/>
                  <a:pt x="737" y="111"/>
                </a:cubicBezTo>
                <a:lnTo>
                  <a:pt x="584" y="111"/>
                </a:lnTo>
                <a:cubicBezTo>
                  <a:pt x="338" y="111"/>
                  <a:pt x="123" y="756"/>
                  <a:pt x="0" y="1186"/>
                </a:cubicBezTo>
                <a:cubicBezTo>
                  <a:pt x="215" y="971"/>
                  <a:pt x="461" y="787"/>
                  <a:pt x="737" y="694"/>
                </a:cubicBezTo>
                <a:cubicBezTo>
                  <a:pt x="988" y="605"/>
                  <a:pt x="1259" y="557"/>
                  <a:pt x="1533" y="557"/>
                </a:cubicBezTo>
                <a:cubicBezTo>
                  <a:pt x="1729" y="557"/>
                  <a:pt x="1927" y="582"/>
                  <a:pt x="2119" y="633"/>
                </a:cubicBezTo>
                <a:cubicBezTo>
                  <a:pt x="1886" y="426"/>
                  <a:pt x="1261" y="1"/>
                  <a:pt x="941" y="1"/>
                </a:cubicBezTo>
                <a:close/>
              </a:path>
            </a:pathLst>
          </a:custGeom>
          <a:solidFill>
            <a:srgbClr val="E49B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3"/>
          <p:cNvSpPr/>
          <p:nvPr/>
        </p:nvSpPr>
        <p:spPr>
          <a:xfrm>
            <a:off x="2897500" y="1014300"/>
            <a:ext cx="313975" cy="329900"/>
          </a:xfrm>
          <a:custGeom>
            <a:avLst/>
            <a:gdLst/>
            <a:ahLst/>
            <a:cxnLst/>
            <a:rect l="l" t="t" r="r" b="b"/>
            <a:pathLst>
              <a:path w="12559" h="13196" extrusionOk="0">
                <a:moveTo>
                  <a:pt x="6049" y="0"/>
                </a:moveTo>
                <a:cubicBezTo>
                  <a:pt x="5455" y="0"/>
                  <a:pt x="4855" y="102"/>
                  <a:pt x="4268" y="316"/>
                </a:cubicBezTo>
                <a:cubicBezTo>
                  <a:pt x="1413" y="1330"/>
                  <a:pt x="0" y="4615"/>
                  <a:pt x="1105" y="7686"/>
                </a:cubicBezTo>
                <a:cubicBezTo>
                  <a:pt x="2095" y="10359"/>
                  <a:pt x="5109" y="13196"/>
                  <a:pt x="7757" y="13196"/>
                </a:cubicBezTo>
                <a:cubicBezTo>
                  <a:pt x="8150" y="13196"/>
                  <a:pt x="8535" y="13133"/>
                  <a:pt x="8905" y="12998"/>
                </a:cubicBezTo>
                <a:cubicBezTo>
                  <a:pt x="11730" y="11954"/>
                  <a:pt x="12559" y="6980"/>
                  <a:pt x="11453" y="3940"/>
                </a:cubicBezTo>
                <a:cubicBezTo>
                  <a:pt x="10551" y="1524"/>
                  <a:pt x="8349" y="0"/>
                  <a:pt x="60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>
            <a:off x="3096675" y="1803675"/>
            <a:ext cx="64150" cy="50675"/>
          </a:xfrm>
          <a:custGeom>
            <a:avLst/>
            <a:gdLst/>
            <a:ahLst/>
            <a:cxnLst/>
            <a:rect l="l" t="t" r="r" b="b"/>
            <a:pathLst>
              <a:path w="2566" h="2027" extrusionOk="0">
                <a:moveTo>
                  <a:pt x="1447" y="1"/>
                </a:moveTo>
                <a:cubicBezTo>
                  <a:pt x="1121" y="1"/>
                  <a:pt x="426" y="584"/>
                  <a:pt x="262" y="829"/>
                </a:cubicBezTo>
                <a:cubicBezTo>
                  <a:pt x="1" y="1207"/>
                  <a:pt x="289" y="1694"/>
                  <a:pt x="710" y="1694"/>
                </a:cubicBezTo>
                <a:cubicBezTo>
                  <a:pt x="735" y="1694"/>
                  <a:pt x="759" y="1692"/>
                  <a:pt x="784" y="1689"/>
                </a:cubicBezTo>
                <a:cubicBezTo>
                  <a:pt x="846" y="1842"/>
                  <a:pt x="999" y="1935"/>
                  <a:pt x="1153" y="1996"/>
                </a:cubicBezTo>
                <a:cubicBezTo>
                  <a:pt x="1283" y="1938"/>
                  <a:pt x="1427" y="1907"/>
                  <a:pt x="1572" y="1907"/>
                </a:cubicBezTo>
                <a:cubicBezTo>
                  <a:pt x="1734" y="1907"/>
                  <a:pt x="1897" y="1946"/>
                  <a:pt x="2043" y="2027"/>
                </a:cubicBezTo>
                <a:cubicBezTo>
                  <a:pt x="2350" y="1965"/>
                  <a:pt x="2565" y="1689"/>
                  <a:pt x="2535" y="1382"/>
                </a:cubicBezTo>
                <a:cubicBezTo>
                  <a:pt x="2475" y="1083"/>
                  <a:pt x="2096" y="59"/>
                  <a:pt x="1793" y="59"/>
                </a:cubicBezTo>
                <a:cubicBezTo>
                  <a:pt x="1784" y="59"/>
                  <a:pt x="1775" y="60"/>
                  <a:pt x="1767" y="61"/>
                </a:cubicBezTo>
                <a:cubicBezTo>
                  <a:pt x="1736" y="61"/>
                  <a:pt x="1705" y="61"/>
                  <a:pt x="1705" y="92"/>
                </a:cubicBezTo>
                <a:lnTo>
                  <a:pt x="1613" y="92"/>
                </a:lnTo>
                <a:cubicBezTo>
                  <a:pt x="1583" y="61"/>
                  <a:pt x="1583" y="31"/>
                  <a:pt x="1552" y="31"/>
                </a:cubicBezTo>
                <a:cubicBezTo>
                  <a:pt x="1524" y="10"/>
                  <a:pt x="1489" y="1"/>
                  <a:pt x="144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>
            <a:off x="3030300" y="1479675"/>
            <a:ext cx="306300" cy="334075"/>
          </a:xfrm>
          <a:custGeom>
            <a:avLst/>
            <a:gdLst/>
            <a:ahLst/>
            <a:cxnLst/>
            <a:rect l="l" t="t" r="r" b="b"/>
            <a:pathLst>
              <a:path w="12252" h="13363" extrusionOk="0">
                <a:moveTo>
                  <a:pt x="6310" y="1"/>
                </a:moveTo>
                <a:cubicBezTo>
                  <a:pt x="3818" y="1"/>
                  <a:pt x="1483" y="1829"/>
                  <a:pt x="799" y="4516"/>
                </a:cubicBezTo>
                <a:cubicBezTo>
                  <a:pt x="0" y="7648"/>
                  <a:pt x="1321" y="12530"/>
                  <a:pt x="4238" y="13267"/>
                </a:cubicBezTo>
                <a:cubicBezTo>
                  <a:pt x="4496" y="13332"/>
                  <a:pt x="4758" y="13362"/>
                  <a:pt x="5023" y="13362"/>
                </a:cubicBezTo>
                <a:cubicBezTo>
                  <a:pt x="7773" y="13362"/>
                  <a:pt x="10725" y="10045"/>
                  <a:pt x="11454" y="7187"/>
                </a:cubicBezTo>
                <a:cubicBezTo>
                  <a:pt x="12252" y="4055"/>
                  <a:pt x="10471" y="923"/>
                  <a:pt x="7554" y="156"/>
                </a:cubicBezTo>
                <a:cubicBezTo>
                  <a:pt x="7139" y="51"/>
                  <a:pt x="6722" y="1"/>
                  <a:pt x="63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"/>
          <p:cNvSpPr/>
          <p:nvPr/>
        </p:nvSpPr>
        <p:spPr>
          <a:xfrm>
            <a:off x="1659850" y="2234350"/>
            <a:ext cx="65450" cy="51425"/>
          </a:xfrm>
          <a:custGeom>
            <a:avLst/>
            <a:gdLst/>
            <a:ahLst/>
            <a:cxnLst/>
            <a:rect l="l" t="t" r="r" b="b"/>
            <a:pathLst>
              <a:path w="2618" h="2057" extrusionOk="0">
                <a:moveTo>
                  <a:pt x="1503" y="1"/>
                </a:moveTo>
                <a:cubicBezTo>
                  <a:pt x="1173" y="1"/>
                  <a:pt x="448" y="609"/>
                  <a:pt x="284" y="828"/>
                </a:cubicBezTo>
                <a:cubicBezTo>
                  <a:pt x="0" y="1226"/>
                  <a:pt x="294" y="1729"/>
                  <a:pt x="729" y="1729"/>
                </a:cubicBezTo>
                <a:cubicBezTo>
                  <a:pt x="764" y="1729"/>
                  <a:pt x="800" y="1726"/>
                  <a:pt x="837" y="1719"/>
                </a:cubicBezTo>
                <a:cubicBezTo>
                  <a:pt x="1267" y="1841"/>
                  <a:pt x="1666" y="1934"/>
                  <a:pt x="2096" y="2056"/>
                </a:cubicBezTo>
                <a:cubicBezTo>
                  <a:pt x="2403" y="1995"/>
                  <a:pt x="2618" y="1719"/>
                  <a:pt x="2557" y="1412"/>
                </a:cubicBezTo>
                <a:cubicBezTo>
                  <a:pt x="2526" y="1109"/>
                  <a:pt x="2108" y="91"/>
                  <a:pt x="1802" y="91"/>
                </a:cubicBezTo>
                <a:cubicBezTo>
                  <a:pt x="1798" y="91"/>
                  <a:pt x="1793" y="91"/>
                  <a:pt x="1789" y="91"/>
                </a:cubicBezTo>
                <a:cubicBezTo>
                  <a:pt x="1758" y="91"/>
                  <a:pt x="1758" y="122"/>
                  <a:pt x="1728" y="122"/>
                </a:cubicBezTo>
                <a:cubicBezTo>
                  <a:pt x="1728" y="122"/>
                  <a:pt x="1697" y="91"/>
                  <a:pt x="1697" y="91"/>
                </a:cubicBezTo>
                <a:lnTo>
                  <a:pt x="1635" y="91"/>
                </a:lnTo>
                <a:cubicBezTo>
                  <a:pt x="1635" y="91"/>
                  <a:pt x="1605" y="60"/>
                  <a:pt x="1605" y="30"/>
                </a:cubicBezTo>
                <a:cubicBezTo>
                  <a:pt x="1578" y="10"/>
                  <a:pt x="1543" y="1"/>
                  <a:pt x="150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3"/>
          <p:cNvSpPr/>
          <p:nvPr/>
        </p:nvSpPr>
        <p:spPr>
          <a:xfrm>
            <a:off x="1671550" y="2234500"/>
            <a:ext cx="52225" cy="33625"/>
          </a:xfrm>
          <a:custGeom>
            <a:avLst/>
            <a:gdLst/>
            <a:ahLst/>
            <a:cxnLst/>
            <a:rect l="l" t="t" r="r" b="b"/>
            <a:pathLst>
              <a:path w="2089" h="1345" extrusionOk="0">
                <a:moveTo>
                  <a:pt x="1018" y="1"/>
                </a:moveTo>
                <a:cubicBezTo>
                  <a:pt x="777" y="1"/>
                  <a:pt x="295" y="339"/>
                  <a:pt x="1" y="607"/>
                </a:cubicBezTo>
                <a:cubicBezTo>
                  <a:pt x="154" y="561"/>
                  <a:pt x="308" y="538"/>
                  <a:pt x="457" y="538"/>
                </a:cubicBezTo>
                <a:cubicBezTo>
                  <a:pt x="607" y="538"/>
                  <a:pt x="753" y="561"/>
                  <a:pt x="891" y="607"/>
                </a:cubicBezTo>
                <a:cubicBezTo>
                  <a:pt x="1352" y="699"/>
                  <a:pt x="1782" y="976"/>
                  <a:pt x="2089" y="1344"/>
                </a:cubicBezTo>
                <a:cubicBezTo>
                  <a:pt x="1998" y="952"/>
                  <a:pt x="1611" y="84"/>
                  <a:pt x="1335" y="84"/>
                </a:cubicBezTo>
                <a:cubicBezTo>
                  <a:pt x="1330" y="84"/>
                  <a:pt x="1326" y="85"/>
                  <a:pt x="1321" y="85"/>
                </a:cubicBezTo>
                <a:cubicBezTo>
                  <a:pt x="1290" y="85"/>
                  <a:pt x="1260" y="116"/>
                  <a:pt x="1229" y="116"/>
                </a:cubicBezTo>
                <a:cubicBezTo>
                  <a:pt x="1229" y="116"/>
                  <a:pt x="1229" y="85"/>
                  <a:pt x="1198" y="85"/>
                </a:cubicBezTo>
                <a:lnTo>
                  <a:pt x="1137" y="85"/>
                </a:lnTo>
                <a:cubicBezTo>
                  <a:pt x="1137" y="85"/>
                  <a:pt x="1137" y="54"/>
                  <a:pt x="1106" y="24"/>
                </a:cubicBezTo>
                <a:cubicBezTo>
                  <a:pt x="1083" y="8"/>
                  <a:pt x="1053" y="1"/>
                  <a:pt x="1018" y="1"/>
                </a:cubicBezTo>
                <a:close/>
              </a:path>
            </a:pathLst>
          </a:custGeom>
          <a:solidFill>
            <a:srgbClr val="C23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3"/>
          <p:cNvSpPr/>
          <p:nvPr/>
        </p:nvSpPr>
        <p:spPr>
          <a:xfrm>
            <a:off x="1594025" y="1911050"/>
            <a:ext cx="306300" cy="334125"/>
          </a:xfrm>
          <a:custGeom>
            <a:avLst/>
            <a:gdLst/>
            <a:ahLst/>
            <a:cxnLst/>
            <a:rect l="l" t="t" r="r" b="b"/>
            <a:pathLst>
              <a:path w="12252" h="13365" extrusionOk="0">
                <a:moveTo>
                  <a:pt x="6317" y="1"/>
                </a:moveTo>
                <a:cubicBezTo>
                  <a:pt x="3811" y="1"/>
                  <a:pt x="1482" y="1809"/>
                  <a:pt x="799" y="4518"/>
                </a:cubicBezTo>
                <a:cubicBezTo>
                  <a:pt x="0" y="7650"/>
                  <a:pt x="1321" y="12532"/>
                  <a:pt x="4268" y="13269"/>
                </a:cubicBezTo>
                <a:cubicBezTo>
                  <a:pt x="4526" y="13334"/>
                  <a:pt x="4788" y="13365"/>
                  <a:pt x="5051" y="13365"/>
                </a:cubicBezTo>
                <a:cubicBezTo>
                  <a:pt x="7777" y="13365"/>
                  <a:pt x="10726" y="10073"/>
                  <a:pt x="11454" y="7189"/>
                </a:cubicBezTo>
                <a:cubicBezTo>
                  <a:pt x="12252" y="4057"/>
                  <a:pt x="10502" y="894"/>
                  <a:pt x="7585" y="157"/>
                </a:cubicBezTo>
                <a:cubicBezTo>
                  <a:pt x="7162" y="52"/>
                  <a:pt x="6737" y="1"/>
                  <a:pt x="63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3"/>
          <p:cNvSpPr/>
          <p:nvPr/>
        </p:nvSpPr>
        <p:spPr>
          <a:xfrm>
            <a:off x="1865775" y="2693450"/>
            <a:ext cx="63725" cy="50875"/>
          </a:xfrm>
          <a:custGeom>
            <a:avLst/>
            <a:gdLst/>
            <a:ahLst/>
            <a:cxnLst/>
            <a:rect l="l" t="t" r="r" b="b"/>
            <a:pathLst>
              <a:path w="2549" h="2035" extrusionOk="0">
                <a:moveTo>
                  <a:pt x="1236" y="1"/>
                </a:moveTo>
                <a:cubicBezTo>
                  <a:pt x="1198" y="1"/>
                  <a:pt x="1164" y="9"/>
                  <a:pt x="1136" y="28"/>
                </a:cubicBezTo>
                <a:cubicBezTo>
                  <a:pt x="1136" y="28"/>
                  <a:pt x="1106" y="59"/>
                  <a:pt x="1106" y="89"/>
                </a:cubicBezTo>
                <a:cubicBezTo>
                  <a:pt x="1090" y="74"/>
                  <a:pt x="1083" y="66"/>
                  <a:pt x="1075" y="66"/>
                </a:cubicBezTo>
                <a:cubicBezTo>
                  <a:pt x="1067" y="66"/>
                  <a:pt x="1060" y="74"/>
                  <a:pt x="1044" y="89"/>
                </a:cubicBezTo>
                <a:lnTo>
                  <a:pt x="1014" y="89"/>
                </a:lnTo>
                <a:cubicBezTo>
                  <a:pt x="983" y="89"/>
                  <a:pt x="952" y="59"/>
                  <a:pt x="952" y="59"/>
                </a:cubicBezTo>
                <a:cubicBezTo>
                  <a:pt x="943" y="57"/>
                  <a:pt x="934" y="56"/>
                  <a:pt x="925" y="56"/>
                </a:cubicBezTo>
                <a:cubicBezTo>
                  <a:pt x="617" y="56"/>
                  <a:pt x="151" y="1020"/>
                  <a:pt x="62" y="1318"/>
                </a:cubicBezTo>
                <a:cubicBezTo>
                  <a:pt x="0" y="1625"/>
                  <a:pt x="184" y="1932"/>
                  <a:pt x="492" y="1993"/>
                </a:cubicBezTo>
                <a:cubicBezTo>
                  <a:pt x="530" y="2001"/>
                  <a:pt x="568" y="2005"/>
                  <a:pt x="606" y="2005"/>
                </a:cubicBezTo>
                <a:cubicBezTo>
                  <a:pt x="720" y="2005"/>
                  <a:pt x="829" y="1970"/>
                  <a:pt x="921" y="1901"/>
                </a:cubicBezTo>
                <a:cubicBezTo>
                  <a:pt x="1015" y="1995"/>
                  <a:pt x="1145" y="2035"/>
                  <a:pt x="1269" y="2035"/>
                </a:cubicBezTo>
                <a:cubicBezTo>
                  <a:pt x="1308" y="2035"/>
                  <a:pt x="1346" y="2031"/>
                  <a:pt x="1382" y="2024"/>
                </a:cubicBezTo>
                <a:cubicBezTo>
                  <a:pt x="1536" y="1993"/>
                  <a:pt x="1689" y="1901"/>
                  <a:pt x="1781" y="1778"/>
                </a:cubicBezTo>
                <a:cubicBezTo>
                  <a:pt x="1814" y="1786"/>
                  <a:pt x="1851" y="1790"/>
                  <a:pt x="1891" y="1790"/>
                </a:cubicBezTo>
                <a:cubicBezTo>
                  <a:pt x="1998" y="1790"/>
                  <a:pt x="2121" y="1762"/>
                  <a:pt x="2211" y="1717"/>
                </a:cubicBezTo>
                <a:cubicBezTo>
                  <a:pt x="2487" y="1533"/>
                  <a:pt x="2549" y="1195"/>
                  <a:pt x="2395" y="918"/>
                </a:cubicBezTo>
                <a:cubicBezTo>
                  <a:pt x="2230" y="670"/>
                  <a:pt x="1569" y="1"/>
                  <a:pt x="12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3"/>
          <p:cNvSpPr/>
          <p:nvPr/>
        </p:nvSpPr>
        <p:spPr>
          <a:xfrm>
            <a:off x="1870375" y="2693575"/>
            <a:ext cx="53750" cy="25925"/>
          </a:xfrm>
          <a:custGeom>
            <a:avLst/>
            <a:gdLst/>
            <a:ahLst/>
            <a:cxnLst/>
            <a:rect l="l" t="t" r="r" b="b"/>
            <a:pathLst>
              <a:path w="2150" h="1037" extrusionOk="0">
                <a:moveTo>
                  <a:pt x="1040" y="1"/>
                </a:moveTo>
                <a:cubicBezTo>
                  <a:pt x="1006" y="1"/>
                  <a:pt x="977" y="8"/>
                  <a:pt x="952" y="23"/>
                </a:cubicBezTo>
                <a:cubicBezTo>
                  <a:pt x="952" y="23"/>
                  <a:pt x="922" y="54"/>
                  <a:pt x="922" y="84"/>
                </a:cubicBezTo>
                <a:cubicBezTo>
                  <a:pt x="906" y="69"/>
                  <a:pt x="899" y="61"/>
                  <a:pt x="891" y="61"/>
                </a:cubicBezTo>
                <a:cubicBezTo>
                  <a:pt x="883" y="61"/>
                  <a:pt x="876" y="69"/>
                  <a:pt x="860" y="84"/>
                </a:cubicBezTo>
                <a:lnTo>
                  <a:pt x="830" y="84"/>
                </a:lnTo>
                <a:cubicBezTo>
                  <a:pt x="799" y="84"/>
                  <a:pt x="768" y="54"/>
                  <a:pt x="768" y="54"/>
                </a:cubicBezTo>
                <a:cubicBezTo>
                  <a:pt x="757" y="51"/>
                  <a:pt x="745" y="49"/>
                  <a:pt x="733" y="49"/>
                </a:cubicBezTo>
                <a:cubicBezTo>
                  <a:pt x="488" y="49"/>
                  <a:pt x="147" y="626"/>
                  <a:pt x="0" y="1036"/>
                </a:cubicBezTo>
                <a:cubicBezTo>
                  <a:pt x="215" y="821"/>
                  <a:pt x="492" y="698"/>
                  <a:pt x="799" y="668"/>
                </a:cubicBezTo>
                <a:cubicBezTo>
                  <a:pt x="937" y="640"/>
                  <a:pt x="1075" y="626"/>
                  <a:pt x="1213" y="626"/>
                </a:cubicBezTo>
                <a:cubicBezTo>
                  <a:pt x="1533" y="626"/>
                  <a:pt x="1849" y="702"/>
                  <a:pt x="2150" y="852"/>
                </a:cubicBezTo>
                <a:cubicBezTo>
                  <a:pt x="1956" y="576"/>
                  <a:pt x="1340" y="1"/>
                  <a:pt x="104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"/>
          <p:cNvSpPr/>
          <p:nvPr/>
        </p:nvSpPr>
        <p:spPr>
          <a:xfrm>
            <a:off x="1711475" y="2366150"/>
            <a:ext cx="298625" cy="335975"/>
          </a:xfrm>
          <a:custGeom>
            <a:avLst/>
            <a:gdLst/>
            <a:ahLst/>
            <a:cxnLst/>
            <a:rect l="l" t="t" r="r" b="b"/>
            <a:pathLst>
              <a:path w="11945" h="13439" extrusionOk="0">
                <a:moveTo>
                  <a:pt x="5848" y="1"/>
                </a:moveTo>
                <a:cubicBezTo>
                  <a:pt x="5569" y="1"/>
                  <a:pt x="5288" y="23"/>
                  <a:pt x="5005" y="70"/>
                </a:cubicBezTo>
                <a:cubicBezTo>
                  <a:pt x="1996" y="592"/>
                  <a:pt x="0" y="3570"/>
                  <a:pt x="553" y="6795"/>
                </a:cubicBezTo>
                <a:cubicBezTo>
                  <a:pt x="1103" y="9803"/>
                  <a:pt x="3914" y="13438"/>
                  <a:pt x="6754" y="13438"/>
                </a:cubicBezTo>
                <a:cubicBezTo>
                  <a:pt x="6929" y="13438"/>
                  <a:pt x="7103" y="13425"/>
                  <a:pt x="7278" y="13396"/>
                </a:cubicBezTo>
                <a:cubicBezTo>
                  <a:pt x="10256" y="12905"/>
                  <a:pt x="11945" y="8146"/>
                  <a:pt x="11392" y="4952"/>
                </a:cubicBezTo>
                <a:cubicBezTo>
                  <a:pt x="10920" y="2061"/>
                  <a:pt x="8510" y="1"/>
                  <a:pt x="584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"/>
          <p:cNvSpPr/>
          <p:nvPr/>
        </p:nvSpPr>
        <p:spPr>
          <a:xfrm>
            <a:off x="1764450" y="1635550"/>
            <a:ext cx="31475" cy="31500"/>
          </a:xfrm>
          <a:custGeom>
            <a:avLst/>
            <a:gdLst/>
            <a:ahLst/>
            <a:cxnLst/>
            <a:rect l="l" t="t" r="r" b="b"/>
            <a:pathLst>
              <a:path w="1259" h="1260" extrusionOk="0">
                <a:moveTo>
                  <a:pt x="645" y="0"/>
                </a:moveTo>
                <a:cubicBezTo>
                  <a:pt x="276" y="0"/>
                  <a:pt x="0" y="277"/>
                  <a:pt x="0" y="615"/>
                </a:cubicBezTo>
                <a:cubicBezTo>
                  <a:pt x="0" y="983"/>
                  <a:pt x="276" y="1259"/>
                  <a:pt x="645" y="1259"/>
                </a:cubicBezTo>
                <a:cubicBezTo>
                  <a:pt x="983" y="1259"/>
                  <a:pt x="1259" y="983"/>
                  <a:pt x="1259" y="615"/>
                </a:cubicBezTo>
                <a:cubicBezTo>
                  <a:pt x="1259" y="277"/>
                  <a:pt x="983" y="0"/>
                  <a:pt x="6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3"/>
          <p:cNvSpPr/>
          <p:nvPr/>
        </p:nvSpPr>
        <p:spPr>
          <a:xfrm>
            <a:off x="1615525" y="1479725"/>
            <a:ext cx="132825" cy="113700"/>
          </a:xfrm>
          <a:custGeom>
            <a:avLst/>
            <a:gdLst/>
            <a:ahLst/>
            <a:cxnLst/>
            <a:rect l="l" t="t" r="r" b="b"/>
            <a:pathLst>
              <a:path w="5313" h="4548" extrusionOk="0">
                <a:moveTo>
                  <a:pt x="3040" y="0"/>
                </a:moveTo>
                <a:cubicBezTo>
                  <a:pt x="1013" y="0"/>
                  <a:pt x="0" y="2457"/>
                  <a:pt x="1413" y="3869"/>
                </a:cubicBezTo>
                <a:cubicBezTo>
                  <a:pt x="1881" y="4338"/>
                  <a:pt x="2457" y="4547"/>
                  <a:pt x="3020" y="4547"/>
                </a:cubicBezTo>
                <a:cubicBezTo>
                  <a:pt x="4192" y="4547"/>
                  <a:pt x="5312" y="3641"/>
                  <a:pt x="5312" y="2272"/>
                </a:cubicBezTo>
                <a:cubicBezTo>
                  <a:pt x="5312" y="1013"/>
                  <a:pt x="4299" y="0"/>
                  <a:pt x="30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3"/>
          <p:cNvSpPr/>
          <p:nvPr/>
        </p:nvSpPr>
        <p:spPr>
          <a:xfrm>
            <a:off x="1748325" y="1288575"/>
            <a:ext cx="16125" cy="16900"/>
          </a:xfrm>
          <a:custGeom>
            <a:avLst/>
            <a:gdLst/>
            <a:ahLst/>
            <a:cxnLst/>
            <a:rect l="l" t="t" r="r" b="b"/>
            <a:pathLst>
              <a:path w="645" h="676" extrusionOk="0">
                <a:moveTo>
                  <a:pt x="338" y="0"/>
                </a:moveTo>
                <a:cubicBezTo>
                  <a:pt x="154" y="0"/>
                  <a:pt x="0" y="154"/>
                  <a:pt x="0" y="338"/>
                </a:cubicBezTo>
                <a:cubicBezTo>
                  <a:pt x="0" y="522"/>
                  <a:pt x="154" y="676"/>
                  <a:pt x="338" y="676"/>
                </a:cubicBezTo>
                <a:cubicBezTo>
                  <a:pt x="491" y="676"/>
                  <a:pt x="645" y="522"/>
                  <a:pt x="645" y="338"/>
                </a:cubicBezTo>
                <a:cubicBezTo>
                  <a:pt x="645" y="154"/>
                  <a:pt x="491" y="0"/>
                  <a:pt x="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1618575" y="1078225"/>
            <a:ext cx="109050" cy="93275"/>
          </a:xfrm>
          <a:custGeom>
            <a:avLst/>
            <a:gdLst/>
            <a:ahLst/>
            <a:cxnLst/>
            <a:rect l="l" t="t" r="r" b="b"/>
            <a:pathLst>
              <a:path w="4362" h="3731" extrusionOk="0">
                <a:moveTo>
                  <a:pt x="2488" y="1"/>
                </a:moveTo>
                <a:cubicBezTo>
                  <a:pt x="830" y="1"/>
                  <a:pt x="1" y="1997"/>
                  <a:pt x="1168" y="3164"/>
                </a:cubicBezTo>
                <a:cubicBezTo>
                  <a:pt x="1559" y="3555"/>
                  <a:pt x="2036" y="3730"/>
                  <a:pt x="2501" y="3730"/>
                </a:cubicBezTo>
                <a:cubicBezTo>
                  <a:pt x="3457" y="3730"/>
                  <a:pt x="4361" y="2990"/>
                  <a:pt x="4361" y="1874"/>
                </a:cubicBezTo>
                <a:cubicBezTo>
                  <a:pt x="4361" y="830"/>
                  <a:pt x="3532" y="1"/>
                  <a:pt x="248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1823550" y="1028350"/>
            <a:ext cx="36100" cy="36100"/>
          </a:xfrm>
          <a:custGeom>
            <a:avLst/>
            <a:gdLst/>
            <a:ahLst/>
            <a:cxnLst/>
            <a:rect l="l" t="t" r="r" b="b"/>
            <a:pathLst>
              <a:path w="1444" h="1444" extrusionOk="0">
                <a:moveTo>
                  <a:pt x="707" y="0"/>
                </a:moveTo>
                <a:cubicBezTo>
                  <a:pt x="307" y="0"/>
                  <a:pt x="0" y="307"/>
                  <a:pt x="0" y="706"/>
                </a:cubicBezTo>
                <a:cubicBezTo>
                  <a:pt x="0" y="1105"/>
                  <a:pt x="307" y="1443"/>
                  <a:pt x="707" y="1443"/>
                </a:cubicBezTo>
                <a:cubicBezTo>
                  <a:pt x="1106" y="1443"/>
                  <a:pt x="1444" y="1105"/>
                  <a:pt x="1444" y="706"/>
                </a:cubicBezTo>
                <a:cubicBezTo>
                  <a:pt x="1444" y="307"/>
                  <a:pt x="1106" y="0"/>
                  <a:pt x="7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2789925" y="983850"/>
            <a:ext cx="112200" cy="93450"/>
          </a:xfrm>
          <a:custGeom>
            <a:avLst/>
            <a:gdLst/>
            <a:ahLst/>
            <a:cxnLst/>
            <a:rect l="l" t="t" r="r" b="b"/>
            <a:pathLst>
              <a:path w="4488" h="3738" extrusionOk="0">
                <a:moveTo>
                  <a:pt x="2116" y="1"/>
                </a:moveTo>
                <a:cubicBezTo>
                  <a:pt x="994" y="1"/>
                  <a:pt x="0" y="1058"/>
                  <a:pt x="311" y="2302"/>
                </a:cubicBezTo>
                <a:cubicBezTo>
                  <a:pt x="494" y="3165"/>
                  <a:pt x="1256" y="3738"/>
                  <a:pt x="2103" y="3738"/>
                </a:cubicBezTo>
                <a:cubicBezTo>
                  <a:pt x="2251" y="3738"/>
                  <a:pt x="2402" y="3720"/>
                  <a:pt x="2553" y="3684"/>
                </a:cubicBezTo>
                <a:cubicBezTo>
                  <a:pt x="4150" y="3285"/>
                  <a:pt x="4487" y="1135"/>
                  <a:pt x="3075" y="275"/>
                </a:cubicBezTo>
                <a:cubicBezTo>
                  <a:pt x="2763" y="86"/>
                  <a:pt x="2434" y="1"/>
                  <a:pt x="21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/>
          <p:nvPr/>
        </p:nvSpPr>
        <p:spPr>
          <a:xfrm>
            <a:off x="2753825" y="1089225"/>
            <a:ext cx="41700" cy="36375"/>
          </a:xfrm>
          <a:custGeom>
            <a:avLst/>
            <a:gdLst/>
            <a:ahLst/>
            <a:cxnLst/>
            <a:rect l="l" t="t" r="r" b="b"/>
            <a:pathLst>
              <a:path w="1668" h="1455" extrusionOk="0">
                <a:moveTo>
                  <a:pt x="857" y="1"/>
                </a:moveTo>
                <a:cubicBezTo>
                  <a:pt x="432" y="1"/>
                  <a:pt x="1" y="349"/>
                  <a:pt x="128" y="912"/>
                </a:cubicBezTo>
                <a:cubicBezTo>
                  <a:pt x="228" y="1288"/>
                  <a:pt x="518" y="1455"/>
                  <a:pt x="812" y="1455"/>
                </a:cubicBezTo>
                <a:cubicBezTo>
                  <a:pt x="1236" y="1455"/>
                  <a:pt x="1667" y="1106"/>
                  <a:pt x="1540" y="544"/>
                </a:cubicBezTo>
                <a:cubicBezTo>
                  <a:pt x="1440" y="167"/>
                  <a:pt x="1150" y="1"/>
                  <a:pt x="8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3"/>
          <p:cNvSpPr/>
          <p:nvPr/>
        </p:nvSpPr>
        <p:spPr>
          <a:xfrm>
            <a:off x="1705325" y="967700"/>
            <a:ext cx="22300" cy="19725"/>
          </a:xfrm>
          <a:custGeom>
            <a:avLst/>
            <a:gdLst/>
            <a:ahLst/>
            <a:cxnLst/>
            <a:rect l="l" t="t" r="r" b="b"/>
            <a:pathLst>
              <a:path w="892" h="789" extrusionOk="0">
                <a:moveTo>
                  <a:pt x="492" y="0"/>
                </a:moveTo>
                <a:cubicBezTo>
                  <a:pt x="154" y="31"/>
                  <a:pt x="1" y="430"/>
                  <a:pt x="246" y="676"/>
                </a:cubicBezTo>
                <a:cubicBezTo>
                  <a:pt x="315" y="754"/>
                  <a:pt x="405" y="789"/>
                  <a:pt x="496" y="789"/>
                </a:cubicBezTo>
                <a:cubicBezTo>
                  <a:pt x="691" y="789"/>
                  <a:pt x="891" y="630"/>
                  <a:pt x="891" y="399"/>
                </a:cubicBezTo>
                <a:cubicBezTo>
                  <a:pt x="891" y="185"/>
                  <a:pt x="707" y="31"/>
                  <a:pt x="49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3"/>
          <p:cNvSpPr/>
          <p:nvPr/>
        </p:nvSpPr>
        <p:spPr>
          <a:xfrm>
            <a:off x="2597350" y="1034475"/>
            <a:ext cx="23050" cy="19175"/>
          </a:xfrm>
          <a:custGeom>
            <a:avLst/>
            <a:gdLst/>
            <a:ahLst/>
            <a:cxnLst/>
            <a:rect l="l" t="t" r="r" b="b"/>
            <a:pathLst>
              <a:path w="922" h="767" extrusionOk="0">
                <a:moveTo>
                  <a:pt x="522" y="1"/>
                </a:moveTo>
                <a:cubicBezTo>
                  <a:pt x="184" y="1"/>
                  <a:pt x="0" y="431"/>
                  <a:pt x="246" y="646"/>
                </a:cubicBezTo>
                <a:cubicBezTo>
                  <a:pt x="329" y="729"/>
                  <a:pt x="433" y="766"/>
                  <a:pt x="535" y="766"/>
                </a:cubicBezTo>
                <a:cubicBezTo>
                  <a:pt x="733" y="766"/>
                  <a:pt x="921" y="623"/>
                  <a:pt x="921" y="400"/>
                </a:cubicBezTo>
                <a:cubicBezTo>
                  <a:pt x="921" y="185"/>
                  <a:pt x="737" y="1"/>
                  <a:pt x="52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3"/>
          <p:cNvSpPr/>
          <p:nvPr/>
        </p:nvSpPr>
        <p:spPr>
          <a:xfrm>
            <a:off x="3228350" y="1383750"/>
            <a:ext cx="22275" cy="19175"/>
          </a:xfrm>
          <a:custGeom>
            <a:avLst/>
            <a:gdLst/>
            <a:ahLst/>
            <a:cxnLst/>
            <a:rect l="l" t="t" r="r" b="b"/>
            <a:pathLst>
              <a:path w="891" h="767" extrusionOk="0">
                <a:moveTo>
                  <a:pt x="522" y="1"/>
                </a:moveTo>
                <a:cubicBezTo>
                  <a:pt x="154" y="1"/>
                  <a:pt x="0" y="400"/>
                  <a:pt x="246" y="646"/>
                </a:cubicBezTo>
                <a:cubicBezTo>
                  <a:pt x="329" y="729"/>
                  <a:pt x="430" y="766"/>
                  <a:pt x="527" y="766"/>
                </a:cubicBezTo>
                <a:cubicBezTo>
                  <a:pt x="716" y="766"/>
                  <a:pt x="891" y="624"/>
                  <a:pt x="891" y="400"/>
                </a:cubicBezTo>
                <a:cubicBezTo>
                  <a:pt x="891" y="185"/>
                  <a:pt x="707" y="1"/>
                  <a:pt x="52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3"/>
          <p:cNvSpPr/>
          <p:nvPr/>
        </p:nvSpPr>
        <p:spPr>
          <a:xfrm>
            <a:off x="3189200" y="4183425"/>
            <a:ext cx="44350" cy="36375"/>
          </a:xfrm>
          <a:custGeom>
            <a:avLst/>
            <a:gdLst/>
            <a:ahLst/>
            <a:cxnLst/>
            <a:rect l="l" t="t" r="r" b="b"/>
            <a:pathLst>
              <a:path w="1774" h="1455" extrusionOk="0">
                <a:moveTo>
                  <a:pt x="878" y="1"/>
                </a:moveTo>
                <a:cubicBezTo>
                  <a:pt x="780" y="1"/>
                  <a:pt x="680" y="20"/>
                  <a:pt x="584" y="60"/>
                </a:cubicBezTo>
                <a:cubicBezTo>
                  <a:pt x="0" y="336"/>
                  <a:pt x="31" y="1165"/>
                  <a:pt x="645" y="1411"/>
                </a:cubicBezTo>
                <a:cubicBezTo>
                  <a:pt x="727" y="1441"/>
                  <a:pt x="808" y="1455"/>
                  <a:pt x="887" y="1455"/>
                </a:cubicBezTo>
                <a:cubicBezTo>
                  <a:pt x="1375" y="1455"/>
                  <a:pt x="1773" y="930"/>
                  <a:pt x="1536" y="428"/>
                </a:cubicBezTo>
                <a:cubicBezTo>
                  <a:pt x="1422" y="156"/>
                  <a:pt x="1157" y="1"/>
                  <a:pt x="87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"/>
          <p:cNvSpPr/>
          <p:nvPr/>
        </p:nvSpPr>
        <p:spPr>
          <a:xfrm>
            <a:off x="3094775" y="4146400"/>
            <a:ext cx="24025" cy="19225"/>
          </a:xfrm>
          <a:custGeom>
            <a:avLst/>
            <a:gdLst/>
            <a:ahLst/>
            <a:cxnLst/>
            <a:rect l="l" t="t" r="r" b="b"/>
            <a:pathLst>
              <a:path w="961" h="769" extrusionOk="0">
                <a:moveTo>
                  <a:pt x="490" y="0"/>
                </a:moveTo>
                <a:cubicBezTo>
                  <a:pt x="439" y="0"/>
                  <a:pt x="388" y="12"/>
                  <a:pt x="338" y="36"/>
                </a:cubicBezTo>
                <a:cubicBezTo>
                  <a:pt x="1" y="159"/>
                  <a:pt x="1" y="620"/>
                  <a:pt x="338" y="743"/>
                </a:cubicBezTo>
                <a:cubicBezTo>
                  <a:pt x="387" y="760"/>
                  <a:pt x="435" y="768"/>
                  <a:pt x="481" y="768"/>
                </a:cubicBezTo>
                <a:cubicBezTo>
                  <a:pt x="755" y="768"/>
                  <a:pt x="961" y="483"/>
                  <a:pt x="830" y="221"/>
                </a:cubicBezTo>
                <a:cubicBezTo>
                  <a:pt x="762" y="86"/>
                  <a:pt x="629" y="0"/>
                  <a:pt x="49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3"/>
          <p:cNvSpPr/>
          <p:nvPr/>
        </p:nvSpPr>
        <p:spPr>
          <a:xfrm>
            <a:off x="3284375" y="4061500"/>
            <a:ext cx="24150" cy="19425"/>
          </a:xfrm>
          <a:custGeom>
            <a:avLst/>
            <a:gdLst/>
            <a:ahLst/>
            <a:cxnLst/>
            <a:rect l="l" t="t" r="r" b="b"/>
            <a:pathLst>
              <a:path w="966" h="777" extrusionOk="0">
                <a:moveTo>
                  <a:pt x="480" y="1"/>
                </a:moveTo>
                <a:cubicBezTo>
                  <a:pt x="433" y="1"/>
                  <a:pt x="385" y="9"/>
                  <a:pt x="339" y="24"/>
                </a:cubicBezTo>
                <a:cubicBezTo>
                  <a:pt x="1" y="177"/>
                  <a:pt x="1" y="638"/>
                  <a:pt x="339" y="761"/>
                </a:cubicBezTo>
                <a:cubicBezTo>
                  <a:pt x="377" y="771"/>
                  <a:pt x="415" y="776"/>
                  <a:pt x="452" y="776"/>
                </a:cubicBezTo>
                <a:cubicBezTo>
                  <a:pt x="741" y="776"/>
                  <a:pt x="966" y="480"/>
                  <a:pt x="830" y="208"/>
                </a:cubicBezTo>
                <a:cubicBezTo>
                  <a:pt x="761" y="70"/>
                  <a:pt x="623" y="1"/>
                  <a:pt x="48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3"/>
          <p:cNvSpPr/>
          <p:nvPr/>
        </p:nvSpPr>
        <p:spPr>
          <a:xfrm>
            <a:off x="3173075" y="2612825"/>
            <a:ext cx="44250" cy="35900"/>
          </a:xfrm>
          <a:custGeom>
            <a:avLst/>
            <a:gdLst/>
            <a:ahLst/>
            <a:cxnLst/>
            <a:rect l="l" t="t" r="r" b="b"/>
            <a:pathLst>
              <a:path w="1770" h="1436" extrusionOk="0">
                <a:moveTo>
                  <a:pt x="860" y="0"/>
                </a:moveTo>
                <a:cubicBezTo>
                  <a:pt x="766" y="0"/>
                  <a:pt x="672" y="20"/>
                  <a:pt x="584" y="60"/>
                </a:cubicBezTo>
                <a:cubicBezTo>
                  <a:pt x="1" y="336"/>
                  <a:pt x="31" y="1165"/>
                  <a:pt x="645" y="1380"/>
                </a:cubicBezTo>
                <a:cubicBezTo>
                  <a:pt x="736" y="1418"/>
                  <a:pt x="827" y="1435"/>
                  <a:pt x="914" y="1435"/>
                </a:cubicBezTo>
                <a:cubicBezTo>
                  <a:pt x="1389" y="1435"/>
                  <a:pt x="1769" y="921"/>
                  <a:pt x="1536" y="428"/>
                </a:cubicBezTo>
                <a:cubicBezTo>
                  <a:pt x="1400" y="155"/>
                  <a:pt x="1129" y="0"/>
                  <a:pt x="86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3"/>
          <p:cNvSpPr/>
          <p:nvPr/>
        </p:nvSpPr>
        <p:spPr>
          <a:xfrm>
            <a:off x="2906450" y="2518550"/>
            <a:ext cx="18975" cy="14475"/>
          </a:xfrm>
          <a:custGeom>
            <a:avLst/>
            <a:gdLst/>
            <a:ahLst/>
            <a:cxnLst/>
            <a:rect l="l" t="t" r="r" b="b"/>
            <a:pathLst>
              <a:path w="759" h="579" extrusionOk="0">
                <a:moveTo>
                  <a:pt x="423" y="0"/>
                </a:moveTo>
                <a:cubicBezTo>
                  <a:pt x="208" y="0"/>
                  <a:pt x="0" y="185"/>
                  <a:pt x="41" y="453"/>
                </a:cubicBezTo>
                <a:cubicBezTo>
                  <a:pt x="119" y="540"/>
                  <a:pt x="221" y="578"/>
                  <a:pt x="322" y="578"/>
                </a:cubicBezTo>
                <a:cubicBezTo>
                  <a:pt x="542" y="578"/>
                  <a:pt x="759" y="398"/>
                  <a:pt x="717" y="146"/>
                </a:cubicBezTo>
                <a:cubicBezTo>
                  <a:pt x="636" y="45"/>
                  <a:pt x="528" y="0"/>
                  <a:pt x="42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3"/>
          <p:cNvSpPr/>
          <p:nvPr/>
        </p:nvSpPr>
        <p:spPr>
          <a:xfrm>
            <a:off x="3269025" y="2490900"/>
            <a:ext cx="23275" cy="18900"/>
          </a:xfrm>
          <a:custGeom>
            <a:avLst/>
            <a:gdLst/>
            <a:ahLst/>
            <a:cxnLst/>
            <a:rect l="l" t="t" r="r" b="b"/>
            <a:pathLst>
              <a:path w="931" h="756" extrusionOk="0">
                <a:moveTo>
                  <a:pt x="449" y="1"/>
                </a:moveTo>
                <a:cubicBezTo>
                  <a:pt x="402" y="1"/>
                  <a:pt x="354" y="8"/>
                  <a:pt x="308" y="24"/>
                </a:cubicBezTo>
                <a:cubicBezTo>
                  <a:pt x="1" y="177"/>
                  <a:pt x="1" y="607"/>
                  <a:pt x="339" y="730"/>
                </a:cubicBezTo>
                <a:cubicBezTo>
                  <a:pt x="383" y="748"/>
                  <a:pt x="427" y="756"/>
                  <a:pt x="470" y="756"/>
                </a:cubicBezTo>
                <a:cubicBezTo>
                  <a:pt x="725" y="756"/>
                  <a:pt x="930" y="471"/>
                  <a:pt x="799" y="208"/>
                </a:cubicBezTo>
                <a:cubicBezTo>
                  <a:pt x="730" y="70"/>
                  <a:pt x="592" y="1"/>
                  <a:pt x="4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3"/>
          <p:cNvSpPr/>
          <p:nvPr/>
        </p:nvSpPr>
        <p:spPr>
          <a:xfrm>
            <a:off x="1626250" y="3968625"/>
            <a:ext cx="24150" cy="19400"/>
          </a:xfrm>
          <a:custGeom>
            <a:avLst/>
            <a:gdLst/>
            <a:ahLst/>
            <a:cxnLst/>
            <a:rect l="l" t="t" r="r" b="b"/>
            <a:pathLst>
              <a:path w="966" h="776" extrusionOk="0">
                <a:moveTo>
                  <a:pt x="480" y="0"/>
                </a:moveTo>
                <a:cubicBezTo>
                  <a:pt x="433" y="0"/>
                  <a:pt x="385" y="8"/>
                  <a:pt x="339" y="23"/>
                </a:cubicBezTo>
                <a:cubicBezTo>
                  <a:pt x="1" y="177"/>
                  <a:pt x="1" y="638"/>
                  <a:pt x="339" y="760"/>
                </a:cubicBezTo>
                <a:cubicBezTo>
                  <a:pt x="377" y="771"/>
                  <a:pt x="415" y="776"/>
                  <a:pt x="453" y="776"/>
                </a:cubicBezTo>
                <a:cubicBezTo>
                  <a:pt x="741" y="776"/>
                  <a:pt x="966" y="480"/>
                  <a:pt x="830" y="208"/>
                </a:cubicBezTo>
                <a:cubicBezTo>
                  <a:pt x="761" y="70"/>
                  <a:pt x="623" y="0"/>
                  <a:pt x="48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3"/>
          <p:cNvSpPr/>
          <p:nvPr/>
        </p:nvSpPr>
        <p:spPr>
          <a:xfrm>
            <a:off x="1693050" y="3015025"/>
            <a:ext cx="42250" cy="35700"/>
          </a:xfrm>
          <a:custGeom>
            <a:avLst/>
            <a:gdLst/>
            <a:ahLst/>
            <a:cxnLst/>
            <a:rect l="l" t="t" r="r" b="b"/>
            <a:pathLst>
              <a:path w="1690" h="1428" extrusionOk="0">
                <a:moveTo>
                  <a:pt x="737" y="0"/>
                </a:moveTo>
                <a:cubicBezTo>
                  <a:pt x="338" y="0"/>
                  <a:pt x="0" y="307"/>
                  <a:pt x="0" y="706"/>
                </a:cubicBezTo>
                <a:cubicBezTo>
                  <a:pt x="0" y="1145"/>
                  <a:pt x="356" y="1428"/>
                  <a:pt x="729" y="1428"/>
                </a:cubicBezTo>
                <a:cubicBezTo>
                  <a:pt x="903" y="1428"/>
                  <a:pt x="1082" y="1366"/>
                  <a:pt x="1229" y="1228"/>
                </a:cubicBezTo>
                <a:cubicBezTo>
                  <a:pt x="1689" y="768"/>
                  <a:pt x="1382" y="0"/>
                  <a:pt x="7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3"/>
          <p:cNvSpPr/>
          <p:nvPr/>
        </p:nvSpPr>
        <p:spPr>
          <a:xfrm>
            <a:off x="1619350" y="2890650"/>
            <a:ext cx="22300" cy="19725"/>
          </a:xfrm>
          <a:custGeom>
            <a:avLst/>
            <a:gdLst/>
            <a:ahLst/>
            <a:cxnLst/>
            <a:rect l="l" t="t" r="r" b="b"/>
            <a:pathLst>
              <a:path w="892" h="789" extrusionOk="0">
                <a:moveTo>
                  <a:pt x="400" y="1"/>
                </a:moveTo>
                <a:cubicBezTo>
                  <a:pt x="185" y="1"/>
                  <a:pt x="1" y="185"/>
                  <a:pt x="1" y="400"/>
                </a:cubicBezTo>
                <a:cubicBezTo>
                  <a:pt x="1" y="630"/>
                  <a:pt x="186" y="789"/>
                  <a:pt x="382" y="789"/>
                </a:cubicBezTo>
                <a:cubicBezTo>
                  <a:pt x="473" y="789"/>
                  <a:pt x="567" y="754"/>
                  <a:pt x="645" y="676"/>
                </a:cubicBezTo>
                <a:cubicBezTo>
                  <a:pt x="891" y="431"/>
                  <a:pt x="738" y="1"/>
                  <a:pt x="4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"/>
          <p:cNvSpPr/>
          <p:nvPr/>
        </p:nvSpPr>
        <p:spPr>
          <a:xfrm>
            <a:off x="2081750" y="1882738"/>
            <a:ext cx="684225" cy="187225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3"/>
          <p:cNvSpPr/>
          <p:nvPr/>
        </p:nvSpPr>
        <p:spPr>
          <a:xfrm>
            <a:off x="3102150" y="2274313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"/>
          <p:cNvSpPr/>
          <p:nvPr/>
        </p:nvSpPr>
        <p:spPr>
          <a:xfrm>
            <a:off x="914975" y="2598025"/>
            <a:ext cx="390425" cy="107075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"/>
          <p:cNvSpPr/>
          <p:nvPr/>
        </p:nvSpPr>
        <p:spPr>
          <a:xfrm>
            <a:off x="300404" y="566011"/>
            <a:ext cx="832747" cy="228176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"/>
          <p:cNvSpPr/>
          <p:nvPr/>
        </p:nvSpPr>
        <p:spPr>
          <a:xfrm>
            <a:off x="7825983" y="638537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"/>
          <p:cNvSpPr/>
          <p:nvPr/>
        </p:nvSpPr>
        <p:spPr>
          <a:xfrm>
            <a:off x="7414283" y="3704762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"/>
          <p:cNvSpPr/>
          <p:nvPr/>
        </p:nvSpPr>
        <p:spPr>
          <a:xfrm>
            <a:off x="934925" y="4636823"/>
            <a:ext cx="780615" cy="21385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ITLE_1">
    <p:bg>
      <p:bgPr>
        <a:solidFill>
          <a:schemeClr val="dk2"/>
        </a:solidFill>
        <a:effectLst/>
      </p:bgPr>
    </p:bg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p35"/>
          <p:cNvSpPr/>
          <p:nvPr/>
        </p:nvSpPr>
        <p:spPr>
          <a:xfrm rot="526347">
            <a:off x="7743088" y="1175927"/>
            <a:ext cx="536828" cy="14722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6" name="Google Shape;2616;p35"/>
          <p:cNvSpPr/>
          <p:nvPr/>
        </p:nvSpPr>
        <p:spPr>
          <a:xfrm rot="526347">
            <a:off x="8014553" y="1808942"/>
            <a:ext cx="78959" cy="83874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7" name="Google Shape;2617;p35"/>
          <p:cNvSpPr/>
          <p:nvPr/>
        </p:nvSpPr>
        <p:spPr>
          <a:xfrm rot="526347">
            <a:off x="8045875" y="1674497"/>
            <a:ext cx="16912" cy="156233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8" name="Google Shape;2618;p35"/>
          <p:cNvSpPr/>
          <p:nvPr/>
        </p:nvSpPr>
        <p:spPr>
          <a:xfrm rot="526347">
            <a:off x="8087967" y="1738089"/>
            <a:ext cx="95286" cy="124677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5"/>
          <p:cNvSpPr/>
          <p:nvPr/>
        </p:nvSpPr>
        <p:spPr>
          <a:xfrm rot="526347">
            <a:off x="8030678" y="1679838"/>
            <a:ext cx="41937" cy="194320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0" name="Google Shape;2620;p35"/>
          <p:cNvSpPr/>
          <p:nvPr/>
        </p:nvSpPr>
        <p:spPr>
          <a:xfrm rot="526347">
            <a:off x="8063759" y="1730314"/>
            <a:ext cx="103983" cy="169295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1" name="Google Shape;2621;p35"/>
          <p:cNvSpPr/>
          <p:nvPr/>
        </p:nvSpPr>
        <p:spPr>
          <a:xfrm rot="526347">
            <a:off x="7968070" y="916086"/>
            <a:ext cx="822413" cy="866412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2" name="Google Shape;2622;p35"/>
          <p:cNvSpPr/>
          <p:nvPr/>
        </p:nvSpPr>
        <p:spPr>
          <a:xfrm rot="526347">
            <a:off x="8068328" y="933097"/>
            <a:ext cx="617781" cy="837675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3" name="Google Shape;2623;p35"/>
          <p:cNvSpPr/>
          <p:nvPr/>
        </p:nvSpPr>
        <p:spPr>
          <a:xfrm rot="526347">
            <a:off x="8163490" y="941795"/>
            <a:ext cx="402802" cy="812375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4" name="Google Shape;2624;p35"/>
          <p:cNvSpPr/>
          <p:nvPr/>
        </p:nvSpPr>
        <p:spPr>
          <a:xfrm rot="526347">
            <a:off x="8036979" y="1673957"/>
            <a:ext cx="188339" cy="10724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5" name="Google Shape;2625;p35"/>
          <p:cNvSpPr/>
          <p:nvPr/>
        </p:nvSpPr>
        <p:spPr>
          <a:xfrm rot="526347">
            <a:off x="8092075" y="1515387"/>
            <a:ext cx="950458" cy="25976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6" name="Google Shape;2626;p35"/>
          <p:cNvSpPr/>
          <p:nvPr/>
        </p:nvSpPr>
        <p:spPr>
          <a:xfrm rot="526347">
            <a:off x="8468196" y="1368110"/>
            <a:ext cx="15812" cy="13578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7" name="Google Shape;2627;p35"/>
          <p:cNvSpPr/>
          <p:nvPr/>
        </p:nvSpPr>
        <p:spPr>
          <a:xfrm rot="526347">
            <a:off x="8370732" y="1428513"/>
            <a:ext cx="15847" cy="13612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8" name="Google Shape;2628;p35"/>
          <p:cNvSpPr/>
          <p:nvPr/>
        </p:nvSpPr>
        <p:spPr>
          <a:xfrm rot="526347">
            <a:off x="8339996" y="1166297"/>
            <a:ext cx="19078" cy="16225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9" name="Google Shape;2629;p35"/>
          <p:cNvSpPr/>
          <p:nvPr/>
        </p:nvSpPr>
        <p:spPr>
          <a:xfrm rot="526347">
            <a:off x="8362422" y="1394202"/>
            <a:ext cx="22378" cy="1914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0" name="Google Shape;2630;p35"/>
          <p:cNvSpPr/>
          <p:nvPr/>
        </p:nvSpPr>
        <p:spPr>
          <a:xfrm rot="526347">
            <a:off x="8350550" y="1510979"/>
            <a:ext cx="17978" cy="17978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1" name="Google Shape;2631;p35"/>
          <p:cNvSpPr/>
          <p:nvPr/>
        </p:nvSpPr>
        <p:spPr>
          <a:xfrm rot="526347">
            <a:off x="8345435" y="1517841"/>
            <a:ext cx="24509" cy="21003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2" name="Google Shape;2632;p35"/>
          <p:cNvSpPr/>
          <p:nvPr/>
        </p:nvSpPr>
        <p:spPr>
          <a:xfrm rot="526347">
            <a:off x="8277801" y="1499043"/>
            <a:ext cx="16362" cy="13578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3" name="Google Shape;2633;p35"/>
          <p:cNvSpPr/>
          <p:nvPr/>
        </p:nvSpPr>
        <p:spPr>
          <a:xfrm rot="526347">
            <a:off x="8088639" y="1180640"/>
            <a:ext cx="22344" cy="1914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4" name="Google Shape;2634;p35"/>
          <p:cNvSpPr/>
          <p:nvPr/>
        </p:nvSpPr>
        <p:spPr>
          <a:xfrm rot="-928300">
            <a:off x="884510" y="1917186"/>
            <a:ext cx="744885" cy="120527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5" name="Google Shape;2635;p35"/>
          <p:cNvSpPr/>
          <p:nvPr/>
        </p:nvSpPr>
        <p:spPr>
          <a:xfrm rot="-928300">
            <a:off x="1424219" y="2083644"/>
            <a:ext cx="208437" cy="819403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6" name="Google Shape;2636;p35"/>
          <p:cNvSpPr/>
          <p:nvPr/>
        </p:nvSpPr>
        <p:spPr>
          <a:xfrm rot="-928300">
            <a:off x="1249162" y="2121633"/>
            <a:ext cx="226178" cy="532926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7" name="Google Shape;2637;p35"/>
          <p:cNvSpPr/>
          <p:nvPr/>
        </p:nvSpPr>
        <p:spPr>
          <a:xfrm rot="-928300">
            <a:off x="1343150" y="1863707"/>
            <a:ext cx="155183" cy="798620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35"/>
          <p:cNvSpPr/>
          <p:nvPr/>
        </p:nvSpPr>
        <p:spPr>
          <a:xfrm rot="-928300">
            <a:off x="866592" y="2049183"/>
            <a:ext cx="556783" cy="841210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9" name="Google Shape;2639;p35"/>
          <p:cNvSpPr/>
          <p:nvPr/>
        </p:nvSpPr>
        <p:spPr>
          <a:xfrm rot="-928300">
            <a:off x="945309" y="2074809"/>
            <a:ext cx="631300" cy="1029313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0" name="Google Shape;2640;p35"/>
          <p:cNvSpPr/>
          <p:nvPr/>
        </p:nvSpPr>
        <p:spPr>
          <a:xfrm rot="-928300">
            <a:off x="1305482" y="2400637"/>
            <a:ext cx="52774" cy="264734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1" name="Google Shape;2641;p35"/>
          <p:cNvSpPr/>
          <p:nvPr/>
        </p:nvSpPr>
        <p:spPr>
          <a:xfrm rot="-928300">
            <a:off x="1144794" y="2536700"/>
            <a:ext cx="181058" cy="91297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2" name="Google Shape;2642;p35"/>
          <p:cNvSpPr/>
          <p:nvPr/>
        </p:nvSpPr>
        <p:spPr>
          <a:xfrm rot="-928300">
            <a:off x="1120760" y="2295018"/>
            <a:ext cx="27412" cy="163317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3" name="Google Shape;2643;p35"/>
          <p:cNvSpPr/>
          <p:nvPr/>
        </p:nvSpPr>
        <p:spPr>
          <a:xfrm rot="-928300">
            <a:off x="1058380" y="2443951"/>
            <a:ext cx="136930" cy="53799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4" name="Google Shape;2644;p35"/>
          <p:cNvSpPr/>
          <p:nvPr/>
        </p:nvSpPr>
        <p:spPr>
          <a:xfrm rot="-928300">
            <a:off x="935587" y="2166861"/>
            <a:ext cx="49732" cy="158225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5" name="Google Shape;2645;p35"/>
          <p:cNvSpPr/>
          <p:nvPr/>
        </p:nvSpPr>
        <p:spPr>
          <a:xfrm rot="-928300">
            <a:off x="895057" y="2287689"/>
            <a:ext cx="109038" cy="45152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6" name="Google Shape;2646;p35"/>
          <p:cNvSpPr/>
          <p:nvPr/>
        </p:nvSpPr>
        <p:spPr>
          <a:xfrm rot="-928300">
            <a:off x="1202963" y="2784017"/>
            <a:ext cx="428499" cy="310334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7" name="Google Shape;2647;p35"/>
          <p:cNvSpPr/>
          <p:nvPr/>
        </p:nvSpPr>
        <p:spPr>
          <a:xfrm rot="-928300">
            <a:off x="1182110" y="2840561"/>
            <a:ext cx="295155" cy="182563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8" name="Google Shape;2648;p35"/>
          <p:cNvSpPr/>
          <p:nvPr/>
        </p:nvSpPr>
        <p:spPr>
          <a:xfrm rot="-928300">
            <a:off x="1065545" y="2675059"/>
            <a:ext cx="400095" cy="341268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9" name="Google Shape;2649;p35"/>
          <p:cNvSpPr/>
          <p:nvPr/>
        </p:nvSpPr>
        <p:spPr>
          <a:xfrm rot="-928300">
            <a:off x="1442480" y="2142423"/>
            <a:ext cx="22352" cy="19054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0" name="Google Shape;2650;p35"/>
          <p:cNvSpPr/>
          <p:nvPr/>
        </p:nvSpPr>
        <p:spPr>
          <a:xfrm rot="-928300">
            <a:off x="1338571" y="2164306"/>
            <a:ext cx="18285" cy="15595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1" name="Google Shape;2651;p35"/>
          <p:cNvSpPr/>
          <p:nvPr/>
        </p:nvSpPr>
        <p:spPr>
          <a:xfrm rot="-928300">
            <a:off x="1320482" y="2238409"/>
            <a:ext cx="16780" cy="14410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2" name="Google Shape;2652;p35"/>
          <p:cNvSpPr/>
          <p:nvPr/>
        </p:nvSpPr>
        <p:spPr>
          <a:xfrm rot="-928300">
            <a:off x="1456352" y="2238345"/>
            <a:ext cx="15755" cy="15723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3" name="Google Shape;2653;p35"/>
          <p:cNvSpPr/>
          <p:nvPr/>
        </p:nvSpPr>
        <p:spPr>
          <a:xfrm rot="-928300">
            <a:off x="1360881" y="2350518"/>
            <a:ext cx="23889" cy="203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4" name="Google Shape;2654;p35"/>
          <p:cNvSpPr/>
          <p:nvPr/>
        </p:nvSpPr>
        <p:spPr>
          <a:xfrm rot="-928300">
            <a:off x="1384232" y="2355087"/>
            <a:ext cx="20335" cy="20815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5" name="Google Shape;2655;p35"/>
          <p:cNvSpPr/>
          <p:nvPr/>
        </p:nvSpPr>
        <p:spPr>
          <a:xfrm rot="-928300">
            <a:off x="1059287" y="2381206"/>
            <a:ext cx="12713" cy="12585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6" name="Google Shape;2656;p35"/>
          <p:cNvSpPr/>
          <p:nvPr/>
        </p:nvSpPr>
        <p:spPr>
          <a:xfrm rot="-928300">
            <a:off x="1122084" y="2326760"/>
            <a:ext cx="19278" cy="19278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7" name="Google Shape;2657;p35"/>
          <p:cNvSpPr/>
          <p:nvPr/>
        </p:nvSpPr>
        <p:spPr>
          <a:xfrm rot="-928300">
            <a:off x="1041550" y="2344384"/>
            <a:ext cx="14218" cy="14763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8" name="Google Shape;2658;p35"/>
          <p:cNvSpPr/>
          <p:nvPr/>
        </p:nvSpPr>
        <p:spPr>
          <a:xfrm rot="-928300">
            <a:off x="989355" y="2257714"/>
            <a:ext cx="14731" cy="12553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9" name="Google Shape;2659;p35"/>
          <p:cNvSpPr/>
          <p:nvPr/>
        </p:nvSpPr>
        <p:spPr>
          <a:xfrm rot="-928300">
            <a:off x="1009681" y="2159986"/>
            <a:ext cx="15723" cy="16236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0" name="Google Shape;2660;p35"/>
          <p:cNvSpPr/>
          <p:nvPr/>
        </p:nvSpPr>
        <p:spPr>
          <a:xfrm rot="-928300">
            <a:off x="852167" y="2235218"/>
            <a:ext cx="14731" cy="12649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1" name="Google Shape;2661;p35"/>
          <p:cNvSpPr/>
          <p:nvPr/>
        </p:nvSpPr>
        <p:spPr>
          <a:xfrm rot="-928300">
            <a:off x="944760" y="2196870"/>
            <a:ext cx="19310" cy="16652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2" name="Google Shape;2662;p35"/>
          <p:cNvSpPr/>
          <p:nvPr/>
        </p:nvSpPr>
        <p:spPr>
          <a:xfrm rot="-928300">
            <a:off x="729844" y="2416437"/>
            <a:ext cx="22832" cy="19630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3" name="Google Shape;2663;p35"/>
          <p:cNvSpPr/>
          <p:nvPr/>
        </p:nvSpPr>
        <p:spPr>
          <a:xfrm rot="-928300">
            <a:off x="630660" y="2638741"/>
            <a:ext cx="16780" cy="14891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4" name="Google Shape;2664;p35"/>
          <p:cNvSpPr/>
          <p:nvPr/>
        </p:nvSpPr>
        <p:spPr>
          <a:xfrm rot="-928300">
            <a:off x="697582" y="2557309"/>
            <a:ext cx="15243" cy="15243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5" name="Google Shape;2665;p35"/>
          <p:cNvSpPr/>
          <p:nvPr/>
        </p:nvSpPr>
        <p:spPr>
          <a:xfrm>
            <a:off x="1550365" y="-438345"/>
            <a:ext cx="6019994" cy="602018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6" name="Google Shape;2666;p35"/>
          <p:cNvSpPr/>
          <p:nvPr/>
        </p:nvSpPr>
        <p:spPr>
          <a:xfrm>
            <a:off x="1619891" y="3538401"/>
            <a:ext cx="278008" cy="278738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7" name="Google Shape;2667;p35"/>
          <p:cNvSpPr/>
          <p:nvPr/>
        </p:nvSpPr>
        <p:spPr>
          <a:xfrm>
            <a:off x="1776638" y="858445"/>
            <a:ext cx="394983" cy="382210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8" name="Google Shape;2668;p35"/>
          <p:cNvSpPr/>
          <p:nvPr/>
        </p:nvSpPr>
        <p:spPr>
          <a:xfrm>
            <a:off x="1565108" y="3072950"/>
            <a:ext cx="200036" cy="199991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9" name="Google Shape;2669;p35"/>
          <p:cNvSpPr/>
          <p:nvPr/>
        </p:nvSpPr>
        <p:spPr>
          <a:xfrm rot="526347">
            <a:off x="7190475" y="3376673"/>
            <a:ext cx="468389" cy="470795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0" name="Google Shape;2670;p35"/>
          <p:cNvSpPr/>
          <p:nvPr/>
        </p:nvSpPr>
        <p:spPr>
          <a:xfrm>
            <a:off x="370625" y="4173502"/>
            <a:ext cx="536834" cy="147228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1" name="Google Shape;2671;p35"/>
          <p:cNvSpPr/>
          <p:nvPr/>
        </p:nvSpPr>
        <p:spPr>
          <a:xfrm rot="-125535">
            <a:off x="6949436" y="2070593"/>
            <a:ext cx="950480" cy="25977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2" name="Google Shape;2672;p35"/>
          <p:cNvSpPr/>
          <p:nvPr/>
        </p:nvSpPr>
        <p:spPr>
          <a:xfrm rot="-125535">
            <a:off x="229961" y="641968"/>
            <a:ext cx="950480" cy="25977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3" name="Google Shape;2673;p35"/>
          <p:cNvSpPr txBox="1">
            <a:spLocks noGrp="1"/>
          </p:cNvSpPr>
          <p:nvPr>
            <p:ph type="ctrTitle"/>
          </p:nvPr>
        </p:nvSpPr>
        <p:spPr>
          <a:xfrm>
            <a:off x="2866950" y="542700"/>
            <a:ext cx="3410100" cy="8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74" name="Google Shape;2674;p35"/>
          <p:cNvSpPr txBox="1">
            <a:spLocks noGrp="1"/>
          </p:cNvSpPr>
          <p:nvPr>
            <p:ph type="subTitle" idx="1"/>
          </p:nvPr>
        </p:nvSpPr>
        <p:spPr>
          <a:xfrm>
            <a:off x="3212850" y="2180675"/>
            <a:ext cx="2718300" cy="11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675" name="Google Shape;2675;p35"/>
          <p:cNvSpPr txBox="1"/>
          <p:nvPr/>
        </p:nvSpPr>
        <p:spPr>
          <a:xfrm>
            <a:off x="3192750" y="3445855"/>
            <a:ext cx="2758500" cy="11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This presentation template was created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76" name="Google Shape;2676;p35"/>
          <p:cNvSpPr/>
          <p:nvPr/>
        </p:nvSpPr>
        <p:spPr>
          <a:xfrm rot="-125535">
            <a:off x="1769586" y="1797393"/>
            <a:ext cx="950480" cy="25977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7" name="Google Shape;2677;p35"/>
          <p:cNvSpPr/>
          <p:nvPr/>
        </p:nvSpPr>
        <p:spPr>
          <a:xfrm rot="526347">
            <a:off x="6465719" y="4005456"/>
            <a:ext cx="228351" cy="240038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8" name="Google Shape;2678;p35"/>
          <p:cNvSpPr/>
          <p:nvPr/>
        </p:nvSpPr>
        <p:spPr>
          <a:xfrm rot="526347">
            <a:off x="6878724" y="3727819"/>
            <a:ext cx="96386" cy="82465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TWO_COLUMNS_1_2_1_2">
    <p:bg>
      <p:bgPr>
        <a:solidFill>
          <a:schemeClr val="dk2"/>
        </a:solidFill>
        <a:effectLst/>
      </p:bgPr>
    </p:bg>
    <p:spTree>
      <p:nvGrpSpPr>
        <p:cNvPr id="1" name="Shape 2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9" name="Google Shape;2689;p37"/>
          <p:cNvSpPr/>
          <p:nvPr/>
        </p:nvSpPr>
        <p:spPr>
          <a:xfrm>
            <a:off x="1054300" y="181338"/>
            <a:ext cx="684225" cy="187225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0" name="Google Shape;2690;p37"/>
          <p:cNvSpPr/>
          <p:nvPr/>
        </p:nvSpPr>
        <p:spPr>
          <a:xfrm>
            <a:off x="6327625" y="478640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1" name="Google Shape;2691;p37"/>
          <p:cNvSpPr/>
          <p:nvPr/>
        </p:nvSpPr>
        <p:spPr>
          <a:xfrm>
            <a:off x="-150775" y="2446625"/>
            <a:ext cx="684150" cy="18747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2" name="Google Shape;2692;p37"/>
          <p:cNvSpPr/>
          <p:nvPr/>
        </p:nvSpPr>
        <p:spPr>
          <a:xfrm>
            <a:off x="8489150" y="4786400"/>
            <a:ext cx="745650" cy="204200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3" name="Google Shape;2693;p37"/>
          <p:cNvSpPr/>
          <p:nvPr/>
        </p:nvSpPr>
        <p:spPr>
          <a:xfrm>
            <a:off x="8753600" y="18135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4" name="Google Shape;2694;p37"/>
          <p:cNvSpPr/>
          <p:nvPr/>
        </p:nvSpPr>
        <p:spPr>
          <a:xfrm>
            <a:off x="3137250" y="4764650"/>
            <a:ext cx="745650" cy="204350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2_1_2_1">
    <p:bg>
      <p:bgPr>
        <a:solidFill>
          <a:schemeClr val="lt1"/>
        </a:solidFill>
        <a:effectLst/>
      </p:bgPr>
    </p:bg>
    <p:spTree>
      <p:nvGrpSpPr>
        <p:cNvPr id="1" name="Shape 2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6" name="Google Shape;2696;p38"/>
          <p:cNvSpPr/>
          <p:nvPr/>
        </p:nvSpPr>
        <p:spPr>
          <a:xfrm>
            <a:off x="1054300" y="181338"/>
            <a:ext cx="684225" cy="187225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7" name="Google Shape;2697;p38"/>
          <p:cNvSpPr/>
          <p:nvPr/>
        </p:nvSpPr>
        <p:spPr>
          <a:xfrm>
            <a:off x="6327625" y="478640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8" name="Google Shape;2698;p38"/>
          <p:cNvSpPr/>
          <p:nvPr/>
        </p:nvSpPr>
        <p:spPr>
          <a:xfrm>
            <a:off x="-150775" y="2446625"/>
            <a:ext cx="684150" cy="18747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9" name="Google Shape;2699;p38"/>
          <p:cNvSpPr/>
          <p:nvPr/>
        </p:nvSpPr>
        <p:spPr>
          <a:xfrm>
            <a:off x="8489150" y="4786400"/>
            <a:ext cx="745650" cy="204200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0" name="Google Shape;2700;p38"/>
          <p:cNvSpPr/>
          <p:nvPr/>
        </p:nvSpPr>
        <p:spPr>
          <a:xfrm>
            <a:off x="8753600" y="18135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1" name="Google Shape;2701;p38"/>
          <p:cNvSpPr/>
          <p:nvPr/>
        </p:nvSpPr>
        <p:spPr>
          <a:xfrm>
            <a:off x="3137250" y="4764650"/>
            <a:ext cx="745650" cy="204350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TWO_COLUMNS_1_2_1_2_1_1">
    <p:bg>
      <p:bgPr>
        <a:solidFill>
          <a:schemeClr val="dk2"/>
        </a:solidFill>
        <a:effectLst/>
      </p:bgPr>
    </p:bg>
    <p:spTree>
      <p:nvGrpSpPr>
        <p:cNvPr id="1" name="Shape 2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" name="Google Shape;2703;p39"/>
          <p:cNvSpPr/>
          <p:nvPr/>
        </p:nvSpPr>
        <p:spPr>
          <a:xfrm>
            <a:off x="376125" y="288250"/>
            <a:ext cx="340650" cy="342400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4" name="Google Shape;2704;p39"/>
          <p:cNvSpPr/>
          <p:nvPr/>
        </p:nvSpPr>
        <p:spPr>
          <a:xfrm>
            <a:off x="1817150" y="247238"/>
            <a:ext cx="684225" cy="187225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5" name="Google Shape;2705;p39"/>
          <p:cNvSpPr/>
          <p:nvPr/>
        </p:nvSpPr>
        <p:spPr>
          <a:xfrm>
            <a:off x="5729950" y="18135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6" name="Google Shape;2706;p39"/>
          <p:cNvSpPr/>
          <p:nvPr/>
        </p:nvSpPr>
        <p:spPr>
          <a:xfrm>
            <a:off x="-150775" y="2446625"/>
            <a:ext cx="684150" cy="18747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7" name="Google Shape;2707;p39"/>
          <p:cNvSpPr/>
          <p:nvPr/>
        </p:nvSpPr>
        <p:spPr>
          <a:xfrm>
            <a:off x="8489150" y="4786400"/>
            <a:ext cx="745650" cy="204200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8" name="Google Shape;2708;p39"/>
          <p:cNvSpPr/>
          <p:nvPr/>
        </p:nvSpPr>
        <p:spPr>
          <a:xfrm>
            <a:off x="6495225" y="465775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9" name="Google Shape;2709;p39"/>
          <p:cNvSpPr/>
          <p:nvPr/>
        </p:nvSpPr>
        <p:spPr>
          <a:xfrm>
            <a:off x="8753600" y="18135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0" name="Google Shape;2710;p39"/>
          <p:cNvSpPr/>
          <p:nvPr/>
        </p:nvSpPr>
        <p:spPr>
          <a:xfrm>
            <a:off x="3137250" y="4764650"/>
            <a:ext cx="745650" cy="204350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1" name="Google Shape;2711;p39"/>
          <p:cNvSpPr/>
          <p:nvPr/>
        </p:nvSpPr>
        <p:spPr>
          <a:xfrm>
            <a:off x="8082125" y="1645550"/>
            <a:ext cx="390425" cy="107075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2" name="Google Shape;2712;p39"/>
          <p:cNvSpPr/>
          <p:nvPr/>
        </p:nvSpPr>
        <p:spPr>
          <a:xfrm>
            <a:off x="8349425" y="2099125"/>
            <a:ext cx="57425" cy="61000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3" name="Google Shape;2713;p39"/>
          <p:cNvSpPr/>
          <p:nvPr/>
        </p:nvSpPr>
        <p:spPr>
          <a:xfrm>
            <a:off x="8361300" y="2002150"/>
            <a:ext cx="12300" cy="113625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4" name="Google Shape;2714;p39"/>
          <p:cNvSpPr/>
          <p:nvPr/>
        </p:nvSpPr>
        <p:spPr>
          <a:xfrm>
            <a:off x="8396525" y="2038975"/>
            <a:ext cx="69300" cy="90675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5" name="Google Shape;2715;p39"/>
          <p:cNvSpPr/>
          <p:nvPr/>
        </p:nvSpPr>
        <p:spPr>
          <a:xfrm>
            <a:off x="8352975" y="2006125"/>
            <a:ext cx="30500" cy="141325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6" name="Google Shape;2716;p39"/>
          <p:cNvSpPr/>
          <p:nvPr/>
        </p:nvSpPr>
        <p:spPr>
          <a:xfrm>
            <a:off x="8380700" y="2035400"/>
            <a:ext cx="75625" cy="123125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7" name="Google Shape;2717;p39"/>
          <p:cNvSpPr/>
          <p:nvPr/>
        </p:nvSpPr>
        <p:spPr>
          <a:xfrm>
            <a:off x="8257200" y="1417975"/>
            <a:ext cx="598125" cy="630125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8" name="Google Shape;2718;p39"/>
          <p:cNvSpPr/>
          <p:nvPr/>
        </p:nvSpPr>
        <p:spPr>
          <a:xfrm>
            <a:off x="8330425" y="1430550"/>
            <a:ext cx="449300" cy="609225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9" name="Google Shape;2719;p39"/>
          <p:cNvSpPr/>
          <p:nvPr/>
        </p:nvSpPr>
        <p:spPr>
          <a:xfrm>
            <a:off x="8399300" y="1438275"/>
            <a:ext cx="292950" cy="590825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0" name="Google Shape;2720;p39"/>
          <p:cNvSpPr/>
          <p:nvPr/>
        </p:nvSpPr>
        <p:spPr>
          <a:xfrm>
            <a:off x="8351400" y="1993450"/>
            <a:ext cx="136975" cy="78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1" name="Google Shape;2721;p39"/>
          <p:cNvSpPr/>
          <p:nvPr/>
        </p:nvSpPr>
        <p:spPr>
          <a:xfrm>
            <a:off x="8378625" y="1830450"/>
            <a:ext cx="691250" cy="18892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2" name="Google Shape;2722;p39"/>
          <p:cNvSpPr/>
          <p:nvPr/>
        </p:nvSpPr>
        <p:spPr>
          <a:xfrm>
            <a:off x="8804250" y="1825575"/>
            <a:ext cx="18625" cy="15550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3" name="Google Shape;2723;p39"/>
          <p:cNvSpPr/>
          <p:nvPr/>
        </p:nvSpPr>
        <p:spPr>
          <a:xfrm>
            <a:off x="8622950" y="1735750"/>
            <a:ext cx="11500" cy="9875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4" name="Google Shape;2724;p39"/>
          <p:cNvSpPr/>
          <p:nvPr/>
        </p:nvSpPr>
        <p:spPr>
          <a:xfrm>
            <a:off x="8559600" y="1789975"/>
            <a:ext cx="11525" cy="99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5" name="Google Shape;2725;p39"/>
          <p:cNvSpPr/>
          <p:nvPr/>
        </p:nvSpPr>
        <p:spPr>
          <a:xfrm>
            <a:off x="8508550" y="1604725"/>
            <a:ext cx="13875" cy="11800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6" name="Google Shape;2726;p39"/>
          <p:cNvSpPr/>
          <p:nvPr/>
        </p:nvSpPr>
        <p:spPr>
          <a:xfrm>
            <a:off x="8550100" y="1765850"/>
            <a:ext cx="16275" cy="13925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7" name="Google Shape;2727;p39"/>
          <p:cNvSpPr/>
          <p:nvPr/>
        </p:nvSpPr>
        <p:spPr>
          <a:xfrm>
            <a:off x="8554475" y="1851350"/>
            <a:ext cx="13075" cy="13075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8" name="Google Shape;2728;p39"/>
          <p:cNvSpPr/>
          <p:nvPr/>
        </p:nvSpPr>
        <p:spPr>
          <a:xfrm>
            <a:off x="8551700" y="1856475"/>
            <a:ext cx="17825" cy="15275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9" name="Google Shape;2729;p39"/>
          <p:cNvSpPr/>
          <p:nvPr/>
        </p:nvSpPr>
        <p:spPr>
          <a:xfrm>
            <a:off x="8500625" y="1850950"/>
            <a:ext cx="11900" cy="9875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0" name="Google Shape;2730;p39"/>
          <p:cNvSpPr/>
          <p:nvPr/>
        </p:nvSpPr>
        <p:spPr>
          <a:xfrm>
            <a:off x="8329625" y="1642725"/>
            <a:ext cx="16250" cy="13925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1" name="Google Shape;2731;p39"/>
          <p:cNvSpPr/>
          <p:nvPr/>
        </p:nvSpPr>
        <p:spPr>
          <a:xfrm>
            <a:off x="8113100" y="1642325"/>
            <a:ext cx="17050" cy="14600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2" name="Google Shape;2732;p39"/>
          <p:cNvSpPr/>
          <p:nvPr/>
        </p:nvSpPr>
        <p:spPr>
          <a:xfrm>
            <a:off x="331800" y="3496300"/>
            <a:ext cx="152425" cy="152825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3" name="Google Shape;2733;p39"/>
          <p:cNvSpPr/>
          <p:nvPr/>
        </p:nvSpPr>
        <p:spPr>
          <a:xfrm>
            <a:off x="463413" y="4859063"/>
            <a:ext cx="166075" cy="174575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TITLE_AND_TWO_COLUMNS_1_2_1_2_1_1_1">
    <p:bg>
      <p:bgPr>
        <a:solidFill>
          <a:schemeClr val="lt1"/>
        </a:solidFill>
        <a:effectLst/>
      </p:bgPr>
    </p:bg>
    <p:spTree>
      <p:nvGrpSpPr>
        <p:cNvPr id="1" name="Shape 2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5" name="Google Shape;2735;p40"/>
          <p:cNvSpPr/>
          <p:nvPr/>
        </p:nvSpPr>
        <p:spPr>
          <a:xfrm>
            <a:off x="376125" y="288250"/>
            <a:ext cx="340650" cy="342400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6" name="Google Shape;2736;p40"/>
          <p:cNvSpPr/>
          <p:nvPr/>
        </p:nvSpPr>
        <p:spPr>
          <a:xfrm>
            <a:off x="1817150" y="247238"/>
            <a:ext cx="684225" cy="187225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7" name="Google Shape;2737;p40"/>
          <p:cNvSpPr/>
          <p:nvPr/>
        </p:nvSpPr>
        <p:spPr>
          <a:xfrm>
            <a:off x="5729950" y="18135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8" name="Google Shape;2738;p40"/>
          <p:cNvSpPr/>
          <p:nvPr/>
        </p:nvSpPr>
        <p:spPr>
          <a:xfrm>
            <a:off x="8237300" y="2446625"/>
            <a:ext cx="684150" cy="18747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9" name="Google Shape;2739;p40"/>
          <p:cNvSpPr/>
          <p:nvPr/>
        </p:nvSpPr>
        <p:spPr>
          <a:xfrm>
            <a:off x="8489150" y="4786400"/>
            <a:ext cx="745650" cy="204200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0" name="Google Shape;2740;p40"/>
          <p:cNvSpPr/>
          <p:nvPr/>
        </p:nvSpPr>
        <p:spPr>
          <a:xfrm>
            <a:off x="2607700" y="483505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1" name="Google Shape;2741;p40"/>
          <p:cNvSpPr/>
          <p:nvPr/>
        </p:nvSpPr>
        <p:spPr>
          <a:xfrm>
            <a:off x="8753600" y="18135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2" name="Google Shape;2742;p40"/>
          <p:cNvSpPr/>
          <p:nvPr/>
        </p:nvSpPr>
        <p:spPr>
          <a:xfrm>
            <a:off x="304575" y="4419113"/>
            <a:ext cx="745650" cy="204350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3" name="Google Shape;2743;p40"/>
          <p:cNvSpPr/>
          <p:nvPr/>
        </p:nvSpPr>
        <p:spPr>
          <a:xfrm>
            <a:off x="-85862" y="2490325"/>
            <a:ext cx="390425" cy="107075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4" name="Google Shape;2744;p40"/>
          <p:cNvSpPr/>
          <p:nvPr/>
        </p:nvSpPr>
        <p:spPr>
          <a:xfrm>
            <a:off x="181438" y="2943900"/>
            <a:ext cx="57425" cy="61000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5" name="Google Shape;2745;p40"/>
          <p:cNvSpPr/>
          <p:nvPr/>
        </p:nvSpPr>
        <p:spPr>
          <a:xfrm>
            <a:off x="193313" y="2846925"/>
            <a:ext cx="12300" cy="113625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6" name="Google Shape;2746;p40"/>
          <p:cNvSpPr/>
          <p:nvPr/>
        </p:nvSpPr>
        <p:spPr>
          <a:xfrm>
            <a:off x="228538" y="2883750"/>
            <a:ext cx="69300" cy="90675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7" name="Google Shape;2747;p40"/>
          <p:cNvSpPr/>
          <p:nvPr/>
        </p:nvSpPr>
        <p:spPr>
          <a:xfrm>
            <a:off x="184988" y="2850900"/>
            <a:ext cx="30500" cy="141325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8" name="Google Shape;2748;p40"/>
          <p:cNvSpPr/>
          <p:nvPr/>
        </p:nvSpPr>
        <p:spPr>
          <a:xfrm>
            <a:off x="212713" y="2880175"/>
            <a:ext cx="75625" cy="123125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9" name="Google Shape;2749;p40"/>
          <p:cNvSpPr/>
          <p:nvPr/>
        </p:nvSpPr>
        <p:spPr>
          <a:xfrm>
            <a:off x="89213" y="2262750"/>
            <a:ext cx="598125" cy="630125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0" name="Google Shape;2750;p40"/>
          <p:cNvSpPr/>
          <p:nvPr/>
        </p:nvSpPr>
        <p:spPr>
          <a:xfrm>
            <a:off x="162438" y="2275325"/>
            <a:ext cx="449300" cy="609225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1" name="Google Shape;2751;p40"/>
          <p:cNvSpPr/>
          <p:nvPr/>
        </p:nvSpPr>
        <p:spPr>
          <a:xfrm>
            <a:off x="231313" y="2283050"/>
            <a:ext cx="292950" cy="590825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2" name="Google Shape;2752;p40"/>
          <p:cNvSpPr/>
          <p:nvPr/>
        </p:nvSpPr>
        <p:spPr>
          <a:xfrm>
            <a:off x="183413" y="2838225"/>
            <a:ext cx="136975" cy="78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3" name="Google Shape;2753;p40"/>
          <p:cNvSpPr/>
          <p:nvPr/>
        </p:nvSpPr>
        <p:spPr>
          <a:xfrm>
            <a:off x="210638" y="2675225"/>
            <a:ext cx="691250" cy="18892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4" name="Google Shape;2754;p40"/>
          <p:cNvSpPr/>
          <p:nvPr/>
        </p:nvSpPr>
        <p:spPr>
          <a:xfrm>
            <a:off x="636263" y="2670350"/>
            <a:ext cx="18625" cy="15550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5" name="Google Shape;2755;p40"/>
          <p:cNvSpPr/>
          <p:nvPr/>
        </p:nvSpPr>
        <p:spPr>
          <a:xfrm>
            <a:off x="454963" y="2580525"/>
            <a:ext cx="11500" cy="9875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6" name="Google Shape;2756;p40"/>
          <p:cNvSpPr/>
          <p:nvPr/>
        </p:nvSpPr>
        <p:spPr>
          <a:xfrm>
            <a:off x="391613" y="2634750"/>
            <a:ext cx="11525" cy="99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7" name="Google Shape;2757;p40"/>
          <p:cNvSpPr/>
          <p:nvPr/>
        </p:nvSpPr>
        <p:spPr>
          <a:xfrm>
            <a:off x="340563" y="2449500"/>
            <a:ext cx="13875" cy="11800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8" name="Google Shape;2758;p40"/>
          <p:cNvSpPr/>
          <p:nvPr/>
        </p:nvSpPr>
        <p:spPr>
          <a:xfrm>
            <a:off x="382113" y="2610625"/>
            <a:ext cx="16275" cy="13925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9" name="Google Shape;2759;p40"/>
          <p:cNvSpPr/>
          <p:nvPr/>
        </p:nvSpPr>
        <p:spPr>
          <a:xfrm>
            <a:off x="386488" y="2696125"/>
            <a:ext cx="13075" cy="13075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0" name="Google Shape;2760;p40"/>
          <p:cNvSpPr/>
          <p:nvPr/>
        </p:nvSpPr>
        <p:spPr>
          <a:xfrm>
            <a:off x="383713" y="2701250"/>
            <a:ext cx="17825" cy="15275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1" name="Google Shape;2761;p40"/>
          <p:cNvSpPr/>
          <p:nvPr/>
        </p:nvSpPr>
        <p:spPr>
          <a:xfrm>
            <a:off x="332638" y="2695725"/>
            <a:ext cx="11900" cy="9875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2" name="Google Shape;2762;p40"/>
          <p:cNvSpPr/>
          <p:nvPr/>
        </p:nvSpPr>
        <p:spPr>
          <a:xfrm>
            <a:off x="161638" y="2487500"/>
            <a:ext cx="16250" cy="13925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3" name="Google Shape;2763;p40"/>
          <p:cNvSpPr/>
          <p:nvPr/>
        </p:nvSpPr>
        <p:spPr>
          <a:xfrm>
            <a:off x="4412300" y="2172225"/>
            <a:ext cx="11525" cy="9775"/>
          </a:xfrm>
          <a:custGeom>
            <a:avLst/>
            <a:gdLst/>
            <a:ahLst/>
            <a:cxnLst/>
            <a:rect l="l" t="t" r="r" b="b"/>
            <a:pathLst>
              <a:path w="461" h="391" extrusionOk="0">
                <a:moveTo>
                  <a:pt x="270" y="0"/>
                </a:moveTo>
                <a:cubicBezTo>
                  <a:pt x="80" y="0"/>
                  <a:pt x="1" y="206"/>
                  <a:pt x="128" y="333"/>
                </a:cubicBezTo>
                <a:cubicBezTo>
                  <a:pt x="168" y="373"/>
                  <a:pt x="216" y="391"/>
                  <a:pt x="263" y="391"/>
                </a:cubicBezTo>
                <a:cubicBezTo>
                  <a:pt x="364" y="391"/>
                  <a:pt x="460" y="309"/>
                  <a:pt x="460" y="190"/>
                </a:cubicBezTo>
                <a:cubicBezTo>
                  <a:pt x="460" y="79"/>
                  <a:pt x="365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4" name="Google Shape;2764;p40"/>
          <p:cNvSpPr/>
          <p:nvPr/>
        </p:nvSpPr>
        <p:spPr>
          <a:xfrm>
            <a:off x="-54887" y="2487100"/>
            <a:ext cx="17050" cy="14600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5" name="Google Shape;2765;p40"/>
          <p:cNvSpPr/>
          <p:nvPr/>
        </p:nvSpPr>
        <p:spPr>
          <a:xfrm>
            <a:off x="8753600" y="894625"/>
            <a:ext cx="152425" cy="152825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6" name="Google Shape;2766;p40"/>
          <p:cNvSpPr/>
          <p:nvPr/>
        </p:nvSpPr>
        <p:spPr>
          <a:xfrm>
            <a:off x="7864663" y="4433988"/>
            <a:ext cx="166075" cy="174575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710400" y="539500"/>
            <a:ext cx="772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subTitle" idx="1"/>
          </p:nvPr>
        </p:nvSpPr>
        <p:spPr>
          <a:xfrm>
            <a:off x="713625" y="1162625"/>
            <a:ext cx="7723200" cy="34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rabicPeriod"/>
              <a:defRPr sz="1200"/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lphaLcPeriod"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romanLcPeriod"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rabicPeriod"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lphaLcPeriod"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romanLcPeriod"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rabicPeriod"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lphaLcPeriod"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rgbClr val="212121"/>
              </a:buClr>
              <a:buSzPts val="1200"/>
              <a:buFont typeface="Montserrat Medium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315129" y="253861"/>
            <a:ext cx="832747" cy="228176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>
            <a:off x="8740571" y="482037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"/>
          <p:cNvSpPr/>
          <p:nvPr/>
        </p:nvSpPr>
        <p:spPr>
          <a:xfrm>
            <a:off x="8364133" y="3161562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4"/>
          <p:cNvSpPr/>
          <p:nvPr/>
        </p:nvSpPr>
        <p:spPr>
          <a:xfrm>
            <a:off x="-182500" y="4800073"/>
            <a:ext cx="780615" cy="21385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/>
          <p:nvPr/>
        </p:nvSpPr>
        <p:spPr>
          <a:xfrm rot="-4520723">
            <a:off x="5626648" y="4097521"/>
            <a:ext cx="502316" cy="477516"/>
          </a:xfrm>
          <a:custGeom>
            <a:avLst/>
            <a:gdLst/>
            <a:ahLst/>
            <a:cxnLst/>
            <a:rect l="l" t="t" r="r" b="b"/>
            <a:pathLst>
              <a:path w="20092" h="19100" extrusionOk="0">
                <a:moveTo>
                  <a:pt x="2580" y="1"/>
                </a:moveTo>
                <a:lnTo>
                  <a:pt x="1" y="4024"/>
                </a:lnTo>
                <a:lnTo>
                  <a:pt x="4282" y="6758"/>
                </a:lnTo>
                <a:lnTo>
                  <a:pt x="6861" y="2709"/>
                </a:lnTo>
                <a:lnTo>
                  <a:pt x="2580" y="1"/>
                </a:lnTo>
                <a:close/>
                <a:moveTo>
                  <a:pt x="9337" y="4205"/>
                </a:moveTo>
                <a:lnTo>
                  <a:pt x="6758" y="8228"/>
                </a:lnTo>
                <a:cubicBezTo>
                  <a:pt x="7041" y="8408"/>
                  <a:pt x="7222" y="8692"/>
                  <a:pt x="7274" y="9027"/>
                </a:cubicBezTo>
                <a:cubicBezTo>
                  <a:pt x="7351" y="9414"/>
                  <a:pt x="7377" y="9827"/>
                  <a:pt x="7351" y="10240"/>
                </a:cubicBezTo>
                <a:cubicBezTo>
                  <a:pt x="7325" y="10704"/>
                  <a:pt x="7274" y="11194"/>
                  <a:pt x="7222" y="11710"/>
                </a:cubicBezTo>
                <a:cubicBezTo>
                  <a:pt x="7145" y="12225"/>
                  <a:pt x="7119" y="12767"/>
                  <a:pt x="7145" y="13309"/>
                </a:cubicBezTo>
                <a:cubicBezTo>
                  <a:pt x="7145" y="14289"/>
                  <a:pt x="7402" y="15269"/>
                  <a:pt x="7918" y="16094"/>
                </a:cubicBezTo>
                <a:cubicBezTo>
                  <a:pt x="8434" y="16868"/>
                  <a:pt x="9105" y="17513"/>
                  <a:pt x="9904" y="18003"/>
                </a:cubicBezTo>
                <a:cubicBezTo>
                  <a:pt x="10729" y="18570"/>
                  <a:pt x="11684" y="18931"/>
                  <a:pt x="12690" y="19060"/>
                </a:cubicBezTo>
                <a:cubicBezTo>
                  <a:pt x="12906" y="19086"/>
                  <a:pt x="13122" y="19099"/>
                  <a:pt x="13337" y="19099"/>
                </a:cubicBezTo>
                <a:cubicBezTo>
                  <a:pt x="13970" y="19099"/>
                  <a:pt x="14595" y="18988"/>
                  <a:pt x="15191" y="18776"/>
                </a:cubicBezTo>
                <a:cubicBezTo>
                  <a:pt x="15939" y="18493"/>
                  <a:pt x="16661" y="18080"/>
                  <a:pt x="17255" y="17538"/>
                </a:cubicBezTo>
                <a:cubicBezTo>
                  <a:pt x="17848" y="16997"/>
                  <a:pt x="18389" y="16378"/>
                  <a:pt x="18828" y="15707"/>
                </a:cubicBezTo>
                <a:cubicBezTo>
                  <a:pt x="19576" y="14547"/>
                  <a:pt x="20014" y="13205"/>
                  <a:pt x="20066" y="11813"/>
                </a:cubicBezTo>
                <a:cubicBezTo>
                  <a:pt x="20092" y="10497"/>
                  <a:pt x="19705" y="9208"/>
                  <a:pt x="18957" y="8125"/>
                </a:cubicBezTo>
                <a:lnTo>
                  <a:pt x="14701" y="9827"/>
                </a:lnTo>
                <a:cubicBezTo>
                  <a:pt x="14779" y="10033"/>
                  <a:pt x="14856" y="10240"/>
                  <a:pt x="14959" y="10446"/>
                </a:cubicBezTo>
                <a:cubicBezTo>
                  <a:pt x="15062" y="10678"/>
                  <a:pt x="15166" y="10936"/>
                  <a:pt x="15217" y="11194"/>
                </a:cubicBezTo>
                <a:cubicBezTo>
                  <a:pt x="15294" y="11477"/>
                  <a:pt x="15320" y="11787"/>
                  <a:pt x="15294" y="12071"/>
                </a:cubicBezTo>
                <a:cubicBezTo>
                  <a:pt x="15269" y="12406"/>
                  <a:pt x="15140" y="12715"/>
                  <a:pt x="14959" y="12999"/>
                </a:cubicBezTo>
                <a:cubicBezTo>
                  <a:pt x="14727" y="13386"/>
                  <a:pt x="14366" y="13696"/>
                  <a:pt x="13928" y="13850"/>
                </a:cubicBezTo>
                <a:cubicBezTo>
                  <a:pt x="13763" y="13922"/>
                  <a:pt x="13591" y="13957"/>
                  <a:pt x="13419" y="13957"/>
                </a:cubicBezTo>
                <a:cubicBezTo>
                  <a:pt x="13158" y="13957"/>
                  <a:pt x="12897" y="13877"/>
                  <a:pt x="12664" y="13721"/>
                </a:cubicBezTo>
                <a:cubicBezTo>
                  <a:pt x="12303" y="13489"/>
                  <a:pt x="12045" y="13128"/>
                  <a:pt x="11916" y="12690"/>
                </a:cubicBezTo>
                <a:cubicBezTo>
                  <a:pt x="11787" y="12225"/>
                  <a:pt x="11710" y="11735"/>
                  <a:pt x="11684" y="11245"/>
                </a:cubicBezTo>
                <a:cubicBezTo>
                  <a:pt x="11684" y="10755"/>
                  <a:pt x="11684" y="10265"/>
                  <a:pt x="11761" y="9801"/>
                </a:cubicBezTo>
                <a:cubicBezTo>
                  <a:pt x="11813" y="9311"/>
                  <a:pt x="11864" y="8950"/>
                  <a:pt x="11864" y="8692"/>
                </a:cubicBezTo>
                <a:cubicBezTo>
                  <a:pt x="11916" y="8150"/>
                  <a:pt x="11890" y="7609"/>
                  <a:pt x="11761" y="7067"/>
                </a:cubicBezTo>
                <a:cubicBezTo>
                  <a:pt x="11658" y="6629"/>
                  <a:pt x="11477" y="6216"/>
                  <a:pt x="11245" y="5855"/>
                </a:cubicBezTo>
                <a:cubicBezTo>
                  <a:pt x="11013" y="5520"/>
                  <a:pt x="10704" y="5210"/>
                  <a:pt x="10394" y="4952"/>
                </a:cubicBezTo>
                <a:cubicBezTo>
                  <a:pt x="10059" y="4695"/>
                  <a:pt x="9698" y="4437"/>
                  <a:pt x="9337" y="4205"/>
                </a:cubicBezTo>
                <a:close/>
              </a:path>
            </a:pathLst>
          </a:custGeom>
          <a:solidFill>
            <a:srgbClr val="FEB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5"/>
          <p:cNvSpPr/>
          <p:nvPr/>
        </p:nvSpPr>
        <p:spPr>
          <a:xfrm rot="-4520723">
            <a:off x="7450482" y="3195579"/>
            <a:ext cx="256658" cy="368512"/>
          </a:xfrm>
          <a:custGeom>
            <a:avLst/>
            <a:gdLst/>
            <a:ahLst/>
            <a:cxnLst/>
            <a:rect l="l" t="t" r="r" b="b"/>
            <a:pathLst>
              <a:path w="10266" h="14740" extrusionOk="0">
                <a:moveTo>
                  <a:pt x="5327" y="0"/>
                </a:moveTo>
                <a:cubicBezTo>
                  <a:pt x="4862" y="0"/>
                  <a:pt x="4398" y="65"/>
                  <a:pt x="3947" y="194"/>
                </a:cubicBezTo>
                <a:cubicBezTo>
                  <a:pt x="3070" y="452"/>
                  <a:pt x="2322" y="968"/>
                  <a:pt x="1780" y="1690"/>
                </a:cubicBezTo>
                <a:lnTo>
                  <a:pt x="3792" y="4062"/>
                </a:lnTo>
                <a:cubicBezTo>
                  <a:pt x="3895" y="3959"/>
                  <a:pt x="4024" y="3882"/>
                  <a:pt x="4127" y="3779"/>
                </a:cubicBezTo>
                <a:cubicBezTo>
                  <a:pt x="4256" y="3650"/>
                  <a:pt x="4411" y="3547"/>
                  <a:pt x="4566" y="3444"/>
                </a:cubicBezTo>
                <a:cubicBezTo>
                  <a:pt x="4720" y="3340"/>
                  <a:pt x="4901" y="3263"/>
                  <a:pt x="5107" y="3211"/>
                </a:cubicBezTo>
                <a:cubicBezTo>
                  <a:pt x="5186" y="3192"/>
                  <a:pt x="5269" y="3183"/>
                  <a:pt x="5352" y="3183"/>
                </a:cubicBezTo>
                <a:cubicBezTo>
                  <a:pt x="5487" y="3183"/>
                  <a:pt x="5625" y="3205"/>
                  <a:pt x="5752" y="3237"/>
                </a:cubicBezTo>
                <a:cubicBezTo>
                  <a:pt x="6062" y="3315"/>
                  <a:pt x="6345" y="3495"/>
                  <a:pt x="6526" y="3727"/>
                </a:cubicBezTo>
                <a:cubicBezTo>
                  <a:pt x="6732" y="3959"/>
                  <a:pt x="6784" y="4269"/>
                  <a:pt x="6706" y="4553"/>
                </a:cubicBezTo>
                <a:cubicBezTo>
                  <a:pt x="6629" y="4836"/>
                  <a:pt x="6448" y="5094"/>
                  <a:pt x="6216" y="5249"/>
                </a:cubicBezTo>
                <a:cubicBezTo>
                  <a:pt x="5933" y="5455"/>
                  <a:pt x="5623" y="5584"/>
                  <a:pt x="5314" y="5713"/>
                </a:cubicBezTo>
                <a:cubicBezTo>
                  <a:pt x="5004" y="5816"/>
                  <a:pt x="4695" y="5919"/>
                  <a:pt x="4385" y="5971"/>
                </a:cubicBezTo>
                <a:cubicBezTo>
                  <a:pt x="4050" y="6048"/>
                  <a:pt x="3818" y="6100"/>
                  <a:pt x="3663" y="6126"/>
                </a:cubicBezTo>
                <a:cubicBezTo>
                  <a:pt x="3302" y="6203"/>
                  <a:pt x="2941" y="6332"/>
                  <a:pt x="2631" y="6538"/>
                </a:cubicBezTo>
                <a:cubicBezTo>
                  <a:pt x="2374" y="6693"/>
                  <a:pt x="2141" y="6899"/>
                  <a:pt x="1961" y="7132"/>
                </a:cubicBezTo>
                <a:cubicBezTo>
                  <a:pt x="1780" y="7338"/>
                  <a:pt x="1651" y="7596"/>
                  <a:pt x="1548" y="7854"/>
                </a:cubicBezTo>
                <a:cubicBezTo>
                  <a:pt x="1445" y="8137"/>
                  <a:pt x="1368" y="8395"/>
                  <a:pt x="1290" y="8679"/>
                </a:cubicBezTo>
                <a:lnTo>
                  <a:pt x="4437" y="9479"/>
                </a:lnTo>
                <a:cubicBezTo>
                  <a:pt x="4488" y="9272"/>
                  <a:pt x="4643" y="9092"/>
                  <a:pt x="4824" y="8989"/>
                </a:cubicBezTo>
                <a:cubicBezTo>
                  <a:pt x="5082" y="8860"/>
                  <a:pt x="5339" y="8756"/>
                  <a:pt x="5597" y="8705"/>
                </a:cubicBezTo>
                <a:cubicBezTo>
                  <a:pt x="5881" y="8602"/>
                  <a:pt x="6216" y="8550"/>
                  <a:pt x="6552" y="8473"/>
                </a:cubicBezTo>
                <a:cubicBezTo>
                  <a:pt x="6913" y="8395"/>
                  <a:pt x="7274" y="8292"/>
                  <a:pt x="7609" y="8189"/>
                </a:cubicBezTo>
                <a:cubicBezTo>
                  <a:pt x="8228" y="7983"/>
                  <a:pt x="8795" y="7622"/>
                  <a:pt x="9208" y="7106"/>
                </a:cubicBezTo>
                <a:cubicBezTo>
                  <a:pt x="9595" y="6616"/>
                  <a:pt x="9879" y="6048"/>
                  <a:pt x="10033" y="5429"/>
                </a:cubicBezTo>
                <a:cubicBezTo>
                  <a:pt x="10214" y="4785"/>
                  <a:pt x="10266" y="4088"/>
                  <a:pt x="10137" y="3418"/>
                </a:cubicBezTo>
                <a:cubicBezTo>
                  <a:pt x="10008" y="2850"/>
                  <a:pt x="9775" y="2335"/>
                  <a:pt x="9440" y="1870"/>
                </a:cubicBezTo>
                <a:cubicBezTo>
                  <a:pt x="9079" y="1458"/>
                  <a:pt x="8666" y="1071"/>
                  <a:pt x="8202" y="813"/>
                </a:cubicBezTo>
                <a:cubicBezTo>
                  <a:pt x="7712" y="529"/>
                  <a:pt x="7222" y="323"/>
                  <a:pt x="6706" y="194"/>
                </a:cubicBezTo>
                <a:cubicBezTo>
                  <a:pt x="6255" y="65"/>
                  <a:pt x="5791" y="0"/>
                  <a:pt x="5327" y="0"/>
                </a:cubicBezTo>
                <a:close/>
                <a:moveTo>
                  <a:pt x="852" y="10613"/>
                </a:moveTo>
                <a:lnTo>
                  <a:pt x="1" y="13915"/>
                </a:lnTo>
                <a:lnTo>
                  <a:pt x="3121" y="14740"/>
                </a:lnTo>
                <a:lnTo>
                  <a:pt x="3998" y="11439"/>
                </a:lnTo>
                <a:lnTo>
                  <a:pt x="852" y="1061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"/>
          <p:cNvSpPr/>
          <p:nvPr/>
        </p:nvSpPr>
        <p:spPr>
          <a:xfrm rot="-4520723">
            <a:off x="7455561" y="2894482"/>
            <a:ext cx="292760" cy="244358"/>
          </a:xfrm>
          <a:custGeom>
            <a:avLst/>
            <a:gdLst/>
            <a:ahLst/>
            <a:cxnLst/>
            <a:rect l="l" t="t" r="r" b="b"/>
            <a:pathLst>
              <a:path w="11710" h="9774" extrusionOk="0">
                <a:moveTo>
                  <a:pt x="9904" y="1"/>
                </a:moveTo>
                <a:lnTo>
                  <a:pt x="7893" y="1909"/>
                </a:lnTo>
                <a:lnTo>
                  <a:pt x="9698" y="3818"/>
                </a:lnTo>
                <a:lnTo>
                  <a:pt x="11710" y="1909"/>
                </a:lnTo>
                <a:lnTo>
                  <a:pt x="9904" y="1"/>
                </a:lnTo>
                <a:close/>
                <a:moveTo>
                  <a:pt x="3277" y="2502"/>
                </a:moveTo>
                <a:cubicBezTo>
                  <a:pt x="2991" y="2502"/>
                  <a:pt x="2704" y="2548"/>
                  <a:pt x="2425" y="2632"/>
                </a:cubicBezTo>
                <a:cubicBezTo>
                  <a:pt x="1961" y="2812"/>
                  <a:pt x="1522" y="3096"/>
                  <a:pt x="1161" y="3457"/>
                </a:cubicBezTo>
                <a:cubicBezTo>
                  <a:pt x="749" y="3818"/>
                  <a:pt x="413" y="4282"/>
                  <a:pt x="233" y="4798"/>
                </a:cubicBezTo>
                <a:cubicBezTo>
                  <a:pt x="52" y="5236"/>
                  <a:pt x="1" y="5701"/>
                  <a:pt x="52" y="6139"/>
                </a:cubicBezTo>
                <a:cubicBezTo>
                  <a:pt x="104" y="6603"/>
                  <a:pt x="233" y="7016"/>
                  <a:pt x="439" y="7429"/>
                </a:cubicBezTo>
                <a:cubicBezTo>
                  <a:pt x="645" y="7815"/>
                  <a:pt x="903" y="8177"/>
                  <a:pt x="1213" y="8486"/>
                </a:cubicBezTo>
                <a:cubicBezTo>
                  <a:pt x="1703" y="9053"/>
                  <a:pt x="2373" y="9440"/>
                  <a:pt x="3096" y="9647"/>
                </a:cubicBezTo>
                <a:cubicBezTo>
                  <a:pt x="3386" y="9733"/>
                  <a:pt x="3686" y="9774"/>
                  <a:pt x="3987" y="9774"/>
                </a:cubicBezTo>
                <a:cubicBezTo>
                  <a:pt x="4407" y="9774"/>
                  <a:pt x="4831" y="9694"/>
                  <a:pt x="5236" y="9543"/>
                </a:cubicBezTo>
                <a:lnTo>
                  <a:pt x="4875" y="7068"/>
                </a:lnTo>
                <a:cubicBezTo>
                  <a:pt x="4746" y="7068"/>
                  <a:pt x="4617" y="7093"/>
                  <a:pt x="4514" y="7119"/>
                </a:cubicBezTo>
                <a:cubicBezTo>
                  <a:pt x="4359" y="7145"/>
                  <a:pt x="4205" y="7171"/>
                  <a:pt x="4076" y="7171"/>
                </a:cubicBezTo>
                <a:cubicBezTo>
                  <a:pt x="3921" y="7145"/>
                  <a:pt x="3740" y="7119"/>
                  <a:pt x="3611" y="7093"/>
                </a:cubicBezTo>
                <a:cubicBezTo>
                  <a:pt x="3431" y="7016"/>
                  <a:pt x="3276" y="6913"/>
                  <a:pt x="3147" y="6784"/>
                </a:cubicBezTo>
                <a:cubicBezTo>
                  <a:pt x="2967" y="6603"/>
                  <a:pt x="2863" y="6371"/>
                  <a:pt x="2838" y="6113"/>
                </a:cubicBezTo>
                <a:cubicBezTo>
                  <a:pt x="2812" y="5881"/>
                  <a:pt x="2889" y="5623"/>
                  <a:pt x="3070" y="5468"/>
                </a:cubicBezTo>
                <a:cubicBezTo>
                  <a:pt x="3250" y="5288"/>
                  <a:pt x="3482" y="5211"/>
                  <a:pt x="3715" y="5211"/>
                </a:cubicBezTo>
                <a:cubicBezTo>
                  <a:pt x="3784" y="5204"/>
                  <a:pt x="3855" y="5200"/>
                  <a:pt x="3926" y="5200"/>
                </a:cubicBezTo>
                <a:cubicBezTo>
                  <a:pt x="4123" y="5200"/>
                  <a:pt x="4325" y="5224"/>
                  <a:pt x="4514" y="5262"/>
                </a:cubicBezTo>
                <a:cubicBezTo>
                  <a:pt x="4772" y="5314"/>
                  <a:pt x="5030" y="5391"/>
                  <a:pt x="5288" y="5494"/>
                </a:cubicBezTo>
                <a:cubicBezTo>
                  <a:pt x="5520" y="5572"/>
                  <a:pt x="5726" y="5649"/>
                  <a:pt x="5855" y="5701"/>
                </a:cubicBezTo>
                <a:cubicBezTo>
                  <a:pt x="6139" y="5804"/>
                  <a:pt x="6423" y="5855"/>
                  <a:pt x="6732" y="5855"/>
                </a:cubicBezTo>
                <a:cubicBezTo>
                  <a:pt x="6964" y="5855"/>
                  <a:pt x="7222" y="5830"/>
                  <a:pt x="7454" y="5726"/>
                </a:cubicBezTo>
                <a:cubicBezTo>
                  <a:pt x="7661" y="5649"/>
                  <a:pt x="7867" y="5546"/>
                  <a:pt x="8047" y="5417"/>
                </a:cubicBezTo>
                <a:cubicBezTo>
                  <a:pt x="8228" y="5262"/>
                  <a:pt x="8409" y="5107"/>
                  <a:pt x="8563" y="4953"/>
                </a:cubicBezTo>
                <a:lnTo>
                  <a:pt x="6758" y="3070"/>
                </a:lnTo>
                <a:cubicBezTo>
                  <a:pt x="6646" y="3160"/>
                  <a:pt x="6495" y="3230"/>
                  <a:pt x="6339" y="3230"/>
                </a:cubicBezTo>
                <a:cubicBezTo>
                  <a:pt x="6315" y="3230"/>
                  <a:pt x="6292" y="3228"/>
                  <a:pt x="6268" y="3225"/>
                </a:cubicBezTo>
                <a:cubicBezTo>
                  <a:pt x="6036" y="3225"/>
                  <a:pt x="5829" y="3173"/>
                  <a:pt x="5623" y="3122"/>
                </a:cubicBezTo>
                <a:cubicBezTo>
                  <a:pt x="5365" y="3044"/>
                  <a:pt x="5107" y="2941"/>
                  <a:pt x="4849" y="2838"/>
                </a:cubicBezTo>
                <a:cubicBezTo>
                  <a:pt x="4591" y="2735"/>
                  <a:pt x="4308" y="2657"/>
                  <a:pt x="3998" y="2606"/>
                </a:cubicBezTo>
                <a:cubicBezTo>
                  <a:pt x="3762" y="2535"/>
                  <a:pt x="3520" y="2502"/>
                  <a:pt x="3277" y="250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5"/>
          <p:cNvSpPr/>
          <p:nvPr/>
        </p:nvSpPr>
        <p:spPr>
          <a:xfrm rot="-4520723">
            <a:off x="7726862" y="2670895"/>
            <a:ext cx="413338" cy="573694"/>
          </a:xfrm>
          <a:custGeom>
            <a:avLst/>
            <a:gdLst/>
            <a:ahLst/>
            <a:cxnLst/>
            <a:rect l="l" t="t" r="r" b="b"/>
            <a:pathLst>
              <a:path w="16533" h="22947" extrusionOk="0">
                <a:moveTo>
                  <a:pt x="11658" y="0"/>
                </a:moveTo>
                <a:lnTo>
                  <a:pt x="10188" y="5132"/>
                </a:lnTo>
                <a:lnTo>
                  <a:pt x="15037" y="6551"/>
                </a:lnTo>
                <a:lnTo>
                  <a:pt x="16532" y="1393"/>
                </a:lnTo>
                <a:lnTo>
                  <a:pt x="11658" y="0"/>
                </a:lnTo>
                <a:close/>
                <a:moveTo>
                  <a:pt x="9388" y="8150"/>
                </a:moveTo>
                <a:cubicBezTo>
                  <a:pt x="9285" y="8485"/>
                  <a:pt x="9053" y="8743"/>
                  <a:pt x="8744" y="8898"/>
                </a:cubicBezTo>
                <a:cubicBezTo>
                  <a:pt x="8357" y="9104"/>
                  <a:pt x="7944" y="9233"/>
                  <a:pt x="7531" y="9336"/>
                </a:cubicBezTo>
                <a:cubicBezTo>
                  <a:pt x="7041" y="9439"/>
                  <a:pt x="6551" y="9543"/>
                  <a:pt x="5984" y="9646"/>
                </a:cubicBezTo>
                <a:cubicBezTo>
                  <a:pt x="5442" y="9723"/>
                  <a:pt x="4875" y="9852"/>
                  <a:pt x="4359" y="10033"/>
                </a:cubicBezTo>
                <a:cubicBezTo>
                  <a:pt x="3353" y="10316"/>
                  <a:pt x="2451" y="10884"/>
                  <a:pt x="1780" y="11657"/>
                </a:cubicBezTo>
                <a:cubicBezTo>
                  <a:pt x="1135" y="12405"/>
                  <a:pt x="697" y="13282"/>
                  <a:pt x="439" y="14237"/>
                </a:cubicBezTo>
                <a:cubicBezTo>
                  <a:pt x="104" y="15242"/>
                  <a:pt x="1" y="16326"/>
                  <a:pt x="181" y="17383"/>
                </a:cubicBezTo>
                <a:cubicBezTo>
                  <a:pt x="310" y="18260"/>
                  <a:pt x="671" y="19111"/>
                  <a:pt x="1213" y="19833"/>
                </a:cubicBezTo>
                <a:cubicBezTo>
                  <a:pt x="1729" y="20529"/>
                  <a:pt x="2373" y="21097"/>
                  <a:pt x="3095" y="21561"/>
                </a:cubicBezTo>
                <a:cubicBezTo>
                  <a:pt x="3818" y="22000"/>
                  <a:pt x="4591" y="22361"/>
                  <a:pt x="5417" y="22593"/>
                </a:cubicBezTo>
                <a:cubicBezTo>
                  <a:pt x="6169" y="22830"/>
                  <a:pt x="6952" y="22946"/>
                  <a:pt x="7740" y="22946"/>
                </a:cubicBezTo>
                <a:cubicBezTo>
                  <a:pt x="8411" y="22946"/>
                  <a:pt x="9086" y="22862"/>
                  <a:pt x="9749" y="22696"/>
                </a:cubicBezTo>
                <a:cubicBezTo>
                  <a:pt x="11091" y="22335"/>
                  <a:pt x="12303" y="21561"/>
                  <a:pt x="13180" y="20478"/>
                </a:cubicBezTo>
                <a:lnTo>
                  <a:pt x="10162" y="16661"/>
                </a:lnTo>
                <a:cubicBezTo>
                  <a:pt x="9956" y="16816"/>
                  <a:pt x="9775" y="16970"/>
                  <a:pt x="9621" y="17125"/>
                </a:cubicBezTo>
                <a:cubicBezTo>
                  <a:pt x="9388" y="17331"/>
                  <a:pt x="9182" y="17486"/>
                  <a:pt x="8924" y="17615"/>
                </a:cubicBezTo>
                <a:cubicBezTo>
                  <a:pt x="8666" y="17770"/>
                  <a:pt x="8357" y="17899"/>
                  <a:pt x="8073" y="17950"/>
                </a:cubicBezTo>
                <a:cubicBezTo>
                  <a:pt x="7931" y="17981"/>
                  <a:pt x="7788" y="17995"/>
                  <a:pt x="7649" y="17995"/>
                </a:cubicBezTo>
                <a:cubicBezTo>
                  <a:pt x="7435" y="17995"/>
                  <a:pt x="7229" y="17961"/>
                  <a:pt x="7041" y="17899"/>
                </a:cubicBezTo>
                <a:cubicBezTo>
                  <a:pt x="6551" y="17770"/>
                  <a:pt x="6139" y="17486"/>
                  <a:pt x="5829" y="17074"/>
                </a:cubicBezTo>
                <a:cubicBezTo>
                  <a:pt x="5546" y="16712"/>
                  <a:pt x="5468" y="16222"/>
                  <a:pt x="5597" y="15784"/>
                </a:cubicBezTo>
                <a:cubicBezTo>
                  <a:pt x="5726" y="15320"/>
                  <a:pt x="6036" y="14959"/>
                  <a:pt x="6422" y="14701"/>
                </a:cubicBezTo>
                <a:cubicBezTo>
                  <a:pt x="6861" y="14417"/>
                  <a:pt x="7325" y="14211"/>
                  <a:pt x="7815" y="14030"/>
                </a:cubicBezTo>
                <a:cubicBezTo>
                  <a:pt x="8305" y="13875"/>
                  <a:pt x="8821" y="13747"/>
                  <a:pt x="9337" y="13669"/>
                </a:cubicBezTo>
                <a:cubicBezTo>
                  <a:pt x="9801" y="13566"/>
                  <a:pt x="10188" y="13514"/>
                  <a:pt x="10446" y="13437"/>
                </a:cubicBezTo>
                <a:cubicBezTo>
                  <a:pt x="11039" y="13334"/>
                  <a:pt x="11581" y="13153"/>
                  <a:pt x="12096" y="12870"/>
                </a:cubicBezTo>
                <a:cubicBezTo>
                  <a:pt x="12483" y="12637"/>
                  <a:pt x="12870" y="12328"/>
                  <a:pt x="13154" y="11967"/>
                </a:cubicBezTo>
                <a:cubicBezTo>
                  <a:pt x="13438" y="11632"/>
                  <a:pt x="13670" y="11245"/>
                  <a:pt x="13824" y="10832"/>
                </a:cubicBezTo>
                <a:cubicBezTo>
                  <a:pt x="14005" y="10419"/>
                  <a:pt x="14134" y="9981"/>
                  <a:pt x="14263" y="9543"/>
                </a:cubicBezTo>
                <a:lnTo>
                  <a:pt x="9388" y="81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5"/>
          <p:cNvSpPr/>
          <p:nvPr/>
        </p:nvSpPr>
        <p:spPr>
          <a:xfrm rot="-4520723">
            <a:off x="6987462" y="1498411"/>
            <a:ext cx="395938" cy="519317"/>
          </a:xfrm>
          <a:custGeom>
            <a:avLst/>
            <a:gdLst/>
            <a:ahLst/>
            <a:cxnLst/>
            <a:rect l="l" t="t" r="r" b="b"/>
            <a:pathLst>
              <a:path w="15837" h="20772" extrusionOk="0">
                <a:moveTo>
                  <a:pt x="11477" y="1"/>
                </a:moveTo>
                <a:lnTo>
                  <a:pt x="9878" y="4617"/>
                </a:lnTo>
                <a:lnTo>
                  <a:pt x="14237" y="6165"/>
                </a:lnTo>
                <a:lnTo>
                  <a:pt x="15836" y="1548"/>
                </a:lnTo>
                <a:lnTo>
                  <a:pt x="11477" y="1"/>
                </a:lnTo>
                <a:close/>
                <a:moveTo>
                  <a:pt x="9002" y="7325"/>
                </a:moveTo>
                <a:cubicBezTo>
                  <a:pt x="8898" y="7635"/>
                  <a:pt x="8666" y="7867"/>
                  <a:pt x="8357" y="7996"/>
                </a:cubicBezTo>
                <a:cubicBezTo>
                  <a:pt x="7996" y="8150"/>
                  <a:pt x="7635" y="8254"/>
                  <a:pt x="7222" y="8305"/>
                </a:cubicBezTo>
                <a:cubicBezTo>
                  <a:pt x="6784" y="8383"/>
                  <a:pt x="6319" y="8460"/>
                  <a:pt x="5829" y="8511"/>
                </a:cubicBezTo>
                <a:cubicBezTo>
                  <a:pt x="5313" y="8563"/>
                  <a:pt x="4798" y="8666"/>
                  <a:pt x="4308" y="8795"/>
                </a:cubicBezTo>
                <a:cubicBezTo>
                  <a:pt x="3379" y="9002"/>
                  <a:pt x="2528" y="9466"/>
                  <a:pt x="1857" y="10136"/>
                </a:cubicBezTo>
                <a:cubicBezTo>
                  <a:pt x="1238" y="10781"/>
                  <a:pt x="774" y="11581"/>
                  <a:pt x="491" y="12406"/>
                </a:cubicBezTo>
                <a:cubicBezTo>
                  <a:pt x="155" y="13334"/>
                  <a:pt x="1" y="14314"/>
                  <a:pt x="104" y="15294"/>
                </a:cubicBezTo>
                <a:cubicBezTo>
                  <a:pt x="207" y="16094"/>
                  <a:pt x="465" y="16868"/>
                  <a:pt x="903" y="17564"/>
                </a:cubicBezTo>
                <a:cubicBezTo>
                  <a:pt x="1342" y="18209"/>
                  <a:pt x="1909" y="18802"/>
                  <a:pt x="2554" y="19240"/>
                </a:cubicBezTo>
                <a:cubicBezTo>
                  <a:pt x="3199" y="19705"/>
                  <a:pt x="3869" y="20040"/>
                  <a:pt x="4617" y="20324"/>
                </a:cubicBezTo>
                <a:cubicBezTo>
                  <a:pt x="5413" y="20622"/>
                  <a:pt x="6262" y="20771"/>
                  <a:pt x="7116" y="20771"/>
                </a:cubicBezTo>
                <a:cubicBezTo>
                  <a:pt x="7591" y="20771"/>
                  <a:pt x="8068" y="20725"/>
                  <a:pt x="8537" y="20633"/>
                </a:cubicBezTo>
                <a:cubicBezTo>
                  <a:pt x="9801" y="20375"/>
                  <a:pt x="10936" y="19730"/>
                  <a:pt x="11787" y="18776"/>
                </a:cubicBezTo>
                <a:lnTo>
                  <a:pt x="9234" y="15166"/>
                </a:lnTo>
                <a:cubicBezTo>
                  <a:pt x="9053" y="15269"/>
                  <a:pt x="8873" y="15398"/>
                  <a:pt x="8718" y="15527"/>
                </a:cubicBezTo>
                <a:cubicBezTo>
                  <a:pt x="8511" y="15681"/>
                  <a:pt x="8305" y="15836"/>
                  <a:pt x="8073" y="15939"/>
                </a:cubicBezTo>
                <a:cubicBezTo>
                  <a:pt x="7815" y="16068"/>
                  <a:pt x="7557" y="16171"/>
                  <a:pt x="7274" y="16197"/>
                </a:cubicBezTo>
                <a:cubicBezTo>
                  <a:pt x="7184" y="16211"/>
                  <a:pt x="7096" y="16217"/>
                  <a:pt x="7009" y="16217"/>
                </a:cubicBezTo>
                <a:cubicBezTo>
                  <a:pt x="6772" y="16217"/>
                  <a:pt x="6546" y="16169"/>
                  <a:pt x="6319" y="16094"/>
                </a:cubicBezTo>
                <a:cubicBezTo>
                  <a:pt x="5907" y="15939"/>
                  <a:pt x="5520" y="15681"/>
                  <a:pt x="5288" y="15294"/>
                </a:cubicBezTo>
                <a:cubicBezTo>
                  <a:pt x="5030" y="14933"/>
                  <a:pt x="4978" y="14495"/>
                  <a:pt x="5133" y="14082"/>
                </a:cubicBezTo>
                <a:cubicBezTo>
                  <a:pt x="5288" y="13695"/>
                  <a:pt x="5571" y="13360"/>
                  <a:pt x="5932" y="13154"/>
                </a:cubicBezTo>
                <a:cubicBezTo>
                  <a:pt x="6345" y="12922"/>
                  <a:pt x="6784" y="12741"/>
                  <a:pt x="7248" y="12612"/>
                </a:cubicBezTo>
                <a:cubicBezTo>
                  <a:pt x="7712" y="12509"/>
                  <a:pt x="8176" y="12406"/>
                  <a:pt x="8640" y="12354"/>
                </a:cubicBezTo>
                <a:cubicBezTo>
                  <a:pt x="9079" y="12303"/>
                  <a:pt x="9440" y="12251"/>
                  <a:pt x="9672" y="12200"/>
                </a:cubicBezTo>
                <a:cubicBezTo>
                  <a:pt x="10214" y="12148"/>
                  <a:pt x="10729" y="11993"/>
                  <a:pt x="11194" y="11761"/>
                </a:cubicBezTo>
                <a:cubicBezTo>
                  <a:pt x="11581" y="11581"/>
                  <a:pt x="11942" y="11323"/>
                  <a:pt x="12225" y="11013"/>
                </a:cubicBezTo>
                <a:cubicBezTo>
                  <a:pt x="12509" y="10704"/>
                  <a:pt x="12715" y="10368"/>
                  <a:pt x="12896" y="10007"/>
                </a:cubicBezTo>
                <a:cubicBezTo>
                  <a:pt x="13076" y="9620"/>
                  <a:pt x="13231" y="9259"/>
                  <a:pt x="13360" y="8873"/>
                </a:cubicBezTo>
                <a:lnTo>
                  <a:pt x="9002" y="7325"/>
                </a:lnTo>
                <a:close/>
              </a:path>
            </a:pathLst>
          </a:custGeom>
          <a:solidFill>
            <a:srgbClr val="FF46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"/>
          <p:cNvSpPr/>
          <p:nvPr/>
        </p:nvSpPr>
        <p:spPr>
          <a:xfrm rot="-4520723">
            <a:off x="7724331" y="1924590"/>
            <a:ext cx="310160" cy="518442"/>
          </a:xfrm>
          <a:custGeom>
            <a:avLst/>
            <a:gdLst/>
            <a:ahLst/>
            <a:cxnLst/>
            <a:rect l="l" t="t" r="r" b="b"/>
            <a:pathLst>
              <a:path w="12406" h="20737" extrusionOk="0">
                <a:moveTo>
                  <a:pt x="5906" y="1"/>
                </a:moveTo>
                <a:lnTo>
                  <a:pt x="1754" y="1264"/>
                </a:lnTo>
                <a:lnTo>
                  <a:pt x="3069" y="5649"/>
                </a:lnTo>
                <a:lnTo>
                  <a:pt x="7222" y="4385"/>
                </a:lnTo>
                <a:lnTo>
                  <a:pt x="5906" y="1"/>
                </a:lnTo>
                <a:close/>
                <a:moveTo>
                  <a:pt x="8073" y="6913"/>
                </a:moveTo>
                <a:lnTo>
                  <a:pt x="3946" y="8150"/>
                </a:lnTo>
                <a:cubicBezTo>
                  <a:pt x="4024" y="8434"/>
                  <a:pt x="3998" y="8744"/>
                  <a:pt x="3843" y="9002"/>
                </a:cubicBezTo>
                <a:cubicBezTo>
                  <a:pt x="3663" y="9311"/>
                  <a:pt x="3430" y="9595"/>
                  <a:pt x="3173" y="9878"/>
                </a:cubicBezTo>
                <a:cubicBezTo>
                  <a:pt x="2863" y="10162"/>
                  <a:pt x="2554" y="10472"/>
                  <a:pt x="2193" y="10807"/>
                </a:cubicBezTo>
                <a:cubicBezTo>
                  <a:pt x="1857" y="11142"/>
                  <a:pt x="1522" y="11477"/>
                  <a:pt x="1212" y="11864"/>
                </a:cubicBezTo>
                <a:cubicBezTo>
                  <a:pt x="619" y="12535"/>
                  <a:pt x="232" y="13360"/>
                  <a:pt x="103" y="14237"/>
                </a:cubicBezTo>
                <a:cubicBezTo>
                  <a:pt x="0" y="15062"/>
                  <a:pt x="103" y="15913"/>
                  <a:pt x="361" y="16713"/>
                </a:cubicBezTo>
                <a:cubicBezTo>
                  <a:pt x="593" y="17590"/>
                  <a:pt x="1032" y="18415"/>
                  <a:pt x="1651" y="19086"/>
                </a:cubicBezTo>
                <a:cubicBezTo>
                  <a:pt x="2167" y="19653"/>
                  <a:pt x="2811" y="20092"/>
                  <a:pt x="3508" y="20375"/>
                </a:cubicBezTo>
                <a:cubicBezTo>
                  <a:pt x="4204" y="20633"/>
                  <a:pt x="4952" y="20736"/>
                  <a:pt x="5674" y="20736"/>
                </a:cubicBezTo>
                <a:cubicBezTo>
                  <a:pt x="6422" y="20711"/>
                  <a:pt x="7144" y="20607"/>
                  <a:pt x="7841" y="20401"/>
                </a:cubicBezTo>
                <a:cubicBezTo>
                  <a:pt x="9053" y="20066"/>
                  <a:pt x="10136" y="19395"/>
                  <a:pt x="10987" y="18467"/>
                </a:cubicBezTo>
                <a:cubicBezTo>
                  <a:pt x="11787" y="17590"/>
                  <a:pt x="12277" y="16455"/>
                  <a:pt x="12406" y="15243"/>
                </a:cubicBezTo>
                <a:lnTo>
                  <a:pt x="8460" y="13928"/>
                </a:lnTo>
                <a:cubicBezTo>
                  <a:pt x="8382" y="14108"/>
                  <a:pt x="8331" y="14314"/>
                  <a:pt x="8279" y="14495"/>
                </a:cubicBezTo>
                <a:cubicBezTo>
                  <a:pt x="8202" y="14727"/>
                  <a:pt x="8124" y="14959"/>
                  <a:pt x="8021" y="15191"/>
                </a:cubicBezTo>
                <a:cubicBezTo>
                  <a:pt x="7892" y="15423"/>
                  <a:pt x="7738" y="15630"/>
                  <a:pt x="7557" y="15836"/>
                </a:cubicBezTo>
                <a:cubicBezTo>
                  <a:pt x="7325" y="16042"/>
                  <a:pt x="7067" y="16197"/>
                  <a:pt x="6783" y="16275"/>
                </a:cubicBezTo>
                <a:cubicBezTo>
                  <a:pt x="6597" y="16333"/>
                  <a:pt x="6406" y="16359"/>
                  <a:pt x="6217" y="16359"/>
                </a:cubicBezTo>
                <a:cubicBezTo>
                  <a:pt x="5986" y="16359"/>
                  <a:pt x="5758" y="16320"/>
                  <a:pt x="5545" y="16249"/>
                </a:cubicBezTo>
                <a:cubicBezTo>
                  <a:pt x="5158" y="16120"/>
                  <a:pt x="4875" y="15810"/>
                  <a:pt x="4772" y="15423"/>
                </a:cubicBezTo>
                <a:cubicBezTo>
                  <a:pt x="4643" y="15037"/>
                  <a:pt x="4694" y="14624"/>
                  <a:pt x="4849" y="14263"/>
                </a:cubicBezTo>
                <a:cubicBezTo>
                  <a:pt x="5030" y="13850"/>
                  <a:pt x="5262" y="13463"/>
                  <a:pt x="5545" y="13128"/>
                </a:cubicBezTo>
                <a:cubicBezTo>
                  <a:pt x="5829" y="12793"/>
                  <a:pt x="6139" y="12458"/>
                  <a:pt x="6448" y="12174"/>
                </a:cubicBezTo>
                <a:cubicBezTo>
                  <a:pt x="6757" y="11864"/>
                  <a:pt x="6990" y="11658"/>
                  <a:pt x="7170" y="11477"/>
                </a:cubicBezTo>
                <a:cubicBezTo>
                  <a:pt x="7531" y="11142"/>
                  <a:pt x="7841" y="10730"/>
                  <a:pt x="8073" y="10291"/>
                </a:cubicBezTo>
                <a:cubicBezTo>
                  <a:pt x="8253" y="9930"/>
                  <a:pt x="8357" y="9543"/>
                  <a:pt x="8408" y="9156"/>
                </a:cubicBezTo>
                <a:cubicBezTo>
                  <a:pt x="8460" y="8769"/>
                  <a:pt x="8434" y="8408"/>
                  <a:pt x="8357" y="8022"/>
                </a:cubicBezTo>
                <a:cubicBezTo>
                  <a:pt x="8279" y="7660"/>
                  <a:pt x="8202" y="7274"/>
                  <a:pt x="8073" y="691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"/>
          <p:cNvSpPr/>
          <p:nvPr/>
        </p:nvSpPr>
        <p:spPr>
          <a:xfrm rot="-4520723">
            <a:off x="7510742" y="1416721"/>
            <a:ext cx="212807" cy="356637"/>
          </a:xfrm>
          <a:custGeom>
            <a:avLst/>
            <a:gdLst/>
            <a:ahLst/>
            <a:cxnLst/>
            <a:rect l="l" t="t" r="r" b="b"/>
            <a:pathLst>
              <a:path w="8512" h="14265" extrusionOk="0">
                <a:moveTo>
                  <a:pt x="4384" y="1"/>
                </a:moveTo>
                <a:cubicBezTo>
                  <a:pt x="4205" y="1"/>
                  <a:pt x="4026" y="10"/>
                  <a:pt x="3843" y="28"/>
                </a:cubicBezTo>
                <a:cubicBezTo>
                  <a:pt x="2966" y="79"/>
                  <a:pt x="2115" y="389"/>
                  <a:pt x="1419" y="905"/>
                </a:cubicBezTo>
                <a:cubicBezTo>
                  <a:pt x="748" y="1395"/>
                  <a:pt x="232" y="2091"/>
                  <a:pt x="0" y="2891"/>
                </a:cubicBezTo>
                <a:lnTo>
                  <a:pt x="2502" y="4361"/>
                </a:lnTo>
                <a:cubicBezTo>
                  <a:pt x="2579" y="4257"/>
                  <a:pt x="2657" y="4129"/>
                  <a:pt x="2708" y="4000"/>
                </a:cubicBezTo>
                <a:cubicBezTo>
                  <a:pt x="2786" y="3845"/>
                  <a:pt x="2889" y="3716"/>
                  <a:pt x="2992" y="3587"/>
                </a:cubicBezTo>
                <a:cubicBezTo>
                  <a:pt x="3121" y="3432"/>
                  <a:pt x="3250" y="3303"/>
                  <a:pt x="3405" y="3200"/>
                </a:cubicBezTo>
                <a:cubicBezTo>
                  <a:pt x="3585" y="3097"/>
                  <a:pt x="3791" y="3020"/>
                  <a:pt x="3998" y="3020"/>
                </a:cubicBezTo>
                <a:cubicBezTo>
                  <a:pt x="4057" y="3009"/>
                  <a:pt x="4117" y="3004"/>
                  <a:pt x="4178" y="3004"/>
                </a:cubicBezTo>
                <a:cubicBezTo>
                  <a:pt x="4407" y="3004"/>
                  <a:pt x="4639" y="3078"/>
                  <a:pt x="4823" y="3200"/>
                </a:cubicBezTo>
                <a:cubicBezTo>
                  <a:pt x="5081" y="3355"/>
                  <a:pt x="5236" y="3587"/>
                  <a:pt x="5236" y="3871"/>
                </a:cubicBezTo>
                <a:cubicBezTo>
                  <a:pt x="5262" y="4154"/>
                  <a:pt x="5184" y="4438"/>
                  <a:pt x="5029" y="4644"/>
                </a:cubicBezTo>
                <a:cubicBezTo>
                  <a:pt x="4849" y="4902"/>
                  <a:pt x="4617" y="5134"/>
                  <a:pt x="4385" y="5341"/>
                </a:cubicBezTo>
                <a:cubicBezTo>
                  <a:pt x="4153" y="5521"/>
                  <a:pt x="3895" y="5702"/>
                  <a:pt x="3637" y="5882"/>
                </a:cubicBezTo>
                <a:cubicBezTo>
                  <a:pt x="3379" y="6011"/>
                  <a:pt x="3172" y="6140"/>
                  <a:pt x="3044" y="6243"/>
                </a:cubicBezTo>
                <a:cubicBezTo>
                  <a:pt x="2760" y="6424"/>
                  <a:pt x="2476" y="6656"/>
                  <a:pt x="2270" y="6914"/>
                </a:cubicBezTo>
                <a:cubicBezTo>
                  <a:pt x="2089" y="7146"/>
                  <a:pt x="1960" y="7378"/>
                  <a:pt x="1857" y="7662"/>
                </a:cubicBezTo>
                <a:cubicBezTo>
                  <a:pt x="1780" y="7894"/>
                  <a:pt x="1728" y="8152"/>
                  <a:pt x="1754" y="8436"/>
                </a:cubicBezTo>
                <a:cubicBezTo>
                  <a:pt x="1728" y="8693"/>
                  <a:pt x="1754" y="8977"/>
                  <a:pt x="1780" y="9235"/>
                </a:cubicBezTo>
                <a:lnTo>
                  <a:pt x="4797" y="8951"/>
                </a:lnTo>
                <a:cubicBezTo>
                  <a:pt x="4771" y="8745"/>
                  <a:pt x="4849" y="8539"/>
                  <a:pt x="4978" y="8384"/>
                </a:cubicBezTo>
                <a:cubicBezTo>
                  <a:pt x="5158" y="8178"/>
                  <a:pt x="5339" y="8023"/>
                  <a:pt x="5571" y="7868"/>
                </a:cubicBezTo>
                <a:cubicBezTo>
                  <a:pt x="5803" y="7713"/>
                  <a:pt x="6061" y="7533"/>
                  <a:pt x="6345" y="7378"/>
                </a:cubicBezTo>
                <a:cubicBezTo>
                  <a:pt x="6628" y="7198"/>
                  <a:pt x="6912" y="6991"/>
                  <a:pt x="7170" y="6785"/>
                </a:cubicBezTo>
                <a:cubicBezTo>
                  <a:pt x="7660" y="6398"/>
                  <a:pt x="8047" y="5908"/>
                  <a:pt x="8253" y="5315"/>
                </a:cubicBezTo>
                <a:cubicBezTo>
                  <a:pt x="8434" y="4747"/>
                  <a:pt x="8511" y="4180"/>
                  <a:pt x="8434" y="3587"/>
                </a:cubicBezTo>
                <a:cubicBezTo>
                  <a:pt x="8408" y="2942"/>
                  <a:pt x="8227" y="2323"/>
                  <a:pt x="7892" y="1782"/>
                </a:cubicBezTo>
                <a:cubicBezTo>
                  <a:pt x="7608" y="1317"/>
                  <a:pt x="7247" y="930"/>
                  <a:pt x="6783" y="647"/>
                </a:cubicBezTo>
                <a:cubicBezTo>
                  <a:pt x="6345" y="363"/>
                  <a:pt x="5855" y="183"/>
                  <a:pt x="5365" y="79"/>
                </a:cubicBezTo>
                <a:cubicBezTo>
                  <a:pt x="5032" y="29"/>
                  <a:pt x="4709" y="1"/>
                  <a:pt x="4384" y="1"/>
                </a:cubicBezTo>
                <a:close/>
                <a:moveTo>
                  <a:pt x="5029" y="10808"/>
                </a:moveTo>
                <a:lnTo>
                  <a:pt x="2012" y="11066"/>
                </a:lnTo>
                <a:lnTo>
                  <a:pt x="2296" y="14264"/>
                </a:lnTo>
                <a:lnTo>
                  <a:pt x="5313" y="13981"/>
                </a:lnTo>
                <a:lnTo>
                  <a:pt x="5029" y="1080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5"/>
          <p:cNvSpPr/>
          <p:nvPr/>
        </p:nvSpPr>
        <p:spPr>
          <a:xfrm rot="-4520723">
            <a:off x="6626045" y="1348278"/>
            <a:ext cx="207657" cy="332086"/>
          </a:xfrm>
          <a:custGeom>
            <a:avLst/>
            <a:gdLst/>
            <a:ahLst/>
            <a:cxnLst/>
            <a:rect l="l" t="t" r="r" b="b"/>
            <a:pathLst>
              <a:path w="8306" h="13283" extrusionOk="0">
                <a:moveTo>
                  <a:pt x="3986" y="0"/>
                </a:moveTo>
                <a:cubicBezTo>
                  <a:pt x="3440" y="0"/>
                  <a:pt x="2889" y="103"/>
                  <a:pt x="2374" y="310"/>
                </a:cubicBezTo>
                <a:cubicBezTo>
                  <a:pt x="1626" y="593"/>
                  <a:pt x="1007" y="1135"/>
                  <a:pt x="568" y="1806"/>
                </a:cubicBezTo>
                <a:lnTo>
                  <a:pt x="2528" y="3740"/>
                </a:lnTo>
                <a:cubicBezTo>
                  <a:pt x="2632" y="3662"/>
                  <a:pt x="2735" y="3559"/>
                  <a:pt x="2812" y="3456"/>
                </a:cubicBezTo>
                <a:cubicBezTo>
                  <a:pt x="2915" y="3353"/>
                  <a:pt x="3044" y="3224"/>
                  <a:pt x="3173" y="3147"/>
                </a:cubicBezTo>
                <a:cubicBezTo>
                  <a:pt x="3302" y="3043"/>
                  <a:pt x="3483" y="2940"/>
                  <a:pt x="3637" y="2889"/>
                </a:cubicBezTo>
                <a:cubicBezTo>
                  <a:pt x="3749" y="2857"/>
                  <a:pt x="3870" y="2835"/>
                  <a:pt x="3996" y="2835"/>
                </a:cubicBezTo>
                <a:cubicBezTo>
                  <a:pt x="4073" y="2835"/>
                  <a:pt x="4152" y="2843"/>
                  <a:pt x="4231" y="2863"/>
                </a:cubicBezTo>
                <a:cubicBezTo>
                  <a:pt x="4514" y="2889"/>
                  <a:pt x="4772" y="3018"/>
                  <a:pt x="4953" y="3224"/>
                </a:cubicBezTo>
                <a:cubicBezTo>
                  <a:pt x="5159" y="3430"/>
                  <a:pt x="5236" y="3688"/>
                  <a:pt x="5185" y="3946"/>
                </a:cubicBezTo>
                <a:cubicBezTo>
                  <a:pt x="5133" y="4204"/>
                  <a:pt x="4978" y="4436"/>
                  <a:pt x="4798" y="4591"/>
                </a:cubicBezTo>
                <a:cubicBezTo>
                  <a:pt x="4566" y="4797"/>
                  <a:pt x="4308" y="4952"/>
                  <a:pt x="4050" y="5081"/>
                </a:cubicBezTo>
                <a:cubicBezTo>
                  <a:pt x="3766" y="5184"/>
                  <a:pt x="3508" y="5313"/>
                  <a:pt x="3225" y="5390"/>
                </a:cubicBezTo>
                <a:cubicBezTo>
                  <a:pt x="2941" y="5468"/>
                  <a:pt x="2735" y="5545"/>
                  <a:pt x="2606" y="5597"/>
                </a:cubicBezTo>
                <a:cubicBezTo>
                  <a:pt x="2270" y="5700"/>
                  <a:pt x="1987" y="5829"/>
                  <a:pt x="1703" y="6035"/>
                </a:cubicBezTo>
                <a:cubicBezTo>
                  <a:pt x="1497" y="6190"/>
                  <a:pt x="1316" y="6396"/>
                  <a:pt x="1161" y="6603"/>
                </a:cubicBezTo>
                <a:cubicBezTo>
                  <a:pt x="1032" y="6835"/>
                  <a:pt x="929" y="7041"/>
                  <a:pt x="878" y="7299"/>
                </a:cubicBezTo>
                <a:cubicBezTo>
                  <a:pt x="800" y="7557"/>
                  <a:pt x="749" y="7789"/>
                  <a:pt x="697" y="8047"/>
                </a:cubicBezTo>
                <a:lnTo>
                  <a:pt x="3560" y="8511"/>
                </a:lnTo>
                <a:cubicBezTo>
                  <a:pt x="3586" y="8331"/>
                  <a:pt x="3715" y="8150"/>
                  <a:pt x="3869" y="8047"/>
                </a:cubicBezTo>
                <a:cubicBezTo>
                  <a:pt x="4076" y="7918"/>
                  <a:pt x="4282" y="7815"/>
                  <a:pt x="4514" y="7712"/>
                </a:cubicBezTo>
                <a:cubicBezTo>
                  <a:pt x="4772" y="7634"/>
                  <a:pt x="5056" y="7531"/>
                  <a:pt x="5365" y="7454"/>
                </a:cubicBezTo>
                <a:cubicBezTo>
                  <a:pt x="5675" y="7351"/>
                  <a:pt x="5984" y="7247"/>
                  <a:pt x="6268" y="7093"/>
                </a:cubicBezTo>
                <a:cubicBezTo>
                  <a:pt x="6810" y="6886"/>
                  <a:pt x="7274" y="6499"/>
                  <a:pt x="7609" y="6009"/>
                </a:cubicBezTo>
                <a:cubicBezTo>
                  <a:pt x="7919" y="5545"/>
                  <a:pt x="8125" y="5004"/>
                  <a:pt x="8202" y="4462"/>
                </a:cubicBezTo>
                <a:cubicBezTo>
                  <a:pt x="8305" y="3869"/>
                  <a:pt x="8280" y="3250"/>
                  <a:pt x="8125" y="2657"/>
                </a:cubicBezTo>
                <a:cubicBezTo>
                  <a:pt x="7970" y="2167"/>
                  <a:pt x="7712" y="1728"/>
                  <a:pt x="7377" y="1367"/>
                </a:cubicBezTo>
                <a:cubicBezTo>
                  <a:pt x="7042" y="1006"/>
                  <a:pt x="6629" y="697"/>
                  <a:pt x="6191" y="516"/>
                </a:cubicBezTo>
                <a:cubicBezTo>
                  <a:pt x="5752" y="284"/>
                  <a:pt x="5288" y="155"/>
                  <a:pt x="4798" y="78"/>
                </a:cubicBezTo>
                <a:cubicBezTo>
                  <a:pt x="4531" y="26"/>
                  <a:pt x="4259" y="0"/>
                  <a:pt x="3986" y="0"/>
                </a:cubicBezTo>
                <a:close/>
                <a:moveTo>
                  <a:pt x="491" y="9801"/>
                </a:moveTo>
                <a:lnTo>
                  <a:pt x="1" y="12818"/>
                </a:lnTo>
                <a:lnTo>
                  <a:pt x="2838" y="13282"/>
                </a:lnTo>
                <a:lnTo>
                  <a:pt x="3328" y="10265"/>
                </a:lnTo>
                <a:lnTo>
                  <a:pt x="491" y="9801"/>
                </a:lnTo>
                <a:close/>
              </a:path>
            </a:pathLst>
          </a:custGeom>
          <a:solidFill>
            <a:srgbClr val="00D89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"/>
          <p:cNvSpPr/>
          <p:nvPr/>
        </p:nvSpPr>
        <p:spPr>
          <a:xfrm rot="-4520723">
            <a:off x="7731781" y="1745878"/>
            <a:ext cx="256008" cy="297760"/>
          </a:xfrm>
          <a:custGeom>
            <a:avLst/>
            <a:gdLst/>
            <a:ahLst/>
            <a:cxnLst/>
            <a:rect l="l" t="t" r="r" b="b"/>
            <a:pathLst>
              <a:path w="10240" h="11910" extrusionOk="0">
                <a:moveTo>
                  <a:pt x="4092" y="0"/>
                </a:moveTo>
                <a:cubicBezTo>
                  <a:pt x="3974" y="0"/>
                  <a:pt x="3856" y="7"/>
                  <a:pt x="3740" y="20"/>
                </a:cubicBezTo>
                <a:cubicBezTo>
                  <a:pt x="3276" y="71"/>
                  <a:pt x="2837" y="226"/>
                  <a:pt x="2451" y="432"/>
                </a:cubicBezTo>
                <a:cubicBezTo>
                  <a:pt x="2038" y="664"/>
                  <a:pt x="1677" y="922"/>
                  <a:pt x="1367" y="1232"/>
                </a:cubicBezTo>
                <a:cubicBezTo>
                  <a:pt x="800" y="1773"/>
                  <a:pt x="387" y="2470"/>
                  <a:pt x="181" y="3218"/>
                </a:cubicBezTo>
                <a:cubicBezTo>
                  <a:pt x="0" y="3940"/>
                  <a:pt x="52" y="4713"/>
                  <a:pt x="336" y="5384"/>
                </a:cubicBezTo>
                <a:lnTo>
                  <a:pt x="2863" y="4971"/>
                </a:lnTo>
                <a:cubicBezTo>
                  <a:pt x="2863" y="4868"/>
                  <a:pt x="2837" y="4739"/>
                  <a:pt x="2812" y="4610"/>
                </a:cubicBezTo>
                <a:cubicBezTo>
                  <a:pt x="2786" y="4481"/>
                  <a:pt x="2760" y="4327"/>
                  <a:pt x="2760" y="4172"/>
                </a:cubicBezTo>
                <a:cubicBezTo>
                  <a:pt x="2760" y="3991"/>
                  <a:pt x="2786" y="3837"/>
                  <a:pt x="2837" y="3682"/>
                </a:cubicBezTo>
                <a:cubicBezTo>
                  <a:pt x="2889" y="3501"/>
                  <a:pt x="2992" y="3347"/>
                  <a:pt x="3147" y="3218"/>
                </a:cubicBezTo>
                <a:cubicBezTo>
                  <a:pt x="3327" y="3037"/>
                  <a:pt x="3560" y="2908"/>
                  <a:pt x="3817" y="2882"/>
                </a:cubicBezTo>
                <a:cubicBezTo>
                  <a:pt x="3862" y="2873"/>
                  <a:pt x="3907" y="2869"/>
                  <a:pt x="3950" y="2869"/>
                </a:cubicBezTo>
                <a:cubicBezTo>
                  <a:pt x="4155" y="2869"/>
                  <a:pt x="4339" y="2965"/>
                  <a:pt x="4488" y="3114"/>
                </a:cubicBezTo>
                <a:cubicBezTo>
                  <a:pt x="4669" y="3269"/>
                  <a:pt x="4746" y="3501"/>
                  <a:pt x="4772" y="3759"/>
                </a:cubicBezTo>
                <a:cubicBezTo>
                  <a:pt x="4797" y="4017"/>
                  <a:pt x="4772" y="4301"/>
                  <a:pt x="4720" y="4584"/>
                </a:cubicBezTo>
                <a:cubicBezTo>
                  <a:pt x="4669" y="4842"/>
                  <a:pt x="4591" y="5100"/>
                  <a:pt x="4488" y="5384"/>
                </a:cubicBezTo>
                <a:cubicBezTo>
                  <a:pt x="4411" y="5616"/>
                  <a:pt x="4359" y="5822"/>
                  <a:pt x="4307" y="5951"/>
                </a:cubicBezTo>
                <a:cubicBezTo>
                  <a:pt x="4204" y="6235"/>
                  <a:pt x="4153" y="6545"/>
                  <a:pt x="4153" y="6854"/>
                </a:cubicBezTo>
                <a:cubicBezTo>
                  <a:pt x="4153" y="7112"/>
                  <a:pt x="4204" y="7370"/>
                  <a:pt x="4282" y="7602"/>
                </a:cubicBezTo>
                <a:cubicBezTo>
                  <a:pt x="4359" y="7808"/>
                  <a:pt x="4488" y="8015"/>
                  <a:pt x="4643" y="8195"/>
                </a:cubicBezTo>
                <a:cubicBezTo>
                  <a:pt x="4797" y="8376"/>
                  <a:pt x="4952" y="8556"/>
                  <a:pt x="5107" y="8737"/>
                </a:cubicBezTo>
                <a:lnTo>
                  <a:pt x="7015" y="6854"/>
                </a:lnTo>
                <a:cubicBezTo>
                  <a:pt x="6887" y="6699"/>
                  <a:pt x="6835" y="6519"/>
                  <a:pt x="6835" y="6338"/>
                </a:cubicBezTo>
                <a:cubicBezTo>
                  <a:pt x="6861" y="6106"/>
                  <a:pt x="6887" y="5900"/>
                  <a:pt x="6964" y="5668"/>
                </a:cubicBezTo>
                <a:cubicBezTo>
                  <a:pt x="7015" y="5410"/>
                  <a:pt x="7119" y="5152"/>
                  <a:pt x="7222" y="4868"/>
                </a:cubicBezTo>
                <a:cubicBezTo>
                  <a:pt x="7325" y="4584"/>
                  <a:pt x="7402" y="4301"/>
                  <a:pt x="7454" y="4017"/>
                </a:cubicBezTo>
                <a:cubicBezTo>
                  <a:pt x="7583" y="3475"/>
                  <a:pt x="7557" y="2908"/>
                  <a:pt x="7377" y="2392"/>
                </a:cubicBezTo>
                <a:cubicBezTo>
                  <a:pt x="7196" y="1902"/>
                  <a:pt x="6887" y="1464"/>
                  <a:pt x="6525" y="1103"/>
                </a:cubicBezTo>
                <a:cubicBezTo>
                  <a:pt x="6139" y="690"/>
                  <a:pt x="5674" y="381"/>
                  <a:pt x="5133" y="174"/>
                </a:cubicBezTo>
                <a:cubicBezTo>
                  <a:pt x="4804" y="58"/>
                  <a:pt x="4446" y="0"/>
                  <a:pt x="4092" y="0"/>
                </a:cubicBezTo>
                <a:close/>
                <a:moveTo>
                  <a:pt x="8228" y="7989"/>
                </a:moveTo>
                <a:lnTo>
                  <a:pt x="6319" y="9872"/>
                </a:lnTo>
                <a:lnTo>
                  <a:pt x="8305" y="11909"/>
                </a:lnTo>
                <a:lnTo>
                  <a:pt x="10239" y="10026"/>
                </a:lnTo>
                <a:lnTo>
                  <a:pt x="8228" y="7989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5"/>
          <p:cNvSpPr/>
          <p:nvPr/>
        </p:nvSpPr>
        <p:spPr>
          <a:xfrm rot="-4520723">
            <a:off x="7586905" y="2268888"/>
            <a:ext cx="268909" cy="453640"/>
          </a:xfrm>
          <a:custGeom>
            <a:avLst/>
            <a:gdLst/>
            <a:ahLst/>
            <a:cxnLst/>
            <a:rect l="l" t="t" r="r" b="b"/>
            <a:pathLst>
              <a:path w="10756" h="18145" extrusionOk="0">
                <a:moveTo>
                  <a:pt x="5046" y="0"/>
                </a:moveTo>
                <a:cubicBezTo>
                  <a:pt x="4045" y="0"/>
                  <a:pt x="3056" y="258"/>
                  <a:pt x="2167" y="736"/>
                </a:cubicBezTo>
                <a:cubicBezTo>
                  <a:pt x="1213" y="1226"/>
                  <a:pt x="439" y="2051"/>
                  <a:pt x="1" y="3031"/>
                </a:cubicBezTo>
                <a:lnTo>
                  <a:pt x="2941" y="5353"/>
                </a:lnTo>
                <a:cubicBezTo>
                  <a:pt x="3070" y="5224"/>
                  <a:pt x="3173" y="5069"/>
                  <a:pt x="3276" y="4914"/>
                </a:cubicBezTo>
                <a:cubicBezTo>
                  <a:pt x="3379" y="4734"/>
                  <a:pt x="3534" y="4579"/>
                  <a:pt x="3689" y="4424"/>
                </a:cubicBezTo>
                <a:cubicBezTo>
                  <a:pt x="3869" y="4244"/>
                  <a:pt x="4075" y="4115"/>
                  <a:pt x="4282" y="4012"/>
                </a:cubicBezTo>
                <a:cubicBezTo>
                  <a:pt x="4495" y="3926"/>
                  <a:pt x="4709" y="3876"/>
                  <a:pt x="4937" y="3876"/>
                </a:cubicBezTo>
                <a:cubicBezTo>
                  <a:pt x="4985" y="3876"/>
                  <a:pt x="5033" y="3878"/>
                  <a:pt x="5081" y="3883"/>
                </a:cubicBezTo>
                <a:cubicBezTo>
                  <a:pt x="5442" y="3883"/>
                  <a:pt x="5829" y="4012"/>
                  <a:pt x="6113" y="4269"/>
                </a:cubicBezTo>
                <a:cubicBezTo>
                  <a:pt x="6397" y="4476"/>
                  <a:pt x="6551" y="4837"/>
                  <a:pt x="6526" y="5198"/>
                </a:cubicBezTo>
                <a:cubicBezTo>
                  <a:pt x="6526" y="5559"/>
                  <a:pt x="6371" y="5894"/>
                  <a:pt x="6113" y="6152"/>
                </a:cubicBezTo>
                <a:cubicBezTo>
                  <a:pt x="5829" y="6436"/>
                  <a:pt x="5520" y="6694"/>
                  <a:pt x="5184" y="6900"/>
                </a:cubicBezTo>
                <a:cubicBezTo>
                  <a:pt x="4849" y="7106"/>
                  <a:pt x="4488" y="7313"/>
                  <a:pt x="4127" y="7468"/>
                </a:cubicBezTo>
                <a:cubicBezTo>
                  <a:pt x="3766" y="7622"/>
                  <a:pt x="3508" y="7725"/>
                  <a:pt x="3302" y="7829"/>
                </a:cubicBezTo>
                <a:cubicBezTo>
                  <a:pt x="2889" y="8009"/>
                  <a:pt x="2528" y="8267"/>
                  <a:pt x="2193" y="8551"/>
                </a:cubicBezTo>
                <a:cubicBezTo>
                  <a:pt x="1935" y="8809"/>
                  <a:pt x="1703" y="9118"/>
                  <a:pt x="1548" y="9428"/>
                </a:cubicBezTo>
                <a:cubicBezTo>
                  <a:pt x="1393" y="9737"/>
                  <a:pt x="1290" y="10072"/>
                  <a:pt x="1238" y="10408"/>
                </a:cubicBezTo>
                <a:cubicBezTo>
                  <a:pt x="1213" y="10743"/>
                  <a:pt x="1161" y="11078"/>
                  <a:pt x="1161" y="11439"/>
                </a:cubicBezTo>
                <a:lnTo>
                  <a:pt x="5055" y="11620"/>
                </a:lnTo>
                <a:cubicBezTo>
                  <a:pt x="5055" y="11336"/>
                  <a:pt x="5184" y="11078"/>
                  <a:pt x="5391" y="10923"/>
                </a:cubicBezTo>
                <a:cubicBezTo>
                  <a:pt x="5649" y="10691"/>
                  <a:pt x="5932" y="10511"/>
                  <a:pt x="6242" y="10382"/>
                </a:cubicBezTo>
                <a:cubicBezTo>
                  <a:pt x="6577" y="10201"/>
                  <a:pt x="6938" y="10047"/>
                  <a:pt x="7325" y="9866"/>
                </a:cubicBezTo>
                <a:cubicBezTo>
                  <a:pt x="7738" y="9686"/>
                  <a:pt x="8125" y="9505"/>
                  <a:pt x="8486" y="9273"/>
                </a:cubicBezTo>
                <a:cubicBezTo>
                  <a:pt x="9182" y="8860"/>
                  <a:pt x="9775" y="8293"/>
                  <a:pt x="10136" y="7571"/>
                </a:cubicBezTo>
                <a:cubicBezTo>
                  <a:pt x="10472" y="6900"/>
                  <a:pt x="10652" y="6152"/>
                  <a:pt x="10678" y="5404"/>
                </a:cubicBezTo>
                <a:cubicBezTo>
                  <a:pt x="10755" y="4579"/>
                  <a:pt x="10626" y="3754"/>
                  <a:pt x="10317" y="2980"/>
                </a:cubicBezTo>
                <a:cubicBezTo>
                  <a:pt x="10033" y="2335"/>
                  <a:pt x="9620" y="1794"/>
                  <a:pt x="9105" y="1355"/>
                </a:cubicBezTo>
                <a:cubicBezTo>
                  <a:pt x="8589" y="917"/>
                  <a:pt x="7996" y="581"/>
                  <a:pt x="7377" y="375"/>
                </a:cubicBezTo>
                <a:cubicBezTo>
                  <a:pt x="6732" y="169"/>
                  <a:pt x="6087" y="40"/>
                  <a:pt x="5442" y="14"/>
                </a:cubicBezTo>
                <a:cubicBezTo>
                  <a:pt x="5310" y="5"/>
                  <a:pt x="5178" y="0"/>
                  <a:pt x="5046" y="0"/>
                </a:cubicBezTo>
                <a:close/>
                <a:moveTo>
                  <a:pt x="1110" y="13838"/>
                </a:moveTo>
                <a:lnTo>
                  <a:pt x="929" y="17990"/>
                </a:lnTo>
                <a:lnTo>
                  <a:pt x="4849" y="18145"/>
                </a:lnTo>
                <a:lnTo>
                  <a:pt x="5030" y="14018"/>
                </a:lnTo>
                <a:lnTo>
                  <a:pt x="1110" y="13838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"/>
          <p:cNvSpPr/>
          <p:nvPr/>
        </p:nvSpPr>
        <p:spPr>
          <a:xfrm rot="-4520723">
            <a:off x="6624895" y="4095394"/>
            <a:ext cx="662872" cy="614645"/>
          </a:xfrm>
          <a:custGeom>
            <a:avLst/>
            <a:gdLst/>
            <a:ahLst/>
            <a:cxnLst/>
            <a:rect l="l" t="t" r="r" b="b"/>
            <a:pathLst>
              <a:path w="26514" h="24585" extrusionOk="0">
                <a:moveTo>
                  <a:pt x="23290" y="1"/>
                </a:moveTo>
                <a:lnTo>
                  <a:pt x="17616" y="3405"/>
                </a:lnTo>
                <a:lnTo>
                  <a:pt x="20840" y="8770"/>
                </a:lnTo>
                <a:lnTo>
                  <a:pt x="26514" y="5365"/>
                </a:lnTo>
                <a:lnTo>
                  <a:pt x="23290" y="1"/>
                </a:lnTo>
                <a:close/>
                <a:moveTo>
                  <a:pt x="14289" y="5262"/>
                </a:moveTo>
                <a:cubicBezTo>
                  <a:pt x="13799" y="5546"/>
                  <a:pt x="13335" y="5855"/>
                  <a:pt x="12896" y="6191"/>
                </a:cubicBezTo>
                <a:cubicBezTo>
                  <a:pt x="12458" y="6526"/>
                  <a:pt x="12071" y="6913"/>
                  <a:pt x="11761" y="7351"/>
                </a:cubicBezTo>
                <a:cubicBezTo>
                  <a:pt x="11426" y="7815"/>
                  <a:pt x="11168" y="8357"/>
                  <a:pt x="11039" y="8924"/>
                </a:cubicBezTo>
                <a:cubicBezTo>
                  <a:pt x="10859" y="9621"/>
                  <a:pt x="10781" y="10343"/>
                  <a:pt x="10859" y="11039"/>
                </a:cubicBezTo>
                <a:cubicBezTo>
                  <a:pt x="10859" y="11375"/>
                  <a:pt x="10910" y="11865"/>
                  <a:pt x="10962" y="12458"/>
                </a:cubicBezTo>
                <a:cubicBezTo>
                  <a:pt x="11014" y="13103"/>
                  <a:pt x="11014" y="13747"/>
                  <a:pt x="10988" y="14392"/>
                </a:cubicBezTo>
                <a:cubicBezTo>
                  <a:pt x="10936" y="15011"/>
                  <a:pt x="10833" y="15656"/>
                  <a:pt x="10627" y="16249"/>
                </a:cubicBezTo>
                <a:cubicBezTo>
                  <a:pt x="10446" y="16816"/>
                  <a:pt x="10085" y="17281"/>
                  <a:pt x="9595" y="17564"/>
                </a:cubicBezTo>
                <a:cubicBezTo>
                  <a:pt x="9306" y="17762"/>
                  <a:pt x="8980" y="17862"/>
                  <a:pt x="8650" y="17862"/>
                </a:cubicBezTo>
                <a:cubicBezTo>
                  <a:pt x="8422" y="17862"/>
                  <a:pt x="8192" y="17814"/>
                  <a:pt x="7970" y="17719"/>
                </a:cubicBezTo>
                <a:cubicBezTo>
                  <a:pt x="7403" y="17487"/>
                  <a:pt x="6939" y="17074"/>
                  <a:pt x="6629" y="16533"/>
                </a:cubicBezTo>
                <a:cubicBezTo>
                  <a:pt x="6397" y="16172"/>
                  <a:pt x="6268" y="15759"/>
                  <a:pt x="6242" y="15321"/>
                </a:cubicBezTo>
                <a:cubicBezTo>
                  <a:pt x="6216" y="14934"/>
                  <a:pt x="6242" y="14573"/>
                  <a:pt x="6345" y="14186"/>
                </a:cubicBezTo>
                <a:cubicBezTo>
                  <a:pt x="6449" y="13850"/>
                  <a:pt x="6578" y="13541"/>
                  <a:pt x="6732" y="13231"/>
                </a:cubicBezTo>
                <a:cubicBezTo>
                  <a:pt x="6861" y="12974"/>
                  <a:pt x="6990" y="12716"/>
                  <a:pt x="7068" y="12432"/>
                </a:cubicBezTo>
                <a:lnTo>
                  <a:pt x="1600" y="10033"/>
                </a:lnTo>
                <a:cubicBezTo>
                  <a:pt x="568" y="11426"/>
                  <a:pt x="1" y="13103"/>
                  <a:pt x="27" y="14831"/>
                </a:cubicBezTo>
                <a:cubicBezTo>
                  <a:pt x="27" y="16662"/>
                  <a:pt x="543" y="18441"/>
                  <a:pt x="1497" y="19963"/>
                </a:cubicBezTo>
                <a:cubicBezTo>
                  <a:pt x="2038" y="20866"/>
                  <a:pt x="2709" y="21691"/>
                  <a:pt x="3483" y="22413"/>
                </a:cubicBezTo>
                <a:cubicBezTo>
                  <a:pt x="4256" y="23135"/>
                  <a:pt x="5159" y="23703"/>
                  <a:pt x="6139" y="24115"/>
                </a:cubicBezTo>
                <a:cubicBezTo>
                  <a:pt x="6962" y="24424"/>
                  <a:pt x="7835" y="24585"/>
                  <a:pt x="8704" y="24585"/>
                </a:cubicBezTo>
                <a:cubicBezTo>
                  <a:pt x="8924" y="24585"/>
                  <a:pt x="9144" y="24574"/>
                  <a:pt x="9363" y="24554"/>
                </a:cubicBezTo>
                <a:cubicBezTo>
                  <a:pt x="11890" y="24244"/>
                  <a:pt x="14186" y="22903"/>
                  <a:pt x="15733" y="20866"/>
                </a:cubicBezTo>
                <a:cubicBezTo>
                  <a:pt x="16430" y="19808"/>
                  <a:pt x="16816" y="18544"/>
                  <a:pt x="16842" y="17255"/>
                </a:cubicBezTo>
                <a:cubicBezTo>
                  <a:pt x="16868" y="16558"/>
                  <a:pt x="16868" y="15862"/>
                  <a:pt x="16791" y="15166"/>
                </a:cubicBezTo>
                <a:cubicBezTo>
                  <a:pt x="16739" y="14495"/>
                  <a:pt x="16688" y="13850"/>
                  <a:pt x="16688" y="13231"/>
                </a:cubicBezTo>
                <a:cubicBezTo>
                  <a:pt x="16662" y="12716"/>
                  <a:pt x="16688" y="12174"/>
                  <a:pt x="16816" y="11658"/>
                </a:cubicBezTo>
                <a:cubicBezTo>
                  <a:pt x="16894" y="11246"/>
                  <a:pt x="17152" y="10859"/>
                  <a:pt x="17513" y="10652"/>
                </a:cubicBezTo>
                <a:lnTo>
                  <a:pt x="14289" y="526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5"/>
          <p:cNvSpPr/>
          <p:nvPr/>
        </p:nvSpPr>
        <p:spPr>
          <a:xfrm rot="-4520723">
            <a:off x="7212246" y="3503972"/>
            <a:ext cx="393363" cy="438639"/>
          </a:xfrm>
          <a:custGeom>
            <a:avLst/>
            <a:gdLst/>
            <a:ahLst/>
            <a:cxnLst/>
            <a:rect l="l" t="t" r="r" b="b"/>
            <a:pathLst>
              <a:path w="15734" h="17545" extrusionOk="0">
                <a:moveTo>
                  <a:pt x="3586" y="1"/>
                </a:moveTo>
                <a:lnTo>
                  <a:pt x="1" y="1987"/>
                </a:lnTo>
                <a:lnTo>
                  <a:pt x="2090" y="5752"/>
                </a:lnTo>
                <a:lnTo>
                  <a:pt x="5649" y="3792"/>
                </a:lnTo>
                <a:lnTo>
                  <a:pt x="3586" y="1"/>
                </a:lnTo>
                <a:close/>
                <a:moveTo>
                  <a:pt x="6809" y="6010"/>
                </a:moveTo>
                <a:lnTo>
                  <a:pt x="3225" y="7970"/>
                </a:lnTo>
                <a:cubicBezTo>
                  <a:pt x="3405" y="8306"/>
                  <a:pt x="3586" y="8615"/>
                  <a:pt x="3792" y="8925"/>
                </a:cubicBezTo>
                <a:cubicBezTo>
                  <a:pt x="4205" y="9544"/>
                  <a:pt x="4824" y="9982"/>
                  <a:pt x="5520" y="10214"/>
                </a:cubicBezTo>
                <a:cubicBezTo>
                  <a:pt x="5907" y="10322"/>
                  <a:pt x="6294" y="10375"/>
                  <a:pt x="6681" y="10375"/>
                </a:cubicBezTo>
                <a:cubicBezTo>
                  <a:pt x="6758" y="10375"/>
                  <a:pt x="6835" y="10373"/>
                  <a:pt x="6913" y="10369"/>
                </a:cubicBezTo>
                <a:cubicBezTo>
                  <a:pt x="7145" y="10369"/>
                  <a:pt x="7428" y="10369"/>
                  <a:pt x="7841" y="10343"/>
                </a:cubicBezTo>
                <a:cubicBezTo>
                  <a:pt x="7962" y="10335"/>
                  <a:pt x="8083" y="10332"/>
                  <a:pt x="8204" y="10332"/>
                </a:cubicBezTo>
                <a:cubicBezTo>
                  <a:pt x="8498" y="10332"/>
                  <a:pt x="8795" y="10351"/>
                  <a:pt x="9105" y="10369"/>
                </a:cubicBezTo>
                <a:cubicBezTo>
                  <a:pt x="9518" y="10420"/>
                  <a:pt x="9930" y="10498"/>
                  <a:pt x="10317" y="10653"/>
                </a:cubicBezTo>
                <a:cubicBezTo>
                  <a:pt x="10652" y="10781"/>
                  <a:pt x="10962" y="11014"/>
                  <a:pt x="11142" y="11349"/>
                </a:cubicBezTo>
                <a:cubicBezTo>
                  <a:pt x="11349" y="11684"/>
                  <a:pt x="11349" y="12071"/>
                  <a:pt x="11194" y="12406"/>
                </a:cubicBezTo>
                <a:cubicBezTo>
                  <a:pt x="11039" y="12767"/>
                  <a:pt x="10755" y="13077"/>
                  <a:pt x="10394" y="13257"/>
                </a:cubicBezTo>
                <a:cubicBezTo>
                  <a:pt x="10162" y="13412"/>
                  <a:pt x="9879" y="13490"/>
                  <a:pt x="9595" y="13490"/>
                </a:cubicBezTo>
                <a:cubicBezTo>
                  <a:pt x="9337" y="13490"/>
                  <a:pt x="9105" y="13464"/>
                  <a:pt x="8847" y="13386"/>
                </a:cubicBezTo>
                <a:cubicBezTo>
                  <a:pt x="8641" y="13309"/>
                  <a:pt x="8434" y="13232"/>
                  <a:pt x="8228" y="13128"/>
                </a:cubicBezTo>
                <a:cubicBezTo>
                  <a:pt x="8073" y="13025"/>
                  <a:pt x="7893" y="12948"/>
                  <a:pt x="7712" y="12871"/>
                </a:cubicBezTo>
                <a:lnTo>
                  <a:pt x="6010" y="16378"/>
                </a:lnTo>
                <a:cubicBezTo>
                  <a:pt x="6913" y="17100"/>
                  <a:pt x="7996" y="17487"/>
                  <a:pt x="9105" y="17539"/>
                </a:cubicBezTo>
                <a:cubicBezTo>
                  <a:pt x="9190" y="17542"/>
                  <a:pt x="9276" y="17544"/>
                  <a:pt x="9361" y="17544"/>
                </a:cubicBezTo>
                <a:cubicBezTo>
                  <a:pt x="10461" y="17544"/>
                  <a:pt x="11552" y="17238"/>
                  <a:pt x="12509" y="16688"/>
                </a:cubicBezTo>
                <a:cubicBezTo>
                  <a:pt x="13102" y="16378"/>
                  <a:pt x="13644" y="15965"/>
                  <a:pt x="14134" y="15475"/>
                </a:cubicBezTo>
                <a:cubicBezTo>
                  <a:pt x="14624" y="14985"/>
                  <a:pt x="15037" y="14392"/>
                  <a:pt x="15320" y="13773"/>
                </a:cubicBezTo>
                <a:cubicBezTo>
                  <a:pt x="15604" y="13103"/>
                  <a:pt x="15733" y="12381"/>
                  <a:pt x="15682" y="11658"/>
                </a:cubicBezTo>
                <a:cubicBezTo>
                  <a:pt x="15630" y="10807"/>
                  <a:pt x="15372" y="9982"/>
                  <a:pt x="14934" y="9234"/>
                </a:cubicBezTo>
                <a:cubicBezTo>
                  <a:pt x="14573" y="8538"/>
                  <a:pt x="14057" y="7919"/>
                  <a:pt x="13412" y="7429"/>
                </a:cubicBezTo>
                <a:cubicBezTo>
                  <a:pt x="12741" y="6939"/>
                  <a:pt x="11942" y="6655"/>
                  <a:pt x="11091" y="6629"/>
                </a:cubicBezTo>
                <a:cubicBezTo>
                  <a:pt x="10834" y="6599"/>
                  <a:pt x="10568" y="6586"/>
                  <a:pt x="10299" y="6586"/>
                </a:cubicBezTo>
                <a:cubicBezTo>
                  <a:pt x="10108" y="6586"/>
                  <a:pt x="9916" y="6593"/>
                  <a:pt x="9724" y="6603"/>
                </a:cubicBezTo>
                <a:cubicBezTo>
                  <a:pt x="9285" y="6629"/>
                  <a:pt x="8873" y="6629"/>
                  <a:pt x="8486" y="6629"/>
                </a:cubicBezTo>
                <a:cubicBezTo>
                  <a:pt x="8125" y="6629"/>
                  <a:pt x="7790" y="6578"/>
                  <a:pt x="7454" y="6500"/>
                </a:cubicBezTo>
                <a:cubicBezTo>
                  <a:pt x="7171" y="6449"/>
                  <a:pt x="6938" y="6268"/>
                  <a:pt x="6809" y="601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"/>
          <p:cNvSpPr/>
          <p:nvPr/>
        </p:nvSpPr>
        <p:spPr>
          <a:xfrm rot="-4520723">
            <a:off x="6425296" y="4540576"/>
            <a:ext cx="306285" cy="191106"/>
          </a:xfrm>
          <a:custGeom>
            <a:avLst/>
            <a:gdLst/>
            <a:ahLst/>
            <a:cxnLst/>
            <a:rect l="l" t="t" r="r" b="b"/>
            <a:pathLst>
              <a:path w="12251" h="7644" extrusionOk="0">
                <a:moveTo>
                  <a:pt x="1161" y="1"/>
                </a:moveTo>
                <a:lnTo>
                  <a:pt x="0" y="2296"/>
                </a:lnTo>
                <a:lnTo>
                  <a:pt x="2425" y="3534"/>
                </a:lnTo>
                <a:lnTo>
                  <a:pt x="3585" y="1239"/>
                </a:lnTo>
                <a:lnTo>
                  <a:pt x="1161" y="1"/>
                </a:lnTo>
                <a:close/>
                <a:moveTo>
                  <a:pt x="8812" y="359"/>
                </a:moveTo>
                <a:cubicBezTo>
                  <a:pt x="8331" y="359"/>
                  <a:pt x="7835" y="511"/>
                  <a:pt x="7428" y="774"/>
                </a:cubicBezTo>
                <a:cubicBezTo>
                  <a:pt x="7170" y="903"/>
                  <a:pt x="6938" y="1058"/>
                  <a:pt x="6706" y="1239"/>
                </a:cubicBezTo>
                <a:cubicBezTo>
                  <a:pt x="6474" y="1419"/>
                  <a:pt x="6268" y="1574"/>
                  <a:pt x="6061" y="1703"/>
                </a:cubicBezTo>
                <a:cubicBezTo>
                  <a:pt x="5881" y="1832"/>
                  <a:pt x="5674" y="1935"/>
                  <a:pt x="5494" y="2012"/>
                </a:cubicBezTo>
                <a:cubicBezTo>
                  <a:pt x="5413" y="2035"/>
                  <a:pt x="5331" y="2048"/>
                  <a:pt x="5253" y="2048"/>
                </a:cubicBezTo>
                <a:cubicBezTo>
                  <a:pt x="5156" y="2048"/>
                  <a:pt x="5063" y="2029"/>
                  <a:pt x="4978" y="1986"/>
                </a:cubicBezTo>
                <a:lnTo>
                  <a:pt x="3817" y="4256"/>
                </a:lnTo>
                <a:cubicBezTo>
                  <a:pt x="4024" y="4359"/>
                  <a:pt x="4230" y="4462"/>
                  <a:pt x="4462" y="4540"/>
                </a:cubicBezTo>
                <a:cubicBezTo>
                  <a:pt x="4643" y="4617"/>
                  <a:pt x="4875" y="4669"/>
                  <a:pt x="5107" y="4694"/>
                </a:cubicBezTo>
                <a:cubicBezTo>
                  <a:pt x="5339" y="4694"/>
                  <a:pt x="5571" y="4669"/>
                  <a:pt x="5803" y="4591"/>
                </a:cubicBezTo>
                <a:cubicBezTo>
                  <a:pt x="6087" y="4514"/>
                  <a:pt x="6345" y="4359"/>
                  <a:pt x="6577" y="4204"/>
                </a:cubicBezTo>
                <a:cubicBezTo>
                  <a:pt x="6706" y="4101"/>
                  <a:pt x="6861" y="3998"/>
                  <a:pt x="7067" y="3843"/>
                </a:cubicBezTo>
                <a:cubicBezTo>
                  <a:pt x="7273" y="3689"/>
                  <a:pt x="7480" y="3534"/>
                  <a:pt x="7712" y="3405"/>
                </a:cubicBezTo>
                <a:cubicBezTo>
                  <a:pt x="7944" y="3276"/>
                  <a:pt x="8202" y="3199"/>
                  <a:pt x="8460" y="3121"/>
                </a:cubicBezTo>
                <a:cubicBezTo>
                  <a:pt x="8528" y="3104"/>
                  <a:pt x="8603" y="3095"/>
                  <a:pt x="8679" y="3095"/>
                </a:cubicBezTo>
                <a:cubicBezTo>
                  <a:pt x="8832" y="3095"/>
                  <a:pt x="8993" y="3130"/>
                  <a:pt x="9130" y="3199"/>
                </a:cubicBezTo>
                <a:cubicBezTo>
                  <a:pt x="9337" y="3302"/>
                  <a:pt x="9491" y="3482"/>
                  <a:pt x="9543" y="3740"/>
                </a:cubicBezTo>
                <a:cubicBezTo>
                  <a:pt x="9569" y="3972"/>
                  <a:pt x="9543" y="4230"/>
                  <a:pt x="9414" y="4462"/>
                </a:cubicBezTo>
                <a:cubicBezTo>
                  <a:pt x="9362" y="4617"/>
                  <a:pt x="9233" y="4746"/>
                  <a:pt x="9104" y="4875"/>
                </a:cubicBezTo>
                <a:cubicBezTo>
                  <a:pt x="8976" y="4952"/>
                  <a:pt x="8821" y="5030"/>
                  <a:pt x="8692" y="5081"/>
                </a:cubicBezTo>
                <a:cubicBezTo>
                  <a:pt x="8537" y="5107"/>
                  <a:pt x="8408" y="5133"/>
                  <a:pt x="8253" y="5159"/>
                </a:cubicBezTo>
                <a:cubicBezTo>
                  <a:pt x="8124" y="5159"/>
                  <a:pt x="8021" y="5185"/>
                  <a:pt x="7892" y="5210"/>
                </a:cubicBezTo>
                <a:lnTo>
                  <a:pt x="8279" y="7635"/>
                </a:lnTo>
                <a:cubicBezTo>
                  <a:pt x="8358" y="7640"/>
                  <a:pt x="8436" y="7643"/>
                  <a:pt x="8515" y="7643"/>
                </a:cubicBezTo>
                <a:cubicBezTo>
                  <a:pt x="9136" y="7643"/>
                  <a:pt x="9764" y="7465"/>
                  <a:pt x="10291" y="7145"/>
                </a:cubicBezTo>
                <a:cubicBezTo>
                  <a:pt x="10936" y="6732"/>
                  <a:pt x="11426" y="6165"/>
                  <a:pt x="11761" y="5494"/>
                </a:cubicBezTo>
                <a:cubicBezTo>
                  <a:pt x="11941" y="5107"/>
                  <a:pt x="12096" y="4694"/>
                  <a:pt x="12174" y="4282"/>
                </a:cubicBezTo>
                <a:cubicBezTo>
                  <a:pt x="12251" y="3843"/>
                  <a:pt x="12251" y="3405"/>
                  <a:pt x="12174" y="2992"/>
                </a:cubicBezTo>
                <a:cubicBezTo>
                  <a:pt x="12070" y="2528"/>
                  <a:pt x="11890" y="2115"/>
                  <a:pt x="11606" y="1754"/>
                </a:cubicBezTo>
                <a:cubicBezTo>
                  <a:pt x="11271" y="1316"/>
                  <a:pt x="10832" y="981"/>
                  <a:pt x="10342" y="749"/>
                </a:cubicBezTo>
                <a:cubicBezTo>
                  <a:pt x="9904" y="516"/>
                  <a:pt x="9414" y="387"/>
                  <a:pt x="8924" y="362"/>
                </a:cubicBezTo>
                <a:cubicBezTo>
                  <a:pt x="8887" y="360"/>
                  <a:pt x="8849" y="359"/>
                  <a:pt x="8812" y="359"/>
                </a:cubicBezTo>
                <a:close/>
              </a:path>
            </a:pathLst>
          </a:custGeom>
          <a:solidFill>
            <a:srgbClr val="00D89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"/>
          <p:cNvSpPr/>
          <p:nvPr/>
        </p:nvSpPr>
        <p:spPr>
          <a:xfrm rot="-4520723">
            <a:off x="6091273" y="4176909"/>
            <a:ext cx="433314" cy="277784"/>
          </a:xfrm>
          <a:custGeom>
            <a:avLst/>
            <a:gdLst/>
            <a:ahLst/>
            <a:cxnLst/>
            <a:rect l="l" t="t" r="r" b="b"/>
            <a:pathLst>
              <a:path w="17332" h="11111" extrusionOk="0">
                <a:moveTo>
                  <a:pt x="12344" y="1"/>
                </a:moveTo>
                <a:cubicBezTo>
                  <a:pt x="11975" y="1"/>
                  <a:pt x="11605" y="40"/>
                  <a:pt x="11245" y="124"/>
                </a:cubicBezTo>
                <a:cubicBezTo>
                  <a:pt x="10549" y="253"/>
                  <a:pt x="9853" y="537"/>
                  <a:pt x="9259" y="949"/>
                </a:cubicBezTo>
                <a:cubicBezTo>
                  <a:pt x="8641" y="1388"/>
                  <a:pt x="8176" y="2032"/>
                  <a:pt x="7893" y="2755"/>
                </a:cubicBezTo>
                <a:cubicBezTo>
                  <a:pt x="7738" y="3141"/>
                  <a:pt x="7583" y="3528"/>
                  <a:pt x="7480" y="3941"/>
                </a:cubicBezTo>
                <a:cubicBezTo>
                  <a:pt x="7377" y="4328"/>
                  <a:pt x="7274" y="4689"/>
                  <a:pt x="7170" y="5050"/>
                </a:cubicBezTo>
                <a:cubicBezTo>
                  <a:pt x="7067" y="5334"/>
                  <a:pt x="6938" y="5643"/>
                  <a:pt x="6758" y="5901"/>
                </a:cubicBezTo>
                <a:cubicBezTo>
                  <a:pt x="6629" y="6133"/>
                  <a:pt x="6423" y="6288"/>
                  <a:pt x="6165" y="6339"/>
                </a:cubicBezTo>
                <a:lnTo>
                  <a:pt x="6861" y="10002"/>
                </a:lnTo>
                <a:cubicBezTo>
                  <a:pt x="7196" y="9950"/>
                  <a:pt x="7506" y="9873"/>
                  <a:pt x="7841" y="9770"/>
                </a:cubicBezTo>
                <a:cubicBezTo>
                  <a:pt x="8150" y="9666"/>
                  <a:pt x="8460" y="9537"/>
                  <a:pt x="8718" y="9357"/>
                </a:cubicBezTo>
                <a:cubicBezTo>
                  <a:pt x="9002" y="9151"/>
                  <a:pt x="9259" y="8919"/>
                  <a:pt x="9440" y="8635"/>
                </a:cubicBezTo>
                <a:cubicBezTo>
                  <a:pt x="9698" y="8274"/>
                  <a:pt x="9878" y="7861"/>
                  <a:pt x="9982" y="7448"/>
                </a:cubicBezTo>
                <a:cubicBezTo>
                  <a:pt x="10059" y="7268"/>
                  <a:pt x="10136" y="6984"/>
                  <a:pt x="10214" y="6649"/>
                </a:cubicBezTo>
                <a:cubicBezTo>
                  <a:pt x="10317" y="6262"/>
                  <a:pt x="10446" y="5901"/>
                  <a:pt x="10601" y="5566"/>
                </a:cubicBezTo>
                <a:cubicBezTo>
                  <a:pt x="10755" y="5205"/>
                  <a:pt x="10962" y="4869"/>
                  <a:pt x="11194" y="4560"/>
                </a:cubicBezTo>
                <a:cubicBezTo>
                  <a:pt x="11400" y="4302"/>
                  <a:pt x="11710" y="4096"/>
                  <a:pt x="12045" y="4044"/>
                </a:cubicBezTo>
                <a:cubicBezTo>
                  <a:pt x="12119" y="4027"/>
                  <a:pt x="12195" y="4019"/>
                  <a:pt x="12270" y="4019"/>
                </a:cubicBezTo>
                <a:cubicBezTo>
                  <a:pt x="12534" y="4019"/>
                  <a:pt x="12793" y="4121"/>
                  <a:pt x="12973" y="4302"/>
                </a:cubicBezTo>
                <a:cubicBezTo>
                  <a:pt x="13257" y="4534"/>
                  <a:pt x="13438" y="4869"/>
                  <a:pt x="13489" y="5230"/>
                </a:cubicBezTo>
                <a:cubicBezTo>
                  <a:pt x="13541" y="5488"/>
                  <a:pt x="13541" y="5746"/>
                  <a:pt x="13463" y="6004"/>
                </a:cubicBezTo>
                <a:cubicBezTo>
                  <a:pt x="13412" y="6210"/>
                  <a:pt x="13309" y="6417"/>
                  <a:pt x="13180" y="6623"/>
                </a:cubicBezTo>
                <a:cubicBezTo>
                  <a:pt x="13051" y="6778"/>
                  <a:pt x="12922" y="6933"/>
                  <a:pt x="12767" y="7087"/>
                </a:cubicBezTo>
                <a:cubicBezTo>
                  <a:pt x="12638" y="7191"/>
                  <a:pt x="12509" y="7319"/>
                  <a:pt x="12406" y="7474"/>
                </a:cubicBezTo>
                <a:lnTo>
                  <a:pt x="14985" y="9950"/>
                </a:lnTo>
                <a:cubicBezTo>
                  <a:pt x="15862" y="9357"/>
                  <a:pt x="16507" y="8532"/>
                  <a:pt x="16868" y="7552"/>
                </a:cubicBezTo>
                <a:cubicBezTo>
                  <a:pt x="17255" y="6546"/>
                  <a:pt x="17332" y="5437"/>
                  <a:pt x="17100" y="4379"/>
                </a:cubicBezTo>
                <a:cubicBezTo>
                  <a:pt x="16971" y="3760"/>
                  <a:pt x="16765" y="3141"/>
                  <a:pt x="16481" y="2600"/>
                </a:cubicBezTo>
                <a:cubicBezTo>
                  <a:pt x="16197" y="2007"/>
                  <a:pt x="15810" y="1517"/>
                  <a:pt x="15320" y="1078"/>
                </a:cubicBezTo>
                <a:cubicBezTo>
                  <a:pt x="14830" y="640"/>
                  <a:pt x="14237" y="330"/>
                  <a:pt x="13592" y="150"/>
                </a:cubicBezTo>
                <a:cubicBezTo>
                  <a:pt x="13192" y="53"/>
                  <a:pt x="12769" y="1"/>
                  <a:pt x="12344" y="1"/>
                </a:cubicBezTo>
                <a:close/>
                <a:moveTo>
                  <a:pt x="3895" y="6701"/>
                </a:moveTo>
                <a:lnTo>
                  <a:pt x="1" y="7448"/>
                </a:lnTo>
                <a:lnTo>
                  <a:pt x="723" y="11111"/>
                </a:lnTo>
                <a:lnTo>
                  <a:pt x="4591" y="10363"/>
                </a:lnTo>
                <a:lnTo>
                  <a:pt x="3895" y="6701"/>
                </a:lnTo>
                <a:close/>
              </a:path>
            </a:pathLst>
          </a:custGeom>
          <a:solidFill>
            <a:srgbClr val="00D89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"/>
          <p:cNvSpPr/>
          <p:nvPr/>
        </p:nvSpPr>
        <p:spPr>
          <a:xfrm rot="-4520723">
            <a:off x="5941298" y="4464474"/>
            <a:ext cx="194106" cy="184806"/>
          </a:xfrm>
          <a:custGeom>
            <a:avLst/>
            <a:gdLst/>
            <a:ahLst/>
            <a:cxnLst/>
            <a:rect l="l" t="t" r="r" b="b"/>
            <a:pathLst>
              <a:path w="7764" h="7392" extrusionOk="0">
                <a:moveTo>
                  <a:pt x="2851" y="0"/>
                </a:moveTo>
                <a:cubicBezTo>
                  <a:pt x="2753" y="0"/>
                  <a:pt x="2653" y="6"/>
                  <a:pt x="2554" y="15"/>
                </a:cubicBezTo>
                <a:cubicBezTo>
                  <a:pt x="2038" y="93"/>
                  <a:pt x="1522" y="299"/>
                  <a:pt x="1110" y="634"/>
                </a:cubicBezTo>
                <a:cubicBezTo>
                  <a:pt x="877" y="841"/>
                  <a:pt x="645" y="1073"/>
                  <a:pt x="465" y="1305"/>
                </a:cubicBezTo>
                <a:cubicBezTo>
                  <a:pt x="284" y="1563"/>
                  <a:pt x="155" y="1847"/>
                  <a:pt x="78" y="2156"/>
                </a:cubicBezTo>
                <a:cubicBezTo>
                  <a:pt x="1" y="2466"/>
                  <a:pt x="1" y="2801"/>
                  <a:pt x="78" y="3136"/>
                </a:cubicBezTo>
                <a:cubicBezTo>
                  <a:pt x="155" y="3497"/>
                  <a:pt x="336" y="3858"/>
                  <a:pt x="594" y="4142"/>
                </a:cubicBezTo>
                <a:cubicBezTo>
                  <a:pt x="800" y="4426"/>
                  <a:pt x="1084" y="4658"/>
                  <a:pt x="1393" y="4838"/>
                </a:cubicBezTo>
                <a:cubicBezTo>
                  <a:pt x="1659" y="4961"/>
                  <a:pt x="1956" y="5035"/>
                  <a:pt x="2248" y="5035"/>
                </a:cubicBezTo>
                <a:cubicBezTo>
                  <a:pt x="2325" y="5035"/>
                  <a:pt x="2401" y="5030"/>
                  <a:pt x="2477" y="5019"/>
                </a:cubicBezTo>
                <a:cubicBezTo>
                  <a:pt x="2683" y="4993"/>
                  <a:pt x="2889" y="4967"/>
                  <a:pt x="3096" y="4942"/>
                </a:cubicBezTo>
                <a:cubicBezTo>
                  <a:pt x="3302" y="4890"/>
                  <a:pt x="3482" y="4838"/>
                  <a:pt x="3663" y="4813"/>
                </a:cubicBezTo>
                <a:cubicBezTo>
                  <a:pt x="3740" y="4800"/>
                  <a:pt x="3818" y="4793"/>
                  <a:pt x="3895" y="4793"/>
                </a:cubicBezTo>
                <a:cubicBezTo>
                  <a:pt x="3972" y="4793"/>
                  <a:pt x="4050" y="4800"/>
                  <a:pt x="4127" y="4813"/>
                </a:cubicBezTo>
                <a:cubicBezTo>
                  <a:pt x="4256" y="4813"/>
                  <a:pt x="4359" y="4864"/>
                  <a:pt x="4437" y="4967"/>
                </a:cubicBezTo>
                <a:lnTo>
                  <a:pt x="5907" y="3807"/>
                </a:lnTo>
                <a:cubicBezTo>
                  <a:pt x="5804" y="3678"/>
                  <a:pt x="5700" y="3549"/>
                  <a:pt x="5597" y="3446"/>
                </a:cubicBezTo>
                <a:cubicBezTo>
                  <a:pt x="5468" y="3317"/>
                  <a:pt x="5339" y="3239"/>
                  <a:pt x="5210" y="3162"/>
                </a:cubicBezTo>
                <a:cubicBezTo>
                  <a:pt x="5056" y="3085"/>
                  <a:pt x="4901" y="3033"/>
                  <a:pt x="4720" y="3007"/>
                </a:cubicBezTo>
                <a:cubicBezTo>
                  <a:pt x="4635" y="2997"/>
                  <a:pt x="4549" y="2990"/>
                  <a:pt x="4464" y="2990"/>
                </a:cubicBezTo>
                <a:cubicBezTo>
                  <a:pt x="4343" y="2990"/>
                  <a:pt x="4222" y="3003"/>
                  <a:pt x="4101" y="3033"/>
                </a:cubicBezTo>
                <a:cubicBezTo>
                  <a:pt x="4024" y="3033"/>
                  <a:pt x="3869" y="3059"/>
                  <a:pt x="3689" y="3110"/>
                </a:cubicBezTo>
                <a:cubicBezTo>
                  <a:pt x="3508" y="3162"/>
                  <a:pt x="3328" y="3188"/>
                  <a:pt x="3121" y="3188"/>
                </a:cubicBezTo>
                <a:cubicBezTo>
                  <a:pt x="3068" y="3195"/>
                  <a:pt x="3016" y="3198"/>
                  <a:pt x="2963" y="3198"/>
                </a:cubicBezTo>
                <a:cubicBezTo>
                  <a:pt x="2835" y="3198"/>
                  <a:pt x="2707" y="3180"/>
                  <a:pt x="2580" y="3162"/>
                </a:cubicBezTo>
                <a:cubicBezTo>
                  <a:pt x="2399" y="3136"/>
                  <a:pt x="2244" y="3033"/>
                  <a:pt x="2141" y="2904"/>
                </a:cubicBezTo>
                <a:cubicBezTo>
                  <a:pt x="2038" y="2775"/>
                  <a:pt x="2012" y="2595"/>
                  <a:pt x="2038" y="2440"/>
                </a:cubicBezTo>
                <a:cubicBezTo>
                  <a:pt x="2090" y="2259"/>
                  <a:pt x="2193" y="2105"/>
                  <a:pt x="2348" y="2001"/>
                </a:cubicBezTo>
                <a:cubicBezTo>
                  <a:pt x="2425" y="1924"/>
                  <a:pt x="2554" y="1872"/>
                  <a:pt x="2657" y="1847"/>
                </a:cubicBezTo>
                <a:cubicBezTo>
                  <a:pt x="2709" y="1834"/>
                  <a:pt x="2760" y="1827"/>
                  <a:pt x="2815" y="1827"/>
                </a:cubicBezTo>
                <a:cubicBezTo>
                  <a:pt x="2870" y="1827"/>
                  <a:pt x="2928" y="1834"/>
                  <a:pt x="2992" y="1847"/>
                </a:cubicBezTo>
                <a:cubicBezTo>
                  <a:pt x="3096" y="1847"/>
                  <a:pt x="3173" y="1872"/>
                  <a:pt x="3276" y="1924"/>
                </a:cubicBezTo>
                <a:cubicBezTo>
                  <a:pt x="3353" y="1950"/>
                  <a:pt x="3431" y="1976"/>
                  <a:pt x="3534" y="2001"/>
                </a:cubicBezTo>
                <a:lnTo>
                  <a:pt x="4024" y="299"/>
                </a:lnTo>
                <a:cubicBezTo>
                  <a:pt x="3670" y="91"/>
                  <a:pt x="3266" y="0"/>
                  <a:pt x="2851" y="0"/>
                </a:cubicBezTo>
                <a:close/>
                <a:moveTo>
                  <a:pt x="6551" y="4735"/>
                </a:moveTo>
                <a:lnTo>
                  <a:pt x="5107" y="5870"/>
                </a:lnTo>
                <a:lnTo>
                  <a:pt x="6319" y="7392"/>
                </a:lnTo>
                <a:lnTo>
                  <a:pt x="7764" y="6257"/>
                </a:lnTo>
                <a:lnTo>
                  <a:pt x="6551" y="4735"/>
                </a:lnTo>
                <a:close/>
              </a:path>
            </a:pathLst>
          </a:custGeom>
          <a:solidFill>
            <a:srgbClr val="008A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"/>
          <p:cNvSpPr/>
          <p:nvPr/>
        </p:nvSpPr>
        <p:spPr>
          <a:xfrm rot="-4520723">
            <a:off x="6476985" y="4141087"/>
            <a:ext cx="268884" cy="159580"/>
          </a:xfrm>
          <a:custGeom>
            <a:avLst/>
            <a:gdLst/>
            <a:ahLst/>
            <a:cxnLst/>
            <a:rect l="l" t="t" r="r" b="b"/>
            <a:pathLst>
              <a:path w="10755" h="6383" extrusionOk="0">
                <a:moveTo>
                  <a:pt x="8331" y="1393"/>
                </a:moveTo>
                <a:lnTo>
                  <a:pt x="8176" y="3662"/>
                </a:lnTo>
                <a:lnTo>
                  <a:pt x="10574" y="3843"/>
                </a:lnTo>
                <a:lnTo>
                  <a:pt x="10755" y="1548"/>
                </a:lnTo>
                <a:lnTo>
                  <a:pt x="8331" y="1393"/>
                </a:lnTo>
                <a:close/>
                <a:moveTo>
                  <a:pt x="2141" y="0"/>
                </a:moveTo>
                <a:cubicBezTo>
                  <a:pt x="1548" y="207"/>
                  <a:pt x="1032" y="593"/>
                  <a:pt x="671" y="1109"/>
                </a:cubicBezTo>
                <a:cubicBezTo>
                  <a:pt x="284" y="1651"/>
                  <a:pt x="78" y="2296"/>
                  <a:pt x="26" y="2966"/>
                </a:cubicBezTo>
                <a:cubicBezTo>
                  <a:pt x="0" y="3327"/>
                  <a:pt x="26" y="3714"/>
                  <a:pt x="103" y="4101"/>
                </a:cubicBezTo>
                <a:cubicBezTo>
                  <a:pt x="181" y="4488"/>
                  <a:pt x="335" y="4849"/>
                  <a:pt x="542" y="5184"/>
                </a:cubicBezTo>
                <a:cubicBezTo>
                  <a:pt x="774" y="5494"/>
                  <a:pt x="1083" y="5777"/>
                  <a:pt x="1419" y="5984"/>
                </a:cubicBezTo>
                <a:cubicBezTo>
                  <a:pt x="1920" y="6250"/>
                  <a:pt x="2478" y="6383"/>
                  <a:pt x="3035" y="6383"/>
                </a:cubicBezTo>
                <a:cubicBezTo>
                  <a:pt x="3396" y="6383"/>
                  <a:pt x="3756" y="6327"/>
                  <a:pt x="4101" y="6216"/>
                </a:cubicBezTo>
                <a:cubicBezTo>
                  <a:pt x="4539" y="6035"/>
                  <a:pt x="4926" y="5726"/>
                  <a:pt x="5184" y="5365"/>
                </a:cubicBezTo>
                <a:cubicBezTo>
                  <a:pt x="5339" y="5158"/>
                  <a:pt x="5494" y="4926"/>
                  <a:pt x="5623" y="4720"/>
                </a:cubicBezTo>
                <a:cubicBezTo>
                  <a:pt x="5752" y="4488"/>
                  <a:pt x="5855" y="4281"/>
                  <a:pt x="5984" y="4101"/>
                </a:cubicBezTo>
                <a:cubicBezTo>
                  <a:pt x="6087" y="3946"/>
                  <a:pt x="6216" y="3791"/>
                  <a:pt x="6371" y="3662"/>
                </a:cubicBezTo>
                <a:cubicBezTo>
                  <a:pt x="6474" y="3559"/>
                  <a:pt x="6628" y="3508"/>
                  <a:pt x="6783" y="3508"/>
                </a:cubicBezTo>
                <a:lnTo>
                  <a:pt x="6964" y="1238"/>
                </a:lnTo>
                <a:lnTo>
                  <a:pt x="6345" y="1238"/>
                </a:lnTo>
                <a:cubicBezTo>
                  <a:pt x="6138" y="1238"/>
                  <a:pt x="5932" y="1290"/>
                  <a:pt x="5752" y="1341"/>
                </a:cubicBezTo>
                <a:cubicBezTo>
                  <a:pt x="5545" y="1419"/>
                  <a:pt x="5365" y="1522"/>
                  <a:pt x="5210" y="1677"/>
                </a:cubicBezTo>
                <a:cubicBezTo>
                  <a:pt x="5004" y="1831"/>
                  <a:pt x="4849" y="2038"/>
                  <a:pt x="4720" y="2270"/>
                </a:cubicBezTo>
                <a:cubicBezTo>
                  <a:pt x="4643" y="2373"/>
                  <a:pt x="4565" y="2528"/>
                  <a:pt x="4436" y="2708"/>
                </a:cubicBezTo>
                <a:cubicBezTo>
                  <a:pt x="4333" y="2915"/>
                  <a:pt x="4204" y="3121"/>
                  <a:pt x="4049" y="3301"/>
                </a:cubicBezTo>
                <a:cubicBezTo>
                  <a:pt x="3895" y="3482"/>
                  <a:pt x="3740" y="3637"/>
                  <a:pt x="3559" y="3791"/>
                </a:cubicBezTo>
                <a:cubicBezTo>
                  <a:pt x="3379" y="3920"/>
                  <a:pt x="3172" y="3972"/>
                  <a:pt x="2966" y="3972"/>
                </a:cubicBezTo>
                <a:cubicBezTo>
                  <a:pt x="2760" y="3946"/>
                  <a:pt x="2553" y="3843"/>
                  <a:pt x="2450" y="3662"/>
                </a:cubicBezTo>
                <a:cubicBezTo>
                  <a:pt x="2321" y="3482"/>
                  <a:pt x="2270" y="3250"/>
                  <a:pt x="2296" y="3018"/>
                </a:cubicBezTo>
                <a:cubicBezTo>
                  <a:pt x="2296" y="2863"/>
                  <a:pt x="2347" y="2708"/>
                  <a:pt x="2425" y="2579"/>
                </a:cubicBezTo>
                <a:cubicBezTo>
                  <a:pt x="2502" y="2450"/>
                  <a:pt x="2579" y="2347"/>
                  <a:pt x="2708" y="2244"/>
                </a:cubicBezTo>
                <a:cubicBezTo>
                  <a:pt x="2811" y="2167"/>
                  <a:pt x="2915" y="2089"/>
                  <a:pt x="3018" y="2038"/>
                </a:cubicBezTo>
                <a:cubicBezTo>
                  <a:pt x="3121" y="1986"/>
                  <a:pt x="3198" y="1935"/>
                  <a:pt x="3301" y="1883"/>
                </a:cubicBezTo>
                <a:lnTo>
                  <a:pt x="2141" y="0"/>
                </a:lnTo>
                <a:close/>
              </a:path>
            </a:pathLst>
          </a:custGeom>
          <a:solidFill>
            <a:srgbClr val="008A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"/>
          <p:cNvSpPr/>
          <p:nvPr/>
        </p:nvSpPr>
        <p:spPr>
          <a:xfrm rot="-4520723">
            <a:off x="7009220" y="3867555"/>
            <a:ext cx="300510" cy="434089"/>
          </a:xfrm>
          <a:custGeom>
            <a:avLst/>
            <a:gdLst/>
            <a:ahLst/>
            <a:cxnLst/>
            <a:rect l="l" t="t" r="r" b="b"/>
            <a:pathLst>
              <a:path w="12020" h="17363" extrusionOk="0">
                <a:moveTo>
                  <a:pt x="8873" y="1"/>
                </a:moveTo>
                <a:lnTo>
                  <a:pt x="6809" y="3328"/>
                </a:lnTo>
                <a:lnTo>
                  <a:pt x="9956" y="5262"/>
                </a:lnTo>
                <a:lnTo>
                  <a:pt x="12019" y="1935"/>
                </a:lnTo>
                <a:lnTo>
                  <a:pt x="8873" y="1"/>
                </a:lnTo>
                <a:close/>
                <a:moveTo>
                  <a:pt x="5571" y="5211"/>
                </a:moveTo>
                <a:cubicBezTo>
                  <a:pt x="5391" y="5494"/>
                  <a:pt x="5236" y="5778"/>
                  <a:pt x="5081" y="6062"/>
                </a:cubicBezTo>
                <a:cubicBezTo>
                  <a:pt x="4952" y="6371"/>
                  <a:pt x="4849" y="6681"/>
                  <a:pt x="4798" y="6990"/>
                </a:cubicBezTo>
                <a:cubicBezTo>
                  <a:pt x="4772" y="7325"/>
                  <a:pt x="4772" y="7687"/>
                  <a:pt x="4849" y="8022"/>
                </a:cubicBezTo>
                <a:cubicBezTo>
                  <a:pt x="4952" y="8434"/>
                  <a:pt x="5107" y="8821"/>
                  <a:pt x="5339" y="9182"/>
                </a:cubicBezTo>
                <a:cubicBezTo>
                  <a:pt x="5442" y="9363"/>
                  <a:pt x="5571" y="9569"/>
                  <a:pt x="5778" y="9905"/>
                </a:cubicBezTo>
                <a:cubicBezTo>
                  <a:pt x="5984" y="10214"/>
                  <a:pt x="6165" y="10549"/>
                  <a:pt x="6319" y="10910"/>
                </a:cubicBezTo>
                <a:cubicBezTo>
                  <a:pt x="6474" y="11246"/>
                  <a:pt x="6577" y="11607"/>
                  <a:pt x="6629" y="11994"/>
                </a:cubicBezTo>
                <a:cubicBezTo>
                  <a:pt x="6680" y="12329"/>
                  <a:pt x="6629" y="12664"/>
                  <a:pt x="6448" y="12948"/>
                </a:cubicBezTo>
                <a:cubicBezTo>
                  <a:pt x="6294" y="13257"/>
                  <a:pt x="5984" y="13464"/>
                  <a:pt x="5623" y="13489"/>
                </a:cubicBezTo>
                <a:cubicBezTo>
                  <a:pt x="5586" y="13492"/>
                  <a:pt x="5549" y="13493"/>
                  <a:pt x="5512" y="13493"/>
                </a:cubicBezTo>
                <a:cubicBezTo>
                  <a:pt x="5189" y="13493"/>
                  <a:pt x="4872" y="13394"/>
                  <a:pt x="4617" y="13232"/>
                </a:cubicBezTo>
                <a:cubicBezTo>
                  <a:pt x="4385" y="13103"/>
                  <a:pt x="4204" y="12922"/>
                  <a:pt x="4076" y="12690"/>
                </a:cubicBezTo>
                <a:cubicBezTo>
                  <a:pt x="3947" y="12509"/>
                  <a:pt x="3869" y="12277"/>
                  <a:pt x="3818" y="12071"/>
                </a:cubicBezTo>
                <a:cubicBezTo>
                  <a:pt x="3766" y="11865"/>
                  <a:pt x="3740" y="11658"/>
                  <a:pt x="3740" y="11452"/>
                </a:cubicBezTo>
                <a:cubicBezTo>
                  <a:pt x="3740" y="11271"/>
                  <a:pt x="3740" y="11117"/>
                  <a:pt x="3714" y="10936"/>
                </a:cubicBezTo>
                <a:lnTo>
                  <a:pt x="155" y="11168"/>
                </a:lnTo>
                <a:cubicBezTo>
                  <a:pt x="1" y="12174"/>
                  <a:pt x="181" y="13232"/>
                  <a:pt x="645" y="14134"/>
                </a:cubicBezTo>
                <a:cubicBezTo>
                  <a:pt x="1135" y="15088"/>
                  <a:pt x="1909" y="15888"/>
                  <a:pt x="2812" y="16430"/>
                </a:cubicBezTo>
                <a:cubicBezTo>
                  <a:pt x="3353" y="16765"/>
                  <a:pt x="3921" y="16997"/>
                  <a:pt x="4514" y="17178"/>
                </a:cubicBezTo>
                <a:cubicBezTo>
                  <a:pt x="4967" y="17291"/>
                  <a:pt x="5434" y="17363"/>
                  <a:pt x="5895" y="17363"/>
                </a:cubicBezTo>
                <a:cubicBezTo>
                  <a:pt x="6063" y="17363"/>
                  <a:pt x="6231" y="17353"/>
                  <a:pt x="6397" y="17332"/>
                </a:cubicBezTo>
                <a:cubicBezTo>
                  <a:pt x="7041" y="17281"/>
                  <a:pt x="7686" y="17049"/>
                  <a:pt x="8228" y="16687"/>
                </a:cubicBezTo>
                <a:cubicBezTo>
                  <a:pt x="8873" y="16275"/>
                  <a:pt x="9414" y="15682"/>
                  <a:pt x="9827" y="15011"/>
                </a:cubicBezTo>
                <a:cubicBezTo>
                  <a:pt x="10214" y="14392"/>
                  <a:pt x="10446" y="13722"/>
                  <a:pt x="10549" y="12999"/>
                </a:cubicBezTo>
                <a:cubicBezTo>
                  <a:pt x="10626" y="12251"/>
                  <a:pt x="10497" y="11504"/>
                  <a:pt x="10162" y="10807"/>
                </a:cubicBezTo>
                <a:cubicBezTo>
                  <a:pt x="9982" y="10446"/>
                  <a:pt x="9801" y="10059"/>
                  <a:pt x="9569" y="9724"/>
                </a:cubicBezTo>
                <a:cubicBezTo>
                  <a:pt x="9337" y="9389"/>
                  <a:pt x="9156" y="9079"/>
                  <a:pt x="8976" y="8744"/>
                </a:cubicBezTo>
                <a:cubicBezTo>
                  <a:pt x="8821" y="8486"/>
                  <a:pt x="8692" y="8177"/>
                  <a:pt x="8615" y="7893"/>
                </a:cubicBezTo>
                <a:cubicBezTo>
                  <a:pt x="8537" y="7635"/>
                  <a:pt x="8589" y="7377"/>
                  <a:pt x="8718" y="7171"/>
                </a:cubicBezTo>
                <a:lnTo>
                  <a:pt x="5571" y="521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5"/>
          <p:cNvSpPr/>
          <p:nvPr/>
        </p:nvSpPr>
        <p:spPr>
          <a:xfrm rot="-5775818">
            <a:off x="881455" y="2020981"/>
            <a:ext cx="432012" cy="568683"/>
          </a:xfrm>
          <a:custGeom>
            <a:avLst/>
            <a:gdLst/>
            <a:ahLst/>
            <a:cxnLst/>
            <a:rect l="l" t="t" r="r" b="b"/>
            <a:pathLst>
              <a:path w="17281" h="22748" extrusionOk="0">
                <a:moveTo>
                  <a:pt x="9500" y="0"/>
                </a:moveTo>
                <a:cubicBezTo>
                  <a:pt x="8972" y="0"/>
                  <a:pt x="8442" y="52"/>
                  <a:pt x="7919" y="155"/>
                </a:cubicBezTo>
                <a:cubicBezTo>
                  <a:pt x="6552" y="439"/>
                  <a:pt x="5314" y="1161"/>
                  <a:pt x="4385" y="2192"/>
                </a:cubicBezTo>
                <a:lnTo>
                  <a:pt x="7197" y="6164"/>
                </a:lnTo>
                <a:cubicBezTo>
                  <a:pt x="7377" y="6035"/>
                  <a:pt x="7583" y="5906"/>
                  <a:pt x="7764" y="5751"/>
                </a:cubicBezTo>
                <a:cubicBezTo>
                  <a:pt x="7970" y="5571"/>
                  <a:pt x="8228" y="5416"/>
                  <a:pt x="8460" y="5287"/>
                </a:cubicBezTo>
                <a:cubicBezTo>
                  <a:pt x="8744" y="5158"/>
                  <a:pt x="9054" y="5055"/>
                  <a:pt x="9337" y="5003"/>
                </a:cubicBezTo>
                <a:cubicBezTo>
                  <a:pt x="9430" y="4990"/>
                  <a:pt x="9524" y="4984"/>
                  <a:pt x="9616" y="4984"/>
                </a:cubicBezTo>
                <a:cubicBezTo>
                  <a:pt x="9881" y="4984"/>
                  <a:pt x="10139" y="5037"/>
                  <a:pt x="10369" y="5132"/>
                </a:cubicBezTo>
                <a:cubicBezTo>
                  <a:pt x="10859" y="5287"/>
                  <a:pt x="11246" y="5571"/>
                  <a:pt x="11529" y="5984"/>
                </a:cubicBezTo>
                <a:cubicBezTo>
                  <a:pt x="11787" y="6370"/>
                  <a:pt x="11865" y="6860"/>
                  <a:pt x="11684" y="7299"/>
                </a:cubicBezTo>
                <a:cubicBezTo>
                  <a:pt x="11529" y="7737"/>
                  <a:pt x="11220" y="8098"/>
                  <a:pt x="10807" y="8330"/>
                </a:cubicBezTo>
                <a:cubicBezTo>
                  <a:pt x="10369" y="8588"/>
                  <a:pt x="9879" y="8795"/>
                  <a:pt x="9389" y="8924"/>
                </a:cubicBezTo>
                <a:cubicBezTo>
                  <a:pt x="8899" y="9053"/>
                  <a:pt x="8383" y="9156"/>
                  <a:pt x="7867" y="9233"/>
                </a:cubicBezTo>
                <a:cubicBezTo>
                  <a:pt x="7377" y="9285"/>
                  <a:pt x="6990" y="9336"/>
                  <a:pt x="6732" y="9388"/>
                </a:cubicBezTo>
                <a:cubicBezTo>
                  <a:pt x="6139" y="9439"/>
                  <a:pt x="5572" y="9620"/>
                  <a:pt x="5056" y="9878"/>
                </a:cubicBezTo>
                <a:cubicBezTo>
                  <a:pt x="4643" y="10084"/>
                  <a:pt x="4256" y="10368"/>
                  <a:pt x="3947" y="10703"/>
                </a:cubicBezTo>
                <a:cubicBezTo>
                  <a:pt x="3637" y="11039"/>
                  <a:pt x="3380" y="11400"/>
                  <a:pt x="3199" y="11786"/>
                </a:cubicBezTo>
                <a:cubicBezTo>
                  <a:pt x="3018" y="12199"/>
                  <a:pt x="2838" y="12638"/>
                  <a:pt x="2709" y="13050"/>
                </a:cubicBezTo>
                <a:lnTo>
                  <a:pt x="7480" y="14727"/>
                </a:lnTo>
                <a:cubicBezTo>
                  <a:pt x="7583" y="14391"/>
                  <a:pt x="7841" y="14133"/>
                  <a:pt x="8151" y="14004"/>
                </a:cubicBezTo>
                <a:cubicBezTo>
                  <a:pt x="8538" y="13824"/>
                  <a:pt x="8976" y="13695"/>
                  <a:pt x="9389" y="13618"/>
                </a:cubicBezTo>
                <a:cubicBezTo>
                  <a:pt x="9879" y="13540"/>
                  <a:pt x="10395" y="13463"/>
                  <a:pt x="10936" y="13411"/>
                </a:cubicBezTo>
                <a:cubicBezTo>
                  <a:pt x="11504" y="13334"/>
                  <a:pt x="12045" y="13231"/>
                  <a:pt x="12613" y="13076"/>
                </a:cubicBezTo>
                <a:cubicBezTo>
                  <a:pt x="13618" y="12870"/>
                  <a:pt x="14547" y="12354"/>
                  <a:pt x="15269" y="11606"/>
                </a:cubicBezTo>
                <a:cubicBezTo>
                  <a:pt x="15940" y="10884"/>
                  <a:pt x="16455" y="10033"/>
                  <a:pt x="16765" y="9104"/>
                </a:cubicBezTo>
                <a:cubicBezTo>
                  <a:pt x="17152" y="8098"/>
                  <a:pt x="17281" y="7041"/>
                  <a:pt x="17178" y="5984"/>
                </a:cubicBezTo>
                <a:cubicBezTo>
                  <a:pt x="17074" y="5081"/>
                  <a:pt x="16765" y="4230"/>
                  <a:pt x="16301" y="3482"/>
                </a:cubicBezTo>
                <a:cubicBezTo>
                  <a:pt x="15811" y="2760"/>
                  <a:pt x="15192" y="2141"/>
                  <a:pt x="14495" y="1651"/>
                </a:cubicBezTo>
                <a:cubicBezTo>
                  <a:pt x="13799" y="1161"/>
                  <a:pt x="13025" y="748"/>
                  <a:pt x="12226" y="490"/>
                </a:cubicBezTo>
                <a:cubicBezTo>
                  <a:pt x="11354" y="161"/>
                  <a:pt x="10430" y="0"/>
                  <a:pt x="9500" y="0"/>
                </a:cubicBezTo>
                <a:close/>
                <a:moveTo>
                  <a:pt x="1781" y="16016"/>
                </a:moveTo>
                <a:lnTo>
                  <a:pt x="1" y="21071"/>
                </a:lnTo>
                <a:lnTo>
                  <a:pt x="4798" y="22748"/>
                </a:lnTo>
                <a:lnTo>
                  <a:pt x="6552" y="17667"/>
                </a:lnTo>
                <a:lnTo>
                  <a:pt x="1781" y="1601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5"/>
          <p:cNvSpPr/>
          <p:nvPr/>
        </p:nvSpPr>
        <p:spPr>
          <a:xfrm rot="-5775818">
            <a:off x="1613881" y="1995372"/>
            <a:ext cx="348189" cy="269817"/>
          </a:xfrm>
          <a:custGeom>
            <a:avLst/>
            <a:gdLst/>
            <a:ahLst/>
            <a:cxnLst/>
            <a:rect l="l" t="t" r="r" b="b"/>
            <a:pathLst>
              <a:path w="13928" h="10793" extrusionOk="0">
                <a:moveTo>
                  <a:pt x="1109" y="1"/>
                </a:moveTo>
                <a:lnTo>
                  <a:pt x="0" y="2915"/>
                </a:lnTo>
                <a:lnTo>
                  <a:pt x="3069" y="4076"/>
                </a:lnTo>
                <a:lnTo>
                  <a:pt x="4153" y="1161"/>
                </a:lnTo>
                <a:lnTo>
                  <a:pt x="1109" y="1"/>
                </a:lnTo>
                <a:close/>
                <a:moveTo>
                  <a:pt x="5958" y="1806"/>
                </a:moveTo>
                <a:lnTo>
                  <a:pt x="4849" y="4695"/>
                </a:lnTo>
                <a:cubicBezTo>
                  <a:pt x="5055" y="4772"/>
                  <a:pt x="5210" y="4927"/>
                  <a:pt x="5287" y="5133"/>
                </a:cubicBezTo>
                <a:cubicBezTo>
                  <a:pt x="5391" y="5365"/>
                  <a:pt x="5442" y="5623"/>
                  <a:pt x="5494" y="5881"/>
                </a:cubicBezTo>
                <a:cubicBezTo>
                  <a:pt x="5545" y="6190"/>
                  <a:pt x="5571" y="6500"/>
                  <a:pt x="5597" y="6835"/>
                </a:cubicBezTo>
                <a:cubicBezTo>
                  <a:pt x="5623" y="7170"/>
                  <a:pt x="5700" y="7532"/>
                  <a:pt x="5777" y="7867"/>
                </a:cubicBezTo>
                <a:cubicBezTo>
                  <a:pt x="5881" y="8486"/>
                  <a:pt x="6190" y="9053"/>
                  <a:pt x="6629" y="9517"/>
                </a:cubicBezTo>
                <a:cubicBezTo>
                  <a:pt x="7067" y="9930"/>
                  <a:pt x="7583" y="10265"/>
                  <a:pt x="8124" y="10472"/>
                </a:cubicBezTo>
                <a:cubicBezTo>
                  <a:pt x="8652" y="10670"/>
                  <a:pt x="9199" y="10792"/>
                  <a:pt x="9764" y="10792"/>
                </a:cubicBezTo>
                <a:cubicBezTo>
                  <a:pt x="9861" y="10792"/>
                  <a:pt x="9960" y="10789"/>
                  <a:pt x="10059" y="10781"/>
                </a:cubicBezTo>
                <a:cubicBezTo>
                  <a:pt x="10600" y="10730"/>
                  <a:pt x="11116" y="10549"/>
                  <a:pt x="11580" y="10265"/>
                </a:cubicBezTo>
                <a:cubicBezTo>
                  <a:pt x="12045" y="9982"/>
                  <a:pt x="12431" y="9621"/>
                  <a:pt x="12741" y="9182"/>
                </a:cubicBezTo>
                <a:cubicBezTo>
                  <a:pt x="13050" y="8769"/>
                  <a:pt x="13308" y="8331"/>
                  <a:pt x="13489" y="7841"/>
                </a:cubicBezTo>
                <a:cubicBezTo>
                  <a:pt x="13824" y="6990"/>
                  <a:pt x="13927" y="6087"/>
                  <a:pt x="13773" y="5210"/>
                </a:cubicBezTo>
                <a:cubicBezTo>
                  <a:pt x="13618" y="4359"/>
                  <a:pt x="13179" y="3586"/>
                  <a:pt x="12560" y="2992"/>
                </a:cubicBezTo>
                <a:lnTo>
                  <a:pt x="10110" y="4643"/>
                </a:lnTo>
                <a:cubicBezTo>
                  <a:pt x="10162" y="4772"/>
                  <a:pt x="10265" y="4901"/>
                  <a:pt x="10342" y="5004"/>
                </a:cubicBezTo>
                <a:cubicBezTo>
                  <a:pt x="10446" y="5159"/>
                  <a:pt x="10549" y="5288"/>
                  <a:pt x="10600" y="5442"/>
                </a:cubicBezTo>
                <a:cubicBezTo>
                  <a:pt x="10704" y="5623"/>
                  <a:pt x="10755" y="5804"/>
                  <a:pt x="10781" y="5984"/>
                </a:cubicBezTo>
                <a:cubicBezTo>
                  <a:pt x="10781" y="6216"/>
                  <a:pt x="10755" y="6423"/>
                  <a:pt x="10678" y="6629"/>
                </a:cubicBezTo>
                <a:cubicBezTo>
                  <a:pt x="10575" y="6913"/>
                  <a:pt x="10368" y="7145"/>
                  <a:pt x="10136" y="7299"/>
                </a:cubicBezTo>
                <a:cubicBezTo>
                  <a:pt x="9979" y="7394"/>
                  <a:pt x="9812" y="7450"/>
                  <a:pt x="9641" y="7450"/>
                </a:cubicBezTo>
                <a:cubicBezTo>
                  <a:pt x="9532" y="7450"/>
                  <a:pt x="9421" y="7427"/>
                  <a:pt x="9311" y="7377"/>
                </a:cubicBezTo>
                <a:cubicBezTo>
                  <a:pt x="9053" y="7274"/>
                  <a:pt x="8821" y="7093"/>
                  <a:pt x="8692" y="6835"/>
                </a:cubicBezTo>
                <a:cubicBezTo>
                  <a:pt x="8563" y="6551"/>
                  <a:pt x="8460" y="6242"/>
                  <a:pt x="8382" y="5958"/>
                </a:cubicBezTo>
                <a:cubicBezTo>
                  <a:pt x="8305" y="5649"/>
                  <a:pt x="8253" y="5314"/>
                  <a:pt x="8228" y="5004"/>
                </a:cubicBezTo>
                <a:cubicBezTo>
                  <a:pt x="8202" y="4720"/>
                  <a:pt x="8176" y="4462"/>
                  <a:pt x="8150" y="4308"/>
                </a:cubicBezTo>
                <a:cubicBezTo>
                  <a:pt x="8099" y="3947"/>
                  <a:pt x="8021" y="3611"/>
                  <a:pt x="7867" y="3276"/>
                </a:cubicBezTo>
                <a:cubicBezTo>
                  <a:pt x="7738" y="3018"/>
                  <a:pt x="7583" y="2786"/>
                  <a:pt x="7377" y="2580"/>
                </a:cubicBezTo>
                <a:cubicBezTo>
                  <a:pt x="7170" y="2399"/>
                  <a:pt x="6964" y="2244"/>
                  <a:pt x="6706" y="2115"/>
                </a:cubicBezTo>
                <a:cubicBezTo>
                  <a:pt x="6474" y="2012"/>
                  <a:pt x="6216" y="1909"/>
                  <a:pt x="5958" y="1806"/>
                </a:cubicBezTo>
                <a:close/>
              </a:path>
            </a:pathLst>
          </a:custGeom>
          <a:solidFill>
            <a:srgbClr val="FF46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5"/>
          <p:cNvSpPr/>
          <p:nvPr/>
        </p:nvSpPr>
        <p:spPr>
          <a:xfrm rot="-5775818">
            <a:off x="1210469" y="1727707"/>
            <a:ext cx="286941" cy="384763"/>
          </a:xfrm>
          <a:custGeom>
            <a:avLst/>
            <a:gdLst/>
            <a:ahLst/>
            <a:cxnLst/>
            <a:rect l="l" t="t" r="r" b="b"/>
            <a:pathLst>
              <a:path w="11478" h="15391" extrusionOk="0">
                <a:moveTo>
                  <a:pt x="6246" y="1"/>
                </a:moveTo>
                <a:cubicBezTo>
                  <a:pt x="5863" y="1"/>
                  <a:pt x="5481" y="42"/>
                  <a:pt x="5107" y="123"/>
                </a:cubicBezTo>
                <a:cubicBezTo>
                  <a:pt x="4178" y="355"/>
                  <a:pt x="3353" y="845"/>
                  <a:pt x="2734" y="1567"/>
                </a:cubicBezTo>
                <a:lnTo>
                  <a:pt x="4668" y="4198"/>
                </a:lnTo>
                <a:cubicBezTo>
                  <a:pt x="4797" y="4120"/>
                  <a:pt x="4926" y="4017"/>
                  <a:pt x="5055" y="3940"/>
                </a:cubicBezTo>
                <a:cubicBezTo>
                  <a:pt x="5210" y="3811"/>
                  <a:pt x="5365" y="3708"/>
                  <a:pt x="5519" y="3605"/>
                </a:cubicBezTo>
                <a:cubicBezTo>
                  <a:pt x="5700" y="3501"/>
                  <a:pt x="5906" y="3450"/>
                  <a:pt x="6113" y="3398"/>
                </a:cubicBezTo>
                <a:cubicBezTo>
                  <a:pt x="6171" y="3392"/>
                  <a:pt x="6229" y="3389"/>
                  <a:pt x="6287" y="3389"/>
                </a:cubicBezTo>
                <a:cubicBezTo>
                  <a:pt x="6461" y="3389"/>
                  <a:pt x="6635" y="3418"/>
                  <a:pt x="6809" y="3476"/>
                </a:cubicBezTo>
                <a:cubicBezTo>
                  <a:pt x="7118" y="3579"/>
                  <a:pt x="7402" y="3759"/>
                  <a:pt x="7583" y="4043"/>
                </a:cubicBezTo>
                <a:cubicBezTo>
                  <a:pt x="7763" y="4301"/>
                  <a:pt x="7815" y="4636"/>
                  <a:pt x="7712" y="4920"/>
                </a:cubicBezTo>
                <a:cubicBezTo>
                  <a:pt x="7609" y="5229"/>
                  <a:pt x="7402" y="5487"/>
                  <a:pt x="7144" y="5616"/>
                </a:cubicBezTo>
                <a:cubicBezTo>
                  <a:pt x="6835" y="5797"/>
                  <a:pt x="6500" y="5952"/>
                  <a:pt x="6164" y="6029"/>
                </a:cubicBezTo>
                <a:cubicBezTo>
                  <a:pt x="5829" y="6132"/>
                  <a:pt x="5494" y="6209"/>
                  <a:pt x="5158" y="6261"/>
                </a:cubicBezTo>
                <a:cubicBezTo>
                  <a:pt x="4823" y="6313"/>
                  <a:pt x="4565" y="6338"/>
                  <a:pt x="4385" y="6364"/>
                </a:cubicBezTo>
                <a:cubicBezTo>
                  <a:pt x="3998" y="6442"/>
                  <a:pt x="3611" y="6545"/>
                  <a:pt x="3276" y="6725"/>
                </a:cubicBezTo>
                <a:cubicBezTo>
                  <a:pt x="2992" y="6880"/>
                  <a:pt x="2734" y="7061"/>
                  <a:pt x="2528" y="7293"/>
                </a:cubicBezTo>
                <a:cubicBezTo>
                  <a:pt x="2321" y="7525"/>
                  <a:pt x="2167" y="7783"/>
                  <a:pt x="2038" y="8041"/>
                </a:cubicBezTo>
                <a:cubicBezTo>
                  <a:pt x="1935" y="8324"/>
                  <a:pt x="1806" y="8608"/>
                  <a:pt x="1728" y="8892"/>
                </a:cubicBezTo>
                <a:lnTo>
                  <a:pt x="4978" y="9949"/>
                </a:lnTo>
                <a:cubicBezTo>
                  <a:pt x="5055" y="9717"/>
                  <a:pt x="5210" y="9536"/>
                  <a:pt x="5416" y="9433"/>
                </a:cubicBezTo>
                <a:cubicBezTo>
                  <a:pt x="5700" y="9330"/>
                  <a:pt x="5958" y="9227"/>
                  <a:pt x="6242" y="9175"/>
                </a:cubicBezTo>
                <a:cubicBezTo>
                  <a:pt x="6577" y="9124"/>
                  <a:pt x="6912" y="9072"/>
                  <a:pt x="7299" y="9021"/>
                </a:cubicBezTo>
                <a:cubicBezTo>
                  <a:pt x="7660" y="8969"/>
                  <a:pt x="8047" y="8892"/>
                  <a:pt x="8408" y="8789"/>
                </a:cubicBezTo>
                <a:cubicBezTo>
                  <a:pt x="9079" y="8634"/>
                  <a:pt x="9698" y="8273"/>
                  <a:pt x="10188" y="7757"/>
                </a:cubicBezTo>
                <a:cubicBezTo>
                  <a:pt x="10626" y="7267"/>
                  <a:pt x="10961" y="6699"/>
                  <a:pt x="11142" y="6055"/>
                </a:cubicBezTo>
                <a:cubicBezTo>
                  <a:pt x="11400" y="5384"/>
                  <a:pt x="11477" y="4662"/>
                  <a:pt x="11400" y="3940"/>
                </a:cubicBezTo>
                <a:cubicBezTo>
                  <a:pt x="11322" y="3347"/>
                  <a:pt x="11090" y="2779"/>
                  <a:pt x="10755" y="2289"/>
                </a:cubicBezTo>
                <a:cubicBezTo>
                  <a:pt x="10420" y="1799"/>
                  <a:pt x="10007" y="1387"/>
                  <a:pt x="9517" y="1077"/>
                </a:cubicBezTo>
                <a:cubicBezTo>
                  <a:pt x="9053" y="742"/>
                  <a:pt x="8537" y="484"/>
                  <a:pt x="7995" y="303"/>
                </a:cubicBezTo>
                <a:cubicBezTo>
                  <a:pt x="7431" y="100"/>
                  <a:pt x="6838" y="1"/>
                  <a:pt x="6246" y="1"/>
                </a:cubicBezTo>
                <a:close/>
                <a:moveTo>
                  <a:pt x="1135" y="10903"/>
                </a:moveTo>
                <a:lnTo>
                  <a:pt x="0" y="14308"/>
                </a:lnTo>
                <a:lnTo>
                  <a:pt x="3224" y="15391"/>
                </a:lnTo>
                <a:lnTo>
                  <a:pt x="4359" y="11961"/>
                </a:lnTo>
                <a:lnTo>
                  <a:pt x="1135" y="1090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5"/>
          <p:cNvSpPr/>
          <p:nvPr/>
        </p:nvSpPr>
        <p:spPr>
          <a:xfrm rot="-5775818">
            <a:off x="1306043" y="2045647"/>
            <a:ext cx="238568" cy="264442"/>
          </a:xfrm>
          <a:custGeom>
            <a:avLst/>
            <a:gdLst/>
            <a:ahLst/>
            <a:cxnLst/>
            <a:rect l="l" t="t" r="r" b="b"/>
            <a:pathLst>
              <a:path w="9543" h="10578" extrusionOk="0">
                <a:moveTo>
                  <a:pt x="7376" y="0"/>
                </a:moveTo>
                <a:lnTo>
                  <a:pt x="6112" y="2270"/>
                </a:lnTo>
                <a:lnTo>
                  <a:pt x="8253" y="3482"/>
                </a:lnTo>
                <a:lnTo>
                  <a:pt x="9543" y="1187"/>
                </a:lnTo>
                <a:lnTo>
                  <a:pt x="7376" y="0"/>
                </a:lnTo>
                <a:close/>
                <a:moveTo>
                  <a:pt x="5416" y="3611"/>
                </a:moveTo>
                <a:cubicBezTo>
                  <a:pt x="5313" y="3766"/>
                  <a:pt x="5184" y="3869"/>
                  <a:pt x="5029" y="3921"/>
                </a:cubicBezTo>
                <a:cubicBezTo>
                  <a:pt x="4823" y="3946"/>
                  <a:pt x="4617" y="3972"/>
                  <a:pt x="4410" y="3972"/>
                </a:cubicBezTo>
                <a:cubicBezTo>
                  <a:pt x="4178" y="3972"/>
                  <a:pt x="3920" y="3946"/>
                  <a:pt x="3637" y="3946"/>
                </a:cubicBezTo>
                <a:lnTo>
                  <a:pt x="2811" y="3946"/>
                </a:lnTo>
                <a:cubicBezTo>
                  <a:pt x="2321" y="3972"/>
                  <a:pt x="1831" y="4153"/>
                  <a:pt x="1419" y="4436"/>
                </a:cubicBezTo>
                <a:cubicBezTo>
                  <a:pt x="1032" y="4720"/>
                  <a:pt x="722" y="5107"/>
                  <a:pt x="490" y="5520"/>
                </a:cubicBezTo>
                <a:cubicBezTo>
                  <a:pt x="232" y="5984"/>
                  <a:pt x="52" y="6474"/>
                  <a:pt x="26" y="6990"/>
                </a:cubicBezTo>
                <a:cubicBezTo>
                  <a:pt x="0" y="7428"/>
                  <a:pt x="77" y="7867"/>
                  <a:pt x="232" y="8279"/>
                </a:cubicBezTo>
                <a:cubicBezTo>
                  <a:pt x="413" y="8666"/>
                  <a:pt x="645" y="9027"/>
                  <a:pt x="954" y="9311"/>
                </a:cubicBezTo>
                <a:cubicBezTo>
                  <a:pt x="1238" y="9620"/>
                  <a:pt x="1573" y="9852"/>
                  <a:pt x="1934" y="10059"/>
                </a:cubicBezTo>
                <a:cubicBezTo>
                  <a:pt x="2515" y="10397"/>
                  <a:pt x="3185" y="10577"/>
                  <a:pt x="3862" y="10577"/>
                </a:cubicBezTo>
                <a:cubicBezTo>
                  <a:pt x="3907" y="10577"/>
                  <a:pt x="3952" y="10576"/>
                  <a:pt x="3998" y="10575"/>
                </a:cubicBezTo>
                <a:cubicBezTo>
                  <a:pt x="4668" y="10575"/>
                  <a:pt x="5339" y="10317"/>
                  <a:pt x="5880" y="9904"/>
                </a:cubicBezTo>
                <a:lnTo>
                  <a:pt x="4849" y="7763"/>
                </a:lnTo>
                <a:cubicBezTo>
                  <a:pt x="4746" y="7789"/>
                  <a:pt x="4617" y="7841"/>
                  <a:pt x="4513" y="7918"/>
                </a:cubicBezTo>
                <a:cubicBezTo>
                  <a:pt x="4410" y="7970"/>
                  <a:pt x="4281" y="8021"/>
                  <a:pt x="4152" y="8073"/>
                </a:cubicBezTo>
                <a:cubicBezTo>
                  <a:pt x="3998" y="8125"/>
                  <a:pt x="3843" y="8125"/>
                  <a:pt x="3688" y="8125"/>
                </a:cubicBezTo>
                <a:cubicBezTo>
                  <a:pt x="3533" y="8125"/>
                  <a:pt x="3353" y="8073"/>
                  <a:pt x="3224" y="7996"/>
                </a:cubicBezTo>
                <a:cubicBezTo>
                  <a:pt x="2992" y="7867"/>
                  <a:pt x="2837" y="7686"/>
                  <a:pt x="2734" y="7480"/>
                </a:cubicBezTo>
                <a:cubicBezTo>
                  <a:pt x="2631" y="7273"/>
                  <a:pt x="2657" y="7016"/>
                  <a:pt x="2760" y="6835"/>
                </a:cubicBezTo>
                <a:cubicBezTo>
                  <a:pt x="2889" y="6629"/>
                  <a:pt x="3069" y="6474"/>
                  <a:pt x="3275" y="6422"/>
                </a:cubicBezTo>
                <a:cubicBezTo>
                  <a:pt x="3508" y="6319"/>
                  <a:pt x="3766" y="6268"/>
                  <a:pt x="4023" y="6242"/>
                </a:cubicBezTo>
                <a:cubicBezTo>
                  <a:pt x="4139" y="6229"/>
                  <a:pt x="4262" y="6222"/>
                  <a:pt x="4388" y="6222"/>
                </a:cubicBezTo>
                <a:cubicBezTo>
                  <a:pt x="4513" y="6222"/>
                  <a:pt x="4642" y="6229"/>
                  <a:pt x="4771" y="6242"/>
                </a:cubicBezTo>
                <a:lnTo>
                  <a:pt x="5339" y="6268"/>
                </a:lnTo>
                <a:cubicBezTo>
                  <a:pt x="5622" y="6268"/>
                  <a:pt x="5906" y="6242"/>
                  <a:pt x="6164" y="6164"/>
                </a:cubicBezTo>
                <a:cubicBezTo>
                  <a:pt x="6396" y="6087"/>
                  <a:pt x="6603" y="5984"/>
                  <a:pt x="6783" y="5855"/>
                </a:cubicBezTo>
                <a:cubicBezTo>
                  <a:pt x="6938" y="5726"/>
                  <a:pt x="7093" y="5545"/>
                  <a:pt x="7221" y="5391"/>
                </a:cubicBezTo>
                <a:cubicBezTo>
                  <a:pt x="7350" y="5210"/>
                  <a:pt x="7454" y="5004"/>
                  <a:pt x="7557" y="4823"/>
                </a:cubicBezTo>
                <a:lnTo>
                  <a:pt x="5416" y="361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5"/>
          <p:cNvSpPr/>
          <p:nvPr/>
        </p:nvSpPr>
        <p:spPr>
          <a:xfrm rot="-5775818">
            <a:off x="1234557" y="2609463"/>
            <a:ext cx="350114" cy="269517"/>
          </a:xfrm>
          <a:custGeom>
            <a:avLst/>
            <a:gdLst/>
            <a:ahLst/>
            <a:cxnLst/>
            <a:rect l="l" t="t" r="r" b="b"/>
            <a:pathLst>
              <a:path w="14005" h="10781" extrusionOk="0">
                <a:moveTo>
                  <a:pt x="9419" y="1"/>
                </a:moveTo>
                <a:cubicBezTo>
                  <a:pt x="9050" y="1"/>
                  <a:pt x="8683" y="53"/>
                  <a:pt x="8331" y="155"/>
                </a:cubicBezTo>
                <a:lnTo>
                  <a:pt x="8485" y="3069"/>
                </a:lnTo>
                <a:lnTo>
                  <a:pt x="8898" y="3069"/>
                </a:lnTo>
                <a:cubicBezTo>
                  <a:pt x="8988" y="3057"/>
                  <a:pt x="9079" y="3050"/>
                  <a:pt x="9166" y="3050"/>
                </a:cubicBezTo>
                <a:cubicBezTo>
                  <a:pt x="9253" y="3050"/>
                  <a:pt x="9337" y="3057"/>
                  <a:pt x="9414" y="3069"/>
                </a:cubicBezTo>
                <a:cubicBezTo>
                  <a:pt x="9594" y="3069"/>
                  <a:pt x="9775" y="3121"/>
                  <a:pt x="9956" y="3198"/>
                </a:cubicBezTo>
                <a:cubicBezTo>
                  <a:pt x="10136" y="3276"/>
                  <a:pt x="10317" y="3431"/>
                  <a:pt x="10446" y="3585"/>
                </a:cubicBezTo>
                <a:cubicBezTo>
                  <a:pt x="10626" y="3817"/>
                  <a:pt x="10755" y="4101"/>
                  <a:pt x="10755" y="4411"/>
                </a:cubicBezTo>
                <a:cubicBezTo>
                  <a:pt x="10755" y="4694"/>
                  <a:pt x="10626" y="4952"/>
                  <a:pt x="10420" y="5133"/>
                </a:cubicBezTo>
                <a:cubicBezTo>
                  <a:pt x="10217" y="5291"/>
                  <a:pt x="9974" y="5370"/>
                  <a:pt x="9744" y="5370"/>
                </a:cubicBezTo>
                <a:cubicBezTo>
                  <a:pt x="9711" y="5370"/>
                  <a:pt x="9678" y="5368"/>
                  <a:pt x="9646" y="5365"/>
                </a:cubicBezTo>
                <a:cubicBezTo>
                  <a:pt x="9311" y="5365"/>
                  <a:pt x="9001" y="5313"/>
                  <a:pt x="8718" y="5210"/>
                </a:cubicBezTo>
                <a:cubicBezTo>
                  <a:pt x="8408" y="5107"/>
                  <a:pt x="8124" y="5004"/>
                  <a:pt x="7841" y="4875"/>
                </a:cubicBezTo>
                <a:cubicBezTo>
                  <a:pt x="7557" y="4746"/>
                  <a:pt x="7351" y="4643"/>
                  <a:pt x="7196" y="4591"/>
                </a:cubicBezTo>
                <a:cubicBezTo>
                  <a:pt x="6886" y="4436"/>
                  <a:pt x="6525" y="4333"/>
                  <a:pt x="6190" y="4307"/>
                </a:cubicBezTo>
                <a:cubicBezTo>
                  <a:pt x="6109" y="4300"/>
                  <a:pt x="6029" y="4296"/>
                  <a:pt x="5949" y="4296"/>
                </a:cubicBezTo>
                <a:cubicBezTo>
                  <a:pt x="5470" y="4296"/>
                  <a:pt x="5015" y="4429"/>
                  <a:pt x="4617" y="4694"/>
                </a:cubicBezTo>
                <a:cubicBezTo>
                  <a:pt x="4385" y="4849"/>
                  <a:pt x="4178" y="5004"/>
                  <a:pt x="3946" y="5159"/>
                </a:cubicBezTo>
                <a:lnTo>
                  <a:pt x="5855" y="7557"/>
                </a:lnTo>
                <a:cubicBezTo>
                  <a:pt x="5984" y="7450"/>
                  <a:pt x="6149" y="7396"/>
                  <a:pt x="6334" y="7396"/>
                </a:cubicBezTo>
                <a:cubicBezTo>
                  <a:pt x="6371" y="7396"/>
                  <a:pt x="6409" y="7398"/>
                  <a:pt x="6448" y="7402"/>
                </a:cubicBezTo>
                <a:cubicBezTo>
                  <a:pt x="6680" y="7454"/>
                  <a:pt x="6938" y="7505"/>
                  <a:pt x="7196" y="7609"/>
                </a:cubicBezTo>
                <a:cubicBezTo>
                  <a:pt x="7454" y="7738"/>
                  <a:pt x="7738" y="7867"/>
                  <a:pt x="8047" y="7996"/>
                </a:cubicBezTo>
                <a:cubicBezTo>
                  <a:pt x="8357" y="8150"/>
                  <a:pt x="8692" y="8279"/>
                  <a:pt x="9001" y="8382"/>
                </a:cubicBezTo>
                <a:cubicBezTo>
                  <a:pt x="9355" y="8506"/>
                  <a:pt x="9728" y="8564"/>
                  <a:pt x="10102" y="8564"/>
                </a:cubicBezTo>
                <a:cubicBezTo>
                  <a:pt x="10355" y="8564"/>
                  <a:pt x="10609" y="8538"/>
                  <a:pt x="10858" y="8486"/>
                </a:cubicBezTo>
                <a:cubicBezTo>
                  <a:pt x="11426" y="8331"/>
                  <a:pt x="11967" y="8047"/>
                  <a:pt x="12406" y="7686"/>
                </a:cubicBezTo>
                <a:cubicBezTo>
                  <a:pt x="12921" y="7299"/>
                  <a:pt x="13360" y="6783"/>
                  <a:pt x="13644" y="6216"/>
                </a:cubicBezTo>
                <a:cubicBezTo>
                  <a:pt x="13876" y="5726"/>
                  <a:pt x="14005" y="5184"/>
                  <a:pt x="13979" y="4643"/>
                </a:cubicBezTo>
                <a:cubicBezTo>
                  <a:pt x="13979" y="4127"/>
                  <a:pt x="13876" y="3611"/>
                  <a:pt x="13669" y="3121"/>
                </a:cubicBezTo>
                <a:cubicBezTo>
                  <a:pt x="13463" y="2657"/>
                  <a:pt x="13205" y="2218"/>
                  <a:pt x="12896" y="1806"/>
                </a:cubicBezTo>
                <a:cubicBezTo>
                  <a:pt x="12354" y="1109"/>
                  <a:pt x="11632" y="568"/>
                  <a:pt x="10807" y="258"/>
                </a:cubicBezTo>
                <a:cubicBezTo>
                  <a:pt x="10359" y="85"/>
                  <a:pt x="9887" y="1"/>
                  <a:pt x="9419" y="1"/>
                </a:cubicBezTo>
                <a:close/>
                <a:moveTo>
                  <a:pt x="2528" y="6371"/>
                </a:moveTo>
                <a:lnTo>
                  <a:pt x="0" y="8382"/>
                </a:lnTo>
                <a:lnTo>
                  <a:pt x="1909" y="10781"/>
                </a:lnTo>
                <a:lnTo>
                  <a:pt x="4436" y="8769"/>
                </a:lnTo>
                <a:lnTo>
                  <a:pt x="2528" y="63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5"/>
          <p:cNvSpPr/>
          <p:nvPr/>
        </p:nvSpPr>
        <p:spPr>
          <a:xfrm rot="-5775818">
            <a:off x="1049103" y="2686963"/>
            <a:ext cx="412037" cy="573932"/>
          </a:xfrm>
          <a:custGeom>
            <a:avLst/>
            <a:gdLst/>
            <a:ahLst/>
            <a:cxnLst/>
            <a:rect l="l" t="t" r="r" b="b"/>
            <a:pathLst>
              <a:path w="16482" h="22958" extrusionOk="0">
                <a:moveTo>
                  <a:pt x="8744" y="1"/>
                </a:moveTo>
                <a:cubicBezTo>
                  <a:pt x="8086" y="1"/>
                  <a:pt x="7427" y="86"/>
                  <a:pt x="6784" y="262"/>
                </a:cubicBezTo>
                <a:cubicBezTo>
                  <a:pt x="5417" y="623"/>
                  <a:pt x="4205" y="1396"/>
                  <a:pt x="3328" y="2480"/>
                </a:cubicBezTo>
                <a:lnTo>
                  <a:pt x="6346" y="6297"/>
                </a:lnTo>
                <a:cubicBezTo>
                  <a:pt x="6552" y="6142"/>
                  <a:pt x="6732" y="6013"/>
                  <a:pt x="6913" y="5858"/>
                </a:cubicBezTo>
                <a:cubicBezTo>
                  <a:pt x="7119" y="5652"/>
                  <a:pt x="7351" y="5497"/>
                  <a:pt x="7583" y="5342"/>
                </a:cubicBezTo>
                <a:cubicBezTo>
                  <a:pt x="7867" y="5188"/>
                  <a:pt x="8151" y="5084"/>
                  <a:pt x="8460" y="5033"/>
                </a:cubicBezTo>
                <a:cubicBezTo>
                  <a:pt x="8586" y="5004"/>
                  <a:pt x="8715" y="4989"/>
                  <a:pt x="8846" y="4989"/>
                </a:cubicBezTo>
                <a:cubicBezTo>
                  <a:pt x="9063" y="4989"/>
                  <a:pt x="9282" y="5030"/>
                  <a:pt x="9492" y="5110"/>
                </a:cubicBezTo>
                <a:cubicBezTo>
                  <a:pt x="9956" y="5239"/>
                  <a:pt x="10395" y="5523"/>
                  <a:pt x="10678" y="5910"/>
                </a:cubicBezTo>
                <a:cubicBezTo>
                  <a:pt x="10988" y="6271"/>
                  <a:pt x="11065" y="6761"/>
                  <a:pt x="10910" y="7225"/>
                </a:cubicBezTo>
                <a:cubicBezTo>
                  <a:pt x="10782" y="7664"/>
                  <a:pt x="10498" y="8050"/>
                  <a:pt x="10111" y="8283"/>
                </a:cubicBezTo>
                <a:cubicBezTo>
                  <a:pt x="9673" y="8566"/>
                  <a:pt x="9182" y="8798"/>
                  <a:pt x="8692" y="8953"/>
                </a:cubicBezTo>
                <a:cubicBezTo>
                  <a:pt x="8202" y="9108"/>
                  <a:pt x="7712" y="9237"/>
                  <a:pt x="7197" y="9340"/>
                </a:cubicBezTo>
                <a:cubicBezTo>
                  <a:pt x="6707" y="9417"/>
                  <a:pt x="6320" y="9495"/>
                  <a:pt x="6062" y="9546"/>
                </a:cubicBezTo>
                <a:cubicBezTo>
                  <a:pt x="5494" y="9624"/>
                  <a:pt x="4953" y="9830"/>
                  <a:pt x="4437" y="10088"/>
                </a:cubicBezTo>
                <a:cubicBezTo>
                  <a:pt x="4024" y="10320"/>
                  <a:pt x="3663" y="10629"/>
                  <a:pt x="3354" y="10991"/>
                </a:cubicBezTo>
                <a:cubicBezTo>
                  <a:pt x="3070" y="11326"/>
                  <a:pt x="2864" y="11713"/>
                  <a:pt x="2683" y="12125"/>
                </a:cubicBezTo>
                <a:cubicBezTo>
                  <a:pt x="2528" y="12538"/>
                  <a:pt x="2374" y="12976"/>
                  <a:pt x="2245" y="13415"/>
                </a:cubicBezTo>
                <a:lnTo>
                  <a:pt x="7119" y="14833"/>
                </a:lnTo>
                <a:cubicBezTo>
                  <a:pt x="7222" y="14498"/>
                  <a:pt x="7455" y="14214"/>
                  <a:pt x="7764" y="14060"/>
                </a:cubicBezTo>
                <a:cubicBezTo>
                  <a:pt x="8151" y="13853"/>
                  <a:pt x="8538" y="13724"/>
                  <a:pt x="8976" y="13621"/>
                </a:cubicBezTo>
                <a:cubicBezTo>
                  <a:pt x="9440" y="13518"/>
                  <a:pt x="9956" y="13415"/>
                  <a:pt x="10498" y="13312"/>
                </a:cubicBezTo>
                <a:cubicBezTo>
                  <a:pt x="11065" y="13234"/>
                  <a:pt x="11607" y="13105"/>
                  <a:pt x="12148" y="12925"/>
                </a:cubicBezTo>
                <a:cubicBezTo>
                  <a:pt x="13154" y="12641"/>
                  <a:pt x="14031" y="12074"/>
                  <a:pt x="14728" y="11300"/>
                </a:cubicBezTo>
                <a:cubicBezTo>
                  <a:pt x="15346" y="10552"/>
                  <a:pt x="15811" y="9675"/>
                  <a:pt x="16069" y="8721"/>
                </a:cubicBezTo>
                <a:cubicBezTo>
                  <a:pt x="16404" y="7715"/>
                  <a:pt x="16481" y="6632"/>
                  <a:pt x="16327" y="5575"/>
                </a:cubicBezTo>
                <a:cubicBezTo>
                  <a:pt x="16172" y="4698"/>
                  <a:pt x="15811" y="3847"/>
                  <a:pt x="15295" y="3124"/>
                </a:cubicBezTo>
                <a:cubicBezTo>
                  <a:pt x="14779" y="2454"/>
                  <a:pt x="14134" y="1861"/>
                  <a:pt x="13412" y="1396"/>
                </a:cubicBezTo>
                <a:cubicBezTo>
                  <a:pt x="12690" y="932"/>
                  <a:pt x="11916" y="597"/>
                  <a:pt x="11091" y="365"/>
                </a:cubicBezTo>
                <a:cubicBezTo>
                  <a:pt x="10330" y="125"/>
                  <a:pt x="9537" y="1"/>
                  <a:pt x="8744" y="1"/>
                </a:cubicBezTo>
                <a:close/>
                <a:moveTo>
                  <a:pt x="1497" y="16407"/>
                </a:moveTo>
                <a:lnTo>
                  <a:pt x="1" y="21565"/>
                </a:lnTo>
                <a:lnTo>
                  <a:pt x="4850" y="22957"/>
                </a:lnTo>
                <a:lnTo>
                  <a:pt x="6346" y="17799"/>
                </a:lnTo>
                <a:lnTo>
                  <a:pt x="1497" y="1640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5"/>
          <p:cNvSpPr/>
          <p:nvPr/>
        </p:nvSpPr>
        <p:spPr>
          <a:xfrm rot="-5775818">
            <a:off x="991287" y="3902799"/>
            <a:ext cx="230193" cy="385388"/>
          </a:xfrm>
          <a:custGeom>
            <a:avLst/>
            <a:gdLst/>
            <a:ahLst/>
            <a:cxnLst/>
            <a:rect l="l" t="t" r="r" b="b"/>
            <a:pathLst>
              <a:path w="9208" h="15416" extrusionOk="0">
                <a:moveTo>
                  <a:pt x="3069" y="1"/>
                </a:moveTo>
                <a:lnTo>
                  <a:pt x="129" y="1290"/>
                </a:lnTo>
                <a:lnTo>
                  <a:pt x="1496" y="4411"/>
                </a:lnTo>
                <a:lnTo>
                  <a:pt x="4436" y="3122"/>
                </a:lnTo>
                <a:lnTo>
                  <a:pt x="3069" y="1"/>
                </a:lnTo>
                <a:close/>
                <a:moveTo>
                  <a:pt x="5287" y="4901"/>
                </a:moveTo>
                <a:lnTo>
                  <a:pt x="2321" y="6216"/>
                </a:lnTo>
                <a:cubicBezTo>
                  <a:pt x="2399" y="6397"/>
                  <a:pt x="2399" y="6655"/>
                  <a:pt x="2321" y="6861"/>
                </a:cubicBezTo>
                <a:cubicBezTo>
                  <a:pt x="2192" y="7093"/>
                  <a:pt x="2063" y="7325"/>
                  <a:pt x="1883" y="7558"/>
                </a:cubicBezTo>
                <a:cubicBezTo>
                  <a:pt x="1702" y="7815"/>
                  <a:pt x="1496" y="8073"/>
                  <a:pt x="1264" y="8331"/>
                </a:cubicBezTo>
                <a:cubicBezTo>
                  <a:pt x="1032" y="8589"/>
                  <a:pt x="825" y="8899"/>
                  <a:pt x="619" y="9208"/>
                </a:cubicBezTo>
                <a:cubicBezTo>
                  <a:pt x="232" y="9750"/>
                  <a:pt x="26" y="10395"/>
                  <a:pt x="0" y="11039"/>
                </a:cubicBezTo>
                <a:cubicBezTo>
                  <a:pt x="0" y="11684"/>
                  <a:pt x="155" y="12303"/>
                  <a:pt x="413" y="12870"/>
                </a:cubicBezTo>
                <a:cubicBezTo>
                  <a:pt x="645" y="13489"/>
                  <a:pt x="1057" y="14057"/>
                  <a:pt x="1573" y="14521"/>
                </a:cubicBezTo>
                <a:cubicBezTo>
                  <a:pt x="2012" y="14882"/>
                  <a:pt x="2502" y="15140"/>
                  <a:pt x="3069" y="15295"/>
                </a:cubicBezTo>
                <a:cubicBezTo>
                  <a:pt x="3408" y="15375"/>
                  <a:pt x="3746" y="15416"/>
                  <a:pt x="4085" y="15416"/>
                </a:cubicBezTo>
                <a:cubicBezTo>
                  <a:pt x="4288" y="15416"/>
                  <a:pt x="4491" y="15401"/>
                  <a:pt x="4694" y="15372"/>
                </a:cubicBezTo>
                <a:cubicBezTo>
                  <a:pt x="5236" y="15295"/>
                  <a:pt x="5777" y="15166"/>
                  <a:pt x="6267" y="14934"/>
                </a:cubicBezTo>
                <a:cubicBezTo>
                  <a:pt x="7118" y="14573"/>
                  <a:pt x="7866" y="13979"/>
                  <a:pt x="8434" y="13231"/>
                </a:cubicBezTo>
                <a:cubicBezTo>
                  <a:pt x="8949" y="12509"/>
                  <a:pt x="9207" y="11632"/>
                  <a:pt x="9207" y="10730"/>
                </a:cubicBezTo>
                <a:lnTo>
                  <a:pt x="6164" y="10085"/>
                </a:lnTo>
                <a:cubicBezTo>
                  <a:pt x="6138" y="10240"/>
                  <a:pt x="6087" y="10369"/>
                  <a:pt x="6087" y="10523"/>
                </a:cubicBezTo>
                <a:cubicBezTo>
                  <a:pt x="6061" y="10704"/>
                  <a:pt x="6009" y="10885"/>
                  <a:pt x="5932" y="11039"/>
                </a:cubicBezTo>
                <a:cubicBezTo>
                  <a:pt x="5880" y="11220"/>
                  <a:pt x="5777" y="11400"/>
                  <a:pt x="5648" y="11555"/>
                </a:cubicBezTo>
                <a:cubicBezTo>
                  <a:pt x="5519" y="11736"/>
                  <a:pt x="5339" y="11865"/>
                  <a:pt x="5132" y="11942"/>
                </a:cubicBezTo>
                <a:cubicBezTo>
                  <a:pt x="4940" y="12030"/>
                  <a:pt x="4723" y="12081"/>
                  <a:pt x="4507" y="12081"/>
                </a:cubicBezTo>
                <a:cubicBezTo>
                  <a:pt x="4405" y="12081"/>
                  <a:pt x="4303" y="12070"/>
                  <a:pt x="4204" y="12045"/>
                </a:cubicBezTo>
                <a:cubicBezTo>
                  <a:pt x="3920" y="11968"/>
                  <a:pt x="3662" y="11761"/>
                  <a:pt x="3559" y="11504"/>
                </a:cubicBezTo>
                <a:cubicBezTo>
                  <a:pt x="3456" y="11220"/>
                  <a:pt x="3430" y="10910"/>
                  <a:pt x="3533" y="10627"/>
                </a:cubicBezTo>
                <a:cubicBezTo>
                  <a:pt x="3636" y="10317"/>
                  <a:pt x="3765" y="10008"/>
                  <a:pt x="3946" y="9750"/>
                </a:cubicBezTo>
                <a:cubicBezTo>
                  <a:pt x="4127" y="9466"/>
                  <a:pt x="4333" y="9182"/>
                  <a:pt x="4539" y="8950"/>
                </a:cubicBezTo>
                <a:cubicBezTo>
                  <a:pt x="4746" y="8692"/>
                  <a:pt x="4900" y="8512"/>
                  <a:pt x="5003" y="8383"/>
                </a:cubicBezTo>
                <a:cubicBezTo>
                  <a:pt x="5236" y="8099"/>
                  <a:pt x="5442" y="7764"/>
                  <a:pt x="5571" y="7429"/>
                </a:cubicBezTo>
                <a:cubicBezTo>
                  <a:pt x="5777" y="6887"/>
                  <a:pt x="5777" y="6268"/>
                  <a:pt x="5597" y="5726"/>
                </a:cubicBezTo>
                <a:cubicBezTo>
                  <a:pt x="5519" y="5443"/>
                  <a:pt x="5416" y="5159"/>
                  <a:pt x="5287" y="49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5"/>
          <p:cNvSpPr/>
          <p:nvPr/>
        </p:nvSpPr>
        <p:spPr>
          <a:xfrm rot="-5775818">
            <a:off x="1109167" y="3370444"/>
            <a:ext cx="361739" cy="605506"/>
          </a:xfrm>
          <a:custGeom>
            <a:avLst/>
            <a:gdLst/>
            <a:ahLst/>
            <a:cxnLst/>
            <a:rect l="l" t="t" r="r" b="b"/>
            <a:pathLst>
              <a:path w="14470" h="24221" extrusionOk="0">
                <a:moveTo>
                  <a:pt x="8053" y="0"/>
                </a:moveTo>
                <a:cubicBezTo>
                  <a:pt x="7982" y="0"/>
                  <a:pt x="7911" y="1"/>
                  <a:pt x="7841" y="3"/>
                </a:cubicBezTo>
                <a:cubicBezTo>
                  <a:pt x="6990" y="3"/>
                  <a:pt x="6139" y="132"/>
                  <a:pt x="5339" y="390"/>
                </a:cubicBezTo>
                <a:cubicBezTo>
                  <a:pt x="3921" y="777"/>
                  <a:pt x="2631" y="1577"/>
                  <a:pt x="1651" y="2660"/>
                </a:cubicBezTo>
                <a:cubicBezTo>
                  <a:pt x="723" y="3691"/>
                  <a:pt x="130" y="5007"/>
                  <a:pt x="1" y="6399"/>
                </a:cubicBezTo>
                <a:lnTo>
                  <a:pt x="4591" y="7947"/>
                </a:lnTo>
                <a:cubicBezTo>
                  <a:pt x="4669" y="7715"/>
                  <a:pt x="4746" y="7508"/>
                  <a:pt x="4823" y="7276"/>
                </a:cubicBezTo>
                <a:cubicBezTo>
                  <a:pt x="4875" y="6993"/>
                  <a:pt x="4978" y="6735"/>
                  <a:pt x="5107" y="6477"/>
                </a:cubicBezTo>
                <a:cubicBezTo>
                  <a:pt x="5262" y="6219"/>
                  <a:pt x="5442" y="5961"/>
                  <a:pt x="5649" y="5755"/>
                </a:cubicBezTo>
                <a:cubicBezTo>
                  <a:pt x="5907" y="5497"/>
                  <a:pt x="6216" y="5316"/>
                  <a:pt x="6551" y="5239"/>
                </a:cubicBezTo>
                <a:cubicBezTo>
                  <a:pt x="6787" y="5164"/>
                  <a:pt x="7023" y="5126"/>
                  <a:pt x="7255" y="5126"/>
                </a:cubicBezTo>
                <a:cubicBezTo>
                  <a:pt x="7507" y="5126"/>
                  <a:pt x="7755" y="5171"/>
                  <a:pt x="7996" y="5265"/>
                </a:cubicBezTo>
                <a:cubicBezTo>
                  <a:pt x="8434" y="5394"/>
                  <a:pt x="8795" y="5755"/>
                  <a:pt x="8898" y="6219"/>
                </a:cubicBezTo>
                <a:cubicBezTo>
                  <a:pt x="9053" y="6657"/>
                  <a:pt x="9002" y="7147"/>
                  <a:pt x="8795" y="7560"/>
                </a:cubicBezTo>
                <a:cubicBezTo>
                  <a:pt x="8589" y="8050"/>
                  <a:pt x="8331" y="8488"/>
                  <a:pt x="7996" y="8875"/>
                </a:cubicBezTo>
                <a:cubicBezTo>
                  <a:pt x="7686" y="9288"/>
                  <a:pt x="7325" y="9675"/>
                  <a:pt x="6938" y="10036"/>
                </a:cubicBezTo>
                <a:cubicBezTo>
                  <a:pt x="6577" y="10371"/>
                  <a:pt x="6294" y="10629"/>
                  <a:pt x="6113" y="10835"/>
                </a:cubicBezTo>
                <a:cubicBezTo>
                  <a:pt x="5700" y="11222"/>
                  <a:pt x="5339" y="11687"/>
                  <a:pt x="5056" y="12202"/>
                </a:cubicBezTo>
                <a:cubicBezTo>
                  <a:pt x="4849" y="12615"/>
                  <a:pt x="4720" y="13079"/>
                  <a:pt x="4643" y="13543"/>
                </a:cubicBezTo>
                <a:cubicBezTo>
                  <a:pt x="4591" y="13982"/>
                  <a:pt x="4617" y="14420"/>
                  <a:pt x="4720" y="14859"/>
                </a:cubicBezTo>
                <a:cubicBezTo>
                  <a:pt x="4798" y="15297"/>
                  <a:pt x="4901" y="15736"/>
                  <a:pt x="5030" y="16174"/>
                </a:cubicBezTo>
                <a:lnTo>
                  <a:pt x="9878" y="14704"/>
                </a:lnTo>
                <a:cubicBezTo>
                  <a:pt x="9775" y="14369"/>
                  <a:pt x="9827" y="14008"/>
                  <a:pt x="10007" y="13698"/>
                </a:cubicBezTo>
                <a:cubicBezTo>
                  <a:pt x="10214" y="13337"/>
                  <a:pt x="10472" y="12976"/>
                  <a:pt x="10781" y="12692"/>
                </a:cubicBezTo>
                <a:cubicBezTo>
                  <a:pt x="11116" y="12331"/>
                  <a:pt x="11503" y="11970"/>
                  <a:pt x="11890" y="11583"/>
                </a:cubicBezTo>
                <a:cubicBezTo>
                  <a:pt x="12329" y="11197"/>
                  <a:pt x="12715" y="10784"/>
                  <a:pt x="13077" y="10345"/>
                </a:cubicBezTo>
                <a:cubicBezTo>
                  <a:pt x="13747" y="9572"/>
                  <a:pt x="14186" y="8617"/>
                  <a:pt x="14366" y="7586"/>
                </a:cubicBezTo>
                <a:cubicBezTo>
                  <a:pt x="14469" y="6606"/>
                  <a:pt x="14366" y="5626"/>
                  <a:pt x="14082" y="4697"/>
                </a:cubicBezTo>
                <a:cubicBezTo>
                  <a:pt x="13799" y="3640"/>
                  <a:pt x="13283" y="2711"/>
                  <a:pt x="12561" y="1912"/>
                </a:cubicBezTo>
                <a:cubicBezTo>
                  <a:pt x="11942" y="1241"/>
                  <a:pt x="11194" y="751"/>
                  <a:pt x="10369" y="416"/>
                </a:cubicBezTo>
                <a:cubicBezTo>
                  <a:pt x="9635" y="132"/>
                  <a:pt x="8837" y="0"/>
                  <a:pt x="8053" y="0"/>
                </a:cubicBezTo>
                <a:close/>
                <a:moveTo>
                  <a:pt x="10859" y="17618"/>
                </a:moveTo>
                <a:lnTo>
                  <a:pt x="6036" y="19114"/>
                </a:lnTo>
                <a:lnTo>
                  <a:pt x="7583" y="24221"/>
                </a:lnTo>
                <a:lnTo>
                  <a:pt x="12432" y="22751"/>
                </a:lnTo>
                <a:lnTo>
                  <a:pt x="10859" y="1761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5"/>
          <p:cNvSpPr/>
          <p:nvPr/>
        </p:nvSpPr>
        <p:spPr>
          <a:xfrm rot="-5775818">
            <a:off x="1375754" y="3737828"/>
            <a:ext cx="348839" cy="336440"/>
          </a:xfrm>
          <a:custGeom>
            <a:avLst/>
            <a:gdLst/>
            <a:ahLst/>
            <a:cxnLst/>
            <a:rect l="l" t="t" r="r" b="b"/>
            <a:pathLst>
              <a:path w="13954" h="13458" extrusionOk="0">
                <a:moveTo>
                  <a:pt x="4745" y="0"/>
                </a:moveTo>
                <a:cubicBezTo>
                  <a:pt x="4337" y="0"/>
                  <a:pt x="3936" y="76"/>
                  <a:pt x="3560" y="201"/>
                </a:cubicBezTo>
                <a:cubicBezTo>
                  <a:pt x="3018" y="382"/>
                  <a:pt x="2503" y="666"/>
                  <a:pt x="2090" y="1052"/>
                </a:cubicBezTo>
                <a:cubicBezTo>
                  <a:pt x="1651" y="1414"/>
                  <a:pt x="1290" y="1826"/>
                  <a:pt x="981" y="2290"/>
                </a:cubicBezTo>
                <a:cubicBezTo>
                  <a:pt x="413" y="3090"/>
                  <a:pt x="104" y="4018"/>
                  <a:pt x="52" y="4973"/>
                </a:cubicBezTo>
                <a:cubicBezTo>
                  <a:pt x="1" y="5901"/>
                  <a:pt x="259" y="6804"/>
                  <a:pt x="775" y="7578"/>
                </a:cubicBezTo>
                <a:lnTo>
                  <a:pt x="3766" y="6443"/>
                </a:lnTo>
                <a:cubicBezTo>
                  <a:pt x="3715" y="6288"/>
                  <a:pt x="3663" y="6133"/>
                  <a:pt x="3586" y="6004"/>
                </a:cubicBezTo>
                <a:cubicBezTo>
                  <a:pt x="3508" y="5824"/>
                  <a:pt x="3457" y="5643"/>
                  <a:pt x="3405" y="5463"/>
                </a:cubicBezTo>
                <a:cubicBezTo>
                  <a:pt x="3379" y="5282"/>
                  <a:pt x="3354" y="5076"/>
                  <a:pt x="3379" y="4870"/>
                </a:cubicBezTo>
                <a:cubicBezTo>
                  <a:pt x="3457" y="4302"/>
                  <a:pt x="3844" y="3838"/>
                  <a:pt x="4359" y="3632"/>
                </a:cubicBezTo>
                <a:cubicBezTo>
                  <a:pt x="4479" y="3592"/>
                  <a:pt x="4598" y="3571"/>
                  <a:pt x="4714" y="3571"/>
                </a:cubicBezTo>
                <a:cubicBezTo>
                  <a:pt x="4900" y="3571"/>
                  <a:pt x="5078" y="3624"/>
                  <a:pt x="5236" y="3735"/>
                </a:cubicBezTo>
                <a:cubicBezTo>
                  <a:pt x="5494" y="3915"/>
                  <a:pt x="5675" y="4199"/>
                  <a:pt x="5752" y="4483"/>
                </a:cubicBezTo>
                <a:cubicBezTo>
                  <a:pt x="5830" y="4818"/>
                  <a:pt x="5881" y="5153"/>
                  <a:pt x="5881" y="5488"/>
                </a:cubicBezTo>
                <a:cubicBezTo>
                  <a:pt x="5881" y="5850"/>
                  <a:pt x="5881" y="6185"/>
                  <a:pt x="5830" y="6520"/>
                </a:cubicBezTo>
                <a:cubicBezTo>
                  <a:pt x="5778" y="6855"/>
                  <a:pt x="5726" y="7088"/>
                  <a:pt x="5726" y="7268"/>
                </a:cubicBezTo>
                <a:cubicBezTo>
                  <a:pt x="5675" y="7655"/>
                  <a:pt x="5701" y="8042"/>
                  <a:pt x="5778" y="8403"/>
                </a:cubicBezTo>
                <a:cubicBezTo>
                  <a:pt x="5855" y="8712"/>
                  <a:pt x="5959" y="8996"/>
                  <a:pt x="6113" y="9254"/>
                </a:cubicBezTo>
                <a:cubicBezTo>
                  <a:pt x="6294" y="9486"/>
                  <a:pt x="6474" y="9718"/>
                  <a:pt x="6706" y="9899"/>
                </a:cubicBezTo>
                <a:cubicBezTo>
                  <a:pt x="6939" y="10079"/>
                  <a:pt x="7171" y="10260"/>
                  <a:pt x="7429" y="10415"/>
                </a:cubicBezTo>
                <a:lnTo>
                  <a:pt x="9260" y="7655"/>
                </a:lnTo>
                <a:cubicBezTo>
                  <a:pt x="9079" y="7526"/>
                  <a:pt x="8950" y="7320"/>
                  <a:pt x="8924" y="7088"/>
                </a:cubicBezTo>
                <a:cubicBezTo>
                  <a:pt x="8873" y="6804"/>
                  <a:pt x="8873" y="6520"/>
                  <a:pt x="8899" y="6236"/>
                </a:cubicBezTo>
                <a:cubicBezTo>
                  <a:pt x="8924" y="5927"/>
                  <a:pt x="8950" y="5592"/>
                  <a:pt x="9002" y="5231"/>
                </a:cubicBezTo>
                <a:cubicBezTo>
                  <a:pt x="9053" y="4844"/>
                  <a:pt x="9079" y="4483"/>
                  <a:pt x="9079" y="4122"/>
                </a:cubicBezTo>
                <a:cubicBezTo>
                  <a:pt x="9105" y="3425"/>
                  <a:pt x="8924" y="2755"/>
                  <a:pt x="8563" y="2187"/>
                </a:cubicBezTo>
                <a:cubicBezTo>
                  <a:pt x="7815" y="1052"/>
                  <a:pt x="6629" y="279"/>
                  <a:pt x="5288" y="47"/>
                </a:cubicBezTo>
                <a:cubicBezTo>
                  <a:pt x="5107" y="15"/>
                  <a:pt x="4925" y="0"/>
                  <a:pt x="4745" y="0"/>
                </a:cubicBezTo>
                <a:close/>
                <a:moveTo>
                  <a:pt x="11014" y="8738"/>
                </a:moveTo>
                <a:lnTo>
                  <a:pt x="9157" y="11498"/>
                </a:lnTo>
                <a:lnTo>
                  <a:pt x="12097" y="13458"/>
                </a:lnTo>
                <a:lnTo>
                  <a:pt x="13954" y="10672"/>
                </a:lnTo>
                <a:lnTo>
                  <a:pt x="11014" y="873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5"/>
          <p:cNvSpPr/>
          <p:nvPr/>
        </p:nvSpPr>
        <p:spPr>
          <a:xfrm rot="-5775818">
            <a:off x="1922314" y="4141323"/>
            <a:ext cx="424262" cy="389888"/>
          </a:xfrm>
          <a:custGeom>
            <a:avLst/>
            <a:gdLst/>
            <a:ahLst/>
            <a:cxnLst/>
            <a:rect l="l" t="t" r="r" b="b"/>
            <a:pathLst>
              <a:path w="16971" h="15596" extrusionOk="0">
                <a:moveTo>
                  <a:pt x="13953" y="1"/>
                </a:moveTo>
                <a:lnTo>
                  <a:pt x="11245" y="3173"/>
                </a:lnTo>
                <a:lnTo>
                  <a:pt x="14237" y="5752"/>
                </a:lnTo>
                <a:lnTo>
                  <a:pt x="16971" y="2580"/>
                </a:lnTo>
                <a:lnTo>
                  <a:pt x="13953" y="1"/>
                </a:lnTo>
                <a:close/>
                <a:moveTo>
                  <a:pt x="4876" y="4744"/>
                </a:moveTo>
                <a:cubicBezTo>
                  <a:pt x="4295" y="4744"/>
                  <a:pt x="3720" y="4865"/>
                  <a:pt x="3199" y="5108"/>
                </a:cubicBezTo>
                <a:cubicBezTo>
                  <a:pt x="2502" y="5443"/>
                  <a:pt x="1909" y="5907"/>
                  <a:pt x="1419" y="6500"/>
                </a:cubicBezTo>
                <a:cubicBezTo>
                  <a:pt x="852" y="7119"/>
                  <a:pt x="439" y="7841"/>
                  <a:pt x="207" y="8667"/>
                </a:cubicBezTo>
                <a:cubicBezTo>
                  <a:pt x="26" y="9337"/>
                  <a:pt x="1" y="10034"/>
                  <a:pt x="155" y="10730"/>
                </a:cubicBezTo>
                <a:cubicBezTo>
                  <a:pt x="284" y="11375"/>
                  <a:pt x="568" y="11994"/>
                  <a:pt x="929" y="12561"/>
                </a:cubicBezTo>
                <a:cubicBezTo>
                  <a:pt x="1290" y="13128"/>
                  <a:pt x="1729" y="13618"/>
                  <a:pt x="2219" y="14057"/>
                </a:cubicBezTo>
                <a:cubicBezTo>
                  <a:pt x="3070" y="14805"/>
                  <a:pt x="4127" y="15321"/>
                  <a:pt x="5262" y="15527"/>
                </a:cubicBezTo>
                <a:cubicBezTo>
                  <a:pt x="5538" y="15573"/>
                  <a:pt x="5813" y="15596"/>
                  <a:pt x="6088" y="15596"/>
                </a:cubicBezTo>
                <a:cubicBezTo>
                  <a:pt x="6890" y="15596"/>
                  <a:pt x="7678" y="15402"/>
                  <a:pt x="8408" y="15037"/>
                </a:cubicBezTo>
                <a:lnTo>
                  <a:pt x="7506" y="11375"/>
                </a:lnTo>
                <a:cubicBezTo>
                  <a:pt x="7325" y="11400"/>
                  <a:pt x="7145" y="11452"/>
                  <a:pt x="6964" y="11504"/>
                </a:cubicBezTo>
                <a:cubicBezTo>
                  <a:pt x="6758" y="11581"/>
                  <a:pt x="6551" y="11607"/>
                  <a:pt x="6319" y="11633"/>
                </a:cubicBezTo>
                <a:cubicBezTo>
                  <a:pt x="6257" y="11639"/>
                  <a:pt x="6195" y="11643"/>
                  <a:pt x="6132" y="11643"/>
                </a:cubicBezTo>
                <a:cubicBezTo>
                  <a:pt x="5961" y="11643"/>
                  <a:pt x="5786" y="11619"/>
                  <a:pt x="5597" y="11581"/>
                </a:cubicBezTo>
                <a:cubicBezTo>
                  <a:pt x="5339" y="11529"/>
                  <a:pt x="5107" y="11400"/>
                  <a:pt x="4901" y="11220"/>
                </a:cubicBezTo>
                <a:cubicBezTo>
                  <a:pt x="4591" y="10962"/>
                  <a:pt x="4385" y="10627"/>
                  <a:pt x="4308" y="10240"/>
                </a:cubicBezTo>
                <a:cubicBezTo>
                  <a:pt x="4230" y="9879"/>
                  <a:pt x="4308" y="9518"/>
                  <a:pt x="4566" y="9234"/>
                </a:cubicBezTo>
                <a:cubicBezTo>
                  <a:pt x="4798" y="8976"/>
                  <a:pt x="5133" y="8796"/>
                  <a:pt x="5494" y="8744"/>
                </a:cubicBezTo>
                <a:cubicBezTo>
                  <a:pt x="5733" y="8712"/>
                  <a:pt x="5982" y="8690"/>
                  <a:pt x="6235" y="8690"/>
                </a:cubicBezTo>
                <a:cubicBezTo>
                  <a:pt x="6391" y="8690"/>
                  <a:pt x="6549" y="8699"/>
                  <a:pt x="6706" y="8718"/>
                </a:cubicBezTo>
                <a:cubicBezTo>
                  <a:pt x="7093" y="8770"/>
                  <a:pt x="7506" y="8847"/>
                  <a:pt x="7893" y="8950"/>
                </a:cubicBezTo>
                <a:cubicBezTo>
                  <a:pt x="8254" y="9053"/>
                  <a:pt x="8563" y="9105"/>
                  <a:pt x="8769" y="9157"/>
                </a:cubicBezTo>
                <a:cubicBezTo>
                  <a:pt x="9090" y="9232"/>
                  <a:pt x="9411" y="9280"/>
                  <a:pt x="9742" y="9280"/>
                </a:cubicBezTo>
                <a:cubicBezTo>
                  <a:pt x="9864" y="9280"/>
                  <a:pt x="9986" y="9274"/>
                  <a:pt x="10111" y="9260"/>
                </a:cubicBezTo>
                <a:cubicBezTo>
                  <a:pt x="10472" y="9234"/>
                  <a:pt x="10833" y="9131"/>
                  <a:pt x="11168" y="8976"/>
                </a:cubicBezTo>
                <a:cubicBezTo>
                  <a:pt x="11477" y="8821"/>
                  <a:pt x="11761" y="8641"/>
                  <a:pt x="11993" y="8383"/>
                </a:cubicBezTo>
                <a:cubicBezTo>
                  <a:pt x="12251" y="8151"/>
                  <a:pt x="12483" y="7893"/>
                  <a:pt x="12715" y="7635"/>
                </a:cubicBezTo>
                <a:lnTo>
                  <a:pt x="9724" y="5082"/>
                </a:lnTo>
                <a:cubicBezTo>
                  <a:pt x="9543" y="5288"/>
                  <a:pt x="9285" y="5391"/>
                  <a:pt x="9027" y="5391"/>
                </a:cubicBezTo>
                <a:cubicBezTo>
                  <a:pt x="8943" y="5398"/>
                  <a:pt x="8860" y="5401"/>
                  <a:pt x="8776" y="5401"/>
                </a:cubicBezTo>
                <a:cubicBezTo>
                  <a:pt x="8524" y="5401"/>
                  <a:pt x="8273" y="5372"/>
                  <a:pt x="8021" y="5314"/>
                </a:cubicBezTo>
                <a:cubicBezTo>
                  <a:pt x="7660" y="5236"/>
                  <a:pt x="7274" y="5133"/>
                  <a:pt x="6835" y="5030"/>
                </a:cubicBezTo>
                <a:cubicBezTo>
                  <a:pt x="6422" y="4927"/>
                  <a:pt x="5984" y="4850"/>
                  <a:pt x="5546" y="4798"/>
                </a:cubicBezTo>
                <a:cubicBezTo>
                  <a:pt x="5323" y="4762"/>
                  <a:pt x="5099" y="4744"/>
                  <a:pt x="4876" y="474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5"/>
          <p:cNvSpPr/>
          <p:nvPr/>
        </p:nvSpPr>
        <p:spPr>
          <a:xfrm rot="-5775818">
            <a:off x="1678697" y="4058706"/>
            <a:ext cx="283066" cy="164670"/>
          </a:xfrm>
          <a:custGeom>
            <a:avLst/>
            <a:gdLst/>
            <a:ahLst/>
            <a:cxnLst/>
            <a:rect l="l" t="t" r="r" b="b"/>
            <a:pathLst>
              <a:path w="11323" h="6587" extrusionOk="0">
                <a:moveTo>
                  <a:pt x="233" y="155"/>
                </a:moveTo>
                <a:lnTo>
                  <a:pt x="1" y="2579"/>
                </a:lnTo>
                <a:lnTo>
                  <a:pt x="2554" y="2812"/>
                </a:lnTo>
                <a:lnTo>
                  <a:pt x="2786" y="387"/>
                </a:lnTo>
                <a:lnTo>
                  <a:pt x="233" y="155"/>
                </a:lnTo>
                <a:close/>
                <a:moveTo>
                  <a:pt x="9543" y="0"/>
                </a:moveTo>
                <a:lnTo>
                  <a:pt x="8021" y="1754"/>
                </a:lnTo>
                <a:cubicBezTo>
                  <a:pt x="8099" y="1831"/>
                  <a:pt x="8176" y="1909"/>
                  <a:pt x="8279" y="1986"/>
                </a:cubicBezTo>
                <a:cubicBezTo>
                  <a:pt x="8383" y="2064"/>
                  <a:pt x="8486" y="2167"/>
                  <a:pt x="8563" y="2270"/>
                </a:cubicBezTo>
                <a:cubicBezTo>
                  <a:pt x="8666" y="2373"/>
                  <a:pt x="8744" y="2502"/>
                  <a:pt x="8795" y="2631"/>
                </a:cubicBezTo>
                <a:cubicBezTo>
                  <a:pt x="8847" y="2786"/>
                  <a:pt x="8873" y="2966"/>
                  <a:pt x="8873" y="3121"/>
                </a:cubicBezTo>
                <a:cubicBezTo>
                  <a:pt x="8847" y="3379"/>
                  <a:pt x="8744" y="3585"/>
                  <a:pt x="8589" y="3766"/>
                </a:cubicBezTo>
                <a:cubicBezTo>
                  <a:pt x="8453" y="3924"/>
                  <a:pt x="8279" y="4003"/>
                  <a:pt x="8081" y="4003"/>
                </a:cubicBezTo>
                <a:cubicBezTo>
                  <a:pt x="8053" y="4003"/>
                  <a:pt x="8025" y="4001"/>
                  <a:pt x="7996" y="3998"/>
                </a:cubicBezTo>
                <a:cubicBezTo>
                  <a:pt x="7764" y="3972"/>
                  <a:pt x="7557" y="3869"/>
                  <a:pt x="7428" y="3714"/>
                </a:cubicBezTo>
                <a:cubicBezTo>
                  <a:pt x="7248" y="3534"/>
                  <a:pt x="7093" y="3327"/>
                  <a:pt x="6990" y="3121"/>
                </a:cubicBezTo>
                <a:cubicBezTo>
                  <a:pt x="6861" y="2889"/>
                  <a:pt x="6758" y="2683"/>
                  <a:pt x="6655" y="2450"/>
                </a:cubicBezTo>
                <a:cubicBezTo>
                  <a:pt x="6577" y="2218"/>
                  <a:pt x="6500" y="2038"/>
                  <a:pt x="6448" y="1935"/>
                </a:cubicBezTo>
                <a:cubicBezTo>
                  <a:pt x="6345" y="1677"/>
                  <a:pt x="6216" y="1419"/>
                  <a:pt x="6036" y="1213"/>
                </a:cubicBezTo>
                <a:cubicBezTo>
                  <a:pt x="5881" y="1032"/>
                  <a:pt x="5700" y="903"/>
                  <a:pt x="5520" y="774"/>
                </a:cubicBezTo>
                <a:cubicBezTo>
                  <a:pt x="5339" y="671"/>
                  <a:pt x="5133" y="619"/>
                  <a:pt x="4927" y="568"/>
                </a:cubicBezTo>
                <a:cubicBezTo>
                  <a:pt x="4720" y="542"/>
                  <a:pt x="4488" y="490"/>
                  <a:pt x="4282" y="490"/>
                </a:cubicBezTo>
                <a:lnTo>
                  <a:pt x="4050" y="2889"/>
                </a:lnTo>
                <a:cubicBezTo>
                  <a:pt x="4204" y="2889"/>
                  <a:pt x="4359" y="2992"/>
                  <a:pt x="4462" y="3121"/>
                </a:cubicBezTo>
                <a:cubicBezTo>
                  <a:pt x="4591" y="3276"/>
                  <a:pt x="4694" y="3456"/>
                  <a:pt x="4798" y="3663"/>
                </a:cubicBezTo>
                <a:cubicBezTo>
                  <a:pt x="4875" y="3869"/>
                  <a:pt x="4978" y="4101"/>
                  <a:pt x="5081" y="4333"/>
                </a:cubicBezTo>
                <a:cubicBezTo>
                  <a:pt x="5159" y="4591"/>
                  <a:pt x="5288" y="4849"/>
                  <a:pt x="5417" y="5081"/>
                </a:cubicBezTo>
                <a:cubicBezTo>
                  <a:pt x="5623" y="5520"/>
                  <a:pt x="5984" y="5906"/>
                  <a:pt x="6397" y="6164"/>
                </a:cubicBezTo>
                <a:cubicBezTo>
                  <a:pt x="6809" y="6396"/>
                  <a:pt x="7274" y="6525"/>
                  <a:pt x="7738" y="6551"/>
                </a:cubicBezTo>
                <a:cubicBezTo>
                  <a:pt x="7893" y="6574"/>
                  <a:pt x="8047" y="6586"/>
                  <a:pt x="8201" y="6586"/>
                </a:cubicBezTo>
                <a:cubicBezTo>
                  <a:pt x="8561" y="6586"/>
                  <a:pt x="8916" y="6523"/>
                  <a:pt x="9259" y="6396"/>
                </a:cubicBezTo>
                <a:cubicBezTo>
                  <a:pt x="9646" y="6242"/>
                  <a:pt x="10007" y="6010"/>
                  <a:pt x="10291" y="5700"/>
                </a:cubicBezTo>
                <a:cubicBezTo>
                  <a:pt x="10575" y="5391"/>
                  <a:pt x="10807" y="5030"/>
                  <a:pt x="10936" y="4643"/>
                </a:cubicBezTo>
                <a:cubicBezTo>
                  <a:pt x="11091" y="4256"/>
                  <a:pt x="11194" y="3869"/>
                  <a:pt x="11220" y="3456"/>
                </a:cubicBezTo>
                <a:cubicBezTo>
                  <a:pt x="11323" y="2760"/>
                  <a:pt x="11194" y="2064"/>
                  <a:pt x="10884" y="1419"/>
                </a:cubicBezTo>
                <a:cubicBezTo>
                  <a:pt x="10601" y="826"/>
                  <a:pt x="10136" y="310"/>
                  <a:pt x="954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5"/>
          <p:cNvSpPr/>
          <p:nvPr/>
        </p:nvSpPr>
        <p:spPr>
          <a:xfrm rot="-5775818">
            <a:off x="1262689" y="4287352"/>
            <a:ext cx="400413" cy="273567"/>
          </a:xfrm>
          <a:custGeom>
            <a:avLst/>
            <a:gdLst/>
            <a:ahLst/>
            <a:cxnLst/>
            <a:rect l="l" t="t" r="r" b="b"/>
            <a:pathLst>
              <a:path w="16017" h="10943" extrusionOk="0">
                <a:moveTo>
                  <a:pt x="10997" y="0"/>
                </a:moveTo>
                <a:cubicBezTo>
                  <a:pt x="10762" y="0"/>
                  <a:pt x="10525" y="20"/>
                  <a:pt x="10291" y="59"/>
                </a:cubicBezTo>
                <a:lnTo>
                  <a:pt x="10084" y="3308"/>
                </a:lnTo>
                <a:cubicBezTo>
                  <a:pt x="10239" y="3334"/>
                  <a:pt x="10394" y="3360"/>
                  <a:pt x="10549" y="3360"/>
                </a:cubicBezTo>
                <a:cubicBezTo>
                  <a:pt x="10729" y="3360"/>
                  <a:pt x="10936" y="3360"/>
                  <a:pt x="11116" y="3412"/>
                </a:cubicBezTo>
                <a:cubicBezTo>
                  <a:pt x="11322" y="3463"/>
                  <a:pt x="11503" y="3541"/>
                  <a:pt x="11683" y="3644"/>
                </a:cubicBezTo>
                <a:cubicBezTo>
                  <a:pt x="11890" y="3747"/>
                  <a:pt x="12070" y="3927"/>
                  <a:pt x="12173" y="4134"/>
                </a:cubicBezTo>
                <a:cubicBezTo>
                  <a:pt x="12354" y="4417"/>
                  <a:pt x="12431" y="4753"/>
                  <a:pt x="12406" y="5088"/>
                </a:cubicBezTo>
                <a:cubicBezTo>
                  <a:pt x="12380" y="5398"/>
                  <a:pt x="12199" y="5681"/>
                  <a:pt x="11941" y="5836"/>
                </a:cubicBezTo>
                <a:cubicBezTo>
                  <a:pt x="11729" y="5952"/>
                  <a:pt x="11501" y="6010"/>
                  <a:pt x="11270" y="6010"/>
                </a:cubicBezTo>
                <a:cubicBezTo>
                  <a:pt x="11193" y="6010"/>
                  <a:pt x="11116" y="6004"/>
                  <a:pt x="11039" y="5991"/>
                </a:cubicBezTo>
                <a:cubicBezTo>
                  <a:pt x="10703" y="5939"/>
                  <a:pt x="10368" y="5836"/>
                  <a:pt x="10059" y="5707"/>
                </a:cubicBezTo>
                <a:cubicBezTo>
                  <a:pt x="9723" y="5552"/>
                  <a:pt x="9414" y="5398"/>
                  <a:pt x="9130" y="5191"/>
                </a:cubicBezTo>
                <a:cubicBezTo>
                  <a:pt x="8846" y="5011"/>
                  <a:pt x="8614" y="4882"/>
                  <a:pt x="8460" y="4804"/>
                </a:cubicBezTo>
                <a:cubicBezTo>
                  <a:pt x="8124" y="4598"/>
                  <a:pt x="7763" y="4443"/>
                  <a:pt x="7376" y="4340"/>
                </a:cubicBezTo>
                <a:cubicBezTo>
                  <a:pt x="7185" y="4308"/>
                  <a:pt x="6994" y="4286"/>
                  <a:pt x="6803" y="4286"/>
                </a:cubicBezTo>
                <a:cubicBezTo>
                  <a:pt x="6684" y="4286"/>
                  <a:pt x="6566" y="4295"/>
                  <a:pt x="6448" y="4314"/>
                </a:cubicBezTo>
                <a:cubicBezTo>
                  <a:pt x="6138" y="4340"/>
                  <a:pt x="5855" y="4443"/>
                  <a:pt x="5597" y="4572"/>
                </a:cubicBezTo>
                <a:cubicBezTo>
                  <a:pt x="5339" y="4701"/>
                  <a:pt x="5055" y="4856"/>
                  <a:pt x="4797" y="5011"/>
                </a:cubicBezTo>
                <a:lnTo>
                  <a:pt x="6577" y="7925"/>
                </a:lnTo>
                <a:cubicBezTo>
                  <a:pt x="6706" y="7844"/>
                  <a:pt x="6845" y="7804"/>
                  <a:pt x="6988" y="7804"/>
                </a:cubicBezTo>
                <a:cubicBezTo>
                  <a:pt x="7073" y="7804"/>
                  <a:pt x="7160" y="7819"/>
                  <a:pt x="7247" y="7848"/>
                </a:cubicBezTo>
                <a:cubicBezTo>
                  <a:pt x="7531" y="7899"/>
                  <a:pt x="7789" y="8028"/>
                  <a:pt x="8047" y="8157"/>
                </a:cubicBezTo>
                <a:cubicBezTo>
                  <a:pt x="8331" y="8312"/>
                  <a:pt x="8614" y="8492"/>
                  <a:pt x="8950" y="8699"/>
                </a:cubicBezTo>
                <a:cubicBezTo>
                  <a:pt x="9259" y="8905"/>
                  <a:pt x="9620" y="9086"/>
                  <a:pt x="9955" y="9240"/>
                </a:cubicBezTo>
                <a:cubicBezTo>
                  <a:pt x="10457" y="9491"/>
                  <a:pt x="11026" y="9623"/>
                  <a:pt x="11595" y="9623"/>
                </a:cubicBezTo>
                <a:cubicBezTo>
                  <a:pt x="11728" y="9623"/>
                  <a:pt x="11861" y="9616"/>
                  <a:pt x="11993" y="9601"/>
                </a:cubicBezTo>
                <a:cubicBezTo>
                  <a:pt x="12638" y="9524"/>
                  <a:pt x="13257" y="9292"/>
                  <a:pt x="13824" y="8931"/>
                </a:cubicBezTo>
                <a:cubicBezTo>
                  <a:pt x="14443" y="8570"/>
                  <a:pt x="14959" y="8054"/>
                  <a:pt x="15372" y="7461"/>
                </a:cubicBezTo>
                <a:cubicBezTo>
                  <a:pt x="15681" y="6971"/>
                  <a:pt x="15887" y="6378"/>
                  <a:pt x="15965" y="5784"/>
                </a:cubicBezTo>
                <a:cubicBezTo>
                  <a:pt x="16016" y="5217"/>
                  <a:pt x="15965" y="4624"/>
                  <a:pt x="15810" y="4082"/>
                </a:cubicBezTo>
                <a:cubicBezTo>
                  <a:pt x="15655" y="3515"/>
                  <a:pt x="15423" y="2999"/>
                  <a:pt x="15114" y="2509"/>
                </a:cubicBezTo>
                <a:cubicBezTo>
                  <a:pt x="14624" y="1658"/>
                  <a:pt x="13876" y="962"/>
                  <a:pt x="12999" y="497"/>
                </a:cubicBezTo>
                <a:cubicBezTo>
                  <a:pt x="12382" y="170"/>
                  <a:pt x="11693" y="0"/>
                  <a:pt x="10997" y="0"/>
                </a:cubicBezTo>
                <a:close/>
                <a:moveTo>
                  <a:pt x="3069" y="6171"/>
                </a:moveTo>
                <a:lnTo>
                  <a:pt x="0" y="8054"/>
                </a:lnTo>
                <a:lnTo>
                  <a:pt x="1780" y="10943"/>
                </a:lnTo>
                <a:lnTo>
                  <a:pt x="4849" y="9060"/>
                </a:lnTo>
                <a:lnTo>
                  <a:pt x="3069" y="617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5"/>
          <p:cNvSpPr/>
          <p:nvPr/>
        </p:nvSpPr>
        <p:spPr>
          <a:xfrm rot="-5775818">
            <a:off x="1288003" y="3174655"/>
            <a:ext cx="231493" cy="389663"/>
          </a:xfrm>
          <a:custGeom>
            <a:avLst/>
            <a:gdLst/>
            <a:ahLst/>
            <a:cxnLst/>
            <a:rect l="l" t="t" r="r" b="b"/>
            <a:pathLst>
              <a:path w="9260" h="15587" extrusionOk="0">
                <a:moveTo>
                  <a:pt x="5081" y="1"/>
                </a:moveTo>
                <a:lnTo>
                  <a:pt x="4901" y="3534"/>
                </a:lnTo>
                <a:lnTo>
                  <a:pt x="8279" y="3689"/>
                </a:lnTo>
                <a:lnTo>
                  <a:pt x="8434" y="130"/>
                </a:lnTo>
                <a:lnTo>
                  <a:pt x="5081" y="1"/>
                </a:lnTo>
                <a:close/>
                <a:moveTo>
                  <a:pt x="4875" y="5597"/>
                </a:moveTo>
                <a:cubicBezTo>
                  <a:pt x="4875" y="5830"/>
                  <a:pt x="4772" y="6036"/>
                  <a:pt x="4591" y="6191"/>
                </a:cubicBezTo>
                <a:cubicBezTo>
                  <a:pt x="4385" y="6371"/>
                  <a:pt x="4153" y="6526"/>
                  <a:pt x="3895" y="6655"/>
                </a:cubicBezTo>
                <a:cubicBezTo>
                  <a:pt x="3585" y="6810"/>
                  <a:pt x="3302" y="6939"/>
                  <a:pt x="2941" y="7093"/>
                </a:cubicBezTo>
                <a:cubicBezTo>
                  <a:pt x="2605" y="7222"/>
                  <a:pt x="2270" y="7403"/>
                  <a:pt x="1961" y="7609"/>
                </a:cubicBezTo>
                <a:cubicBezTo>
                  <a:pt x="1342" y="7944"/>
                  <a:pt x="852" y="8434"/>
                  <a:pt x="516" y="9053"/>
                </a:cubicBezTo>
                <a:cubicBezTo>
                  <a:pt x="233" y="9647"/>
                  <a:pt x="78" y="10266"/>
                  <a:pt x="52" y="10936"/>
                </a:cubicBezTo>
                <a:cubicBezTo>
                  <a:pt x="1" y="11633"/>
                  <a:pt x="104" y="12355"/>
                  <a:pt x="387" y="12999"/>
                </a:cubicBezTo>
                <a:cubicBezTo>
                  <a:pt x="620" y="13541"/>
                  <a:pt x="981" y="14031"/>
                  <a:pt x="1419" y="14418"/>
                </a:cubicBezTo>
                <a:cubicBezTo>
                  <a:pt x="1857" y="14779"/>
                  <a:pt x="2373" y="15063"/>
                  <a:pt x="2915" y="15243"/>
                </a:cubicBezTo>
                <a:cubicBezTo>
                  <a:pt x="3457" y="15424"/>
                  <a:pt x="4024" y="15553"/>
                  <a:pt x="4591" y="15579"/>
                </a:cubicBezTo>
                <a:cubicBezTo>
                  <a:pt x="4687" y="15584"/>
                  <a:pt x="4782" y="15586"/>
                  <a:pt x="4878" y="15586"/>
                </a:cubicBezTo>
                <a:cubicBezTo>
                  <a:pt x="5740" y="15586"/>
                  <a:pt x="6611" y="15377"/>
                  <a:pt x="7377" y="14960"/>
                </a:cubicBezTo>
                <a:cubicBezTo>
                  <a:pt x="8202" y="14521"/>
                  <a:pt x="8847" y="13825"/>
                  <a:pt x="9259" y="12974"/>
                </a:cubicBezTo>
                <a:lnTo>
                  <a:pt x="6706" y="11014"/>
                </a:lnTo>
                <a:cubicBezTo>
                  <a:pt x="6603" y="11117"/>
                  <a:pt x="6526" y="11246"/>
                  <a:pt x="6422" y="11375"/>
                </a:cubicBezTo>
                <a:cubicBezTo>
                  <a:pt x="6319" y="11529"/>
                  <a:pt x="6190" y="11658"/>
                  <a:pt x="6061" y="11787"/>
                </a:cubicBezTo>
                <a:cubicBezTo>
                  <a:pt x="5907" y="11942"/>
                  <a:pt x="5726" y="12045"/>
                  <a:pt x="5546" y="12123"/>
                </a:cubicBezTo>
                <a:cubicBezTo>
                  <a:pt x="5353" y="12208"/>
                  <a:pt x="5161" y="12258"/>
                  <a:pt x="4969" y="12258"/>
                </a:cubicBezTo>
                <a:cubicBezTo>
                  <a:pt x="4929" y="12258"/>
                  <a:pt x="4889" y="12256"/>
                  <a:pt x="4849" y="12252"/>
                </a:cubicBezTo>
                <a:cubicBezTo>
                  <a:pt x="4540" y="12252"/>
                  <a:pt x="4204" y="12123"/>
                  <a:pt x="3972" y="11942"/>
                </a:cubicBezTo>
                <a:cubicBezTo>
                  <a:pt x="3714" y="11736"/>
                  <a:pt x="3585" y="11426"/>
                  <a:pt x="3611" y="11117"/>
                </a:cubicBezTo>
                <a:cubicBezTo>
                  <a:pt x="3637" y="10807"/>
                  <a:pt x="3766" y="10524"/>
                  <a:pt x="3972" y="10291"/>
                </a:cubicBezTo>
                <a:cubicBezTo>
                  <a:pt x="4204" y="10059"/>
                  <a:pt x="4488" y="9827"/>
                  <a:pt x="4772" y="9647"/>
                </a:cubicBezTo>
                <a:cubicBezTo>
                  <a:pt x="5056" y="9492"/>
                  <a:pt x="5365" y="9337"/>
                  <a:pt x="5675" y="9208"/>
                </a:cubicBezTo>
                <a:cubicBezTo>
                  <a:pt x="5984" y="9053"/>
                  <a:pt x="6216" y="8950"/>
                  <a:pt x="6397" y="8873"/>
                </a:cubicBezTo>
                <a:cubicBezTo>
                  <a:pt x="6732" y="8718"/>
                  <a:pt x="7067" y="8512"/>
                  <a:pt x="7351" y="8228"/>
                </a:cubicBezTo>
                <a:cubicBezTo>
                  <a:pt x="7583" y="8022"/>
                  <a:pt x="7764" y="7764"/>
                  <a:pt x="7893" y="7480"/>
                </a:cubicBezTo>
                <a:cubicBezTo>
                  <a:pt x="8021" y="7222"/>
                  <a:pt x="8125" y="6939"/>
                  <a:pt x="8150" y="6655"/>
                </a:cubicBezTo>
                <a:cubicBezTo>
                  <a:pt x="8202" y="6345"/>
                  <a:pt x="8254" y="6062"/>
                  <a:pt x="8254" y="5752"/>
                </a:cubicBezTo>
                <a:lnTo>
                  <a:pt x="4875" y="559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5"/>
          <p:cNvSpPr/>
          <p:nvPr/>
        </p:nvSpPr>
        <p:spPr>
          <a:xfrm>
            <a:off x="1562003" y="-438345"/>
            <a:ext cx="6019994" cy="602018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5"/>
          <p:cNvSpPr/>
          <p:nvPr/>
        </p:nvSpPr>
        <p:spPr>
          <a:xfrm>
            <a:off x="8113599" y="502367"/>
            <a:ext cx="714938" cy="194960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5"/>
          <p:cNvSpPr/>
          <p:nvPr/>
        </p:nvSpPr>
        <p:spPr>
          <a:xfrm>
            <a:off x="2194374" y="126942"/>
            <a:ext cx="714938" cy="194960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5"/>
          <p:cNvSpPr/>
          <p:nvPr/>
        </p:nvSpPr>
        <p:spPr>
          <a:xfrm>
            <a:off x="-57812" y="1608245"/>
            <a:ext cx="701236" cy="192014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5"/>
          <p:cNvSpPr/>
          <p:nvPr/>
        </p:nvSpPr>
        <p:spPr>
          <a:xfrm rot="-3847606">
            <a:off x="3242225" y="2097902"/>
            <a:ext cx="484896" cy="305338"/>
          </a:xfrm>
          <a:custGeom>
            <a:avLst/>
            <a:gdLst/>
            <a:ahLst/>
            <a:cxnLst/>
            <a:rect l="l" t="t" r="r" b="b"/>
            <a:pathLst>
              <a:path w="19395" h="12213" extrusionOk="0">
                <a:moveTo>
                  <a:pt x="13461" y="0"/>
                </a:moveTo>
                <a:cubicBezTo>
                  <a:pt x="13332" y="0"/>
                  <a:pt x="13204" y="5"/>
                  <a:pt x="13076" y="14"/>
                </a:cubicBezTo>
                <a:lnTo>
                  <a:pt x="12509" y="3882"/>
                </a:lnTo>
                <a:cubicBezTo>
                  <a:pt x="12689" y="3908"/>
                  <a:pt x="12870" y="3934"/>
                  <a:pt x="13076" y="3960"/>
                </a:cubicBezTo>
                <a:cubicBezTo>
                  <a:pt x="13283" y="3986"/>
                  <a:pt x="13515" y="4011"/>
                  <a:pt x="13747" y="4089"/>
                </a:cubicBezTo>
                <a:cubicBezTo>
                  <a:pt x="13979" y="4166"/>
                  <a:pt x="14211" y="4269"/>
                  <a:pt x="14417" y="4424"/>
                </a:cubicBezTo>
                <a:cubicBezTo>
                  <a:pt x="14624" y="4579"/>
                  <a:pt x="14830" y="4811"/>
                  <a:pt x="14933" y="5069"/>
                </a:cubicBezTo>
                <a:cubicBezTo>
                  <a:pt x="15139" y="5404"/>
                  <a:pt x="15191" y="5817"/>
                  <a:pt x="15139" y="6204"/>
                </a:cubicBezTo>
                <a:cubicBezTo>
                  <a:pt x="15062" y="6590"/>
                  <a:pt x="14830" y="6900"/>
                  <a:pt x="14495" y="7055"/>
                </a:cubicBezTo>
                <a:cubicBezTo>
                  <a:pt x="14273" y="7166"/>
                  <a:pt x="14051" y="7218"/>
                  <a:pt x="13829" y="7218"/>
                </a:cubicBezTo>
                <a:cubicBezTo>
                  <a:pt x="13690" y="7218"/>
                  <a:pt x="13551" y="7198"/>
                  <a:pt x="13411" y="7158"/>
                </a:cubicBezTo>
                <a:cubicBezTo>
                  <a:pt x="12999" y="7080"/>
                  <a:pt x="12612" y="6926"/>
                  <a:pt x="12251" y="6719"/>
                </a:cubicBezTo>
                <a:cubicBezTo>
                  <a:pt x="11864" y="6513"/>
                  <a:pt x="11529" y="6281"/>
                  <a:pt x="11193" y="6049"/>
                </a:cubicBezTo>
                <a:cubicBezTo>
                  <a:pt x="10858" y="5817"/>
                  <a:pt x="10626" y="5610"/>
                  <a:pt x="10446" y="5481"/>
                </a:cubicBezTo>
                <a:cubicBezTo>
                  <a:pt x="10059" y="5198"/>
                  <a:pt x="9646" y="4991"/>
                  <a:pt x="9208" y="4837"/>
                </a:cubicBezTo>
                <a:cubicBezTo>
                  <a:pt x="8912" y="4758"/>
                  <a:pt x="8632" y="4724"/>
                  <a:pt x="8343" y="4724"/>
                </a:cubicBezTo>
                <a:cubicBezTo>
                  <a:pt x="8254" y="4724"/>
                  <a:pt x="8164" y="4727"/>
                  <a:pt x="8073" y="4733"/>
                </a:cubicBezTo>
                <a:cubicBezTo>
                  <a:pt x="7712" y="4733"/>
                  <a:pt x="7376" y="4811"/>
                  <a:pt x="7041" y="4966"/>
                </a:cubicBezTo>
                <a:cubicBezTo>
                  <a:pt x="6680" y="5069"/>
                  <a:pt x="6371" y="5249"/>
                  <a:pt x="6035" y="5404"/>
                </a:cubicBezTo>
                <a:lnTo>
                  <a:pt x="7892" y="9015"/>
                </a:lnTo>
                <a:cubicBezTo>
                  <a:pt x="8027" y="8940"/>
                  <a:pt x="8189" y="8899"/>
                  <a:pt x="8351" y="8899"/>
                </a:cubicBezTo>
                <a:cubicBezTo>
                  <a:pt x="8467" y="8899"/>
                  <a:pt x="8584" y="8920"/>
                  <a:pt x="8692" y="8963"/>
                </a:cubicBezTo>
                <a:cubicBezTo>
                  <a:pt x="9027" y="9092"/>
                  <a:pt x="9337" y="9247"/>
                  <a:pt x="9620" y="9453"/>
                </a:cubicBezTo>
                <a:cubicBezTo>
                  <a:pt x="9930" y="9660"/>
                  <a:pt x="10291" y="9917"/>
                  <a:pt x="10626" y="10175"/>
                </a:cubicBezTo>
                <a:cubicBezTo>
                  <a:pt x="10987" y="10459"/>
                  <a:pt x="11374" y="10717"/>
                  <a:pt x="11787" y="10923"/>
                </a:cubicBezTo>
                <a:cubicBezTo>
                  <a:pt x="12473" y="11340"/>
                  <a:pt x="13251" y="11570"/>
                  <a:pt x="14035" y="11570"/>
                </a:cubicBezTo>
                <a:cubicBezTo>
                  <a:pt x="14076" y="11570"/>
                  <a:pt x="14118" y="11569"/>
                  <a:pt x="14159" y="11568"/>
                </a:cubicBezTo>
                <a:cubicBezTo>
                  <a:pt x="14959" y="11516"/>
                  <a:pt x="15707" y="11284"/>
                  <a:pt x="16429" y="10923"/>
                </a:cubicBezTo>
                <a:cubicBezTo>
                  <a:pt x="17203" y="10562"/>
                  <a:pt x="17873" y="10021"/>
                  <a:pt x="18415" y="9324"/>
                </a:cubicBezTo>
                <a:cubicBezTo>
                  <a:pt x="18853" y="8757"/>
                  <a:pt x="19137" y="8086"/>
                  <a:pt x="19292" y="7390"/>
                </a:cubicBezTo>
                <a:cubicBezTo>
                  <a:pt x="19395" y="6719"/>
                  <a:pt x="19395" y="5997"/>
                  <a:pt x="19266" y="5327"/>
                </a:cubicBezTo>
                <a:cubicBezTo>
                  <a:pt x="19137" y="4656"/>
                  <a:pt x="18905" y="4011"/>
                  <a:pt x="18595" y="3392"/>
                </a:cubicBezTo>
                <a:cubicBezTo>
                  <a:pt x="18080" y="2335"/>
                  <a:pt x="17280" y="1432"/>
                  <a:pt x="16274" y="787"/>
                </a:cubicBezTo>
                <a:cubicBezTo>
                  <a:pt x="15430" y="263"/>
                  <a:pt x="14445" y="0"/>
                  <a:pt x="13461" y="0"/>
                </a:cubicBezTo>
                <a:close/>
                <a:moveTo>
                  <a:pt x="3843" y="6616"/>
                </a:moveTo>
                <a:lnTo>
                  <a:pt x="0" y="8576"/>
                </a:lnTo>
                <a:lnTo>
                  <a:pt x="1857" y="12213"/>
                </a:lnTo>
                <a:lnTo>
                  <a:pt x="5700" y="10253"/>
                </a:lnTo>
                <a:lnTo>
                  <a:pt x="3843" y="661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5"/>
          <p:cNvSpPr/>
          <p:nvPr/>
        </p:nvSpPr>
        <p:spPr>
          <a:xfrm rot="9000128" flipH="1">
            <a:off x="5524342" y="2034761"/>
            <a:ext cx="393375" cy="438653"/>
          </a:xfrm>
          <a:custGeom>
            <a:avLst/>
            <a:gdLst/>
            <a:ahLst/>
            <a:cxnLst/>
            <a:rect l="l" t="t" r="r" b="b"/>
            <a:pathLst>
              <a:path w="15734" h="17545" extrusionOk="0">
                <a:moveTo>
                  <a:pt x="3586" y="1"/>
                </a:moveTo>
                <a:lnTo>
                  <a:pt x="1" y="1987"/>
                </a:lnTo>
                <a:lnTo>
                  <a:pt x="2090" y="5752"/>
                </a:lnTo>
                <a:lnTo>
                  <a:pt x="5649" y="3792"/>
                </a:lnTo>
                <a:lnTo>
                  <a:pt x="3586" y="1"/>
                </a:lnTo>
                <a:close/>
                <a:moveTo>
                  <a:pt x="6809" y="6010"/>
                </a:moveTo>
                <a:lnTo>
                  <a:pt x="3225" y="7970"/>
                </a:lnTo>
                <a:cubicBezTo>
                  <a:pt x="3405" y="8306"/>
                  <a:pt x="3586" y="8615"/>
                  <a:pt x="3792" y="8925"/>
                </a:cubicBezTo>
                <a:cubicBezTo>
                  <a:pt x="4205" y="9544"/>
                  <a:pt x="4824" y="9982"/>
                  <a:pt x="5520" y="10214"/>
                </a:cubicBezTo>
                <a:cubicBezTo>
                  <a:pt x="5907" y="10322"/>
                  <a:pt x="6294" y="10375"/>
                  <a:pt x="6681" y="10375"/>
                </a:cubicBezTo>
                <a:cubicBezTo>
                  <a:pt x="6758" y="10375"/>
                  <a:pt x="6835" y="10373"/>
                  <a:pt x="6913" y="10369"/>
                </a:cubicBezTo>
                <a:cubicBezTo>
                  <a:pt x="7145" y="10369"/>
                  <a:pt x="7428" y="10369"/>
                  <a:pt x="7841" y="10343"/>
                </a:cubicBezTo>
                <a:cubicBezTo>
                  <a:pt x="7962" y="10335"/>
                  <a:pt x="8083" y="10332"/>
                  <a:pt x="8204" y="10332"/>
                </a:cubicBezTo>
                <a:cubicBezTo>
                  <a:pt x="8498" y="10332"/>
                  <a:pt x="8795" y="10351"/>
                  <a:pt x="9105" y="10369"/>
                </a:cubicBezTo>
                <a:cubicBezTo>
                  <a:pt x="9518" y="10420"/>
                  <a:pt x="9930" y="10498"/>
                  <a:pt x="10317" y="10653"/>
                </a:cubicBezTo>
                <a:cubicBezTo>
                  <a:pt x="10652" y="10781"/>
                  <a:pt x="10962" y="11014"/>
                  <a:pt x="11142" y="11349"/>
                </a:cubicBezTo>
                <a:cubicBezTo>
                  <a:pt x="11349" y="11684"/>
                  <a:pt x="11349" y="12071"/>
                  <a:pt x="11194" y="12406"/>
                </a:cubicBezTo>
                <a:cubicBezTo>
                  <a:pt x="11039" y="12767"/>
                  <a:pt x="10755" y="13077"/>
                  <a:pt x="10394" y="13257"/>
                </a:cubicBezTo>
                <a:cubicBezTo>
                  <a:pt x="10162" y="13412"/>
                  <a:pt x="9879" y="13490"/>
                  <a:pt x="9595" y="13490"/>
                </a:cubicBezTo>
                <a:cubicBezTo>
                  <a:pt x="9337" y="13490"/>
                  <a:pt x="9105" y="13464"/>
                  <a:pt x="8847" y="13386"/>
                </a:cubicBezTo>
                <a:cubicBezTo>
                  <a:pt x="8641" y="13309"/>
                  <a:pt x="8434" y="13232"/>
                  <a:pt x="8228" y="13128"/>
                </a:cubicBezTo>
                <a:cubicBezTo>
                  <a:pt x="8073" y="13025"/>
                  <a:pt x="7893" y="12948"/>
                  <a:pt x="7712" y="12871"/>
                </a:cubicBezTo>
                <a:lnTo>
                  <a:pt x="6010" y="16378"/>
                </a:lnTo>
                <a:cubicBezTo>
                  <a:pt x="6913" y="17100"/>
                  <a:pt x="7996" y="17487"/>
                  <a:pt x="9105" y="17539"/>
                </a:cubicBezTo>
                <a:cubicBezTo>
                  <a:pt x="9190" y="17542"/>
                  <a:pt x="9276" y="17544"/>
                  <a:pt x="9361" y="17544"/>
                </a:cubicBezTo>
                <a:cubicBezTo>
                  <a:pt x="10461" y="17544"/>
                  <a:pt x="11552" y="17238"/>
                  <a:pt x="12509" y="16688"/>
                </a:cubicBezTo>
                <a:cubicBezTo>
                  <a:pt x="13102" y="16378"/>
                  <a:pt x="13644" y="15965"/>
                  <a:pt x="14134" y="15475"/>
                </a:cubicBezTo>
                <a:cubicBezTo>
                  <a:pt x="14624" y="14985"/>
                  <a:pt x="15037" y="14392"/>
                  <a:pt x="15320" y="13773"/>
                </a:cubicBezTo>
                <a:cubicBezTo>
                  <a:pt x="15604" y="13103"/>
                  <a:pt x="15733" y="12381"/>
                  <a:pt x="15682" y="11658"/>
                </a:cubicBezTo>
                <a:cubicBezTo>
                  <a:pt x="15630" y="10807"/>
                  <a:pt x="15372" y="9982"/>
                  <a:pt x="14934" y="9234"/>
                </a:cubicBezTo>
                <a:cubicBezTo>
                  <a:pt x="14573" y="8538"/>
                  <a:pt x="14057" y="7919"/>
                  <a:pt x="13412" y="7429"/>
                </a:cubicBezTo>
                <a:cubicBezTo>
                  <a:pt x="12741" y="6939"/>
                  <a:pt x="11942" y="6655"/>
                  <a:pt x="11091" y="6629"/>
                </a:cubicBezTo>
                <a:cubicBezTo>
                  <a:pt x="10834" y="6599"/>
                  <a:pt x="10568" y="6586"/>
                  <a:pt x="10299" y="6586"/>
                </a:cubicBezTo>
                <a:cubicBezTo>
                  <a:pt x="10108" y="6586"/>
                  <a:pt x="9916" y="6593"/>
                  <a:pt x="9724" y="6603"/>
                </a:cubicBezTo>
                <a:cubicBezTo>
                  <a:pt x="9285" y="6629"/>
                  <a:pt x="8873" y="6629"/>
                  <a:pt x="8486" y="6629"/>
                </a:cubicBezTo>
                <a:cubicBezTo>
                  <a:pt x="8125" y="6629"/>
                  <a:pt x="7790" y="6578"/>
                  <a:pt x="7454" y="6500"/>
                </a:cubicBezTo>
                <a:cubicBezTo>
                  <a:pt x="7171" y="6449"/>
                  <a:pt x="6938" y="6268"/>
                  <a:pt x="6809" y="601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5"/>
          <p:cNvSpPr/>
          <p:nvPr/>
        </p:nvSpPr>
        <p:spPr>
          <a:xfrm rot="-4520723">
            <a:off x="7495586" y="4018857"/>
            <a:ext cx="292760" cy="244358"/>
          </a:xfrm>
          <a:custGeom>
            <a:avLst/>
            <a:gdLst/>
            <a:ahLst/>
            <a:cxnLst/>
            <a:rect l="l" t="t" r="r" b="b"/>
            <a:pathLst>
              <a:path w="11710" h="9774" extrusionOk="0">
                <a:moveTo>
                  <a:pt x="9904" y="1"/>
                </a:moveTo>
                <a:lnTo>
                  <a:pt x="7893" y="1909"/>
                </a:lnTo>
                <a:lnTo>
                  <a:pt x="9698" y="3818"/>
                </a:lnTo>
                <a:lnTo>
                  <a:pt x="11710" y="1909"/>
                </a:lnTo>
                <a:lnTo>
                  <a:pt x="9904" y="1"/>
                </a:lnTo>
                <a:close/>
                <a:moveTo>
                  <a:pt x="3277" y="2502"/>
                </a:moveTo>
                <a:cubicBezTo>
                  <a:pt x="2991" y="2502"/>
                  <a:pt x="2704" y="2548"/>
                  <a:pt x="2425" y="2632"/>
                </a:cubicBezTo>
                <a:cubicBezTo>
                  <a:pt x="1961" y="2812"/>
                  <a:pt x="1522" y="3096"/>
                  <a:pt x="1161" y="3457"/>
                </a:cubicBezTo>
                <a:cubicBezTo>
                  <a:pt x="749" y="3818"/>
                  <a:pt x="413" y="4282"/>
                  <a:pt x="233" y="4798"/>
                </a:cubicBezTo>
                <a:cubicBezTo>
                  <a:pt x="52" y="5236"/>
                  <a:pt x="1" y="5701"/>
                  <a:pt x="52" y="6139"/>
                </a:cubicBezTo>
                <a:cubicBezTo>
                  <a:pt x="104" y="6603"/>
                  <a:pt x="233" y="7016"/>
                  <a:pt x="439" y="7429"/>
                </a:cubicBezTo>
                <a:cubicBezTo>
                  <a:pt x="645" y="7815"/>
                  <a:pt x="903" y="8177"/>
                  <a:pt x="1213" y="8486"/>
                </a:cubicBezTo>
                <a:cubicBezTo>
                  <a:pt x="1703" y="9053"/>
                  <a:pt x="2373" y="9440"/>
                  <a:pt x="3096" y="9647"/>
                </a:cubicBezTo>
                <a:cubicBezTo>
                  <a:pt x="3386" y="9733"/>
                  <a:pt x="3686" y="9774"/>
                  <a:pt x="3987" y="9774"/>
                </a:cubicBezTo>
                <a:cubicBezTo>
                  <a:pt x="4407" y="9774"/>
                  <a:pt x="4831" y="9694"/>
                  <a:pt x="5236" y="9543"/>
                </a:cubicBezTo>
                <a:lnTo>
                  <a:pt x="4875" y="7068"/>
                </a:lnTo>
                <a:cubicBezTo>
                  <a:pt x="4746" y="7068"/>
                  <a:pt x="4617" y="7093"/>
                  <a:pt x="4514" y="7119"/>
                </a:cubicBezTo>
                <a:cubicBezTo>
                  <a:pt x="4359" y="7145"/>
                  <a:pt x="4205" y="7171"/>
                  <a:pt x="4076" y="7171"/>
                </a:cubicBezTo>
                <a:cubicBezTo>
                  <a:pt x="3921" y="7145"/>
                  <a:pt x="3740" y="7119"/>
                  <a:pt x="3611" y="7093"/>
                </a:cubicBezTo>
                <a:cubicBezTo>
                  <a:pt x="3431" y="7016"/>
                  <a:pt x="3276" y="6913"/>
                  <a:pt x="3147" y="6784"/>
                </a:cubicBezTo>
                <a:cubicBezTo>
                  <a:pt x="2967" y="6603"/>
                  <a:pt x="2863" y="6371"/>
                  <a:pt x="2838" y="6113"/>
                </a:cubicBezTo>
                <a:cubicBezTo>
                  <a:pt x="2812" y="5881"/>
                  <a:pt x="2889" y="5623"/>
                  <a:pt x="3070" y="5468"/>
                </a:cubicBezTo>
                <a:cubicBezTo>
                  <a:pt x="3250" y="5288"/>
                  <a:pt x="3482" y="5211"/>
                  <a:pt x="3715" y="5211"/>
                </a:cubicBezTo>
                <a:cubicBezTo>
                  <a:pt x="3784" y="5204"/>
                  <a:pt x="3855" y="5200"/>
                  <a:pt x="3926" y="5200"/>
                </a:cubicBezTo>
                <a:cubicBezTo>
                  <a:pt x="4123" y="5200"/>
                  <a:pt x="4325" y="5224"/>
                  <a:pt x="4514" y="5262"/>
                </a:cubicBezTo>
                <a:cubicBezTo>
                  <a:pt x="4772" y="5314"/>
                  <a:pt x="5030" y="5391"/>
                  <a:pt x="5288" y="5494"/>
                </a:cubicBezTo>
                <a:cubicBezTo>
                  <a:pt x="5520" y="5572"/>
                  <a:pt x="5726" y="5649"/>
                  <a:pt x="5855" y="5701"/>
                </a:cubicBezTo>
                <a:cubicBezTo>
                  <a:pt x="6139" y="5804"/>
                  <a:pt x="6423" y="5855"/>
                  <a:pt x="6732" y="5855"/>
                </a:cubicBezTo>
                <a:cubicBezTo>
                  <a:pt x="6964" y="5855"/>
                  <a:pt x="7222" y="5830"/>
                  <a:pt x="7454" y="5726"/>
                </a:cubicBezTo>
                <a:cubicBezTo>
                  <a:pt x="7661" y="5649"/>
                  <a:pt x="7867" y="5546"/>
                  <a:pt x="8047" y="5417"/>
                </a:cubicBezTo>
                <a:cubicBezTo>
                  <a:pt x="8228" y="5262"/>
                  <a:pt x="8409" y="5107"/>
                  <a:pt x="8563" y="4953"/>
                </a:cubicBezTo>
                <a:lnTo>
                  <a:pt x="6758" y="3070"/>
                </a:lnTo>
                <a:cubicBezTo>
                  <a:pt x="6646" y="3160"/>
                  <a:pt x="6495" y="3230"/>
                  <a:pt x="6339" y="3230"/>
                </a:cubicBezTo>
                <a:cubicBezTo>
                  <a:pt x="6315" y="3230"/>
                  <a:pt x="6292" y="3228"/>
                  <a:pt x="6268" y="3225"/>
                </a:cubicBezTo>
                <a:cubicBezTo>
                  <a:pt x="6036" y="3225"/>
                  <a:pt x="5829" y="3173"/>
                  <a:pt x="5623" y="3122"/>
                </a:cubicBezTo>
                <a:cubicBezTo>
                  <a:pt x="5365" y="3044"/>
                  <a:pt x="5107" y="2941"/>
                  <a:pt x="4849" y="2838"/>
                </a:cubicBezTo>
                <a:cubicBezTo>
                  <a:pt x="4591" y="2735"/>
                  <a:pt x="4308" y="2657"/>
                  <a:pt x="3998" y="2606"/>
                </a:cubicBezTo>
                <a:cubicBezTo>
                  <a:pt x="3762" y="2535"/>
                  <a:pt x="3520" y="2502"/>
                  <a:pt x="3277" y="250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title"/>
          </p:nvPr>
        </p:nvSpPr>
        <p:spPr>
          <a:xfrm>
            <a:off x="2418000" y="539500"/>
            <a:ext cx="4320900" cy="9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subTitle" idx="1"/>
          </p:nvPr>
        </p:nvSpPr>
        <p:spPr>
          <a:xfrm>
            <a:off x="2194375" y="3381874"/>
            <a:ext cx="2233800" cy="118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2"/>
          </p:nvPr>
        </p:nvSpPr>
        <p:spPr>
          <a:xfrm>
            <a:off x="4722500" y="3381874"/>
            <a:ext cx="2233800" cy="118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3"/>
          </p:nvPr>
        </p:nvSpPr>
        <p:spPr>
          <a:xfrm>
            <a:off x="1684975" y="2690624"/>
            <a:ext cx="2743200" cy="6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subTitle" idx="4"/>
          </p:nvPr>
        </p:nvSpPr>
        <p:spPr>
          <a:xfrm>
            <a:off x="4722500" y="2690624"/>
            <a:ext cx="2743200" cy="6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"/>
          <p:cNvSpPr/>
          <p:nvPr/>
        </p:nvSpPr>
        <p:spPr>
          <a:xfrm rot="1001154">
            <a:off x="7215971" y="3271405"/>
            <a:ext cx="653852" cy="708232"/>
          </a:xfrm>
          <a:custGeom>
            <a:avLst/>
            <a:gdLst/>
            <a:ahLst/>
            <a:cxnLst/>
            <a:rect l="l" t="t" r="r" b="b"/>
            <a:pathLst>
              <a:path w="45402" h="49178" extrusionOk="0">
                <a:moveTo>
                  <a:pt x="31330" y="0"/>
                </a:moveTo>
                <a:cubicBezTo>
                  <a:pt x="30715" y="0"/>
                  <a:pt x="30097" y="55"/>
                  <a:pt x="29480" y="169"/>
                </a:cubicBezTo>
                <a:cubicBezTo>
                  <a:pt x="26495" y="708"/>
                  <a:pt x="23883" y="2491"/>
                  <a:pt x="21602" y="4481"/>
                </a:cubicBezTo>
                <a:cubicBezTo>
                  <a:pt x="15964" y="9332"/>
                  <a:pt x="11651" y="15593"/>
                  <a:pt x="9205" y="22600"/>
                </a:cubicBezTo>
                <a:cubicBezTo>
                  <a:pt x="7588" y="27161"/>
                  <a:pt x="6759" y="31929"/>
                  <a:pt x="5391" y="36573"/>
                </a:cubicBezTo>
                <a:cubicBezTo>
                  <a:pt x="4271" y="40512"/>
                  <a:pt x="291" y="45487"/>
                  <a:pt x="1" y="49177"/>
                </a:cubicBezTo>
                <a:cubicBezTo>
                  <a:pt x="8832" y="48306"/>
                  <a:pt x="18368" y="43082"/>
                  <a:pt x="25873" y="38646"/>
                </a:cubicBezTo>
                <a:cubicBezTo>
                  <a:pt x="31180" y="35536"/>
                  <a:pt x="36363" y="31929"/>
                  <a:pt x="39970" y="26912"/>
                </a:cubicBezTo>
                <a:cubicBezTo>
                  <a:pt x="43536" y="21936"/>
                  <a:pt x="45402" y="15385"/>
                  <a:pt x="43536" y="9498"/>
                </a:cubicBezTo>
                <a:cubicBezTo>
                  <a:pt x="41897" y="4247"/>
                  <a:pt x="36747" y="0"/>
                  <a:pt x="3133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8"/>
          <p:cNvSpPr/>
          <p:nvPr/>
        </p:nvSpPr>
        <p:spPr>
          <a:xfrm rot="1001154">
            <a:off x="7268703" y="3378861"/>
            <a:ext cx="432920" cy="541593"/>
          </a:xfrm>
          <a:custGeom>
            <a:avLst/>
            <a:gdLst/>
            <a:ahLst/>
            <a:cxnLst/>
            <a:rect l="l" t="t" r="r" b="b"/>
            <a:pathLst>
              <a:path w="30061" h="37607" extrusionOk="0">
                <a:moveTo>
                  <a:pt x="29397" y="0"/>
                </a:moveTo>
                <a:cubicBezTo>
                  <a:pt x="23012" y="6219"/>
                  <a:pt x="17415" y="13227"/>
                  <a:pt x="12771" y="20814"/>
                </a:cubicBezTo>
                <a:cubicBezTo>
                  <a:pt x="12273" y="21643"/>
                  <a:pt x="11776" y="22431"/>
                  <a:pt x="11278" y="23302"/>
                </a:cubicBezTo>
                <a:cubicBezTo>
                  <a:pt x="8210" y="28402"/>
                  <a:pt x="5018" y="33709"/>
                  <a:pt x="1" y="36777"/>
                </a:cubicBezTo>
                <a:lnTo>
                  <a:pt x="540" y="37606"/>
                </a:lnTo>
                <a:cubicBezTo>
                  <a:pt x="5764" y="34414"/>
                  <a:pt x="8998" y="28982"/>
                  <a:pt x="12108" y="23758"/>
                </a:cubicBezTo>
                <a:cubicBezTo>
                  <a:pt x="12605" y="22929"/>
                  <a:pt x="13103" y="22100"/>
                  <a:pt x="13600" y="21312"/>
                </a:cubicBezTo>
                <a:cubicBezTo>
                  <a:pt x="18203" y="13766"/>
                  <a:pt x="23758" y="6841"/>
                  <a:pt x="30061" y="705"/>
                </a:cubicBezTo>
                <a:lnTo>
                  <a:pt x="2939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8"/>
          <p:cNvSpPr/>
          <p:nvPr/>
        </p:nvSpPr>
        <p:spPr>
          <a:xfrm rot="1001154">
            <a:off x="7570850" y="3414611"/>
            <a:ext cx="198854" cy="211989"/>
          </a:xfrm>
          <a:custGeom>
            <a:avLst/>
            <a:gdLst/>
            <a:ahLst/>
            <a:cxnLst/>
            <a:rect l="l" t="t" r="r" b="b"/>
            <a:pathLst>
              <a:path w="13808" h="14720" extrusionOk="0">
                <a:moveTo>
                  <a:pt x="3318" y="1"/>
                </a:moveTo>
                <a:cubicBezTo>
                  <a:pt x="2945" y="4686"/>
                  <a:pt x="1950" y="9330"/>
                  <a:pt x="333" y="13766"/>
                </a:cubicBezTo>
                <a:lnTo>
                  <a:pt x="1" y="14720"/>
                </a:lnTo>
                <a:lnTo>
                  <a:pt x="954" y="14430"/>
                </a:lnTo>
                <a:cubicBezTo>
                  <a:pt x="5515" y="12937"/>
                  <a:pt x="9744" y="10491"/>
                  <a:pt x="13808" y="8127"/>
                </a:cubicBezTo>
                <a:lnTo>
                  <a:pt x="13310" y="7298"/>
                </a:lnTo>
                <a:cubicBezTo>
                  <a:pt x="9579" y="9454"/>
                  <a:pt x="5723" y="11693"/>
                  <a:pt x="1576" y="13144"/>
                </a:cubicBezTo>
                <a:cubicBezTo>
                  <a:pt x="3028" y="8915"/>
                  <a:pt x="3940" y="4520"/>
                  <a:pt x="4271" y="84"/>
                </a:cubicBezTo>
                <a:lnTo>
                  <a:pt x="331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8"/>
          <p:cNvSpPr/>
          <p:nvPr/>
        </p:nvSpPr>
        <p:spPr>
          <a:xfrm rot="1001154">
            <a:off x="7443208" y="3495727"/>
            <a:ext cx="257958" cy="249000"/>
          </a:xfrm>
          <a:custGeom>
            <a:avLst/>
            <a:gdLst/>
            <a:ahLst/>
            <a:cxnLst/>
            <a:rect l="l" t="t" r="r" b="b"/>
            <a:pathLst>
              <a:path w="17912" h="17290" extrusionOk="0">
                <a:moveTo>
                  <a:pt x="1617" y="0"/>
                </a:moveTo>
                <a:lnTo>
                  <a:pt x="664" y="42"/>
                </a:lnTo>
                <a:cubicBezTo>
                  <a:pt x="830" y="5515"/>
                  <a:pt x="664" y="10988"/>
                  <a:pt x="83" y="16419"/>
                </a:cubicBezTo>
                <a:lnTo>
                  <a:pt x="0" y="17290"/>
                </a:lnTo>
                <a:lnTo>
                  <a:pt x="0" y="17290"/>
                </a:lnTo>
                <a:lnTo>
                  <a:pt x="788" y="16917"/>
                </a:lnTo>
                <a:cubicBezTo>
                  <a:pt x="6344" y="14263"/>
                  <a:pt x="12066" y="12024"/>
                  <a:pt x="17912" y="10158"/>
                </a:cubicBezTo>
                <a:lnTo>
                  <a:pt x="17622" y="9246"/>
                </a:lnTo>
                <a:cubicBezTo>
                  <a:pt x="11983" y="11029"/>
                  <a:pt x="6510" y="13185"/>
                  <a:pt x="1120" y="15673"/>
                </a:cubicBezTo>
                <a:cubicBezTo>
                  <a:pt x="1659" y="10449"/>
                  <a:pt x="1825" y="5224"/>
                  <a:pt x="161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8"/>
          <p:cNvSpPr/>
          <p:nvPr/>
        </p:nvSpPr>
        <p:spPr>
          <a:xfrm rot="1001154">
            <a:off x="7320830" y="3677433"/>
            <a:ext cx="180939" cy="133703"/>
          </a:xfrm>
          <a:custGeom>
            <a:avLst/>
            <a:gdLst/>
            <a:ahLst/>
            <a:cxnLst/>
            <a:rect l="l" t="t" r="r" b="b"/>
            <a:pathLst>
              <a:path w="12564" h="9284" extrusionOk="0">
                <a:moveTo>
                  <a:pt x="913" y="1"/>
                </a:moveTo>
                <a:lnTo>
                  <a:pt x="0" y="332"/>
                </a:lnTo>
                <a:cubicBezTo>
                  <a:pt x="871" y="2986"/>
                  <a:pt x="1120" y="5847"/>
                  <a:pt x="664" y="8625"/>
                </a:cubicBezTo>
                <a:lnTo>
                  <a:pt x="622" y="8998"/>
                </a:lnTo>
                <a:lnTo>
                  <a:pt x="996" y="9164"/>
                </a:lnTo>
                <a:cubicBezTo>
                  <a:pt x="1246" y="9247"/>
                  <a:pt x="1497" y="9283"/>
                  <a:pt x="1746" y="9283"/>
                </a:cubicBezTo>
                <a:cubicBezTo>
                  <a:pt x="2606" y="9283"/>
                  <a:pt x="3439" y="8854"/>
                  <a:pt x="4147" y="8500"/>
                </a:cubicBezTo>
                <a:cubicBezTo>
                  <a:pt x="6800" y="7132"/>
                  <a:pt x="9620" y="6220"/>
                  <a:pt x="12563" y="5805"/>
                </a:cubicBezTo>
                <a:lnTo>
                  <a:pt x="12439" y="4810"/>
                </a:lnTo>
                <a:cubicBezTo>
                  <a:pt x="9412" y="5266"/>
                  <a:pt x="6427" y="6179"/>
                  <a:pt x="3732" y="7630"/>
                </a:cubicBezTo>
                <a:cubicBezTo>
                  <a:pt x="3110" y="8003"/>
                  <a:pt x="2405" y="8252"/>
                  <a:pt x="1700" y="8293"/>
                </a:cubicBezTo>
                <a:cubicBezTo>
                  <a:pt x="2074" y="5515"/>
                  <a:pt x="1825" y="2696"/>
                  <a:pt x="91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8"/>
          <p:cNvSpPr/>
          <p:nvPr/>
        </p:nvSpPr>
        <p:spPr>
          <a:xfrm rot="3289870">
            <a:off x="6853741" y="4022652"/>
            <a:ext cx="669375" cy="150609"/>
          </a:xfrm>
          <a:custGeom>
            <a:avLst/>
            <a:gdLst/>
            <a:ahLst/>
            <a:cxnLst/>
            <a:rect l="l" t="t" r="r" b="b"/>
            <a:pathLst>
              <a:path w="46480" h="10458" extrusionOk="0">
                <a:moveTo>
                  <a:pt x="2605" y="0"/>
                </a:moveTo>
                <a:cubicBezTo>
                  <a:pt x="1636" y="0"/>
                  <a:pt x="745" y="103"/>
                  <a:pt x="1" y="382"/>
                </a:cubicBezTo>
                <a:cubicBezTo>
                  <a:pt x="5183" y="5275"/>
                  <a:pt x="12895" y="6684"/>
                  <a:pt x="17705" y="7804"/>
                </a:cubicBezTo>
                <a:cubicBezTo>
                  <a:pt x="25085" y="9545"/>
                  <a:pt x="32092" y="9960"/>
                  <a:pt x="39058" y="10333"/>
                </a:cubicBezTo>
                <a:cubicBezTo>
                  <a:pt x="39991" y="10416"/>
                  <a:pt x="40924" y="10457"/>
                  <a:pt x="41862" y="10457"/>
                </a:cubicBezTo>
                <a:cubicBezTo>
                  <a:pt x="42800" y="10457"/>
                  <a:pt x="43743" y="10416"/>
                  <a:pt x="44697" y="10333"/>
                </a:cubicBezTo>
                <a:cubicBezTo>
                  <a:pt x="45319" y="10250"/>
                  <a:pt x="45941" y="10126"/>
                  <a:pt x="46231" y="9504"/>
                </a:cubicBezTo>
                <a:cubicBezTo>
                  <a:pt x="46480" y="8923"/>
                  <a:pt x="46272" y="7679"/>
                  <a:pt x="45567" y="6933"/>
                </a:cubicBezTo>
                <a:cubicBezTo>
                  <a:pt x="45277" y="6643"/>
                  <a:pt x="44945" y="6394"/>
                  <a:pt x="44572" y="6228"/>
                </a:cubicBezTo>
                <a:cubicBezTo>
                  <a:pt x="36860" y="2414"/>
                  <a:pt x="29812" y="1958"/>
                  <a:pt x="22888" y="1585"/>
                </a:cubicBezTo>
                <a:lnTo>
                  <a:pt x="10449" y="797"/>
                </a:lnTo>
                <a:cubicBezTo>
                  <a:pt x="8092" y="677"/>
                  <a:pt x="5092" y="0"/>
                  <a:pt x="260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8"/>
          <p:cNvSpPr/>
          <p:nvPr/>
        </p:nvSpPr>
        <p:spPr>
          <a:xfrm rot="3289870">
            <a:off x="6983875" y="3881043"/>
            <a:ext cx="569660" cy="203073"/>
          </a:xfrm>
          <a:custGeom>
            <a:avLst/>
            <a:gdLst/>
            <a:ahLst/>
            <a:cxnLst/>
            <a:rect l="l" t="t" r="r" b="b"/>
            <a:pathLst>
              <a:path w="39556" h="14101" extrusionOk="0">
                <a:moveTo>
                  <a:pt x="33925" y="0"/>
                </a:moveTo>
                <a:cubicBezTo>
                  <a:pt x="28335" y="0"/>
                  <a:pt x="23502" y="1992"/>
                  <a:pt x="18783" y="3955"/>
                </a:cubicBezTo>
                <a:lnTo>
                  <a:pt x="8542" y="8226"/>
                </a:lnTo>
                <a:cubicBezTo>
                  <a:pt x="5847" y="9345"/>
                  <a:pt x="1950" y="9843"/>
                  <a:pt x="1" y="12082"/>
                </a:cubicBezTo>
                <a:cubicBezTo>
                  <a:pt x="2490" y="13625"/>
                  <a:pt x="5248" y="14101"/>
                  <a:pt x="7904" y="14101"/>
                </a:cubicBezTo>
                <a:cubicBezTo>
                  <a:pt x="10955" y="14101"/>
                  <a:pt x="13871" y="13473"/>
                  <a:pt x="16088" y="13119"/>
                </a:cubicBezTo>
                <a:cubicBezTo>
                  <a:pt x="22473" y="11999"/>
                  <a:pt x="28195" y="9594"/>
                  <a:pt x="33917" y="7148"/>
                </a:cubicBezTo>
                <a:cubicBezTo>
                  <a:pt x="35534" y="6526"/>
                  <a:pt x="37027" y="5738"/>
                  <a:pt x="38478" y="4826"/>
                </a:cubicBezTo>
                <a:cubicBezTo>
                  <a:pt x="39058" y="4494"/>
                  <a:pt x="39431" y="3914"/>
                  <a:pt x="39514" y="3251"/>
                </a:cubicBezTo>
                <a:cubicBezTo>
                  <a:pt x="39556" y="2255"/>
                  <a:pt x="39141" y="1302"/>
                  <a:pt x="38395" y="638"/>
                </a:cubicBezTo>
                <a:cubicBezTo>
                  <a:pt x="38105" y="431"/>
                  <a:pt x="37773" y="307"/>
                  <a:pt x="37441" y="265"/>
                </a:cubicBezTo>
                <a:cubicBezTo>
                  <a:pt x="36234" y="83"/>
                  <a:pt x="35064" y="0"/>
                  <a:pt x="339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8"/>
          <p:cNvSpPr/>
          <p:nvPr/>
        </p:nvSpPr>
        <p:spPr>
          <a:xfrm rot="3289870">
            <a:off x="7136254" y="3673341"/>
            <a:ext cx="416213" cy="438060"/>
          </a:xfrm>
          <a:custGeom>
            <a:avLst/>
            <a:gdLst/>
            <a:ahLst/>
            <a:cxnLst/>
            <a:rect l="l" t="t" r="r" b="b"/>
            <a:pathLst>
              <a:path w="28901" h="30418" extrusionOk="0">
                <a:moveTo>
                  <a:pt x="26864" y="1"/>
                </a:moveTo>
                <a:cubicBezTo>
                  <a:pt x="26688" y="1"/>
                  <a:pt x="26515" y="45"/>
                  <a:pt x="26371" y="118"/>
                </a:cubicBezTo>
                <a:cubicBezTo>
                  <a:pt x="20483" y="2108"/>
                  <a:pt x="16503" y="7415"/>
                  <a:pt x="12647" y="12639"/>
                </a:cubicBezTo>
                <a:lnTo>
                  <a:pt x="5723" y="22051"/>
                </a:lnTo>
                <a:cubicBezTo>
                  <a:pt x="3898" y="24497"/>
                  <a:pt x="955" y="26819"/>
                  <a:pt x="1" y="30178"/>
                </a:cubicBezTo>
                <a:cubicBezTo>
                  <a:pt x="611" y="30343"/>
                  <a:pt x="1216" y="30418"/>
                  <a:pt x="1815" y="30418"/>
                </a:cubicBezTo>
                <a:cubicBezTo>
                  <a:pt x="6184" y="30418"/>
                  <a:pt x="10197" y="26416"/>
                  <a:pt x="12896" y="24083"/>
                </a:cubicBezTo>
                <a:cubicBezTo>
                  <a:pt x="17664" y="20019"/>
                  <a:pt x="21561" y="14712"/>
                  <a:pt x="25417" y="9405"/>
                </a:cubicBezTo>
                <a:cubicBezTo>
                  <a:pt x="26537" y="7954"/>
                  <a:pt x="27532" y="6378"/>
                  <a:pt x="28402" y="4720"/>
                </a:cubicBezTo>
                <a:cubicBezTo>
                  <a:pt x="28776" y="4056"/>
                  <a:pt x="28900" y="3269"/>
                  <a:pt x="28817" y="2522"/>
                </a:cubicBezTo>
                <a:cubicBezTo>
                  <a:pt x="28651" y="1610"/>
                  <a:pt x="27946" y="366"/>
                  <a:pt x="27242" y="76"/>
                </a:cubicBezTo>
                <a:cubicBezTo>
                  <a:pt x="27120" y="24"/>
                  <a:pt x="26991" y="1"/>
                  <a:pt x="2686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8"/>
          <p:cNvSpPr/>
          <p:nvPr/>
        </p:nvSpPr>
        <p:spPr>
          <a:xfrm rot="1359091">
            <a:off x="1333785" y="3800583"/>
            <a:ext cx="1128403" cy="409840"/>
          </a:xfrm>
          <a:custGeom>
            <a:avLst/>
            <a:gdLst/>
            <a:ahLst/>
            <a:cxnLst/>
            <a:rect l="l" t="t" r="r" b="b"/>
            <a:pathLst>
              <a:path w="68953" h="25044" extrusionOk="0">
                <a:moveTo>
                  <a:pt x="68952" y="1"/>
                </a:moveTo>
                <a:lnTo>
                  <a:pt x="68952" y="1"/>
                </a:lnTo>
                <a:cubicBezTo>
                  <a:pt x="67128" y="2654"/>
                  <a:pt x="65096" y="5183"/>
                  <a:pt x="62857" y="7547"/>
                </a:cubicBezTo>
                <a:cubicBezTo>
                  <a:pt x="60619" y="9910"/>
                  <a:pt x="58172" y="12025"/>
                  <a:pt x="55602" y="13973"/>
                </a:cubicBezTo>
                <a:cubicBezTo>
                  <a:pt x="52990" y="15839"/>
                  <a:pt x="50212" y="17415"/>
                  <a:pt x="47268" y="18659"/>
                </a:cubicBezTo>
                <a:cubicBezTo>
                  <a:pt x="44241" y="19861"/>
                  <a:pt x="41131" y="20649"/>
                  <a:pt x="37939" y="20981"/>
                </a:cubicBezTo>
                <a:cubicBezTo>
                  <a:pt x="36342" y="21188"/>
                  <a:pt x="34736" y="21291"/>
                  <a:pt x="33129" y="21291"/>
                </a:cubicBezTo>
                <a:cubicBezTo>
                  <a:pt x="31523" y="21291"/>
                  <a:pt x="29916" y="21188"/>
                  <a:pt x="28320" y="20981"/>
                </a:cubicBezTo>
                <a:cubicBezTo>
                  <a:pt x="26744" y="20773"/>
                  <a:pt x="25168" y="20442"/>
                  <a:pt x="23593" y="20110"/>
                </a:cubicBezTo>
                <a:cubicBezTo>
                  <a:pt x="21976" y="19737"/>
                  <a:pt x="20359" y="19446"/>
                  <a:pt x="18700" y="19322"/>
                </a:cubicBezTo>
                <a:cubicBezTo>
                  <a:pt x="18382" y="19299"/>
                  <a:pt x="18064" y="19287"/>
                  <a:pt x="17749" y="19287"/>
                </a:cubicBezTo>
                <a:cubicBezTo>
                  <a:pt x="16380" y="19287"/>
                  <a:pt x="15039" y="19506"/>
                  <a:pt x="13725" y="19944"/>
                </a:cubicBezTo>
                <a:cubicBezTo>
                  <a:pt x="12937" y="20193"/>
                  <a:pt x="12191" y="20483"/>
                  <a:pt x="11403" y="20815"/>
                </a:cubicBezTo>
                <a:lnTo>
                  <a:pt x="9164" y="21685"/>
                </a:lnTo>
                <a:cubicBezTo>
                  <a:pt x="6137" y="22888"/>
                  <a:pt x="3069" y="24007"/>
                  <a:pt x="1" y="25044"/>
                </a:cubicBezTo>
                <a:cubicBezTo>
                  <a:pt x="3152" y="24256"/>
                  <a:pt x="6262" y="23219"/>
                  <a:pt x="9330" y="22224"/>
                </a:cubicBezTo>
                <a:lnTo>
                  <a:pt x="11652" y="21437"/>
                </a:lnTo>
                <a:cubicBezTo>
                  <a:pt x="12440" y="21188"/>
                  <a:pt x="13227" y="20898"/>
                  <a:pt x="13974" y="20690"/>
                </a:cubicBezTo>
                <a:cubicBezTo>
                  <a:pt x="15108" y="20344"/>
                  <a:pt x="16289" y="20189"/>
                  <a:pt x="17482" y="20189"/>
                </a:cubicBezTo>
                <a:cubicBezTo>
                  <a:pt x="17860" y="20189"/>
                  <a:pt x="18239" y="20204"/>
                  <a:pt x="18617" y="20234"/>
                </a:cubicBezTo>
                <a:cubicBezTo>
                  <a:pt x="21769" y="20566"/>
                  <a:pt x="24920" y="21602"/>
                  <a:pt x="28154" y="22059"/>
                </a:cubicBezTo>
                <a:cubicBezTo>
                  <a:pt x="29827" y="22313"/>
                  <a:pt x="31522" y="22437"/>
                  <a:pt x="33217" y="22437"/>
                </a:cubicBezTo>
                <a:cubicBezTo>
                  <a:pt x="34839" y="22437"/>
                  <a:pt x="36461" y="22323"/>
                  <a:pt x="38063" y="22100"/>
                </a:cubicBezTo>
                <a:lnTo>
                  <a:pt x="39266" y="21976"/>
                </a:lnTo>
                <a:cubicBezTo>
                  <a:pt x="39680" y="21893"/>
                  <a:pt x="40095" y="21810"/>
                  <a:pt x="40509" y="21727"/>
                </a:cubicBezTo>
                <a:lnTo>
                  <a:pt x="41712" y="21520"/>
                </a:lnTo>
                <a:cubicBezTo>
                  <a:pt x="42126" y="21437"/>
                  <a:pt x="42500" y="21354"/>
                  <a:pt x="42914" y="21229"/>
                </a:cubicBezTo>
                <a:lnTo>
                  <a:pt x="45319" y="20566"/>
                </a:lnTo>
                <a:cubicBezTo>
                  <a:pt x="46107" y="20317"/>
                  <a:pt x="46853" y="19985"/>
                  <a:pt x="47641" y="19695"/>
                </a:cubicBezTo>
                <a:cubicBezTo>
                  <a:pt x="50668" y="18368"/>
                  <a:pt x="53529" y="16710"/>
                  <a:pt x="56141" y="14720"/>
                </a:cubicBezTo>
                <a:cubicBezTo>
                  <a:pt x="61282" y="10656"/>
                  <a:pt x="65635" y="5640"/>
                  <a:pt x="689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8"/>
          <p:cNvSpPr/>
          <p:nvPr/>
        </p:nvSpPr>
        <p:spPr>
          <a:xfrm rot="1359091">
            <a:off x="1007075" y="3864590"/>
            <a:ext cx="411199" cy="125240"/>
          </a:xfrm>
          <a:custGeom>
            <a:avLst/>
            <a:gdLst/>
            <a:ahLst/>
            <a:cxnLst/>
            <a:rect l="l" t="t" r="r" b="b"/>
            <a:pathLst>
              <a:path w="25127" h="7653" extrusionOk="0">
                <a:moveTo>
                  <a:pt x="25127" y="2312"/>
                </a:moveTo>
                <a:lnTo>
                  <a:pt x="25127" y="2312"/>
                </a:lnTo>
                <a:cubicBezTo>
                  <a:pt x="25124" y="2314"/>
                  <a:pt x="25121" y="2316"/>
                  <a:pt x="25118" y="2318"/>
                </a:cubicBezTo>
                <a:lnTo>
                  <a:pt x="25118" y="2318"/>
                </a:lnTo>
                <a:cubicBezTo>
                  <a:pt x="25124" y="2314"/>
                  <a:pt x="25127" y="2312"/>
                  <a:pt x="25127" y="2312"/>
                </a:cubicBezTo>
                <a:close/>
                <a:moveTo>
                  <a:pt x="25118" y="2318"/>
                </a:moveTo>
                <a:lnTo>
                  <a:pt x="25118" y="2318"/>
                </a:lnTo>
                <a:cubicBezTo>
                  <a:pt x="25105" y="2327"/>
                  <a:pt x="25080" y="2344"/>
                  <a:pt x="25042" y="2369"/>
                </a:cubicBezTo>
                <a:lnTo>
                  <a:pt x="25042" y="2369"/>
                </a:lnTo>
                <a:cubicBezTo>
                  <a:pt x="25068" y="2352"/>
                  <a:pt x="25093" y="2335"/>
                  <a:pt x="25118" y="2318"/>
                </a:cubicBezTo>
                <a:close/>
                <a:moveTo>
                  <a:pt x="7774" y="1"/>
                </a:moveTo>
                <a:cubicBezTo>
                  <a:pt x="6201" y="1"/>
                  <a:pt x="4708" y="423"/>
                  <a:pt x="3359" y="1566"/>
                </a:cubicBezTo>
                <a:cubicBezTo>
                  <a:pt x="1" y="4385"/>
                  <a:pt x="2364" y="7163"/>
                  <a:pt x="6137" y="7536"/>
                </a:cubicBezTo>
                <a:cubicBezTo>
                  <a:pt x="6892" y="7615"/>
                  <a:pt x="7642" y="7652"/>
                  <a:pt x="8384" y="7652"/>
                </a:cubicBezTo>
                <a:cubicBezTo>
                  <a:pt x="16803" y="7652"/>
                  <a:pt x="24178" y="2940"/>
                  <a:pt x="25042" y="2369"/>
                </a:cubicBezTo>
                <a:lnTo>
                  <a:pt x="25042" y="2369"/>
                </a:lnTo>
                <a:cubicBezTo>
                  <a:pt x="23973" y="3072"/>
                  <a:pt x="22807" y="3346"/>
                  <a:pt x="21578" y="3346"/>
                </a:cubicBezTo>
                <a:cubicBezTo>
                  <a:pt x="17279" y="3346"/>
                  <a:pt x="12206" y="1"/>
                  <a:pt x="777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8"/>
          <p:cNvSpPr/>
          <p:nvPr/>
        </p:nvSpPr>
        <p:spPr>
          <a:xfrm rot="1359091">
            <a:off x="1150254" y="3947619"/>
            <a:ext cx="486739" cy="287693"/>
          </a:xfrm>
          <a:custGeom>
            <a:avLst/>
            <a:gdLst/>
            <a:ahLst/>
            <a:cxnLst/>
            <a:rect l="l" t="t" r="r" b="b"/>
            <a:pathLst>
              <a:path w="29743" h="17580" extrusionOk="0">
                <a:moveTo>
                  <a:pt x="29327" y="1"/>
                </a:moveTo>
                <a:cubicBezTo>
                  <a:pt x="23652" y="1"/>
                  <a:pt x="0" y="14772"/>
                  <a:pt x="2585" y="17074"/>
                </a:cubicBezTo>
                <a:cubicBezTo>
                  <a:pt x="2989" y="17422"/>
                  <a:pt x="3524" y="17579"/>
                  <a:pt x="4154" y="17579"/>
                </a:cubicBezTo>
                <a:cubicBezTo>
                  <a:pt x="7724" y="17579"/>
                  <a:pt x="14352" y="12534"/>
                  <a:pt x="17594" y="8657"/>
                </a:cubicBezTo>
                <a:cubicBezTo>
                  <a:pt x="21367" y="4096"/>
                  <a:pt x="29742" y="33"/>
                  <a:pt x="29742" y="33"/>
                </a:cubicBezTo>
                <a:cubicBezTo>
                  <a:pt x="29617" y="11"/>
                  <a:pt x="29479" y="1"/>
                  <a:pt x="29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8"/>
          <p:cNvSpPr/>
          <p:nvPr/>
        </p:nvSpPr>
        <p:spPr>
          <a:xfrm rot="1359091">
            <a:off x="1346498" y="3830544"/>
            <a:ext cx="280820" cy="126795"/>
          </a:xfrm>
          <a:custGeom>
            <a:avLst/>
            <a:gdLst/>
            <a:ahLst/>
            <a:cxnLst/>
            <a:rect l="l" t="t" r="r" b="b"/>
            <a:pathLst>
              <a:path w="17160" h="7748" extrusionOk="0">
                <a:moveTo>
                  <a:pt x="1327" y="1"/>
                </a:moveTo>
                <a:cubicBezTo>
                  <a:pt x="435" y="1"/>
                  <a:pt x="0" y="429"/>
                  <a:pt x="284" y="1486"/>
                </a:cubicBezTo>
                <a:cubicBezTo>
                  <a:pt x="1777" y="7042"/>
                  <a:pt x="17159" y="7747"/>
                  <a:pt x="17159" y="7747"/>
                </a:cubicBezTo>
                <a:cubicBezTo>
                  <a:pt x="17159" y="7747"/>
                  <a:pt x="5118" y="1"/>
                  <a:pt x="1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8"/>
          <p:cNvSpPr/>
          <p:nvPr/>
        </p:nvSpPr>
        <p:spPr>
          <a:xfrm rot="1359091">
            <a:off x="1343664" y="4055712"/>
            <a:ext cx="519501" cy="302324"/>
          </a:xfrm>
          <a:custGeom>
            <a:avLst/>
            <a:gdLst/>
            <a:ahLst/>
            <a:cxnLst/>
            <a:rect l="l" t="t" r="r" b="b"/>
            <a:pathLst>
              <a:path w="31745" h="18474" extrusionOk="0">
                <a:moveTo>
                  <a:pt x="30735" y="0"/>
                </a:moveTo>
                <a:cubicBezTo>
                  <a:pt x="21509" y="0"/>
                  <a:pt x="0" y="15498"/>
                  <a:pt x="2555" y="17734"/>
                </a:cubicBezTo>
                <a:cubicBezTo>
                  <a:pt x="3114" y="18232"/>
                  <a:pt x="3865" y="18474"/>
                  <a:pt x="4755" y="18474"/>
                </a:cubicBezTo>
                <a:cubicBezTo>
                  <a:pt x="8092" y="18474"/>
                  <a:pt x="13397" y="15073"/>
                  <a:pt x="17979" y="8985"/>
                </a:cubicBezTo>
                <a:cubicBezTo>
                  <a:pt x="21338" y="4466"/>
                  <a:pt x="26230" y="1273"/>
                  <a:pt x="31745" y="71"/>
                </a:cubicBezTo>
                <a:cubicBezTo>
                  <a:pt x="31428" y="23"/>
                  <a:pt x="31090" y="0"/>
                  <a:pt x="307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8"/>
          <p:cNvSpPr/>
          <p:nvPr/>
        </p:nvSpPr>
        <p:spPr>
          <a:xfrm rot="1359091">
            <a:off x="1786331" y="4067890"/>
            <a:ext cx="393557" cy="395603"/>
          </a:xfrm>
          <a:custGeom>
            <a:avLst/>
            <a:gdLst/>
            <a:ahLst/>
            <a:cxnLst/>
            <a:rect l="l" t="t" r="r" b="b"/>
            <a:pathLst>
              <a:path w="24049" h="24174" extrusionOk="0">
                <a:moveTo>
                  <a:pt x="24049" y="1"/>
                </a:moveTo>
                <a:cubicBezTo>
                  <a:pt x="24048" y="1"/>
                  <a:pt x="1" y="21685"/>
                  <a:pt x="2281" y="23593"/>
                </a:cubicBezTo>
                <a:cubicBezTo>
                  <a:pt x="2752" y="23979"/>
                  <a:pt x="3343" y="24173"/>
                  <a:pt x="4035" y="24173"/>
                </a:cubicBezTo>
                <a:cubicBezTo>
                  <a:pt x="6758" y="24173"/>
                  <a:pt x="11037" y="21168"/>
                  <a:pt x="15632" y="15051"/>
                </a:cubicBezTo>
                <a:cubicBezTo>
                  <a:pt x="19115" y="10449"/>
                  <a:pt x="21934" y="5391"/>
                  <a:pt x="2404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8"/>
          <p:cNvSpPr/>
          <p:nvPr/>
        </p:nvSpPr>
        <p:spPr>
          <a:xfrm rot="1359091">
            <a:off x="1603977" y="3906777"/>
            <a:ext cx="451031" cy="202024"/>
          </a:xfrm>
          <a:custGeom>
            <a:avLst/>
            <a:gdLst/>
            <a:ahLst/>
            <a:cxnLst/>
            <a:rect l="l" t="t" r="r" b="b"/>
            <a:pathLst>
              <a:path w="27561" h="12345" extrusionOk="0">
                <a:moveTo>
                  <a:pt x="4252" y="0"/>
                </a:moveTo>
                <a:cubicBezTo>
                  <a:pt x="1748" y="0"/>
                  <a:pt x="0" y="4595"/>
                  <a:pt x="6373" y="8662"/>
                </a:cubicBezTo>
                <a:cubicBezTo>
                  <a:pt x="11255" y="11769"/>
                  <a:pt x="18389" y="12344"/>
                  <a:pt x="23003" y="12344"/>
                </a:cubicBezTo>
                <a:cubicBezTo>
                  <a:pt x="25717" y="12344"/>
                  <a:pt x="27560" y="12145"/>
                  <a:pt x="27560" y="12145"/>
                </a:cubicBezTo>
                <a:lnTo>
                  <a:pt x="27560" y="12145"/>
                </a:lnTo>
                <a:cubicBezTo>
                  <a:pt x="27424" y="12149"/>
                  <a:pt x="27287" y="12150"/>
                  <a:pt x="27151" y="12150"/>
                </a:cubicBezTo>
                <a:cubicBezTo>
                  <a:pt x="17413" y="12150"/>
                  <a:pt x="8944" y="3483"/>
                  <a:pt x="5959" y="743"/>
                </a:cubicBezTo>
                <a:cubicBezTo>
                  <a:pt x="5406" y="229"/>
                  <a:pt x="4810" y="0"/>
                  <a:pt x="42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8"/>
          <p:cNvSpPr/>
          <p:nvPr/>
        </p:nvSpPr>
        <p:spPr>
          <a:xfrm rot="1359091">
            <a:off x="1926460" y="4011723"/>
            <a:ext cx="328180" cy="95931"/>
          </a:xfrm>
          <a:custGeom>
            <a:avLst/>
            <a:gdLst/>
            <a:ahLst/>
            <a:cxnLst/>
            <a:rect l="l" t="t" r="r" b="b"/>
            <a:pathLst>
              <a:path w="20054" h="5862" extrusionOk="0">
                <a:moveTo>
                  <a:pt x="1757" y="0"/>
                </a:moveTo>
                <a:cubicBezTo>
                  <a:pt x="634" y="0"/>
                  <a:pt x="1" y="327"/>
                  <a:pt x="151" y="1135"/>
                </a:cubicBezTo>
                <a:cubicBezTo>
                  <a:pt x="981" y="5364"/>
                  <a:pt x="20053" y="5861"/>
                  <a:pt x="20053" y="5861"/>
                </a:cubicBezTo>
                <a:cubicBezTo>
                  <a:pt x="20053" y="5861"/>
                  <a:pt x="6513" y="0"/>
                  <a:pt x="17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8"/>
          <p:cNvSpPr/>
          <p:nvPr/>
        </p:nvSpPr>
        <p:spPr>
          <a:xfrm>
            <a:off x="1550365" y="-438345"/>
            <a:ext cx="6019994" cy="602018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8"/>
          <p:cNvSpPr/>
          <p:nvPr/>
        </p:nvSpPr>
        <p:spPr>
          <a:xfrm>
            <a:off x="2342200" y="157525"/>
            <a:ext cx="340650" cy="342400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8"/>
          <p:cNvSpPr/>
          <p:nvPr/>
        </p:nvSpPr>
        <p:spPr>
          <a:xfrm>
            <a:off x="6700750" y="282313"/>
            <a:ext cx="684225" cy="187225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8"/>
          <p:cNvSpPr/>
          <p:nvPr/>
        </p:nvSpPr>
        <p:spPr>
          <a:xfrm>
            <a:off x="8198825" y="885775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8"/>
          <p:cNvSpPr/>
          <p:nvPr/>
        </p:nvSpPr>
        <p:spPr>
          <a:xfrm>
            <a:off x="7909975" y="3657875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8"/>
          <p:cNvSpPr/>
          <p:nvPr/>
        </p:nvSpPr>
        <p:spPr>
          <a:xfrm>
            <a:off x="6140000" y="4476063"/>
            <a:ext cx="745650" cy="204350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8"/>
          <p:cNvSpPr/>
          <p:nvPr/>
        </p:nvSpPr>
        <p:spPr>
          <a:xfrm>
            <a:off x="7650300" y="2139675"/>
            <a:ext cx="390425" cy="107075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8"/>
          <p:cNvSpPr/>
          <p:nvPr/>
        </p:nvSpPr>
        <p:spPr>
          <a:xfrm>
            <a:off x="7917600" y="2593250"/>
            <a:ext cx="57425" cy="61000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8"/>
          <p:cNvSpPr/>
          <p:nvPr/>
        </p:nvSpPr>
        <p:spPr>
          <a:xfrm>
            <a:off x="7929475" y="2496275"/>
            <a:ext cx="12300" cy="113625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8"/>
          <p:cNvSpPr/>
          <p:nvPr/>
        </p:nvSpPr>
        <p:spPr>
          <a:xfrm>
            <a:off x="7964700" y="2533100"/>
            <a:ext cx="69300" cy="90675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8"/>
          <p:cNvSpPr/>
          <p:nvPr/>
        </p:nvSpPr>
        <p:spPr>
          <a:xfrm>
            <a:off x="7921150" y="2500250"/>
            <a:ext cx="30500" cy="141325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8"/>
          <p:cNvSpPr/>
          <p:nvPr/>
        </p:nvSpPr>
        <p:spPr>
          <a:xfrm>
            <a:off x="7948875" y="2529525"/>
            <a:ext cx="75625" cy="123125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8"/>
          <p:cNvSpPr/>
          <p:nvPr/>
        </p:nvSpPr>
        <p:spPr>
          <a:xfrm>
            <a:off x="7825375" y="1912100"/>
            <a:ext cx="598125" cy="630125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8"/>
          <p:cNvSpPr/>
          <p:nvPr/>
        </p:nvSpPr>
        <p:spPr>
          <a:xfrm>
            <a:off x="7898600" y="1924675"/>
            <a:ext cx="449300" cy="609225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8"/>
          <p:cNvSpPr/>
          <p:nvPr/>
        </p:nvSpPr>
        <p:spPr>
          <a:xfrm>
            <a:off x="7967475" y="1932400"/>
            <a:ext cx="292950" cy="590825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8"/>
          <p:cNvSpPr/>
          <p:nvPr/>
        </p:nvSpPr>
        <p:spPr>
          <a:xfrm>
            <a:off x="7919575" y="2487575"/>
            <a:ext cx="136975" cy="78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8"/>
          <p:cNvSpPr/>
          <p:nvPr/>
        </p:nvSpPr>
        <p:spPr>
          <a:xfrm>
            <a:off x="7946800" y="2324575"/>
            <a:ext cx="691250" cy="18892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8"/>
          <p:cNvSpPr/>
          <p:nvPr/>
        </p:nvSpPr>
        <p:spPr>
          <a:xfrm>
            <a:off x="8372425" y="2319700"/>
            <a:ext cx="18625" cy="15550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8"/>
          <p:cNvSpPr/>
          <p:nvPr/>
        </p:nvSpPr>
        <p:spPr>
          <a:xfrm>
            <a:off x="8191125" y="2229875"/>
            <a:ext cx="11500" cy="9875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8"/>
          <p:cNvSpPr/>
          <p:nvPr/>
        </p:nvSpPr>
        <p:spPr>
          <a:xfrm>
            <a:off x="8127775" y="2284100"/>
            <a:ext cx="11525" cy="99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"/>
          <p:cNvSpPr/>
          <p:nvPr/>
        </p:nvSpPr>
        <p:spPr>
          <a:xfrm>
            <a:off x="8076725" y="2098850"/>
            <a:ext cx="13875" cy="11800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"/>
          <p:cNvSpPr/>
          <p:nvPr/>
        </p:nvSpPr>
        <p:spPr>
          <a:xfrm>
            <a:off x="8118275" y="2259975"/>
            <a:ext cx="16275" cy="13925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8"/>
          <p:cNvSpPr/>
          <p:nvPr/>
        </p:nvSpPr>
        <p:spPr>
          <a:xfrm>
            <a:off x="8122650" y="2345475"/>
            <a:ext cx="13075" cy="13075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8"/>
          <p:cNvSpPr/>
          <p:nvPr/>
        </p:nvSpPr>
        <p:spPr>
          <a:xfrm>
            <a:off x="8119875" y="2350600"/>
            <a:ext cx="17825" cy="15275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8"/>
          <p:cNvSpPr/>
          <p:nvPr/>
        </p:nvSpPr>
        <p:spPr>
          <a:xfrm>
            <a:off x="8068800" y="2345075"/>
            <a:ext cx="11900" cy="9875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8"/>
          <p:cNvSpPr/>
          <p:nvPr/>
        </p:nvSpPr>
        <p:spPr>
          <a:xfrm>
            <a:off x="7897800" y="2136850"/>
            <a:ext cx="16250" cy="13925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8"/>
          <p:cNvSpPr/>
          <p:nvPr/>
        </p:nvSpPr>
        <p:spPr>
          <a:xfrm>
            <a:off x="7718475" y="2005450"/>
            <a:ext cx="11525" cy="9775"/>
          </a:xfrm>
          <a:custGeom>
            <a:avLst/>
            <a:gdLst/>
            <a:ahLst/>
            <a:cxnLst/>
            <a:rect l="l" t="t" r="r" b="b"/>
            <a:pathLst>
              <a:path w="461" h="391" extrusionOk="0">
                <a:moveTo>
                  <a:pt x="270" y="0"/>
                </a:moveTo>
                <a:cubicBezTo>
                  <a:pt x="80" y="0"/>
                  <a:pt x="1" y="206"/>
                  <a:pt x="128" y="333"/>
                </a:cubicBezTo>
                <a:cubicBezTo>
                  <a:pt x="168" y="373"/>
                  <a:pt x="216" y="391"/>
                  <a:pt x="263" y="391"/>
                </a:cubicBezTo>
                <a:cubicBezTo>
                  <a:pt x="364" y="391"/>
                  <a:pt x="460" y="309"/>
                  <a:pt x="460" y="190"/>
                </a:cubicBezTo>
                <a:cubicBezTo>
                  <a:pt x="460" y="79"/>
                  <a:pt x="365" y="0"/>
                  <a:pt x="2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8"/>
          <p:cNvSpPr/>
          <p:nvPr/>
        </p:nvSpPr>
        <p:spPr>
          <a:xfrm>
            <a:off x="7681275" y="2136450"/>
            <a:ext cx="17050" cy="14600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8"/>
          <p:cNvSpPr/>
          <p:nvPr/>
        </p:nvSpPr>
        <p:spPr>
          <a:xfrm>
            <a:off x="7442750" y="3088500"/>
            <a:ext cx="152425" cy="152825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8"/>
          <p:cNvSpPr/>
          <p:nvPr/>
        </p:nvSpPr>
        <p:spPr>
          <a:xfrm>
            <a:off x="8056925" y="2598313"/>
            <a:ext cx="166075" cy="174575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8"/>
          <p:cNvSpPr/>
          <p:nvPr/>
        </p:nvSpPr>
        <p:spPr>
          <a:xfrm>
            <a:off x="1395629" y="2757364"/>
            <a:ext cx="278008" cy="278738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8"/>
          <p:cNvSpPr/>
          <p:nvPr/>
        </p:nvSpPr>
        <p:spPr>
          <a:xfrm>
            <a:off x="899149" y="2660469"/>
            <a:ext cx="340636" cy="329620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8"/>
          <p:cNvSpPr/>
          <p:nvPr/>
        </p:nvSpPr>
        <p:spPr>
          <a:xfrm>
            <a:off x="1473458" y="2460475"/>
            <a:ext cx="200036" cy="199991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8"/>
          <p:cNvSpPr/>
          <p:nvPr/>
        </p:nvSpPr>
        <p:spPr>
          <a:xfrm>
            <a:off x="461988" y="3398377"/>
            <a:ext cx="536834" cy="147228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8"/>
          <p:cNvSpPr/>
          <p:nvPr/>
        </p:nvSpPr>
        <p:spPr>
          <a:xfrm rot="-125535">
            <a:off x="449199" y="559968"/>
            <a:ext cx="950480" cy="25977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8"/>
          <p:cNvSpPr/>
          <p:nvPr/>
        </p:nvSpPr>
        <p:spPr>
          <a:xfrm rot="-125535">
            <a:off x="2399499" y="923493"/>
            <a:ext cx="950480" cy="25977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8"/>
          <p:cNvSpPr txBox="1">
            <a:spLocks noGrp="1"/>
          </p:cNvSpPr>
          <p:nvPr>
            <p:ph type="title"/>
          </p:nvPr>
        </p:nvSpPr>
        <p:spPr>
          <a:xfrm>
            <a:off x="2148300" y="1544400"/>
            <a:ext cx="4847400" cy="205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"/>
          <p:cNvSpPr txBox="1">
            <a:spLocks noGrp="1"/>
          </p:cNvSpPr>
          <p:nvPr>
            <p:ph type="title"/>
          </p:nvPr>
        </p:nvSpPr>
        <p:spPr>
          <a:xfrm>
            <a:off x="725147" y="542700"/>
            <a:ext cx="44229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7" name="Google Shape;217;p9"/>
          <p:cNvSpPr txBox="1">
            <a:spLocks noGrp="1"/>
          </p:cNvSpPr>
          <p:nvPr>
            <p:ph type="subTitle" idx="1"/>
          </p:nvPr>
        </p:nvSpPr>
        <p:spPr>
          <a:xfrm>
            <a:off x="5008400" y="2298835"/>
            <a:ext cx="3431400" cy="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ubTitle" idx="2"/>
          </p:nvPr>
        </p:nvSpPr>
        <p:spPr>
          <a:xfrm>
            <a:off x="5008400" y="2715535"/>
            <a:ext cx="3431400" cy="16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9"/>
          <p:cNvSpPr/>
          <p:nvPr/>
        </p:nvSpPr>
        <p:spPr>
          <a:xfrm>
            <a:off x="5816951" y="1036074"/>
            <a:ext cx="821551" cy="224518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9"/>
          <p:cNvSpPr/>
          <p:nvPr/>
        </p:nvSpPr>
        <p:spPr>
          <a:xfrm>
            <a:off x="7783056" y="4467193"/>
            <a:ext cx="1034594" cy="282764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9"/>
          <p:cNvSpPr/>
          <p:nvPr/>
        </p:nvSpPr>
        <p:spPr>
          <a:xfrm>
            <a:off x="230200" y="294724"/>
            <a:ext cx="486571" cy="132984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9"/>
          <p:cNvSpPr/>
          <p:nvPr/>
        </p:nvSpPr>
        <p:spPr>
          <a:xfrm>
            <a:off x="8393450" y="225425"/>
            <a:ext cx="607125" cy="165933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1"/>
          <p:cNvSpPr txBox="1">
            <a:spLocks noGrp="1"/>
          </p:cNvSpPr>
          <p:nvPr>
            <p:ph type="title" hasCustomPrompt="1"/>
          </p:nvPr>
        </p:nvSpPr>
        <p:spPr>
          <a:xfrm>
            <a:off x="710400" y="894800"/>
            <a:ext cx="7723200" cy="15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37" name="Google Shape;237;p11"/>
          <p:cNvSpPr txBox="1">
            <a:spLocks noGrp="1"/>
          </p:cNvSpPr>
          <p:nvPr>
            <p:ph type="subTitle" idx="1"/>
          </p:nvPr>
        </p:nvSpPr>
        <p:spPr>
          <a:xfrm>
            <a:off x="723300" y="2337163"/>
            <a:ext cx="7697400" cy="49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1"/>
          <p:cNvSpPr/>
          <p:nvPr/>
        </p:nvSpPr>
        <p:spPr>
          <a:xfrm>
            <a:off x="2927947" y="3121700"/>
            <a:ext cx="3288106" cy="3288106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rgbClr val="B9CC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9" name="Google Shape;239;p11"/>
          <p:cNvGrpSpPr/>
          <p:nvPr/>
        </p:nvGrpSpPr>
        <p:grpSpPr>
          <a:xfrm>
            <a:off x="3442474" y="3255297"/>
            <a:ext cx="2258960" cy="1751268"/>
            <a:chOff x="215900" y="2651700"/>
            <a:chExt cx="1695025" cy="1314075"/>
          </a:xfrm>
        </p:grpSpPr>
        <p:sp>
          <p:nvSpPr>
            <p:cNvPr id="240" name="Google Shape;240;p11"/>
            <p:cNvSpPr/>
            <p:nvPr/>
          </p:nvSpPr>
          <p:spPr>
            <a:xfrm>
              <a:off x="1000050" y="3822200"/>
              <a:ext cx="23400" cy="19950"/>
            </a:xfrm>
            <a:custGeom>
              <a:avLst/>
              <a:gdLst/>
              <a:ahLst/>
              <a:cxnLst/>
              <a:rect l="l" t="t" r="r" b="b"/>
              <a:pathLst>
                <a:path w="936" h="798" extrusionOk="0">
                  <a:moveTo>
                    <a:pt x="539" y="0"/>
                  </a:moveTo>
                  <a:cubicBezTo>
                    <a:pt x="175" y="0"/>
                    <a:pt x="1" y="428"/>
                    <a:pt x="254" y="681"/>
                  </a:cubicBezTo>
                  <a:cubicBezTo>
                    <a:pt x="335" y="762"/>
                    <a:pt x="433" y="797"/>
                    <a:pt x="530" y="797"/>
                  </a:cubicBezTo>
                  <a:cubicBezTo>
                    <a:pt x="736" y="797"/>
                    <a:pt x="935" y="633"/>
                    <a:pt x="935" y="396"/>
                  </a:cubicBezTo>
                  <a:cubicBezTo>
                    <a:pt x="935" y="174"/>
                    <a:pt x="745" y="0"/>
                    <a:pt x="5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800950" y="3822975"/>
              <a:ext cx="20225" cy="17275"/>
            </a:xfrm>
            <a:custGeom>
              <a:avLst/>
              <a:gdLst/>
              <a:ahLst/>
              <a:cxnLst/>
              <a:rect l="l" t="t" r="r" b="b"/>
              <a:pathLst>
                <a:path w="809" h="691" extrusionOk="0">
                  <a:moveTo>
                    <a:pt x="460" y="1"/>
                  </a:moveTo>
                  <a:cubicBezTo>
                    <a:pt x="143" y="1"/>
                    <a:pt x="1" y="365"/>
                    <a:pt x="206" y="587"/>
                  </a:cubicBezTo>
                  <a:cubicBezTo>
                    <a:pt x="278" y="659"/>
                    <a:pt x="367" y="690"/>
                    <a:pt x="454" y="690"/>
                  </a:cubicBezTo>
                  <a:cubicBezTo>
                    <a:pt x="635" y="690"/>
                    <a:pt x="808" y="552"/>
                    <a:pt x="808" y="349"/>
                  </a:cubicBezTo>
                  <a:cubicBezTo>
                    <a:pt x="808" y="143"/>
                    <a:pt x="650" y="1"/>
                    <a:pt x="4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1181350" y="3771925"/>
              <a:ext cx="30125" cy="30100"/>
            </a:xfrm>
            <a:custGeom>
              <a:avLst/>
              <a:gdLst/>
              <a:ahLst/>
              <a:cxnLst/>
              <a:rect l="l" t="t" r="r" b="b"/>
              <a:pathLst>
                <a:path w="1205" h="1204" extrusionOk="0">
                  <a:moveTo>
                    <a:pt x="602" y="0"/>
                  </a:moveTo>
                  <a:cubicBezTo>
                    <a:pt x="270" y="0"/>
                    <a:pt x="1" y="269"/>
                    <a:pt x="1" y="602"/>
                  </a:cubicBezTo>
                  <a:cubicBezTo>
                    <a:pt x="1" y="934"/>
                    <a:pt x="270" y="1204"/>
                    <a:pt x="602" y="1204"/>
                  </a:cubicBezTo>
                  <a:cubicBezTo>
                    <a:pt x="935" y="1204"/>
                    <a:pt x="1204" y="934"/>
                    <a:pt x="1204" y="602"/>
                  </a:cubicBezTo>
                  <a:cubicBezTo>
                    <a:pt x="1204" y="269"/>
                    <a:pt x="935" y="0"/>
                    <a:pt x="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240025" y="3642475"/>
              <a:ext cx="2825" cy="1875"/>
            </a:xfrm>
            <a:custGeom>
              <a:avLst/>
              <a:gdLst/>
              <a:ahLst/>
              <a:cxnLst/>
              <a:rect l="l" t="t" r="r" b="b"/>
              <a:pathLst>
                <a:path w="113" h="75" extrusionOk="0">
                  <a:moveTo>
                    <a:pt x="49" y="1"/>
                  </a:moveTo>
                  <a:cubicBezTo>
                    <a:pt x="0" y="1"/>
                    <a:pt x="53" y="74"/>
                    <a:pt x="81" y="74"/>
                  </a:cubicBezTo>
                  <a:cubicBezTo>
                    <a:pt x="90" y="74"/>
                    <a:pt x="96" y="67"/>
                    <a:pt x="96" y="48"/>
                  </a:cubicBezTo>
                  <a:cubicBezTo>
                    <a:pt x="112" y="32"/>
                    <a:pt x="80" y="1"/>
                    <a:pt x="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955725" y="3758450"/>
              <a:ext cx="28525" cy="28525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1"/>
                  </a:moveTo>
                  <a:cubicBezTo>
                    <a:pt x="254" y="1"/>
                    <a:pt x="0" y="254"/>
                    <a:pt x="0" y="571"/>
                  </a:cubicBezTo>
                  <a:cubicBezTo>
                    <a:pt x="0" y="888"/>
                    <a:pt x="254" y="1141"/>
                    <a:pt x="571" y="1141"/>
                  </a:cubicBezTo>
                  <a:cubicBezTo>
                    <a:pt x="887" y="1141"/>
                    <a:pt x="1141" y="888"/>
                    <a:pt x="1141" y="571"/>
                  </a:cubicBezTo>
                  <a:cubicBezTo>
                    <a:pt x="1141" y="254"/>
                    <a:pt x="887" y="1"/>
                    <a:pt x="5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451325" y="3592200"/>
              <a:ext cx="13075" cy="11550"/>
            </a:xfrm>
            <a:custGeom>
              <a:avLst/>
              <a:gdLst/>
              <a:ahLst/>
              <a:cxnLst/>
              <a:rect l="l" t="t" r="r" b="b"/>
              <a:pathLst>
                <a:path w="523" h="462" extrusionOk="0">
                  <a:moveTo>
                    <a:pt x="301" y="1"/>
                  </a:moveTo>
                  <a:cubicBezTo>
                    <a:pt x="95" y="1"/>
                    <a:pt x="0" y="254"/>
                    <a:pt x="143" y="397"/>
                  </a:cubicBezTo>
                  <a:cubicBezTo>
                    <a:pt x="188" y="442"/>
                    <a:pt x="242" y="461"/>
                    <a:pt x="296" y="461"/>
                  </a:cubicBezTo>
                  <a:cubicBezTo>
                    <a:pt x="411" y="461"/>
                    <a:pt x="523" y="368"/>
                    <a:pt x="523" y="238"/>
                  </a:cubicBezTo>
                  <a:cubicBezTo>
                    <a:pt x="523" y="112"/>
                    <a:pt x="428" y="1"/>
                    <a:pt x="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734050" y="3712150"/>
              <a:ext cx="13875" cy="13875"/>
            </a:xfrm>
            <a:custGeom>
              <a:avLst/>
              <a:gdLst/>
              <a:ahLst/>
              <a:cxnLst/>
              <a:rect l="l" t="t" r="r" b="b"/>
              <a:pathLst>
                <a:path w="555" h="555" extrusionOk="0">
                  <a:moveTo>
                    <a:pt x="270" y="0"/>
                  </a:moveTo>
                  <a:cubicBezTo>
                    <a:pt x="127" y="0"/>
                    <a:pt x="1" y="111"/>
                    <a:pt x="1" y="269"/>
                  </a:cubicBezTo>
                  <a:cubicBezTo>
                    <a:pt x="1" y="428"/>
                    <a:pt x="127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11"/>
                    <a:pt x="428" y="0"/>
                    <a:pt x="2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223700" y="3622300"/>
              <a:ext cx="13900" cy="13875"/>
            </a:xfrm>
            <a:custGeom>
              <a:avLst/>
              <a:gdLst/>
              <a:ahLst/>
              <a:cxnLst/>
              <a:rect l="l" t="t" r="r" b="b"/>
              <a:pathLst>
                <a:path w="556" h="555" extrusionOk="0">
                  <a:moveTo>
                    <a:pt x="270" y="0"/>
                  </a:moveTo>
                  <a:cubicBezTo>
                    <a:pt x="128" y="0"/>
                    <a:pt x="1" y="127"/>
                    <a:pt x="1" y="269"/>
                  </a:cubicBezTo>
                  <a:cubicBezTo>
                    <a:pt x="1" y="428"/>
                    <a:pt x="128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27"/>
                    <a:pt x="428" y="0"/>
                    <a:pt x="2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322275" y="3508675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97"/>
                    <a:pt x="111" y="508"/>
                    <a:pt x="254" y="508"/>
                  </a:cubicBezTo>
                  <a:cubicBezTo>
                    <a:pt x="396" y="508"/>
                    <a:pt x="507" y="397"/>
                    <a:pt x="507" y="254"/>
                  </a:cubicBezTo>
                  <a:cubicBezTo>
                    <a:pt x="507" y="112"/>
                    <a:pt x="396" y="1"/>
                    <a:pt x="2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681400" y="3664250"/>
              <a:ext cx="23375" cy="20025"/>
            </a:xfrm>
            <a:custGeom>
              <a:avLst/>
              <a:gdLst/>
              <a:ahLst/>
              <a:cxnLst/>
              <a:rect l="l" t="t" r="r" b="b"/>
              <a:pathLst>
                <a:path w="935" h="801" extrusionOk="0">
                  <a:moveTo>
                    <a:pt x="539" y="0"/>
                  </a:moveTo>
                  <a:cubicBezTo>
                    <a:pt x="191" y="0"/>
                    <a:pt x="1" y="428"/>
                    <a:pt x="254" y="681"/>
                  </a:cubicBezTo>
                  <a:cubicBezTo>
                    <a:pt x="337" y="764"/>
                    <a:pt x="438" y="801"/>
                    <a:pt x="536" y="801"/>
                  </a:cubicBezTo>
                  <a:cubicBezTo>
                    <a:pt x="741" y="801"/>
                    <a:pt x="935" y="642"/>
                    <a:pt x="935" y="396"/>
                  </a:cubicBezTo>
                  <a:cubicBezTo>
                    <a:pt x="935" y="190"/>
                    <a:pt x="761" y="16"/>
                    <a:pt x="5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723375" y="3578350"/>
              <a:ext cx="26525" cy="22750"/>
            </a:xfrm>
            <a:custGeom>
              <a:avLst/>
              <a:gdLst/>
              <a:ahLst/>
              <a:cxnLst/>
              <a:rect l="l" t="t" r="r" b="b"/>
              <a:pathLst>
                <a:path w="1061" h="910" extrusionOk="0">
                  <a:moveTo>
                    <a:pt x="602" y="1"/>
                  </a:moveTo>
                  <a:cubicBezTo>
                    <a:pt x="206" y="1"/>
                    <a:pt x="0" y="491"/>
                    <a:pt x="285" y="776"/>
                  </a:cubicBezTo>
                  <a:cubicBezTo>
                    <a:pt x="377" y="868"/>
                    <a:pt x="490" y="909"/>
                    <a:pt x="601" y="909"/>
                  </a:cubicBezTo>
                  <a:cubicBezTo>
                    <a:pt x="835" y="909"/>
                    <a:pt x="1061" y="728"/>
                    <a:pt x="1061" y="460"/>
                  </a:cubicBezTo>
                  <a:cubicBezTo>
                    <a:pt x="1061" y="206"/>
                    <a:pt x="855" y="1"/>
                    <a:pt x="6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598275" y="3597350"/>
              <a:ext cx="15475" cy="13150"/>
            </a:xfrm>
            <a:custGeom>
              <a:avLst/>
              <a:gdLst/>
              <a:ahLst/>
              <a:cxnLst/>
              <a:rect l="l" t="t" r="r" b="b"/>
              <a:pathLst>
                <a:path w="619" h="526" extrusionOk="0">
                  <a:moveTo>
                    <a:pt x="365" y="1"/>
                  </a:moveTo>
                  <a:cubicBezTo>
                    <a:pt x="127" y="1"/>
                    <a:pt x="1" y="286"/>
                    <a:pt x="175" y="444"/>
                  </a:cubicBezTo>
                  <a:cubicBezTo>
                    <a:pt x="226" y="501"/>
                    <a:pt x="291" y="525"/>
                    <a:pt x="356" y="525"/>
                  </a:cubicBezTo>
                  <a:cubicBezTo>
                    <a:pt x="489" y="525"/>
                    <a:pt x="618" y="419"/>
                    <a:pt x="618" y="270"/>
                  </a:cubicBezTo>
                  <a:cubicBezTo>
                    <a:pt x="618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365925" y="3019425"/>
              <a:ext cx="2400" cy="2400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1"/>
                  </a:moveTo>
                  <a:cubicBezTo>
                    <a:pt x="16" y="1"/>
                    <a:pt x="0" y="16"/>
                    <a:pt x="0" y="48"/>
                  </a:cubicBezTo>
                  <a:cubicBezTo>
                    <a:pt x="0" y="80"/>
                    <a:pt x="16" y="96"/>
                    <a:pt x="48" y="96"/>
                  </a:cubicBezTo>
                  <a:cubicBezTo>
                    <a:pt x="64" y="96"/>
                    <a:pt x="95" y="80"/>
                    <a:pt x="95" y="48"/>
                  </a:cubicBezTo>
                  <a:cubicBezTo>
                    <a:pt x="95" y="16"/>
                    <a:pt x="80" y="1"/>
                    <a:pt x="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395100" y="3508675"/>
              <a:ext cx="9525" cy="8475"/>
            </a:xfrm>
            <a:custGeom>
              <a:avLst/>
              <a:gdLst/>
              <a:ahLst/>
              <a:cxnLst/>
              <a:rect l="l" t="t" r="r" b="b"/>
              <a:pathLst>
                <a:path w="381" h="339" extrusionOk="0">
                  <a:moveTo>
                    <a:pt x="223" y="1"/>
                  </a:moveTo>
                  <a:cubicBezTo>
                    <a:pt x="64" y="1"/>
                    <a:pt x="1" y="191"/>
                    <a:pt x="96" y="286"/>
                  </a:cubicBezTo>
                  <a:cubicBezTo>
                    <a:pt x="132" y="322"/>
                    <a:pt x="175" y="338"/>
                    <a:pt x="217" y="338"/>
                  </a:cubicBezTo>
                  <a:cubicBezTo>
                    <a:pt x="302" y="338"/>
                    <a:pt x="381" y="271"/>
                    <a:pt x="381" y="175"/>
                  </a:cubicBezTo>
                  <a:cubicBezTo>
                    <a:pt x="381" y="80"/>
                    <a:pt x="302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962450" y="3698300"/>
              <a:ext cx="15850" cy="13525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0"/>
                  </a:moveTo>
                  <a:cubicBezTo>
                    <a:pt x="127" y="0"/>
                    <a:pt x="1" y="285"/>
                    <a:pt x="175" y="459"/>
                  </a:cubicBezTo>
                  <a:cubicBezTo>
                    <a:pt x="226" y="515"/>
                    <a:pt x="292" y="540"/>
                    <a:pt x="357" y="540"/>
                  </a:cubicBezTo>
                  <a:cubicBezTo>
                    <a:pt x="496" y="540"/>
                    <a:pt x="634" y="430"/>
                    <a:pt x="634" y="269"/>
                  </a:cubicBezTo>
                  <a:cubicBezTo>
                    <a:pt x="618" y="127"/>
                    <a:pt x="507" y="0"/>
                    <a:pt x="3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533350" y="3124325"/>
              <a:ext cx="14675" cy="14675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286" y="0"/>
                  </a:moveTo>
                  <a:cubicBezTo>
                    <a:pt x="128" y="0"/>
                    <a:pt x="1" y="143"/>
                    <a:pt x="1" y="301"/>
                  </a:cubicBezTo>
                  <a:cubicBezTo>
                    <a:pt x="1" y="460"/>
                    <a:pt x="128" y="586"/>
                    <a:pt x="286" y="586"/>
                  </a:cubicBezTo>
                  <a:cubicBezTo>
                    <a:pt x="444" y="586"/>
                    <a:pt x="587" y="460"/>
                    <a:pt x="587" y="301"/>
                  </a:cubicBezTo>
                  <a:cubicBezTo>
                    <a:pt x="587" y="143"/>
                    <a:pt x="444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1042800" y="3796850"/>
              <a:ext cx="27750" cy="23900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1"/>
                  </a:moveTo>
                  <a:cubicBezTo>
                    <a:pt x="207" y="1"/>
                    <a:pt x="1" y="523"/>
                    <a:pt x="302" y="824"/>
                  </a:cubicBezTo>
                  <a:cubicBezTo>
                    <a:pt x="397" y="915"/>
                    <a:pt x="514" y="956"/>
                    <a:pt x="628" y="956"/>
                  </a:cubicBezTo>
                  <a:cubicBezTo>
                    <a:pt x="874" y="956"/>
                    <a:pt x="1109" y="767"/>
                    <a:pt x="1109" y="476"/>
                  </a:cubicBezTo>
                  <a:cubicBezTo>
                    <a:pt x="1109" y="222"/>
                    <a:pt x="888" y="1"/>
                    <a:pt x="6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1624300" y="3857825"/>
              <a:ext cx="3975" cy="3575"/>
            </a:xfrm>
            <a:custGeom>
              <a:avLst/>
              <a:gdLst/>
              <a:ahLst/>
              <a:cxnLst/>
              <a:rect l="l" t="t" r="r" b="b"/>
              <a:pathLst>
                <a:path w="159" h="143" extrusionOk="0">
                  <a:moveTo>
                    <a:pt x="80" y="0"/>
                  </a:moveTo>
                  <a:cubicBezTo>
                    <a:pt x="1" y="16"/>
                    <a:pt x="1" y="127"/>
                    <a:pt x="80" y="143"/>
                  </a:cubicBezTo>
                  <a:cubicBezTo>
                    <a:pt x="127" y="143"/>
                    <a:pt x="159" y="111"/>
                    <a:pt x="159" y="79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1171850" y="3397050"/>
              <a:ext cx="12300" cy="10575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27" y="365"/>
                  </a:cubicBezTo>
                  <a:cubicBezTo>
                    <a:pt x="172" y="405"/>
                    <a:pt x="225" y="423"/>
                    <a:pt x="276" y="423"/>
                  </a:cubicBezTo>
                  <a:cubicBezTo>
                    <a:pt x="387" y="423"/>
                    <a:pt x="492" y="337"/>
                    <a:pt x="492" y="207"/>
                  </a:cubicBezTo>
                  <a:cubicBezTo>
                    <a:pt x="492" y="96"/>
                    <a:pt x="397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1299700" y="3251775"/>
              <a:ext cx="17450" cy="14700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7" y="1"/>
                  </a:moveTo>
                  <a:cubicBezTo>
                    <a:pt x="128" y="1"/>
                    <a:pt x="1" y="318"/>
                    <a:pt x="191" y="508"/>
                  </a:cubicBezTo>
                  <a:cubicBezTo>
                    <a:pt x="251" y="563"/>
                    <a:pt x="324" y="588"/>
                    <a:pt x="395" y="588"/>
                  </a:cubicBezTo>
                  <a:cubicBezTo>
                    <a:pt x="549" y="588"/>
                    <a:pt x="698" y="470"/>
                    <a:pt x="698" y="286"/>
                  </a:cubicBezTo>
                  <a:cubicBezTo>
                    <a:pt x="698" y="128"/>
                    <a:pt x="555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1561750" y="3495225"/>
              <a:ext cx="13500" cy="13475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1342850" y="3235950"/>
              <a:ext cx="11900" cy="11500"/>
            </a:xfrm>
            <a:custGeom>
              <a:avLst/>
              <a:gdLst/>
              <a:ahLst/>
              <a:cxnLst/>
              <a:rect l="l" t="t" r="r" b="b"/>
              <a:pathLst>
                <a:path w="476" h="460" extrusionOk="0">
                  <a:moveTo>
                    <a:pt x="238" y="1"/>
                  </a:moveTo>
                  <a:cubicBezTo>
                    <a:pt x="112" y="1"/>
                    <a:pt x="1" y="96"/>
                    <a:pt x="1" y="238"/>
                  </a:cubicBezTo>
                  <a:cubicBezTo>
                    <a:pt x="1" y="365"/>
                    <a:pt x="112" y="460"/>
                    <a:pt x="238" y="460"/>
                  </a:cubicBezTo>
                  <a:cubicBezTo>
                    <a:pt x="365" y="460"/>
                    <a:pt x="476" y="365"/>
                    <a:pt x="476" y="238"/>
                  </a:cubicBezTo>
                  <a:cubicBezTo>
                    <a:pt x="476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1"/>
            <p:cNvSpPr/>
            <p:nvPr/>
          </p:nvSpPr>
          <p:spPr>
            <a:xfrm>
              <a:off x="1346425" y="3463950"/>
              <a:ext cx="8325" cy="7225"/>
            </a:xfrm>
            <a:custGeom>
              <a:avLst/>
              <a:gdLst/>
              <a:ahLst/>
              <a:cxnLst/>
              <a:rect l="l" t="t" r="r" b="b"/>
              <a:pathLst>
                <a:path w="333" h="289" extrusionOk="0">
                  <a:moveTo>
                    <a:pt x="190" y="1"/>
                  </a:moveTo>
                  <a:cubicBezTo>
                    <a:pt x="64" y="1"/>
                    <a:pt x="0" y="159"/>
                    <a:pt x="95" y="254"/>
                  </a:cubicBezTo>
                  <a:cubicBezTo>
                    <a:pt x="119" y="278"/>
                    <a:pt x="151" y="289"/>
                    <a:pt x="183" y="289"/>
                  </a:cubicBezTo>
                  <a:cubicBezTo>
                    <a:pt x="256" y="289"/>
                    <a:pt x="333" y="231"/>
                    <a:pt x="333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1"/>
            <p:cNvSpPr/>
            <p:nvPr/>
          </p:nvSpPr>
          <p:spPr>
            <a:xfrm>
              <a:off x="1500800" y="3537575"/>
              <a:ext cx="6750" cy="6750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1"/>
                  </a:moveTo>
                  <a:cubicBezTo>
                    <a:pt x="64" y="1"/>
                    <a:pt x="0" y="64"/>
                    <a:pt x="0" y="143"/>
                  </a:cubicBezTo>
                  <a:cubicBezTo>
                    <a:pt x="0" y="222"/>
                    <a:pt x="64" y="270"/>
                    <a:pt x="143" y="270"/>
                  </a:cubicBezTo>
                  <a:cubicBezTo>
                    <a:pt x="206" y="270"/>
                    <a:pt x="270" y="222"/>
                    <a:pt x="270" y="143"/>
                  </a:cubicBezTo>
                  <a:cubicBezTo>
                    <a:pt x="270" y="64"/>
                    <a:pt x="206" y="1"/>
                    <a:pt x="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1"/>
            <p:cNvSpPr/>
            <p:nvPr/>
          </p:nvSpPr>
          <p:spPr>
            <a:xfrm>
              <a:off x="1256950" y="3260900"/>
              <a:ext cx="12700" cy="10950"/>
            </a:xfrm>
            <a:custGeom>
              <a:avLst/>
              <a:gdLst/>
              <a:ahLst/>
              <a:cxnLst/>
              <a:rect l="l" t="t" r="r" b="b"/>
              <a:pathLst>
                <a:path w="508" h="438" extrusionOk="0">
                  <a:moveTo>
                    <a:pt x="286" y="0"/>
                  </a:moveTo>
                  <a:cubicBezTo>
                    <a:pt x="96" y="0"/>
                    <a:pt x="1" y="238"/>
                    <a:pt x="128" y="380"/>
                  </a:cubicBezTo>
                  <a:cubicBezTo>
                    <a:pt x="172" y="420"/>
                    <a:pt x="226" y="438"/>
                    <a:pt x="280" y="438"/>
                  </a:cubicBezTo>
                  <a:cubicBezTo>
                    <a:pt x="396" y="438"/>
                    <a:pt x="508" y="352"/>
                    <a:pt x="508" y="222"/>
                  </a:cubicBezTo>
                  <a:cubicBezTo>
                    <a:pt x="508" y="95"/>
                    <a:pt x="413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1"/>
            <p:cNvSpPr/>
            <p:nvPr/>
          </p:nvSpPr>
          <p:spPr>
            <a:xfrm>
              <a:off x="359600" y="3115575"/>
              <a:ext cx="3975" cy="3625"/>
            </a:xfrm>
            <a:custGeom>
              <a:avLst/>
              <a:gdLst/>
              <a:ahLst/>
              <a:cxnLst/>
              <a:rect l="l" t="t" r="r" b="b"/>
              <a:pathLst>
                <a:path w="159" h="145" extrusionOk="0">
                  <a:moveTo>
                    <a:pt x="68" y="1"/>
                  </a:moveTo>
                  <a:cubicBezTo>
                    <a:pt x="0" y="1"/>
                    <a:pt x="4" y="145"/>
                    <a:pt x="79" y="145"/>
                  </a:cubicBezTo>
                  <a:cubicBezTo>
                    <a:pt x="127" y="129"/>
                    <a:pt x="158" y="113"/>
                    <a:pt x="158" y="65"/>
                  </a:cubicBezTo>
                  <a:cubicBezTo>
                    <a:pt x="143" y="34"/>
                    <a:pt x="127" y="2"/>
                    <a:pt x="79" y="2"/>
                  </a:cubicBezTo>
                  <a:cubicBezTo>
                    <a:pt x="75" y="1"/>
                    <a:pt x="72" y="1"/>
                    <a:pt x="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145325" y="3131850"/>
              <a:ext cx="6375" cy="6350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64" y="0"/>
                    <a:pt x="1" y="48"/>
                    <a:pt x="1" y="127"/>
                  </a:cubicBezTo>
                  <a:cubicBezTo>
                    <a:pt x="1" y="190"/>
                    <a:pt x="64" y="254"/>
                    <a:pt x="127" y="254"/>
                  </a:cubicBezTo>
                  <a:cubicBezTo>
                    <a:pt x="207" y="254"/>
                    <a:pt x="254" y="190"/>
                    <a:pt x="254" y="127"/>
                  </a:cubicBezTo>
                  <a:cubicBezTo>
                    <a:pt x="254" y="48"/>
                    <a:pt x="207" y="0"/>
                    <a:pt x="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842600" y="2909375"/>
              <a:ext cx="3000" cy="2025"/>
            </a:xfrm>
            <a:custGeom>
              <a:avLst/>
              <a:gdLst/>
              <a:ahLst/>
              <a:cxnLst/>
              <a:rect l="l" t="t" r="r" b="b"/>
              <a:pathLst>
                <a:path w="120" h="81" extrusionOk="0">
                  <a:moveTo>
                    <a:pt x="72" y="1"/>
                  </a:moveTo>
                  <a:cubicBezTo>
                    <a:pt x="1" y="1"/>
                    <a:pt x="63" y="81"/>
                    <a:pt x="99" y="81"/>
                  </a:cubicBezTo>
                  <a:cubicBezTo>
                    <a:pt x="111" y="81"/>
                    <a:pt x="120" y="72"/>
                    <a:pt x="120" y="48"/>
                  </a:cubicBezTo>
                  <a:cubicBezTo>
                    <a:pt x="120" y="17"/>
                    <a:pt x="104" y="1"/>
                    <a:pt x="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1543950" y="3756875"/>
              <a:ext cx="13075" cy="12700"/>
            </a:xfrm>
            <a:custGeom>
              <a:avLst/>
              <a:gdLst/>
              <a:ahLst/>
              <a:cxnLst/>
              <a:rect l="l" t="t" r="r" b="b"/>
              <a:pathLst>
                <a:path w="523" h="508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639450" y="3456425"/>
              <a:ext cx="10325" cy="9925"/>
            </a:xfrm>
            <a:custGeom>
              <a:avLst/>
              <a:gdLst/>
              <a:ahLst/>
              <a:cxnLst/>
              <a:rect l="l" t="t" r="r" b="b"/>
              <a:pathLst>
                <a:path w="413" h="397" extrusionOk="0">
                  <a:moveTo>
                    <a:pt x="206" y="1"/>
                  </a:moveTo>
                  <a:cubicBezTo>
                    <a:pt x="95" y="1"/>
                    <a:pt x="0" y="80"/>
                    <a:pt x="0" y="191"/>
                  </a:cubicBezTo>
                  <a:cubicBezTo>
                    <a:pt x="0" y="302"/>
                    <a:pt x="95" y="397"/>
                    <a:pt x="206" y="397"/>
                  </a:cubicBezTo>
                  <a:cubicBezTo>
                    <a:pt x="317" y="397"/>
                    <a:pt x="412" y="302"/>
                    <a:pt x="412" y="191"/>
                  </a:cubicBezTo>
                  <a:cubicBezTo>
                    <a:pt x="412" y="80"/>
                    <a:pt x="317" y="1"/>
                    <a:pt x="2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656750" y="3303250"/>
              <a:ext cx="16650" cy="14300"/>
            </a:xfrm>
            <a:custGeom>
              <a:avLst/>
              <a:gdLst/>
              <a:ahLst/>
              <a:cxnLst/>
              <a:rect l="l" t="t" r="r" b="b"/>
              <a:pathLst>
                <a:path w="666" h="572" extrusionOk="0">
                  <a:moveTo>
                    <a:pt x="381" y="0"/>
                  </a:moveTo>
                  <a:cubicBezTo>
                    <a:pt x="128" y="0"/>
                    <a:pt x="1" y="317"/>
                    <a:pt x="175" y="491"/>
                  </a:cubicBezTo>
                  <a:cubicBezTo>
                    <a:pt x="236" y="547"/>
                    <a:pt x="308" y="572"/>
                    <a:pt x="377" y="572"/>
                  </a:cubicBezTo>
                  <a:cubicBezTo>
                    <a:pt x="526" y="572"/>
                    <a:pt x="666" y="458"/>
                    <a:pt x="666" y="285"/>
                  </a:cubicBezTo>
                  <a:cubicBezTo>
                    <a:pt x="666" y="127"/>
                    <a:pt x="539" y="0"/>
                    <a:pt x="3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078825" y="3845150"/>
              <a:ext cx="7950" cy="7950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64" y="0"/>
                    <a:pt x="1" y="80"/>
                    <a:pt x="1" y="159"/>
                  </a:cubicBezTo>
                  <a:cubicBezTo>
                    <a:pt x="1" y="254"/>
                    <a:pt x="64" y="317"/>
                    <a:pt x="159" y="317"/>
                  </a:cubicBezTo>
                  <a:cubicBezTo>
                    <a:pt x="238" y="317"/>
                    <a:pt x="317" y="254"/>
                    <a:pt x="317" y="159"/>
                  </a:cubicBezTo>
                  <a:cubicBezTo>
                    <a:pt x="317" y="80"/>
                    <a:pt x="238" y="0"/>
                    <a:pt x="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700800" y="3391525"/>
              <a:ext cx="9125" cy="7875"/>
            </a:xfrm>
            <a:custGeom>
              <a:avLst/>
              <a:gdLst/>
              <a:ahLst/>
              <a:cxnLst/>
              <a:rect l="l" t="t" r="r" b="b"/>
              <a:pathLst>
                <a:path w="365" h="315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27" y="300"/>
                    <a:pt x="166" y="314"/>
                    <a:pt x="205" y="314"/>
                  </a:cubicBezTo>
                  <a:cubicBezTo>
                    <a:pt x="286" y="314"/>
                    <a:pt x="365" y="254"/>
                    <a:pt x="365" y="158"/>
                  </a:cubicBezTo>
                  <a:cubicBezTo>
                    <a:pt x="365" y="63"/>
                    <a:pt x="286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1172250" y="3631800"/>
              <a:ext cx="26150" cy="22325"/>
            </a:xfrm>
            <a:custGeom>
              <a:avLst/>
              <a:gdLst/>
              <a:ahLst/>
              <a:cxnLst/>
              <a:rect l="l" t="t" r="r" b="b"/>
              <a:pathLst>
                <a:path w="1046" h="893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7" y="852"/>
                    <a:pt x="489" y="893"/>
                    <a:pt x="598" y="893"/>
                  </a:cubicBezTo>
                  <a:cubicBezTo>
                    <a:pt x="827" y="893"/>
                    <a:pt x="1046" y="712"/>
                    <a:pt x="1046" y="443"/>
                  </a:cubicBezTo>
                  <a:cubicBezTo>
                    <a:pt x="1046" y="190"/>
                    <a:pt x="856" y="0"/>
                    <a:pt x="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1514250" y="3577175"/>
              <a:ext cx="6375" cy="6350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48" y="0"/>
                    <a:pt x="1" y="48"/>
                    <a:pt x="1" y="127"/>
                  </a:cubicBezTo>
                  <a:cubicBezTo>
                    <a:pt x="1" y="190"/>
                    <a:pt x="48" y="253"/>
                    <a:pt x="127" y="253"/>
                  </a:cubicBezTo>
                  <a:cubicBezTo>
                    <a:pt x="191" y="253"/>
                    <a:pt x="254" y="190"/>
                    <a:pt x="254" y="127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935925" y="3671375"/>
              <a:ext cx="32875" cy="32875"/>
            </a:xfrm>
            <a:custGeom>
              <a:avLst/>
              <a:gdLst/>
              <a:ahLst/>
              <a:cxnLst/>
              <a:rect l="l" t="t" r="r" b="b"/>
              <a:pathLst>
                <a:path w="1315" h="1315" extrusionOk="0">
                  <a:moveTo>
                    <a:pt x="666" y="0"/>
                  </a:moveTo>
                  <a:cubicBezTo>
                    <a:pt x="302" y="0"/>
                    <a:pt x="1" y="285"/>
                    <a:pt x="1" y="650"/>
                  </a:cubicBezTo>
                  <a:cubicBezTo>
                    <a:pt x="1" y="1014"/>
                    <a:pt x="302" y="1315"/>
                    <a:pt x="666" y="1315"/>
                  </a:cubicBezTo>
                  <a:cubicBezTo>
                    <a:pt x="1030" y="1315"/>
                    <a:pt x="1315" y="1014"/>
                    <a:pt x="1315" y="650"/>
                  </a:cubicBezTo>
                  <a:cubicBezTo>
                    <a:pt x="1315" y="285"/>
                    <a:pt x="1030" y="0"/>
                    <a:pt x="6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385225" y="3396275"/>
              <a:ext cx="9125" cy="8050"/>
            </a:xfrm>
            <a:custGeom>
              <a:avLst/>
              <a:gdLst/>
              <a:ahLst/>
              <a:cxnLst/>
              <a:rect l="l" t="t" r="r" b="b"/>
              <a:pathLst>
                <a:path w="365" h="322" extrusionOk="0">
                  <a:moveTo>
                    <a:pt x="206" y="0"/>
                  </a:moveTo>
                  <a:cubicBezTo>
                    <a:pt x="63" y="0"/>
                    <a:pt x="0" y="174"/>
                    <a:pt x="95" y="269"/>
                  </a:cubicBezTo>
                  <a:cubicBezTo>
                    <a:pt x="126" y="306"/>
                    <a:pt x="166" y="321"/>
                    <a:pt x="205" y="321"/>
                  </a:cubicBezTo>
                  <a:cubicBezTo>
                    <a:pt x="285" y="321"/>
                    <a:pt x="364" y="254"/>
                    <a:pt x="364" y="158"/>
                  </a:cubicBezTo>
                  <a:cubicBezTo>
                    <a:pt x="364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087150" y="3042000"/>
              <a:ext cx="12675" cy="12675"/>
            </a:xfrm>
            <a:custGeom>
              <a:avLst/>
              <a:gdLst/>
              <a:ahLst/>
              <a:cxnLst/>
              <a:rect l="l" t="t" r="r" b="b"/>
              <a:pathLst>
                <a:path w="507" h="507" extrusionOk="0">
                  <a:moveTo>
                    <a:pt x="254" y="0"/>
                  </a:moveTo>
                  <a:cubicBezTo>
                    <a:pt x="127" y="0"/>
                    <a:pt x="0" y="111"/>
                    <a:pt x="0" y="253"/>
                  </a:cubicBezTo>
                  <a:cubicBezTo>
                    <a:pt x="0" y="396"/>
                    <a:pt x="127" y="507"/>
                    <a:pt x="254" y="507"/>
                  </a:cubicBezTo>
                  <a:cubicBezTo>
                    <a:pt x="396" y="507"/>
                    <a:pt x="507" y="396"/>
                    <a:pt x="507" y="253"/>
                  </a:cubicBezTo>
                  <a:cubicBezTo>
                    <a:pt x="507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1851900" y="3691375"/>
              <a:ext cx="1625" cy="1200"/>
            </a:xfrm>
            <a:custGeom>
              <a:avLst/>
              <a:gdLst/>
              <a:ahLst/>
              <a:cxnLst/>
              <a:rect l="l" t="t" r="r" b="b"/>
              <a:pathLst>
                <a:path w="65" h="48" extrusionOk="0">
                  <a:moveTo>
                    <a:pt x="33" y="0"/>
                  </a:moveTo>
                  <a:cubicBezTo>
                    <a:pt x="17" y="0"/>
                    <a:pt x="1" y="8"/>
                    <a:pt x="1" y="24"/>
                  </a:cubicBezTo>
                  <a:cubicBezTo>
                    <a:pt x="1" y="40"/>
                    <a:pt x="17" y="48"/>
                    <a:pt x="33" y="48"/>
                  </a:cubicBezTo>
                  <a:cubicBezTo>
                    <a:pt x="48" y="48"/>
                    <a:pt x="64" y="40"/>
                    <a:pt x="64" y="24"/>
                  </a:cubicBezTo>
                  <a:cubicBezTo>
                    <a:pt x="64" y="8"/>
                    <a:pt x="48" y="0"/>
                    <a:pt x="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1331775" y="3290875"/>
              <a:ext cx="13475" cy="12800"/>
            </a:xfrm>
            <a:custGeom>
              <a:avLst/>
              <a:gdLst/>
              <a:ahLst/>
              <a:cxnLst/>
              <a:rect l="l" t="t" r="r" b="b"/>
              <a:pathLst>
                <a:path w="539" h="512" extrusionOk="0">
                  <a:moveTo>
                    <a:pt x="270" y="0"/>
                  </a:moveTo>
                  <a:cubicBezTo>
                    <a:pt x="135" y="0"/>
                    <a:pt x="0" y="91"/>
                    <a:pt x="16" y="274"/>
                  </a:cubicBezTo>
                  <a:cubicBezTo>
                    <a:pt x="32" y="432"/>
                    <a:pt x="151" y="511"/>
                    <a:pt x="270" y="511"/>
                  </a:cubicBezTo>
                  <a:cubicBezTo>
                    <a:pt x="388" y="511"/>
                    <a:pt x="507" y="432"/>
                    <a:pt x="523" y="274"/>
                  </a:cubicBezTo>
                  <a:cubicBezTo>
                    <a:pt x="539" y="91"/>
                    <a:pt x="404" y="0"/>
                    <a:pt x="2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1427975" y="3181325"/>
              <a:ext cx="19400" cy="16700"/>
            </a:xfrm>
            <a:custGeom>
              <a:avLst/>
              <a:gdLst/>
              <a:ahLst/>
              <a:cxnLst/>
              <a:rect l="l" t="t" r="r" b="b"/>
              <a:pathLst>
                <a:path w="776" h="668" extrusionOk="0">
                  <a:moveTo>
                    <a:pt x="443" y="0"/>
                  </a:moveTo>
                  <a:cubicBezTo>
                    <a:pt x="143" y="0"/>
                    <a:pt x="0" y="349"/>
                    <a:pt x="206" y="570"/>
                  </a:cubicBezTo>
                  <a:cubicBezTo>
                    <a:pt x="273" y="637"/>
                    <a:pt x="356" y="667"/>
                    <a:pt x="438" y="667"/>
                  </a:cubicBezTo>
                  <a:cubicBezTo>
                    <a:pt x="610" y="667"/>
                    <a:pt x="776" y="536"/>
                    <a:pt x="776" y="333"/>
                  </a:cubicBezTo>
                  <a:cubicBezTo>
                    <a:pt x="776" y="143"/>
                    <a:pt x="633" y="0"/>
                    <a:pt x="4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1180575" y="3876425"/>
              <a:ext cx="6750" cy="7150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43" y="0"/>
                  </a:moveTo>
                  <a:cubicBezTo>
                    <a:pt x="63" y="0"/>
                    <a:pt x="0" y="64"/>
                    <a:pt x="0" y="143"/>
                  </a:cubicBezTo>
                  <a:cubicBezTo>
                    <a:pt x="0" y="222"/>
                    <a:pt x="63" y="285"/>
                    <a:pt x="143" y="285"/>
                  </a:cubicBezTo>
                  <a:cubicBezTo>
                    <a:pt x="222" y="285"/>
                    <a:pt x="269" y="222"/>
                    <a:pt x="269" y="143"/>
                  </a:cubicBezTo>
                  <a:cubicBezTo>
                    <a:pt x="269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1516625" y="3445350"/>
              <a:ext cx="12300" cy="10450"/>
            </a:xfrm>
            <a:custGeom>
              <a:avLst/>
              <a:gdLst/>
              <a:ahLst/>
              <a:cxnLst/>
              <a:rect l="l" t="t" r="r" b="b"/>
              <a:pathLst>
                <a:path w="492" h="418" extrusionOk="0">
                  <a:moveTo>
                    <a:pt x="286" y="0"/>
                  </a:moveTo>
                  <a:cubicBezTo>
                    <a:pt x="96" y="0"/>
                    <a:pt x="1" y="222"/>
                    <a:pt x="143" y="349"/>
                  </a:cubicBezTo>
                  <a:cubicBezTo>
                    <a:pt x="186" y="396"/>
                    <a:pt x="238" y="417"/>
                    <a:pt x="290" y="417"/>
                  </a:cubicBezTo>
                  <a:cubicBezTo>
                    <a:pt x="393" y="417"/>
                    <a:pt x="492" y="333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1019850" y="3860975"/>
              <a:ext cx="32875" cy="27825"/>
            </a:xfrm>
            <a:custGeom>
              <a:avLst/>
              <a:gdLst/>
              <a:ahLst/>
              <a:cxnLst/>
              <a:rect l="l" t="t" r="r" b="b"/>
              <a:pathLst>
                <a:path w="1315" h="1113" extrusionOk="0">
                  <a:moveTo>
                    <a:pt x="761" y="1"/>
                  </a:moveTo>
                  <a:cubicBezTo>
                    <a:pt x="254" y="1"/>
                    <a:pt x="1" y="602"/>
                    <a:pt x="365" y="951"/>
                  </a:cubicBezTo>
                  <a:cubicBezTo>
                    <a:pt x="476" y="1062"/>
                    <a:pt x="614" y="1112"/>
                    <a:pt x="750" y="1112"/>
                  </a:cubicBezTo>
                  <a:cubicBezTo>
                    <a:pt x="1037" y="1112"/>
                    <a:pt x="1315" y="888"/>
                    <a:pt x="1315" y="555"/>
                  </a:cubicBezTo>
                  <a:cubicBezTo>
                    <a:pt x="1315" y="238"/>
                    <a:pt x="1061" y="1"/>
                    <a:pt x="7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1044800" y="3201500"/>
              <a:ext cx="26925" cy="22825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84" y="871"/>
                    <a:pt x="503" y="913"/>
                    <a:pt x="619" y="913"/>
                  </a:cubicBezTo>
                  <a:cubicBezTo>
                    <a:pt x="856" y="913"/>
                    <a:pt x="1077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1209450" y="2921650"/>
              <a:ext cx="15475" cy="15850"/>
            </a:xfrm>
            <a:custGeom>
              <a:avLst/>
              <a:gdLst/>
              <a:ahLst/>
              <a:cxnLst/>
              <a:rect l="l" t="t" r="r" b="b"/>
              <a:pathLst>
                <a:path w="619" h="634" extrusionOk="0">
                  <a:moveTo>
                    <a:pt x="318" y="1"/>
                  </a:moveTo>
                  <a:cubicBezTo>
                    <a:pt x="143" y="1"/>
                    <a:pt x="1" y="143"/>
                    <a:pt x="1" y="317"/>
                  </a:cubicBezTo>
                  <a:cubicBezTo>
                    <a:pt x="1" y="491"/>
                    <a:pt x="143" y="634"/>
                    <a:pt x="318" y="634"/>
                  </a:cubicBezTo>
                  <a:cubicBezTo>
                    <a:pt x="476" y="634"/>
                    <a:pt x="618" y="491"/>
                    <a:pt x="618" y="317"/>
                  </a:cubicBezTo>
                  <a:cubicBezTo>
                    <a:pt x="618" y="143"/>
                    <a:pt x="476" y="1"/>
                    <a:pt x="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1051125" y="3512650"/>
              <a:ext cx="9925" cy="8450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64" y="0"/>
                    <a:pt x="0" y="174"/>
                    <a:pt x="95" y="285"/>
                  </a:cubicBezTo>
                  <a:cubicBezTo>
                    <a:pt x="132" y="321"/>
                    <a:pt x="176" y="337"/>
                    <a:pt x="220" y="337"/>
                  </a:cubicBezTo>
                  <a:cubicBezTo>
                    <a:pt x="310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1241925" y="3820200"/>
              <a:ext cx="17050" cy="14575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6" y="1"/>
                  </a:moveTo>
                  <a:cubicBezTo>
                    <a:pt x="127" y="1"/>
                    <a:pt x="0" y="318"/>
                    <a:pt x="190" y="492"/>
                  </a:cubicBezTo>
                  <a:cubicBezTo>
                    <a:pt x="248" y="554"/>
                    <a:pt x="321" y="583"/>
                    <a:pt x="393" y="583"/>
                  </a:cubicBezTo>
                  <a:cubicBezTo>
                    <a:pt x="539" y="583"/>
                    <a:pt x="681" y="466"/>
                    <a:pt x="681" y="286"/>
                  </a:cubicBezTo>
                  <a:cubicBezTo>
                    <a:pt x="681" y="128"/>
                    <a:pt x="554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1026175" y="3078000"/>
              <a:ext cx="9525" cy="7900"/>
            </a:xfrm>
            <a:custGeom>
              <a:avLst/>
              <a:gdLst/>
              <a:ahLst/>
              <a:cxnLst/>
              <a:rect l="l" t="t" r="r" b="b"/>
              <a:pathLst>
                <a:path w="381" h="316" extrusionOk="0">
                  <a:moveTo>
                    <a:pt x="223" y="1"/>
                  </a:moveTo>
                  <a:cubicBezTo>
                    <a:pt x="80" y="1"/>
                    <a:pt x="1" y="175"/>
                    <a:pt x="112" y="270"/>
                  </a:cubicBezTo>
                  <a:cubicBezTo>
                    <a:pt x="143" y="301"/>
                    <a:pt x="182" y="315"/>
                    <a:pt x="221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2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311875" y="2822700"/>
              <a:ext cx="1425" cy="1200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25" y="0"/>
                  </a:moveTo>
                  <a:cubicBezTo>
                    <a:pt x="0" y="0"/>
                    <a:pt x="32" y="47"/>
                    <a:pt x="48" y="47"/>
                  </a:cubicBezTo>
                  <a:cubicBezTo>
                    <a:pt x="53" y="47"/>
                    <a:pt x="56" y="43"/>
                    <a:pt x="56" y="32"/>
                  </a:cubicBezTo>
                  <a:cubicBezTo>
                    <a:pt x="56" y="16"/>
                    <a:pt x="41" y="0"/>
                    <a:pt x="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781950" y="3381625"/>
              <a:ext cx="23775" cy="20600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55" y="0"/>
                  </a:moveTo>
                  <a:cubicBezTo>
                    <a:pt x="191" y="0"/>
                    <a:pt x="1" y="444"/>
                    <a:pt x="254" y="697"/>
                  </a:cubicBezTo>
                  <a:cubicBezTo>
                    <a:pt x="336" y="785"/>
                    <a:pt x="439" y="824"/>
                    <a:pt x="540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6" y="0"/>
                    <a:pt x="5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289925" y="3381625"/>
              <a:ext cx="11500" cy="9775"/>
            </a:xfrm>
            <a:custGeom>
              <a:avLst/>
              <a:gdLst/>
              <a:ahLst/>
              <a:cxnLst/>
              <a:rect l="l" t="t" r="r" b="b"/>
              <a:pathLst>
                <a:path w="460" h="391" extrusionOk="0">
                  <a:moveTo>
                    <a:pt x="269" y="0"/>
                  </a:moveTo>
                  <a:cubicBezTo>
                    <a:pt x="79" y="0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59" y="309"/>
                    <a:pt x="459" y="190"/>
                  </a:cubicBezTo>
                  <a:cubicBezTo>
                    <a:pt x="459" y="79"/>
                    <a:pt x="364" y="0"/>
                    <a:pt x="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646275" y="3402975"/>
              <a:ext cx="7050" cy="6800"/>
            </a:xfrm>
            <a:custGeom>
              <a:avLst/>
              <a:gdLst/>
              <a:ahLst/>
              <a:cxnLst/>
              <a:rect l="l" t="t" r="r" b="b"/>
              <a:pathLst>
                <a:path w="282" h="272" extrusionOk="0">
                  <a:moveTo>
                    <a:pt x="143" y="1"/>
                  </a:moveTo>
                  <a:cubicBezTo>
                    <a:pt x="1" y="1"/>
                    <a:pt x="1" y="271"/>
                    <a:pt x="143" y="271"/>
                  </a:cubicBezTo>
                  <a:cubicBezTo>
                    <a:pt x="147" y="271"/>
                    <a:pt x="151" y="271"/>
                    <a:pt x="155" y="270"/>
                  </a:cubicBezTo>
                  <a:cubicBezTo>
                    <a:pt x="234" y="270"/>
                    <a:pt x="282" y="207"/>
                    <a:pt x="282" y="128"/>
                  </a:cubicBezTo>
                  <a:cubicBezTo>
                    <a:pt x="282" y="65"/>
                    <a:pt x="234" y="1"/>
                    <a:pt x="155" y="1"/>
                  </a:cubicBezTo>
                  <a:cubicBezTo>
                    <a:pt x="151" y="1"/>
                    <a:pt x="147" y="1"/>
                    <a:pt x="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1117225" y="3603300"/>
              <a:ext cx="22975" cy="20025"/>
            </a:xfrm>
            <a:custGeom>
              <a:avLst/>
              <a:gdLst/>
              <a:ahLst/>
              <a:cxnLst/>
              <a:rect l="l" t="t" r="r" b="b"/>
              <a:pathLst>
                <a:path w="919" h="801" extrusionOk="0">
                  <a:moveTo>
                    <a:pt x="523" y="0"/>
                  </a:moveTo>
                  <a:cubicBezTo>
                    <a:pt x="175" y="0"/>
                    <a:pt x="1" y="428"/>
                    <a:pt x="238" y="681"/>
                  </a:cubicBezTo>
                  <a:cubicBezTo>
                    <a:pt x="321" y="763"/>
                    <a:pt x="422" y="801"/>
                    <a:pt x="520" y="801"/>
                  </a:cubicBezTo>
                  <a:cubicBezTo>
                    <a:pt x="725" y="801"/>
                    <a:pt x="919" y="641"/>
                    <a:pt x="919" y="396"/>
                  </a:cubicBezTo>
                  <a:cubicBezTo>
                    <a:pt x="919" y="190"/>
                    <a:pt x="745" y="0"/>
                    <a:pt x="5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1486950" y="3869700"/>
              <a:ext cx="5950" cy="6350"/>
            </a:xfrm>
            <a:custGeom>
              <a:avLst/>
              <a:gdLst/>
              <a:ahLst/>
              <a:cxnLst/>
              <a:rect l="l" t="t" r="r" b="b"/>
              <a:pathLst>
                <a:path w="238" h="254" extrusionOk="0">
                  <a:moveTo>
                    <a:pt x="111" y="0"/>
                  </a:moveTo>
                  <a:cubicBezTo>
                    <a:pt x="48" y="0"/>
                    <a:pt x="0" y="48"/>
                    <a:pt x="0" y="127"/>
                  </a:cubicBezTo>
                  <a:cubicBezTo>
                    <a:pt x="0" y="190"/>
                    <a:pt x="48" y="253"/>
                    <a:pt x="111" y="253"/>
                  </a:cubicBezTo>
                  <a:cubicBezTo>
                    <a:pt x="190" y="253"/>
                    <a:pt x="238" y="190"/>
                    <a:pt x="238" y="127"/>
                  </a:cubicBezTo>
                  <a:cubicBezTo>
                    <a:pt x="238" y="48"/>
                    <a:pt x="190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1492100" y="3779050"/>
              <a:ext cx="12275" cy="1230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54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1186500" y="3292150"/>
              <a:ext cx="9525" cy="8200"/>
            </a:xfrm>
            <a:custGeom>
              <a:avLst/>
              <a:gdLst/>
              <a:ahLst/>
              <a:cxnLst/>
              <a:rect l="l" t="t" r="r" b="b"/>
              <a:pathLst>
                <a:path w="381" h="328" extrusionOk="0">
                  <a:moveTo>
                    <a:pt x="206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9" y="315"/>
                    <a:pt x="168" y="327"/>
                    <a:pt x="207" y="327"/>
                  </a:cubicBezTo>
                  <a:cubicBezTo>
                    <a:pt x="296" y="327"/>
                    <a:pt x="381" y="259"/>
                    <a:pt x="381" y="159"/>
                  </a:cubicBezTo>
                  <a:cubicBezTo>
                    <a:pt x="381" y="80"/>
                    <a:pt x="301" y="1"/>
                    <a:pt x="2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1195600" y="3323025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44" y="1"/>
                  </a:moveTo>
                  <a:cubicBezTo>
                    <a:pt x="207" y="1"/>
                    <a:pt x="1" y="207"/>
                    <a:pt x="1" y="460"/>
                  </a:cubicBezTo>
                  <a:cubicBezTo>
                    <a:pt x="1" y="698"/>
                    <a:pt x="207" y="903"/>
                    <a:pt x="444" y="903"/>
                  </a:cubicBezTo>
                  <a:cubicBezTo>
                    <a:pt x="697" y="903"/>
                    <a:pt x="903" y="698"/>
                    <a:pt x="903" y="460"/>
                  </a:cubicBezTo>
                  <a:cubicBezTo>
                    <a:pt x="903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950975" y="3221300"/>
              <a:ext cx="22200" cy="19000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0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59"/>
                    <a:pt x="713" y="1"/>
                    <a:pt x="5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1766000" y="3636825"/>
              <a:ext cx="7150" cy="6275"/>
            </a:xfrm>
            <a:custGeom>
              <a:avLst/>
              <a:gdLst/>
              <a:ahLst/>
              <a:cxnLst/>
              <a:rect l="l" t="t" r="r" b="b"/>
              <a:pathLst>
                <a:path w="286" h="251" extrusionOk="0">
                  <a:moveTo>
                    <a:pt x="143" y="1"/>
                  </a:moveTo>
                  <a:cubicBezTo>
                    <a:pt x="76" y="1"/>
                    <a:pt x="9" y="45"/>
                    <a:pt x="1" y="132"/>
                  </a:cubicBezTo>
                  <a:cubicBezTo>
                    <a:pt x="9" y="211"/>
                    <a:pt x="76" y="250"/>
                    <a:pt x="143" y="250"/>
                  </a:cubicBezTo>
                  <a:cubicBezTo>
                    <a:pt x="211" y="250"/>
                    <a:pt x="278" y="211"/>
                    <a:pt x="286" y="132"/>
                  </a:cubicBezTo>
                  <a:cubicBezTo>
                    <a:pt x="278" y="45"/>
                    <a:pt x="211" y="1"/>
                    <a:pt x="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752650" y="3243475"/>
              <a:ext cx="7950" cy="6925"/>
            </a:xfrm>
            <a:custGeom>
              <a:avLst/>
              <a:gdLst/>
              <a:ahLst/>
              <a:cxnLst/>
              <a:rect l="l" t="t" r="r" b="b"/>
              <a:pathLst>
                <a:path w="318" h="277" extrusionOk="0">
                  <a:moveTo>
                    <a:pt x="175" y="0"/>
                  </a:moveTo>
                  <a:cubicBezTo>
                    <a:pt x="48" y="0"/>
                    <a:pt x="1" y="143"/>
                    <a:pt x="80" y="238"/>
                  </a:cubicBezTo>
                  <a:cubicBezTo>
                    <a:pt x="106" y="264"/>
                    <a:pt x="140" y="277"/>
                    <a:pt x="173" y="277"/>
                  </a:cubicBezTo>
                  <a:cubicBezTo>
                    <a:pt x="240" y="277"/>
                    <a:pt x="307" y="227"/>
                    <a:pt x="317" y="143"/>
                  </a:cubicBezTo>
                  <a:cubicBezTo>
                    <a:pt x="317" y="64"/>
                    <a:pt x="254" y="0"/>
                    <a:pt x="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1272800" y="3828525"/>
              <a:ext cx="22975" cy="22975"/>
            </a:xfrm>
            <a:custGeom>
              <a:avLst/>
              <a:gdLst/>
              <a:ahLst/>
              <a:cxnLst/>
              <a:rect l="l" t="t" r="r" b="b"/>
              <a:pathLst>
                <a:path w="919" h="919" extrusionOk="0">
                  <a:moveTo>
                    <a:pt x="459" y="0"/>
                  </a:moveTo>
                  <a:cubicBezTo>
                    <a:pt x="206" y="0"/>
                    <a:pt x="0" y="206"/>
                    <a:pt x="0" y="460"/>
                  </a:cubicBezTo>
                  <a:cubicBezTo>
                    <a:pt x="0" y="713"/>
                    <a:pt x="206" y="919"/>
                    <a:pt x="459" y="919"/>
                  </a:cubicBezTo>
                  <a:cubicBezTo>
                    <a:pt x="713" y="919"/>
                    <a:pt x="919" y="713"/>
                    <a:pt x="919" y="460"/>
                  </a:cubicBezTo>
                  <a:cubicBezTo>
                    <a:pt x="919" y="206"/>
                    <a:pt x="713" y="0"/>
                    <a:pt x="4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912575" y="3630200"/>
              <a:ext cx="12700" cy="10750"/>
            </a:xfrm>
            <a:custGeom>
              <a:avLst/>
              <a:gdLst/>
              <a:ahLst/>
              <a:cxnLst/>
              <a:rect l="l" t="t" r="r" b="b"/>
              <a:pathLst>
                <a:path w="508" h="430" extrusionOk="0">
                  <a:moveTo>
                    <a:pt x="301" y="1"/>
                  </a:moveTo>
                  <a:cubicBezTo>
                    <a:pt x="111" y="1"/>
                    <a:pt x="1" y="222"/>
                    <a:pt x="143" y="365"/>
                  </a:cubicBezTo>
                  <a:cubicBezTo>
                    <a:pt x="188" y="410"/>
                    <a:pt x="241" y="430"/>
                    <a:pt x="292" y="430"/>
                  </a:cubicBezTo>
                  <a:cubicBezTo>
                    <a:pt x="403" y="430"/>
                    <a:pt x="507" y="337"/>
                    <a:pt x="507" y="207"/>
                  </a:cubicBezTo>
                  <a:cubicBezTo>
                    <a:pt x="507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1211050" y="2696025"/>
              <a:ext cx="3575" cy="3600"/>
            </a:xfrm>
            <a:custGeom>
              <a:avLst/>
              <a:gdLst/>
              <a:ahLst/>
              <a:cxnLst/>
              <a:rect l="l" t="t" r="r" b="b"/>
              <a:pathLst>
                <a:path w="143" h="144" extrusionOk="0">
                  <a:moveTo>
                    <a:pt x="79" y="1"/>
                  </a:moveTo>
                  <a:cubicBezTo>
                    <a:pt x="32" y="1"/>
                    <a:pt x="0" y="32"/>
                    <a:pt x="0" y="80"/>
                  </a:cubicBezTo>
                  <a:cubicBezTo>
                    <a:pt x="0" y="111"/>
                    <a:pt x="32" y="143"/>
                    <a:pt x="79" y="143"/>
                  </a:cubicBezTo>
                  <a:cubicBezTo>
                    <a:pt x="111" y="143"/>
                    <a:pt x="143" y="111"/>
                    <a:pt x="143" y="80"/>
                  </a:cubicBezTo>
                  <a:cubicBezTo>
                    <a:pt x="143" y="32"/>
                    <a:pt x="111" y="1"/>
                    <a:pt x="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494575" y="3488900"/>
              <a:ext cx="19425" cy="16875"/>
            </a:xfrm>
            <a:custGeom>
              <a:avLst/>
              <a:gdLst/>
              <a:ahLst/>
              <a:cxnLst/>
              <a:rect l="l" t="t" r="r" b="b"/>
              <a:pathLst>
                <a:path w="777" h="675" extrusionOk="0">
                  <a:moveTo>
                    <a:pt x="444" y="0"/>
                  </a:moveTo>
                  <a:cubicBezTo>
                    <a:pt x="143" y="0"/>
                    <a:pt x="0" y="364"/>
                    <a:pt x="206" y="570"/>
                  </a:cubicBezTo>
                  <a:cubicBezTo>
                    <a:pt x="273" y="642"/>
                    <a:pt x="356" y="674"/>
                    <a:pt x="439" y="674"/>
                  </a:cubicBezTo>
                  <a:cubicBezTo>
                    <a:pt x="610" y="674"/>
                    <a:pt x="776" y="536"/>
                    <a:pt x="776" y="333"/>
                  </a:cubicBezTo>
                  <a:cubicBezTo>
                    <a:pt x="776" y="159"/>
                    <a:pt x="618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1449350" y="3508675"/>
              <a:ext cx="21400" cy="18050"/>
            </a:xfrm>
            <a:custGeom>
              <a:avLst/>
              <a:gdLst/>
              <a:ahLst/>
              <a:cxnLst/>
              <a:rect l="l" t="t" r="r" b="b"/>
              <a:pathLst>
                <a:path w="856" h="722" extrusionOk="0">
                  <a:moveTo>
                    <a:pt x="491" y="1"/>
                  </a:moveTo>
                  <a:cubicBezTo>
                    <a:pt x="174" y="1"/>
                    <a:pt x="0" y="381"/>
                    <a:pt x="238" y="618"/>
                  </a:cubicBezTo>
                  <a:cubicBezTo>
                    <a:pt x="309" y="690"/>
                    <a:pt x="398" y="722"/>
                    <a:pt x="487" y="722"/>
                  </a:cubicBezTo>
                  <a:cubicBezTo>
                    <a:pt x="673" y="722"/>
                    <a:pt x="855" y="580"/>
                    <a:pt x="855" y="365"/>
                  </a:cubicBezTo>
                  <a:cubicBezTo>
                    <a:pt x="855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916150" y="3209825"/>
              <a:ext cx="25750" cy="22175"/>
            </a:xfrm>
            <a:custGeom>
              <a:avLst/>
              <a:gdLst/>
              <a:ahLst/>
              <a:cxnLst/>
              <a:rect l="l" t="t" r="r" b="b"/>
              <a:pathLst>
                <a:path w="1030" h="887" extrusionOk="0">
                  <a:moveTo>
                    <a:pt x="586" y="0"/>
                  </a:moveTo>
                  <a:cubicBezTo>
                    <a:pt x="190" y="0"/>
                    <a:pt x="0" y="476"/>
                    <a:pt x="269" y="761"/>
                  </a:cubicBezTo>
                  <a:cubicBezTo>
                    <a:pt x="361" y="847"/>
                    <a:pt x="472" y="886"/>
                    <a:pt x="581" y="886"/>
                  </a:cubicBezTo>
                  <a:cubicBezTo>
                    <a:pt x="811" y="886"/>
                    <a:pt x="1029" y="712"/>
                    <a:pt x="1029" y="444"/>
                  </a:cubicBezTo>
                  <a:cubicBezTo>
                    <a:pt x="1029" y="206"/>
                    <a:pt x="839" y="0"/>
                    <a:pt x="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1460025" y="3695625"/>
              <a:ext cx="6150" cy="5350"/>
            </a:xfrm>
            <a:custGeom>
              <a:avLst/>
              <a:gdLst/>
              <a:ahLst/>
              <a:cxnLst/>
              <a:rect l="l" t="t" r="r" b="b"/>
              <a:pathLst>
                <a:path w="246" h="214" extrusionOk="0">
                  <a:moveTo>
                    <a:pt x="127" y="0"/>
                  </a:moveTo>
                  <a:cubicBezTo>
                    <a:pt x="76" y="0"/>
                    <a:pt x="24" y="36"/>
                    <a:pt x="16" y="107"/>
                  </a:cubicBezTo>
                  <a:cubicBezTo>
                    <a:pt x="1" y="178"/>
                    <a:pt x="60" y="214"/>
                    <a:pt x="121" y="214"/>
                  </a:cubicBezTo>
                  <a:cubicBezTo>
                    <a:pt x="183" y="214"/>
                    <a:pt x="246" y="178"/>
                    <a:pt x="238" y="107"/>
                  </a:cubicBezTo>
                  <a:cubicBezTo>
                    <a:pt x="230" y="36"/>
                    <a:pt x="179" y="0"/>
                    <a:pt x="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58300" y="3198750"/>
              <a:ext cx="12300" cy="10825"/>
            </a:xfrm>
            <a:custGeom>
              <a:avLst/>
              <a:gdLst/>
              <a:ahLst/>
              <a:cxnLst/>
              <a:rect l="l" t="t" r="r" b="b"/>
              <a:pathLst>
                <a:path w="492" h="433" extrusionOk="0">
                  <a:moveTo>
                    <a:pt x="286" y="0"/>
                  </a:moveTo>
                  <a:cubicBezTo>
                    <a:pt x="96" y="0"/>
                    <a:pt x="1" y="238"/>
                    <a:pt x="127" y="364"/>
                  </a:cubicBezTo>
                  <a:cubicBezTo>
                    <a:pt x="175" y="412"/>
                    <a:pt x="231" y="433"/>
                    <a:pt x="285" y="433"/>
                  </a:cubicBezTo>
                  <a:cubicBezTo>
                    <a:pt x="393" y="433"/>
                    <a:pt x="491" y="348"/>
                    <a:pt x="491" y="222"/>
                  </a:cubicBezTo>
                  <a:cubicBezTo>
                    <a:pt x="491" y="95"/>
                    <a:pt x="39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424100" y="2823100"/>
              <a:ext cx="4000" cy="3575"/>
            </a:xfrm>
            <a:custGeom>
              <a:avLst/>
              <a:gdLst/>
              <a:ahLst/>
              <a:cxnLst/>
              <a:rect l="l" t="t" r="r" b="b"/>
              <a:pathLst>
                <a:path w="160" h="143" extrusionOk="0">
                  <a:moveTo>
                    <a:pt x="80" y="0"/>
                  </a:moveTo>
                  <a:cubicBezTo>
                    <a:pt x="1" y="0"/>
                    <a:pt x="1" y="127"/>
                    <a:pt x="80" y="143"/>
                  </a:cubicBezTo>
                  <a:cubicBezTo>
                    <a:pt x="128" y="143"/>
                    <a:pt x="159" y="111"/>
                    <a:pt x="159" y="79"/>
                  </a:cubicBezTo>
                  <a:cubicBezTo>
                    <a:pt x="159" y="32"/>
                    <a:pt x="128" y="0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1454475" y="3081175"/>
              <a:ext cx="4400" cy="4775"/>
            </a:xfrm>
            <a:custGeom>
              <a:avLst/>
              <a:gdLst/>
              <a:ahLst/>
              <a:cxnLst/>
              <a:rect l="l" t="t" r="r" b="b"/>
              <a:pathLst>
                <a:path w="176" h="191" extrusionOk="0">
                  <a:moveTo>
                    <a:pt x="80" y="1"/>
                  </a:moveTo>
                  <a:cubicBezTo>
                    <a:pt x="33" y="1"/>
                    <a:pt x="1" y="48"/>
                    <a:pt x="1" y="96"/>
                  </a:cubicBezTo>
                  <a:cubicBezTo>
                    <a:pt x="1" y="143"/>
                    <a:pt x="33" y="191"/>
                    <a:pt x="80" y="191"/>
                  </a:cubicBezTo>
                  <a:cubicBezTo>
                    <a:pt x="128" y="191"/>
                    <a:pt x="175" y="143"/>
                    <a:pt x="175" y="96"/>
                  </a:cubicBezTo>
                  <a:cubicBezTo>
                    <a:pt x="175" y="48"/>
                    <a:pt x="128" y="1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1871300" y="3172825"/>
              <a:ext cx="3600" cy="3575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72" y="0"/>
                  </a:moveTo>
                  <a:cubicBezTo>
                    <a:pt x="36" y="0"/>
                    <a:pt x="1" y="24"/>
                    <a:pt x="1" y="71"/>
                  </a:cubicBezTo>
                  <a:cubicBezTo>
                    <a:pt x="1" y="119"/>
                    <a:pt x="36" y="143"/>
                    <a:pt x="72" y="143"/>
                  </a:cubicBezTo>
                  <a:cubicBezTo>
                    <a:pt x="108" y="143"/>
                    <a:pt x="143" y="119"/>
                    <a:pt x="143" y="71"/>
                  </a:cubicBezTo>
                  <a:cubicBezTo>
                    <a:pt x="143" y="24"/>
                    <a:pt x="108" y="0"/>
                    <a:pt x="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1106150" y="3815850"/>
              <a:ext cx="26925" cy="22825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79" y="870"/>
                    <a:pt x="495" y="913"/>
                    <a:pt x="609" y="913"/>
                  </a:cubicBezTo>
                  <a:cubicBezTo>
                    <a:pt x="842" y="913"/>
                    <a:pt x="1066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81700" y="3556575"/>
              <a:ext cx="24050" cy="20450"/>
            </a:xfrm>
            <a:custGeom>
              <a:avLst/>
              <a:gdLst/>
              <a:ahLst/>
              <a:cxnLst/>
              <a:rect l="l" t="t" r="r" b="b"/>
              <a:pathLst>
                <a:path w="962" h="818" extrusionOk="0">
                  <a:moveTo>
                    <a:pt x="555" y="1"/>
                  </a:moveTo>
                  <a:cubicBezTo>
                    <a:pt x="191" y="1"/>
                    <a:pt x="1" y="444"/>
                    <a:pt x="254" y="697"/>
                  </a:cubicBezTo>
                  <a:cubicBezTo>
                    <a:pt x="342" y="780"/>
                    <a:pt x="448" y="817"/>
                    <a:pt x="551" y="817"/>
                  </a:cubicBezTo>
                  <a:cubicBezTo>
                    <a:pt x="763" y="817"/>
                    <a:pt x="961" y="658"/>
                    <a:pt x="951" y="412"/>
                  </a:cubicBezTo>
                  <a:cubicBezTo>
                    <a:pt x="951" y="191"/>
                    <a:pt x="776" y="1"/>
                    <a:pt x="5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779575" y="3438625"/>
              <a:ext cx="18225" cy="15525"/>
            </a:xfrm>
            <a:custGeom>
              <a:avLst/>
              <a:gdLst/>
              <a:ahLst/>
              <a:cxnLst/>
              <a:rect l="l" t="t" r="r" b="b"/>
              <a:pathLst>
                <a:path w="729" h="621" extrusionOk="0">
                  <a:moveTo>
                    <a:pt x="428" y="0"/>
                  </a:moveTo>
                  <a:cubicBezTo>
                    <a:pt x="143" y="0"/>
                    <a:pt x="1" y="333"/>
                    <a:pt x="191" y="523"/>
                  </a:cubicBezTo>
                  <a:cubicBezTo>
                    <a:pt x="258" y="590"/>
                    <a:pt x="339" y="620"/>
                    <a:pt x="417" y="620"/>
                  </a:cubicBezTo>
                  <a:cubicBezTo>
                    <a:pt x="578" y="620"/>
                    <a:pt x="729" y="493"/>
                    <a:pt x="729" y="301"/>
                  </a:cubicBezTo>
                  <a:cubicBezTo>
                    <a:pt x="729" y="127"/>
                    <a:pt x="586" y="0"/>
                    <a:pt x="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305350" y="3445750"/>
              <a:ext cx="11125" cy="9525"/>
            </a:xfrm>
            <a:custGeom>
              <a:avLst/>
              <a:gdLst/>
              <a:ahLst/>
              <a:cxnLst/>
              <a:rect l="l" t="t" r="r" b="b"/>
              <a:pathLst>
                <a:path w="445" h="381" extrusionOk="0">
                  <a:moveTo>
                    <a:pt x="238" y="0"/>
                  </a:moveTo>
                  <a:cubicBezTo>
                    <a:pt x="80" y="16"/>
                    <a:pt x="1" y="206"/>
                    <a:pt x="127" y="333"/>
                  </a:cubicBezTo>
                  <a:cubicBezTo>
                    <a:pt x="161" y="366"/>
                    <a:pt x="203" y="381"/>
                    <a:pt x="245" y="381"/>
                  </a:cubicBezTo>
                  <a:cubicBezTo>
                    <a:pt x="343" y="381"/>
                    <a:pt x="444" y="301"/>
                    <a:pt x="444" y="190"/>
                  </a:cubicBezTo>
                  <a:cubicBezTo>
                    <a:pt x="444" y="79"/>
                    <a:pt x="349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1909300" y="3071275"/>
              <a:ext cx="1625" cy="1625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32" y="1"/>
                  </a:moveTo>
                  <a:cubicBezTo>
                    <a:pt x="17" y="1"/>
                    <a:pt x="1" y="17"/>
                    <a:pt x="1" y="32"/>
                  </a:cubicBezTo>
                  <a:cubicBezTo>
                    <a:pt x="1" y="48"/>
                    <a:pt x="17" y="64"/>
                    <a:pt x="32" y="64"/>
                  </a:cubicBezTo>
                  <a:cubicBezTo>
                    <a:pt x="48" y="64"/>
                    <a:pt x="64" y="48"/>
                    <a:pt x="64" y="32"/>
                  </a:cubicBezTo>
                  <a:cubicBezTo>
                    <a:pt x="64" y="17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1493550" y="3017025"/>
              <a:ext cx="4900" cy="3325"/>
            </a:xfrm>
            <a:custGeom>
              <a:avLst/>
              <a:gdLst/>
              <a:ahLst/>
              <a:cxnLst/>
              <a:rect l="l" t="t" r="r" b="b"/>
              <a:pathLst>
                <a:path w="196" h="133" extrusionOk="0">
                  <a:moveTo>
                    <a:pt x="88" y="1"/>
                  </a:moveTo>
                  <a:cubicBezTo>
                    <a:pt x="1" y="1"/>
                    <a:pt x="106" y="133"/>
                    <a:pt x="163" y="133"/>
                  </a:cubicBezTo>
                  <a:cubicBezTo>
                    <a:pt x="182" y="133"/>
                    <a:pt x="195" y="119"/>
                    <a:pt x="195" y="81"/>
                  </a:cubicBezTo>
                  <a:cubicBezTo>
                    <a:pt x="195" y="33"/>
                    <a:pt x="148" y="2"/>
                    <a:pt x="100" y="2"/>
                  </a:cubicBezTo>
                  <a:cubicBezTo>
                    <a:pt x="96" y="1"/>
                    <a:pt x="92" y="1"/>
                    <a:pt x="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1077250" y="3721650"/>
              <a:ext cx="12300" cy="10575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5" y="0"/>
                  </a:moveTo>
                  <a:cubicBezTo>
                    <a:pt x="95" y="0"/>
                    <a:pt x="0" y="238"/>
                    <a:pt x="143" y="364"/>
                  </a:cubicBezTo>
                  <a:cubicBezTo>
                    <a:pt x="183" y="405"/>
                    <a:pt x="233" y="423"/>
                    <a:pt x="283" y="423"/>
                  </a:cubicBezTo>
                  <a:cubicBezTo>
                    <a:pt x="388" y="423"/>
                    <a:pt x="491" y="341"/>
                    <a:pt x="491" y="222"/>
                  </a:cubicBezTo>
                  <a:cubicBezTo>
                    <a:pt x="491" y="95"/>
                    <a:pt x="396" y="0"/>
                    <a:pt x="2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1396625" y="3257275"/>
              <a:ext cx="6425" cy="4250"/>
            </a:xfrm>
            <a:custGeom>
              <a:avLst/>
              <a:gdLst/>
              <a:ahLst/>
              <a:cxnLst/>
              <a:rect l="l" t="t" r="r" b="b"/>
              <a:pathLst>
                <a:path w="257" h="170" extrusionOk="0">
                  <a:moveTo>
                    <a:pt x="165" y="0"/>
                  </a:moveTo>
                  <a:cubicBezTo>
                    <a:pt x="159" y="0"/>
                    <a:pt x="152" y="1"/>
                    <a:pt x="146" y="3"/>
                  </a:cubicBezTo>
                  <a:cubicBezTo>
                    <a:pt x="0" y="3"/>
                    <a:pt x="143" y="170"/>
                    <a:pt x="217" y="170"/>
                  </a:cubicBezTo>
                  <a:cubicBezTo>
                    <a:pt x="240" y="170"/>
                    <a:pt x="257" y="154"/>
                    <a:pt x="257" y="113"/>
                  </a:cubicBezTo>
                  <a:cubicBezTo>
                    <a:pt x="257" y="57"/>
                    <a:pt x="219" y="0"/>
                    <a:pt x="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11975" y="3563300"/>
              <a:ext cx="17050" cy="17050"/>
            </a:xfrm>
            <a:custGeom>
              <a:avLst/>
              <a:gdLst/>
              <a:ahLst/>
              <a:cxnLst/>
              <a:rect l="l" t="t" r="r" b="b"/>
              <a:pathLst>
                <a:path w="682" h="682" extrusionOk="0">
                  <a:moveTo>
                    <a:pt x="349" y="1"/>
                  </a:moveTo>
                  <a:cubicBezTo>
                    <a:pt x="159" y="1"/>
                    <a:pt x="1" y="159"/>
                    <a:pt x="1" y="349"/>
                  </a:cubicBezTo>
                  <a:cubicBezTo>
                    <a:pt x="1" y="523"/>
                    <a:pt x="159" y="682"/>
                    <a:pt x="349" y="682"/>
                  </a:cubicBezTo>
                  <a:cubicBezTo>
                    <a:pt x="523" y="682"/>
                    <a:pt x="682" y="523"/>
                    <a:pt x="682" y="349"/>
                  </a:cubicBezTo>
                  <a:cubicBezTo>
                    <a:pt x="682" y="159"/>
                    <a:pt x="523" y="1"/>
                    <a:pt x="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1"/>
            <p:cNvSpPr/>
            <p:nvPr/>
          </p:nvSpPr>
          <p:spPr>
            <a:xfrm>
              <a:off x="1298125" y="3585475"/>
              <a:ext cx="13100" cy="13100"/>
            </a:xfrm>
            <a:custGeom>
              <a:avLst/>
              <a:gdLst/>
              <a:ahLst/>
              <a:cxnLst/>
              <a:rect l="l" t="t" r="r" b="b"/>
              <a:pathLst>
                <a:path w="524" h="524" extrusionOk="0">
                  <a:moveTo>
                    <a:pt x="254" y="1"/>
                  </a:moveTo>
                  <a:cubicBezTo>
                    <a:pt x="111" y="1"/>
                    <a:pt x="1" y="111"/>
                    <a:pt x="1" y="270"/>
                  </a:cubicBezTo>
                  <a:cubicBezTo>
                    <a:pt x="1" y="412"/>
                    <a:pt x="111" y="523"/>
                    <a:pt x="254" y="523"/>
                  </a:cubicBezTo>
                  <a:cubicBezTo>
                    <a:pt x="412" y="523"/>
                    <a:pt x="523" y="412"/>
                    <a:pt x="523" y="270"/>
                  </a:cubicBezTo>
                  <a:cubicBezTo>
                    <a:pt x="523" y="111"/>
                    <a:pt x="412" y="1"/>
                    <a:pt x="2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1"/>
            <p:cNvSpPr/>
            <p:nvPr/>
          </p:nvSpPr>
          <p:spPr>
            <a:xfrm>
              <a:off x="1134650" y="3955975"/>
              <a:ext cx="11900" cy="9800"/>
            </a:xfrm>
            <a:custGeom>
              <a:avLst/>
              <a:gdLst/>
              <a:ahLst/>
              <a:cxnLst/>
              <a:rect l="l" t="t" r="r" b="b"/>
              <a:pathLst>
                <a:path w="476" h="392" extrusionOk="0">
                  <a:moveTo>
                    <a:pt x="269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7" y="391"/>
                    <a:pt x="267" y="391"/>
                  </a:cubicBezTo>
                  <a:cubicBezTo>
                    <a:pt x="372" y="391"/>
                    <a:pt x="475" y="310"/>
                    <a:pt x="475" y="191"/>
                  </a:cubicBezTo>
                  <a:cubicBezTo>
                    <a:pt x="475" y="80"/>
                    <a:pt x="380" y="1"/>
                    <a:pt x="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478725" y="3610025"/>
              <a:ext cx="12300" cy="10575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0"/>
                  </a:moveTo>
                  <a:cubicBezTo>
                    <a:pt x="96" y="0"/>
                    <a:pt x="1" y="222"/>
                    <a:pt x="128" y="364"/>
                  </a:cubicBezTo>
                  <a:cubicBezTo>
                    <a:pt x="172" y="404"/>
                    <a:pt x="225" y="422"/>
                    <a:pt x="276" y="422"/>
                  </a:cubicBezTo>
                  <a:cubicBezTo>
                    <a:pt x="387" y="422"/>
                    <a:pt x="492" y="336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1"/>
            <p:cNvSpPr/>
            <p:nvPr/>
          </p:nvSpPr>
          <p:spPr>
            <a:xfrm>
              <a:off x="872600" y="360130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80" y="1"/>
                    <a:pt x="0" y="96"/>
                    <a:pt x="0" y="191"/>
                  </a:cubicBezTo>
                  <a:cubicBezTo>
                    <a:pt x="0" y="302"/>
                    <a:pt x="80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96"/>
                    <a:pt x="301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1"/>
            <p:cNvSpPr/>
            <p:nvPr/>
          </p:nvSpPr>
          <p:spPr>
            <a:xfrm>
              <a:off x="1134650" y="3903725"/>
              <a:ext cx="23375" cy="20050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90" y="1"/>
                    <a:pt x="0" y="428"/>
                    <a:pt x="254" y="682"/>
                  </a:cubicBezTo>
                  <a:cubicBezTo>
                    <a:pt x="332" y="765"/>
                    <a:pt x="430" y="802"/>
                    <a:pt x="528" y="802"/>
                  </a:cubicBezTo>
                  <a:cubicBezTo>
                    <a:pt x="727" y="802"/>
                    <a:pt x="924" y="646"/>
                    <a:pt x="934" y="412"/>
                  </a:cubicBezTo>
                  <a:cubicBezTo>
                    <a:pt x="934" y="191"/>
                    <a:pt x="760" y="17"/>
                    <a:pt x="5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1"/>
            <p:cNvSpPr/>
            <p:nvPr/>
          </p:nvSpPr>
          <p:spPr>
            <a:xfrm>
              <a:off x="1148900" y="3334525"/>
              <a:ext cx="7550" cy="7925"/>
            </a:xfrm>
            <a:custGeom>
              <a:avLst/>
              <a:gdLst/>
              <a:ahLst/>
              <a:cxnLst/>
              <a:rect l="l" t="t" r="r" b="b"/>
              <a:pathLst>
                <a:path w="302" h="317" extrusionOk="0">
                  <a:moveTo>
                    <a:pt x="143" y="0"/>
                  </a:moveTo>
                  <a:cubicBezTo>
                    <a:pt x="64" y="0"/>
                    <a:pt x="0" y="79"/>
                    <a:pt x="0" y="158"/>
                  </a:cubicBezTo>
                  <a:cubicBezTo>
                    <a:pt x="0" y="253"/>
                    <a:pt x="64" y="317"/>
                    <a:pt x="143" y="317"/>
                  </a:cubicBezTo>
                  <a:cubicBezTo>
                    <a:pt x="238" y="317"/>
                    <a:pt x="301" y="253"/>
                    <a:pt x="301" y="158"/>
                  </a:cubicBezTo>
                  <a:cubicBezTo>
                    <a:pt x="301" y="79"/>
                    <a:pt x="23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1"/>
            <p:cNvSpPr/>
            <p:nvPr/>
          </p:nvSpPr>
          <p:spPr>
            <a:xfrm>
              <a:off x="1269225" y="3169850"/>
              <a:ext cx="17050" cy="14575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7" y="0"/>
                  </a:moveTo>
                  <a:cubicBezTo>
                    <a:pt x="143" y="0"/>
                    <a:pt x="1" y="317"/>
                    <a:pt x="191" y="491"/>
                  </a:cubicBezTo>
                  <a:cubicBezTo>
                    <a:pt x="249" y="554"/>
                    <a:pt x="323" y="583"/>
                    <a:pt x="395" y="583"/>
                  </a:cubicBezTo>
                  <a:cubicBezTo>
                    <a:pt x="541" y="583"/>
                    <a:pt x="682" y="470"/>
                    <a:pt x="682" y="301"/>
                  </a:cubicBezTo>
                  <a:cubicBezTo>
                    <a:pt x="682" y="127"/>
                    <a:pt x="555" y="0"/>
                    <a:pt x="3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1"/>
            <p:cNvSpPr/>
            <p:nvPr/>
          </p:nvSpPr>
          <p:spPr>
            <a:xfrm>
              <a:off x="1894650" y="3344400"/>
              <a:ext cx="3200" cy="2800"/>
            </a:xfrm>
            <a:custGeom>
              <a:avLst/>
              <a:gdLst/>
              <a:ahLst/>
              <a:cxnLst/>
              <a:rect l="l" t="t" r="r" b="b"/>
              <a:pathLst>
                <a:path w="128" h="112" extrusionOk="0">
                  <a:moveTo>
                    <a:pt x="64" y="1"/>
                  </a:moveTo>
                  <a:cubicBezTo>
                    <a:pt x="33" y="1"/>
                    <a:pt x="1" y="17"/>
                    <a:pt x="17" y="64"/>
                  </a:cubicBezTo>
                  <a:cubicBezTo>
                    <a:pt x="17" y="96"/>
                    <a:pt x="33" y="112"/>
                    <a:pt x="64" y="112"/>
                  </a:cubicBezTo>
                  <a:cubicBezTo>
                    <a:pt x="96" y="112"/>
                    <a:pt x="128" y="96"/>
                    <a:pt x="128" y="64"/>
                  </a:cubicBezTo>
                  <a:cubicBezTo>
                    <a:pt x="128" y="17"/>
                    <a:pt x="96" y="1"/>
                    <a:pt x="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1"/>
            <p:cNvSpPr/>
            <p:nvPr/>
          </p:nvSpPr>
          <p:spPr>
            <a:xfrm>
              <a:off x="918900" y="3519375"/>
              <a:ext cx="22200" cy="19000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8" y="0"/>
                  </a:moveTo>
                  <a:cubicBezTo>
                    <a:pt x="175" y="0"/>
                    <a:pt x="1" y="412"/>
                    <a:pt x="238" y="650"/>
                  </a:cubicBezTo>
                  <a:cubicBezTo>
                    <a:pt x="314" y="726"/>
                    <a:pt x="408" y="759"/>
                    <a:pt x="501" y="759"/>
                  </a:cubicBezTo>
                  <a:cubicBezTo>
                    <a:pt x="697" y="759"/>
                    <a:pt x="888" y="606"/>
                    <a:pt x="888" y="380"/>
                  </a:cubicBezTo>
                  <a:cubicBezTo>
                    <a:pt x="888" y="175"/>
                    <a:pt x="729" y="0"/>
                    <a:pt x="5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1"/>
            <p:cNvSpPr/>
            <p:nvPr/>
          </p:nvSpPr>
          <p:spPr>
            <a:xfrm>
              <a:off x="515675" y="3886700"/>
              <a:ext cx="3450" cy="2225"/>
            </a:xfrm>
            <a:custGeom>
              <a:avLst/>
              <a:gdLst/>
              <a:ahLst/>
              <a:cxnLst/>
              <a:rect l="l" t="t" r="r" b="b"/>
              <a:pathLst>
                <a:path w="138" h="89" extrusionOk="0">
                  <a:moveTo>
                    <a:pt x="75" y="1"/>
                  </a:moveTo>
                  <a:cubicBezTo>
                    <a:pt x="0" y="1"/>
                    <a:pt x="81" y="88"/>
                    <a:pt x="120" y="88"/>
                  </a:cubicBezTo>
                  <a:cubicBezTo>
                    <a:pt x="130" y="88"/>
                    <a:pt x="138" y="81"/>
                    <a:pt x="138" y="64"/>
                  </a:cubicBezTo>
                  <a:cubicBezTo>
                    <a:pt x="138" y="33"/>
                    <a:pt x="106" y="1"/>
                    <a:pt x="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1"/>
            <p:cNvSpPr/>
            <p:nvPr/>
          </p:nvSpPr>
          <p:spPr>
            <a:xfrm>
              <a:off x="1545525" y="3239225"/>
              <a:ext cx="7550" cy="7725"/>
            </a:xfrm>
            <a:custGeom>
              <a:avLst/>
              <a:gdLst/>
              <a:ahLst/>
              <a:cxnLst/>
              <a:rect l="l" t="t" r="r" b="b"/>
              <a:pathLst>
                <a:path w="302" h="309" extrusionOk="0">
                  <a:moveTo>
                    <a:pt x="151" y="0"/>
                  </a:moveTo>
                  <a:cubicBezTo>
                    <a:pt x="76" y="0"/>
                    <a:pt x="1" y="52"/>
                    <a:pt x="1" y="155"/>
                  </a:cubicBezTo>
                  <a:cubicBezTo>
                    <a:pt x="1" y="257"/>
                    <a:pt x="76" y="309"/>
                    <a:pt x="151" y="309"/>
                  </a:cubicBezTo>
                  <a:cubicBezTo>
                    <a:pt x="226" y="309"/>
                    <a:pt x="301" y="257"/>
                    <a:pt x="301" y="155"/>
                  </a:cubicBezTo>
                  <a:cubicBezTo>
                    <a:pt x="301" y="52"/>
                    <a:pt x="226" y="0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1"/>
            <p:cNvSpPr/>
            <p:nvPr/>
          </p:nvSpPr>
          <p:spPr>
            <a:xfrm>
              <a:off x="982250" y="3542325"/>
              <a:ext cx="10700" cy="10725"/>
            </a:xfrm>
            <a:custGeom>
              <a:avLst/>
              <a:gdLst/>
              <a:ahLst/>
              <a:cxnLst/>
              <a:rect l="l" t="t" r="r" b="b"/>
              <a:pathLst>
                <a:path w="428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28" y="333"/>
                    <a:pt x="428" y="222"/>
                  </a:cubicBezTo>
                  <a:cubicBezTo>
                    <a:pt x="428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1"/>
            <p:cNvSpPr/>
            <p:nvPr/>
          </p:nvSpPr>
          <p:spPr>
            <a:xfrm>
              <a:off x="396400" y="3577550"/>
              <a:ext cx="9525" cy="8275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31" y="316"/>
                    <a:pt x="173" y="331"/>
                    <a:pt x="214" y="331"/>
                  </a:cubicBezTo>
                  <a:cubicBezTo>
                    <a:pt x="300" y="331"/>
                    <a:pt x="381" y="267"/>
                    <a:pt x="381" y="159"/>
                  </a:cubicBezTo>
                  <a:cubicBezTo>
                    <a:pt x="381" y="80"/>
                    <a:pt x="301" y="1"/>
                    <a:pt x="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1"/>
            <p:cNvSpPr/>
            <p:nvPr/>
          </p:nvSpPr>
          <p:spPr>
            <a:xfrm>
              <a:off x="649750" y="3547875"/>
              <a:ext cx="15850" cy="15850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0"/>
                  </a:moveTo>
                  <a:cubicBezTo>
                    <a:pt x="143" y="0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3" y="491"/>
                    <a:pt x="633" y="317"/>
                  </a:cubicBezTo>
                  <a:cubicBezTo>
                    <a:pt x="633" y="143"/>
                    <a:pt x="491" y="0"/>
                    <a:pt x="3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1"/>
            <p:cNvSpPr/>
            <p:nvPr/>
          </p:nvSpPr>
          <p:spPr>
            <a:xfrm>
              <a:off x="698850" y="3177750"/>
              <a:ext cx="7125" cy="4875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1"/>
                  </a:moveTo>
                  <a:cubicBezTo>
                    <a:pt x="1" y="1"/>
                    <a:pt x="157" y="195"/>
                    <a:pt x="240" y="195"/>
                  </a:cubicBezTo>
                  <a:cubicBezTo>
                    <a:pt x="266" y="195"/>
                    <a:pt x="284" y="176"/>
                    <a:pt x="284" y="128"/>
                  </a:cubicBezTo>
                  <a:cubicBezTo>
                    <a:pt x="284" y="64"/>
                    <a:pt x="221" y="1"/>
                    <a:pt x="1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1"/>
            <p:cNvSpPr/>
            <p:nvPr/>
          </p:nvSpPr>
          <p:spPr>
            <a:xfrm>
              <a:off x="587600" y="3485725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38" y="301"/>
                    <a:pt x="301" y="238"/>
                    <a:pt x="301" y="143"/>
                  </a:cubicBezTo>
                  <a:cubicBezTo>
                    <a:pt x="301" y="64"/>
                    <a:pt x="23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1"/>
            <p:cNvSpPr/>
            <p:nvPr/>
          </p:nvSpPr>
          <p:spPr>
            <a:xfrm>
              <a:off x="1244300" y="2878900"/>
              <a:ext cx="5175" cy="5175"/>
            </a:xfrm>
            <a:custGeom>
              <a:avLst/>
              <a:gdLst/>
              <a:ahLst/>
              <a:cxnLst/>
              <a:rect l="l" t="t" r="r" b="b"/>
              <a:pathLst>
                <a:path w="207" h="207" extrusionOk="0">
                  <a:moveTo>
                    <a:pt x="111" y="1"/>
                  </a:moveTo>
                  <a:cubicBezTo>
                    <a:pt x="48" y="1"/>
                    <a:pt x="0" y="48"/>
                    <a:pt x="0" y="111"/>
                  </a:cubicBezTo>
                  <a:cubicBezTo>
                    <a:pt x="0" y="159"/>
                    <a:pt x="48" y="206"/>
                    <a:pt x="111" y="206"/>
                  </a:cubicBezTo>
                  <a:cubicBezTo>
                    <a:pt x="159" y="206"/>
                    <a:pt x="206" y="159"/>
                    <a:pt x="206" y="111"/>
                  </a:cubicBezTo>
                  <a:cubicBezTo>
                    <a:pt x="206" y="48"/>
                    <a:pt x="159" y="1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1"/>
            <p:cNvSpPr/>
            <p:nvPr/>
          </p:nvSpPr>
          <p:spPr>
            <a:xfrm>
              <a:off x="743550" y="3544700"/>
              <a:ext cx="21400" cy="18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1" y="1"/>
                  </a:moveTo>
                  <a:cubicBezTo>
                    <a:pt x="159" y="1"/>
                    <a:pt x="1" y="397"/>
                    <a:pt x="222" y="634"/>
                  </a:cubicBezTo>
                  <a:cubicBezTo>
                    <a:pt x="298" y="705"/>
                    <a:pt x="390" y="737"/>
                    <a:pt x="480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1"/>
            <p:cNvSpPr/>
            <p:nvPr/>
          </p:nvSpPr>
          <p:spPr>
            <a:xfrm>
              <a:off x="1691200" y="3518575"/>
              <a:ext cx="9925" cy="8275"/>
            </a:xfrm>
            <a:custGeom>
              <a:avLst/>
              <a:gdLst/>
              <a:ahLst/>
              <a:cxnLst/>
              <a:rect l="l" t="t" r="r" b="b"/>
              <a:pathLst>
                <a:path w="397" h="331" extrusionOk="0">
                  <a:moveTo>
                    <a:pt x="222" y="1"/>
                  </a:moveTo>
                  <a:cubicBezTo>
                    <a:pt x="80" y="1"/>
                    <a:pt x="0" y="175"/>
                    <a:pt x="111" y="286"/>
                  </a:cubicBezTo>
                  <a:cubicBezTo>
                    <a:pt x="147" y="316"/>
                    <a:pt x="189" y="330"/>
                    <a:pt x="230" y="330"/>
                  </a:cubicBezTo>
                  <a:cubicBezTo>
                    <a:pt x="316" y="330"/>
                    <a:pt x="396" y="267"/>
                    <a:pt x="396" y="159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1"/>
            <p:cNvSpPr/>
            <p:nvPr/>
          </p:nvSpPr>
          <p:spPr>
            <a:xfrm>
              <a:off x="1389575" y="3790925"/>
              <a:ext cx="17425" cy="17825"/>
            </a:xfrm>
            <a:custGeom>
              <a:avLst/>
              <a:gdLst/>
              <a:ahLst/>
              <a:cxnLst/>
              <a:rect l="l" t="t" r="r" b="b"/>
              <a:pathLst>
                <a:path w="697" h="713" extrusionOk="0">
                  <a:moveTo>
                    <a:pt x="349" y="0"/>
                  </a:moveTo>
                  <a:cubicBezTo>
                    <a:pt x="159" y="0"/>
                    <a:pt x="0" y="159"/>
                    <a:pt x="0" y="364"/>
                  </a:cubicBezTo>
                  <a:cubicBezTo>
                    <a:pt x="0" y="554"/>
                    <a:pt x="159" y="713"/>
                    <a:pt x="349" y="713"/>
                  </a:cubicBezTo>
                  <a:cubicBezTo>
                    <a:pt x="539" y="713"/>
                    <a:pt x="697" y="554"/>
                    <a:pt x="697" y="364"/>
                  </a:cubicBezTo>
                  <a:cubicBezTo>
                    <a:pt x="697" y="159"/>
                    <a:pt x="53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264975" y="3175375"/>
              <a:ext cx="2000" cy="1375"/>
            </a:xfrm>
            <a:custGeom>
              <a:avLst/>
              <a:gdLst/>
              <a:ahLst/>
              <a:cxnLst/>
              <a:rect l="l" t="t" r="r" b="b"/>
              <a:pathLst>
                <a:path w="80" h="55" extrusionOk="0">
                  <a:moveTo>
                    <a:pt x="48" y="1"/>
                  </a:moveTo>
                  <a:cubicBezTo>
                    <a:pt x="1" y="1"/>
                    <a:pt x="42" y="54"/>
                    <a:pt x="66" y="54"/>
                  </a:cubicBezTo>
                  <a:cubicBezTo>
                    <a:pt x="74" y="54"/>
                    <a:pt x="80" y="48"/>
                    <a:pt x="80" y="33"/>
                  </a:cubicBezTo>
                  <a:cubicBezTo>
                    <a:pt x="80" y="17"/>
                    <a:pt x="64" y="1"/>
                    <a:pt x="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247575" y="2990925"/>
              <a:ext cx="1600" cy="1600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2" y="1"/>
                  </a:moveTo>
                  <a:cubicBezTo>
                    <a:pt x="16" y="1"/>
                    <a:pt x="0" y="16"/>
                    <a:pt x="0" y="32"/>
                  </a:cubicBezTo>
                  <a:cubicBezTo>
                    <a:pt x="0" y="48"/>
                    <a:pt x="16" y="64"/>
                    <a:pt x="32" y="64"/>
                  </a:cubicBezTo>
                  <a:cubicBezTo>
                    <a:pt x="48" y="64"/>
                    <a:pt x="63" y="48"/>
                    <a:pt x="63" y="32"/>
                  </a:cubicBezTo>
                  <a:cubicBezTo>
                    <a:pt x="63" y="16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1650825" y="3019825"/>
              <a:ext cx="3975" cy="3975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80" y="0"/>
                  </a:moveTo>
                  <a:cubicBezTo>
                    <a:pt x="32" y="0"/>
                    <a:pt x="0" y="32"/>
                    <a:pt x="0" y="80"/>
                  </a:cubicBezTo>
                  <a:cubicBezTo>
                    <a:pt x="0" y="127"/>
                    <a:pt x="32" y="159"/>
                    <a:pt x="80" y="159"/>
                  </a:cubicBezTo>
                  <a:cubicBezTo>
                    <a:pt x="127" y="159"/>
                    <a:pt x="159" y="127"/>
                    <a:pt x="159" y="80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1188475" y="3015075"/>
              <a:ext cx="11500" cy="11500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38" y="0"/>
                  </a:moveTo>
                  <a:cubicBezTo>
                    <a:pt x="96" y="0"/>
                    <a:pt x="1" y="95"/>
                    <a:pt x="1" y="238"/>
                  </a:cubicBezTo>
                  <a:cubicBezTo>
                    <a:pt x="1" y="365"/>
                    <a:pt x="96" y="460"/>
                    <a:pt x="238" y="460"/>
                  </a:cubicBezTo>
                  <a:cubicBezTo>
                    <a:pt x="365" y="460"/>
                    <a:pt x="460" y="365"/>
                    <a:pt x="460" y="238"/>
                  </a:cubicBezTo>
                  <a:cubicBezTo>
                    <a:pt x="460" y="95"/>
                    <a:pt x="365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5500" y="3321850"/>
              <a:ext cx="12275" cy="1230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38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38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29150" y="3204675"/>
              <a:ext cx="6750" cy="7150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27" y="1"/>
                  </a:moveTo>
                  <a:cubicBezTo>
                    <a:pt x="64" y="1"/>
                    <a:pt x="1" y="64"/>
                    <a:pt x="1" y="143"/>
                  </a:cubicBezTo>
                  <a:cubicBezTo>
                    <a:pt x="1" y="222"/>
                    <a:pt x="64" y="286"/>
                    <a:pt x="127" y="286"/>
                  </a:cubicBezTo>
                  <a:cubicBezTo>
                    <a:pt x="207" y="286"/>
                    <a:pt x="270" y="222"/>
                    <a:pt x="270" y="143"/>
                  </a:cubicBezTo>
                  <a:cubicBezTo>
                    <a:pt x="270" y="64"/>
                    <a:pt x="207" y="1"/>
                    <a:pt x="1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10075" y="3061375"/>
              <a:ext cx="6825" cy="4725"/>
            </a:xfrm>
            <a:custGeom>
              <a:avLst/>
              <a:gdLst/>
              <a:ahLst/>
              <a:cxnLst/>
              <a:rect l="l" t="t" r="r" b="b"/>
              <a:pathLst>
                <a:path w="273" h="189" extrusionOk="0">
                  <a:moveTo>
                    <a:pt x="146" y="1"/>
                  </a:moveTo>
                  <a:cubicBezTo>
                    <a:pt x="0" y="1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8"/>
                  </a:cubicBezTo>
                  <a:cubicBezTo>
                    <a:pt x="273" y="64"/>
                    <a:pt x="225" y="1"/>
                    <a:pt x="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1363825" y="3085525"/>
              <a:ext cx="15075" cy="15475"/>
            </a:xfrm>
            <a:custGeom>
              <a:avLst/>
              <a:gdLst/>
              <a:ahLst/>
              <a:cxnLst/>
              <a:rect l="l" t="t" r="r" b="b"/>
              <a:pathLst>
                <a:path w="603" h="619" extrusionOk="0">
                  <a:moveTo>
                    <a:pt x="302" y="1"/>
                  </a:moveTo>
                  <a:cubicBezTo>
                    <a:pt x="128" y="1"/>
                    <a:pt x="1" y="143"/>
                    <a:pt x="1" y="302"/>
                  </a:cubicBezTo>
                  <a:cubicBezTo>
                    <a:pt x="1" y="476"/>
                    <a:pt x="128" y="618"/>
                    <a:pt x="302" y="618"/>
                  </a:cubicBezTo>
                  <a:cubicBezTo>
                    <a:pt x="476" y="618"/>
                    <a:pt x="603" y="476"/>
                    <a:pt x="603" y="302"/>
                  </a:cubicBezTo>
                  <a:cubicBezTo>
                    <a:pt x="603" y="143"/>
                    <a:pt x="476" y="1"/>
                    <a:pt x="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1245075" y="3566475"/>
              <a:ext cx="33675" cy="28850"/>
            </a:xfrm>
            <a:custGeom>
              <a:avLst/>
              <a:gdLst/>
              <a:ahLst/>
              <a:cxnLst/>
              <a:rect l="l" t="t" r="r" b="b"/>
              <a:pathLst>
                <a:path w="1347" h="1154" extrusionOk="0">
                  <a:moveTo>
                    <a:pt x="777" y="1"/>
                  </a:moveTo>
                  <a:cubicBezTo>
                    <a:pt x="254" y="1"/>
                    <a:pt x="1" y="618"/>
                    <a:pt x="365" y="982"/>
                  </a:cubicBezTo>
                  <a:cubicBezTo>
                    <a:pt x="483" y="1100"/>
                    <a:pt x="628" y="1154"/>
                    <a:pt x="770" y="1154"/>
                  </a:cubicBezTo>
                  <a:cubicBezTo>
                    <a:pt x="1065" y="1154"/>
                    <a:pt x="1347" y="923"/>
                    <a:pt x="1347" y="571"/>
                  </a:cubicBezTo>
                  <a:cubicBezTo>
                    <a:pt x="1347" y="254"/>
                    <a:pt x="1093" y="1"/>
                    <a:pt x="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1348400" y="3544300"/>
              <a:ext cx="11500" cy="9800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6" y="392"/>
                    <a:pt x="263" y="392"/>
                  </a:cubicBezTo>
                  <a:cubicBezTo>
                    <a:pt x="364" y="392"/>
                    <a:pt x="460" y="310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732075" y="3351150"/>
              <a:ext cx="24575" cy="20800"/>
            </a:xfrm>
            <a:custGeom>
              <a:avLst/>
              <a:gdLst/>
              <a:ahLst/>
              <a:cxnLst/>
              <a:rect l="l" t="t" r="r" b="b"/>
              <a:pathLst>
                <a:path w="983" h="832" extrusionOk="0">
                  <a:moveTo>
                    <a:pt x="570" y="0"/>
                  </a:moveTo>
                  <a:cubicBezTo>
                    <a:pt x="190" y="0"/>
                    <a:pt x="0" y="443"/>
                    <a:pt x="270" y="713"/>
                  </a:cubicBezTo>
                  <a:cubicBezTo>
                    <a:pt x="357" y="795"/>
                    <a:pt x="462" y="832"/>
                    <a:pt x="565" y="832"/>
                  </a:cubicBezTo>
                  <a:cubicBezTo>
                    <a:pt x="779" y="832"/>
                    <a:pt x="982" y="669"/>
                    <a:pt x="982" y="412"/>
                  </a:cubicBezTo>
                  <a:cubicBezTo>
                    <a:pt x="982" y="174"/>
                    <a:pt x="792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1632975" y="3152025"/>
              <a:ext cx="4425" cy="3050"/>
            </a:xfrm>
            <a:custGeom>
              <a:avLst/>
              <a:gdLst/>
              <a:ahLst/>
              <a:cxnLst/>
              <a:rect l="l" t="t" r="r" b="b"/>
              <a:pathLst>
                <a:path w="177" h="122" extrusionOk="0">
                  <a:moveTo>
                    <a:pt x="97" y="1"/>
                  </a:moveTo>
                  <a:cubicBezTo>
                    <a:pt x="0" y="1"/>
                    <a:pt x="98" y="121"/>
                    <a:pt x="149" y="121"/>
                  </a:cubicBezTo>
                  <a:cubicBezTo>
                    <a:pt x="165" y="121"/>
                    <a:pt x="176" y="110"/>
                    <a:pt x="176" y="80"/>
                  </a:cubicBezTo>
                  <a:cubicBezTo>
                    <a:pt x="176" y="32"/>
                    <a:pt x="144" y="1"/>
                    <a:pt x="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75975" y="3612775"/>
              <a:ext cx="25250" cy="21400"/>
            </a:xfrm>
            <a:custGeom>
              <a:avLst/>
              <a:gdLst/>
              <a:ahLst/>
              <a:cxnLst/>
              <a:rect l="l" t="t" r="r" b="b"/>
              <a:pathLst>
                <a:path w="1010" h="856" extrusionOk="0">
                  <a:moveTo>
                    <a:pt x="548" y="1"/>
                  </a:moveTo>
                  <a:cubicBezTo>
                    <a:pt x="180" y="1"/>
                    <a:pt x="0" y="465"/>
                    <a:pt x="265" y="729"/>
                  </a:cubicBezTo>
                  <a:cubicBezTo>
                    <a:pt x="352" y="817"/>
                    <a:pt x="461" y="856"/>
                    <a:pt x="568" y="856"/>
                  </a:cubicBezTo>
                  <a:cubicBezTo>
                    <a:pt x="792" y="856"/>
                    <a:pt x="1009" y="686"/>
                    <a:pt x="1009" y="429"/>
                  </a:cubicBezTo>
                  <a:cubicBezTo>
                    <a:pt x="994" y="191"/>
                    <a:pt x="804" y="1"/>
                    <a:pt x="566" y="1"/>
                  </a:cubicBezTo>
                  <a:cubicBezTo>
                    <a:pt x="560" y="1"/>
                    <a:pt x="554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1150075" y="3667800"/>
              <a:ext cx="17850" cy="17850"/>
            </a:xfrm>
            <a:custGeom>
              <a:avLst/>
              <a:gdLst/>
              <a:ahLst/>
              <a:cxnLst/>
              <a:rect l="l" t="t" r="r" b="b"/>
              <a:pathLst>
                <a:path w="714" h="714" extrusionOk="0">
                  <a:moveTo>
                    <a:pt x="365" y="1"/>
                  </a:moveTo>
                  <a:cubicBezTo>
                    <a:pt x="159" y="1"/>
                    <a:pt x="1" y="159"/>
                    <a:pt x="1" y="365"/>
                  </a:cubicBezTo>
                  <a:cubicBezTo>
                    <a:pt x="1" y="555"/>
                    <a:pt x="159" y="713"/>
                    <a:pt x="365" y="713"/>
                  </a:cubicBezTo>
                  <a:cubicBezTo>
                    <a:pt x="555" y="713"/>
                    <a:pt x="713" y="555"/>
                    <a:pt x="713" y="365"/>
                  </a:cubicBezTo>
                  <a:cubicBezTo>
                    <a:pt x="713" y="159"/>
                    <a:pt x="555" y="1"/>
                    <a:pt x="3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434925" y="2985375"/>
              <a:ext cx="5450" cy="3550"/>
            </a:xfrm>
            <a:custGeom>
              <a:avLst/>
              <a:gdLst/>
              <a:ahLst/>
              <a:cxnLst/>
              <a:rect l="l" t="t" r="r" b="b"/>
              <a:pathLst>
                <a:path w="218" h="142" extrusionOk="0">
                  <a:moveTo>
                    <a:pt x="122" y="1"/>
                  </a:moveTo>
                  <a:cubicBezTo>
                    <a:pt x="0" y="1"/>
                    <a:pt x="122" y="141"/>
                    <a:pt x="185" y="141"/>
                  </a:cubicBezTo>
                  <a:cubicBezTo>
                    <a:pt x="204" y="141"/>
                    <a:pt x="217" y="129"/>
                    <a:pt x="217" y="96"/>
                  </a:cubicBezTo>
                  <a:cubicBezTo>
                    <a:pt x="217" y="33"/>
                    <a:pt x="170" y="1"/>
                    <a:pt x="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215900" y="3289400"/>
              <a:ext cx="2400" cy="2400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0" y="0"/>
                    <a:pt x="0" y="95"/>
                    <a:pt x="48" y="95"/>
                  </a:cubicBezTo>
                  <a:cubicBezTo>
                    <a:pt x="80" y="95"/>
                    <a:pt x="95" y="63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597500" y="2747475"/>
              <a:ext cx="3975" cy="4000"/>
            </a:xfrm>
            <a:custGeom>
              <a:avLst/>
              <a:gdLst/>
              <a:ahLst/>
              <a:cxnLst/>
              <a:rect l="l" t="t" r="r" b="b"/>
              <a:pathLst>
                <a:path w="159" h="160" extrusionOk="0">
                  <a:moveTo>
                    <a:pt x="79" y="1"/>
                  </a:moveTo>
                  <a:cubicBezTo>
                    <a:pt x="32" y="1"/>
                    <a:pt x="0" y="33"/>
                    <a:pt x="0" y="80"/>
                  </a:cubicBezTo>
                  <a:cubicBezTo>
                    <a:pt x="0" y="128"/>
                    <a:pt x="32" y="159"/>
                    <a:pt x="79" y="159"/>
                  </a:cubicBezTo>
                  <a:cubicBezTo>
                    <a:pt x="127" y="159"/>
                    <a:pt x="158" y="128"/>
                    <a:pt x="158" y="80"/>
                  </a:cubicBezTo>
                  <a:cubicBezTo>
                    <a:pt x="158" y="33"/>
                    <a:pt x="127" y="1"/>
                    <a:pt x="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770075" y="2651700"/>
              <a:ext cx="7950" cy="7100"/>
            </a:xfrm>
            <a:custGeom>
              <a:avLst/>
              <a:gdLst/>
              <a:ahLst/>
              <a:cxnLst/>
              <a:rect l="l" t="t" r="r" b="b"/>
              <a:pathLst>
                <a:path w="318" h="284" extrusionOk="0">
                  <a:moveTo>
                    <a:pt x="175" y="0"/>
                  </a:moveTo>
                  <a:cubicBezTo>
                    <a:pt x="48" y="0"/>
                    <a:pt x="1" y="158"/>
                    <a:pt x="80" y="238"/>
                  </a:cubicBezTo>
                  <a:cubicBezTo>
                    <a:pt x="111" y="269"/>
                    <a:pt x="148" y="283"/>
                    <a:pt x="183" y="283"/>
                  </a:cubicBezTo>
                  <a:cubicBezTo>
                    <a:pt x="254" y="283"/>
                    <a:pt x="317" y="227"/>
                    <a:pt x="317" y="143"/>
                  </a:cubicBezTo>
                  <a:cubicBezTo>
                    <a:pt x="317" y="63"/>
                    <a:pt x="254" y="0"/>
                    <a:pt x="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342675" y="2927600"/>
              <a:ext cx="3075" cy="2200"/>
            </a:xfrm>
            <a:custGeom>
              <a:avLst/>
              <a:gdLst/>
              <a:ahLst/>
              <a:cxnLst/>
              <a:rect l="l" t="t" r="r" b="b"/>
              <a:pathLst>
                <a:path w="123" h="88" extrusionOk="0">
                  <a:moveTo>
                    <a:pt x="75" y="0"/>
                  </a:moveTo>
                  <a:cubicBezTo>
                    <a:pt x="1" y="0"/>
                    <a:pt x="72" y="87"/>
                    <a:pt x="107" y="87"/>
                  </a:cubicBezTo>
                  <a:cubicBezTo>
                    <a:pt x="116" y="87"/>
                    <a:pt x="123" y="81"/>
                    <a:pt x="123" y="63"/>
                  </a:cubicBezTo>
                  <a:cubicBezTo>
                    <a:pt x="123" y="16"/>
                    <a:pt x="107" y="0"/>
                    <a:pt x="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1"/>
            <p:cNvSpPr/>
            <p:nvPr/>
          </p:nvSpPr>
          <p:spPr>
            <a:xfrm>
              <a:off x="1465175" y="3131050"/>
              <a:ext cx="7950" cy="6450"/>
            </a:xfrm>
            <a:custGeom>
              <a:avLst/>
              <a:gdLst/>
              <a:ahLst/>
              <a:cxnLst/>
              <a:rect l="l" t="t" r="r" b="b"/>
              <a:pathLst>
                <a:path w="318" h="258" extrusionOk="0">
                  <a:moveTo>
                    <a:pt x="175" y="1"/>
                  </a:moveTo>
                  <a:cubicBezTo>
                    <a:pt x="64" y="1"/>
                    <a:pt x="0" y="127"/>
                    <a:pt x="95" y="222"/>
                  </a:cubicBezTo>
                  <a:cubicBezTo>
                    <a:pt x="120" y="247"/>
                    <a:pt x="149" y="258"/>
                    <a:pt x="178" y="258"/>
                  </a:cubicBezTo>
                  <a:cubicBezTo>
                    <a:pt x="242" y="258"/>
                    <a:pt x="306" y="204"/>
                    <a:pt x="317" y="127"/>
                  </a:cubicBezTo>
                  <a:cubicBezTo>
                    <a:pt x="317" y="48"/>
                    <a:pt x="254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1"/>
            <p:cNvSpPr/>
            <p:nvPr/>
          </p:nvSpPr>
          <p:spPr>
            <a:xfrm>
              <a:off x="1157600" y="2966375"/>
              <a:ext cx="5575" cy="5575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111" y="1"/>
                  </a:moveTo>
                  <a:cubicBezTo>
                    <a:pt x="48" y="1"/>
                    <a:pt x="1" y="48"/>
                    <a:pt x="1" y="112"/>
                  </a:cubicBezTo>
                  <a:cubicBezTo>
                    <a:pt x="1" y="175"/>
                    <a:pt x="48" y="223"/>
                    <a:pt x="111" y="223"/>
                  </a:cubicBezTo>
                  <a:cubicBezTo>
                    <a:pt x="175" y="223"/>
                    <a:pt x="222" y="175"/>
                    <a:pt x="222" y="112"/>
                  </a:cubicBezTo>
                  <a:cubicBezTo>
                    <a:pt x="222" y="48"/>
                    <a:pt x="175" y="1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768900" y="3164700"/>
              <a:ext cx="7125" cy="5950"/>
            </a:xfrm>
            <a:custGeom>
              <a:avLst/>
              <a:gdLst/>
              <a:ahLst/>
              <a:cxnLst/>
              <a:rect l="l" t="t" r="r" b="b"/>
              <a:pathLst>
                <a:path w="285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85" y="175"/>
                    <a:pt x="285" y="111"/>
                  </a:cubicBezTo>
                  <a:cubicBezTo>
                    <a:pt x="285" y="48"/>
                    <a:pt x="222" y="0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1309600" y="29268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0"/>
                  </a:moveTo>
                  <a:cubicBezTo>
                    <a:pt x="127" y="0"/>
                    <a:pt x="1" y="127"/>
                    <a:pt x="1" y="254"/>
                  </a:cubicBezTo>
                  <a:cubicBezTo>
                    <a:pt x="1" y="396"/>
                    <a:pt x="127" y="507"/>
                    <a:pt x="254" y="507"/>
                  </a:cubicBezTo>
                  <a:cubicBezTo>
                    <a:pt x="397" y="507"/>
                    <a:pt x="507" y="396"/>
                    <a:pt x="507" y="254"/>
                  </a:cubicBezTo>
                  <a:cubicBezTo>
                    <a:pt x="507" y="127"/>
                    <a:pt x="397" y="0"/>
                    <a:pt x="2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06500" y="3345550"/>
              <a:ext cx="11100" cy="9275"/>
            </a:xfrm>
            <a:custGeom>
              <a:avLst/>
              <a:gdLst/>
              <a:ahLst/>
              <a:cxnLst/>
              <a:rect l="l" t="t" r="r" b="b"/>
              <a:pathLst>
                <a:path w="444" h="371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79" y="2"/>
                    <a:pt x="0" y="208"/>
                    <a:pt x="127" y="319"/>
                  </a:cubicBezTo>
                  <a:cubicBezTo>
                    <a:pt x="167" y="354"/>
                    <a:pt x="213" y="370"/>
                    <a:pt x="258" y="370"/>
                  </a:cubicBezTo>
                  <a:cubicBezTo>
                    <a:pt x="355" y="370"/>
                    <a:pt x="444" y="296"/>
                    <a:pt x="444" y="177"/>
                  </a:cubicBezTo>
                  <a:cubicBezTo>
                    <a:pt x="444" y="75"/>
                    <a:pt x="364" y="0"/>
                    <a:pt x="2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328525" y="3201600"/>
              <a:ext cx="3975" cy="3000"/>
            </a:xfrm>
            <a:custGeom>
              <a:avLst/>
              <a:gdLst/>
              <a:ahLst/>
              <a:cxnLst/>
              <a:rect l="l" t="t" r="r" b="b"/>
              <a:pathLst>
                <a:path w="159" h="120" extrusionOk="0">
                  <a:moveTo>
                    <a:pt x="79" y="1"/>
                  </a:moveTo>
                  <a:cubicBezTo>
                    <a:pt x="40" y="1"/>
                    <a:pt x="0" y="21"/>
                    <a:pt x="8" y="60"/>
                  </a:cubicBezTo>
                  <a:cubicBezTo>
                    <a:pt x="8" y="100"/>
                    <a:pt x="40" y="120"/>
                    <a:pt x="73" y="120"/>
                  </a:cubicBezTo>
                  <a:cubicBezTo>
                    <a:pt x="107" y="120"/>
                    <a:pt x="143" y="100"/>
                    <a:pt x="150" y="60"/>
                  </a:cubicBezTo>
                  <a:cubicBezTo>
                    <a:pt x="158" y="21"/>
                    <a:pt x="119" y="1"/>
                    <a:pt x="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1447675" y="3286225"/>
              <a:ext cx="6825" cy="4700"/>
            </a:xfrm>
            <a:custGeom>
              <a:avLst/>
              <a:gdLst/>
              <a:ahLst/>
              <a:cxnLst/>
              <a:rect l="l" t="t" r="r" b="b"/>
              <a:pathLst>
                <a:path w="273" h="188" extrusionOk="0">
                  <a:moveTo>
                    <a:pt x="146" y="0"/>
                  </a:moveTo>
                  <a:cubicBezTo>
                    <a:pt x="0" y="0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7"/>
                  </a:cubicBezTo>
                  <a:cubicBezTo>
                    <a:pt x="273" y="64"/>
                    <a:pt x="210" y="0"/>
                    <a:pt x="1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1"/>
            <p:cNvSpPr/>
            <p:nvPr/>
          </p:nvSpPr>
          <p:spPr>
            <a:xfrm>
              <a:off x="224550" y="3080375"/>
              <a:ext cx="2450" cy="1700"/>
            </a:xfrm>
            <a:custGeom>
              <a:avLst/>
              <a:gdLst/>
              <a:ahLst/>
              <a:cxnLst/>
              <a:rect l="l" t="t" r="r" b="b"/>
              <a:pathLst>
                <a:path w="98" h="68" extrusionOk="0">
                  <a:moveTo>
                    <a:pt x="50" y="1"/>
                  </a:moveTo>
                  <a:cubicBezTo>
                    <a:pt x="1" y="1"/>
                    <a:pt x="57" y="68"/>
                    <a:pt x="84" y="68"/>
                  </a:cubicBezTo>
                  <a:cubicBezTo>
                    <a:pt x="92" y="68"/>
                    <a:pt x="98" y="62"/>
                    <a:pt x="98" y="48"/>
                  </a:cubicBezTo>
                  <a:cubicBezTo>
                    <a:pt x="98" y="17"/>
                    <a:pt x="82" y="1"/>
                    <a:pt x="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1"/>
            <p:cNvSpPr/>
            <p:nvPr/>
          </p:nvSpPr>
          <p:spPr>
            <a:xfrm>
              <a:off x="1239150" y="2822300"/>
              <a:ext cx="4375" cy="437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95" y="0"/>
                  </a:moveTo>
                  <a:cubicBezTo>
                    <a:pt x="48" y="0"/>
                    <a:pt x="0" y="48"/>
                    <a:pt x="0" y="95"/>
                  </a:cubicBezTo>
                  <a:cubicBezTo>
                    <a:pt x="0" y="127"/>
                    <a:pt x="48" y="175"/>
                    <a:pt x="95" y="175"/>
                  </a:cubicBezTo>
                  <a:cubicBezTo>
                    <a:pt x="143" y="175"/>
                    <a:pt x="175" y="127"/>
                    <a:pt x="175" y="95"/>
                  </a:cubicBezTo>
                  <a:cubicBezTo>
                    <a:pt x="175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1533650" y="3944500"/>
              <a:ext cx="2800" cy="2800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48" y="1"/>
                  </a:moveTo>
                  <a:cubicBezTo>
                    <a:pt x="32" y="1"/>
                    <a:pt x="1" y="32"/>
                    <a:pt x="1" y="64"/>
                  </a:cubicBezTo>
                  <a:cubicBezTo>
                    <a:pt x="1" y="80"/>
                    <a:pt x="32" y="111"/>
                    <a:pt x="48" y="111"/>
                  </a:cubicBezTo>
                  <a:cubicBezTo>
                    <a:pt x="80" y="111"/>
                    <a:pt x="111" y="80"/>
                    <a:pt x="111" y="64"/>
                  </a:cubicBezTo>
                  <a:cubicBezTo>
                    <a:pt x="111" y="32"/>
                    <a:pt x="80" y="1"/>
                    <a:pt x="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30250" y="3145700"/>
              <a:ext cx="6750" cy="6750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27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06"/>
                    <a:pt x="64" y="270"/>
                    <a:pt x="127" y="270"/>
                  </a:cubicBezTo>
                  <a:cubicBezTo>
                    <a:pt x="206" y="270"/>
                    <a:pt x="269" y="206"/>
                    <a:pt x="269" y="143"/>
                  </a:cubicBezTo>
                  <a:cubicBezTo>
                    <a:pt x="269" y="64"/>
                    <a:pt x="206" y="0"/>
                    <a:pt x="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1351175" y="3186875"/>
              <a:ext cx="14275" cy="13875"/>
            </a:xfrm>
            <a:custGeom>
              <a:avLst/>
              <a:gdLst/>
              <a:ahLst/>
              <a:cxnLst/>
              <a:rect l="l" t="t" r="r" b="b"/>
              <a:pathLst>
                <a:path w="571" h="555" extrusionOk="0">
                  <a:moveTo>
                    <a:pt x="285" y="0"/>
                  </a:moveTo>
                  <a:cubicBezTo>
                    <a:pt x="127" y="0"/>
                    <a:pt x="0" y="127"/>
                    <a:pt x="0" y="269"/>
                  </a:cubicBezTo>
                  <a:cubicBezTo>
                    <a:pt x="0" y="428"/>
                    <a:pt x="127" y="554"/>
                    <a:pt x="285" y="554"/>
                  </a:cubicBezTo>
                  <a:cubicBezTo>
                    <a:pt x="444" y="554"/>
                    <a:pt x="570" y="428"/>
                    <a:pt x="570" y="269"/>
                  </a:cubicBezTo>
                  <a:cubicBezTo>
                    <a:pt x="570" y="127"/>
                    <a:pt x="444" y="0"/>
                    <a:pt x="2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945025" y="3548275"/>
              <a:ext cx="24575" cy="21375"/>
            </a:xfrm>
            <a:custGeom>
              <a:avLst/>
              <a:gdLst/>
              <a:ahLst/>
              <a:cxnLst/>
              <a:rect l="l" t="t" r="r" b="b"/>
              <a:pathLst>
                <a:path w="983" h="855" extrusionOk="0">
                  <a:moveTo>
                    <a:pt x="555" y="0"/>
                  </a:moveTo>
                  <a:cubicBezTo>
                    <a:pt x="191" y="0"/>
                    <a:pt x="1" y="459"/>
                    <a:pt x="254" y="729"/>
                  </a:cubicBezTo>
                  <a:cubicBezTo>
                    <a:pt x="341" y="816"/>
                    <a:pt x="449" y="855"/>
                    <a:pt x="554" y="855"/>
                  </a:cubicBezTo>
                  <a:cubicBezTo>
                    <a:pt x="773" y="855"/>
                    <a:pt x="983" y="685"/>
                    <a:pt x="983" y="428"/>
                  </a:cubicBezTo>
                  <a:cubicBezTo>
                    <a:pt x="983" y="190"/>
                    <a:pt x="793" y="0"/>
                    <a:pt x="5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1396700" y="3561325"/>
              <a:ext cx="22175" cy="22200"/>
            </a:xfrm>
            <a:custGeom>
              <a:avLst/>
              <a:gdLst/>
              <a:ahLst/>
              <a:cxnLst/>
              <a:rect l="l" t="t" r="r" b="b"/>
              <a:pathLst>
                <a:path w="887" h="888" extrusionOk="0">
                  <a:moveTo>
                    <a:pt x="444" y="1"/>
                  </a:moveTo>
                  <a:cubicBezTo>
                    <a:pt x="206" y="1"/>
                    <a:pt x="0" y="207"/>
                    <a:pt x="0" y="444"/>
                  </a:cubicBezTo>
                  <a:cubicBezTo>
                    <a:pt x="0" y="697"/>
                    <a:pt x="206" y="887"/>
                    <a:pt x="444" y="887"/>
                  </a:cubicBezTo>
                  <a:cubicBezTo>
                    <a:pt x="697" y="887"/>
                    <a:pt x="887" y="697"/>
                    <a:pt x="887" y="444"/>
                  </a:cubicBezTo>
                  <a:cubicBezTo>
                    <a:pt x="887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1"/>
            <p:cNvSpPr/>
            <p:nvPr/>
          </p:nvSpPr>
          <p:spPr>
            <a:xfrm>
              <a:off x="564250" y="3296125"/>
              <a:ext cx="22175" cy="19000"/>
            </a:xfrm>
            <a:custGeom>
              <a:avLst/>
              <a:gdLst/>
              <a:ahLst/>
              <a:cxnLst/>
              <a:rect l="l" t="t" r="r" b="b"/>
              <a:pathLst>
                <a:path w="887" h="760" extrusionOk="0">
                  <a:moveTo>
                    <a:pt x="507" y="0"/>
                  </a:moveTo>
                  <a:cubicBezTo>
                    <a:pt x="174" y="0"/>
                    <a:pt x="0" y="412"/>
                    <a:pt x="238" y="649"/>
                  </a:cubicBezTo>
                  <a:cubicBezTo>
                    <a:pt x="319" y="725"/>
                    <a:pt x="414" y="759"/>
                    <a:pt x="507" y="759"/>
                  </a:cubicBezTo>
                  <a:cubicBezTo>
                    <a:pt x="704" y="759"/>
                    <a:pt x="887" y="606"/>
                    <a:pt x="887" y="380"/>
                  </a:cubicBezTo>
                  <a:cubicBezTo>
                    <a:pt x="887" y="174"/>
                    <a:pt x="728" y="0"/>
                    <a:pt x="5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1"/>
            <p:cNvSpPr/>
            <p:nvPr/>
          </p:nvSpPr>
          <p:spPr>
            <a:xfrm>
              <a:off x="999675" y="3181725"/>
              <a:ext cx="20200" cy="17275"/>
            </a:xfrm>
            <a:custGeom>
              <a:avLst/>
              <a:gdLst/>
              <a:ahLst/>
              <a:cxnLst/>
              <a:rect l="l" t="t" r="r" b="b"/>
              <a:pathLst>
                <a:path w="808" h="691" extrusionOk="0">
                  <a:moveTo>
                    <a:pt x="459" y="0"/>
                  </a:moveTo>
                  <a:cubicBezTo>
                    <a:pt x="143" y="0"/>
                    <a:pt x="0" y="380"/>
                    <a:pt x="206" y="586"/>
                  </a:cubicBezTo>
                  <a:cubicBezTo>
                    <a:pt x="278" y="658"/>
                    <a:pt x="366" y="690"/>
                    <a:pt x="453" y="690"/>
                  </a:cubicBezTo>
                  <a:cubicBezTo>
                    <a:pt x="634" y="690"/>
                    <a:pt x="808" y="552"/>
                    <a:pt x="808" y="349"/>
                  </a:cubicBezTo>
                  <a:cubicBezTo>
                    <a:pt x="808" y="159"/>
                    <a:pt x="649" y="0"/>
                    <a:pt x="4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1"/>
            <p:cNvSpPr/>
            <p:nvPr/>
          </p:nvSpPr>
          <p:spPr>
            <a:xfrm>
              <a:off x="1117225" y="3849900"/>
              <a:ext cx="17850" cy="17450"/>
            </a:xfrm>
            <a:custGeom>
              <a:avLst/>
              <a:gdLst/>
              <a:ahLst/>
              <a:cxnLst/>
              <a:rect l="l" t="t" r="r" b="b"/>
              <a:pathLst>
                <a:path w="714" h="698" extrusionOk="0">
                  <a:moveTo>
                    <a:pt x="365" y="0"/>
                  </a:moveTo>
                  <a:cubicBezTo>
                    <a:pt x="159" y="0"/>
                    <a:pt x="1" y="159"/>
                    <a:pt x="1" y="349"/>
                  </a:cubicBezTo>
                  <a:cubicBezTo>
                    <a:pt x="1" y="539"/>
                    <a:pt x="159" y="697"/>
                    <a:pt x="365" y="697"/>
                  </a:cubicBezTo>
                  <a:cubicBezTo>
                    <a:pt x="555" y="697"/>
                    <a:pt x="713" y="539"/>
                    <a:pt x="713" y="349"/>
                  </a:cubicBezTo>
                  <a:cubicBezTo>
                    <a:pt x="713" y="159"/>
                    <a:pt x="555" y="0"/>
                    <a:pt x="3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1"/>
            <p:cNvSpPr/>
            <p:nvPr/>
          </p:nvSpPr>
          <p:spPr>
            <a:xfrm>
              <a:off x="702700" y="3898575"/>
              <a:ext cx="4850" cy="3400"/>
            </a:xfrm>
            <a:custGeom>
              <a:avLst/>
              <a:gdLst/>
              <a:ahLst/>
              <a:cxnLst/>
              <a:rect l="l" t="t" r="r" b="b"/>
              <a:pathLst>
                <a:path w="194" h="136" extrusionOk="0">
                  <a:moveTo>
                    <a:pt x="99" y="1"/>
                  </a:moveTo>
                  <a:cubicBezTo>
                    <a:pt x="0" y="1"/>
                    <a:pt x="112" y="135"/>
                    <a:pt x="167" y="135"/>
                  </a:cubicBezTo>
                  <a:cubicBezTo>
                    <a:pt x="183" y="135"/>
                    <a:pt x="194" y="124"/>
                    <a:pt x="194" y="96"/>
                  </a:cubicBezTo>
                  <a:cubicBezTo>
                    <a:pt x="194" y="33"/>
                    <a:pt x="146" y="1"/>
                    <a:pt x="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1"/>
            <p:cNvSpPr/>
            <p:nvPr/>
          </p:nvSpPr>
          <p:spPr>
            <a:xfrm>
              <a:off x="1705850" y="3727175"/>
              <a:ext cx="8725" cy="7125"/>
            </a:xfrm>
            <a:custGeom>
              <a:avLst/>
              <a:gdLst/>
              <a:ahLst/>
              <a:cxnLst/>
              <a:rect l="l" t="t" r="r" b="b"/>
              <a:pathLst>
                <a:path w="349" h="285" extrusionOk="0">
                  <a:moveTo>
                    <a:pt x="190" y="1"/>
                  </a:moveTo>
                  <a:cubicBezTo>
                    <a:pt x="64" y="1"/>
                    <a:pt x="0" y="159"/>
                    <a:pt x="95" y="238"/>
                  </a:cubicBezTo>
                  <a:cubicBezTo>
                    <a:pt x="127" y="270"/>
                    <a:pt x="166" y="284"/>
                    <a:pt x="203" y="284"/>
                  </a:cubicBezTo>
                  <a:cubicBezTo>
                    <a:pt x="278" y="284"/>
                    <a:pt x="349" y="228"/>
                    <a:pt x="349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1"/>
            <p:cNvSpPr/>
            <p:nvPr/>
          </p:nvSpPr>
          <p:spPr>
            <a:xfrm>
              <a:off x="650000" y="2834175"/>
              <a:ext cx="4125" cy="3025"/>
            </a:xfrm>
            <a:custGeom>
              <a:avLst/>
              <a:gdLst/>
              <a:ahLst/>
              <a:cxnLst/>
              <a:rect l="l" t="t" r="r" b="b"/>
              <a:pathLst>
                <a:path w="165" h="121" extrusionOk="0">
                  <a:moveTo>
                    <a:pt x="85" y="0"/>
                  </a:moveTo>
                  <a:cubicBezTo>
                    <a:pt x="0" y="0"/>
                    <a:pt x="91" y="121"/>
                    <a:pt x="139" y="121"/>
                  </a:cubicBezTo>
                  <a:cubicBezTo>
                    <a:pt x="154" y="121"/>
                    <a:pt x="164" y="109"/>
                    <a:pt x="164" y="80"/>
                  </a:cubicBezTo>
                  <a:cubicBezTo>
                    <a:pt x="164" y="32"/>
                    <a:pt x="133" y="0"/>
                    <a:pt x="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1"/>
            <p:cNvSpPr/>
            <p:nvPr/>
          </p:nvSpPr>
          <p:spPr>
            <a:xfrm>
              <a:off x="908225" y="2787850"/>
              <a:ext cx="5575" cy="5175"/>
            </a:xfrm>
            <a:custGeom>
              <a:avLst/>
              <a:gdLst/>
              <a:ahLst/>
              <a:cxnLst/>
              <a:rect l="l" t="t" r="r" b="b"/>
              <a:pathLst>
                <a:path w="223" h="207" extrusionOk="0">
                  <a:moveTo>
                    <a:pt x="111" y="1"/>
                  </a:moveTo>
                  <a:cubicBezTo>
                    <a:pt x="0" y="17"/>
                    <a:pt x="0" y="191"/>
                    <a:pt x="111" y="207"/>
                  </a:cubicBezTo>
                  <a:cubicBezTo>
                    <a:pt x="175" y="207"/>
                    <a:pt x="222" y="159"/>
                    <a:pt x="222" y="112"/>
                  </a:cubicBezTo>
                  <a:cubicBezTo>
                    <a:pt x="222" y="48"/>
                    <a:pt x="175" y="1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1"/>
            <p:cNvSpPr/>
            <p:nvPr/>
          </p:nvSpPr>
          <p:spPr>
            <a:xfrm>
              <a:off x="1370175" y="3730350"/>
              <a:ext cx="19025" cy="16050"/>
            </a:xfrm>
            <a:custGeom>
              <a:avLst/>
              <a:gdLst/>
              <a:ahLst/>
              <a:cxnLst/>
              <a:rect l="l" t="t" r="r" b="b"/>
              <a:pathLst>
                <a:path w="761" h="642" extrusionOk="0">
                  <a:moveTo>
                    <a:pt x="444" y="1"/>
                  </a:moveTo>
                  <a:cubicBezTo>
                    <a:pt x="143" y="1"/>
                    <a:pt x="0" y="349"/>
                    <a:pt x="206" y="555"/>
                  </a:cubicBezTo>
                  <a:cubicBezTo>
                    <a:pt x="271" y="614"/>
                    <a:pt x="349" y="641"/>
                    <a:pt x="427" y="641"/>
                  </a:cubicBezTo>
                  <a:cubicBezTo>
                    <a:pt x="596" y="641"/>
                    <a:pt x="760" y="513"/>
                    <a:pt x="760" y="317"/>
                  </a:cubicBezTo>
                  <a:cubicBezTo>
                    <a:pt x="760" y="143"/>
                    <a:pt x="618" y="1"/>
                    <a:pt x="4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1"/>
            <p:cNvSpPr/>
            <p:nvPr/>
          </p:nvSpPr>
          <p:spPr>
            <a:xfrm>
              <a:off x="796200" y="3582300"/>
              <a:ext cx="26950" cy="27350"/>
            </a:xfrm>
            <a:custGeom>
              <a:avLst/>
              <a:gdLst/>
              <a:ahLst/>
              <a:cxnLst/>
              <a:rect l="l" t="t" r="r" b="b"/>
              <a:pathLst>
                <a:path w="1078" h="1094" extrusionOk="0">
                  <a:moveTo>
                    <a:pt x="539" y="1"/>
                  </a:moveTo>
                  <a:cubicBezTo>
                    <a:pt x="238" y="1"/>
                    <a:pt x="1" y="254"/>
                    <a:pt x="1" y="555"/>
                  </a:cubicBezTo>
                  <a:cubicBezTo>
                    <a:pt x="1" y="856"/>
                    <a:pt x="238" y="1093"/>
                    <a:pt x="539" y="1093"/>
                  </a:cubicBezTo>
                  <a:cubicBezTo>
                    <a:pt x="840" y="1093"/>
                    <a:pt x="1077" y="856"/>
                    <a:pt x="1077" y="555"/>
                  </a:cubicBezTo>
                  <a:cubicBezTo>
                    <a:pt x="1077" y="254"/>
                    <a:pt x="840" y="1"/>
                    <a:pt x="5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1"/>
            <p:cNvSpPr/>
            <p:nvPr/>
          </p:nvSpPr>
          <p:spPr>
            <a:xfrm>
              <a:off x="995300" y="2962825"/>
              <a:ext cx="5975" cy="5950"/>
            </a:xfrm>
            <a:custGeom>
              <a:avLst/>
              <a:gdLst/>
              <a:ahLst/>
              <a:cxnLst/>
              <a:rect l="l" t="t" r="r" b="b"/>
              <a:pathLst>
                <a:path w="239" h="238" extrusionOk="0">
                  <a:moveTo>
                    <a:pt x="128" y="0"/>
                  </a:moveTo>
                  <a:cubicBezTo>
                    <a:pt x="64" y="0"/>
                    <a:pt x="1" y="48"/>
                    <a:pt x="1" y="127"/>
                  </a:cubicBezTo>
                  <a:cubicBezTo>
                    <a:pt x="1" y="190"/>
                    <a:pt x="64" y="238"/>
                    <a:pt x="128" y="238"/>
                  </a:cubicBezTo>
                  <a:cubicBezTo>
                    <a:pt x="191" y="238"/>
                    <a:pt x="238" y="190"/>
                    <a:pt x="238" y="127"/>
                  </a:cubicBezTo>
                  <a:cubicBezTo>
                    <a:pt x="238" y="48"/>
                    <a:pt x="191" y="0"/>
                    <a:pt x="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387850" y="3459450"/>
              <a:ext cx="5400" cy="5000"/>
            </a:xfrm>
            <a:custGeom>
              <a:avLst/>
              <a:gdLst/>
              <a:ahLst/>
              <a:cxnLst/>
              <a:rect l="l" t="t" r="r" b="b"/>
              <a:pathLst>
                <a:path w="216" h="200" extrusionOk="0">
                  <a:moveTo>
                    <a:pt x="92" y="1"/>
                  </a:moveTo>
                  <a:cubicBezTo>
                    <a:pt x="1" y="1"/>
                    <a:pt x="4" y="199"/>
                    <a:pt x="101" y="199"/>
                  </a:cubicBezTo>
                  <a:cubicBezTo>
                    <a:pt x="107" y="199"/>
                    <a:pt x="114" y="198"/>
                    <a:pt x="121" y="196"/>
                  </a:cubicBezTo>
                  <a:cubicBezTo>
                    <a:pt x="168" y="196"/>
                    <a:pt x="216" y="149"/>
                    <a:pt x="216" y="101"/>
                  </a:cubicBezTo>
                  <a:cubicBezTo>
                    <a:pt x="216" y="46"/>
                    <a:pt x="180" y="3"/>
                    <a:pt x="139" y="3"/>
                  </a:cubicBezTo>
                  <a:cubicBezTo>
                    <a:pt x="133" y="3"/>
                    <a:pt x="127" y="4"/>
                    <a:pt x="121" y="6"/>
                  </a:cubicBezTo>
                  <a:cubicBezTo>
                    <a:pt x="111" y="3"/>
                    <a:pt x="101" y="1"/>
                    <a:pt x="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786700" y="3778250"/>
              <a:ext cx="13875" cy="11925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1" y="254"/>
                    <a:pt x="143" y="412"/>
                  </a:cubicBezTo>
                  <a:cubicBezTo>
                    <a:pt x="192" y="457"/>
                    <a:pt x="251" y="476"/>
                    <a:pt x="308" y="476"/>
                  </a:cubicBezTo>
                  <a:cubicBezTo>
                    <a:pt x="435" y="476"/>
                    <a:pt x="555" y="380"/>
                    <a:pt x="555" y="238"/>
                  </a:cubicBezTo>
                  <a:cubicBezTo>
                    <a:pt x="555" y="111"/>
                    <a:pt x="460" y="1"/>
                    <a:pt x="3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1120000" y="3560050"/>
              <a:ext cx="9125" cy="9225"/>
            </a:xfrm>
            <a:custGeom>
              <a:avLst/>
              <a:gdLst/>
              <a:ahLst/>
              <a:cxnLst/>
              <a:rect l="l" t="t" r="r" b="b"/>
              <a:pathLst>
                <a:path w="365" h="369" extrusionOk="0">
                  <a:moveTo>
                    <a:pt x="183" y="0"/>
                  </a:moveTo>
                  <a:cubicBezTo>
                    <a:pt x="92" y="0"/>
                    <a:pt x="0" y="60"/>
                    <a:pt x="0" y="178"/>
                  </a:cubicBezTo>
                  <a:cubicBezTo>
                    <a:pt x="0" y="305"/>
                    <a:pt x="92" y="368"/>
                    <a:pt x="183" y="368"/>
                  </a:cubicBezTo>
                  <a:cubicBezTo>
                    <a:pt x="274" y="368"/>
                    <a:pt x="365" y="305"/>
                    <a:pt x="365" y="178"/>
                  </a:cubicBezTo>
                  <a:cubicBezTo>
                    <a:pt x="365" y="60"/>
                    <a:pt x="274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736825" y="3407750"/>
              <a:ext cx="19425" cy="16300"/>
            </a:xfrm>
            <a:custGeom>
              <a:avLst/>
              <a:gdLst/>
              <a:ahLst/>
              <a:cxnLst/>
              <a:rect l="l" t="t" r="r" b="b"/>
              <a:pathLst>
                <a:path w="777" h="652" extrusionOk="0">
                  <a:moveTo>
                    <a:pt x="444" y="0"/>
                  </a:moveTo>
                  <a:cubicBezTo>
                    <a:pt x="143" y="0"/>
                    <a:pt x="0" y="349"/>
                    <a:pt x="206" y="554"/>
                  </a:cubicBezTo>
                  <a:cubicBezTo>
                    <a:pt x="274" y="622"/>
                    <a:pt x="358" y="652"/>
                    <a:pt x="441" y="652"/>
                  </a:cubicBezTo>
                  <a:cubicBezTo>
                    <a:pt x="611" y="652"/>
                    <a:pt x="776" y="525"/>
                    <a:pt x="776" y="333"/>
                  </a:cubicBezTo>
                  <a:cubicBezTo>
                    <a:pt x="776" y="143"/>
                    <a:pt x="618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1595000" y="3683250"/>
              <a:ext cx="13100" cy="11225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90" y="427"/>
                    <a:pt x="247" y="448"/>
                    <a:pt x="303" y="448"/>
                  </a:cubicBezTo>
                  <a:cubicBezTo>
                    <a:pt x="416" y="448"/>
                    <a:pt x="523" y="360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1"/>
            <p:cNvSpPr/>
            <p:nvPr/>
          </p:nvSpPr>
          <p:spPr>
            <a:xfrm>
              <a:off x="884075" y="3178550"/>
              <a:ext cx="22200" cy="22200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191" y="1"/>
                    <a:pt x="1" y="191"/>
                    <a:pt x="1" y="444"/>
                  </a:cubicBezTo>
                  <a:cubicBezTo>
                    <a:pt x="1" y="681"/>
                    <a:pt x="191" y="887"/>
                    <a:pt x="444" y="887"/>
                  </a:cubicBezTo>
                  <a:cubicBezTo>
                    <a:pt x="681" y="887"/>
                    <a:pt x="887" y="681"/>
                    <a:pt x="887" y="444"/>
                  </a:cubicBezTo>
                  <a:cubicBezTo>
                    <a:pt x="887" y="191"/>
                    <a:pt x="681" y="1"/>
                    <a:pt x="4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1"/>
            <p:cNvSpPr/>
            <p:nvPr/>
          </p:nvSpPr>
          <p:spPr>
            <a:xfrm>
              <a:off x="1543150" y="3380825"/>
              <a:ext cx="11500" cy="11500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22" y="460"/>
                  </a:cubicBezTo>
                  <a:cubicBezTo>
                    <a:pt x="349" y="460"/>
                    <a:pt x="460" y="365"/>
                    <a:pt x="460" y="238"/>
                  </a:cubicBezTo>
                  <a:cubicBezTo>
                    <a:pt x="460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1403825" y="3909275"/>
              <a:ext cx="16650" cy="14175"/>
            </a:xfrm>
            <a:custGeom>
              <a:avLst/>
              <a:gdLst/>
              <a:ahLst/>
              <a:cxnLst/>
              <a:rect l="l" t="t" r="r" b="b"/>
              <a:pathLst>
                <a:path w="666" h="567" extrusionOk="0">
                  <a:moveTo>
                    <a:pt x="380" y="0"/>
                  </a:moveTo>
                  <a:cubicBezTo>
                    <a:pt x="127" y="0"/>
                    <a:pt x="0" y="301"/>
                    <a:pt x="190" y="475"/>
                  </a:cubicBezTo>
                  <a:cubicBezTo>
                    <a:pt x="248" y="539"/>
                    <a:pt x="320" y="567"/>
                    <a:pt x="391" y="567"/>
                  </a:cubicBezTo>
                  <a:cubicBezTo>
                    <a:pt x="532" y="567"/>
                    <a:pt x="665" y="454"/>
                    <a:pt x="665" y="285"/>
                  </a:cubicBezTo>
                  <a:cubicBezTo>
                    <a:pt x="665" y="127"/>
                    <a:pt x="539" y="0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1480575" y="3945700"/>
              <a:ext cx="4025" cy="2525"/>
            </a:xfrm>
            <a:custGeom>
              <a:avLst/>
              <a:gdLst/>
              <a:ahLst/>
              <a:cxnLst/>
              <a:rect l="l" t="t" r="r" b="b"/>
              <a:pathLst>
                <a:path w="161" h="101" extrusionOk="0">
                  <a:moveTo>
                    <a:pt x="97" y="0"/>
                  </a:moveTo>
                  <a:cubicBezTo>
                    <a:pt x="1" y="0"/>
                    <a:pt x="87" y="100"/>
                    <a:pt x="134" y="100"/>
                  </a:cubicBezTo>
                  <a:cubicBezTo>
                    <a:pt x="149" y="100"/>
                    <a:pt x="160" y="90"/>
                    <a:pt x="160" y="63"/>
                  </a:cubicBezTo>
                  <a:cubicBezTo>
                    <a:pt x="160" y="32"/>
                    <a:pt x="129" y="0"/>
                    <a:pt x="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1397875" y="2993300"/>
              <a:ext cx="5175" cy="4775"/>
            </a:xfrm>
            <a:custGeom>
              <a:avLst/>
              <a:gdLst/>
              <a:ahLst/>
              <a:cxnLst/>
              <a:rect l="l" t="t" r="r" b="b"/>
              <a:pathLst>
                <a:path w="207" h="191" extrusionOk="0">
                  <a:moveTo>
                    <a:pt x="96" y="1"/>
                  </a:moveTo>
                  <a:cubicBezTo>
                    <a:pt x="48" y="1"/>
                    <a:pt x="17" y="32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59" y="191"/>
                    <a:pt x="207" y="143"/>
                    <a:pt x="191" y="96"/>
                  </a:cubicBezTo>
                  <a:cubicBezTo>
                    <a:pt x="191" y="32"/>
                    <a:pt x="159" y="1"/>
                    <a:pt x="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1478225" y="3289400"/>
              <a:ext cx="20625" cy="21000"/>
            </a:xfrm>
            <a:custGeom>
              <a:avLst/>
              <a:gdLst/>
              <a:ahLst/>
              <a:cxnLst/>
              <a:rect l="l" t="t" r="r" b="b"/>
              <a:pathLst>
                <a:path w="825" h="840" extrusionOk="0">
                  <a:moveTo>
                    <a:pt x="413" y="0"/>
                  </a:moveTo>
                  <a:cubicBezTo>
                    <a:pt x="191" y="0"/>
                    <a:pt x="1" y="190"/>
                    <a:pt x="1" y="412"/>
                  </a:cubicBezTo>
                  <a:cubicBezTo>
                    <a:pt x="1" y="649"/>
                    <a:pt x="191" y="839"/>
                    <a:pt x="413" y="839"/>
                  </a:cubicBezTo>
                  <a:cubicBezTo>
                    <a:pt x="634" y="839"/>
                    <a:pt x="824" y="649"/>
                    <a:pt x="824" y="412"/>
                  </a:cubicBezTo>
                  <a:cubicBezTo>
                    <a:pt x="824" y="190"/>
                    <a:pt x="634" y="0"/>
                    <a:pt x="4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743550" y="3823375"/>
              <a:ext cx="15075" cy="12575"/>
            </a:xfrm>
            <a:custGeom>
              <a:avLst/>
              <a:gdLst/>
              <a:ahLst/>
              <a:cxnLst/>
              <a:rect l="l" t="t" r="r" b="b"/>
              <a:pathLst>
                <a:path w="603" h="503" extrusionOk="0">
                  <a:moveTo>
                    <a:pt x="349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6" y="480"/>
                    <a:pt x="282" y="503"/>
                    <a:pt x="347" y="503"/>
                  </a:cubicBezTo>
                  <a:cubicBezTo>
                    <a:pt x="480" y="503"/>
                    <a:pt x="602" y="403"/>
                    <a:pt x="602" y="254"/>
                  </a:cubicBezTo>
                  <a:cubicBezTo>
                    <a:pt x="602" y="111"/>
                    <a:pt x="491" y="1"/>
                    <a:pt x="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959275" y="2889200"/>
              <a:ext cx="4775" cy="4375"/>
            </a:xfrm>
            <a:custGeom>
              <a:avLst/>
              <a:gdLst/>
              <a:ahLst/>
              <a:cxnLst/>
              <a:rect l="l" t="t" r="r" b="b"/>
              <a:pathLst>
                <a:path w="191" h="175" extrusionOk="0">
                  <a:moveTo>
                    <a:pt x="96" y="0"/>
                  </a:moveTo>
                  <a:cubicBezTo>
                    <a:pt x="48" y="0"/>
                    <a:pt x="1" y="32"/>
                    <a:pt x="1" y="95"/>
                  </a:cubicBezTo>
                  <a:cubicBezTo>
                    <a:pt x="1" y="143"/>
                    <a:pt x="48" y="174"/>
                    <a:pt x="96" y="174"/>
                  </a:cubicBezTo>
                  <a:cubicBezTo>
                    <a:pt x="143" y="174"/>
                    <a:pt x="191" y="143"/>
                    <a:pt x="191" y="95"/>
                  </a:cubicBezTo>
                  <a:cubicBezTo>
                    <a:pt x="191" y="32"/>
                    <a:pt x="143" y="0"/>
                    <a:pt x="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844100" y="3238325"/>
              <a:ext cx="21000" cy="20600"/>
            </a:xfrm>
            <a:custGeom>
              <a:avLst/>
              <a:gdLst/>
              <a:ahLst/>
              <a:cxnLst/>
              <a:rect l="l" t="t" r="r" b="b"/>
              <a:pathLst>
                <a:path w="840" h="824" extrusionOk="0">
                  <a:moveTo>
                    <a:pt x="428" y="1"/>
                  </a:moveTo>
                  <a:cubicBezTo>
                    <a:pt x="190" y="1"/>
                    <a:pt x="0" y="191"/>
                    <a:pt x="0" y="412"/>
                  </a:cubicBezTo>
                  <a:cubicBezTo>
                    <a:pt x="0" y="634"/>
                    <a:pt x="190" y="824"/>
                    <a:pt x="428" y="824"/>
                  </a:cubicBezTo>
                  <a:cubicBezTo>
                    <a:pt x="650" y="824"/>
                    <a:pt x="840" y="634"/>
                    <a:pt x="840" y="412"/>
                  </a:cubicBezTo>
                  <a:cubicBezTo>
                    <a:pt x="840" y="191"/>
                    <a:pt x="650" y="1"/>
                    <a:pt x="4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1075825" y="2971525"/>
              <a:ext cx="5800" cy="3700"/>
            </a:xfrm>
            <a:custGeom>
              <a:avLst/>
              <a:gdLst/>
              <a:ahLst/>
              <a:cxnLst/>
              <a:rect l="l" t="t" r="r" b="b"/>
              <a:pathLst>
                <a:path w="232" h="148" extrusionOk="0">
                  <a:moveTo>
                    <a:pt x="121" y="1"/>
                  </a:moveTo>
                  <a:cubicBezTo>
                    <a:pt x="0" y="1"/>
                    <a:pt x="128" y="148"/>
                    <a:pt x="195" y="148"/>
                  </a:cubicBezTo>
                  <a:cubicBezTo>
                    <a:pt x="216" y="148"/>
                    <a:pt x="232" y="133"/>
                    <a:pt x="232" y="96"/>
                  </a:cubicBezTo>
                  <a:cubicBezTo>
                    <a:pt x="232" y="48"/>
                    <a:pt x="184" y="1"/>
                    <a:pt x="1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1027775" y="3407325"/>
              <a:ext cx="26150" cy="22375"/>
            </a:xfrm>
            <a:custGeom>
              <a:avLst/>
              <a:gdLst/>
              <a:ahLst/>
              <a:cxnLst/>
              <a:rect l="l" t="t" r="r" b="b"/>
              <a:pathLst>
                <a:path w="1046" h="895" extrusionOk="0">
                  <a:moveTo>
                    <a:pt x="628" y="1"/>
                  </a:moveTo>
                  <a:cubicBezTo>
                    <a:pt x="619" y="1"/>
                    <a:pt x="611" y="1"/>
                    <a:pt x="602" y="1"/>
                  </a:cubicBezTo>
                  <a:cubicBezTo>
                    <a:pt x="190" y="1"/>
                    <a:pt x="0" y="476"/>
                    <a:pt x="285" y="761"/>
                  </a:cubicBezTo>
                  <a:cubicBezTo>
                    <a:pt x="372" y="853"/>
                    <a:pt x="482" y="894"/>
                    <a:pt x="591" y="894"/>
                  </a:cubicBezTo>
                  <a:cubicBezTo>
                    <a:pt x="820" y="894"/>
                    <a:pt x="1045" y="713"/>
                    <a:pt x="1045" y="445"/>
                  </a:cubicBezTo>
                  <a:cubicBezTo>
                    <a:pt x="1045" y="201"/>
                    <a:pt x="854" y="1"/>
                    <a:pt x="6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1217375" y="3764000"/>
              <a:ext cx="24575" cy="21000"/>
            </a:xfrm>
            <a:custGeom>
              <a:avLst/>
              <a:gdLst/>
              <a:ahLst/>
              <a:cxnLst/>
              <a:rect l="l" t="t" r="r" b="b"/>
              <a:pathLst>
                <a:path w="983" h="840" extrusionOk="0">
                  <a:moveTo>
                    <a:pt x="571" y="1"/>
                  </a:moveTo>
                  <a:cubicBezTo>
                    <a:pt x="191" y="1"/>
                    <a:pt x="1" y="460"/>
                    <a:pt x="270" y="713"/>
                  </a:cubicBezTo>
                  <a:cubicBezTo>
                    <a:pt x="352" y="801"/>
                    <a:pt x="457" y="840"/>
                    <a:pt x="560" y="840"/>
                  </a:cubicBezTo>
                  <a:cubicBezTo>
                    <a:pt x="774" y="840"/>
                    <a:pt x="982" y="673"/>
                    <a:pt x="982" y="428"/>
                  </a:cubicBezTo>
                  <a:cubicBezTo>
                    <a:pt x="982" y="191"/>
                    <a:pt x="792" y="1"/>
                    <a:pt x="5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1739925" y="3572425"/>
              <a:ext cx="7100" cy="4850"/>
            </a:xfrm>
            <a:custGeom>
              <a:avLst/>
              <a:gdLst/>
              <a:ahLst/>
              <a:cxnLst/>
              <a:rect l="l" t="t" r="r" b="b"/>
              <a:pathLst>
                <a:path w="284" h="194" extrusionOk="0">
                  <a:moveTo>
                    <a:pt x="157" y="0"/>
                  </a:moveTo>
                  <a:cubicBezTo>
                    <a:pt x="0" y="0"/>
                    <a:pt x="157" y="194"/>
                    <a:pt x="240" y="194"/>
                  </a:cubicBezTo>
                  <a:cubicBezTo>
                    <a:pt x="265" y="194"/>
                    <a:pt x="284" y="175"/>
                    <a:pt x="284" y="127"/>
                  </a:cubicBezTo>
                  <a:cubicBezTo>
                    <a:pt x="284" y="63"/>
                    <a:pt x="221" y="0"/>
                    <a:pt x="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929800" y="2716300"/>
              <a:ext cx="7550" cy="5675"/>
            </a:xfrm>
            <a:custGeom>
              <a:avLst/>
              <a:gdLst/>
              <a:ahLst/>
              <a:cxnLst/>
              <a:rect l="l" t="t" r="r" b="b"/>
              <a:pathLst>
                <a:path w="302" h="227" extrusionOk="0">
                  <a:moveTo>
                    <a:pt x="151" y="1"/>
                  </a:moveTo>
                  <a:cubicBezTo>
                    <a:pt x="76" y="1"/>
                    <a:pt x="0" y="37"/>
                    <a:pt x="8" y="108"/>
                  </a:cubicBezTo>
                  <a:cubicBezTo>
                    <a:pt x="0" y="187"/>
                    <a:pt x="76" y="227"/>
                    <a:pt x="151" y="227"/>
                  </a:cubicBezTo>
                  <a:cubicBezTo>
                    <a:pt x="226" y="227"/>
                    <a:pt x="301" y="187"/>
                    <a:pt x="293" y="108"/>
                  </a:cubicBezTo>
                  <a:cubicBezTo>
                    <a:pt x="301" y="37"/>
                    <a:pt x="226" y="1"/>
                    <a:pt x="1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1115250" y="3419225"/>
              <a:ext cx="17450" cy="14700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6" y="0"/>
                  </a:moveTo>
                  <a:cubicBezTo>
                    <a:pt x="143" y="0"/>
                    <a:pt x="0" y="317"/>
                    <a:pt x="190" y="507"/>
                  </a:cubicBezTo>
                  <a:cubicBezTo>
                    <a:pt x="250" y="562"/>
                    <a:pt x="323" y="587"/>
                    <a:pt x="394" y="587"/>
                  </a:cubicBezTo>
                  <a:cubicBezTo>
                    <a:pt x="549" y="587"/>
                    <a:pt x="697" y="470"/>
                    <a:pt x="697" y="285"/>
                  </a:cubicBezTo>
                  <a:cubicBezTo>
                    <a:pt x="697" y="127"/>
                    <a:pt x="570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1576400" y="3319475"/>
              <a:ext cx="6350" cy="5575"/>
            </a:xfrm>
            <a:custGeom>
              <a:avLst/>
              <a:gdLst/>
              <a:ahLst/>
              <a:cxnLst/>
              <a:rect l="l" t="t" r="r" b="b"/>
              <a:pathLst>
                <a:path w="254" h="223" extrusionOk="0">
                  <a:moveTo>
                    <a:pt x="143" y="0"/>
                  </a:moveTo>
                  <a:cubicBezTo>
                    <a:pt x="1" y="0"/>
                    <a:pt x="1" y="222"/>
                    <a:pt x="143" y="222"/>
                  </a:cubicBezTo>
                  <a:cubicBezTo>
                    <a:pt x="207" y="222"/>
                    <a:pt x="254" y="159"/>
                    <a:pt x="254" y="111"/>
                  </a:cubicBezTo>
                  <a:cubicBezTo>
                    <a:pt x="254" y="48"/>
                    <a:pt x="207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1098225" y="3382800"/>
              <a:ext cx="16650" cy="16650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1"/>
                  </a:moveTo>
                  <a:cubicBezTo>
                    <a:pt x="143" y="1"/>
                    <a:pt x="1" y="159"/>
                    <a:pt x="1" y="333"/>
                  </a:cubicBezTo>
                  <a:cubicBezTo>
                    <a:pt x="1" y="523"/>
                    <a:pt x="143" y="666"/>
                    <a:pt x="333" y="666"/>
                  </a:cubicBezTo>
                  <a:cubicBezTo>
                    <a:pt x="507" y="666"/>
                    <a:pt x="666" y="523"/>
                    <a:pt x="666" y="333"/>
                  </a:cubicBezTo>
                  <a:cubicBezTo>
                    <a:pt x="666" y="159"/>
                    <a:pt x="507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1106925" y="3460400"/>
              <a:ext cx="10325" cy="8450"/>
            </a:xfrm>
            <a:custGeom>
              <a:avLst/>
              <a:gdLst/>
              <a:ahLst/>
              <a:cxnLst/>
              <a:rect l="l" t="t" r="r" b="b"/>
              <a:pathLst>
                <a:path w="413" h="338" extrusionOk="0">
                  <a:moveTo>
                    <a:pt x="238" y="0"/>
                  </a:moveTo>
                  <a:cubicBezTo>
                    <a:pt x="80" y="0"/>
                    <a:pt x="1" y="190"/>
                    <a:pt x="112" y="285"/>
                  </a:cubicBezTo>
                  <a:cubicBezTo>
                    <a:pt x="148" y="321"/>
                    <a:pt x="193" y="337"/>
                    <a:pt x="237" y="337"/>
                  </a:cubicBezTo>
                  <a:cubicBezTo>
                    <a:pt x="327" y="337"/>
                    <a:pt x="413" y="270"/>
                    <a:pt x="413" y="174"/>
                  </a:cubicBezTo>
                  <a:cubicBezTo>
                    <a:pt x="413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1524550" y="3663050"/>
              <a:ext cx="9925" cy="8475"/>
            </a:xfrm>
            <a:custGeom>
              <a:avLst/>
              <a:gdLst/>
              <a:ahLst/>
              <a:cxnLst/>
              <a:rect l="l" t="t" r="r" b="b"/>
              <a:pathLst>
                <a:path w="397" h="339" extrusionOk="0">
                  <a:moveTo>
                    <a:pt x="222" y="1"/>
                  </a:moveTo>
                  <a:cubicBezTo>
                    <a:pt x="64" y="1"/>
                    <a:pt x="0" y="191"/>
                    <a:pt x="95" y="286"/>
                  </a:cubicBezTo>
                  <a:cubicBezTo>
                    <a:pt x="132" y="322"/>
                    <a:pt x="177" y="338"/>
                    <a:pt x="220" y="338"/>
                  </a:cubicBezTo>
                  <a:cubicBezTo>
                    <a:pt x="310" y="338"/>
                    <a:pt x="396" y="271"/>
                    <a:pt x="396" y="175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1876850" y="3563025"/>
              <a:ext cx="5575" cy="5350"/>
            </a:xfrm>
            <a:custGeom>
              <a:avLst/>
              <a:gdLst/>
              <a:ahLst/>
              <a:cxnLst/>
              <a:rect l="l" t="t" r="r" b="b"/>
              <a:pathLst>
                <a:path w="223" h="214" extrusionOk="0">
                  <a:moveTo>
                    <a:pt x="111" y="0"/>
                  </a:moveTo>
                  <a:cubicBezTo>
                    <a:pt x="56" y="0"/>
                    <a:pt x="0" y="36"/>
                    <a:pt x="0" y="107"/>
                  </a:cubicBezTo>
                  <a:cubicBezTo>
                    <a:pt x="0" y="178"/>
                    <a:pt x="56" y="214"/>
                    <a:pt x="111" y="214"/>
                  </a:cubicBezTo>
                  <a:cubicBezTo>
                    <a:pt x="167" y="214"/>
                    <a:pt x="222" y="178"/>
                    <a:pt x="222" y="107"/>
                  </a:cubicBezTo>
                  <a:cubicBezTo>
                    <a:pt x="222" y="36"/>
                    <a:pt x="167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1551850" y="3825350"/>
              <a:ext cx="4775" cy="4775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6" y="1"/>
                  </a:moveTo>
                  <a:cubicBezTo>
                    <a:pt x="48" y="1"/>
                    <a:pt x="1" y="32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43" y="191"/>
                    <a:pt x="191" y="143"/>
                    <a:pt x="191" y="96"/>
                  </a:cubicBezTo>
                  <a:cubicBezTo>
                    <a:pt x="191" y="32"/>
                    <a:pt x="143" y="1"/>
                    <a:pt x="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1779075" y="3266825"/>
              <a:ext cx="12700" cy="11150"/>
            </a:xfrm>
            <a:custGeom>
              <a:avLst/>
              <a:gdLst/>
              <a:ahLst/>
              <a:cxnLst/>
              <a:rect l="l" t="t" r="r" b="b"/>
              <a:pathLst>
                <a:path w="508" h="446" extrusionOk="0">
                  <a:moveTo>
                    <a:pt x="286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83" y="425"/>
                    <a:pt x="234" y="445"/>
                    <a:pt x="285" y="445"/>
                  </a:cubicBezTo>
                  <a:cubicBezTo>
                    <a:pt x="396" y="445"/>
                    <a:pt x="507" y="352"/>
                    <a:pt x="507" y="222"/>
                  </a:cubicBezTo>
                  <a:cubicBezTo>
                    <a:pt x="507" y="96"/>
                    <a:pt x="412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915100" y="2999975"/>
              <a:ext cx="5425" cy="5300"/>
            </a:xfrm>
            <a:custGeom>
              <a:avLst/>
              <a:gdLst/>
              <a:ahLst/>
              <a:cxnLst/>
              <a:rect l="l" t="t" r="r" b="b"/>
              <a:pathLst>
                <a:path w="217" h="212" extrusionOk="0">
                  <a:moveTo>
                    <a:pt x="88" y="0"/>
                  </a:moveTo>
                  <a:cubicBezTo>
                    <a:pt x="0" y="0"/>
                    <a:pt x="0" y="211"/>
                    <a:pt x="88" y="211"/>
                  </a:cubicBezTo>
                  <a:cubicBezTo>
                    <a:pt x="93" y="211"/>
                    <a:pt x="99" y="210"/>
                    <a:pt x="105" y="209"/>
                  </a:cubicBezTo>
                  <a:cubicBezTo>
                    <a:pt x="169" y="209"/>
                    <a:pt x="216" y="161"/>
                    <a:pt x="216" y="98"/>
                  </a:cubicBezTo>
                  <a:cubicBezTo>
                    <a:pt x="216" y="50"/>
                    <a:pt x="169" y="3"/>
                    <a:pt x="105" y="3"/>
                  </a:cubicBezTo>
                  <a:cubicBezTo>
                    <a:pt x="99" y="1"/>
                    <a:pt x="93" y="0"/>
                    <a:pt x="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447850" y="3161525"/>
              <a:ext cx="8750" cy="8350"/>
            </a:xfrm>
            <a:custGeom>
              <a:avLst/>
              <a:gdLst/>
              <a:ahLst/>
              <a:cxnLst/>
              <a:rect l="l" t="t" r="r" b="b"/>
              <a:pathLst>
                <a:path w="350" h="334" extrusionOk="0">
                  <a:moveTo>
                    <a:pt x="175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70" y="333"/>
                    <a:pt x="349" y="254"/>
                    <a:pt x="349" y="159"/>
                  </a:cubicBezTo>
                  <a:cubicBezTo>
                    <a:pt x="349" y="64"/>
                    <a:pt x="270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1116425" y="3701850"/>
              <a:ext cx="14675" cy="14275"/>
            </a:xfrm>
            <a:custGeom>
              <a:avLst/>
              <a:gdLst/>
              <a:ahLst/>
              <a:cxnLst/>
              <a:rect l="l" t="t" r="r" b="b"/>
              <a:pathLst>
                <a:path w="587" h="571" extrusionOk="0">
                  <a:moveTo>
                    <a:pt x="286" y="1"/>
                  </a:moveTo>
                  <a:cubicBezTo>
                    <a:pt x="128" y="1"/>
                    <a:pt x="1" y="127"/>
                    <a:pt x="1" y="286"/>
                  </a:cubicBezTo>
                  <a:cubicBezTo>
                    <a:pt x="1" y="444"/>
                    <a:pt x="128" y="571"/>
                    <a:pt x="286" y="571"/>
                  </a:cubicBezTo>
                  <a:cubicBezTo>
                    <a:pt x="460" y="571"/>
                    <a:pt x="587" y="444"/>
                    <a:pt x="587" y="286"/>
                  </a:cubicBezTo>
                  <a:cubicBezTo>
                    <a:pt x="587" y="127"/>
                    <a:pt x="460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965625" y="3931825"/>
              <a:ext cx="8325" cy="7250"/>
            </a:xfrm>
            <a:custGeom>
              <a:avLst/>
              <a:gdLst/>
              <a:ahLst/>
              <a:cxnLst/>
              <a:rect l="l" t="t" r="r" b="b"/>
              <a:pathLst>
                <a:path w="333" h="290" extrusionOk="0">
                  <a:moveTo>
                    <a:pt x="190" y="1"/>
                  </a:moveTo>
                  <a:cubicBezTo>
                    <a:pt x="64" y="1"/>
                    <a:pt x="0" y="159"/>
                    <a:pt x="80" y="254"/>
                  </a:cubicBezTo>
                  <a:cubicBezTo>
                    <a:pt x="108" y="278"/>
                    <a:pt x="143" y="289"/>
                    <a:pt x="177" y="289"/>
                  </a:cubicBezTo>
                  <a:cubicBezTo>
                    <a:pt x="256" y="289"/>
                    <a:pt x="333" y="232"/>
                    <a:pt x="333" y="143"/>
                  </a:cubicBezTo>
                  <a:cubicBezTo>
                    <a:pt x="333" y="64"/>
                    <a:pt x="270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1485750" y="3351925"/>
              <a:ext cx="10325" cy="9125"/>
            </a:xfrm>
            <a:custGeom>
              <a:avLst/>
              <a:gdLst/>
              <a:ahLst/>
              <a:cxnLst/>
              <a:rect l="l" t="t" r="r" b="b"/>
              <a:pathLst>
                <a:path w="413" h="365" extrusionOk="0">
                  <a:moveTo>
                    <a:pt x="238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50" y="345"/>
                    <a:pt x="197" y="364"/>
                    <a:pt x="243" y="364"/>
                  </a:cubicBezTo>
                  <a:cubicBezTo>
                    <a:pt x="331" y="364"/>
                    <a:pt x="412" y="295"/>
                    <a:pt x="412" y="191"/>
                  </a:cubicBezTo>
                  <a:cubicBezTo>
                    <a:pt x="412" y="80"/>
                    <a:pt x="333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1791750" y="3140550"/>
              <a:ext cx="4775" cy="4775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5" y="1"/>
                  </a:moveTo>
                  <a:cubicBezTo>
                    <a:pt x="32" y="1"/>
                    <a:pt x="0" y="32"/>
                    <a:pt x="0" y="96"/>
                  </a:cubicBezTo>
                  <a:cubicBezTo>
                    <a:pt x="0" y="143"/>
                    <a:pt x="32" y="191"/>
                    <a:pt x="95" y="191"/>
                  </a:cubicBezTo>
                  <a:cubicBezTo>
                    <a:pt x="143" y="191"/>
                    <a:pt x="190" y="143"/>
                    <a:pt x="190" y="96"/>
                  </a:cubicBezTo>
                  <a:cubicBezTo>
                    <a:pt x="190" y="32"/>
                    <a:pt x="143" y="1"/>
                    <a:pt x="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909400" y="3667025"/>
              <a:ext cx="16650" cy="16650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0"/>
                  </a:moveTo>
                  <a:cubicBezTo>
                    <a:pt x="159" y="0"/>
                    <a:pt x="1" y="159"/>
                    <a:pt x="1" y="333"/>
                  </a:cubicBezTo>
                  <a:cubicBezTo>
                    <a:pt x="1" y="523"/>
                    <a:pt x="159" y="665"/>
                    <a:pt x="333" y="665"/>
                  </a:cubicBezTo>
                  <a:cubicBezTo>
                    <a:pt x="523" y="665"/>
                    <a:pt x="666" y="523"/>
                    <a:pt x="666" y="333"/>
                  </a:cubicBezTo>
                  <a:cubicBezTo>
                    <a:pt x="666" y="159"/>
                    <a:pt x="523" y="0"/>
                    <a:pt x="3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1021825" y="3576375"/>
              <a:ext cx="11125" cy="11100"/>
            </a:xfrm>
            <a:custGeom>
              <a:avLst/>
              <a:gdLst/>
              <a:ahLst/>
              <a:cxnLst/>
              <a:rect l="l" t="t" r="r" b="b"/>
              <a:pathLst>
                <a:path w="445" h="444" extrusionOk="0">
                  <a:moveTo>
                    <a:pt x="222" y="0"/>
                  </a:moveTo>
                  <a:cubicBezTo>
                    <a:pt x="96" y="0"/>
                    <a:pt x="1" y="95"/>
                    <a:pt x="1" y="222"/>
                  </a:cubicBezTo>
                  <a:cubicBezTo>
                    <a:pt x="1" y="349"/>
                    <a:pt x="96" y="444"/>
                    <a:pt x="222" y="444"/>
                  </a:cubicBezTo>
                  <a:cubicBezTo>
                    <a:pt x="349" y="444"/>
                    <a:pt x="444" y="349"/>
                    <a:pt x="444" y="222"/>
                  </a:cubicBezTo>
                  <a:cubicBezTo>
                    <a:pt x="444" y="95"/>
                    <a:pt x="349" y="0"/>
                    <a:pt x="2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1699500" y="3186075"/>
              <a:ext cx="13100" cy="11150"/>
            </a:xfrm>
            <a:custGeom>
              <a:avLst/>
              <a:gdLst/>
              <a:ahLst/>
              <a:cxnLst/>
              <a:rect l="l" t="t" r="r" b="b"/>
              <a:pathLst>
                <a:path w="524" h="446" extrusionOk="0">
                  <a:moveTo>
                    <a:pt x="302" y="0"/>
                  </a:moveTo>
                  <a:cubicBezTo>
                    <a:pt x="112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1718500" y="3493650"/>
              <a:ext cx="15075" cy="12950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4"/>
                    <a:pt x="274" y="517"/>
                    <a:pt x="338" y="517"/>
                  </a:cubicBezTo>
                  <a:cubicBezTo>
                    <a:pt x="471" y="517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1009950" y="3923925"/>
              <a:ext cx="7150" cy="6750"/>
            </a:xfrm>
            <a:custGeom>
              <a:avLst/>
              <a:gdLst/>
              <a:ahLst/>
              <a:cxnLst/>
              <a:rect l="l" t="t" r="r" b="b"/>
              <a:pathLst>
                <a:path w="286" h="270" extrusionOk="0">
                  <a:moveTo>
                    <a:pt x="143" y="0"/>
                  </a:moveTo>
                  <a:cubicBezTo>
                    <a:pt x="64" y="0"/>
                    <a:pt x="1" y="64"/>
                    <a:pt x="1" y="127"/>
                  </a:cubicBezTo>
                  <a:cubicBezTo>
                    <a:pt x="1" y="206"/>
                    <a:pt x="64" y="269"/>
                    <a:pt x="143" y="269"/>
                  </a:cubicBezTo>
                  <a:cubicBezTo>
                    <a:pt x="222" y="269"/>
                    <a:pt x="286" y="206"/>
                    <a:pt x="286" y="127"/>
                  </a:cubicBezTo>
                  <a:cubicBezTo>
                    <a:pt x="286" y="48"/>
                    <a:pt x="222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534750" y="3638125"/>
              <a:ext cx="5950" cy="4775"/>
            </a:xfrm>
            <a:custGeom>
              <a:avLst/>
              <a:gdLst/>
              <a:ahLst/>
              <a:cxnLst/>
              <a:rect l="l" t="t" r="r" b="b"/>
              <a:pathLst>
                <a:path w="238" h="191" extrusionOk="0">
                  <a:moveTo>
                    <a:pt x="119" y="0"/>
                  </a:moveTo>
                  <a:cubicBezTo>
                    <a:pt x="60" y="0"/>
                    <a:pt x="0" y="32"/>
                    <a:pt x="8" y="95"/>
                  </a:cubicBezTo>
                  <a:cubicBezTo>
                    <a:pt x="16" y="159"/>
                    <a:pt x="68" y="190"/>
                    <a:pt x="119" y="190"/>
                  </a:cubicBezTo>
                  <a:cubicBezTo>
                    <a:pt x="171" y="190"/>
                    <a:pt x="222" y="159"/>
                    <a:pt x="230" y="95"/>
                  </a:cubicBezTo>
                  <a:cubicBezTo>
                    <a:pt x="238" y="32"/>
                    <a:pt x="179" y="0"/>
                    <a:pt x="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746325" y="2908600"/>
              <a:ext cx="3975" cy="3975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80" y="0"/>
                  </a:moveTo>
                  <a:cubicBezTo>
                    <a:pt x="48" y="0"/>
                    <a:pt x="0" y="32"/>
                    <a:pt x="0" y="79"/>
                  </a:cubicBezTo>
                  <a:cubicBezTo>
                    <a:pt x="0" y="111"/>
                    <a:pt x="48" y="158"/>
                    <a:pt x="80" y="158"/>
                  </a:cubicBezTo>
                  <a:cubicBezTo>
                    <a:pt x="127" y="158"/>
                    <a:pt x="159" y="111"/>
                    <a:pt x="159" y="79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683000" y="3709375"/>
              <a:ext cx="8725" cy="7225"/>
            </a:xfrm>
            <a:custGeom>
              <a:avLst/>
              <a:gdLst/>
              <a:ahLst/>
              <a:cxnLst/>
              <a:rect l="l" t="t" r="r" b="b"/>
              <a:pathLst>
                <a:path w="349" h="289" extrusionOk="0">
                  <a:moveTo>
                    <a:pt x="190" y="0"/>
                  </a:moveTo>
                  <a:cubicBezTo>
                    <a:pt x="63" y="0"/>
                    <a:pt x="0" y="159"/>
                    <a:pt x="95" y="254"/>
                  </a:cubicBezTo>
                  <a:cubicBezTo>
                    <a:pt x="124" y="278"/>
                    <a:pt x="159" y="289"/>
                    <a:pt x="193" y="289"/>
                  </a:cubicBezTo>
                  <a:cubicBezTo>
                    <a:pt x="272" y="289"/>
                    <a:pt x="348" y="231"/>
                    <a:pt x="348" y="143"/>
                  </a:cubicBezTo>
                  <a:cubicBezTo>
                    <a:pt x="348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954525" y="28108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49" y="0"/>
                  </a:moveTo>
                  <a:cubicBezTo>
                    <a:pt x="112" y="0"/>
                    <a:pt x="1" y="269"/>
                    <a:pt x="159" y="428"/>
                  </a:cubicBezTo>
                  <a:cubicBezTo>
                    <a:pt x="211" y="479"/>
                    <a:pt x="274" y="502"/>
                    <a:pt x="336" y="502"/>
                  </a:cubicBezTo>
                  <a:cubicBezTo>
                    <a:pt x="464" y="502"/>
                    <a:pt x="587" y="403"/>
                    <a:pt x="587" y="254"/>
                  </a:cubicBezTo>
                  <a:cubicBezTo>
                    <a:pt x="587" y="111"/>
                    <a:pt x="476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1781850" y="3493175"/>
              <a:ext cx="8325" cy="6775"/>
            </a:xfrm>
            <a:custGeom>
              <a:avLst/>
              <a:gdLst/>
              <a:ahLst/>
              <a:cxnLst/>
              <a:rect l="l" t="t" r="r" b="b"/>
              <a:pathLst>
                <a:path w="333" h="271" extrusionOk="0">
                  <a:moveTo>
                    <a:pt x="215" y="1"/>
                  </a:moveTo>
                  <a:cubicBezTo>
                    <a:pt x="207" y="1"/>
                    <a:pt x="199" y="2"/>
                    <a:pt x="190" y="3"/>
                  </a:cubicBezTo>
                  <a:cubicBezTo>
                    <a:pt x="64" y="3"/>
                    <a:pt x="0" y="146"/>
                    <a:pt x="95" y="225"/>
                  </a:cubicBezTo>
                  <a:cubicBezTo>
                    <a:pt x="122" y="257"/>
                    <a:pt x="157" y="271"/>
                    <a:pt x="192" y="271"/>
                  </a:cubicBezTo>
                  <a:cubicBezTo>
                    <a:pt x="262" y="271"/>
                    <a:pt x="333" y="214"/>
                    <a:pt x="333" y="130"/>
                  </a:cubicBezTo>
                  <a:cubicBezTo>
                    <a:pt x="333" y="59"/>
                    <a:pt x="282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1313950" y="3064550"/>
              <a:ext cx="5975" cy="5075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20" y="1"/>
                  </a:moveTo>
                  <a:cubicBezTo>
                    <a:pt x="64" y="1"/>
                    <a:pt x="9" y="32"/>
                    <a:pt x="1" y="96"/>
                  </a:cubicBezTo>
                  <a:cubicBezTo>
                    <a:pt x="9" y="167"/>
                    <a:pt x="64" y="202"/>
                    <a:pt x="120" y="202"/>
                  </a:cubicBezTo>
                  <a:cubicBezTo>
                    <a:pt x="175" y="202"/>
                    <a:pt x="231" y="167"/>
                    <a:pt x="238" y="96"/>
                  </a:cubicBezTo>
                  <a:cubicBezTo>
                    <a:pt x="231" y="32"/>
                    <a:pt x="175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1526525" y="3298900"/>
              <a:ext cx="20225" cy="17375"/>
            </a:xfrm>
            <a:custGeom>
              <a:avLst/>
              <a:gdLst/>
              <a:ahLst/>
              <a:cxnLst/>
              <a:rect l="l" t="t" r="r" b="b"/>
              <a:pathLst>
                <a:path w="809" h="695" extrusionOk="0">
                  <a:moveTo>
                    <a:pt x="460" y="0"/>
                  </a:moveTo>
                  <a:cubicBezTo>
                    <a:pt x="159" y="0"/>
                    <a:pt x="1" y="380"/>
                    <a:pt x="222" y="602"/>
                  </a:cubicBezTo>
                  <a:cubicBezTo>
                    <a:pt x="292" y="666"/>
                    <a:pt x="375" y="695"/>
                    <a:pt x="456" y="695"/>
                  </a:cubicBezTo>
                  <a:cubicBezTo>
                    <a:pt x="636" y="695"/>
                    <a:pt x="808" y="555"/>
                    <a:pt x="808" y="348"/>
                  </a:cubicBezTo>
                  <a:cubicBezTo>
                    <a:pt x="808" y="158"/>
                    <a:pt x="650" y="0"/>
                    <a:pt x="4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1608875" y="3261675"/>
              <a:ext cx="5150" cy="4375"/>
            </a:xfrm>
            <a:custGeom>
              <a:avLst/>
              <a:gdLst/>
              <a:ahLst/>
              <a:cxnLst/>
              <a:rect l="l" t="t" r="r" b="b"/>
              <a:pathLst>
                <a:path w="206" h="175" extrusionOk="0">
                  <a:moveTo>
                    <a:pt x="127" y="1"/>
                  </a:moveTo>
                  <a:cubicBezTo>
                    <a:pt x="0" y="1"/>
                    <a:pt x="0" y="175"/>
                    <a:pt x="127" y="175"/>
                  </a:cubicBezTo>
                  <a:cubicBezTo>
                    <a:pt x="158" y="175"/>
                    <a:pt x="206" y="143"/>
                    <a:pt x="206" y="96"/>
                  </a:cubicBezTo>
                  <a:cubicBezTo>
                    <a:pt x="206" y="48"/>
                    <a:pt x="158" y="1"/>
                    <a:pt x="1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785125" y="2892350"/>
              <a:ext cx="12300" cy="10600"/>
            </a:xfrm>
            <a:custGeom>
              <a:avLst/>
              <a:gdLst/>
              <a:ahLst/>
              <a:cxnLst/>
              <a:rect l="l" t="t" r="r" b="b"/>
              <a:pathLst>
                <a:path w="492" h="424" extrusionOk="0">
                  <a:moveTo>
                    <a:pt x="269" y="1"/>
                  </a:moveTo>
                  <a:cubicBezTo>
                    <a:pt x="79" y="1"/>
                    <a:pt x="0" y="223"/>
                    <a:pt x="127" y="365"/>
                  </a:cubicBezTo>
                  <a:cubicBezTo>
                    <a:pt x="167" y="405"/>
                    <a:pt x="219" y="423"/>
                    <a:pt x="270" y="423"/>
                  </a:cubicBezTo>
                  <a:cubicBezTo>
                    <a:pt x="381" y="423"/>
                    <a:pt x="491" y="341"/>
                    <a:pt x="491" y="223"/>
                  </a:cubicBezTo>
                  <a:cubicBezTo>
                    <a:pt x="491" y="96"/>
                    <a:pt x="396" y="1"/>
                    <a:pt x="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966025" y="3147275"/>
              <a:ext cx="12675" cy="12700"/>
            </a:xfrm>
            <a:custGeom>
              <a:avLst/>
              <a:gdLst/>
              <a:ahLst/>
              <a:cxnLst/>
              <a:rect l="l" t="t" r="r" b="b"/>
              <a:pathLst>
                <a:path w="507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507"/>
                    <a:pt x="254" y="507"/>
                  </a:cubicBezTo>
                  <a:cubicBezTo>
                    <a:pt x="380" y="507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526575" y="2920775"/>
              <a:ext cx="3925" cy="3675"/>
            </a:xfrm>
            <a:custGeom>
              <a:avLst/>
              <a:gdLst/>
              <a:ahLst/>
              <a:cxnLst/>
              <a:rect l="l" t="t" r="r" b="b"/>
              <a:pathLst>
                <a:path w="157" h="147" extrusionOk="0">
                  <a:moveTo>
                    <a:pt x="64" y="1"/>
                  </a:moveTo>
                  <a:cubicBezTo>
                    <a:pt x="34" y="1"/>
                    <a:pt x="1" y="40"/>
                    <a:pt x="14" y="67"/>
                  </a:cubicBezTo>
                  <a:cubicBezTo>
                    <a:pt x="14" y="115"/>
                    <a:pt x="46" y="146"/>
                    <a:pt x="78" y="146"/>
                  </a:cubicBezTo>
                  <a:cubicBezTo>
                    <a:pt x="125" y="146"/>
                    <a:pt x="157" y="115"/>
                    <a:pt x="157" y="67"/>
                  </a:cubicBezTo>
                  <a:cubicBezTo>
                    <a:pt x="157" y="36"/>
                    <a:pt x="125" y="4"/>
                    <a:pt x="78" y="4"/>
                  </a:cubicBezTo>
                  <a:cubicBezTo>
                    <a:pt x="73" y="2"/>
                    <a:pt x="69" y="1"/>
                    <a:pt x="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440725" y="3521750"/>
              <a:ext cx="12700" cy="13075"/>
            </a:xfrm>
            <a:custGeom>
              <a:avLst/>
              <a:gdLst/>
              <a:ahLst/>
              <a:cxnLst/>
              <a:rect l="l" t="t" r="r" b="b"/>
              <a:pathLst>
                <a:path w="508" h="523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23"/>
                    <a:pt x="254" y="523"/>
                  </a:cubicBezTo>
                  <a:cubicBezTo>
                    <a:pt x="397" y="523"/>
                    <a:pt x="508" y="396"/>
                    <a:pt x="508" y="254"/>
                  </a:cubicBezTo>
                  <a:cubicBezTo>
                    <a:pt x="508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732750" y="3411300"/>
              <a:ext cx="11525" cy="11500"/>
            </a:xfrm>
            <a:custGeom>
              <a:avLst/>
              <a:gdLst/>
              <a:ahLst/>
              <a:cxnLst/>
              <a:rect l="l" t="t" r="r" b="b"/>
              <a:pathLst>
                <a:path w="461" h="460" extrusionOk="0">
                  <a:moveTo>
                    <a:pt x="238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38" y="460"/>
                  </a:cubicBezTo>
                  <a:cubicBezTo>
                    <a:pt x="365" y="460"/>
                    <a:pt x="460" y="365"/>
                    <a:pt x="460" y="238"/>
                  </a:cubicBezTo>
                  <a:cubicBezTo>
                    <a:pt x="460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341675" y="3386375"/>
              <a:ext cx="9925" cy="8425"/>
            </a:xfrm>
            <a:custGeom>
              <a:avLst/>
              <a:gdLst/>
              <a:ahLst/>
              <a:cxnLst/>
              <a:rect l="l" t="t" r="r" b="b"/>
              <a:pathLst>
                <a:path w="397" h="337" extrusionOk="0">
                  <a:moveTo>
                    <a:pt x="222" y="0"/>
                  </a:moveTo>
                  <a:cubicBezTo>
                    <a:pt x="79" y="0"/>
                    <a:pt x="0" y="174"/>
                    <a:pt x="95" y="285"/>
                  </a:cubicBezTo>
                  <a:cubicBezTo>
                    <a:pt x="131" y="321"/>
                    <a:pt x="175" y="337"/>
                    <a:pt x="218" y="337"/>
                  </a:cubicBezTo>
                  <a:cubicBezTo>
                    <a:pt x="309" y="337"/>
                    <a:pt x="396" y="266"/>
                    <a:pt x="396" y="159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498025" y="3158725"/>
              <a:ext cx="13100" cy="11175"/>
            </a:xfrm>
            <a:custGeom>
              <a:avLst/>
              <a:gdLst/>
              <a:ahLst/>
              <a:cxnLst/>
              <a:rect l="l" t="t" r="r" b="b"/>
              <a:pathLst>
                <a:path w="524" h="447" extrusionOk="0">
                  <a:moveTo>
                    <a:pt x="325" y="0"/>
                  </a:moveTo>
                  <a:cubicBezTo>
                    <a:pt x="318" y="0"/>
                    <a:pt x="310" y="1"/>
                    <a:pt x="301" y="2"/>
                  </a:cubicBezTo>
                  <a:cubicBezTo>
                    <a:pt x="96" y="2"/>
                    <a:pt x="1" y="239"/>
                    <a:pt x="143" y="382"/>
                  </a:cubicBezTo>
                  <a:cubicBezTo>
                    <a:pt x="188" y="427"/>
                    <a:pt x="242" y="447"/>
                    <a:pt x="296" y="447"/>
                  </a:cubicBezTo>
                  <a:cubicBezTo>
                    <a:pt x="412" y="447"/>
                    <a:pt x="523" y="354"/>
                    <a:pt x="523" y="224"/>
                  </a:cubicBezTo>
                  <a:cubicBezTo>
                    <a:pt x="523" y="105"/>
                    <a:pt x="440" y="0"/>
                    <a:pt x="3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851625" y="3765200"/>
              <a:ext cx="19800" cy="16600"/>
            </a:xfrm>
            <a:custGeom>
              <a:avLst/>
              <a:gdLst/>
              <a:ahLst/>
              <a:cxnLst/>
              <a:rect l="l" t="t" r="r" b="b"/>
              <a:pathLst>
                <a:path w="792" h="664" extrusionOk="0">
                  <a:moveTo>
                    <a:pt x="459" y="0"/>
                  </a:moveTo>
                  <a:cubicBezTo>
                    <a:pt x="159" y="0"/>
                    <a:pt x="0" y="364"/>
                    <a:pt x="222" y="570"/>
                  </a:cubicBezTo>
                  <a:cubicBezTo>
                    <a:pt x="287" y="635"/>
                    <a:pt x="367" y="664"/>
                    <a:pt x="447" y="664"/>
                  </a:cubicBezTo>
                  <a:cubicBezTo>
                    <a:pt x="621" y="664"/>
                    <a:pt x="792" y="528"/>
                    <a:pt x="792" y="333"/>
                  </a:cubicBezTo>
                  <a:cubicBezTo>
                    <a:pt x="776" y="143"/>
                    <a:pt x="634" y="0"/>
                    <a:pt x="4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397475" y="2926400"/>
              <a:ext cx="9525" cy="9225"/>
            </a:xfrm>
            <a:custGeom>
              <a:avLst/>
              <a:gdLst/>
              <a:ahLst/>
              <a:cxnLst/>
              <a:rect l="l" t="t" r="r" b="b"/>
              <a:pathLst>
                <a:path w="381" h="369" extrusionOk="0">
                  <a:moveTo>
                    <a:pt x="191" y="1"/>
                  </a:moveTo>
                  <a:cubicBezTo>
                    <a:pt x="96" y="1"/>
                    <a:pt x="1" y="64"/>
                    <a:pt x="1" y="191"/>
                  </a:cubicBezTo>
                  <a:cubicBezTo>
                    <a:pt x="1" y="309"/>
                    <a:pt x="96" y="369"/>
                    <a:pt x="191" y="369"/>
                  </a:cubicBezTo>
                  <a:cubicBezTo>
                    <a:pt x="286" y="369"/>
                    <a:pt x="381" y="309"/>
                    <a:pt x="381" y="191"/>
                  </a:cubicBezTo>
                  <a:cubicBezTo>
                    <a:pt x="381" y="64"/>
                    <a:pt x="286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441675" y="3076025"/>
              <a:ext cx="5425" cy="3700"/>
            </a:xfrm>
            <a:custGeom>
              <a:avLst/>
              <a:gdLst/>
              <a:ahLst/>
              <a:cxnLst/>
              <a:rect l="l" t="t" r="r" b="b"/>
              <a:pathLst>
                <a:path w="217" h="148" extrusionOk="0">
                  <a:moveTo>
                    <a:pt x="121" y="1"/>
                  </a:moveTo>
                  <a:cubicBezTo>
                    <a:pt x="1" y="1"/>
                    <a:pt x="119" y="148"/>
                    <a:pt x="182" y="148"/>
                  </a:cubicBezTo>
                  <a:cubicBezTo>
                    <a:pt x="202" y="148"/>
                    <a:pt x="216" y="133"/>
                    <a:pt x="216" y="96"/>
                  </a:cubicBezTo>
                  <a:cubicBezTo>
                    <a:pt x="216" y="48"/>
                    <a:pt x="169" y="1"/>
                    <a:pt x="1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474275" y="3732325"/>
              <a:ext cx="18225" cy="15275"/>
            </a:xfrm>
            <a:custGeom>
              <a:avLst/>
              <a:gdLst/>
              <a:ahLst/>
              <a:cxnLst/>
              <a:rect l="l" t="t" r="r" b="b"/>
              <a:pathLst>
                <a:path w="729" h="611" extrusionOk="0">
                  <a:moveTo>
                    <a:pt x="412" y="1"/>
                  </a:moveTo>
                  <a:cubicBezTo>
                    <a:pt x="143" y="1"/>
                    <a:pt x="1" y="333"/>
                    <a:pt x="191" y="523"/>
                  </a:cubicBezTo>
                  <a:cubicBezTo>
                    <a:pt x="256" y="584"/>
                    <a:pt x="334" y="610"/>
                    <a:pt x="410" y="610"/>
                  </a:cubicBezTo>
                  <a:cubicBezTo>
                    <a:pt x="574" y="610"/>
                    <a:pt x="729" y="486"/>
                    <a:pt x="729" y="302"/>
                  </a:cubicBezTo>
                  <a:cubicBezTo>
                    <a:pt x="729" y="127"/>
                    <a:pt x="586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791050" y="3499575"/>
              <a:ext cx="8350" cy="8350"/>
            </a:xfrm>
            <a:custGeom>
              <a:avLst/>
              <a:gdLst/>
              <a:ahLst/>
              <a:cxnLst/>
              <a:rect l="l" t="t" r="r" b="b"/>
              <a:pathLst>
                <a:path w="334" h="334" extrusionOk="0">
                  <a:moveTo>
                    <a:pt x="159" y="1"/>
                  </a:moveTo>
                  <a:cubicBezTo>
                    <a:pt x="64" y="1"/>
                    <a:pt x="1" y="64"/>
                    <a:pt x="1" y="159"/>
                  </a:cubicBezTo>
                  <a:cubicBezTo>
                    <a:pt x="1" y="254"/>
                    <a:pt x="64" y="333"/>
                    <a:pt x="159" y="333"/>
                  </a:cubicBezTo>
                  <a:cubicBezTo>
                    <a:pt x="254" y="333"/>
                    <a:pt x="333" y="254"/>
                    <a:pt x="333" y="159"/>
                  </a:cubicBezTo>
                  <a:cubicBezTo>
                    <a:pt x="333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551825" y="3527300"/>
              <a:ext cx="6100" cy="4350"/>
            </a:xfrm>
            <a:custGeom>
              <a:avLst/>
              <a:gdLst/>
              <a:ahLst/>
              <a:cxnLst/>
              <a:rect l="l" t="t" r="r" b="b"/>
              <a:pathLst>
                <a:path w="244" h="174" extrusionOk="0">
                  <a:moveTo>
                    <a:pt x="133" y="0"/>
                  </a:moveTo>
                  <a:cubicBezTo>
                    <a:pt x="0" y="0"/>
                    <a:pt x="133" y="174"/>
                    <a:pt x="205" y="174"/>
                  </a:cubicBezTo>
                  <a:cubicBezTo>
                    <a:pt x="227" y="174"/>
                    <a:pt x="244" y="156"/>
                    <a:pt x="244" y="111"/>
                  </a:cubicBezTo>
                  <a:cubicBezTo>
                    <a:pt x="244" y="48"/>
                    <a:pt x="196" y="0"/>
                    <a:pt x="1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274375" y="3947275"/>
              <a:ext cx="10725" cy="8825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38" y="0"/>
                  </a:moveTo>
                  <a:cubicBezTo>
                    <a:pt x="80" y="0"/>
                    <a:pt x="1" y="190"/>
                    <a:pt x="111" y="301"/>
                  </a:cubicBezTo>
                  <a:cubicBezTo>
                    <a:pt x="147" y="337"/>
                    <a:pt x="191" y="353"/>
                    <a:pt x="235" y="353"/>
                  </a:cubicBezTo>
                  <a:cubicBezTo>
                    <a:pt x="327" y="353"/>
                    <a:pt x="417" y="282"/>
                    <a:pt x="428" y="175"/>
                  </a:cubicBezTo>
                  <a:cubicBezTo>
                    <a:pt x="428" y="80"/>
                    <a:pt x="349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654200" y="3271950"/>
              <a:ext cx="20100" cy="17275"/>
            </a:xfrm>
            <a:custGeom>
              <a:avLst/>
              <a:gdLst/>
              <a:ahLst/>
              <a:cxnLst/>
              <a:rect l="l" t="t" r="r" b="b"/>
              <a:pathLst>
                <a:path w="804" h="691" extrusionOk="0">
                  <a:moveTo>
                    <a:pt x="437" y="1"/>
                  </a:moveTo>
                  <a:cubicBezTo>
                    <a:pt x="148" y="1"/>
                    <a:pt x="1" y="370"/>
                    <a:pt x="218" y="587"/>
                  </a:cubicBezTo>
                  <a:cubicBezTo>
                    <a:pt x="284" y="659"/>
                    <a:pt x="368" y="691"/>
                    <a:pt x="452" y="691"/>
                  </a:cubicBezTo>
                  <a:cubicBezTo>
                    <a:pt x="629" y="691"/>
                    <a:pt x="804" y="549"/>
                    <a:pt x="804" y="334"/>
                  </a:cubicBezTo>
                  <a:cubicBezTo>
                    <a:pt x="804" y="144"/>
                    <a:pt x="645" y="1"/>
                    <a:pt x="455" y="1"/>
                  </a:cubicBezTo>
                  <a:cubicBezTo>
                    <a:pt x="449" y="1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834600" y="3471075"/>
              <a:ext cx="11500" cy="9800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60" y="309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786950" y="3025375"/>
              <a:ext cx="2050" cy="1700"/>
            </a:xfrm>
            <a:custGeom>
              <a:avLst/>
              <a:gdLst/>
              <a:ahLst/>
              <a:cxnLst/>
              <a:rect l="l" t="t" r="r" b="b"/>
              <a:pathLst>
                <a:path w="82" h="68" extrusionOk="0">
                  <a:moveTo>
                    <a:pt x="50" y="0"/>
                  </a:moveTo>
                  <a:cubicBezTo>
                    <a:pt x="0" y="0"/>
                    <a:pt x="47" y="67"/>
                    <a:pt x="70" y="67"/>
                  </a:cubicBezTo>
                  <a:cubicBezTo>
                    <a:pt x="77" y="67"/>
                    <a:pt x="81" y="62"/>
                    <a:pt x="81" y="48"/>
                  </a:cubicBezTo>
                  <a:cubicBezTo>
                    <a:pt x="81" y="32"/>
                    <a:pt x="66" y="0"/>
                    <a:pt x="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844100" y="3524925"/>
              <a:ext cx="22575" cy="19075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23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22" y="728"/>
                    <a:pt x="421" y="763"/>
                    <a:pt x="517" y="763"/>
                  </a:cubicBezTo>
                  <a:cubicBezTo>
                    <a:pt x="711" y="763"/>
                    <a:pt x="892" y="618"/>
                    <a:pt x="903" y="396"/>
                  </a:cubicBezTo>
                  <a:cubicBezTo>
                    <a:pt x="903" y="174"/>
                    <a:pt x="729" y="0"/>
                    <a:pt x="5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5500" y="3602500"/>
              <a:ext cx="22600" cy="22575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60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697" y="903"/>
                    <a:pt x="903" y="697"/>
                    <a:pt x="903" y="460"/>
                  </a:cubicBezTo>
                  <a:cubicBezTo>
                    <a:pt x="903" y="206"/>
                    <a:pt x="697" y="0"/>
                    <a:pt x="4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652900" y="3725600"/>
              <a:ext cx="20225" cy="17350"/>
            </a:xfrm>
            <a:custGeom>
              <a:avLst/>
              <a:gdLst/>
              <a:ahLst/>
              <a:cxnLst/>
              <a:rect l="l" t="t" r="r" b="b"/>
              <a:pathLst>
                <a:path w="809" h="694" extrusionOk="0">
                  <a:moveTo>
                    <a:pt x="476" y="1"/>
                  </a:moveTo>
                  <a:cubicBezTo>
                    <a:pt x="159" y="1"/>
                    <a:pt x="1" y="381"/>
                    <a:pt x="222" y="586"/>
                  </a:cubicBezTo>
                  <a:cubicBezTo>
                    <a:pt x="296" y="660"/>
                    <a:pt x="386" y="694"/>
                    <a:pt x="473" y="694"/>
                  </a:cubicBezTo>
                  <a:cubicBezTo>
                    <a:pt x="646" y="694"/>
                    <a:pt x="808" y="560"/>
                    <a:pt x="808" y="349"/>
                  </a:cubicBezTo>
                  <a:cubicBezTo>
                    <a:pt x="808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204700" y="3586275"/>
              <a:ext cx="7950" cy="7925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54" y="317"/>
                    <a:pt x="318" y="238"/>
                    <a:pt x="318" y="159"/>
                  </a:cubicBezTo>
                  <a:cubicBezTo>
                    <a:pt x="318" y="64"/>
                    <a:pt x="254" y="0"/>
                    <a:pt x="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725050" y="3071775"/>
              <a:ext cx="4375" cy="3300"/>
            </a:xfrm>
            <a:custGeom>
              <a:avLst/>
              <a:gdLst/>
              <a:ahLst/>
              <a:cxnLst/>
              <a:rect l="l" t="t" r="r" b="b"/>
              <a:pathLst>
                <a:path w="175" h="132" extrusionOk="0">
                  <a:moveTo>
                    <a:pt x="87" y="1"/>
                  </a:moveTo>
                  <a:cubicBezTo>
                    <a:pt x="52" y="1"/>
                    <a:pt x="16" y="20"/>
                    <a:pt x="8" y="60"/>
                  </a:cubicBezTo>
                  <a:cubicBezTo>
                    <a:pt x="0" y="107"/>
                    <a:pt x="44" y="131"/>
                    <a:pt x="87" y="131"/>
                  </a:cubicBezTo>
                  <a:cubicBezTo>
                    <a:pt x="131" y="131"/>
                    <a:pt x="174" y="107"/>
                    <a:pt x="166" y="60"/>
                  </a:cubicBezTo>
                  <a:cubicBezTo>
                    <a:pt x="159" y="20"/>
                    <a:pt x="123" y="1"/>
                    <a:pt x="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719000" y="3480575"/>
              <a:ext cx="23400" cy="19775"/>
            </a:xfrm>
            <a:custGeom>
              <a:avLst/>
              <a:gdLst/>
              <a:ahLst/>
              <a:cxnLst/>
              <a:rect l="l" t="t" r="r" b="b"/>
              <a:pathLst>
                <a:path w="936" h="791" extrusionOk="0">
                  <a:moveTo>
                    <a:pt x="539" y="1"/>
                  </a:moveTo>
                  <a:cubicBezTo>
                    <a:pt x="191" y="1"/>
                    <a:pt x="1" y="428"/>
                    <a:pt x="254" y="682"/>
                  </a:cubicBezTo>
                  <a:cubicBezTo>
                    <a:pt x="335" y="757"/>
                    <a:pt x="433" y="791"/>
                    <a:pt x="529" y="791"/>
                  </a:cubicBezTo>
                  <a:cubicBezTo>
                    <a:pt x="736" y="791"/>
                    <a:pt x="935" y="634"/>
                    <a:pt x="935" y="397"/>
                  </a:cubicBezTo>
                  <a:cubicBezTo>
                    <a:pt x="935" y="175"/>
                    <a:pt x="761" y="1"/>
                    <a:pt x="5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798400" y="3344800"/>
              <a:ext cx="4850" cy="3550"/>
            </a:xfrm>
            <a:custGeom>
              <a:avLst/>
              <a:gdLst/>
              <a:ahLst/>
              <a:cxnLst/>
              <a:rect l="l" t="t" r="r" b="b"/>
              <a:pathLst>
                <a:path w="194" h="142" extrusionOk="0">
                  <a:moveTo>
                    <a:pt x="98" y="1"/>
                  </a:moveTo>
                  <a:cubicBezTo>
                    <a:pt x="1" y="1"/>
                    <a:pt x="110" y="141"/>
                    <a:pt x="165" y="141"/>
                  </a:cubicBezTo>
                  <a:cubicBezTo>
                    <a:pt x="182" y="141"/>
                    <a:pt x="193" y="129"/>
                    <a:pt x="193" y="96"/>
                  </a:cubicBezTo>
                  <a:cubicBezTo>
                    <a:pt x="193" y="48"/>
                    <a:pt x="146" y="1"/>
                    <a:pt x="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356425" y="3716500"/>
              <a:ext cx="2400" cy="2400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32" y="0"/>
                    <a:pt x="0" y="16"/>
                    <a:pt x="0" y="48"/>
                  </a:cubicBezTo>
                  <a:cubicBezTo>
                    <a:pt x="0" y="80"/>
                    <a:pt x="32" y="95"/>
                    <a:pt x="48" y="95"/>
                  </a:cubicBezTo>
                  <a:cubicBezTo>
                    <a:pt x="80" y="95"/>
                    <a:pt x="95" y="80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838950" y="3678500"/>
              <a:ext cx="19025" cy="1902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0"/>
                  </a:moveTo>
                  <a:cubicBezTo>
                    <a:pt x="175" y="0"/>
                    <a:pt x="1" y="175"/>
                    <a:pt x="1" y="380"/>
                  </a:cubicBezTo>
                  <a:cubicBezTo>
                    <a:pt x="1" y="586"/>
                    <a:pt x="175" y="760"/>
                    <a:pt x="381" y="760"/>
                  </a:cubicBezTo>
                  <a:cubicBezTo>
                    <a:pt x="602" y="760"/>
                    <a:pt x="761" y="586"/>
                    <a:pt x="761" y="380"/>
                  </a:cubicBezTo>
                  <a:cubicBezTo>
                    <a:pt x="761" y="175"/>
                    <a:pt x="602" y="0"/>
                    <a:pt x="3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294575" y="3112450"/>
              <a:ext cx="7925" cy="6700"/>
            </a:xfrm>
            <a:custGeom>
              <a:avLst/>
              <a:gdLst/>
              <a:ahLst/>
              <a:cxnLst/>
              <a:rect l="l" t="t" r="r" b="b"/>
              <a:pathLst>
                <a:path w="317" h="268" extrusionOk="0">
                  <a:moveTo>
                    <a:pt x="190" y="0"/>
                  </a:moveTo>
                  <a:cubicBezTo>
                    <a:pt x="63" y="0"/>
                    <a:pt x="0" y="143"/>
                    <a:pt x="95" y="222"/>
                  </a:cubicBezTo>
                  <a:cubicBezTo>
                    <a:pt x="121" y="254"/>
                    <a:pt x="155" y="268"/>
                    <a:pt x="188" y="268"/>
                  </a:cubicBezTo>
                  <a:cubicBezTo>
                    <a:pt x="253" y="268"/>
                    <a:pt x="317" y="212"/>
                    <a:pt x="317" y="127"/>
                  </a:cubicBezTo>
                  <a:cubicBezTo>
                    <a:pt x="317" y="48"/>
                    <a:pt x="253" y="0"/>
                    <a:pt x="1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396300" y="3064150"/>
              <a:ext cx="13875" cy="11925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0" y="254"/>
                    <a:pt x="159" y="412"/>
                  </a:cubicBezTo>
                  <a:cubicBezTo>
                    <a:pt x="203" y="457"/>
                    <a:pt x="258" y="477"/>
                    <a:pt x="313" y="477"/>
                  </a:cubicBezTo>
                  <a:cubicBezTo>
                    <a:pt x="434" y="477"/>
                    <a:pt x="555" y="380"/>
                    <a:pt x="555" y="238"/>
                  </a:cubicBezTo>
                  <a:cubicBezTo>
                    <a:pt x="555" y="112"/>
                    <a:pt x="460" y="1"/>
                    <a:pt x="3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154050" y="3204675"/>
              <a:ext cx="25750" cy="22350"/>
            </a:xfrm>
            <a:custGeom>
              <a:avLst/>
              <a:gdLst/>
              <a:ahLst/>
              <a:cxnLst/>
              <a:rect l="l" t="t" r="r" b="b"/>
              <a:pathLst>
                <a:path w="1030" h="894" extrusionOk="0">
                  <a:moveTo>
                    <a:pt x="586" y="1"/>
                  </a:moveTo>
                  <a:cubicBezTo>
                    <a:pt x="190" y="1"/>
                    <a:pt x="0" y="476"/>
                    <a:pt x="269" y="761"/>
                  </a:cubicBezTo>
                  <a:cubicBezTo>
                    <a:pt x="361" y="852"/>
                    <a:pt x="473" y="893"/>
                    <a:pt x="582" y="893"/>
                  </a:cubicBezTo>
                  <a:cubicBezTo>
                    <a:pt x="811" y="893"/>
                    <a:pt x="1029" y="712"/>
                    <a:pt x="1029" y="444"/>
                  </a:cubicBezTo>
                  <a:cubicBezTo>
                    <a:pt x="1029" y="206"/>
                    <a:pt x="839" y="1"/>
                    <a:pt x="5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506850" y="3814275"/>
              <a:ext cx="10300" cy="10700"/>
            </a:xfrm>
            <a:custGeom>
              <a:avLst/>
              <a:gdLst/>
              <a:ahLst/>
              <a:cxnLst/>
              <a:rect l="l" t="t" r="r" b="b"/>
              <a:pathLst>
                <a:path w="412" h="428" extrusionOk="0">
                  <a:moveTo>
                    <a:pt x="206" y="0"/>
                  </a:moveTo>
                  <a:cubicBezTo>
                    <a:pt x="95" y="0"/>
                    <a:pt x="0" y="95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17" y="428"/>
                    <a:pt x="412" y="333"/>
                    <a:pt x="412" y="222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472400" y="3221700"/>
              <a:ext cx="13475" cy="13475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70" y="1"/>
                  </a:moveTo>
                  <a:cubicBezTo>
                    <a:pt x="111" y="1"/>
                    <a:pt x="1" y="127"/>
                    <a:pt x="1" y="270"/>
                  </a:cubicBezTo>
                  <a:cubicBezTo>
                    <a:pt x="1" y="428"/>
                    <a:pt x="111" y="539"/>
                    <a:pt x="270" y="539"/>
                  </a:cubicBezTo>
                  <a:cubicBezTo>
                    <a:pt x="412" y="539"/>
                    <a:pt x="539" y="428"/>
                    <a:pt x="539" y="270"/>
                  </a:cubicBezTo>
                  <a:cubicBezTo>
                    <a:pt x="539" y="127"/>
                    <a:pt x="412" y="1"/>
                    <a:pt x="2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341275" y="2866625"/>
              <a:ext cx="15075" cy="12975"/>
            </a:xfrm>
            <a:custGeom>
              <a:avLst/>
              <a:gdLst/>
              <a:ahLst/>
              <a:cxnLst/>
              <a:rect l="l" t="t" r="r" b="b"/>
              <a:pathLst>
                <a:path w="603" h="519" extrusionOk="0">
                  <a:moveTo>
                    <a:pt x="349" y="1"/>
                  </a:moveTo>
                  <a:cubicBezTo>
                    <a:pt x="127" y="1"/>
                    <a:pt x="0" y="286"/>
                    <a:pt x="175" y="444"/>
                  </a:cubicBezTo>
                  <a:cubicBezTo>
                    <a:pt x="226" y="496"/>
                    <a:pt x="289" y="519"/>
                    <a:pt x="351" y="519"/>
                  </a:cubicBezTo>
                  <a:cubicBezTo>
                    <a:pt x="480" y="519"/>
                    <a:pt x="602" y="420"/>
                    <a:pt x="602" y="270"/>
                  </a:cubicBezTo>
                  <a:cubicBezTo>
                    <a:pt x="602" y="127"/>
                    <a:pt x="491" y="1"/>
                    <a:pt x="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695250" y="3012700"/>
              <a:ext cx="9150" cy="8725"/>
            </a:xfrm>
            <a:custGeom>
              <a:avLst/>
              <a:gdLst/>
              <a:ahLst/>
              <a:cxnLst/>
              <a:rect l="l" t="t" r="r" b="b"/>
              <a:pathLst>
                <a:path w="366" h="349" extrusionOk="0">
                  <a:moveTo>
                    <a:pt x="183" y="0"/>
                  </a:moveTo>
                  <a:cubicBezTo>
                    <a:pt x="92" y="0"/>
                    <a:pt x="1" y="64"/>
                    <a:pt x="17" y="190"/>
                  </a:cubicBezTo>
                  <a:cubicBezTo>
                    <a:pt x="17" y="270"/>
                    <a:pt x="80" y="349"/>
                    <a:pt x="175" y="349"/>
                  </a:cubicBezTo>
                  <a:cubicBezTo>
                    <a:pt x="270" y="349"/>
                    <a:pt x="349" y="285"/>
                    <a:pt x="349" y="190"/>
                  </a:cubicBezTo>
                  <a:cubicBezTo>
                    <a:pt x="365" y="64"/>
                    <a:pt x="274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747900" y="3866125"/>
              <a:ext cx="12300" cy="12700"/>
            </a:xfrm>
            <a:custGeom>
              <a:avLst/>
              <a:gdLst/>
              <a:ahLst/>
              <a:cxnLst/>
              <a:rect l="l" t="t" r="r" b="b"/>
              <a:pathLst>
                <a:path w="492" h="508" extrusionOk="0">
                  <a:moveTo>
                    <a:pt x="238" y="1"/>
                  </a:moveTo>
                  <a:cubicBezTo>
                    <a:pt x="112" y="1"/>
                    <a:pt x="1" y="111"/>
                    <a:pt x="1" y="254"/>
                  </a:cubicBezTo>
                  <a:cubicBezTo>
                    <a:pt x="1" y="396"/>
                    <a:pt x="112" y="507"/>
                    <a:pt x="238" y="507"/>
                  </a:cubicBezTo>
                  <a:cubicBezTo>
                    <a:pt x="381" y="507"/>
                    <a:pt x="492" y="396"/>
                    <a:pt x="492" y="254"/>
                  </a:cubicBezTo>
                  <a:cubicBezTo>
                    <a:pt x="492" y="111"/>
                    <a:pt x="381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844500" y="3910850"/>
              <a:ext cx="7925" cy="6725"/>
            </a:xfrm>
            <a:custGeom>
              <a:avLst/>
              <a:gdLst/>
              <a:ahLst/>
              <a:cxnLst/>
              <a:rect l="l" t="t" r="r" b="b"/>
              <a:pathLst>
                <a:path w="317" h="269" extrusionOk="0">
                  <a:moveTo>
                    <a:pt x="174" y="1"/>
                  </a:moveTo>
                  <a:cubicBezTo>
                    <a:pt x="64" y="1"/>
                    <a:pt x="0" y="143"/>
                    <a:pt x="79" y="222"/>
                  </a:cubicBezTo>
                  <a:cubicBezTo>
                    <a:pt x="112" y="255"/>
                    <a:pt x="150" y="269"/>
                    <a:pt x="186" y="269"/>
                  </a:cubicBezTo>
                  <a:cubicBezTo>
                    <a:pt x="255" y="269"/>
                    <a:pt x="317" y="216"/>
                    <a:pt x="317" y="143"/>
                  </a:cubicBezTo>
                  <a:cubicBezTo>
                    <a:pt x="317" y="64"/>
                    <a:pt x="254" y="1"/>
                    <a:pt x="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1455275" y="3819425"/>
              <a:ext cx="8350" cy="8325"/>
            </a:xfrm>
            <a:custGeom>
              <a:avLst/>
              <a:gdLst/>
              <a:ahLst/>
              <a:cxnLst/>
              <a:rect l="l" t="t" r="r" b="b"/>
              <a:pathLst>
                <a:path w="334" h="333" extrusionOk="0">
                  <a:moveTo>
                    <a:pt x="175" y="0"/>
                  </a:moveTo>
                  <a:cubicBezTo>
                    <a:pt x="80" y="0"/>
                    <a:pt x="1" y="79"/>
                    <a:pt x="1" y="174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54" y="333"/>
                    <a:pt x="333" y="254"/>
                    <a:pt x="333" y="174"/>
                  </a:cubicBezTo>
                  <a:cubicBezTo>
                    <a:pt x="333" y="79"/>
                    <a:pt x="254" y="0"/>
                    <a:pt x="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1572050" y="3556575"/>
              <a:ext cx="22200" cy="19000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1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1247075" y="2963625"/>
              <a:ext cx="16650" cy="14475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80" y="0"/>
                  </a:moveTo>
                  <a:cubicBezTo>
                    <a:pt x="127" y="0"/>
                    <a:pt x="0" y="317"/>
                    <a:pt x="174" y="491"/>
                  </a:cubicBezTo>
                  <a:cubicBezTo>
                    <a:pt x="235" y="552"/>
                    <a:pt x="307" y="578"/>
                    <a:pt x="377" y="578"/>
                  </a:cubicBezTo>
                  <a:cubicBezTo>
                    <a:pt x="526" y="578"/>
                    <a:pt x="665" y="457"/>
                    <a:pt x="665" y="285"/>
                  </a:cubicBezTo>
                  <a:cubicBezTo>
                    <a:pt x="665" y="127"/>
                    <a:pt x="538" y="0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653200" y="3374900"/>
              <a:ext cx="18225" cy="15650"/>
            </a:xfrm>
            <a:custGeom>
              <a:avLst/>
              <a:gdLst/>
              <a:ahLst/>
              <a:cxnLst/>
              <a:rect l="l" t="t" r="r" b="b"/>
              <a:pathLst>
                <a:path w="729" h="626" extrusionOk="0">
                  <a:moveTo>
                    <a:pt x="412" y="0"/>
                  </a:moveTo>
                  <a:cubicBezTo>
                    <a:pt x="143" y="0"/>
                    <a:pt x="0" y="333"/>
                    <a:pt x="190" y="538"/>
                  </a:cubicBezTo>
                  <a:cubicBezTo>
                    <a:pt x="256" y="599"/>
                    <a:pt x="334" y="625"/>
                    <a:pt x="410" y="625"/>
                  </a:cubicBezTo>
                  <a:cubicBezTo>
                    <a:pt x="574" y="625"/>
                    <a:pt x="729" y="501"/>
                    <a:pt x="729" y="317"/>
                  </a:cubicBezTo>
                  <a:cubicBezTo>
                    <a:pt x="729" y="143"/>
                    <a:pt x="586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077650" y="3530850"/>
              <a:ext cx="15850" cy="15850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1"/>
                  </a:moveTo>
                  <a:cubicBezTo>
                    <a:pt x="143" y="1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4" y="491"/>
                    <a:pt x="634" y="317"/>
                  </a:cubicBezTo>
                  <a:cubicBezTo>
                    <a:pt x="634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1083575" y="3312750"/>
              <a:ext cx="20625" cy="20200"/>
            </a:xfrm>
            <a:custGeom>
              <a:avLst/>
              <a:gdLst/>
              <a:ahLst/>
              <a:cxnLst/>
              <a:rect l="l" t="t" r="r" b="b"/>
              <a:pathLst>
                <a:path w="825" h="808" extrusionOk="0">
                  <a:moveTo>
                    <a:pt x="412" y="0"/>
                  </a:moveTo>
                  <a:cubicBezTo>
                    <a:pt x="191" y="0"/>
                    <a:pt x="1" y="174"/>
                    <a:pt x="1" y="396"/>
                  </a:cubicBezTo>
                  <a:cubicBezTo>
                    <a:pt x="1" y="634"/>
                    <a:pt x="191" y="808"/>
                    <a:pt x="412" y="808"/>
                  </a:cubicBezTo>
                  <a:cubicBezTo>
                    <a:pt x="634" y="808"/>
                    <a:pt x="824" y="634"/>
                    <a:pt x="824" y="396"/>
                  </a:cubicBezTo>
                  <a:cubicBezTo>
                    <a:pt x="824" y="174"/>
                    <a:pt x="634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1116625" y="2813300"/>
              <a:ext cx="3600" cy="2975"/>
            </a:xfrm>
            <a:custGeom>
              <a:avLst/>
              <a:gdLst/>
              <a:ahLst/>
              <a:cxnLst/>
              <a:rect l="l" t="t" r="r" b="b"/>
              <a:pathLst>
                <a:path w="144" h="119" extrusionOk="0">
                  <a:moveTo>
                    <a:pt x="66" y="0"/>
                  </a:moveTo>
                  <a:cubicBezTo>
                    <a:pt x="36" y="0"/>
                    <a:pt x="9" y="20"/>
                    <a:pt x="9" y="60"/>
                  </a:cubicBezTo>
                  <a:cubicBezTo>
                    <a:pt x="1" y="99"/>
                    <a:pt x="36" y="119"/>
                    <a:pt x="72" y="119"/>
                  </a:cubicBezTo>
                  <a:cubicBezTo>
                    <a:pt x="108" y="119"/>
                    <a:pt x="143" y="99"/>
                    <a:pt x="135" y="60"/>
                  </a:cubicBezTo>
                  <a:cubicBezTo>
                    <a:pt x="128" y="20"/>
                    <a:pt x="96" y="0"/>
                    <a:pt x="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819150" y="3549450"/>
              <a:ext cx="16650" cy="14325"/>
            </a:xfrm>
            <a:custGeom>
              <a:avLst/>
              <a:gdLst/>
              <a:ahLst/>
              <a:cxnLst/>
              <a:rect l="l" t="t" r="r" b="b"/>
              <a:pathLst>
                <a:path w="666" h="573" extrusionOk="0">
                  <a:moveTo>
                    <a:pt x="381" y="1"/>
                  </a:moveTo>
                  <a:cubicBezTo>
                    <a:pt x="128" y="1"/>
                    <a:pt x="1" y="317"/>
                    <a:pt x="175" y="492"/>
                  </a:cubicBezTo>
                  <a:cubicBezTo>
                    <a:pt x="231" y="547"/>
                    <a:pt x="299" y="572"/>
                    <a:pt x="367" y="572"/>
                  </a:cubicBezTo>
                  <a:cubicBezTo>
                    <a:pt x="512" y="572"/>
                    <a:pt x="655" y="458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613725" y="3777450"/>
              <a:ext cx="15850" cy="13550"/>
            </a:xfrm>
            <a:custGeom>
              <a:avLst/>
              <a:gdLst/>
              <a:ahLst/>
              <a:cxnLst/>
              <a:rect l="l" t="t" r="r" b="b"/>
              <a:pathLst>
                <a:path w="634" h="542" extrusionOk="0">
                  <a:moveTo>
                    <a:pt x="364" y="1"/>
                  </a:moveTo>
                  <a:cubicBezTo>
                    <a:pt x="111" y="1"/>
                    <a:pt x="0" y="286"/>
                    <a:pt x="174" y="460"/>
                  </a:cubicBezTo>
                  <a:cubicBezTo>
                    <a:pt x="225" y="516"/>
                    <a:pt x="291" y="541"/>
                    <a:pt x="357" y="541"/>
                  </a:cubicBezTo>
                  <a:cubicBezTo>
                    <a:pt x="495" y="541"/>
                    <a:pt x="634" y="431"/>
                    <a:pt x="634" y="270"/>
                  </a:cubicBezTo>
                  <a:cubicBezTo>
                    <a:pt x="634" y="112"/>
                    <a:pt x="507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633125" y="3604850"/>
              <a:ext cx="26925" cy="22750"/>
            </a:xfrm>
            <a:custGeom>
              <a:avLst/>
              <a:gdLst/>
              <a:ahLst/>
              <a:cxnLst/>
              <a:rect l="l" t="t" r="r" b="b"/>
              <a:pathLst>
                <a:path w="1077" h="910" extrusionOk="0">
                  <a:moveTo>
                    <a:pt x="645" y="1"/>
                  </a:moveTo>
                  <a:cubicBezTo>
                    <a:pt x="636" y="1"/>
                    <a:pt x="627" y="1"/>
                    <a:pt x="618" y="1"/>
                  </a:cubicBezTo>
                  <a:cubicBezTo>
                    <a:pt x="206" y="1"/>
                    <a:pt x="0" y="492"/>
                    <a:pt x="301" y="777"/>
                  </a:cubicBezTo>
                  <a:cubicBezTo>
                    <a:pt x="393" y="869"/>
                    <a:pt x="506" y="910"/>
                    <a:pt x="617" y="910"/>
                  </a:cubicBezTo>
                  <a:cubicBezTo>
                    <a:pt x="851" y="910"/>
                    <a:pt x="1077" y="729"/>
                    <a:pt x="1077" y="461"/>
                  </a:cubicBezTo>
                  <a:cubicBezTo>
                    <a:pt x="1077" y="201"/>
                    <a:pt x="886" y="1"/>
                    <a:pt x="6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1182550" y="3454450"/>
              <a:ext cx="13475" cy="13475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69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12"/>
                    <a:pt x="127" y="539"/>
                    <a:pt x="269" y="539"/>
                  </a:cubicBezTo>
                  <a:cubicBezTo>
                    <a:pt x="412" y="539"/>
                    <a:pt x="539" y="412"/>
                    <a:pt x="539" y="270"/>
                  </a:cubicBezTo>
                  <a:cubicBezTo>
                    <a:pt x="539" y="127"/>
                    <a:pt x="412" y="1"/>
                    <a:pt x="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1093075" y="3150850"/>
              <a:ext cx="23775" cy="20600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39" y="0"/>
                  </a:moveTo>
                  <a:cubicBezTo>
                    <a:pt x="175" y="0"/>
                    <a:pt x="1" y="444"/>
                    <a:pt x="254" y="697"/>
                  </a:cubicBezTo>
                  <a:cubicBezTo>
                    <a:pt x="337" y="785"/>
                    <a:pt x="440" y="824"/>
                    <a:pt x="541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7" y="0"/>
                    <a:pt x="5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903075" y="3902550"/>
              <a:ext cx="9525" cy="8050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9"/>
                  </a:cubicBezTo>
                  <a:cubicBezTo>
                    <a:pt x="381" y="64"/>
                    <a:pt x="301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926550" y="3289375"/>
              <a:ext cx="18500" cy="15675"/>
            </a:xfrm>
            <a:custGeom>
              <a:avLst/>
              <a:gdLst/>
              <a:ahLst/>
              <a:cxnLst/>
              <a:rect l="l" t="t" r="r" b="b"/>
              <a:pathLst>
                <a:path w="740" h="627" extrusionOk="0">
                  <a:moveTo>
                    <a:pt x="405" y="1"/>
                  </a:moveTo>
                  <a:cubicBezTo>
                    <a:pt x="132" y="1"/>
                    <a:pt x="0" y="338"/>
                    <a:pt x="202" y="539"/>
                  </a:cubicBezTo>
                  <a:cubicBezTo>
                    <a:pt x="262" y="600"/>
                    <a:pt x="338" y="626"/>
                    <a:pt x="414" y="626"/>
                  </a:cubicBezTo>
                  <a:cubicBezTo>
                    <a:pt x="577" y="626"/>
                    <a:pt x="740" y="502"/>
                    <a:pt x="740" y="318"/>
                  </a:cubicBezTo>
                  <a:cubicBezTo>
                    <a:pt x="740" y="128"/>
                    <a:pt x="597" y="1"/>
                    <a:pt x="423" y="1"/>
                  </a:cubicBezTo>
                  <a:cubicBezTo>
                    <a:pt x="417" y="1"/>
                    <a:pt x="411" y="1"/>
                    <a:pt x="4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060225" y="3273150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0" y="480"/>
                    <a:pt x="274" y="503"/>
                    <a:pt x="335" y="503"/>
                  </a:cubicBezTo>
                  <a:cubicBezTo>
                    <a:pt x="464" y="503"/>
                    <a:pt x="586" y="404"/>
                    <a:pt x="586" y="254"/>
                  </a:cubicBezTo>
                  <a:cubicBezTo>
                    <a:pt x="586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1326650" y="3338875"/>
              <a:ext cx="7125" cy="4875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0"/>
                  </a:moveTo>
                  <a:cubicBezTo>
                    <a:pt x="1" y="0"/>
                    <a:pt x="158" y="194"/>
                    <a:pt x="240" y="194"/>
                  </a:cubicBezTo>
                  <a:cubicBezTo>
                    <a:pt x="266" y="194"/>
                    <a:pt x="285" y="176"/>
                    <a:pt x="285" y="127"/>
                  </a:cubicBezTo>
                  <a:cubicBezTo>
                    <a:pt x="285" y="48"/>
                    <a:pt x="221" y="0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697250" y="3310775"/>
              <a:ext cx="24950" cy="21675"/>
            </a:xfrm>
            <a:custGeom>
              <a:avLst/>
              <a:gdLst/>
              <a:ahLst/>
              <a:cxnLst/>
              <a:rect l="l" t="t" r="r" b="b"/>
              <a:pathLst>
                <a:path w="998" h="867" extrusionOk="0">
                  <a:moveTo>
                    <a:pt x="570" y="0"/>
                  </a:moveTo>
                  <a:cubicBezTo>
                    <a:pt x="190" y="0"/>
                    <a:pt x="0" y="459"/>
                    <a:pt x="269" y="744"/>
                  </a:cubicBezTo>
                  <a:cubicBezTo>
                    <a:pt x="354" y="829"/>
                    <a:pt x="458" y="867"/>
                    <a:pt x="560" y="867"/>
                  </a:cubicBezTo>
                  <a:cubicBezTo>
                    <a:pt x="782" y="867"/>
                    <a:pt x="998" y="688"/>
                    <a:pt x="998" y="428"/>
                  </a:cubicBezTo>
                  <a:cubicBezTo>
                    <a:pt x="998" y="190"/>
                    <a:pt x="8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1235575" y="3635350"/>
              <a:ext cx="32500" cy="27900"/>
            </a:xfrm>
            <a:custGeom>
              <a:avLst/>
              <a:gdLst/>
              <a:ahLst/>
              <a:cxnLst/>
              <a:rect l="l" t="t" r="r" b="b"/>
              <a:pathLst>
                <a:path w="1300" h="1116" extrusionOk="0">
                  <a:moveTo>
                    <a:pt x="745" y="1"/>
                  </a:moveTo>
                  <a:cubicBezTo>
                    <a:pt x="238" y="1"/>
                    <a:pt x="1" y="602"/>
                    <a:pt x="349" y="951"/>
                  </a:cubicBezTo>
                  <a:cubicBezTo>
                    <a:pt x="463" y="1064"/>
                    <a:pt x="603" y="1115"/>
                    <a:pt x="741" y="1115"/>
                  </a:cubicBezTo>
                  <a:cubicBezTo>
                    <a:pt x="1026" y="1115"/>
                    <a:pt x="1299" y="896"/>
                    <a:pt x="1299" y="555"/>
                  </a:cubicBezTo>
                  <a:cubicBezTo>
                    <a:pt x="1299" y="254"/>
                    <a:pt x="1046" y="1"/>
                    <a:pt x="7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843300" y="3834450"/>
              <a:ext cx="19025" cy="1902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1"/>
                  </a:moveTo>
                  <a:cubicBezTo>
                    <a:pt x="175" y="1"/>
                    <a:pt x="1" y="175"/>
                    <a:pt x="1" y="381"/>
                  </a:cubicBezTo>
                  <a:cubicBezTo>
                    <a:pt x="1" y="587"/>
                    <a:pt x="175" y="761"/>
                    <a:pt x="381" y="761"/>
                  </a:cubicBezTo>
                  <a:cubicBezTo>
                    <a:pt x="587" y="761"/>
                    <a:pt x="761" y="587"/>
                    <a:pt x="761" y="381"/>
                  </a:cubicBezTo>
                  <a:cubicBezTo>
                    <a:pt x="761" y="175"/>
                    <a:pt x="587" y="1"/>
                    <a:pt x="3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353650" y="3314725"/>
              <a:ext cx="9125" cy="9125"/>
            </a:xfrm>
            <a:custGeom>
              <a:avLst/>
              <a:gdLst/>
              <a:ahLst/>
              <a:cxnLst/>
              <a:rect l="l" t="t" r="r" b="b"/>
              <a:pathLst>
                <a:path w="365" h="365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85"/>
                    <a:pt x="80" y="365"/>
                    <a:pt x="175" y="365"/>
                  </a:cubicBezTo>
                  <a:cubicBezTo>
                    <a:pt x="286" y="365"/>
                    <a:pt x="365" y="285"/>
                    <a:pt x="365" y="175"/>
                  </a:cubicBezTo>
                  <a:cubicBezTo>
                    <a:pt x="365" y="80"/>
                    <a:pt x="286" y="0"/>
                    <a:pt x="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666375" y="3505925"/>
              <a:ext cx="23375" cy="19775"/>
            </a:xfrm>
            <a:custGeom>
              <a:avLst/>
              <a:gdLst/>
              <a:ahLst/>
              <a:cxnLst/>
              <a:rect l="l" t="t" r="r" b="b"/>
              <a:pathLst>
                <a:path w="935" h="791" extrusionOk="0">
                  <a:moveTo>
                    <a:pt x="538" y="0"/>
                  </a:moveTo>
                  <a:cubicBezTo>
                    <a:pt x="174" y="0"/>
                    <a:pt x="0" y="428"/>
                    <a:pt x="253" y="681"/>
                  </a:cubicBezTo>
                  <a:cubicBezTo>
                    <a:pt x="334" y="756"/>
                    <a:pt x="432" y="790"/>
                    <a:pt x="528" y="790"/>
                  </a:cubicBezTo>
                  <a:cubicBezTo>
                    <a:pt x="735" y="790"/>
                    <a:pt x="934" y="634"/>
                    <a:pt x="934" y="396"/>
                  </a:cubicBezTo>
                  <a:cubicBezTo>
                    <a:pt x="934" y="174"/>
                    <a:pt x="760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1305250" y="3635750"/>
              <a:ext cx="11900" cy="11900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0"/>
                  </a:moveTo>
                  <a:cubicBezTo>
                    <a:pt x="96" y="0"/>
                    <a:pt x="1" y="111"/>
                    <a:pt x="1" y="238"/>
                  </a:cubicBezTo>
                  <a:cubicBezTo>
                    <a:pt x="1" y="380"/>
                    <a:pt x="96" y="475"/>
                    <a:pt x="238" y="475"/>
                  </a:cubicBezTo>
                  <a:cubicBezTo>
                    <a:pt x="365" y="475"/>
                    <a:pt x="476" y="380"/>
                    <a:pt x="476" y="238"/>
                  </a:cubicBezTo>
                  <a:cubicBezTo>
                    <a:pt x="476" y="111"/>
                    <a:pt x="365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1174875" y="3087500"/>
              <a:ext cx="6500" cy="4375"/>
            </a:xfrm>
            <a:custGeom>
              <a:avLst/>
              <a:gdLst/>
              <a:ahLst/>
              <a:cxnLst/>
              <a:rect l="l" t="t" r="r" b="b"/>
              <a:pathLst>
                <a:path w="260" h="175" extrusionOk="0">
                  <a:moveTo>
                    <a:pt x="133" y="1"/>
                  </a:moveTo>
                  <a:cubicBezTo>
                    <a:pt x="1" y="1"/>
                    <a:pt x="143" y="175"/>
                    <a:pt x="218" y="175"/>
                  </a:cubicBezTo>
                  <a:cubicBezTo>
                    <a:pt x="242" y="175"/>
                    <a:pt x="260" y="157"/>
                    <a:pt x="260" y="112"/>
                  </a:cubicBezTo>
                  <a:cubicBezTo>
                    <a:pt x="260" y="48"/>
                    <a:pt x="196" y="1"/>
                    <a:pt x="1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1045975" y="3140950"/>
              <a:ext cx="9525" cy="8050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22" y="0"/>
                  </a:moveTo>
                  <a:cubicBezTo>
                    <a:pt x="80" y="0"/>
                    <a:pt x="1" y="175"/>
                    <a:pt x="111" y="270"/>
                  </a:cubicBezTo>
                  <a:cubicBezTo>
                    <a:pt x="143" y="306"/>
                    <a:pt x="182" y="322"/>
                    <a:pt x="221" y="322"/>
                  </a:cubicBezTo>
                  <a:cubicBezTo>
                    <a:pt x="302" y="322"/>
                    <a:pt x="381" y="255"/>
                    <a:pt x="381" y="159"/>
                  </a:cubicBezTo>
                  <a:cubicBezTo>
                    <a:pt x="381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1046275" y="3019425"/>
              <a:ext cx="6850" cy="4700"/>
            </a:xfrm>
            <a:custGeom>
              <a:avLst/>
              <a:gdLst/>
              <a:ahLst/>
              <a:cxnLst/>
              <a:rect l="l" t="t" r="r" b="b"/>
              <a:pathLst>
                <a:path w="274" h="188" extrusionOk="0">
                  <a:moveTo>
                    <a:pt x="147" y="1"/>
                  </a:moveTo>
                  <a:cubicBezTo>
                    <a:pt x="1" y="1"/>
                    <a:pt x="154" y="188"/>
                    <a:pt x="233" y="188"/>
                  </a:cubicBezTo>
                  <a:cubicBezTo>
                    <a:pt x="257" y="188"/>
                    <a:pt x="274" y="171"/>
                    <a:pt x="274" y="127"/>
                  </a:cubicBezTo>
                  <a:cubicBezTo>
                    <a:pt x="274" y="48"/>
                    <a:pt x="226" y="1"/>
                    <a:pt x="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1589475" y="3052675"/>
              <a:ext cx="7525" cy="7550"/>
            </a:xfrm>
            <a:custGeom>
              <a:avLst/>
              <a:gdLst/>
              <a:ahLst/>
              <a:cxnLst/>
              <a:rect l="l" t="t" r="r" b="b"/>
              <a:pathLst>
                <a:path w="301" h="302" extrusionOk="0">
                  <a:moveTo>
                    <a:pt x="143" y="1"/>
                  </a:moveTo>
                  <a:cubicBezTo>
                    <a:pt x="64" y="1"/>
                    <a:pt x="0" y="64"/>
                    <a:pt x="0" y="159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22" y="301"/>
                    <a:pt x="301" y="238"/>
                    <a:pt x="301" y="159"/>
                  </a:cubicBezTo>
                  <a:cubicBezTo>
                    <a:pt x="301" y="64"/>
                    <a:pt x="222" y="1"/>
                    <a:pt x="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1495250" y="3490875"/>
              <a:ext cx="9925" cy="9925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80"/>
                    <a:pt x="1" y="190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190"/>
                  </a:cubicBezTo>
                  <a:cubicBezTo>
                    <a:pt x="397" y="80"/>
                    <a:pt x="317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1239150" y="3222975"/>
              <a:ext cx="9925" cy="9825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8" y="1"/>
                  </a:moveTo>
                  <a:cubicBezTo>
                    <a:pt x="99" y="1"/>
                    <a:pt x="0" y="68"/>
                    <a:pt x="0" y="203"/>
                  </a:cubicBezTo>
                  <a:cubicBezTo>
                    <a:pt x="0" y="330"/>
                    <a:pt x="99" y="393"/>
                    <a:pt x="198" y="393"/>
                  </a:cubicBezTo>
                  <a:cubicBezTo>
                    <a:pt x="297" y="393"/>
                    <a:pt x="396" y="330"/>
                    <a:pt x="396" y="203"/>
                  </a:cubicBezTo>
                  <a:cubicBezTo>
                    <a:pt x="396" y="68"/>
                    <a:pt x="297" y="1"/>
                    <a:pt x="1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1"/>
            <p:cNvSpPr/>
            <p:nvPr/>
          </p:nvSpPr>
          <p:spPr>
            <a:xfrm>
              <a:off x="1084375" y="2854750"/>
              <a:ext cx="16250" cy="13925"/>
            </a:xfrm>
            <a:custGeom>
              <a:avLst/>
              <a:gdLst/>
              <a:ahLst/>
              <a:cxnLst/>
              <a:rect l="l" t="t" r="r" b="b"/>
              <a:pathLst>
                <a:path w="650" h="557" extrusionOk="0">
                  <a:moveTo>
                    <a:pt x="365" y="1"/>
                  </a:moveTo>
                  <a:cubicBezTo>
                    <a:pt x="127" y="1"/>
                    <a:pt x="0" y="302"/>
                    <a:pt x="175" y="476"/>
                  </a:cubicBezTo>
                  <a:cubicBezTo>
                    <a:pt x="231" y="532"/>
                    <a:pt x="300" y="557"/>
                    <a:pt x="368" y="557"/>
                  </a:cubicBezTo>
                  <a:cubicBezTo>
                    <a:pt x="511" y="557"/>
                    <a:pt x="650" y="447"/>
                    <a:pt x="650" y="286"/>
                  </a:cubicBezTo>
                  <a:cubicBezTo>
                    <a:pt x="650" y="127"/>
                    <a:pt x="523" y="1"/>
                    <a:pt x="3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1275575" y="3880375"/>
              <a:ext cx="11500" cy="9900"/>
            </a:xfrm>
            <a:custGeom>
              <a:avLst/>
              <a:gdLst/>
              <a:ahLst/>
              <a:cxnLst/>
              <a:rect l="l" t="t" r="r" b="b"/>
              <a:pathLst>
                <a:path w="460" h="396" extrusionOk="0">
                  <a:moveTo>
                    <a:pt x="253" y="1"/>
                  </a:moveTo>
                  <a:cubicBezTo>
                    <a:pt x="79" y="1"/>
                    <a:pt x="0" y="206"/>
                    <a:pt x="127" y="333"/>
                  </a:cubicBezTo>
                  <a:cubicBezTo>
                    <a:pt x="164" y="376"/>
                    <a:pt x="215" y="395"/>
                    <a:pt x="265" y="395"/>
                  </a:cubicBezTo>
                  <a:cubicBezTo>
                    <a:pt x="362" y="395"/>
                    <a:pt x="459" y="322"/>
                    <a:pt x="459" y="206"/>
                  </a:cubicBezTo>
                  <a:cubicBezTo>
                    <a:pt x="459" y="96"/>
                    <a:pt x="364" y="1"/>
                    <a:pt x="2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1188475" y="3117600"/>
              <a:ext cx="10725" cy="8825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54" y="0"/>
                  </a:moveTo>
                  <a:cubicBezTo>
                    <a:pt x="80" y="0"/>
                    <a:pt x="1" y="190"/>
                    <a:pt x="127" y="301"/>
                  </a:cubicBezTo>
                  <a:cubicBezTo>
                    <a:pt x="163" y="337"/>
                    <a:pt x="207" y="353"/>
                    <a:pt x="250" y="353"/>
                  </a:cubicBezTo>
                  <a:cubicBezTo>
                    <a:pt x="341" y="353"/>
                    <a:pt x="428" y="282"/>
                    <a:pt x="428" y="174"/>
                  </a:cubicBezTo>
                  <a:cubicBezTo>
                    <a:pt x="428" y="79"/>
                    <a:pt x="349" y="0"/>
                    <a:pt x="2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845275" y="3203875"/>
              <a:ext cx="12300" cy="11900"/>
            </a:xfrm>
            <a:custGeom>
              <a:avLst/>
              <a:gdLst/>
              <a:ahLst/>
              <a:cxnLst/>
              <a:rect l="l" t="t" r="r" b="b"/>
              <a:pathLst>
                <a:path w="492" h="476" extrusionOk="0">
                  <a:moveTo>
                    <a:pt x="246" y="1"/>
                  </a:moveTo>
                  <a:cubicBezTo>
                    <a:pt x="124" y="1"/>
                    <a:pt x="1" y="80"/>
                    <a:pt x="1" y="238"/>
                  </a:cubicBezTo>
                  <a:cubicBezTo>
                    <a:pt x="1" y="397"/>
                    <a:pt x="124" y="476"/>
                    <a:pt x="246" y="476"/>
                  </a:cubicBezTo>
                  <a:cubicBezTo>
                    <a:pt x="369" y="476"/>
                    <a:pt x="492" y="397"/>
                    <a:pt x="492" y="238"/>
                  </a:cubicBezTo>
                  <a:cubicBezTo>
                    <a:pt x="492" y="80"/>
                    <a:pt x="369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1105500" y="2659200"/>
              <a:ext cx="3450" cy="2375"/>
            </a:xfrm>
            <a:custGeom>
              <a:avLst/>
              <a:gdLst/>
              <a:ahLst/>
              <a:cxnLst/>
              <a:rect l="l" t="t" r="r" b="b"/>
              <a:pathLst>
                <a:path w="138" h="95" extrusionOk="0">
                  <a:moveTo>
                    <a:pt x="74" y="1"/>
                  </a:moveTo>
                  <a:cubicBezTo>
                    <a:pt x="1" y="1"/>
                    <a:pt x="78" y="95"/>
                    <a:pt x="117" y="95"/>
                  </a:cubicBezTo>
                  <a:cubicBezTo>
                    <a:pt x="129" y="95"/>
                    <a:pt x="137" y="86"/>
                    <a:pt x="137" y="64"/>
                  </a:cubicBezTo>
                  <a:cubicBezTo>
                    <a:pt x="137" y="33"/>
                    <a:pt x="105" y="1"/>
                    <a:pt x="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1053100" y="3589050"/>
              <a:ext cx="28525" cy="28525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0"/>
                  </a:moveTo>
                  <a:cubicBezTo>
                    <a:pt x="254" y="0"/>
                    <a:pt x="1" y="253"/>
                    <a:pt x="1" y="570"/>
                  </a:cubicBezTo>
                  <a:cubicBezTo>
                    <a:pt x="1" y="887"/>
                    <a:pt x="254" y="1140"/>
                    <a:pt x="571" y="1140"/>
                  </a:cubicBezTo>
                  <a:cubicBezTo>
                    <a:pt x="887" y="1140"/>
                    <a:pt x="1141" y="887"/>
                    <a:pt x="1141" y="570"/>
                  </a:cubicBezTo>
                  <a:cubicBezTo>
                    <a:pt x="1141" y="253"/>
                    <a:pt x="887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1"/>
            <p:cNvSpPr/>
            <p:nvPr/>
          </p:nvSpPr>
          <p:spPr>
            <a:xfrm>
              <a:off x="1727225" y="2752625"/>
              <a:ext cx="2400" cy="2000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8" y="1"/>
                  </a:moveTo>
                  <a:cubicBezTo>
                    <a:pt x="16" y="1"/>
                    <a:pt x="0" y="17"/>
                    <a:pt x="0" y="48"/>
                  </a:cubicBezTo>
                  <a:cubicBezTo>
                    <a:pt x="0" y="64"/>
                    <a:pt x="16" y="80"/>
                    <a:pt x="48" y="80"/>
                  </a:cubicBezTo>
                  <a:cubicBezTo>
                    <a:pt x="64" y="80"/>
                    <a:pt x="95" y="64"/>
                    <a:pt x="95" y="48"/>
                  </a:cubicBezTo>
                  <a:cubicBezTo>
                    <a:pt x="95" y="17"/>
                    <a:pt x="64" y="1"/>
                    <a:pt x="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1"/>
            <p:cNvSpPr/>
            <p:nvPr/>
          </p:nvSpPr>
          <p:spPr>
            <a:xfrm>
              <a:off x="954925" y="3596550"/>
              <a:ext cx="9925" cy="8600"/>
            </a:xfrm>
            <a:custGeom>
              <a:avLst/>
              <a:gdLst/>
              <a:ahLst/>
              <a:cxnLst/>
              <a:rect l="l" t="t" r="r" b="b"/>
              <a:pathLst>
                <a:path w="397" h="344" extrusionOk="0">
                  <a:moveTo>
                    <a:pt x="222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45" y="330"/>
                    <a:pt x="184" y="343"/>
                    <a:pt x="223" y="343"/>
                  </a:cubicBezTo>
                  <a:cubicBezTo>
                    <a:pt x="312" y="343"/>
                    <a:pt x="397" y="275"/>
                    <a:pt x="397" y="175"/>
                  </a:cubicBezTo>
                  <a:cubicBezTo>
                    <a:pt x="397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1543950" y="2758175"/>
              <a:ext cx="5950" cy="4775"/>
            </a:xfrm>
            <a:custGeom>
              <a:avLst/>
              <a:gdLst/>
              <a:ahLst/>
              <a:cxnLst/>
              <a:rect l="l" t="t" r="r" b="b"/>
              <a:pathLst>
                <a:path w="238" h="191" extrusionOk="0">
                  <a:moveTo>
                    <a:pt x="127" y="0"/>
                  </a:moveTo>
                  <a:cubicBezTo>
                    <a:pt x="0" y="0"/>
                    <a:pt x="0" y="190"/>
                    <a:pt x="127" y="190"/>
                  </a:cubicBezTo>
                  <a:cubicBezTo>
                    <a:pt x="190" y="190"/>
                    <a:pt x="238" y="143"/>
                    <a:pt x="238" y="95"/>
                  </a:cubicBezTo>
                  <a:cubicBezTo>
                    <a:pt x="238" y="32"/>
                    <a:pt x="190" y="0"/>
                    <a:pt x="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312875" y="3550650"/>
              <a:ext cx="6350" cy="5950"/>
            </a:xfrm>
            <a:custGeom>
              <a:avLst/>
              <a:gdLst/>
              <a:ahLst/>
              <a:cxnLst/>
              <a:rect l="l" t="t" r="r" b="b"/>
              <a:pathLst>
                <a:path w="254" h="238" extrusionOk="0">
                  <a:moveTo>
                    <a:pt x="127" y="0"/>
                  </a:moveTo>
                  <a:cubicBezTo>
                    <a:pt x="64" y="0"/>
                    <a:pt x="1" y="48"/>
                    <a:pt x="1" y="111"/>
                  </a:cubicBezTo>
                  <a:cubicBezTo>
                    <a:pt x="1" y="174"/>
                    <a:pt x="64" y="238"/>
                    <a:pt x="127" y="238"/>
                  </a:cubicBezTo>
                  <a:cubicBezTo>
                    <a:pt x="191" y="238"/>
                    <a:pt x="254" y="174"/>
                    <a:pt x="254" y="111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850825" y="3880775"/>
              <a:ext cx="9525" cy="7875"/>
            </a:xfrm>
            <a:custGeom>
              <a:avLst/>
              <a:gdLst/>
              <a:ahLst/>
              <a:cxnLst/>
              <a:rect l="l" t="t" r="r" b="b"/>
              <a:pathLst>
                <a:path w="381" h="315" extrusionOk="0">
                  <a:moveTo>
                    <a:pt x="222" y="0"/>
                  </a:moveTo>
                  <a:cubicBezTo>
                    <a:pt x="80" y="0"/>
                    <a:pt x="1" y="175"/>
                    <a:pt x="96" y="270"/>
                  </a:cubicBezTo>
                  <a:cubicBezTo>
                    <a:pt x="132" y="301"/>
                    <a:pt x="175" y="315"/>
                    <a:pt x="216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1" y="0"/>
                    <a:pt x="2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940675" y="3792475"/>
              <a:ext cx="24575" cy="21025"/>
            </a:xfrm>
            <a:custGeom>
              <a:avLst/>
              <a:gdLst/>
              <a:ahLst/>
              <a:cxnLst/>
              <a:rect l="l" t="t" r="r" b="b"/>
              <a:pathLst>
                <a:path w="983" h="841" extrusionOk="0">
                  <a:moveTo>
                    <a:pt x="595" y="1"/>
                  </a:moveTo>
                  <a:cubicBezTo>
                    <a:pt x="587" y="1"/>
                    <a:pt x="579" y="1"/>
                    <a:pt x="571" y="2"/>
                  </a:cubicBezTo>
                  <a:cubicBezTo>
                    <a:pt x="191" y="2"/>
                    <a:pt x="1" y="445"/>
                    <a:pt x="254" y="714"/>
                  </a:cubicBezTo>
                  <a:cubicBezTo>
                    <a:pt x="341" y="801"/>
                    <a:pt x="448" y="840"/>
                    <a:pt x="553" y="840"/>
                  </a:cubicBezTo>
                  <a:cubicBezTo>
                    <a:pt x="773" y="840"/>
                    <a:pt x="983" y="670"/>
                    <a:pt x="983" y="413"/>
                  </a:cubicBezTo>
                  <a:cubicBezTo>
                    <a:pt x="983" y="200"/>
                    <a:pt x="806" y="1"/>
                    <a:pt x="5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1004025" y="3669400"/>
              <a:ext cx="24550" cy="21300"/>
            </a:xfrm>
            <a:custGeom>
              <a:avLst/>
              <a:gdLst/>
              <a:ahLst/>
              <a:cxnLst/>
              <a:rect l="l" t="t" r="r" b="b"/>
              <a:pathLst>
                <a:path w="982" h="852" extrusionOk="0">
                  <a:moveTo>
                    <a:pt x="570" y="0"/>
                  </a:moveTo>
                  <a:cubicBezTo>
                    <a:pt x="190" y="0"/>
                    <a:pt x="0" y="459"/>
                    <a:pt x="269" y="729"/>
                  </a:cubicBezTo>
                  <a:cubicBezTo>
                    <a:pt x="355" y="814"/>
                    <a:pt x="457" y="851"/>
                    <a:pt x="558" y="851"/>
                  </a:cubicBezTo>
                  <a:cubicBezTo>
                    <a:pt x="775" y="851"/>
                    <a:pt x="982" y="677"/>
                    <a:pt x="982" y="428"/>
                  </a:cubicBezTo>
                  <a:cubicBezTo>
                    <a:pt x="982" y="190"/>
                    <a:pt x="792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1"/>
            <p:cNvSpPr/>
            <p:nvPr/>
          </p:nvSpPr>
          <p:spPr>
            <a:xfrm>
              <a:off x="1171450" y="3744175"/>
              <a:ext cx="11125" cy="9250"/>
            </a:xfrm>
            <a:custGeom>
              <a:avLst/>
              <a:gdLst/>
              <a:ahLst/>
              <a:cxnLst/>
              <a:rect l="l" t="t" r="r" b="b"/>
              <a:pathLst>
                <a:path w="445" h="370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96" y="2"/>
                    <a:pt x="1" y="192"/>
                    <a:pt x="128" y="318"/>
                  </a:cubicBezTo>
                  <a:cubicBezTo>
                    <a:pt x="163" y="354"/>
                    <a:pt x="207" y="370"/>
                    <a:pt x="252" y="370"/>
                  </a:cubicBezTo>
                  <a:cubicBezTo>
                    <a:pt x="348" y="370"/>
                    <a:pt x="444" y="295"/>
                    <a:pt x="444" y="176"/>
                  </a:cubicBezTo>
                  <a:cubicBezTo>
                    <a:pt x="444" y="88"/>
                    <a:pt x="376" y="0"/>
                    <a:pt x="2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1"/>
            <p:cNvSpPr/>
            <p:nvPr/>
          </p:nvSpPr>
          <p:spPr>
            <a:xfrm>
              <a:off x="1050325" y="3649200"/>
              <a:ext cx="13100" cy="13500"/>
            </a:xfrm>
            <a:custGeom>
              <a:avLst/>
              <a:gdLst/>
              <a:ahLst/>
              <a:cxnLst/>
              <a:rect l="l" t="t" r="r" b="b"/>
              <a:pathLst>
                <a:path w="524" h="540" extrusionOk="0">
                  <a:moveTo>
                    <a:pt x="254" y="1"/>
                  </a:moveTo>
                  <a:cubicBezTo>
                    <a:pt x="112" y="1"/>
                    <a:pt x="1" y="112"/>
                    <a:pt x="1" y="270"/>
                  </a:cubicBezTo>
                  <a:cubicBezTo>
                    <a:pt x="1" y="412"/>
                    <a:pt x="112" y="539"/>
                    <a:pt x="254" y="539"/>
                  </a:cubicBezTo>
                  <a:cubicBezTo>
                    <a:pt x="412" y="539"/>
                    <a:pt x="523" y="412"/>
                    <a:pt x="523" y="270"/>
                  </a:cubicBezTo>
                  <a:cubicBezTo>
                    <a:pt x="523" y="112"/>
                    <a:pt x="412" y="1"/>
                    <a:pt x="2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1"/>
            <p:cNvSpPr/>
            <p:nvPr/>
          </p:nvSpPr>
          <p:spPr>
            <a:xfrm>
              <a:off x="1715950" y="3323225"/>
              <a:ext cx="4175" cy="3300"/>
            </a:xfrm>
            <a:custGeom>
              <a:avLst/>
              <a:gdLst/>
              <a:ahLst/>
              <a:cxnLst/>
              <a:rect l="l" t="t" r="r" b="b"/>
              <a:pathLst>
                <a:path w="167" h="132" extrusionOk="0">
                  <a:moveTo>
                    <a:pt x="81" y="1"/>
                  </a:moveTo>
                  <a:cubicBezTo>
                    <a:pt x="40" y="1"/>
                    <a:pt x="0" y="25"/>
                    <a:pt x="8" y="72"/>
                  </a:cubicBezTo>
                  <a:cubicBezTo>
                    <a:pt x="16" y="112"/>
                    <a:pt x="51" y="131"/>
                    <a:pt x="87" y="131"/>
                  </a:cubicBezTo>
                  <a:cubicBezTo>
                    <a:pt x="123" y="131"/>
                    <a:pt x="158" y="112"/>
                    <a:pt x="166" y="72"/>
                  </a:cubicBezTo>
                  <a:cubicBezTo>
                    <a:pt x="166" y="25"/>
                    <a:pt x="123" y="1"/>
                    <a:pt x="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1"/>
            <p:cNvSpPr/>
            <p:nvPr/>
          </p:nvSpPr>
          <p:spPr>
            <a:xfrm>
              <a:off x="1102575" y="3114825"/>
              <a:ext cx="8750" cy="8725"/>
            </a:xfrm>
            <a:custGeom>
              <a:avLst/>
              <a:gdLst/>
              <a:ahLst/>
              <a:cxnLst/>
              <a:rect l="l" t="t" r="r" b="b"/>
              <a:pathLst>
                <a:path w="350" h="349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70"/>
                    <a:pt x="80" y="349"/>
                    <a:pt x="175" y="349"/>
                  </a:cubicBezTo>
                  <a:cubicBezTo>
                    <a:pt x="270" y="349"/>
                    <a:pt x="349" y="270"/>
                    <a:pt x="349" y="175"/>
                  </a:cubicBezTo>
                  <a:cubicBezTo>
                    <a:pt x="349" y="80"/>
                    <a:pt x="270" y="0"/>
                    <a:pt x="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1"/>
            <p:cNvSpPr/>
            <p:nvPr/>
          </p:nvSpPr>
          <p:spPr>
            <a:xfrm>
              <a:off x="938300" y="2947375"/>
              <a:ext cx="4375" cy="437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96" y="1"/>
                  </a:moveTo>
                  <a:cubicBezTo>
                    <a:pt x="32" y="1"/>
                    <a:pt x="1" y="32"/>
                    <a:pt x="1" y="80"/>
                  </a:cubicBezTo>
                  <a:cubicBezTo>
                    <a:pt x="1" y="127"/>
                    <a:pt x="32" y="175"/>
                    <a:pt x="96" y="175"/>
                  </a:cubicBezTo>
                  <a:cubicBezTo>
                    <a:pt x="143" y="175"/>
                    <a:pt x="175" y="127"/>
                    <a:pt x="175" y="80"/>
                  </a:cubicBezTo>
                  <a:cubicBezTo>
                    <a:pt x="175" y="32"/>
                    <a:pt x="143" y="1"/>
                    <a:pt x="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1"/>
            <p:cNvSpPr/>
            <p:nvPr/>
          </p:nvSpPr>
          <p:spPr>
            <a:xfrm>
              <a:off x="985800" y="3791700"/>
              <a:ext cx="23000" cy="19775"/>
            </a:xfrm>
            <a:custGeom>
              <a:avLst/>
              <a:gdLst/>
              <a:ahLst/>
              <a:cxnLst/>
              <a:rect l="l" t="t" r="r" b="b"/>
              <a:pathLst>
                <a:path w="920" h="791" extrusionOk="0">
                  <a:moveTo>
                    <a:pt x="523" y="1"/>
                  </a:moveTo>
                  <a:cubicBezTo>
                    <a:pt x="175" y="1"/>
                    <a:pt x="1" y="413"/>
                    <a:pt x="238" y="666"/>
                  </a:cubicBezTo>
                  <a:cubicBezTo>
                    <a:pt x="319" y="752"/>
                    <a:pt x="421" y="790"/>
                    <a:pt x="522" y="790"/>
                  </a:cubicBezTo>
                  <a:cubicBezTo>
                    <a:pt x="718" y="790"/>
                    <a:pt x="909" y="643"/>
                    <a:pt x="919" y="413"/>
                  </a:cubicBezTo>
                  <a:cubicBezTo>
                    <a:pt x="919" y="175"/>
                    <a:pt x="745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1"/>
            <p:cNvSpPr/>
            <p:nvPr/>
          </p:nvSpPr>
          <p:spPr>
            <a:xfrm>
              <a:off x="1095850" y="3656725"/>
              <a:ext cx="12300" cy="10575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43" y="365"/>
                  </a:cubicBezTo>
                  <a:cubicBezTo>
                    <a:pt x="183" y="405"/>
                    <a:pt x="232" y="422"/>
                    <a:pt x="281" y="422"/>
                  </a:cubicBezTo>
                  <a:cubicBezTo>
                    <a:pt x="387" y="422"/>
                    <a:pt x="491" y="337"/>
                    <a:pt x="491" y="206"/>
                  </a:cubicBezTo>
                  <a:cubicBezTo>
                    <a:pt x="491" y="96"/>
                    <a:pt x="396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1"/>
            <p:cNvSpPr/>
            <p:nvPr/>
          </p:nvSpPr>
          <p:spPr>
            <a:xfrm>
              <a:off x="654175" y="3038000"/>
              <a:ext cx="4300" cy="4425"/>
            </a:xfrm>
            <a:custGeom>
              <a:avLst/>
              <a:gdLst/>
              <a:ahLst/>
              <a:cxnLst/>
              <a:rect l="l" t="t" r="r" b="b"/>
              <a:pathLst>
                <a:path w="172" h="177" extrusionOk="0">
                  <a:moveTo>
                    <a:pt x="82" y="1"/>
                  </a:moveTo>
                  <a:cubicBezTo>
                    <a:pt x="1" y="1"/>
                    <a:pt x="1" y="177"/>
                    <a:pt x="82" y="177"/>
                  </a:cubicBezTo>
                  <a:cubicBezTo>
                    <a:pt x="85" y="177"/>
                    <a:pt x="89" y="176"/>
                    <a:pt x="92" y="176"/>
                  </a:cubicBezTo>
                  <a:cubicBezTo>
                    <a:pt x="140" y="176"/>
                    <a:pt x="171" y="128"/>
                    <a:pt x="171" y="81"/>
                  </a:cubicBezTo>
                  <a:cubicBezTo>
                    <a:pt x="171" y="33"/>
                    <a:pt x="140" y="2"/>
                    <a:pt x="92" y="2"/>
                  </a:cubicBezTo>
                  <a:cubicBezTo>
                    <a:pt x="89" y="1"/>
                    <a:pt x="85" y="1"/>
                    <a:pt x="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1"/>
            <p:cNvSpPr/>
            <p:nvPr/>
          </p:nvSpPr>
          <p:spPr>
            <a:xfrm>
              <a:off x="867450" y="3689175"/>
              <a:ext cx="23375" cy="20050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75" y="1"/>
                    <a:pt x="1" y="428"/>
                    <a:pt x="254" y="682"/>
                  </a:cubicBezTo>
                  <a:cubicBezTo>
                    <a:pt x="336" y="764"/>
                    <a:pt x="437" y="801"/>
                    <a:pt x="536" y="801"/>
                  </a:cubicBezTo>
                  <a:cubicBezTo>
                    <a:pt x="740" y="801"/>
                    <a:pt x="935" y="642"/>
                    <a:pt x="935" y="397"/>
                  </a:cubicBezTo>
                  <a:cubicBezTo>
                    <a:pt x="935" y="191"/>
                    <a:pt x="761" y="1"/>
                    <a:pt x="5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1"/>
            <p:cNvSpPr/>
            <p:nvPr/>
          </p:nvSpPr>
          <p:spPr>
            <a:xfrm>
              <a:off x="452800" y="3261175"/>
              <a:ext cx="4975" cy="3900"/>
            </a:xfrm>
            <a:custGeom>
              <a:avLst/>
              <a:gdLst/>
              <a:ahLst/>
              <a:cxnLst/>
              <a:rect l="l" t="t" r="r" b="b"/>
              <a:pathLst>
                <a:path w="199" h="156" extrusionOk="0">
                  <a:moveTo>
                    <a:pt x="98" y="1"/>
                  </a:moveTo>
                  <a:cubicBezTo>
                    <a:pt x="48" y="1"/>
                    <a:pt x="1" y="29"/>
                    <a:pt x="9" y="84"/>
                  </a:cubicBezTo>
                  <a:cubicBezTo>
                    <a:pt x="17" y="132"/>
                    <a:pt x="60" y="155"/>
                    <a:pt x="104" y="155"/>
                  </a:cubicBezTo>
                  <a:cubicBezTo>
                    <a:pt x="147" y="155"/>
                    <a:pt x="191" y="132"/>
                    <a:pt x="199" y="84"/>
                  </a:cubicBezTo>
                  <a:cubicBezTo>
                    <a:pt x="199" y="29"/>
                    <a:pt x="147" y="1"/>
                    <a:pt x="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1"/>
            <p:cNvSpPr/>
            <p:nvPr/>
          </p:nvSpPr>
          <p:spPr>
            <a:xfrm>
              <a:off x="1289025" y="3696300"/>
              <a:ext cx="11900" cy="11525"/>
            </a:xfrm>
            <a:custGeom>
              <a:avLst/>
              <a:gdLst/>
              <a:ahLst/>
              <a:cxnLst/>
              <a:rect l="l" t="t" r="r" b="b"/>
              <a:pathLst>
                <a:path w="476" h="461" extrusionOk="0">
                  <a:moveTo>
                    <a:pt x="238" y="1"/>
                  </a:moveTo>
                  <a:cubicBezTo>
                    <a:pt x="111" y="1"/>
                    <a:pt x="0" y="96"/>
                    <a:pt x="0" y="223"/>
                  </a:cubicBezTo>
                  <a:cubicBezTo>
                    <a:pt x="0" y="349"/>
                    <a:pt x="111" y="460"/>
                    <a:pt x="238" y="460"/>
                  </a:cubicBezTo>
                  <a:cubicBezTo>
                    <a:pt x="365" y="460"/>
                    <a:pt x="475" y="349"/>
                    <a:pt x="475" y="223"/>
                  </a:cubicBezTo>
                  <a:cubicBezTo>
                    <a:pt x="475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1"/>
            <p:cNvSpPr/>
            <p:nvPr/>
          </p:nvSpPr>
          <p:spPr>
            <a:xfrm>
              <a:off x="829050" y="3107300"/>
              <a:ext cx="21000" cy="18225"/>
            </a:xfrm>
            <a:custGeom>
              <a:avLst/>
              <a:gdLst/>
              <a:ahLst/>
              <a:cxnLst/>
              <a:rect l="l" t="t" r="r" b="b"/>
              <a:pathLst>
                <a:path w="840" h="729" extrusionOk="0">
                  <a:moveTo>
                    <a:pt x="492" y="1"/>
                  </a:moveTo>
                  <a:cubicBezTo>
                    <a:pt x="159" y="1"/>
                    <a:pt x="1" y="396"/>
                    <a:pt x="222" y="618"/>
                  </a:cubicBezTo>
                  <a:cubicBezTo>
                    <a:pt x="299" y="695"/>
                    <a:pt x="390" y="728"/>
                    <a:pt x="479" y="728"/>
                  </a:cubicBezTo>
                  <a:cubicBezTo>
                    <a:pt x="665" y="728"/>
                    <a:pt x="840" y="579"/>
                    <a:pt x="840" y="365"/>
                  </a:cubicBezTo>
                  <a:cubicBezTo>
                    <a:pt x="840" y="159"/>
                    <a:pt x="682" y="1"/>
                    <a:pt x="4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1"/>
            <p:cNvSpPr/>
            <p:nvPr/>
          </p:nvSpPr>
          <p:spPr>
            <a:xfrm>
              <a:off x="1186800" y="2901850"/>
              <a:ext cx="6450" cy="4725"/>
            </a:xfrm>
            <a:custGeom>
              <a:avLst/>
              <a:gdLst/>
              <a:ahLst/>
              <a:cxnLst/>
              <a:rect l="l" t="t" r="r" b="b"/>
              <a:pathLst>
                <a:path w="258" h="189" extrusionOk="0">
                  <a:moveTo>
                    <a:pt x="147" y="1"/>
                  </a:moveTo>
                  <a:cubicBezTo>
                    <a:pt x="1" y="1"/>
                    <a:pt x="145" y="188"/>
                    <a:pt x="219" y="188"/>
                  </a:cubicBezTo>
                  <a:cubicBezTo>
                    <a:pt x="242" y="188"/>
                    <a:pt x="258" y="171"/>
                    <a:pt x="258" y="128"/>
                  </a:cubicBezTo>
                  <a:cubicBezTo>
                    <a:pt x="258" y="48"/>
                    <a:pt x="210" y="1"/>
                    <a:pt x="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1"/>
            <p:cNvSpPr/>
            <p:nvPr/>
          </p:nvSpPr>
          <p:spPr>
            <a:xfrm>
              <a:off x="966425" y="3058625"/>
              <a:ext cx="5950" cy="5950"/>
            </a:xfrm>
            <a:custGeom>
              <a:avLst/>
              <a:gdLst/>
              <a:ahLst/>
              <a:cxnLst/>
              <a:rect l="l" t="t" r="r" b="b"/>
              <a:pathLst>
                <a:path w="238" h="238" extrusionOk="0">
                  <a:moveTo>
                    <a:pt x="111" y="0"/>
                  </a:moveTo>
                  <a:cubicBezTo>
                    <a:pt x="48" y="0"/>
                    <a:pt x="0" y="63"/>
                    <a:pt x="0" y="127"/>
                  </a:cubicBezTo>
                  <a:cubicBezTo>
                    <a:pt x="0" y="190"/>
                    <a:pt x="48" y="238"/>
                    <a:pt x="111" y="238"/>
                  </a:cubicBezTo>
                  <a:cubicBezTo>
                    <a:pt x="190" y="238"/>
                    <a:pt x="238" y="190"/>
                    <a:pt x="238" y="127"/>
                  </a:cubicBezTo>
                  <a:cubicBezTo>
                    <a:pt x="238" y="63"/>
                    <a:pt x="190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1"/>
            <p:cNvSpPr/>
            <p:nvPr/>
          </p:nvSpPr>
          <p:spPr>
            <a:xfrm>
              <a:off x="1328600" y="3721250"/>
              <a:ext cx="7950" cy="7950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38" y="317"/>
                    <a:pt x="317" y="238"/>
                    <a:pt x="317" y="159"/>
                  </a:cubicBezTo>
                  <a:cubicBezTo>
                    <a:pt x="317" y="64"/>
                    <a:pt x="238" y="0"/>
                    <a:pt x="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1"/>
            <p:cNvSpPr/>
            <p:nvPr/>
          </p:nvSpPr>
          <p:spPr>
            <a:xfrm>
              <a:off x="1141775" y="3866125"/>
              <a:ext cx="20600" cy="17675"/>
            </a:xfrm>
            <a:custGeom>
              <a:avLst/>
              <a:gdLst/>
              <a:ahLst/>
              <a:cxnLst/>
              <a:rect l="l" t="t" r="r" b="b"/>
              <a:pathLst>
                <a:path w="824" h="707" extrusionOk="0">
                  <a:moveTo>
                    <a:pt x="475" y="1"/>
                  </a:moveTo>
                  <a:cubicBezTo>
                    <a:pt x="159" y="1"/>
                    <a:pt x="0" y="381"/>
                    <a:pt x="222" y="602"/>
                  </a:cubicBezTo>
                  <a:cubicBezTo>
                    <a:pt x="294" y="674"/>
                    <a:pt x="383" y="706"/>
                    <a:pt x="469" y="706"/>
                  </a:cubicBezTo>
                  <a:cubicBezTo>
                    <a:pt x="650" y="706"/>
                    <a:pt x="824" y="568"/>
                    <a:pt x="824" y="365"/>
                  </a:cubicBezTo>
                  <a:cubicBezTo>
                    <a:pt x="824" y="159"/>
                    <a:pt x="665" y="1"/>
                    <a:pt x="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1"/>
            <p:cNvSpPr/>
            <p:nvPr/>
          </p:nvSpPr>
          <p:spPr>
            <a:xfrm>
              <a:off x="1599375" y="2961250"/>
              <a:ext cx="11900" cy="9875"/>
            </a:xfrm>
            <a:custGeom>
              <a:avLst/>
              <a:gdLst/>
              <a:ahLst/>
              <a:cxnLst/>
              <a:rect l="l" t="t" r="r" b="b"/>
              <a:pathLst>
                <a:path w="476" h="395" extrusionOk="0">
                  <a:moveTo>
                    <a:pt x="269" y="0"/>
                  </a:moveTo>
                  <a:cubicBezTo>
                    <a:pt x="95" y="0"/>
                    <a:pt x="0" y="206"/>
                    <a:pt x="127" y="333"/>
                  </a:cubicBezTo>
                  <a:cubicBezTo>
                    <a:pt x="169" y="375"/>
                    <a:pt x="222" y="394"/>
                    <a:pt x="273" y="394"/>
                  </a:cubicBezTo>
                  <a:cubicBezTo>
                    <a:pt x="377" y="394"/>
                    <a:pt x="475" y="317"/>
                    <a:pt x="475" y="190"/>
                  </a:cubicBezTo>
                  <a:cubicBezTo>
                    <a:pt x="475" y="79"/>
                    <a:pt x="380" y="0"/>
                    <a:pt x="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1"/>
            <p:cNvSpPr/>
            <p:nvPr/>
          </p:nvSpPr>
          <p:spPr>
            <a:xfrm>
              <a:off x="835000" y="3407350"/>
              <a:ext cx="7925" cy="7150"/>
            </a:xfrm>
            <a:custGeom>
              <a:avLst/>
              <a:gdLst/>
              <a:ahLst/>
              <a:cxnLst/>
              <a:rect l="l" t="t" r="r" b="b"/>
              <a:pathLst>
                <a:path w="317" h="286" extrusionOk="0">
                  <a:moveTo>
                    <a:pt x="159" y="0"/>
                  </a:moveTo>
                  <a:cubicBezTo>
                    <a:pt x="83" y="0"/>
                    <a:pt x="8" y="48"/>
                    <a:pt x="0" y="143"/>
                  </a:cubicBezTo>
                  <a:cubicBezTo>
                    <a:pt x="8" y="238"/>
                    <a:pt x="83" y="285"/>
                    <a:pt x="159" y="285"/>
                  </a:cubicBezTo>
                  <a:cubicBezTo>
                    <a:pt x="234" y="285"/>
                    <a:pt x="309" y="238"/>
                    <a:pt x="317" y="143"/>
                  </a:cubicBezTo>
                  <a:cubicBezTo>
                    <a:pt x="309" y="48"/>
                    <a:pt x="234" y="0"/>
                    <a:pt x="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1"/>
            <p:cNvSpPr/>
            <p:nvPr/>
          </p:nvSpPr>
          <p:spPr>
            <a:xfrm>
              <a:off x="870625" y="3307200"/>
              <a:ext cx="6750" cy="6350"/>
            </a:xfrm>
            <a:custGeom>
              <a:avLst/>
              <a:gdLst/>
              <a:ahLst/>
              <a:cxnLst/>
              <a:rect l="l" t="t" r="r" b="b"/>
              <a:pathLst>
                <a:path w="270" h="254" extrusionOk="0">
                  <a:moveTo>
                    <a:pt x="127" y="1"/>
                  </a:moveTo>
                  <a:cubicBezTo>
                    <a:pt x="64" y="1"/>
                    <a:pt x="0" y="64"/>
                    <a:pt x="0" y="127"/>
                  </a:cubicBezTo>
                  <a:cubicBezTo>
                    <a:pt x="0" y="206"/>
                    <a:pt x="64" y="254"/>
                    <a:pt x="127" y="254"/>
                  </a:cubicBezTo>
                  <a:cubicBezTo>
                    <a:pt x="206" y="254"/>
                    <a:pt x="269" y="206"/>
                    <a:pt x="269" y="127"/>
                  </a:cubicBezTo>
                  <a:cubicBezTo>
                    <a:pt x="269" y="64"/>
                    <a:pt x="206" y="1"/>
                    <a:pt x="1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1"/>
            <p:cNvSpPr/>
            <p:nvPr/>
          </p:nvSpPr>
          <p:spPr>
            <a:xfrm>
              <a:off x="914950" y="3745800"/>
              <a:ext cx="9525" cy="8050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8"/>
                  </a:cubicBezTo>
                  <a:cubicBezTo>
                    <a:pt x="381" y="63"/>
                    <a:pt x="301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1"/>
            <p:cNvSpPr/>
            <p:nvPr/>
          </p:nvSpPr>
          <p:spPr>
            <a:xfrm>
              <a:off x="1364225" y="3632975"/>
              <a:ext cx="13875" cy="13475"/>
            </a:xfrm>
            <a:custGeom>
              <a:avLst/>
              <a:gdLst/>
              <a:ahLst/>
              <a:cxnLst/>
              <a:rect l="l" t="t" r="r" b="b"/>
              <a:pathLst>
                <a:path w="555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55" y="428"/>
                    <a:pt x="555" y="270"/>
                  </a:cubicBezTo>
                  <a:cubicBezTo>
                    <a:pt x="555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1"/>
            <p:cNvSpPr/>
            <p:nvPr/>
          </p:nvSpPr>
          <p:spPr>
            <a:xfrm>
              <a:off x="1583125" y="34085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1"/>
            <p:cNvSpPr/>
            <p:nvPr/>
          </p:nvSpPr>
          <p:spPr>
            <a:xfrm>
              <a:off x="1042800" y="3457625"/>
              <a:ext cx="15075" cy="12950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5"/>
                    <a:pt x="274" y="518"/>
                    <a:pt x="338" y="518"/>
                  </a:cubicBezTo>
                  <a:cubicBezTo>
                    <a:pt x="471" y="518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1"/>
            <p:cNvSpPr/>
            <p:nvPr/>
          </p:nvSpPr>
          <p:spPr>
            <a:xfrm>
              <a:off x="489825" y="3396275"/>
              <a:ext cx="11900" cy="9775"/>
            </a:xfrm>
            <a:custGeom>
              <a:avLst/>
              <a:gdLst/>
              <a:ahLst/>
              <a:cxnLst/>
              <a:rect l="l" t="t" r="r" b="b"/>
              <a:pathLst>
                <a:path w="476" h="391" extrusionOk="0">
                  <a:moveTo>
                    <a:pt x="269" y="0"/>
                  </a:moveTo>
                  <a:cubicBezTo>
                    <a:pt x="95" y="0"/>
                    <a:pt x="0" y="206"/>
                    <a:pt x="127" y="333"/>
                  </a:cubicBezTo>
                  <a:cubicBezTo>
                    <a:pt x="167" y="373"/>
                    <a:pt x="217" y="391"/>
                    <a:pt x="267" y="391"/>
                  </a:cubicBezTo>
                  <a:cubicBezTo>
                    <a:pt x="372" y="391"/>
                    <a:pt x="475" y="309"/>
                    <a:pt x="475" y="190"/>
                  </a:cubicBezTo>
                  <a:cubicBezTo>
                    <a:pt x="475" y="79"/>
                    <a:pt x="380" y="0"/>
                    <a:pt x="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1"/>
            <p:cNvSpPr/>
            <p:nvPr/>
          </p:nvSpPr>
          <p:spPr>
            <a:xfrm>
              <a:off x="999675" y="3377650"/>
              <a:ext cx="15850" cy="15875"/>
            </a:xfrm>
            <a:custGeom>
              <a:avLst/>
              <a:gdLst/>
              <a:ahLst/>
              <a:cxnLst/>
              <a:rect l="l" t="t" r="r" b="b"/>
              <a:pathLst>
                <a:path w="634" h="635" extrusionOk="0">
                  <a:moveTo>
                    <a:pt x="317" y="1"/>
                  </a:moveTo>
                  <a:cubicBezTo>
                    <a:pt x="143" y="1"/>
                    <a:pt x="0" y="143"/>
                    <a:pt x="0" y="318"/>
                  </a:cubicBezTo>
                  <a:cubicBezTo>
                    <a:pt x="0" y="492"/>
                    <a:pt x="143" y="634"/>
                    <a:pt x="317" y="634"/>
                  </a:cubicBezTo>
                  <a:cubicBezTo>
                    <a:pt x="491" y="634"/>
                    <a:pt x="633" y="492"/>
                    <a:pt x="633" y="318"/>
                  </a:cubicBezTo>
                  <a:cubicBezTo>
                    <a:pt x="633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1"/>
            <p:cNvSpPr/>
            <p:nvPr/>
          </p:nvSpPr>
          <p:spPr>
            <a:xfrm>
              <a:off x="1339025" y="3007950"/>
              <a:ext cx="5450" cy="3525"/>
            </a:xfrm>
            <a:custGeom>
              <a:avLst/>
              <a:gdLst/>
              <a:ahLst/>
              <a:cxnLst/>
              <a:rect l="l" t="t" r="r" b="b"/>
              <a:pathLst>
                <a:path w="218" h="141" extrusionOk="0">
                  <a:moveTo>
                    <a:pt x="122" y="0"/>
                  </a:moveTo>
                  <a:cubicBezTo>
                    <a:pt x="0" y="0"/>
                    <a:pt x="113" y="141"/>
                    <a:pt x="178" y="141"/>
                  </a:cubicBezTo>
                  <a:cubicBezTo>
                    <a:pt x="198" y="141"/>
                    <a:pt x="213" y="128"/>
                    <a:pt x="217" y="95"/>
                  </a:cubicBezTo>
                  <a:cubicBezTo>
                    <a:pt x="217" y="32"/>
                    <a:pt x="170" y="0"/>
                    <a:pt x="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1"/>
            <p:cNvSpPr/>
            <p:nvPr/>
          </p:nvSpPr>
          <p:spPr>
            <a:xfrm>
              <a:off x="1810750" y="3407450"/>
              <a:ext cx="4775" cy="5075"/>
            </a:xfrm>
            <a:custGeom>
              <a:avLst/>
              <a:gdLst/>
              <a:ahLst/>
              <a:cxnLst/>
              <a:rect l="l" t="t" r="r" b="b"/>
              <a:pathLst>
                <a:path w="191" h="203" extrusionOk="0">
                  <a:moveTo>
                    <a:pt x="95" y="0"/>
                  </a:moveTo>
                  <a:cubicBezTo>
                    <a:pt x="48" y="0"/>
                    <a:pt x="0" y="36"/>
                    <a:pt x="0" y="107"/>
                  </a:cubicBezTo>
                  <a:cubicBezTo>
                    <a:pt x="0" y="171"/>
                    <a:pt x="48" y="202"/>
                    <a:pt x="95" y="202"/>
                  </a:cubicBezTo>
                  <a:cubicBezTo>
                    <a:pt x="143" y="202"/>
                    <a:pt x="190" y="171"/>
                    <a:pt x="190" y="107"/>
                  </a:cubicBezTo>
                  <a:cubicBezTo>
                    <a:pt x="190" y="36"/>
                    <a:pt x="143" y="0"/>
                    <a:pt x="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1"/>
            <p:cNvSpPr/>
            <p:nvPr/>
          </p:nvSpPr>
          <p:spPr>
            <a:xfrm>
              <a:off x="1534850" y="31947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79" y="1"/>
                    <a:pt x="0" y="80"/>
                    <a:pt x="0" y="191"/>
                  </a:cubicBezTo>
                  <a:cubicBezTo>
                    <a:pt x="0" y="302"/>
                    <a:pt x="79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80"/>
                    <a:pt x="301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1"/>
            <p:cNvSpPr/>
            <p:nvPr/>
          </p:nvSpPr>
          <p:spPr>
            <a:xfrm>
              <a:off x="432825" y="3437825"/>
              <a:ext cx="8725" cy="8725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49"/>
                    <a:pt x="174" y="349"/>
                  </a:cubicBezTo>
                  <a:cubicBezTo>
                    <a:pt x="269" y="349"/>
                    <a:pt x="349" y="270"/>
                    <a:pt x="349" y="175"/>
                  </a:cubicBezTo>
                  <a:cubicBezTo>
                    <a:pt x="349" y="80"/>
                    <a:pt x="269" y="1"/>
                    <a:pt x="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1"/>
            <p:cNvSpPr/>
            <p:nvPr/>
          </p:nvSpPr>
          <p:spPr>
            <a:xfrm>
              <a:off x="1180050" y="3948075"/>
              <a:ext cx="6875" cy="4550"/>
            </a:xfrm>
            <a:custGeom>
              <a:avLst/>
              <a:gdLst/>
              <a:ahLst/>
              <a:cxnLst/>
              <a:rect l="l" t="t" r="r" b="b"/>
              <a:pathLst>
                <a:path w="275" h="182" extrusionOk="0">
                  <a:moveTo>
                    <a:pt x="148" y="0"/>
                  </a:moveTo>
                  <a:cubicBezTo>
                    <a:pt x="0" y="0"/>
                    <a:pt x="158" y="181"/>
                    <a:pt x="236" y="181"/>
                  </a:cubicBezTo>
                  <a:cubicBezTo>
                    <a:pt x="258" y="181"/>
                    <a:pt x="274" y="166"/>
                    <a:pt x="274" y="127"/>
                  </a:cubicBezTo>
                  <a:cubicBezTo>
                    <a:pt x="274" y="48"/>
                    <a:pt x="211" y="0"/>
                    <a:pt x="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1"/>
            <p:cNvSpPr/>
            <p:nvPr/>
          </p:nvSpPr>
          <p:spPr>
            <a:xfrm>
              <a:off x="505250" y="3032875"/>
              <a:ext cx="7950" cy="7950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38"/>
                    <a:pt x="80" y="318"/>
                    <a:pt x="159" y="318"/>
                  </a:cubicBezTo>
                  <a:cubicBezTo>
                    <a:pt x="254" y="318"/>
                    <a:pt x="317" y="238"/>
                    <a:pt x="317" y="159"/>
                  </a:cubicBezTo>
                  <a:cubicBezTo>
                    <a:pt x="317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1"/>
            <p:cNvSpPr/>
            <p:nvPr/>
          </p:nvSpPr>
          <p:spPr>
            <a:xfrm>
              <a:off x="650125" y="2956875"/>
              <a:ext cx="9150" cy="7550"/>
            </a:xfrm>
            <a:custGeom>
              <a:avLst/>
              <a:gdLst/>
              <a:ahLst/>
              <a:cxnLst/>
              <a:rect l="l" t="t" r="r" b="b"/>
              <a:pathLst>
                <a:path w="366" h="302" extrusionOk="0">
                  <a:moveTo>
                    <a:pt x="207" y="1"/>
                  </a:moveTo>
                  <a:cubicBezTo>
                    <a:pt x="1" y="1"/>
                    <a:pt x="1" y="302"/>
                    <a:pt x="207" y="302"/>
                  </a:cubicBezTo>
                  <a:cubicBezTo>
                    <a:pt x="302" y="302"/>
                    <a:pt x="365" y="238"/>
                    <a:pt x="365" y="159"/>
                  </a:cubicBezTo>
                  <a:cubicBezTo>
                    <a:pt x="365" y="64"/>
                    <a:pt x="302" y="1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1"/>
            <p:cNvSpPr/>
            <p:nvPr/>
          </p:nvSpPr>
          <p:spPr>
            <a:xfrm>
              <a:off x="470450" y="2746300"/>
              <a:ext cx="4750" cy="3525"/>
            </a:xfrm>
            <a:custGeom>
              <a:avLst/>
              <a:gdLst/>
              <a:ahLst/>
              <a:cxnLst/>
              <a:rect l="l" t="t" r="r" b="b"/>
              <a:pathLst>
                <a:path w="190" h="141" extrusionOk="0">
                  <a:moveTo>
                    <a:pt x="110" y="0"/>
                  </a:moveTo>
                  <a:cubicBezTo>
                    <a:pt x="1" y="0"/>
                    <a:pt x="107" y="141"/>
                    <a:pt x="161" y="141"/>
                  </a:cubicBezTo>
                  <a:cubicBezTo>
                    <a:pt x="178" y="141"/>
                    <a:pt x="189" y="128"/>
                    <a:pt x="189" y="95"/>
                  </a:cubicBezTo>
                  <a:cubicBezTo>
                    <a:pt x="189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1"/>
            <p:cNvSpPr/>
            <p:nvPr/>
          </p:nvSpPr>
          <p:spPr>
            <a:xfrm>
              <a:off x="679025" y="3225750"/>
              <a:ext cx="9925" cy="9825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9" y="1"/>
                  </a:moveTo>
                  <a:cubicBezTo>
                    <a:pt x="100" y="1"/>
                    <a:pt x="1" y="68"/>
                    <a:pt x="1" y="203"/>
                  </a:cubicBezTo>
                  <a:cubicBezTo>
                    <a:pt x="1" y="329"/>
                    <a:pt x="100" y="393"/>
                    <a:pt x="199" y="393"/>
                  </a:cubicBezTo>
                  <a:cubicBezTo>
                    <a:pt x="298" y="393"/>
                    <a:pt x="397" y="329"/>
                    <a:pt x="397" y="203"/>
                  </a:cubicBezTo>
                  <a:cubicBezTo>
                    <a:pt x="397" y="68"/>
                    <a:pt x="298" y="1"/>
                    <a:pt x="1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1"/>
            <p:cNvSpPr/>
            <p:nvPr/>
          </p:nvSpPr>
          <p:spPr>
            <a:xfrm>
              <a:off x="861900" y="2962425"/>
              <a:ext cx="14275" cy="12175"/>
            </a:xfrm>
            <a:custGeom>
              <a:avLst/>
              <a:gdLst/>
              <a:ahLst/>
              <a:cxnLst/>
              <a:rect l="l" t="t" r="r" b="b"/>
              <a:pathLst>
                <a:path w="571" h="487" extrusionOk="0">
                  <a:moveTo>
                    <a:pt x="333" y="1"/>
                  </a:moveTo>
                  <a:cubicBezTo>
                    <a:pt x="112" y="1"/>
                    <a:pt x="1" y="270"/>
                    <a:pt x="143" y="412"/>
                  </a:cubicBezTo>
                  <a:cubicBezTo>
                    <a:pt x="195" y="464"/>
                    <a:pt x="258" y="487"/>
                    <a:pt x="320" y="487"/>
                  </a:cubicBezTo>
                  <a:cubicBezTo>
                    <a:pt x="448" y="487"/>
                    <a:pt x="571" y="388"/>
                    <a:pt x="571" y="238"/>
                  </a:cubicBezTo>
                  <a:cubicBezTo>
                    <a:pt x="571" y="111"/>
                    <a:pt x="460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1"/>
            <p:cNvSpPr/>
            <p:nvPr/>
          </p:nvSpPr>
          <p:spPr>
            <a:xfrm>
              <a:off x="1093075" y="3212600"/>
              <a:ext cx="27750" cy="23900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0"/>
                  </a:moveTo>
                  <a:cubicBezTo>
                    <a:pt x="222" y="0"/>
                    <a:pt x="1" y="523"/>
                    <a:pt x="302" y="824"/>
                  </a:cubicBezTo>
                  <a:cubicBezTo>
                    <a:pt x="397" y="914"/>
                    <a:pt x="514" y="955"/>
                    <a:pt x="628" y="955"/>
                  </a:cubicBezTo>
                  <a:cubicBezTo>
                    <a:pt x="874" y="955"/>
                    <a:pt x="1109" y="767"/>
                    <a:pt x="1109" y="475"/>
                  </a:cubicBezTo>
                  <a:cubicBezTo>
                    <a:pt x="1109" y="222"/>
                    <a:pt x="903" y="0"/>
                    <a:pt x="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1"/>
            <p:cNvSpPr/>
            <p:nvPr/>
          </p:nvSpPr>
          <p:spPr>
            <a:xfrm>
              <a:off x="1585900" y="3762825"/>
              <a:ext cx="10325" cy="10300"/>
            </a:xfrm>
            <a:custGeom>
              <a:avLst/>
              <a:gdLst/>
              <a:ahLst/>
              <a:cxnLst/>
              <a:rect l="l" t="t" r="r" b="b"/>
              <a:pathLst>
                <a:path w="413" h="412" extrusionOk="0">
                  <a:moveTo>
                    <a:pt x="207" y="0"/>
                  </a:moveTo>
                  <a:cubicBezTo>
                    <a:pt x="80" y="0"/>
                    <a:pt x="1" y="95"/>
                    <a:pt x="1" y="206"/>
                  </a:cubicBezTo>
                  <a:cubicBezTo>
                    <a:pt x="1" y="333"/>
                    <a:pt x="80" y="412"/>
                    <a:pt x="207" y="412"/>
                  </a:cubicBezTo>
                  <a:cubicBezTo>
                    <a:pt x="317" y="412"/>
                    <a:pt x="412" y="333"/>
                    <a:pt x="412" y="206"/>
                  </a:cubicBezTo>
                  <a:cubicBezTo>
                    <a:pt x="412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1"/>
            <p:cNvSpPr/>
            <p:nvPr/>
          </p:nvSpPr>
          <p:spPr>
            <a:xfrm>
              <a:off x="377000" y="3650800"/>
              <a:ext cx="3600" cy="3575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80" y="0"/>
                  </a:moveTo>
                  <a:cubicBezTo>
                    <a:pt x="32" y="0"/>
                    <a:pt x="1" y="32"/>
                    <a:pt x="1" y="63"/>
                  </a:cubicBezTo>
                  <a:cubicBezTo>
                    <a:pt x="1" y="111"/>
                    <a:pt x="32" y="143"/>
                    <a:pt x="80" y="143"/>
                  </a:cubicBezTo>
                  <a:cubicBezTo>
                    <a:pt x="112" y="143"/>
                    <a:pt x="143" y="111"/>
                    <a:pt x="143" y="63"/>
                  </a:cubicBezTo>
                  <a:cubicBezTo>
                    <a:pt x="143" y="32"/>
                    <a:pt x="112" y="0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1"/>
            <p:cNvSpPr/>
            <p:nvPr/>
          </p:nvSpPr>
          <p:spPr>
            <a:xfrm>
              <a:off x="1484175" y="3236750"/>
              <a:ext cx="9925" cy="9925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396"/>
                    <a:pt x="206" y="396"/>
                  </a:cubicBezTo>
                  <a:cubicBezTo>
                    <a:pt x="317" y="396"/>
                    <a:pt x="396" y="317"/>
                    <a:pt x="396" y="206"/>
                  </a:cubicBezTo>
                  <a:cubicBezTo>
                    <a:pt x="396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1"/>
            <p:cNvSpPr/>
            <p:nvPr/>
          </p:nvSpPr>
          <p:spPr>
            <a:xfrm>
              <a:off x="1078825" y="2913350"/>
              <a:ext cx="19025" cy="16300"/>
            </a:xfrm>
            <a:custGeom>
              <a:avLst/>
              <a:gdLst/>
              <a:ahLst/>
              <a:cxnLst/>
              <a:rect l="l" t="t" r="r" b="b"/>
              <a:pathLst>
                <a:path w="761" h="652" extrusionOk="0">
                  <a:moveTo>
                    <a:pt x="428" y="0"/>
                  </a:moveTo>
                  <a:cubicBezTo>
                    <a:pt x="143" y="0"/>
                    <a:pt x="1" y="348"/>
                    <a:pt x="207" y="554"/>
                  </a:cubicBezTo>
                  <a:cubicBezTo>
                    <a:pt x="273" y="621"/>
                    <a:pt x="355" y="651"/>
                    <a:pt x="435" y="651"/>
                  </a:cubicBezTo>
                  <a:cubicBezTo>
                    <a:pt x="602" y="651"/>
                    <a:pt x="761" y="520"/>
                    <a:pt x="761" y="317"/>
                  </a:cubicBezTo>
                  <a:cubicBezTo>
                    <a:pt x="761" y="143"/>
                    <a:pt x="618" y="0"/>
                    <a:pt x="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1"/>
            <p:cNvSpPr/>
            <p:nvPr/>
          </p:nvSpPr>
          <p:spPr>
            <a:xfrm>
              <a:off x="1273975" y="353995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1" y="1"/>
                  </a:moveTo>
                  <a:cubicBezTo>
                    <a:pt x="80" y="1"/>
                    <a:pt x="1" y="80"/>
                    <a:pt x="1" y="191"/>
                  </a:cubicBezTo>
                  <a:cubicBezTo>
                    <a:pt x="1" y="286"/>
                    <a:pt x="80" y="381"/>
                    <a:pt x="191" y="381"/>
                  </a:cubicBezTo>
                  <a:cubicBezTo>
                    <a:pt x="286" y="381"/>
                    <a:pt x="381" y="286"/>
                    <a:pt x="381" y="191"/>
                  </a:cubicBezTo>
                  <a:cubicBezTo>
                    <a:pt x="381" y="80"/>
                    <a:pt x="286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1"/>
            <p:cNvSpPr/>
            <p:nvPr/>
          </p:nvSpPr>
          <p:spPr>
            <a:xfrm>
              <a:off x="1582350" y="2840100"/>
              <a:ext cx="8325" cy="7125"/>
            </a:xfrm>
            <a:custGeom>
              <a:avLst/>
              <a:gdLst/>
              <a:ahLst/>
              <a:cxnLst/>
              <a:rect l="l" t="t" r="r" b="b"/>
              <a:pathLst>
                <a:path w="333" h="285" extrusionOk="0">
                  <a:moveTo>
                    <a:pt x="190" y="1"/>
                  </a:moveTo>
                  <a:cubicBezTo>
                    <a:pt x="64" y="1"/>
                    <a:pt x="0" y="159"/>
                    <a:pt x="95" y="238"/>
                  </a:cubicBezTo>
                  <a:cubicBezTo>
                    <a:pt x="122" y="270"/>
                    <a:pt x="157" y="284"/>
                    <a:pt x="192" y="284"/>
                  </a:cubicBezTo>
                  <a:cubicBezTo>
                    <a:pt x="262" y="284"/>
                    <a:pt x="333" y="228"/>
                    <a:pt x="333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1"/>
            <p:cNvSpPr/>
            <p:nvPr/>
          </p:nvSpPr>
          <p:spPr>
            <a:xfrm>
              <a:off x="909025" y="3104525"/>
              <a:ext cx="21775" cy="19000"/>
            </a:xfrm>
            <a:custGeom>
              <a:avLst/>
              <a:gdLst/>
              <a:ahLst/>
              <a:cxnLst/>
              <a:rect l="l" t="t" r="r" b="b"/>
              <a:pathLst>
                <a:path w="871" h="760" extrusionOk="0">
                  <a:moveTo>
                    <a:pt x="491" y="1"/>
                  </a:moveTo>
                  <a:cubicBezTo>
                    <a:pt x="158" y="1"/>
                    <a:pt x="0" y="412"/>
                    <a:pt x="238" y="650"/>
                  </a:cubicBezTo>
                  <a:cubicBezTo>
                    <a:pt x="314" y="726"/>
                    <a:pt x="406" y="760"/>
                    <a:pt x="496" y="760"/>
                  </a:cubicBezTo>
                  <a:cubicBezTo>
                    <a:pt x="688" y="760"/>
                    <a:pt x="871" y="607"/>
                    <a:pt x="871" y="381"/>
                  </a:cubicBezTo>
                  <a:cubicBezTo>
                    <a:pt x="871" y="175"/>
                    <a:pt x="697" y="1"/>
                    <a:pt x="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1"/>
            <p:cNvSpPr/>
            <p:nvPr/>
          </p:nvSpPr>
          <p:spPr>
            <a:xfrm>
              <a:off x="598675" y="3704625"/>
              <a:ext cx="19825" cy="17000"/>
            </a:xfrm>
            <a:custGeom>
              <a:avLst/>
              <a:gdLst/>
              <a:ahLst/>
              <a:cxnLst/>
              <a:rect l="l" t="t" r="r" b="b"/>
              <a:pathLst>
                <a:path w="793" h="680" extrusionOk="0">
                  <a:moveTo>
                    <a:pt x="444" y="0"/>
                  </a:moveTo>
                  <a:cubicBezTo>
                    <a:pt x="159" y="0"/>
                    <a:pt x="1" y="365"/>
                    <a:pt x="222" y="586"/>
                  </a:cubicBezTo>
                  <a:cubicBezTo>
                    <a:pt x="287" y="651"/>
                    <a:pt x="368" y="680"/>
                    <a:pt x="447" y="680"/>
                  </a:cubicBezTo>
                  <a:cubicBezTo>
                    <a:pt x="621" y="680"/>
                    <a:pt x="792" y="544"/>
                    <a:pt x="792" y="349"/>
                  </a:cubicBezTo>
                  <a:cubicBezTo>
                    <a:pt x="792" y="159"/>
                    <a:pt x="634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1"/>
            <p:cNvSpPr/>
            <p:nvPr/>
          </p:nvSpPr>
          <p:spPr>
            <a:xfrm>
              <a:off x="1402625" y="3840400"/>
              <a:ext cx="7150" cy="7550"/>
            </a:xfrm>
            <a:custGeom>
              <a:avLst/>
              <a:gdLst/>
              <a:ahLst/>
              <a:cxnLst/>
              <a:rect l="l" t="t" r="r" b="b"/>
              <a:pathLst>
                <a:path w="286" h="302" extrusionOk="0">
                  <a:moveTo>
                    <a:pt x="143" y="0"/>
                  </a:moveTo>
                  <a:cubicBezTo>
                    <a:pt x="64" y="0"/>
                    <a:pt x="1" y="64"/>
                    <a:pt x="1" y="143"/>
                  </a:cubicBezTo>
                  <a:cubicBezTo>
                    <a:pt x="1" y="222"/>
                    <a:pt x="64" y="301"/>
                    <a:pt x="143" y="301"/>
                  </a:cubicBezTo>
                  <a:cubicBezTo>
                    <a:pt x="222" y="285"/>
                    <a:pt x="286" y="222"/>
                    <a:pt x="286" y="143"/>
                  </a:cubicBezTo>
                  <a:cubicBezTo>
                    <a:pt x="286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1"/>
            <p:cNvSpPr/>
            <p:nvPr/>
          </p:nvSpPr>
          <p:spPr>
            <a:xfrm>
              <a:off x="1184525" y="3534425"/>
              <a:ext cx="11500" cy="11100"/>
            </a:xfrm>
            <a:custGeom>
              <a:avLst/>
              <a:gdLst/>
              <a:ahLst/>
              <a:cxnLst/>
              <a:rect l="l" t="t" r="r" b="b"/>
              <a:pathLst>
                <a:path w="460" h="444" extrusionOk="0">
                  <a:moveTo>
                    <a:pt x="238" y="0"/>
                  </a:moveTo>
                  <a:cubicBezTo>
                    <a:pt x="111" y="0"/>
                    <a:pt x="0" y="95"/>
                    <a:pt x="0" y="222"/>
                  </a:cubicBezTo>
                  <a:cubicBezTo>
                    <a:pt x="0" y="348"/>
                    <a:pt x="111" y="443"/>
                    <a:pt x="238" y="443"/>
                  </a:cubicBezTo>
                  <a:cubicBezTo>
                    <a:pt x="349" y="443"/>
                    <a:pt x="460" y="348"/>
                    <a:pt x="460" y="222"/>
                  </a:cubicBezTo>
                  <a:cubicBezTo>
                    <a:pt x="460" y="95"/>
                    <a:pt x="349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1"/>
            <p:cNvSpPr/>
            <p:nvPr/>
          </p:nvSpPr>
          <p:spPr>
            <a:xfrm>
              <a:off x="533750" y="3415650"/>
              <a:ext cx="11125" cy="9500"/>
            </a:xfrm>
            <a:custGeom>
              <a:avLst/>
              <a:gdLst/>
              <a:ahLst/>
              <a:cxnLst/>
              <a:rect l="l" t="t" r="r" b="b"/>
              <a:pathLst>
                <a:path w="445" h="380" extrusionOk="0">
                  <a:moveTo>
                    <a:pt x="254" y="1"/>
                  </a:moveTo>
                  <a:cubicBezTo>
                    <a:pt x="96" y="1"/>
                    <a:pt x="1" y="207"/>
                    <a:pt x="127" y="318"/>
                  </a:cubicBezTo>
                  <a:cubicBezTo>
                    <a:pt x="165" y="361"/>
                    <a:pt x="213" y="380"/>
                    <a:pt x="261" y="380"/>
                  </a:cubicBezTo>
                  <a:cubicBezTo>
                    <a:pt x="354" y="380"/>
                    <a:pt x="444" y="306"/>
                    <a:pt x="444" y="191"/>
                  </a:cubicBezTo>
                  <a:cubicBezTo>
                    <a:pt x="444" y="96"/>
                    <a:pt x="365" y="1"/>
                    <a:pt x="2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1"/>
            <p:cNvSpPr/>
            <p:nvPr/>
          </p:nvSpPr>
          <p:spPr>
            <a:xfrm>
              <a:off x="1061425" y="3356675"/>
              <a:ext cx="24150" cy="20825"/>
            </a:xfrm>
            <a:custGeom>
              <a:avLst/>
              <a:gdLst/>
              <a:ahLst/>
              <a:cxnLst/>
              <a:rect l="l" t="t" r="r" b="b"/>
              <a:pathLst>
                <a:path w="966" h="833" extrusionOk="0">
                  <a:moveTo>
                    <a:pt x="554" y="1"/>
                  </a:moveTo>
                  <a:cubicBezTo>
                    <a:pt x="190" y="1"/>
                    <a:pt x="0" y="444"/>
                    <a:pt x="253" y="713"/>
                  </a:cubicBezTo>
                  <a:cubicBezTo>
                    <a:pt x="340" y="795"/>
                    <a:pt x="446" y="832"/>
                    <a:pt x="548" y="832"/>
                  </a:cubicBezTo>
                  <a:cubicBezTo>
                    <a:pt x="763" y="832"/>
                    <a:pt x="966" y="670"/>
                    <a:pt x="966" y="412"/>
                  </a:cubicBezTo>
                  <a:cubicBezTo>
                    <a:pt x="966" y="191"/>
                    <a:pt x="776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1"/>
            <p:cNvSpPr/>
            <p:nvPr/>
          </p:nvSpPr>
          <p:spPr>
            <a:xfrm>
              <a:off x="1219750" y="3343625"/>
              <a:ext cx="26550" cy="22425"/>
            </a:xfrm>
            <a:custGeom>
              <a:avLst/>
              <a:gdLst/>
              <a:ahLst/>
              <a:cxnLst/>
              <a:rect l="l" t="t" r="r" b="b"/>
              <a:pathLst>
                <a:path w="1062" h="897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9" y="854"/>
                    <a:pt x="495" y="896"/>
                    <a:pt x="609" y="896"/>
                  </a:cubicBezTo>
                  <a:cubicBezTo>
                    <a:pt x="840" y="896"/>
                    <a:pt x="1061" y="720"/>
                    <a:pt x="1061" y="444"/>
                  </a:cubicBezTo>
                  <a:cubicBezTo>
                    <a:pt x="1061" y="206"/>
                    <a:pt x="856" y="0"/>
                    <a:pt x="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1"/>
            <p:cNvSpPr/>
            <p:nvPr/>
          </p:nvSpPr>
          <p:spPr>
            <a:xfrm>
              <a:off x="590375" y="3857425"/>
              <a:ext cx="9900" cy="9925"/>
            </a:xfrm>
            <a:custGeom>
              <a:avLst/>
              <a:gdLst/>
              <a:ahLst/>
              <a:cxnLst/>
              <a:rect l="l" t="t" r="r" b="b"/>
              <a:pathLst>
                <a:path w="396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01"/>
                    <a:pt x="95" y="396"/>
                    <a:pt x="206" y="396"/>
                  </a:cubicBezTo>
                  <a:cubicBezTo>
                    <a:pt x="301" y="396"/>
                    <a:pt x="396" y="301"/>
                    <a:pt x="396" y="206"/>
                  </a:cubicBezTo>
                  <a:cubicBezTo>
                    <a:pt x="396" y="95"/>
                    <a:pt x="301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1"/>
            <p:cNvSpPr/>
            <p:nvPr/>
          </p:nvSpPr>
          <p:spPr>
            <a:xfrm>
              <a:off x="733650" y="3299675"/>
              <a:ext cx="24175" cy="21000"/>
            </a:xfrm>
            <a:custGeom>
              <a:avLst/>
              <a:gdLst/>
              <a:ahLst/>
              <a:cxnLst/>
              <a:rect l="l" t="t" r="r" b="b"/>
              <a:pathLst>
                <a:path w="967" h="840" extrusionOk="0">
                  <a:moveTo>
                    <a:pt x="555" y="1"/>
                  </a:moveTo>
                  <a:cubicBezTo>
                    <a:pt x="175" y="17"/>
                    <a:pt x="1" y="460"/>
                    <a:pt x="254" y="713"/>
                  </a:cubicBezTo>
                  <a:cubicBezTo>
                    <a:pt x="342" y="801"/>
                    <a:pt x="448" y="840"/>
                    <a:pt x="552" y="840"/>
                  </a:cubicBezTo>
                  <a:cubicBezTo>
                    <a:pt x="765" y="840"/>
                    <a:pt x="967" y="674"/>
                    <a:pt x="967" y="428"/>
                  </a:cubicBezTo>
                  <a:cubicBezTo>
                    <a:pt x="967" y="191"/>
                    <a:pt x="777" y="1"/>
                    <a:pt x="5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1"/>
            <p:cNvSpPr/>
            <p:nvPr/>
          </p:nvSpPr>
          <p:spPr>
            <a:xfrm>
              <a:off x="642225" y="3925200"/>
              <a:ext cx="9325" cy="8925"/>
            </a:xfrm>
            <a:custGeom>
              <a:avLst/>
              <a:gdLst/>
              <a:ahLst/>
              <a:cxnLst/>
              <a:rect l="l" t="t" r="r" b="b"/>
              <a:pathLst>
                <a:path w="373" h="357" extrusionOk="0">
                  <a:moveTo>
                    <a:pt x="184" y="1"/>
                  </a:moveTo>
                  <a:cubicBezTo>
                    <a:pt x="103" y="1"/>
                    <a:pt x="24" y="52"/>
                    <a:pt x="16" y="155"/>
                  </a:cubicBezTo>
                  <a:cubicBezTo>
                    <a:pt x="0" y="290"/>
                    <a:pt x="91" y="357"/>
                    <a:pt x="184" y="357"/>
                  </a:cubicBezTo>
                  <a:cubicBezTo>
                    <a:pt x="277" y="357"/>
                    <a:pt x="372" y="290"/>
                    <a:pt x="364" y="155"/>
                  </a:cubicBezTo>
                  <a:cubicBezTo>
                    <a:pt x="349" y="52"/>
                    <a:pt x="265" y="1"/>
                    <a:pt x="1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1"/>
            <p:cNvSpPr/>
            <p:nvPr/>
          </p:nvSpPr>
          <p:spPr>
            <a:xfrm>
              <a:off x="1184125" y="2779550"/>
              <a:ext cx="6750" cy="7150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27" y="0"/>
                  </a:moveTo>
                  <a:cubicBezTo>
                    <a:pt x="64" y="0"/>
                    <a:pt x="1" y="64"/>
                    <a:pt x="1" y="143"/>
                  </a:cubicBezTo>
                  <a:cubicBezTo>
                    <a:pt x="1" y="222"/>
                    <a:pt x="64" y="285"/>
                    <a:pt x="127" y="285"/>
                  </a:cubicBezTo>
                  <a:cubicBezTo>
                    <a:pt x="206" y="285"/>
                    <a:pt x="270" y="222"/>
                    <a:pt x="270" y="143"/>
                  </a:cubicBezTo>
                  <a:cubicBezTo>
                    <a:pt x="270" y="64"/>
                    <a:pt x="206" y="0"/>
                    <a:pt x="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1"/>
            <p:cNvSpPr/>
            <p:nvPr/>
          </p:nvSpPr>
          <p:spPr>
            <a:xfrm>
              <a:off x="647750" y="3121550"/>
              <a:ext cx="20625" cy="17650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50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1249450" y="3503150"/>
              <a:ext cx="8725" cy="8725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0"/>
                  </a:moveTo>
                  <a:cubicBezTo>
                    <a:pt x="79" y="0"/>
                    <a:pt x="0" y="79"/>
                    <a:pt x="0" y="174"/>
                  </a:cubicBezTo>
                  <a:cubicBezTo>
                    <a:pt x="0" y="269"/>
                    <a:pt x="79" y="349"/>
                    <a:pt x="174" y="349"/>
                  </a:cubicBezTo>
                  <a:cubicBezTo>
                    <a:pt x="269" y="349"/>
                    <a:pt x="348" y="269"/>
                    <a:pt x="348" y="174"/>
                  </a:cubicBezTo>
                  <a:cubicBezTo>
                    <a:pt x="348" y="79"/>
                    <a:pt x="269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1"/>
            <p:cNvSpPr/>
            <p:nvPr/>
          </p:nvSpPr>
          <p:spPr>
            <a:xfrm>
              <a:off x="666375" y="3342825"/>
              <a:ext cx="8325" cy="8350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54"/>
                    <a:pt x="79" y="333"/>
                    <a:pt x="174" y="333"/>
                  </a:cubicBezTo>
                  <a:cubicBezTo>
                    <a:pt x="253" y="333"/>
                    <a:pt x="333" y="254"/>
                    <a:pt x="333" y="175"/>
                  </a:cubicBezTo>
                  <a:cubicBezTo>
                    <a:pt x="333" y="80"/>
                    <a:pt x="253" y="1"/>
                    <a:pt x="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1"/>
            <p:cNvSpPr/>
            <p:nvPr/>
          </p:nvSpPr>
          <p:spPr>
            <a:xfrm>
              <a:off x="764150" y="3195175"/>
              <a:ext cx="21775" cy="18700"/>
            </a:xfrm>
            <a:custGeom>
              <a:avLst/>
              <a:gdLst/>
              <a:ahLst/>
              <a:cxnLst/>
              <a:rect l="l" t="t" r="r" b="b"/>
              <a:pathLst>
                <a:path w="871" h="748" extrusionOk="0">
                  <a:moveTo>
                    <a:pt x="507" y="1"/>
                  </a:moveTo>
                  <a:cubicBezTo>
                    <a:pt x="174" y="1"/>
                    <a:pt x="0" y="412"/>
                    <a:pt x="238" y="634"/>
                  </a:cubicBezTo>
                  <a:cubicBezTo>
                    <a:pt x="316" y="713"/>
                    <a:pt x="412" y="748"/>
                    <a:pt x="505" y="748"/>
                  </a:cubicBezTo>
                  <a:cubicBezTo>
                    <a:pt x="693" y="748"/>
                    <a:pt x="871" y="603"/>
                    <a:pt x="871" y="381"/>
                  </a:cubicBezTo>
                  <a:cubicBezTo>
                    <a:pt x="871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772150" y="3948075"/>
              <a:ext cx="5475" cy="4025"/>
            </a:xfrm>
            <a:custGeom>
              <a:avLst/>
              <a:gdLst/>
              <a:ahLst/>
              <a:cxnLst/>
              <a:rect l="l" t="t" r="r" b="b"/>
              <a:pathLst>
                <a:path w="219" h="161" extrusionOk="0">
                  <a:moveTo>
                    <a:pt x="123" y="0"/>
                  </a:moveTo>
                  <a:cubicBezTo>
                    <a:pt x="1" y="0"/>
                    <a:pt x="124" y="161"/>
                    <a:pt x="187" y="161"/>
                  </a:cubicBezTo>
                  <a:cubicBezTo>
                    <a:pt x="205" y="161"/>
                    <a:pt x="218" y="147"/>
                    <a:pt x="218" y="111"/>
                  </a:cubicBezTo>
                  <a:cubicBezTo>
                    <a:pt x="218" y="48"/>
                    <a:pt x="171" y="0"/>
                    <a:pt x="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1"/>
            <p:cNvSpPr/>
            <p:nvPr/>
          </p:nvSpPr>
          <p:spPr>
            <a:xfrm>
              <a:off x="697250" y="3092650"/>
              <a:ext cx="12275" cy="10450"/>
            </a:xfrm>
            <a:custGeom>
              <a:avLst/>
              <a:gdLst/>
              <a:ahLst/>
              <a:cxnLst/>
              <a:rect l="l" t="t" r="r" b="b"/>
              <a:pathLst>
                <a:path w="491" h="418" extrusionOk="0">
                  <a:moveTo>
                    <a:pt x="285" y="1"/>
                  </a:moveTo>
                  <a:cubicBezTo>
                    <a:pt x="111" y="1"/>
                    <a:pt x="0" y="222"/>
                    <a:pt x="127" y="349"/>
                  </a:cubicBezTo>
                  <a:cubicBezTo>
                    <a:pt x="169" y="397"/>
                    <a:pt x="224" y="418"/>
                    <a:pt x="277" y="418"/>
                  </a:cubicBezTo>
                  <a:cubicBezTo>
                    <a:pt x="385" y="418"/>
                    <a:pt x="491" y="333"/>
                    <a:pt x="491" y="207"/>
                  </a:cubicBezTo>
                  <a:cubicBezTo>
                    <a:pt x="491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1"/>
            <p:cNvSpPr/>
            <p:nvPr/>
          </p:nvSpPr>
          <p:spPr>
            <a:xfrm>
              <a:off x="1128300" y="306137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1270025" y="3739450"/>
              <a:ext cx="29700" cy="25700"/>
            </a:xfrm>
            <a:custGeom>
              <a:avLst/>
              <a:gdLst/>
              <a:ahLst/>
              <a:cxnLst/>
              <a:rect l="l" t="t" r="r" b="b"/>
              <a:pathLst>
                <a:path w="1188" h="1028" extrusionOk="0">
                  <a:moveTo>
                    <a:pt x="681" y="1"/>
                  </a:moveTo>
                  <a:cubicBezTo>
                    <a:pt x="222" y="1"/>
                    <a:pt x="0" y="555"/>
                    <a:pt x="317" y="872"/>
                  </a:cubicBezTo>
                  <a:cubicBezTo>
                    <a:pt x="420" y="980"/>
                    <a:pt x="548" y="1028"/>
                    <a:pt x="675" y="1028"/>
                  </a:cubicBezTo>
                  <a:cubicBezTo>
                    <a:pt x="936" y="1028"/>
                    <a:pt x="1188" y="822"/>
                    <a:pt x="1188" y="523"/>
                  </a:cubicBezTo>
                  <a:cubicBezTo>
                    <a:pt x="1188" y="238"/>
                    <a:pt x="966" y="1"/>
                    <a:pt x="6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1"/>
            <p:cNvSpPr/>
            <p:nvPr/>
          </p:nvSpPr>
          <p:spPr>
            <a:xfrm>
              <a:off x="1602125" y="3197550"/>
              <a:ext cx="5575" cy="5575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112" y="1"/>
                  </a:moveTo>
                  <a:cubicBezTo>
                    <a:pt x="48" y="1"/>
                    <a:pt x="1" y="64"/>
                    <a:pt x="1" y="111"/>
                  </a:cubicBezTo>
                  <a:cubicBezTo>
                    <a:pt x="1" y="175"/>
                    <a:pt x="48" y="222"/>
                    <a:pt x="112" y="222"/>
                  </a:cubicBezTo>
                  <a:cubicBezTo>
                    <a:pt x="159" y="222"/>
                    <a:pt x="223" y="175"/>
                    <a:pt x="223" y="111"/>
                  </a:cubicBezTo>
                  <a:cubicBezTo>
                    <a:pt x="223" y="64"/>
                    <a:pt x="159" y="1"/>
                    <a:pt x="1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1"/>
            <p:cNvSpPr/>
            <p:nvPr/>
          </p:nvSpPr>
          <p:spPr>
            <a:xfrm>
              <a:off x="967600" y="3456425"/>
              <a:ext cx="8325" cy="8350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59" y="1"/>
                  </a:moveTo>
                  <a:cubicBezTo>
                    <a:pt x="64" y="1"/>
                    <a:pt x="1" y="80"/>
                    <a:pt x="1" y="175"/>
                  </a:cubicBezTo>
                  <a:cubicBezTo>
                    <a:pt x="1" y="270"/>
                    <a:pt x="64" y="333"/>
                    <a:pt x="159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569000" y="3438625"/>
              <a:ext cx="8325" cy="7100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3" y="0"/>
                    <a:pt x="0" y="159"/>
                    <a:pt x="95" y="238"/>
                  </a:cubicBezTo>
                  <a:cubicBezTo>
                    <a:pt x="121" y="269"/>
                    <a:pt x="157" y="284"/>
                    <a:pt x="192" y="284"/>
                  </a:cubicBezTo>
                  <a:cubicBezTo>
                    <a:pt x="262" y="284"/>
                    <a:pt x="333" y="227"/>
                    <a:pt x="333" y="143"/>
                  </a:cubicBezTo>
                  <a:cubicBezTo>
                    <a:pt x="333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1003225" y="3739850"/>
              <a:ext cx="24575" cy="20625"/>
            </a:xfrm>
            <a:custGeom>
              <a:avLst/>
              <a:gdLst/>
              <a:ahLst/>
              <a:cxnLst/>
              <a:rect l="l" t="t" r="r" b="b"/>
              <a:pathLst>
                <a:path w="983" h="825" extrusionOk="0">
                  <a:moveTo>
                    <a:pt x="555" y="1"/>
                  </a:moveTo>
                  <a:cubicBezTo>
                    <a:pt x="191" y="1"/>
                    <a:pt x="1" y="444"/>
                    <a:pt x="270" y="697"/>
                  </a:cubicBezTo>
                  <a:cubicBezTo>
                    <a:pt x="352" y="785"/>
                    <a:pt x="457" y="824"/>
                    <a:pt x="560" y="824"/>
                  </a:cubicBezTo>
                  <a:cubicBezTo>
                    <a:pt x="774" y="824"/>
                    <a:pt x="982" y="658"/>
                    <a:pt x="982" y="412"/>
                  </a:cubicBezTo>
                  <a:cubicBezTo>
                    <a:pt x="982" y="175"/>
                    <a:pt x="792" y="1"/>
                    <a:pt x="5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766525" y="2803300"/>
              <a:ext cx="10300" cy="8450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238" y="0"/>
                  </a:moveTo>
                  <a:cubicBezTo>
                    <a:pt x="79" y="0"/>
                    <a:pt x="0" y="175"/>
                    <a:pt x="111" y="285"/>
                  </a:cubicBezTo>
                  <a:cubicBezTo>
                    <a:pt x="147" y="322"/>
                    <a:pt x="192" y="338"/>
                    <a:pt x="236" y="338"/>
                  </a:cubicBezTo>
                  <a:cubicBezTo>
                    <a:pt x="326" y="338"/>
                    <a:pt x="412" y="270"/>
                    <a:pt x="412" y="175"/>
                  </a:cubicBezTo>
                  <a:cubicBezTo>
                    <a:pt x="412" y="80"/>
                    <a:pt x="33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1408175" y="275540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127" y="1"/>
                  </a:moveTo>
                  <a:cubicBezTo>
                    <a:pt x="64" y="1"/>
                    <a:pt x="0" y="48"/>
                    <a:pt x="0" y="127"/>
                  </a:cubicBezTo>
                  <a:cubicBezTo>
                    <a:pt x="0" y="191"/>
                    <a:pt x="64" y="254"/>
                    <a:pt x="127" y="254"/>
                  </a:cubicBezTo>
                  <a:cubicBezTo>
                    <a:pt x="206" y="254"/>
                    <a:pt x="254" y="191"/>
                    <a:pt x="254" y="127"/>
                  </a:cubicBezTo>
                  <a:cubicBezTo>
                    <a:pt x="254" y="48"/>
                    <a:pt x="206" y="1"/>
                    <a:pt x="1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1"/>
            <p:cNvSpPr/>
            <p:nvPr/>
          </p:nvSpPr>
          <p:spPr>
            <a:xfrm>
              <a:off x="1555025" y="2666325"/>
              <a:ext cx="1600" cy="1225"/>
            </a:xfrm>
            <a:custGeom>
              <a:avLst/>
              <a:gdLst/>
              <a:ahLst/>
              <a:cxnLst/>
              <a:rect l="l" t="t" r="r" b="b"/>
              <a:pathLst>
                <a:path w="64" h="49" extrusionOk="0">
                  <a:moveTo>
                    <a:pt x="32" y="1"/>
                  </a:moveTo>
                  <a:cubicBezTo>
                    <a:pt x="16" y="1"/>
                    <a:pt x="1" y="17"/>
                    <a:pt x="1" y="17"/>
                  </a:cubicBezTo>
                  <a:cubicBezTo>
                    <a:pt x="1" y="33"/>
                    <a:pt x="16" y="48"/>
                    <a:pt x="32" y="48"/>
                  </a:cubicBezTo>
                  <a:cubicBezTo>
                    <a:pt x="48" y="48"/>
                    <a:pt x="64" y="33"/>
                    <a:pt x="64" y="17"/>
                  </a:cubicBezTo>
                  <a:cubicBezTo>
                    <a:pt x="64" y="17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1"/>
            <p:cNvSpPr/>
            <p:nvPr/>
          </p:nvSpPr>
          <p:spPr>
            <a:xfrm>
              <a:off x="902275" y="3326600"/>
              <a:ext cx="18650" cy="19025"/>
            </a:xfrm>
            <a:custGeom>
              <a:avLst/>
              <a:gdLst/>
              <a:ahLst/>
              <a:cxnLst/>
              <a:rect l="l" t="t" r="r" b="b"/>
              <a:pathLst>
                <a:path w="746" h="761" extrusionOk="0">
                  <a:moveTo>
                    <a:pt x="381" y="0"/>
                  </a:moveTo>
                  <a:cubicBezTo>
                    <a:pt x="159" y="0"/>
                    <a:pt x="1" y="175"/>
                    <a:pt x="1" y="380"/>
                  </a:cubicBezTo>
                  <a:cubicBezTo>
                    <a:pt x="1" y="586"/>
                    <a:pt x="159" y="760"/>
                    <a:pt x="381" y="760"/>
                  </a:cubicBezTo>
                  <a:cubicBezTo>
                    <a:pt x="587" y="760"/>
                    <a:pt x="745" y="586"/>
                    <a:pt x="745" y="380"/>
                  </a:cubicBezTo>
                  <a:cubicBezTo>
                    <a:pt x="745" y="175"/>
                    <a:pt x="587" y="0"/>
                    <a:pt x="3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1"/>
            <p:cNvSpPr/>
            <p:nvPr/>
          </p:nvSpPr>
          <p:spPr>
            <a:xfrm>
              <a:off x="958100" y="3495625"/>
              <a:ext cx="9525" cy="9925"/>
            </a:xfrm>
            <a:custGeom>
              <a:avLst/>
              <a:gdLst/>
              <a:ahLst/>
              <a:cxnLst/>
              <a:rect l="l" t="t" r="r" b="b"/>
              <a:pathLst>
                <a:path w="381" h="397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96"/>
                    <a:pt x="190" y="396"/>
                  </a:cubicBezTo>
                  <a:cubicBezTo>
                    <a:pt x="301" y="396"/>
                    <a:pt x="381" y="301"/>
                    <a:pt x="381" y="190"/>
                  </a:cubicBezTo>
                  <a:cubicBezTo>
                    <a:pt x="381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1"/>
            <p:cNvSpPr/>
            <p:nvPr/>
          </p:nvSpPr>
          <p:spPr>
            <a:xfrm>
              <a:off x="1296150" y="2721750"/>
              <a:ext cx="2800" cy="2050"/>
            </a:xfrm>
            <a:custGeom>
              <a:avLst/>
              <a:gdLst/>
              <a:ahLst/>
              <a:cxnLst/>
              <a:rect l="l" t="t" r="r" b="b"/>
              <a:pathLst>
                <a:path w="112" h="82" extrusionOk="0">
                  <a:moveTo>
                    <a:pt x="64" y="1"/>
                  </a:moveTo>
                  <a:cubicBezTo>
                    <a:pt x="0" y="1"/>
                    <a:pt x="69" y="82"/>
                    <a:pt x="99" y="82"/>
                  </a:cubicBezTo>
                  <a:cubicBezTo>
                    <a:pt x="106" y="82"/>
                    <a:pt x="111" y="77"/>
                    <a:pt x="111" y="64"/>
                  </a:cubicBezTo>
                  <a:cubicBezTo>
                    <a:pt x="111" y="32"/>
                    <a:pt x="80" y="1"/>
                    <a:pt x="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1"/>
            <p:cNvSpPr/>
            <p:nvPr/>
          </p:nvSpPr>
          <p:spPr>
            <a:xfrm>
              <a:off x="1016675" y="2722550"/>
              <a:ext cx="3600" cy="3300"/>
            </a:xfrm>
            <a:custGeom>
              <a:avLst/>
              <a:gdLst/>
              <a:ahLst/>
              <a:cxnLst/>
              <a:rect l="l" t="t" r="r" b="b"/>
              <a:pathLst>
                <a:path w="144" h="132" extrusionOk="0">
                  <a:moveTo>
                    <a:pt x="80" y="0"/>
                  </a:moveTo>
                  <a:cubicBezTo>
                    <a:pt x="1" y="0"/>
                    <a:pt x="1" y="127"/>
                    <a:pt x="80" y="127"/>
                  </a:cubicBezTo>
                  <a:cubicBezTo>
                    <a:pt x="88" y="130"/>
                    <a:pt x="96" y="131"/>
                    <a:pt x="102" y="131"/>
                  </a:cubicBezTo>
                  <a:cubicBezTo>
                    <a:pt x="133" y="131"/>
                    <a:pt x="143" y="103"/>
                    <a:pt x="143" y="64"/>
                  </a:cubicBezTo>
                  <a:cubicBezTo>
                    <a:pt x="143" y="32"/>
                    <a:pt x="128" y="0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1"/>
            <p:cNvSpPr/>
            <p:nvPr/>
          </p:nvSpPr>
          <p:spPr>
            <a:xfrm>
              <a:off x="1730775" y="2933525"/>
              <a:ext cx="4775" cy="4775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6" y="1"/>
                  </a:moveTo>
                  <a:cubicBezTo>
                    <a:pt x="48" y="1"/>
                    <a:pt x="1" y="48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43" y="191"/>
                    <a:pt x="191" y="143"/>
                    <a:pt x="191" y="96"/>
                  </a:cubicBezTo>
                  <a:cubicBezTo>
                    <a:pt x="191" y="48"/>
                    <a:pt x="143" y="1"/>
                    <a:pt x="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1"/>
            <p:cNvSpPr/>
            <p:nvPr/>
          </p:nvSpPr>
          <p:spPr>
            <a:xfrm>
              <a:off x="1373975" y="2675450"/>
              <a:ext cx="4125" cy="2875"/>
            </a:xfrm>
            <a:custGeom>
              <a:avLst/>
              <a:gdLst/>
              <a:ahLst/>
              <a:cxnLst/>
              <a:rect l="l" t="t" r="r" b="b"/>
              <a:pathLst>
                <a:path w="165" h="115" extrusionOk="0">
                  <a:moveTo>
                    <a:pt x="86" y="0"/>
                  </a:moveTo>
                  <a:cubicBezTo>
                    <a:pt x="0" y="0"/>
                    <a:pt x="95" y="114"/>
                    <a:pt x="142" y="114"/>
                  </a:cubicBezTo>
                  <a:cubicBezTo>
                    <a:pt x="155" y="114"/>
                    <a:pt x="165" y="104"/>
                    <a:pt x="165" y="79"/>
                  </a:cubicBezTo>
                  <a:cubicBezTo>
                    <a:pt x="165" y="32"/>
                    <a:pt x="133" y="0"/>
                    <a:pt x="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1"/>
            <p:cNvSpPr/>
            <p:nvPr/>
          </p:nvSpPr>
          <p:spPr>
            <a:xfrm>
              <a:off x="859925" y="3642875"/>
              <a:ext cx="21400" cy="18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2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09" y="705"/>
                    <a:pt x="398" y="737"/>
                    <a:pt x="485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75"/>
                    <a:pt x="697" y="0"/>
                    <a:pt x="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1"/>
            <p:cNvSpPr/>
            <p:nvPr/>
          </p:nvSpPr>
          <p:spPr>
            <a:xfrm>
              <a:off x="1014700" y="3243475"/>
              <a:ext cx="9925" cy="9925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95"/>
                    <a:pt x="1" y="206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206"/>
                  </a:cubicBezTo>
                  <a:cubicBezTo>
                    <a:pt x="397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1"/>
            <p:cNvSpPr/>
            <p:nvPr/>
          </p:nvSpPr>
          <p:spPr>
            <a:xfrm>
              <a:off x="1217775" y="3858200"/>
              <a:ext cx="10325" cy="10725"/>
            </a:xfrm>
            <a:custGeom>
              <a:avLst/>
              <a:gdLst/>
              <a:ahLst/>
              <a:cxnLst/>
              <a:rect l="l" t="t" r="r" b="b"/>
              <a:pathLst>
                <a:path w="413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3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12" y="333"/>
                    <a:pt x="412" y="223"/>
                  </a:cubicBezTo>
                  <a:cubicBezTo>
                    <a:pt x="412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1"/>
            <p:cNvSpPr/>
            <p:nvPr/>
          </p:nvSpPr>
          <p:spPr>
            <a:xfrm>
              <a:off x="504475" y="3324625"/>
              <a:ext cx="10700" cy="9225"/>
            </a:xfrm>
            <a:custGeom>
              <a:avLst/>
              <a:gdLst/>
              <a:ahLst/>
              <a:cxnLst/>
              <a:rect l="l" t="t" r="r" b="b"/>
              <a:pathLst>
                <a:path w="428" h="369" extrusionOk="0">
                  <a:moveTo>
                    <a:pt x="238" y="0"/>
                  </a:moveTo>
                  <a:cubicBezTo>
                    <a:pt x="79" y="0"/>
                    <a:pt x="0" y="190"/>
                    <a:pt x="111" y="317"/>
                  </a:cubicBezTo>
                  <a:cubicBezTo>
                    <a:pt x="147" y="353"/>
                    <a:pt x="192" y="369"/>
                    <a:pt x="237" y="369"/>
                  </a:cubicBezTo>
                  <a:cubicBezTo>
                    <a:pt x="333" y="369"/>
                    <a:pt x="428" y="298"/>
                    <a:pt x="428" y="190"/>
                  </a:cubicBezTo>
                  <a:cubicBezTo>
                    <a:pt x="428" y="79"/>
                    <a:pt x="348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1"/>
            <p:cNvSpPr/>
            <p:nvPr/>
          </p:nvSpPr>
          <p:spPr>
            <a:xfrm>
              <a:off x="1657350" y="2901175"/>
              <a:ext cx="3800" cy="3000"/>
            </a:xfrm>
            <a:custGeom>
              <a:avLst/>
              <a:gdLst/>
              <a:ahLst/>
              <a:cxnLst/>
              <a:rect l="l" t="t" r="r" b="b"/>
              <a:pathLst>
                <a:path w="152" h="120" extrusionOk="0">
                  <a:moveTo>
                    <a:pt x="80" y="0"/>
                  </a:moveTo>
                  <a:cubicBezTo>
                    <a:pt x="48" y="0"/>
                    <a:pt x="16" y="20"/>
                    <a:pt x="9" y="60"/>
                  </a:cubicBezTo>
                  <a:cubicBezTo>
                    <a:pt x="1" y="99"/>
                    <a:pt x="36" y="119"/>
                    <a:pt x="74" y="119"/>
                  </a:cubicBezTo>
                  <a:cubicBezTo>
                    <a:pt x="111" y="119"/>
                    <a:pt x="151" y="99"/>
                    <a:pt x="151" y="60"/>
                  </a:cubicBezTo>
                  <a:cubicBezTo>
                    <a:pt x="143" y="20"/>
                    <a:pt x="111" y="0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1"/>
            <p:cNvSpPr/>
            <p:nvPr/>
          </p:nvSpPr>
          <p:spPr>
            <a:xfrm>
              <a:off x="1635775" y="3244650"/>
              <a:ext cx="10725" cy="10725"/>
            </a:xfrm>
            <a:custGeom>
              <a:avLst/>
              <a:gdLst/>
              <a:ahLst/>
              <a:cxnLst/>
              <a:rect l="l" t="t" r="r" b="b"/>
              <a:pathLst>
                <a:path w="429" h="429" extrusionOk="0">
                  <a:moveTo>
                    <a:pt x="207" y="1"/>
                  </a:moveTo>
                  <a:cubicBezTo>
                    <a:pt x="96" y="1"/>
                    <a:pt x="1" y="96"/>
                    <a:pt x="1" y="207"/>
                  </a:cubicBezTo>
                  <a:cubicBezTo>
                    <a:pt x="1" y="333"/>
                    <a:pt x="96" y="428"/>
                    <a:pt x="207" y="428"/>
                  </a:cubicBezTo>
                  <a:cubicBezTo>
                    <a:pt x="333" y="428"/>
                    <a:pt x="428" y="333"/>
                    <a:pt x="428" y="207"/>
                  </a:cubicBezTo>
                  <a:cubicBezTo>
                    <a:pt x="428" y="96"/>
                    <a:pt x="333" y="1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1"/>
            <p:cNvSpPr/>
            <p:nvPr/>
          </p:nvSpPr>
          <p:spPr>
            <a:xfrm>
              <a:off x="896350" y="3800825"/>
              <a:ext cx="22575" cy="19075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07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16" y="727"/>
                    <a:pt x="414" y="762"/>
                    <a:pt x="511" y="762"/>
                  </a:cubicBezTo>
                  <a:cubicBezTo>
                    <a:pt x="710" y="762"/>
                    <a:pt x="903" y="614"/>
                    <a:pt x="903" y="380"/>
                  </a:cubicBezTo>
                  <a:cubicBezTo>
                    <a:pt x="903" y="174"/>
                    <a:pt x="729" y="0"/>
                    <a:pt x="5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1"/>
            <p:cNvSpPr/>
            <p:nvPr/>
          </p:nvSpPr>
          <p:spPr>
            <a:xfrm>
              <a:off x="793025" y="3294925"/>
              <a:ext cx="16650" cy="14200"/>
            </a:xfrm>
            <a:custGeom>
              <a:avLst/>
              <a:gdLst/>
              <a:ahLst/>
              <a:cxnLst/>
              <a:rect l="l" t="t" r="r" b="b"/>
              <a:pathLst>
                <a:path w="666" h="568" extrusionOk="0">
                  <a:moveTo>
                    <a:pt x="381" y="1"/>
                  </a:moveTo>
                  <a:cubicBezTo>
                    <a:pt x="128" y="1"/>
                    <a:pt x="1" y="302"/>
                    <a:pt x="191" y="476"/>
                  </a:cubicBezTo>
                  <a:cubicBezTo>
                    <a:pt x="249" y="539"/>
                    <a:pt x="321" y="567"/>
                    <a:pt x="391" y="567"/>
                  </a:cubicBezTo>
                  <a:cubicBezTo>
                    <a:pt x="532" y="567"/>
                    <a:pt x="666" y="455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1"/>
            <p:cNvSpPr/>
            <p:nvPr/>
          </p:nvSpPr>
          <p:spPr>
            <a:xfrm>
              <a:off x="1169475" y="3498400"/>
              <a:ext cx="14675" cy="14675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302" y="0"/>
                  </a:moveTo>
                  <a:cubicBezTo>
                    <a:pt x="127" y="0"/>
                    <a:pt x="1" y="127"/>
                    <a:pt x="1" y="285"/>
                  </a:cubicBezTo>
                  <a:cubicBezTo>
                    <a:pt x="1" y="444"/>
                    <a:pt x="127" y="586"/>
                    <a:pt x="302" y="586"/>
                  </a:cubicBezTo>
                  <a:cubicBezTo>
                    <a:pt x="460" y="586"/>
                    <a:pt x="587" y="444"/>
                    <a:pt x="587" y="285"/>
                  </a:cubicBezTo>
                  <a:cubicBezTo>
                    <a:pt x="587" y="127"/>
                    <a:pt x="460" y="0"/>
                    <a:pt x="3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1"/>
            <p:cNvSpPr/>
            <p:nvPr/>
          </p:nvSpPr>
          <p:spPr>
            <a:xfrm>
              <a:off x="1233725" y="3708175"/>
              <a:ext cx="26825" cy="23000"/>
            </a:xfrm>
            <a:custGeom>
              <a:avLst/>
              <a:gdLst/>
              <a:ahLst/>
              <a:cxnLst/>
              <a:rect l="l" t="t" r="r" b="b"/>
              <a:pathLst>
                <a:path w="1073" h="920" extrusionOk="0">
                  <a:moveTo>
                    <a:pt x="639" y="0"/>
                  </a:moveTo>
                  <a:cubicBezTo>
                    <a:pt x="630" y="0"/>
                    <a:pt x="622" y="0"/>
                    <a:pt x="613" y="1"/>
                  </a:cubicBezTo>
                  <a:cubicBezTo>
                    <a:pt x="607" y="1"/>
                    <a:pt x="601" y="1"/>
                    <a:pt x="594" y="1"/>
                  </a:cubicBezTo>
                  <a:cubicBezTo>
                    <a:pt x="195" y="1"/>
                    <a:pt x="0" y="496"/>
                    <a:pt x="281" y="777"/>
                  </a:cubicBezTo>
                  <a:cubicBezTo>
                    <a:pt x="380" y="876"/>
                    <a:pt x="499" y="920"/>
                    <a:pt x="615" y="920"/>
                  </a:cubicBezTo>
                  <a:cubicBezTo>
                    <a:pt x="851" y="920"/>
                    <a:pt x="1072" y="736"/>
                    <a:pt x="1072" y="460"/>
                  </a:cubicBezTo>
                  <a:cubicBezTo>
                    <a:pt x="1072" y="215"/>
                    <a:pt x="880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1"/>
            <p:cNvSpPr/>
            <p:nvPr/>
          </p:nvSpPr>
          <p:spPr>
            <a:xfrm>
              <a:off x="381750" y="3213100"/>
              <a:ext cx="12700" cy="11600"/>
            </a:xfrm>
            <a:custGeom>
              <a:avLst/>
              <a:gdLst/>
              <a:ahLst/>
              <a:cxnLst/>
              <a:rect l="l" t="t" r="r" b="b"/>
              <a:pathLst>
                <a:path w="508" h="464" extrusionOk="0">
                  <a:moveTo>
                    <a:pt x="254" y="0"/>
                  </a:moveTo>
                  <a:cubicBezTo>
                    <a:pt x="127" y="0"/>
                    <a:pt x="1" y="83"/>
                    <a:pt x="17" y="249"/>
                  </a:cubicBezTo>
                  <a:cubicBezTo>
                    <a:pt x="32" y="392"/>
                    <a:pt x="143" y="463"/>
                    <a:pt x="254" y="463"/>
                  </a:cubicBezTo>
                  <a:cubicBezTo>
                    <a:pt x="365" y="463"/>
                    <a:pt x="476" y="392"/>
                    <a:pt x="492" y="249"/>
                  </a:cubicBezTo>
                  <a:cubicBezTo>
                    <a:pt x="507" y="83"/>
                    <a:pt x="381" y="0"/>
                    <a:pt x="2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1"/>
            <p:cNvSpPr/>
            <p:nvPr/>
          </p:nvSpPr>
          <p:spPr>
            <a:xfrm>
              <a:off x="1180175" y="3820200"/>
              <a:ext cx="10700" cy="9250"/>
            </a:xfrm>
            <a:custGeom>
              <a:avLst/>
              <a:gdLst/>
              <a:ahLst/>
              <a:cxnLst/>
              <a:rect l="l" t="t" r="r" b="b"/>
              <a:pathLst>
                <a:path w="428" h="370" extrusionOk="0">
                  <a:moveTo>
                    <a:pt x="238" y="1"/>
                  </a:moveTo>
                  <a:cubicBezTo>
                    <a:pt x="79" y="1"/>
                    <a:pt x="0" y="207"/>
                    <a:pt x="111" y="318"/>
                  </a:cubicBezTo>
                  <a:cubicBezTo>
                    <a:pt x="147" y="353"/>
                    <a:pt x="192" y="369"/>
                    <a:pt x="238" y="369"/>
                  </a:cubicBezTo>
                  <a:cubicBezTo>
                    <a:pt x="333" y="369"/>
                    <a:pt x="428" y="298"/>
                    <a:pt x="428" y="191"/>
                  </a:cubicBezTo>
                  <a:cubicBezTo>
                    <a:pt x="428" y="80"/>
                    <a:pt x="349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1"/>
            <p:cNvSpPr/>
            <p:nvPr/>
          </p:nvSpPr>
          <p:spPr>
            <a:xfrm>
              <a:off x="580875" y="3082750"/>
              <a:ext cx="12675" cy="10975"/>
            </a:xfrm>
            <a:custGeom>
              <a:avLst/>
              <a:gdLst/>
              <a:ahLst/>
              <a:cxnLst/>
              <a:rect l="l" t="t" r="r" b="b"/>
              <a:pathLst>
                <a:path w="507" h="439" extrusionOk="0">
                  <a:moveTo>
                    <a:pt x="285" y="1"/>
                  </a:moveTo>
                  <a:cubicBezTo>
                    <a:pt x="95" y="1"/>
                    <a:pt x="0" y="238"/>
                    <a:pt x="127" y="381"/>
                  </a:cubicBezTo>
                  <a:cubicBezTo>
                    <a:pt x="171" y="421"/>
                    <a:pt x="225" y="439"/>
                    <a:pt x="279" y="439"/>
                  </a:cubicBezTo>
                  <a:cubicBezTo>
                    <a:pt x="395" y="439"/>
                    <a:pt x="507" y="353"/>
                    <a:pt x="507" y="223"/>
                  </a:cubicBezTo>
                  <a:cubicBezTo>
                    <a:pt x="507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1"/>
            <p:cNvSpPr/>
            <p:nvPr/>
          </p:nvSpPr>
          <p:spPr>
            <a:xfrm>
              <a:off x="935525" y="3373300"/>
              <a:ext cx="26950" cy="23125"/>
            </a:xfrm>
            <a:custGeom>
              <a:avLst/>
              <a:gdLst/>
              <a:ahLst/>
              <a:cxnLst/>
              <a:rect l="l" t="t" r="r" b="b"/>
              <a:pathLst>
                <a:path w="1078" h="925" extrusionOk="0">
                  <a:moveTo>
                    <a:pt x="618" y="1"/>
                  </a:moveTo>
                  <a:cubicBezTo>
                    <a:pt x="207" y="1"/>
                    <a:pt x="1" y="492"/>
                    <a:pt x="302" y="792"/>
                  </a:cubicBezTo>
                  <a:cubicBezTo>
                    <a:pt x="393" y="884"/>
                    <a:pt x="505" y="925"/>
                    <a:pt x="616" y="925"/>
                  </a:cubicBezTo>
                  <a:cubicBezTo>
                    <a:pt x="851" y="925"/>
                    <a:pt x="1078" y="740"/>
                    <a:pt x="1078" y="460"/>
                  </a:cubicBezTo>
                  <a:cubicBezTo>
                    <a:pt x="1078" y="207"/>
                    <a:pt x="872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1"/>
            <p:cNvSpPr/>
            <p:nvPr/>
          </p:nvSpPr>
          <p:spPr>
            <a:xfrm>
              <a:off x="953350" y="36432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1"/>
            <p:cNvSpPr/>
            <p:nvPr/>
          </p:nvSpPr>
          <p:spPr>
            <a:xfrm>
              <a:off x="748700" y="3100575"/>
              <a:ext cx="7550" cy="7150"/>
            </a:xfrm>
            <a:custGeom>
              <a:avLst/>
              <a:gdLst/>
              <a:ahLst/>
              <a:cxnLst/>
              <a:rect l="l" t="t" r="r" b="b"/>
              <a:pathLst>
                <a:path w="302" h="286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80" y="285"/>
                    <a:pt x="143" y="285"/>
                  </a:cubicBezTo>
                  <a:cubicBezTo>
                    <a:pt x="222" y="285"/>
                    <a:pt x="285" y="222"/>
                    <a:pt x="285" y="143"/>
                  </a:cubicBezTo>
                  <a:cubicBezTo>
                    <a:pt x="301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1"/>
            <p:cNvSpPr/>
            <p:nvPr/>
          </p:nvSpPr>
          <p:spPr>
            <a:xfrm>
              <a:off x="863500" y="3366175"/>
              <a:ext cx="8325" cy="8350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33"/>
                    <a:pt x="174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1"/>
            <p:cNvSpPr/>
            <p:nvPr/>
          </p:nvSpPr>
          <p:spPr>
            <a:xfrm>
              <a:off x="1293775" y="3337275"/>
              <a:ext cx="11100" cy="9250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4" y="1"/>
                  </a:moveTo>
                  <a:cubicBezTo>
                    <a:pt x="95" y="1"/>
                    <a:pt x="0" y="207"/>
                    <a:pt x="127" y="318"/>
                  </a:cubicBezTo>
                  <a:cubicBezTo>
                    <a:pt x="163" y="353"/>
                    <a:pt x="208" y="369"/>
                    <a:pt x="254" y="369"/>
                  </a:cubicBezTo>
                  <a:cubicBezTo>
                    <a:pt x="349" y="369"/>
                    <a:pt x="444" y="298"/>
                    <a:pt x="444" y="191"/>
                  </a:cubicBezTo>
                  <a:cubicBezTo>
                    <a:pt x="428" y="80"/>
                    <a:pt x="349" y="1"/>
                    <a:pt x="2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1"/>
            <p:cNvSpPr/>
            <p:nvPr/>
          </p:nvSpPr>
          <p:spPr>
            <a:xfrm>
              <a:off x="1074075" y="3763200"/>
              <a:ext cx="13100" cy="11225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90" y="428"/>
                    <a:pt x="247" y="449"/>
                    <a:pt x="303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112"/>
                    <a:pt x="412" y="1"/>
                    <a:pt x="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1"/>
            <p:cNvSpPr/>
            <p:nvPr/>
          </p:nvSpPr>
          <p:spPr>
            <a:xfrm>
              <a:off x="802925" y="3041600"/>
              <a:ext cx="13100" cy="11125"/>
            </a:xfrm>
            <a:custGeom>
              <a:avLst/>
              <a:gdLst/>
              <a:ahLst/>
              <a:cxnLst/>
              <a:rect l="l" t="t" r="r" b="b"/>
              <a:pathLst>
                <a:path w="524" h="445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12" y="0"/>
                    <a:pt x="3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1"/>
            <p:cNvSpPr/>
            <p:nvPr/>
          </p:nvSpPr>
          <p:spPr>
            <a:xfrm>
              <a:off x="1158000" y="3555800"/>
              <a:ext cx="31300" cy="26850"/>
            </a:xfrm>
            <a:custGeom>
              <a:avLst/>
              <a:gdLst/>
              <a:ahLst/>
              <a:cxnLst/>
              <a:rect l="l" t="t" r="r" b="b"/>
              <a:pathLst>
                <a:path w="1252" h="1074" extrusionOk="0">
                  <a:moveTo>
                    <a:pt x="713" y="0"/>
                  </a:moveTo>
                  <a:cubicBezTo>
                    <a:pt x="238" y="0"/>
                    <a:pt x="0" y="586"/>
                    <a:pt x="349" y="918"/>
                  </a:cubicBezTo>
                  <a:cubicBezTo>
                    <a:pt x="456" y="1025"/>
                    <a:pt x="587" y="1073"/>
                    <a:pt x="717" y="1073"/>
                  </a:cubicBezTo>
                  <a:cubicBezTo>
                    <a:pt x="989" y="1073"/>
                    <a:pt x="1251" y="860"/>
                    <a:pt x="1251" y="538"/>
                  </a:cubicBezTo>
                  <a:cubicBezTo>
                    <a:pt x="1251" y="238"/>
                    <a:pt x="1014" y="0"/>
                    <a:pt x="7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837375" y="3065750"/>
              <a:ext cx="10300" cy="9100"/>
            </a:xfrm>
            <a:custGeom>
              <a:avLst/>
              <a:gdLst/>
              <a:ahLst/>
              <a:cxnLst/>
              <a:rect l="l" t="t" r="r" b="b"/>
              <a:pathLst>
                <a:path w="412" h="364" extrusionOk="0">
                  <a:moveTo>
                    <a:pt x="238" y="0"/>
                  </a:moveTo>
                  <a:cubicBezTo>
                    <a:pt x="79" y="0"/>
                    <a:pt x="0" y="190"/>
                    <a:pt x="111" y="301"/>
                  </a:cubicBezTo>
                  <a:cubicBezTo>
                    <a:pt x="149" y="344"/>
                    <a:pt x="197" y="364"/>
                    <a:pt x="243" y="364"/>
                  </a:cubicBezTo>
                  <a:cubicBezTo>
                    <a:pt x="330" y="364"/>
                    <a:pt x="412" y="294"/>
                    <a:pt x="412" y="190"/>
                  </a:cubicBezTo>
                  <a:cubicBezTo>
                    <a:pt x="412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1"/>
            <p:cNvSpPr/>
            <p:nvPr/>
          </p:nvSpPr>
          <p:spPr>
            <a:xfrm>
              <a:off x="1659725" y="3643950"/>
              <a:ext cx="6950" cy="6875"/>
            </a:xfrm>
            <a:custGeom>
              <a:avLst/>
              <a:gdLst/>
              <a:ahLst/>
              <a:cxnLst/>
              <a:rect l="l" t="t" r="r" b="b"/>
              <a:pathLst>
                <a:path w="278" h="275" extrusionOk="0">
                  <a:moveTo>
                    <a:pt x="137" y="1"/>
                  </a:moveTo>
                  <a:cubicBezTo>
                    <a:pt x="68" y="1"/>
                    <a:pt x="1" y="45"/>
                    <a:pt x="9" y="132"/>
                  </a:cubicBezTo>
                  <a:cubicBezTo>
                    <a:pt x="1" y="227"/>
                    <a:pt x="68" y="274"/>
                    <a:pt x="137" y="274"/>
                  </a:cubicBezTo>
                  <a:cubicBezTo>
                    <a:pt x="206" y="274"/>
                    <a:pt x="278" y="227"/>
                    <a:pt x="278" y="132"/>
                  </a:cubicBezTo>
                  <a:cubicBezTo>
                    <a:pt x="278" y="45"/>
                    <a:pt x="206" y="1"/>
                    <a:pt x="1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1"/>
            <p:cNvSpPr/>
            <p:nvPr/>
          </p:nvSpPr>
          <p:spPr>
            <a:xfrm>
              <a:off x="847650" y="3725200"/>
              <a:ext cx="27750" cy="23775"/>
            </a:xfrm>
            <a:custGeom>
              <a:avLst/>
              <a:gdLst/>
              <a:ahLst/>
              <a:cxnLst/>
              <a:rect l="l" t="t" r="r" b="b"/>
              <a:pathLst>
                <a:path w="1110" h="951" extrusionOk="0">
                  <a:moveTo>
                    <a:pt x="634" y="1"/>
                  </a:moveTo>
                  <a:cubicBezTo>
                    <a:pt x="223" y="1"/>
                    <a:pt x="1" y="523"/>
                    <a:pt x="302" y="808"/>
                  </a:cubicBezTo>
                  <a:cubicBezTo>
                    <a:pt x="400" y="907"/>
                    <a:pt x="520" y="951"/>
                    <a:pt x="638" y="951"/>
                  </a:cubicBezTo>
                  <a:cubicBezTo>
                    <a:pt x="880" y="951"/>
                    <a:pt x="1109" y="764"/>
                    <a:pt x="1109" y="476"/>
                  </a:cubicBezTo>
                  <a:cubicBezTo>
                    <a:pt x="1109" y="222"/>
                    <a:pt x="903" y="1"/>
                    <a:pt x="6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1"/>
            <p:cNvSpPr/>
            <p:nvPr/>
          </p:nvSpPr>
          <p:spPr>
            <a:xfrm>
              <a:off x="1637900" y="3569250"/>
              <a:ext cx="5825" cy="4200"/>
            </a:xfrm>
            <a:custGeom>
              <a:avLst/>
              <a:gdLst/>
              <a:ahLst/>
              <a:cxnLst/>
              <a:rect l="l" t="t" r="r" b="b"/>
              <a:pathLst>
                <a:path w="233" h="168" extrusionOk="0">
                  <a:moveTo>
                    <a:pt x="122" y="0"/>
                  </a:moveTo>
                  <a:cubicBezTo>
                    <a:pt x="0" y="0"/>
                    <a:pt x="130" y="168"/>
                    <a:pt x="197" y="168"/>
                  </a:cubicBezTo>
                  <a:cubicBezTo>
                    <a:pt x="218" y="168"/>
                    <a:pt x="232" y="152"/>
                    <a:pt x="232" y="111"/>
                  </a:cubicBezTo>
                  <a:cubicBezTo>
                    <a:pt x="232" y="48"/>
                    <a:pt x="185" y="0"/>
                    <a:pt x="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388475" y="3807550"/>
              <a:ext cx="5575" cy="5175"/>
            </a:xfrm>
            <a:custGeom>
              <a:avLst/>
              <a:gdLst/>
              <a:ahLst/>
              <a:cxnLst/>
              <a:rect l="l" t="t" r="r" b="b"/>
              <a:pathLst>
                <a:path w="223" h="207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59"/>
                    <a:pt x="48" y="206"/>
                    <a:pt x="112" y="206"/>
                  </a:cubicBezTo>
                  <a:cubicBezTo>
                    <a:pt x="175" y="206"/>
                    <a:pt x="223" y="159"/>
                    <a:pt x="223" y="111"/>
                  </a:cubicBezTo>
                  <a:cubicBezTo>
                    <a:pt x="223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431925" y="2902650"/>
              <a:ext cx="6850" cy="4725"/>
            </a:xfrm>
            <a:custGeom>
              <a:avLst/>
              <a:gdLst/>
              <a:ahLst/>
              <a:cxnLst/>
              <a:rect l="l" t="t" r="r" b="b"/>
              <a:pathLst>
                <a:path w="274" h="189" extrusionOk="0">
                  <a:moveTo>
                    <a:pt x="147" y="1"/>
                  </a:moveTo>
                  <a:cubicBezTo>
                    <a:pt x="1" y="1"/>
                    <a:pt x="155" y="188"/>
                    <a:pt x="233" y="188"/>
                  </a:cubicBezTo>
                  <a:cubicBezTo>
                    <a:pt x="257" y="188"/>
                    <a:pt x="274" y="171"/>
                    <a:pt x="274" y="127"/>
                  </a:cubicBezTo>
                  <a:cubicBezTo>
                    <a:pt x="274" y="64"/>
                    <a:pt x="210" y="1"/>
                    <a:pt x="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800150" y="3718475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207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7" y="317"/>
                    <a:pt x="166" y="331"/>
                    <a:pt x="205" y="331"/>
                  </a:cubicBezTo>
                  <a:cubicBezTo>
                    <a:pt x="286" y="331"/>
                    <a:pt x="365" y="271"/>
                    <a:pt x="365" y="175"/>
                  </a:cubicBezTo>
                  <a:cubicBezTo>
                    <a:pt x="365" y="80"/>
                    <a:pt x="302" y="1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1436675" y="3437825"/>
              <a:ext cx="13475" cy="13875"/>
            </a:xfrm>
            <a:custGeom>
              <a:avLst/>
              <a:gdLst/>
              <a:ahLst/>
              <a:cxnLst/>
              <a:rect l="l" t="t" r="r" b="b"/>
              <a:pathLst>
                <a:path w="539" h="555" extrusionOk="0">
                  <a:moveTo>
                    <a:pt x="270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28"/>
                    <a:pt x="127" y="555"/>
                    <a:pt x="270" y="555"/>
                  </a:cubicBezTo>
                  <a:cubicBezTo>
                    <a:pt x="428" y="555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604625" y="2996875"/>
              <a:ext cx="12675" cy="10825"/>
            </a:xfrm>
            <a:custGeom>
              <a:avLst/>
              <a:gdLst/>
              <a:ahLst/>
              <a:cxnLst/>
              <a:rect l="l" t="t" r="r" b="b"/>
              <a:pathLst>
                <a:path w="507" h="433" extrusionOk="0">
                  <a:moveTo>
                    <a:pt x="285" y="0"/>
                  </a:moveTo>
                  <a:cubicBezTo>
                    <a:pt x="95" y="0"/>
                    <a:pt x="0" y="238"/>
                    <a:pt x="143" y="364"/>
                  </a:cubicBezTo>
                  <a:cubicBezTo>
                    <a:pt x="185" y="412"/>
                    <a:pt x="239" y="433"/>
                    <a:pt x="293" y="433"/>
                  </a:cubicBezTo>
                  <a:cubicBezTo>
                    <a:pt x="401" y="433"/>
                    <a:pt x="507" y="348"/>
                    <a:pt x="507" y="222"/>
                  </a:cubicBezTo>
                  <a:cubicBezTo>
                    <a:pt x="507" y="95"/>
                    <a:pt x="412" y="0"/>
                    <a:pt x="2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1"/>
            <p:cNvSpPr/>
            <p:nvPr/>
          </p:nvSpPr>
          <p:spPr>
            <a:xfrm>
              <a:off x="475175" y="3663450"/>
              <a:ext cx="14275" cy="14275"/>
            </a:xfrm>
            <a:custGeom>
              <a:avLst/>
              <a:gdLst/>
              <a:ahLst/>
              <a:cxnLst/>
              <a:rect l="l" t="t" r="r" b="b"/>
              <a:pathLst>
                <a:path w="571" h="571" extrusionOk="0">
                  <a:moveTo>
                    <a:pt x="285" y="1"/>
                  </a:moveTo>
                  <a:cubicBezTo>
                    <a:pt x="127" y="1"/>
                    <a:pt x="0" y="127"/>
                    <a:pt x="0" y="286"/>
                  </a:cubicBezTo>
                  <a:cubicBezTo>
                    <a:pt x="0" y="444"/>
                    <a:pt x="127" y="571"/>
                    <a:pt x="285" y="571"/>
                  </a:cubicBezTo>
                  <a:cubicBezTo>
                    <a:pt x="444" y="571"/>
                    <a:pt x="570" y="444"/>
                    <a:pt x="570" y="286"/>
                  </a:cubicBezTo>
                  <a:cubicBezTo>
                    <a:pt x="570" y="127"/>
                    <a:pt x="444" y="1"/>
                    <a:pt x="2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1"/>
            <p:cNvSpPr/>
            <p:nvPr/>
          </p:nvSpPr>
          <p:spPr>
            <a:xfrm>
              <a:off x="1901950" y="3442975"/>
              <a:ext cx="3425" cy="2375"/>
            </a:xfrm>
            <a:custGeom>
              <a:avLst/>
              <a:gdLst/>
              <a:ahLst/>
              <a:cxnLst/>
              <a:rect l="l" t="t" r="r" b="b"/>
              <a:pathLst>
                <a:path w="137" h="95" extrusionOk="0">
                  <a:moveTo>
                    <a:pt x="73" y="0"/>
                  </a:moveTo>
                  <a:cubicBezTo>
                    <a:pt x="0" y="0"/>
                    <a:pt x="77" y="94"/>
                    <a:pt x="116" y="94"/>
                  </a:cubicBezTo>
                  <a:cubicBezTo>
                    <a:pt x="128" y="94"/>
                    <a:pt x="136" y="86"/>
                    <a:pt x="136" y="64"/>
                  </a:cubicBezTo>
                  <a:cubicBezTo>
                    <a:pt x="136" y="32"/>
                    <a:pt x="105" y="0"/>
                    <a:pt x="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1"/>
            <p:cNvSpPr/>
            <p:nvPr/>
          </p:nvSpPr>
          <p:spPr>
            <a:xfrm>
              <a:off x="757400" y="3611600"/>
              <a:ext cx="20625" cy="17650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49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1"/>
            <p:cNvSpPr/>
            <p:nvPr/>
          </p:nvSpPr>
          <p:spPr>
            <a:xfrm>
              <a:off x="895950" y="3071675"/>
              <a:ext cx="8350" cy="7500"/>
            </a:xfrm>
            <a:custGeom>
              <a:avLst/>
              <a:gdLst/>
              <a:ahLst/>
              <a:cxnLst/>
              <a:rect l="l" t="t" r="r" b="b"/>
              <a:pathLst>
                <a:path w="334" h="300" extrusionOk="0">
                  <a:moveTo>
                    <a:pt x="191" y="1"/>
                  </a:moveTo>
                  <a:cubicBezTo>
                    <a:pt x="64" y="1"/>
                    <a:pt x="1" y="159"/>
                    <a:pt x="96" y="254"/>
                  </a:cubicBezTo>
                  <a:cubicBezTo>
                    <a:pt x="127" y="285"/>
                    <a:pt x="163" y="299"/>
                    <a:pt x="197" y="299"/>
                  </a:cubicBezTo>
                  <a:cubicBezTo>
                    <a:pt x="269" y="299"/>
                    <a:pt x="333" y="239"/>
                    <a:pt x="333" y="143"/>
                  </a:cubicBezTo>
                  <a:cubicBezTo>
                    <a:pt x="333" y="80"/>
                    <a:pt x="270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1"/>
            <p:cNvSpPr/>
            <p:nvPr/>
          </p:nvSpPr>
          <p:spPr>
            <a:xfrm>
              <a:off x="768700" y="2989050"/>
              <a:ext cx="5750" cy="5650"/>
            </a:xfrm>
            <a:custGeom>
              <a:avLst/>
              <a:gdLst/>
              <a:ahLst/>
              <a:cxnLst/>
              <a:rect l="l" t="t" r="r" b="b"/>
              <a:pathLst>
                <a:path w="230" h="226" extrusionOk="0">
                  <a:moveTo>
                    <a:pt x="107" y="0"/>
                  </a:moveTo>
                  <a:cubicBezTo>
                    <a:pt x="52" y="0"/>
                    <a:pt x="0" y="36"/>
                    <a:pt x="8" y="107"/>
                  </a:cubicBezTo>
                  <a:cubicBezTo>
                    <a:pt x="8" y="186"/>
                    <a:pt x="63" y="226"/>
                    <a:pt x="119" y="226"/>
                  </a:cubicBezTo>
                  <a:cubicBezTo>
                    <a:pt x="174" y="226"/>
                    <a:pt x="230" y="186"/>
                    <a:pt x="230" y="107"/>
                  </a:cubicBezTo>
                  <a:cubicBezTo>
                    <a:pt x="222" y="36"/>
                    <a:pt x="162" y="0"/>
                    <a:pt x="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1"/>
            <p:cNvSpPr/>
            <p:nvPr/>
          </p:nvSpPr>
          <p:spPr>
            <a:xfrm>
              <a:off x="515975" y="3276725"/>
              <a:ext cx="5150" cy="3525"/>
            </a:xfrm>
            <a:custGeom>
              <a:avLst/>
              <a:gdLst/>
              <a:ahLst/>
              <a:cxnLst/>
              <a:rect l="l" t="t" r="r" b="b"/>
              <a:pathLst>
                <a:path w="206" h="141" extrusionOk="0">
                  <a:moveTo>
                    <a:pt x="110" y="0"/>
                  </a:moveTo>
                  <a:cubicBezTo>
                    <a:pt x="1" y="0"/>
                    <a:pt x="116" y="141"/>
                    <a:pt x="175" y="141"/>
                  </a:cubicBezTo>
                  <a:cubicBezTo>
                    <a:pt x="192" y="141"/>
                    <a:pt x="205" y="128"/>
                    <a:pt x="205" y="95"/>
                  </a:cubicBezTo>
                  <a:cubicBezTo>
                    <a:pt x="205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1"/>
            <p:cNvSpPr/>
            <p:nvPr/>
          </p:nvSpPr>
          <p:spPr>
            <a:xfrm>
              <a:off x="1348000" y="3667425"/>
              <a:ext cx="26950" cy="22825"/>
            </a:xfrm>
            <a:custGeom>
              <a:avLst/>
              <a:gdLst/>
              <a:ahLst/>
              <a:cxnLst/>
              <a:rect l="l" t="t" r="r" b="b"/>
              <a:pathLst>
                <a:path w="1078" h="913" extrusionOk="0">
                  <a:moveTo>
                    <a:pt x="618" y="0"/>
                  </a:moveTo>
                  <a:cubicBezTo>
                    <a:pt x="206" y="0"/>
                    <a:pt x="1" y="491"/>
                    <a:pt x="301" y="776"/>
                  </a:cubicBezTo>
                  <a:cubicBezTo>
                    <a:pt x="395" y="870"/>
                    <a:pt x="511" y="912"/>
                    <a:pt x="625" y="912"/>
                  </a:cubicBezTo>
                  <a:cubicBezTo>
                    <a:pt x="856" y="912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1"/>
            <p:cNvSpPr/>
            <p:nvPr/>
          </p:nvSpPr>
          <p:spPr>
            <a:xfrm>
              <a:off x="1488925" y="36333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80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80"/>
                    <a:pt x="301" y="0"/>
                    <a:pt x="1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1"/>
            <p:cNvSpPr/>
            <p:nvPr/>
          </p:nvSpPr>
          <p:spPr>
            <a:xfrm>
              <a:off x="872600" y="3013500"/>
              <a:ext cx="18625" cy="15725"/>
            </a:xfrm>
            <a:custGeom>
              <a:avLst/>
              <a:gdLst/>
              <a:ahLst/>
              <a:cxnLst/>
              <a:rect l="l" t="t" r="r" b="b"/>
              <a:pathLst>
                <a:path w="745" h="629" extrusionOk="0">
                  <a:moveTo>
                    <a:pt x="428" y="0"/>
                  </a:moveTo>
                  <a:cubicBezTo>
                    <a:pt x="143" y="0"/>
                    <a:pt x="0" y="333"/>
                    <a:pt x="206" y="538"/>
                  </a:cubicBezTo>
                  <a:cubicBezTo>
                    <a:pt x="274" y="600"/>
                    <a:pt x="354" y="629"/>
                    <a:pt x="433" y="629"/>
                  </a:cubicBezTo>
                  <a:cubicBezTo>
                    <a:pt x="594" y="629"/>
                    <a:pt x="745" y="509"/>
                    <a:pt x="745" y="317"/>
                  </a:cubicBezTo>
                  <a:cubicBezTo>
                    <a:pt x="745" y="143"/>
                    <a:pt x="602" y="0"/>
                    <a:pt x="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1"/>
            <p:cNvSpPr/>
            <p:nvPr/>
          </p:nvSpPr>
          <p:spPr>
            <a:xfrm>
              <a:off x="1014700" y="3617150"/>
              <a:ext cx="18625" cy="18625"/>
            </a:xfrm>
            <a:custGeom>
              <a:avLst/>
              <a:gdLst/>
              <a:ahLst/>
              <a:cxnLst/>
              <a:rect l="l" t="t" r="r" b="b"/>
              <a:pathLst>
                <a:path w="745" h="745" extrusionOk="0">
                  <a:moveTo>
                    <a:pt x="381" y="0"/>
                  </a:moveTo>
                  <a:cubicBezTo>
                    <a:pt x="175" y="0"/>
                    <a:pt x="1" y="159"/>
                    <a:pt x="1" y="364"/>
                  </a:cubicBezTo>
                  <a:cubicBezTo>
                    <a:pt x="1" y="586"/>
                    <a:pt x="175" y="744"/>
                    <a:pt x="381" y="744"/>
                  </a:cubicBezTo>
                  <a:cubicBezTo>
                    <a:pt x="587" y="744"/>
                    <a:pt x="745" y="586"/>
                    <a:pt x="745" y="364"/>
                  </a:cubicBezTo>
                  <a:cubicBezTo>
                    <a:pt x="745" y="159"/>
                    <a:pt x="587" y="0"/>
                    <a:pt x="3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1"/>
            <p:cNvSpPr/>
            <p:nvPr/>
          </p:nvSpPr>
          <p:spPr>
            <a:xfrm>
              <a:off x="1539200" y="3070100"/>
              <a:ext cx="9925" cy="9525"/>
            </a:xfrm>
            <a:custGeom>
              <a:avLst/>
              <a:gdLst/>
              <a:ahLst/>
              <a:cxnLst/>
              <a:rect l="l" t="t" r="r" b="b"/>
              <a:pathLst>
                <a:path w="397" h="381" extrusionOk="0">
                  <a:moveTo>
                    <a:pt x="206" y="0"/>
                  </a:moveTo>
                  <a:cubicBezTo>
                    <a:pt x="95" y="0"/>
                    <a:pt x="0" y="79"/>
                    <a:pt x="0" y="190"/>
                  </a:cubicBezTo>
                  <a:cubicBezTo>
                    <a:pt x="0" y="301"/>
                    <a:pt x="95" y="380"/>
                    <a:pt x="206" y="380"/>
                  </a:cubicBezTo>
                  <a:cubicBezTo>
                    <a:pt x="301" y="380"/>
                    <a:pt x="396" y="301"/>
                    <a:pt x="396" y="190"/>
                  </a:cubicBezTo>
                  <a:cubicBezTo>
                    <a:pt x="396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1"/>
            <p:cNvSpPr/>
            <p:nvPr/>
          </p:nvSpPr>
          <p:spPr>
            <a:xfrm>
              <a:off x="1657150" y="2676625"/>
              <a:ext cx="1625" cy="1600"/>
            </a:xfrm>
            <a:custGeom>
              <a:avLst/>
              <a:gdLst/>
              <a:ahLst/>
              <a:cxnLst/>
              <a:rect l="l" t="t" r="r" b="b"/>
              <a:pathLst>
                <a:path w="65" h="64" extrusionOk="0">
                  <a:moveTo>
                    <a:pt x="32" y="1"/>
                  </a:moveTo>
                  <a:cubicBezTo>
                    <a:pt x="17" y="1"/>
                    <a:pt x="1" y="16"/>
                    <a:pt x="1" y="32"/>
                  </a:cubicBezTo>
                  <a:cubicBezTo>
                    <a:pt x="1" y="48"/>
                    <a:pt x="17" y="64"/>
                    <a:pt x="32" y="64"/>
                  </a:cubicBezTo>
                  <a:cubicBezTo>
                    <a:pt x="48" y="64"/>
                    <a:pt x="64" y="48"/>
                    <a:pt x="64" y="32"/>
                  </a:cubicBezTo>
                  <a:cubicBezTo>
                    <a:pt x="64" y="16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1"/>
            <p:cNvSpPr/>
            <p:nvPr/>
          </p:nvSpPr>
          <p:spPr>
            <a:xfrm>
              <a:off x="1382450" y="3316300"/>
              <a:ext cx="11500" cy="11500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49"/>
                    <a:pt x="95" y="460"/>
                    <a:pt x="222" y="460"/>
                  </a:cubicBezTo>
                  <a:cubicBezTo>
                    <a:pt x="349" y="460"/>
                    <a:pt x="459" y="349"/>
                    <a:pt x="459" y="222"/>
                  </a:cubicBezTo>
                  <a:cubicBezTo>
                    <a:pt x="459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1"/>
            <p:cNvSpPr/>
            <p:nvPr/>
          </p:nvSpPr>
          <p:spPr>
            <a:xfrm>
              <a:off x="562250" y="3550250"/>
              <a:ext cx="21800" cy="18425"/>
            </a:xfrm>
            <a:custGeom>
              <a:avLst/>
              <a:gdLst/>
              <a:ahLst/>
              <a:cxnLst/>
              <a:rect l="l" t="t" r="r" b="b"/>
              <a:pathLst>
                <a:path w="872" h="737" extrusionOk="0">
                  <a:moveTo>
                    <a:pt x="508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14" y="704"/>
                    <a:pt x="406" y="737"/>
                    <a:pt x="496" y="737"/>
                  </a:cubicBezTo>
                  <a:cubicBezTo>
                    <a:pt x="688" y="737"/>
                    <a:pt x="872" y="591"/>
                    <a:pt x="872" y="365"/>
                  </a:cubicBezTo>
                  <a:cubicBezTo>
                    <a:pt x="872" y="159"/>
                    <a:pt x="713" y="0"/>
                    <a:pt x="5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1129900" y="3498800"/>
              <a:ext cx="14675" cy="14650"/>
            </a:xfrm>
            <a:custGeom>
              <a:avLst/>
              <a:gdLst/>
              <a:ahLst/>
              <a:cxnLst/>
              <a:rect l="l" t="t" r="r" b="b"/>
              <a:pathLst>
                <a:path w="587" h="586" extrusionOk="0">
                  <a:moveTo>
                    <a:pt x="301" y="0"/>
                  </a:moveTo>
                  <a:cubicBezTo>
                    <a:pt x="143" y="0"/>
                    <a:pt x="0" y="143"/>
                    <a:pt x="0" y="301"/>
                  </a:cubicBezTo>
                  <a:cubicBezTo>
                    <a:pt x="0" y="459"/>
                    <a:pt x="143" y="586"/>
                    <a:pt x="301" y="586"/>
                  </a:cubicBezTo>
                  <a:cubicBezTo>
                    <a:pt x="459" y="586"/>
                    <a:pt x="586" y="459"/>
                    <a:pt x="586" y="301"/>
                  </a:cubicBezTo>
                  <a:cubicBezTo>
                    <a:pt x="586" y="143"/>
                    <a:pt x="459" y="0"/>
                    <a:pt x="3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814025" y="3641675"/>
              <a:ext cx="11100" cy="9250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3" y="1"/>
                  </a:moveTo>
                  <a:cubicBezTo>
                    <a:pt x="95" y="1"/>
                    <a:pt x="0" y="191"/>
                    <a:pt x="127" y="318"/>
                  </a:cubicBezTo>
                  <a:cubicBezTo>
                    <a:pt x="162" y="353"/>
                    <a:pt x="208" y="369"/>
                    <a:pt x="253" y="369"/>
                  </a:cubicBezTo>
                  <a:cubicBezTo>
                    <a:pt x="349" y="369"/>
                    <a:pt x="443" y="298"/>
                    <a:pt x="443" y="191"/>
                  </a:cubicBezTo>
                  <a:cubicBezTo>
                    <a:pt x="443" y="80"/>
                    <a:pt x="364" y="1"/>
                    <a:pt x="2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693275" y="2890375"/>
              <a:ext cx="9925" cy="8850"/>
            </a:xfrm>
            <a:custGeom>
              <a:avLst/>
              <a:gdLst/>
              <a:ahLst/>
              <a:cxnLst/>
              <a:rect l="l" t="t" r="r" b="b"/>
              <a:pathLst>
                <a:path w="397" h="354" extrusionOk="0">
                  <a:moveTo>
                    <a:pt x="238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47" y="337"/>
                    <a:pt x="190" y="353"/>
                    <a:pt x="230" y="353"/>
                  </a:cubicBezTo>
                  <a:cubicBezTo>
                    <a:pt x="317" y="353"/>
                    <a:pt x="397" y="282"/>
                    <a:pt x="397" y="175"/>
                  </a:cubicBezTo>
                  <a:cubicBezTo>
                    <a:pt x="397" y="80"/>
                    <a:pt x="333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1"/>
            <p:cNvSpPr/>
            <p:nvPr/>
          </p:nvSpPr>
          <p:spPr>
            <a:xfrm>
              <a:off x="1501050" y="2845250"/>
              <a:ext cx="3725" cy="2375"/>
            </a:xfrm>
            <a:custGeom>
              <a:avLst/>
              <a:gdLst/>
              <a:ahLst/>
              <a:cxnLst/>
              <a:rect l="l" t="t" r="r" b="b"/>
              <a:pathLst>
                <a:path w="149" h="95" extrusionOk="0">
                  <a:moveTo>
                    <a:pt x="85" y="1"/>
                  </a:moveTo>
                  <a:cubicBezTo>
                    <a:pt x="0" y="1"/>
                    <a:pt x="84" y="94"/>
                    <a:pt x="127" y="94"/>
                  </a:cubicBezTo>
                  <a:cubicBezTo>
                    <a:pt x="140" y="94"/>
                    <a:pt x="149" y="86"/>
                    <a:pt x="149" y="64"/>
                  </a:cubicBezTo>
                  <a:cubicBezTo>
                    <a:pt x="149" y="32"/>
                    <a:pt x="117" y="1"/>
                    <a:pt x="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1"/>
            <p:cNvSpPr/>
            <p:nvPr/>
          </p:nvSpPr>
          <p:spPr>
            <a:xfrm>
              <a:off x="1285450" y="3368850"/>
              <a:ext cx="8750" cy="8650"/>
            </a:xfrm>
            <a:custGeom>
              <a:avLst/>
              <a:gdLst/>
              <a:ahLst/>
              <a:cxnLst/>
              <a:rect l="l" t="t" r="r" b="b"/>
              <a:pathLst>
                <a:path w="350" h="346" extrusionOk="0">
                  <a:moveTo>
                    <a:pt x="175" y="1"/>
                  </a:moveTo>
                  <a:cubicBezTo>
                    <a:pt x="88" y="1"/>
                    <a:pt x="1" y="60"/>
                    <a:pt x="1" y="179"/>
                  </a:cubicBezTo>
                  <a:cubicBezTo>
                    <a:pt x="1" y="290"/>
                    <a:pt x="88" y="345"/>
                    <a:pt x="175" y="345"/>
                  </a:cubicBezTo>
                  <a:cubicBezTo>
                    <a:pt x="262" y="345"/>
                    <a:pt x="349" y="290"/>
                    <a:pt x="349" y="179"/>
                  </a:cubicBezTo>
                  <a:cubicBezTo>
                    <a:pt x="349" y="60"/>
                    <a:pt x="26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871800" y="3497600"/>
              <a:ext cx="11900" cy="10200"/>
            </a:xfrm>
            <a:custGeom>
              <a:avLst/>
              <a:gdLst/>
              <a:ahLst/>
              <a:cxnLst/>
              <a:rect l="l" t="t" r="r" b="b"/>
              <a:pathLst>
                <a:path w="476" h="408" extrusionOk="0">
                  <a:moveTo>
                    <a:pt x="270" y="1"/>
                  </a:moveTo>
                  <a:cubicBezTo>
                    <a:pt x="96" y="1"/>
                    <a:pt x="1" y="222"/>
                    <a:pt x="127" y="349"/>
                  </a:cubicBezTo>
                  <a:cubicBezTo>
                    <a:pt x="168" y="389"/>
                    <a:pt x="218" y="407"/>
                    <a:pt x="267" y="407"/>
                  </a:cubicBezTo>
                  <a:cubicBezTo>
                    <a:pt x="373" y="407"/>
                    <a:pt x="476" y="325"/>
                    <a:pt x="476" y="206"/>
                  </a:cubicBezTo>
                  <a:cubicBezTo>
                    <a:pt x="476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1338225" y="2819525"/>
              <a:ext cx="5850" cy="4050"/>
            </a:xfrm>
            <a:custGeom>
              <a:avLst/>
              <a:gdLst/>
              <a:ahLst/>
              <a:cxnLst/>
              <a:rect l="l" t="t" r="r" b="b"/>
              <a:pathLst>
                <a:path w="234" h="162" extrusionOk="0">
                  <a:moveTo>
                    <a:pt x="122" y="1"/>
                  </a:moveTo>
                  <a:cubicBezTo>
                    <a:pt x="0" y="1"/>
                    <a:pt x="133" y="161"/>
                    <a:pt x="200" y="161"/>
                  </a:cubicBezTo>
                  <a:cubicBezTo>
                    <a:pt x="219" y="161"/>
                    <a:pt x="233" y="147"/>
                    <a:pt x="233" y="111"/>
                  </a:cubicBezTo>
                  <a:cubicBezTo>
                    <a:pt x="233" y="48"/>
                    <a:pt x="186" y="1"/>
                    <a:pt x="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1266450" y="3291375"/>
              <a:ext cx="18650" cy="15525"/>
            </a:xfrm>
            <a:custGeom>
              <a:avLst/>
              <a:gdLst/>
              <a:ahLst/>
              <a:cxnLst/>
              <a:rect l="l" t="t" r="r" b="b"/>
              <a:pathLst>
                <a:path w="746" h="621" extrusionOk="0">
                  <a:moveTo>
                    <a:pt x="428" y="0"/>
                  </a:moveTo>
                  <a:cubicBezTo>
                    <a:pt x="143" y="0"/>
                    <a:pt x="1" y="333"/>
                    <a:pt x="207" y="523"/>
                  </a:cubicBezTo>
                  <a:cubicBezTo>
                    <a:pt x="269" y="591"/>
                    <a:pt x="349" y="621"/>
                    <a:pt x="428" y="621"/>
                  </a:cubicBezTo>
                  <a:cubicBezTo>
                    <a:pt x="589" y="621"/>
                    <a:pt x="745" y="497"/>
                    <a:pt x="745" y="317"/>
                  </a:cubicBezTo>
                  <a:cubicBezTo>
                    <a:pt x="745" y="143"/>
                    <a:pt x="603" y="0"/>
                    <a:pt x="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893175" y="2875350"/>
              <a:ext cx="11500" cy="11100"/>
            </a:xfrm>
            <a:custGeom>
              <a:avLst/>
              <a:gdLst/>
              <a:ahLst/>
              <a:cxnLst/>
              <a:rect l="l" t="t" r="r" b="b"/>
              <a:pathLst>
                <a:path w="460" h="444" extrusionOk="0">
                  <a:moveTo>
                    <a:pt x="222" y="0"/>
                  </a:moveTo>
                  <a:cubicBezTo>
                    <a:pt x="96" y="0"/>
                    <a:pt x="1" y="95"/>
                    <a:pt x="1" y="222"/>
                  </a:cubicBezTo>
                  <a:cubicBezTo>
                    <a:pt x="1" y="348"/>
                    <a:pt x="96" y="443"/>
                    <a:pt x="222" y="443"/>
                  </a:cubicBezTo>
                  <a:cubicBezTo>
                    <a:pt x="349" y="443"/>
                    <a:pt x="460" y="348"/>
                    <a:pt x="460" y="222"/>
                  </a:cubicBezTo>
                  <a:cubicBezTo>
                    <a:pt x="460" y="95"/>
                    <a:pt x="349" y="0"/>
                    <a:pt x="2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282800" y="3310950"/>
              <a:ext cx="3575" cy="3300"/>
            </a:xfrm>
            <a:custGeom>
              <a:avLst/>
              <a:gdLst/>
              <a:ahLst/>
              <a:cxnLst/>
              <a:rect l="l" t="t" r="r" b="b"/>
              <a:pathLst>
                <a:path w="143" h="132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cubicBezTo>
                    <a:pt x="0" y="112"/>
                    <a:pt x="36" y="132"/>
                    <a:pt x="72" y="132"/>
                  </a:cubicBezTo>
                  <a:cubicBezTo>
                    <a:pt x="107" y="132"/>
                    <a:pt x="143" y="112"/>
                    <a:pt x="143" y="72"/>
                  </a:cubicBezTo>
                  <a:cubicBezTo>
                    <a:pt x="143" y="25"/>
                    <a:pt x="107" y="1"/>
                    <a:pt x="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1"/>
            <p:cNvSpPr/>
            <p:nvPr/>
          </p:nvSpPr>
          <p:spPr>
            <a:xfrm>
              <a:off x="993325" y="3477025"/>
              <a:ext cx="18625" cy="16300"/>
            </a:xfrm>
            <a:custGeom>
              <a:avLst/>
              <a:gdLst/>
              <a:ahLst/>
              <a:cxnLst/>
              <a:rect l="l" t="t" r="r" b="b"/>
              <a:pathLst>
                <a:path w="745" h="652" extrusionOk="0">
                  <a:moveTo>
                    <a:pt x="428" y="0"/>
                  </a:moveTo>
                  <a:cubicBezTo>
                    <a:pt x="143" y="0"/>
                    <a:pt x="1" y="348"/>
                    <a:pt x="207" y="554"/>
                  </a:cubicBezTo>
                  <a:cubicBezTo>
                    <a:pt x="269" y="622"/>
                    <a:pt x="348" y="652"/>
                    <a:pt x="426" y="652"/>
                  </a:cubicBezTo>
                  <a:cubicBezTo>
                    <a:pt x="587" y="652"/>
                    <a:pt x="745" y="524"/>
                    <a:pt x="745" y="333"/>
                  </a:cubicBezTo>
                  <a:cubicBezTo>
                    <a:pt x="745" y="143"/>
                    <a:pt x="602" y="0"/>
                    <a:pt x="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1"/>
            <p:cNvSpPr/>
            <p:nvPr/>
          </p:nvSpPr>
          <p:spPr>
            <a:xfrm>
              <a:off x="1755325" y="3227650"/>
              <a:ext cx="8325" cy="7100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4" y="0"/>
                    <a:pt x="0" y="158"/>
                    <a:pt x="95" y="238"/>
                  </a:cubicBezTo>
                  <a:cubicBezTo>
                    <a:pt x="122" y="269"/>
                    <a:pt x="157" y="283"/>
                    <a:pt x="192" y="283"/>
                  </a:cubicBezTo>
                  <a:cubicBezTo>
                    <a:pt x="263" y="283"/>
                    <a:pt x="333" y="227"/>
                    <a:pt x="333" y="143"/>
                  </a:cubicBezTo>
                  <a:cubicBezTo>
                    <a:pt x="333" y="63"/>
                    <a:pt x="270" y="0"/>
                    <a:pt x="1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1135825" y="374025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07"/>
                    <a:pt x="254" y="507"/>
                  </a:cubicBezTo>
                  <a:cubicBezTo>
                    <a:pt x="397" y="507"/>
                    <a:pt x="507" y="396"/>
                    <a:pt x="507" y="254"/>
                  </a:cubicBezTo>
                  <a:cubicBezTo>
                    <a:pt x="507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750275" y="3657525"/>
              <a:ext cx="19025" cy="19425"/>
            </a:xfrm>
            <a:custGeom>
              <a:avLst/>
              <a:gdLst/>
              <a:ahLst/>
              <a:cxnLst/>
              <a:rect l="l" t="t" r="r" b="b"/>
              <a:pathLst>
                <a:path w="761" h="777" extrusionOk="0">
                  <a:moveTo>
                    <a:pt x="381" y="0"/>
                  </a:moveTo>
                  <a:cubicBezTo>
                    <a:pt x="175" y="0"/>
                    <a:pt x="1" y="174"/>
                    <a:pt x="1" y="380"/>
                  </a:cubicBezTo>
                  <a:cubicBezTo>
                    <a:pt x="1" y="602"/>
                    <a:pt x="175" y="776"/>
                    <a:pt x="381" y="776"/>
                  </a:cubicBezTo>
                  <a:cubicBezTo>
                    <a:pt x="587" y="776"/>
                    <a:pt x="761" y="602"/>
                    <a:pt x="761" y="380"/>
                  </a:cubicBezTo>
                  <a:cubicBezTo>
                    <a:pt x="761" y="174"/>
                    <a:pt x="587" y="0"/>
                    <a:pt x="3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1249825" y="3396650"/>
              <a:ext cx="11525" cy="9900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70" y="1"/>
                  </a:moveTo>
                  <a:cubicBezTo>
                    <a:pt x="96" y="1"/>
                    <a:pt x="1" y="207"/>
                    <a:pt x="128" y="333"/>
                  </a:cubicBezTo>
                  <a:cubicBezTo>
                    <a:pt x="170" y="376"/>
                    <a:pt x="222" y="396"/>
                    <a:pt x="272" y="396"/>
                  </a:cubicBezTo>
                  <a:cubicBezTo>
                    <a:pt x="370" y="396"/>
                    <a:pt x="460" y="322"/>
                    <a:pt x="460" y="207"/>
                  </a:cubicBezTo>
                  <a:cubicBezTo>
                    <a:pt x="460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838550" y="3292950"/>
              <a:ext cx="20625" cy="20600"/>
            </a:xfrm>
            <a:custGeom>
              <a:avLst/>
              <a:gdLst/>
              <a:ahLst/>
              <a:cxnLst/>
              <a:rect l="l" t="t" r="r" b="b"/>
              <a:pathLst>
                <a:path w="825" h="824" extrusionOk="0">
                  <a:moveTo>
                    <a:pt x="412" y="1"/>
                  </a:moveTo>
                  <a:cubicBezTo>
                    <a:pt x="191" y="1"/>
                    <a:pt x="1" y="175"/>
                    <a:pt x="1" y="412"/>
                  </a:cubicBezTo>
                  <a:cubicBezTo>
                    <a:pt x="1" y="634"/>
                    <a:pt x="191" y="824"/>
                    <a:pt x="412" y="824"/>
                  </a:cubicBezTo>
                  <a:cubicBezTo>
                    <a:pt x="650" y="824"/>
                    <a:pt x="824" y="634"/>
                    <a:pt x="824" y="412"/>
                  </a:cubicBezTo>
                  <a:cubicBezTo>
                    <a:pt x="824" y="175"/>
                    <a:pt x="650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901500" y="3437425"/>
              <a:ext cx="11900" cy="11900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1"/>
                  </a:moveTo>
                  <a:cubicBezTo>
                    <a:pt x="111" y="1"/>
                    <a:pt x="0" y="96"/>
                    <a:pt x="0" y="238"/>
                  </a:cubicBezTo>
                  <a:cubicBezTo>
                    <a:pt x="0" y="365"/>
                    <a:pt x="111" y="476"/>
                    <a:pt x="238" y="476"/>
                  </a:cubicBezTo>
                  <a:cubicBezTo>
                    <a:pt x="380" y="476"/>
                    <a:pt x="475" y="365"/>
                    <a:pt x="475" y="238"/>
                  </a:cubicBezTo>
                  <a:cubicBezTo>
                    <a:pt x="475" y="96"/>
                    <a:pt x="380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678625" y="3462775"/>
              <a:ext cx="8750" cy="7525"/>
            </a:xfrm>
            <a:custGeom>
              <a:avLst/>
              <a:gdLst/>
              <a:ahLst/>
              <a:cxnLst/>
              <a:rect l="l" t="t" r="r" b="b"/>
              <a:pathLst>
                <a:path w="350" h="301" extrusionOk="0">
                  <a:moveTo>
                    <a:pt x="207" y="0"/>
                  </a:moveTo>
                  <a:cubicBezTo>
                    <a:pt x="1" y="0"/>
                    <a:pt x="1" y="301"/>
                    <a:pt x="207" y="301"/>
                  </a:cubicBezTo>
                  <a:cubicBezTo>
                    <a:pt x="286" y="301"/>
                    <a:pt x="349" y="222"/>
                    <a:pt x="349" y="143"/>
                  </a:cubicBezTo>
                  <a:cubicBezTo>
                    <a:pt x="349" y="63"/>
                    <a:pt x="286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565825" y="2902650"/>
              <a:ext cx="10700" cy="10725"/>
            </a:xfrm>
            <a:custGeom>
              <a:avLst/>
              <a:gdLst/>
              <a:ahLst/>
              <a:cxnLst/>
              <a:rect l="l" t="t" r="r" b="b"/>
              <a:pathLst>
                <a:path w="428" h="429" extrusionOk="0">
                  <a:moveTo>
                    <a:pt x="222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33"/>
                    <a:pt x="95" y="428"/>
                    <a:pt x="222" y="428"/>
                  </a:cubicBezTo>
                  <a:cubicBezTo>
                    <a:pt x="333" y="428"/>
                    <a:pt x="428" y="333"/>
                    <a:pt x="428" y="222"/>
                  </a:cubicBezTo>
                  <a:cubicBezTo>
                    <a:pt x="428" y="96"/>
                    <a:pt x="333" y="1"/>
                    <a:pt x="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1133450" y="3781025"/>
              <a:ext cx="9125" cy="9525"/>
            </a:xfrm>
            <a:custGeom>
              <a:avLst/>
              <a:gdLst/>
              <a:ahLst/>
              <a:cxnLst/>
              <a:rect l="l" t="t" r="r" b="b"/>
              <a:pathLst>
                <a:path w="365" h="381" extrusionOk="0">
                  <a:moveTo>
                    <a:pt x="175" y="0"/>
                  </a:moveTo>
                  <a:cubicBezTo>
                    <a:pt x="80" y="0"/>
                    <a:pt x="1" y="95"/>
                    <a:pt x="1" y="190"/>
                  </a:cubicBezTo>
                  <a:cubicBezTo>
                    <a:pt x="1" y="301"/>
                    <a:pt x="80" y="380"/>
                    <a:pt x="175" y="380"/>
                  </a:cubicBezTo>
                  <a:cubicBezTo>
                    <a:pt x="286" y="380"/>
                    <a:pt x="365" y="301"/>
                    <a:pt x="365" y="190"/>
                  </a:cubicBezTo>
                  <a:cubicBezTo>
                    <a:pt x="365" y="95"/>
                    <a:pt x="286" y="0"/>
                    <a:pt x="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1313175" y="3178550"/>
              <a:ext cx="16250" cy="14300"/>
            </a:xfrm>
            <a:custGeom>
              <a:avLst/>
              <a:gdLst/>
              <a:ahLst/>
              <a:cxnLst/>
              <a:rect l="l" t="t" r="r" b="b"/>
              <a:pathLst>
                <a:path w="650" h="572" extrusionOk="0">
                  <a:moveTo>
                    <a:pt x="364" y="1"/>
                  </a:moveTo>
                  <a:cubicBezTo>
                    <a:pt x="111" y="1"/>
                    <a:pt x="0" y="301"/>
                    <a:pt x="174" y="491"/>
                  </a:cubicBezTo>
                  <a:cubicBezTo>
                    <a:pt x="230" y="547"/>
                    <a:pt x="298" y="572"/>
                    <a:pt x="366" y="572"/>
                  </a:cubicBezTo>
                  <a:cubicBezTo>
                    <a:pt x="510" y="572"/>
                    <a:pt x="649" y="458"/>
                    <a:pt x="649" y="286"/>
                  </a:cubicBezTo>
                  <a:cubicBezTo>
                    <a:pt x="649" y="127"/>
                    <a:pt x="523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492000" y="2896025"/>
              <a:ext cx="3575" cy="2700"/>
            </a:xfrm>
            <a:custGeom>
              <a:avLst/>
              <a:gdLst/>
              <a:ahLst/>
              <a:cxnLst/>
              <a:rect l="l" t="t" r="r" b="b"/>
              <a:pathLst>
                <a:path w="143" h="108" extrusionOk="0">
                  <a:moveTo>
                    <a:pt x="72" y="0"/>
                  </a:moveTo>
                  <a:cubicBezTo>
                    <a:pt x="36" y="0"/>
                    <a:pt x="0" y="20"/>
                    <a:pt x="8" y="60"/>
                  </a:cubicBezTo>
                  <a:cubicBezTo>
                    <a:pt x="16" y="91"/>
                    <a:pt x="44" y="107"/>
                    <a:pt x="72" y="107"/>
                  </a:cubicBezTo>
                  <a:cubicBezTo>
                    <a:pt x="99" y="107"/>
                    <a:pt x="127" y="91"/>
                    <a:pt x="135" y="60"/>
                  </a:cubicBezTo>
                  <a:cubicBezTo>
                    <a:pt x="143" y="20"/>
                    <a:pt x="107" y="0"/>
                    <a:pt x="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1367000" y="3152025"/>
              <a:ext cx="6750" cy="6375"/>
            </a:xfrm>
            <a:custGeom>
              <a:avLst/>
              <a:gdLst/>
              <a:ahLst/>
              <a:cxnLst/>
              <a:rect l="l" t="t" r="r" b="b"/>
              <a:pathLst>
                <a:path w="270" h="255" extrusionOk="0">
                  <a:moveTo>
                    <a:pt x="143" y="1"/>
                  </a:moveTo>
                  <a:cubicBezTo>
                    <a:pt x="64" y="1"/>
                    <a:pt x="1" y="48"/>
                    <a:pt x="1" y="127"/>
                  </a:cubicBezTo>
                  <a:cubicBezTo>
                    <a:pt x="1" y="191"/>
                    <a:pt x="64" y="254"/>
                    <a:pt x="143" y="254"/>
                  </a:cubicBezTo>
                  <a:cubicBezTo>
                    <a:pt x="207" y="254"/>
                    <a:pt x="270" y="191"/>
                    <a:pt x="270" y="127"/>
                  </a:cubicBezTo>
                  <a:cubicBezTo>
                    <a:pt x="270" y="48"/>
                    <a:pt x="207" y="1"/>
                    <a:pt x="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1"/>
            <p:cNvSpPr/>
            <p:nvPr/>
          </p:nvSpPr>
          <p:spPr>
            <a:xfrm>
              <a:off x="963250" y="3620700"/>
              <a:ext cx="39200" cy="33550"/>
            </a:xfrm>
            <a:custGeom>
              <a:avLst/>
              <a:gdLst/>
              <a:ahLst/>
              <a:cxnLst/>
              <a:rect l="l" t="t" r="r" b="b"/>
              <a:pathLst>
                <a:path w="1568" h="1342" extrusionOk="0">
                  <a:moveTo>
                    <a:pt x="887" y="1"/>
                  </a:moveTo>
                  <a:cubicBezTo>
                    <a:pt x="301" y="1"/>
                    <a:pt x="0" y="729"/>
                    <a:pt x="428" y="1141"/>
                  </a:cubicBezTo>
                  <a:cubicBezTo>
                    <a:pt x="561" y="1279"/>
                    <a:pt x="728" y="1341"/>
                    <a:pt x="893" y="1341"/>
                  </a:cubicBezTo>
                  <a:cubicBezTo>
                    <a:pt x="1235" y="1341"/>
                    <a:pt x="1568" y="1072"/>
                    <a:pt x="1568" y="666"/>
                  </a:cubicBezTo>
                  <a:cubicBezTo>
                    <a:pt x="1568" y="302"/>
                    <a:pt x="1267" y="1"/>
                    <a:pt x="8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1"/>
            <p:cNvSpPr/>
            <p:nvPr/>
          </p:nvSpPr>
          <p:spPr>
            <a:xfrm>
              <a:off x="814800" y="3749750"/>
              <a:ext cx="9925" cy="8825"/>
            </a:xfrm>
            <a:custGeom>
              <a:avLst/>
              <a:gdLst/>
              <a:ahLst/>
              <a:cxnLst/>
              <a:rect l="l" t="t" r="r" b="b"/>
              <a:pathLst>
                <a:path w="397" h="353" extrusionOk="0">
                  <a:moveTo>
                    <a:pt x="222" y="0"/>
                  </a:moveTo>
                  <a:cubicBezTo>
                    <a:pt x="80" y="0"/>
                    <a:pt x="1" y="190"/>
                    <a:pt x="96" y="301"/>
                  </a:cubicBezTo>
                  <a:cubicBezTo>
                    <a:pt x="131" y="337"/>
                    <a:pt x="175" y="353"/>
                    <a:pt x="218" y="353"/>
                  </a:cubicBezTo>
                  <a:cubicBezTo>
                    <a:pt x="309" y="353"/>
                    <a:pt x="397" y="282"/>
                    <a:pt x="397" y="175"/>
                  </a:cubicBezTo>
                  <a:cubicBezTo>
                    <a:pt x="397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1"/>
            <p:cNvSpPr/>
            <p:nvPr/>
          </p:nvSpPr>
          <p:spPr>
            <a:xfrm>
              <a:off x="1534050" y="3605675"/>
              <a:ext cx="8325" cy="7925"/>
            </a:xfrm>
            <a:custGeom>
              <a:avLst/>
              <a:gdLst/>
              <a:ahLst/>
              <a:cxnLst/>
              <a:rect l="l" t="t" r="r" b="b"/>
              <a:pathLst>
                <a:path w="333" h="317" extrusionOk="0">
                  <a:moveTo>
                    <a:pt x="159" y="0"/>
                  </a:moveTo>
                  <a:cubicBezTo>
                    <a:pt x="80" y="0"/>
                    <a:pt x="0" y="63"/>
                    <a:pt x="0" y="158"/>
                  </a:cubicBezTo>
                  <a:cubicBezTo>
                    <a:pt x="0" y="253"/>
                    <a:pt x="80" y="317"/>
                    <a:pt x="159" y="317"/>
                  </a:cubicBezTo>
                  <a:cubicBezTo>
                    <a:pt x="254" y="317"/>
                    <a:pt x="333" y="253"/>
                    <a:pt x="333" y="158"/>
                  </a:cubicBezTo>
                  <a:cubicBezTo>
                    <a:pt x="333" y="63"/>
                    <a:pt x="254" y="0"/>
                    <a:pt x="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1"/>
            <p:cNvSpPr/>
            <p:nvPr/>
          </p:nvSpPr>
          <p:spPr>
            <a:xfrm>
              <a:off x="1589075" y="3625850"/>
              <a:ext cx="15850" cy="13525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1"/>
                  </a:moveTo>
                  <a:cubicBezTo>
                    <a:pt x="111" y="1"/>
                    <a:pt x="0" y="286"/>
                    <a:pt x="175" y="460"/>
                  </a:cubicBezTo>
                  <a:cubicBezTo>
                    <a:pt x="226" y="516"/>
                    <a:pt x="291" y="541"/>
                    <a:pt x="357" y="541"/>
                  </a:cubicBezTo>
                  <a:cubicBezTo>
                    <a:pt x="496" y="541"/>
                    <a:pt x="634" y="431"/>
                    <a:pt x="634" y="270"/>
                  </a:cubicBezTo>
                  <a:cubicBezTo>
                    <a:pt x="634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1"/>
            <p:cNvSpPr/>
            <p:nvPr/>
          </p:nvSpPr>
          <p:spPr>
            <a:xfrm>
              <a:off x="574125" y="3678500"/>
              <a:ext cx="9150" cy="7800"/>
            </a:xfrm>
            <a:custGeom>
              <a:avLst/>
              <a:gdLst/>
              <a:ahLst/>
              <a:cxnLst/>
              <a:rect l="l" t="t" r="r" b="b"/>
              <a:pathLst>
                <a:path w="366" h="312" extrusionOk="0">
                  <a:moveTo>
                    <a:pt x="207" y="0"/>
                  </a:moveTo>
                  <a:cubicBezTo>
                    <a:pt x="64" y="0"/>
                    <a:pt x="1" y="159"/>
                    <a:pt x="96" y="270"/>
                  </a:cubicBezTo>
                  <a:cubicBezTo>
                    <a:pt x="125" y="299"/>
                    <a:pt x="162" y="312"/>
                    <a:pt x="198" y="312"/>
                  </a:cubicBezTo>
                  <a:cubicBezTo>
                    <a:pt x="281" y="312"/>
                    <a:pt x="365" y="247"/>
                    <a:pt x="365" y="159"/>
                  </a:cubicBezTo>
                  <a:cubicBezTo>
                    <a:pt x="365" y="64"/>
                    <a:pt x="286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1"/>
            <p:cNvSpPr/>
            <p:nvPr/>
          </p:nvSpPr>
          <p:spPr>
            <a:xfrm>
              <a:off x="868075" y="2734825"/>
              <a:ext cx="4150" cy="2875"/>
            </a:xfrm>
            <a:custGeom>
              <a:avLst/>
              <a:gdLst/>
              <a:ahLst/>
              <a:cxnLst/>
              <a:rect l="l" t="t" r="r" b="b"/>
              <a:pathLst>
                <a:path w="166" h="115" extrusionOk="0">
                  <a:moveTo>
                    <a:pt x="86" y="0"/>
                  </a:moveTo>
                  <a:cubicBezTo>
                    <a:pt x="1" y="0"/>
                    <a:pt x="95" y="114"/>
                    <a:pt x="142" y="114"/>
                  </a:cubicBezTo>
                  <a:cubicBezTo>
                    <a:pt x="156" y="114"/>
                    <a:pt x="166" y="104"/>
                    <a:pt x="166" y="79"/>
                  </a:cubicBezTo>
                  <a:cubicBezTo>
                    <a:pt x="166" y="32"/>
                    <a:pt x="134" y="0"/>
                    <a:pt x="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1"/>
            <p:cNvSpPr/>
            <p:nvPr/>
          </p:nvSpPr>
          <p:spPr>
            <a:xfrm>
              <a:off x="945025" y="3423975"/>
              <a:ext cx="22600" cy="22575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44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713" y="903"/>
                    <a:pt x="904" y="697"/>
                    <a:pt x="904" y="444"/>
                  </a:cubicBezTo>
                  <a:cubicBezTo>
                    <a:pt x="904" y="206"/>
                    <a:pt x="713" y="0"/>
                    <a:pt x="4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1"/>
            <p:cNvSpPr/>
            <p:nvPr/>
          </p:nvSpPr>
          <p:spPr>
            <a:xfrm>
              <a:off x="687350" y="3779825"/>
              <a:ext cx="13075" cy="11225"/>
            </a:xfrm>
            <a:custGeom>
              <a:avLst/>
              <a:gdLst/>
              <a:ahLst/>
              <a:cxnLst/>
              <a:rect l="l" t="t" r="r" b="b"/>
              <a:pathLst>
                <a:path w="523" h="449" extrusionOk="0">
                  <a:moveTo>
                    <a:pt x="301" y="1"/>
                  </a:moveTo>
                  <a:cubicBezTo>
                    <a:pt x="95" y="1"/>
                    <a:pt x="0" y="238"/>
                    <a:pt x="143" y="381"/>
                  </a:cubicBezTo>
                  <a:cubicBezTo>
                    <a:pt x="190" y="428"/>
                    <a:pt x="247" y="449"/>
                    <a:pt x="302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96"/>
                    <a:pt x="428" y="1"/>
                    <a:pt x="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1"/>
            <p:cNvSpPr/>
            <p:nvPr/>
          </p:nvSpPr>
          <p:spPr>
            <a:xfrm>
              <a:off x="1080025" y="3909675"/>
              <a:ext cx="9925" cy="8450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79" y="0"/>
                    <a:pt x="0" y="190"/>
                    <a:pt x="111" y="285"/>
                  </a:cubicBezTo>
                  <a:cubicBezTo>
                    <a:pt x="147" y="322"/>
                    <a:pt x="190" y="337"/>
                    <a:pt x="232" y="337"/>
                  </a:cubicBezTo>
                  <a:cubicBezTo>
                    <a:pt x="317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1"/>
            <p:cNvSpPr/>
            <p:nvPr/>
          </p:nvSpPr>
          <p:spPr>
            <a:xfrm>
              <a:off x="564625" y="3363025"/>
              <a:ext cx="5975" cy="5950"/>
            </a:xfrm>
            <a:custGeom>
              <a:avLst/>
              <a:gdLst/>
              <a:ahLst/>
              <a:cxnLst/>
              <a:rect l="l" t="t" r="r" b="b"/>
              <a:pathLst>
                <a:path w="239" h="238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74"/>
                    <a:pt x="48" y="238"/>
                    <a:pt x="112" y="238"/>
                  </a:cubicBezTo>
                  <a:cubicBezTo>
                    <a:pt x="175" y="238"/>
                    <a:pt x="238" y="174"/>
                    <a:pt x="238" y="111"/>
                  </a:cubicBezTo>
                  <a:cubicBezTo>
                    <a:pt x="238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1"/>
            <p:cNvSpPr/>
            <p:nvPr/>
          </p:nvSpPr>
          <p:spPr>
            <a:xfrm>
              <a:off x="693675" y="3563700"/>
              <a:ext cx="13100" cy="12700"/>
            </a:xfrm>
            <a:custGeom>
              <a:avLst/>
              <a:gdLst/>
              <a:ahLst/>
              <a:cxnLst/>
              <a:rect l="l" t="t" r="r" b="b"/>
              <a:pathLst>
                <a:path w="524" h="508" extrusionOk="0">
                  <a:moveTo>
                    <a:pt x="270" y="1"/>
                  </a:moveTo>
                  <a:cubicBezTo>
                    <a:pt x="127" y="1"/>
                    <a:pt x="1" y="112"/>
                    <a:pt x="1" y="254"/>
                  </a:cubicBezTo>
                  <a:cubicBezTo>
                    <a:pt x="1" y="397"/>
                    <a:pt x="127" y="507"/>
                    <a:pt x="270" y="507"/>
                  </a:cubicBezTo>
                  <a:cubicBezTo>
                    <a:pt x="412" y="507"/>
                    <a:pt x="523" y="397"/>
                    <a:pt x="523" y="254"/>
                  </a:cubicBezTo>
                  <a:cubicBezTo>
                    <a:pt x="523" y="112"/>
                    <a:pt x="412" y="1"/>
                    <a:pt x="2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1"/>
            <p:cNvSpPr/>
            <p:nvPr/>
          </p:nvSpPr>
          <p:spPr>
            <a:xfrm>
              <a:off x="1597000" y="3114825"/>
              <a:ext cx="14650" cy="14675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301" y="0"/>
                  </a:moveTo>
                  <a:cubicBezTo>
                    <a:pt x="127" y="0"/>
                    <a:pt x="0" y="127"/>
                    <a:pt x="0" y="285"/>
                  </a:cubicBezTo>
                  <a:cubicBezTo>
                    <a:pt x="0" y="444"/>
                    <a:pt x="127" y="586"/>
                    <a:pt x="301" y="586"/>
                  </a:cubicBezTo>
                  <a:cubicBezTo>
                    <a:pt x="459" y="586"/>
                    <a:pt x="586" y="444"/>
                    <a:pt x="586" y="285"/>
                  </a:cubicBezTo>
                  <a:cubicBezTo>
                    <a:pt x="586" y="127"/>
                    <a:pt x="459" y="0"/>
                    <a:pt x="3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1"/>
            <p:cNvSpPr/>
            <p:nvPr/>
          </p:nvSpPr>
          <p:spPr>
            <a:xfrm>
              <a:off x="1217775" y="3939350"/>
              <a:ext cx="6750" cy="5975"/>
            </a:xfrm>
            <a:custGeom>
              <a:avLst/>
              <a:gdLst/>
              <a:ahLst/>
              <a:cxnLst/>
              <a:rect l="l" t="t" r="r" b="b"/>
              <a:pathLst>
                <a:path w="270" h="239" extrusionOk="0">
                  <a:moveTo>
                    <a:pt x="143" y="1"/>
                  </a:moveTo>
                  <a:cubicBezTo>
                    <a:pt x="0" y="17"/>
                    <a:pt x="0" y="222"/>
                    <a:pt x="143" y="238"/>
                  </a:cubicBezTo>
                  <a:cubicBezTo>
                    <a:pt x="206" y="238"/>
                    <a:pt x="270" y="191"/>
                    <a:pt x="270" y="112"/>
                  </a:cubicBezTo>
                  <a:cubicBezTo>
                    <a:pt x="270" y="48"/>
                    <a:pt x="206" y="1"/>
                    <a:pt x="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1"/>
            <p:cNvSpPr/>
            <p:nvPr/>
          </p:nvSpPr>
          <p:spPr>
            <a:xfrm>
              <a:off x="1448950" y="3395075"/>
              <a:ext cx="15050" cy="15475"/>
            </a:xfrm>
            <a:custGeom>
              <a:avLst/>
              <a:gdLst/>
              <a:ahLst/>
              <a:cxnLst/>
              <a:rect l="l" t="t" r="r" b="b"/>
              <a:pathLst>
                <a:path w="602" h="619" extrusionOk="0">
                  <a:moveTo>
                    <a:pt x="301" y="1"/>
                  </a:moveTo>
                  <a:cubicBezTo>
                    <a:pt x="127" y="1"/>
                    <a:pt x="0" y="143"/>
                    <a:pt x="0" y="317"/>
                  </a:cubicBezTo>
                  <a:cubicBezTo>
                    <a:pt x="0" y="476"/>
                    <a:pt x="127" y="618"/>
                    <a:pt x="301" y="618"/>
                  </a:cubicBezTo>
                  <a:cubicBezTo>
                    <a:pt x="475" y="618"/>
                    <a:pt x="602" y="476"/>
                    <a:pt x="602" y="317"/>
                  </a:cubicBezTo>
                  <a:cubicBezTo>
                    <a:pt x="602" y="143"/>
                    <a:pt x="475" y="1"/>
                    <a:pt x="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1"/>
            <p:cNvSpPr/>
            <p:nvPr/>
          </p:nvSpPr>
          <p:spPr>
            <a:xfrm>
              <a:off x="983050" y="3264850"/>
              <a:ext cx="8725" cy="7150"/>
            </a:xfrm>
            <a:custGeom>
              <a:avLst/>
              <a:gdLst/>
              <a:ahLst/>
              <a:cxnLst/>
              <a:rect l="l" t="t" r="r" b="b"/>
              <a:pathLst>
                <a:path w="349" h="286" extrusionOk="0">
                  <a:moveTo>
                    <a:pt x="206" y="0"/>
                  </a:moveTo>
                  <a:cubicBezTo>
                    <a:pt x="0" y="0"/>
                    <a:pt x="0" y="285"/>
                    <a:pt x="206" y="285"/>
                  </a:cubicBezTo>
                  <a:cubicBezTo>
                    <a:pt x="285" y="285"/>
                    <a:pt x="348" y="222"/>
                    <a:pt x="348" y="143"/>
                  </a:cubicBezTo>
                  <a:cubicBezTo>
                    <a:pt x="348" y="64"/>
                    <a:pt x="285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1"/>
            <p:cNvSpPr/>
            <p:nvPr/>
          </p:nvSpPr>
          <p:spPr>
            <a:xfrm>
              <a:off x="621250" y="3266025"/>
              <a:ext cx="7925" cy="7950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8" y="1"/>
                  </a:moveTo>
                  <a:cubicBezTo>
                    <a:pt x="79" y="1"/>
                    <a:pt x="0" y="80"/>
                    <a:pt x="0" y="159"/>
                  </a:cubicBezTo>
                  <a:cubicBezTo>
                    <a:pt x="0" y="254"/>
                    <a:pt x="79" y="318"/>
                    <a:pt x="158" y="318"/>
                  </a:cubicBezTo>
                  <a:cubicBezTo>
                    <a:pt x="253" y="318"/>
                    <a:pt x="317" y="254"/>
                    <a:pt x="317" y="159"/>
                  </a:cubicBezTo>
                  <a:cubicBezTo>
                    <a:pt x="317" y="80"/>
                    <a:pt x="253" y="1"/>
                    <a:pt x="1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1"/>
            <p:cNvSpPr/>
            <p:nvPr/>
          </p:nvSpPr>
          <p:spPr>
            <a:xfrm>
              <a:off x="1020650" y="3311550"/>
              <a:ext cx="13075" cy="10850"/>
            </a:xfrm>
            <a:custGeom>
              <a:avLst/>
              <a:gdLst/>
              <a:ahLst/>
              <a:cxnLst/>
              <a:rect l="l" t="t" r="r" b="b"/>
              <a:pathLst>
                <a:path w="523" h="434" extrusionOk="0">
                  <a:moveTo>
                    <a:pt x="301" y="1"/>
                  </a:moveTo>
                  <a:cubicBezTo>
                    <a:pt x="95" y="1"/>
                    <a:pt x="0" y="238"/>
                    <a:pt x="143" y="365"/>
                  </a:cubicBezTo>
                  <a:cubicBezTo>
                    <a:pt x="190" y="412"/>
                    <a:pt x="248" y="434"/>
                    <a:pt x="305" y="434"/>
                  </a:cubicBezTo>
                  <a:cubicBezTo>
                    <a:pt x="417" y="434"/>
                    <a:pt x="523" y="349"/>
                    <a:pt x="523" y="222"/>
                  </a:cubicBezTo>
                  <a:cubicBezTo>
                    <a:pt x="523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1"/>
            <p:cNvSpPr/>
            <p:nvPr/>
          </p:nvSpPr>
          <p:spPr>
            <a:xfrm>
              <a:off x="994925" y="3108875"/>
              <a:ext cx="21775" cy="18625"/>
            </a:xfrm>
            <a:custGeom>
              <a:avLst/>
              <a:gdLst/>
              <a:ahLst/>
              <a:cxnLst/>
              <a:rect l="l" t="t" r="r" b="b"/>
              <a:pathLst>
                <a:path w="871" h="745" extrusionOk="0">
                  <a:moveTo>
                    <a:pt x="491" y="1"/>
                  </a:moveTo>
                  <a:cubicBezTo>
                    <a:pt x="158" y="1"/>
                    <a:pt x="0" y="397"/>
                    <a:pt x="238" y="634"/>
                  </a:cubicBezTo>
                  <a:cubicBezTo>
                    <a:pt x="308" y="710"/>
                    <a:pt x="399" y="744"/>
                    <a:pt x="489" y="744"/>
                  </a:cubicBezTo>
                  <a:cubicBezTo>
                    <a:pt x="680" y="744"/>
                    <a:pt x="871" y="591"/>
                    <a:pt x="871" y="365"/>
                  </a:cubicBezTo>
                  <a:cubicBezTo>
                    <a:pt x="871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1"/>
            <p:cNvSpPr/>
            <p:nvPr/>
          </p:nvSpPr>
          <p:spPr>
            <a:xfrm>
              <a:off x="514400" y="3732325"/>
              <a:ext cx="5125" cy="3550"/>
            </a:xfrm>
            <a:custGeom>
              <a:avLst/>
              <a:gdLst/>
              <a:ahLst/>
              <a:cxnLst/>
              <a:rect l="l" t="t" r="r" b="b"/>
              <a:pathLst>
                <a:path w="205" h="142" extrusionOk="0">
                  <a:moveTo>
                    <a:pt x="110" y="1"/>
                  </a:moveTo>
                  <a:cubicBezTo>
                    <a:pt x="0" y="1"/>
                    <a:pt x="115" y="141"/>
                    <a:pt x="174" y="141"/>
                  </a:cubicBezTo>
                  <a:cubicBezTo>
                    <a:pt x="192" y="141"/>
                    <a:pt x="205" y="129"/>
                    <a:pt x="205" y="96"/>
                  </a:cubicBezTo>
                  <a:cubicBezTo>
                    <a:pt x="205" y="48"/>
                    <a:pt x="173" y="1"/>
                    <a:pt x="1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1"/>
            <p:cNvSpPr/>
            <p:nvPr/>
          </p:nvSpPr>
          <p:spPr>
            <a:xfrm>
              <a:off x="1623125" y="2777575"/>
              <a:ext cx="3975" cy="3975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79" y="0"/>
                  </a:moveTo>
                  <a:cubicBezTo>
                    <a:pt x="48" y="0"/>
                    <a:pt x="0" y="32"/>
                    <a:pt x="0" y="79"/>
                  </a:cubicBezTo>
                  <a:cubicBezTo>
                    <a:pt x="0" y="127"/>
                    <a:pt x="48" y="159"/>
                    <a:pt x="79" y="159"/>
                  </a:cubicBezTo>
                  <a:cubicBezTo>
                    <a:pt x="127" y="159"/>
                    <a:pt x="158" y="127"/>
                    <a:pt x="158" y="79"/>
                  </a:cubicBezTo>
                  <a:cubicBezTo>
                    <a:pt x="158" y="32"/>
                    <a:pt x="127" y="0"/>
                    <a:pt x="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1"/>
            <p:cNvSpPr/>
            <p:nvPr/>
          </p:nvSpPr>
          <p:spPr>
            <a:xfrm>
              <a:off x="241225" y="3462375"/>
              <a:ext cx="2000" cy="2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8" y="0"/>
                  </a:moveTo>
                  <a:cubicBezTo>
                    <a:pt x="1" y="0"/>
                    <a:pt x="1" y="64"/>
                    <a:pt x="48" y="79"/>
                  </a:cubicBezTo>
                  <a:cubicBezTo>
                    <a:pt x="64" y="64"/>
                    <a:pt x="80" y="48"/>
                    <a:pt x="80" y="32"/>
                  </a:cubicBez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1"/>
            <p:cNvSpPr/>
            <p:nvPr/>
          </p:nvSpPr>
          <p:spPr>
            <a:xfrm>
              <a:off x="842125" y="2888000"/>
              <a:ext cx="14275" cy="12175"/>
            </a:xfrm>
            <a:custGeom>
              <a:avLst/>
              <a:gdLst/>
              <a:ahLst/>
              <a:cxnLst/>
              <a:rect l="l" t="t" r="r" b="b"/>
              <a:pathLst>
                <a:path w="571" h="487" extrusionOk="0">
                  <a:moveTo>
                    <a:pt x="317" y="1"/>
                  </a:moveTo>
                  <a:cubicBezTo>
                    <a:pt x="111" y="1"/>
                    <a:pt x="0" y="254"/>
                    <a:pt x="143" y="412"/>
                  </a:cubicBezTo>
                  <a:cubicBezTo>
                    <a:pt x="194" y="464"/>
                    <a:pt x="257" y="487"/>
                    <a:pt x="319" y="487"/>
                  </a:cubicBezTo>
                  <a:cubicBezTo>
                    <a:pt x="448" y="487"/>
                    <a:pt x="570" y="388"/>
                    <a:pt x="570" y="238"/>
                  </a:cubicBezTo>
                  <a:cubicBezTo>
                    <a:pt x="570" y="112"/>
                    <a:pt x="459" y="1"/>
                    <a:pt x="3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1"/>
            <p:cNvSpPr/>
            <p:nvPr/>
          </p:nvSpPr>
          <p:spPr>
            <a:xfrm>
              <a:off x="615300" y="3382025"/>
              <a:ext cx="9525" cy="8275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0"/>
                  </a:moveTo>
                  <a:cubicBezTo>
                    <a:pt x="80" y="0"/>
                    <a:pt x="1" y="174"/>
                    <a:pt x="111" y="285"/>
                  </a:cubicBezTo>
                  <a:cubicBezTo>
                    <a:pt x="142" y="316"/>
                    <a:pt x="182" y="330"/>
                    <a:pt x="221" y="330"/>
                  </a:cubicBezTo>
                  <a:cubicBezTo>
                    <a:pt x="302" y="330"/>
                    <a:pt x="381" y="270"/>
                    <a:pt x="381" y="174"/>
                  </a:cubicBezTo>
                  <a:cubicBezTo>
                    <a:pt x="381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1"/>
            <p:cNvSpPr/>
            <p:nvPr/>
          </p:nvSpPr>
          <p:spPr>
            <a:xfrm>
              <a:off x="462650" y="3781025"/>
              <a:ext cx="3450" cy="2375"/>
            </a:xfrm>
            <a:custGeom>
              <a:avLst/>
              <a:gdLst/>
              <a:ahLst/>
              <a:cxnLst/>
              <a:rect l="l" t="t" r="r" b="b"/>
              <a:pathLst>
                <a:path w="138" h="95" extrusionOk="0">
                  <a:moveTo>
                    <a:pt x="74" y="0"/>
                  </a:moveTo>
                  <a:cubicBezTo>
                    <a:pt x="1" y="0"/>
                    <a:pt x="78" y="94"/>
                    <a:pt x="117" y="94"/>
                  </a:cubicBezTo>
                  <a:cubicBezTo>
                    <a:pt x="129" y="94"/>
                    <a:pt x="137" y="86"/>
                    <a:pt x="137" y="64"/>
                  </a:cubicBezTo>
                  <a:cubicBezTo>
                    <a:pt x="137" y="32"/>
                    <a:pt x="106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1"/>
            <p:cNvSpPr/>
            <p:nvPr/>
          </p:nvSpPr>
          <p:spPr>
            <a:xfrm>
              <a:off x="1067700" y="2685725"/>
              <a:ext cx="4425" cy="3050"/>
            </a:xfrm>
            <a:custGeom>
              <a:avLst/>
              <a:gdLst/>
              <a:ahLst/>
              <a:cxnLst/>
              <a:rect l="l" t="t" r="r" b="b"/>
              <a:pathLst>
                <a:path w="177" h="122" extrusionOk="0">
                  <a:moveTo>
                    <a:pt x="97" y="1"/>
                  </a:moveTo>
                  <a:cubicBezTo>
                    <a:pt x="1" y="1"/>
                    <a:pt x="98" y="121"/>
                    <a:pt x="149" y="121"/>
                  </a:cubicBezTo>
                  <a:cubicBezTo>
                    <a:pt x="165" y="121"/>
                    <a:pt x="177" y="110"/>
                    <a:pt x="177" y="80"/>
                  </a:cubicBezTo>
                  <a:cubicBezTo>
                    <a:pt x="177" y="33"/>
                    <a:pt x="145" y="1"/>
                    <a:pt x="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1"/>
            <p:cNvSpPr/>
            <p:nvPr/>
          </p:nvSpPr>
          <p:spPr>
            <a:xfrm>
              <a:off x="1205900" y="3188850"/>
              <a:ext cx="6750" cy="6750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69"/>
                    <a:pt x="143" y="269"/>
                  </a:cubicBezTo>
                  <a:cubicBezTo>
                    <a:pt x="206" y="269"/>
                    <a:pt x="270" y="222"/>
                    <a:pt x="270" y="143"/>
                  </a:cubicBezTo>
                  <a:cubicBezTo>
                    <a:pt x="270" y="64"/>
                    <a:pt x="206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1"/>
            <p:cNvSpPr/>
            <p:nvPr/>
          </p:nvSpPr>
          <p:spPr>
            <a:xfrm>
              <a:off x="1034675" y="2791425"/>
              <a:ext cx="3800" cy="2525"/>
            </a:xfrm>
            <a:custGeom>
              <a:avLst/>
              <a:gdLst/>
              <a:ahLst/>
              <a:cxnLst/>
              <a:rect l="l" t="t" r="r" b="b"/>
              <a:pathLst>
                <a:path w="152" h="101" extrusionOk="0">
                  <a:moveTo>
                    <a:pt x="73" y="0"/>
                  </a:moveTo>
                  <a:cubicBezTo>
                    <a:pt x="0" y="0"/>
                    <a:pt x="83" y="101"/>
                    <a:pt x="128" y="101"/>
                  </a:cubicBezTo>
                  <a:cubicBezTo>
                    <a:pt x="142" y="101"/>
                    <a:pt x="152" y="90"/>
                    <a:pt x="152" y="64"/>
                  </a:cubicBezTo>
                  <a:cubicBezTo>
                    <a:pt x="152" y="32"/>
                    <a:pt x="120" y="0"/>
                    <a:pt x="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1"/>
            <p:cNvSpPr/>
            <p:nvPr/>
          </p:nvSpPr>
          <p:spPr>
            <a:xfrm>
              <a:off x="1237575" y="3118000"/>
              <a:ext cx="6750" cy="5950"/>
            </a:xfrm>
            <a:custGeom>
              <a:avLst/>
              <a:gdLst/>
              <a:ahLst/>
              <a:cxnLst/>
              <a:rect l="l" t="t" r="r" b="b"/>
              <a:pathLst>
                <a:path w="270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69" y="190"/>
                    <a:pt x="269" y="127"/>
                  </a:cubicBezTo>
                  <a:cubicBezTo>
                    <a:pt x="269" y="63"/>
                    <a:pt x="222" y="0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1"/>
            <p:cNvSpPr/>
            <p:nvPr/>
          </p:nvSpPr>
          <p:spPr>
            <a:xfrm>
              <a:off x="975525" y="3843175"/>
              <a:ext cx="13075" cy="12675"/>
            </a:xfrm>
            <a:custGeom>
              <a:avLst/>
              <a:gdLst/>
              <a:ahLst/>
              <a:cxnLst/>
              <a:rect l="l" t="t" r="r" b="b"/>
              <a:pathLst>
                <a:path w="523" h="507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1"/>
            <p:cNvSpPr/>
            <p:nvPr/>
          </p:nvSpPr>
          <p:spPr>
            <a:xfrm>
              <a:off x="1676950" y="3792950"/>
              <a:ext cx="9125" cy="7900"/>
            </a:xfrm>
            <a:custGeom>
              <a:avLst/>
              <a:gdLst/>
              <a:ahLst/>
              <a:cxnLst/>
              <a:rect l="l" t="t" r="r" b="b"/>
              <a:pathLst>
                <a:path w="365" h="316" extrusionOk="0">
                  <a:moveTo>
                    <a:pt x="205" y="1"/>
                  </a:moveTo>
                  <a:cubicBezTo>
                    <a:pt x="166" y="1"/>
                    <a:pt x="126" y="15"/>
                    <a:pt x="95" y="46"/>
                  </a:cubicBezTo>
                  <a:cubicBezTo>
                    <a:pt x="0" y="141"/>
                    <a:pt x="64" y="315"/>
                    <a:pt x="206" y="315"/>
                  </a:cubicBezTo>
                  <a:cubicBezTo>
                    <a:pt x="301" y="315"/>
                    <a:pt x="365" y="252"/>
                    <a:pt x="365" y="157"/>
                  </a:cubicBezTo>
                  <a:cubicBezTo>
                    <a:pt x="365" y="61"/>
                    <a:pt x="286" y="1"/>
                    <a:pt x="2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1"/>
            <p:cNvSpPr/>
            <p:nvPr/>
          </p:nvSpPr>
          <p:spPr>
            <a:xfrm>
              <a:off x="1319900" y="3943275"/>
              <a:ext cx="15450" cy="13175"/>
            </a:xfrm>
            <a:custGeom>
              <a:avLst/>
              <a:gdLst/>
              <a:ahLst/>
              <a:cxnLst/>
              <a:rect l="l" t="t" r="r" b="b"/>
              <a:pathLst>
                <a:path w="618" h="527" extrusionOk="0">
                  <a:moveTo>
                    <a:pt x="389" y="1"/>
                  </a:moveTo>
                  <a:cubicBezTo>
                    <a:pt x="381" y="1"/>
                    <a:pt x="373" y="1"/>
                    <a:pt x="365" y="2"/>
                  </a:cubicBezTo>
                  <a:cubicBezTo>
                    <a:pt x="127" y="2"/>
                    <a:pt x="0" y="287"/>
                    <a:pt x="175" y="445"/>
                  </a:cubicBezTo>
                  <a:cubicBezTo>
                    <a:pt x="226" y="502"/>
                    <a:pt x="290" y="526"/>
                    <a:pt x="353" y="526"/>
                  </a:cubicBezTo>
                  <a:cubicBezTo>
                    <a:pt x="487" y="526"/>
                    <a:pt x="618" y="416"/>
                    <a:pt x="618" y="255"/>
                  </a:cubicBezTo>
                  <a:cubicBezTo>
                    <a:pt x="618" y="121"/>
                    <a:pt x="519" y="1"/>
                    <a:pt x="3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1"/>
            <p:cNvSpPr/>
            <p:nvPr/>
          </p:nvSpPr>
          <p:spPr>
            <a:xfrm>
              <a:off x="1238350" y="3444550"/>
              <a:ext cx="26550" cy="22450"/>
            </a:xfrm>
            <a:custGeom>
              <a:avLst/>
              <a:gdLst/>
              <a:ahLst/>
              <a:cxnLst/>
              <a:rect l="l" t="t" r="r" b="b"/>
              <a:pathLst>
                <a:path w="1062" h="898" extrusionOk="0">
                  <a:moveTo>
                    <a:pt x="602" y="1"/>
                  </a:moveTo>
                  <a:cubicBezTo>
                    <a:pt x="207" y="1"/>
                    <a:pt x="1" y="492"/>
                    <a:pt x="286" y="761"/>
                  </a:cubicBezTo>
                  <a:cubicBezTo>
                    <a:pt x="380" y="855"/>
                    <a:pt x="497" y="897"/>
                    <a:pt x="611" y="897"/>
                  </a:cubicBezTo>
                  <a:cubicBezTo>
                    <a:pt x="842" y="897"/>
                    <a:pt x="1062" y="725"/>
                    <a:pt x="1062" y="460"/>
                  </a:cubicBezTo>
                  <a:cubicBezTo>
                    <a:pt x="1046" y="207"/>
                    <a:pt x="856" y="1"/>
                    <a:pt x="6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1"/>
            <p:cNvSpPr/>
            <p:nvPr/>
          </p:nvSpPr>
          <p:spPr>
            <a:xfrm>
              <a:off x="1642500" y="3465725"/>
              <a:ext cx="7150" cy="5675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43" y="1"/>
                  </a:moveTo>
                  <a:cubicBezTo>
                    <a:pt x="84" y="1"/>
                    <a:pt x="25" y="40"/>
                    <a:pt x="17" y="120"/>
                  </a:cubicBezTo>
                  <a:cubicBezTo>
                    <a:pt x="1" y="191"/>
                    <a:pt x="72" y="227"/>
                    <a:pt x="143" y="227"/>
                  </a:cubicBezTo>
                  <a:cubicBezTo>
                    <a:pt x="215" y="227"/>
                    <a:pt x="286" y="191"/>
                    <a:pt x="270" y="120"/>
                  </a:cubicBezTo>
                  <a:cubicBezTo>
                    <a:pt x="262" y="40"/>
                    <a:pt x="203" y="1"/>
                    <a:pt x="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1"/>
            <p:cNvSpPr/>
            <p:nvPr/>
          </p:nvSpPr>
          <p:spPr>
            <a:xfrm>
              <a:off x="412625" y="3336900"/>
              <a:ext cx="13875" cy="11775"/>
            </a:xfrm>
            <a:custGeom>
              <a:avLst/>
              <a:gdLst/>
              <a:ahLst/>
              <a:cxnLst/>
              <a:rect l="l" t="t" r="r" b="b"/>
              <a:pathLst>
                <a:path w="555" h="471" extrusionOk="0">
                  <a:moveTo>
                    <a:pt x="317" y="0"/>
                  </a:moveTo>
                  <a:cubicBezTo>
                    <a:pt x="112" y="0"/>
                    <a:pt x="1" y="253"/>
                    <a:pt x="159" y="396"/>
                  </a:cubicBezTo>
                  <a:cubicBezTo>
                    <a:pt x="206" y="448"/>
                    <a:pt x="265" y="471"/>
                    <a:pt x="323" y="471"/>
                  </a:cubicBezTo>
                  <a:cubicBezTo>
                    <a:pt x="441" y="471"/>
                    <a:pt x="555" y="376"/>
                    <a:pt x="555" y="238"/>
                  </a:cubicBezTo>
                  <a:cubicBezTo>
                    <a:pt x="555" y="95"/>
                    <a:pt x="444" y="0"/>
                    <a:pt x="3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1"/>
            <p:cNvSpPr/>
            <p:nvPr/>
          </p:nvSpPr>
          <p:spPr>
            <a:xfrm>
              <a:off x="927625" y="3858600"/>
              <a:ext cx="12675" cy="12300"/>
            </a:xfrm>
            <a:custGeom>
              <a:avLst/>
              <a:gdLst/>
              <a:ahLst/>
              <a:cxnLst/>
              <a:rect l="l" t="t" r="r" b="b"/>
              <a:pathLst>
                <a:path w="507" h="492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492"/>
                    <a:pt x="254" y="492"/>
                  </a:cubicBezTo>
                  <a:cubicBezTo>
                    <a:pt x="380" y="492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1"/>
            <p:cNvSpPr/>
            <p:nvPr/>
          </p:nvSpPr>
          <p:spPr>
            <a:xfrm>
              <a:off x="1396300" y="3457175"/>
              <a:ext cx="7550" cy="7200"/>
            </a:xfrm>
            <a:custGeom>
              <a:avLst/>
              <a:gdLst/>
              <a:ahLst/>
              <a:cxnLst/>
              <a:rect l="l" t="t" r="r" b="b"/>
              <a:pathLst>
                <a:path w="302" h="288" extrusionOk="0">
                  <a:moveTo>
                    <a:pt x="135" y="0"/>
                  </a:moveTo>
                  <a:cubicBezTo>
                    <a:pt x="53" y="0"/>
                    <a:pt x="0" y="73"/>
                    <a:pt x="0" y="145"/>
                  </a:cubicBezTo>
                  <a:cubicBezTo>
                    <a:pt x="0" y="224"/>
                    <a:pt x="64" y="287"/>
                    <a:pt x="159" y="287"/>
                  </a:cubicBezTo>
                  <a:cubicBezTo>
                    <a:pt x="238" y="287"/>
                    <a:pt x="301" y="224"/>
                    <a:pt x="301" y="145"/>
                  </a:cubicBezTo>
                  <a:cubicBezTo>
                    <a:pt x="301" y="73"/>
                    <a:pt x="248" y="0"/>
                    <a:pt x="179" y="0"/>
                  </a:cubicBezTo>
                  <a:cubicBezTo>
                    <a:pt x="172" y="0"/>
                    <a:pt x="166" y="1"/>
                    <a:pt x="159" y="2"/>
                  </a:cubicBezTo>
                  <a:cubicBezTo>
                    <a:pt x="150" y="1"/>
                    <a:pt x="142" y="0"/>
                    <a:pt x="1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1"/>
            <p:cNvSpPr/>
            <p:nvPr/>
          </p:nvSpPr>
          <p:spPr>
            <a:xfrm>
              <a:off x="1439675" y="3754100"/>
              <a:ext cx="6125" cy="4200"/>
            </a:xfrm>
            <a:custGeom>
              <a:avLst/>
              <a:gdLst/>
              <a:ahLst/>
              <a:cxnLst/>
              <a:rect l="l" t="t" r="r" b="b"/>
              <a:pathLst>
                <a:path w="245" h="168" extrusionOk="0">
                  <a:moveTo>
                    <a:pt x="134" y="1"/>
                  </a:moveTo>
                  <a:cubicBezTo>
                    <a:pt x="0" y="1"/>
                    <a:pt x="127" y="168"/>
                    <a:pt x="201" y="168"/>
                  </a:cubicBezTo>
                  <a:cubicBezTo>
                    <a:pt x="223" y="168"/>
                    <a:pt x="241" y="152"/>
                    <a:pt x="245" y="111"/>
                  </a:cubicBezTo>
                  <a:cubicBezTo>
                    <a:pt x="245" y="48"/>
                    <a:pt x="197" y="1"/>
                    <a:pt x="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1"/>
            <p:cNvSpPr/>
            <p:nvPr/>
          </p:nvSpPr>
          <p:spPr>
            <a:xfrm>
              <a:off x="1256575" y="3045950"/>
              <a:ext cx="5150" cy="5175"/>
            </a:xfrm>
            <a:custGeom>
              <a:avLst/>
              <a:gdLst/>
              <a:ahLst/>
              <a:cxnLst/>
              <a:rect l="l" t="t" r="r" b="b"/>
              <a:pathLst>
                <a:path w="206" h="207" extrusionOk="0">
                  <a:moveTo>
                    <a:pt x="95" y="0"/>
                  </a:moveTo>
                  <a:cubicBezTo>
                    <a:pt x="48" y="0"/>
                    <a:pt x="0" y="48"/>
                    <a:pt x="0" y="111"/>
                  </a:cubicBezTo>
                  <a:cubicBezTo>
                    <a:pt x="0" y="159"/>
                    <a:pt x="48" y="206"/>
                    <a:pt x="95" y="206"/>
                  </a:cubicBezTo>
                  <a:cubicBezTo>
                    <a:pt x="158" y="206"/>
                    <a:pt x="206" y="159"/>
                    <a:pt x="206" y="111"/>
                  </a:cubicBezTo>
                  <a:cubicBezTo>
                    <a:pt x="206" y="48"/>
                    <a:pt x="158" y="0"/>
                    <a:pt x="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1"/>
            <p:cNvSpPr/>
            <p:nvPr/>
          </p:nvSpPr>
          <p:spPr>
            <a:xfrm>
              <a:off x="1158800" y="3260100"/>
              <a:ext cx="10300" cy="10325"/>
            </a:xfrm>
            <a:custGeom>
              <a:avLst/>
              <a:gdLst/>
              <a:ahLst/>
              <a:cxnLst/>
              <a:rect l="l" t="t" r="r" b="b"/>
              <a:pathLst>
                <a:path w="412" h="413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412"/>
                    <a:pt x="206" y="412"/>
                  </a:cubicBezTo>
                  <a:cubicBezTo>
                    <a:pt x="317" y="412"/>
                    <a:pt x="412" y="317"/>
                    <a:pt x="412" y="206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1"/>
            <p:cNvSpPr/>
            <p:nvPr/>
          </p:nvSpPr>
          <p:spPr>
            <a:xfrm>
              <a:off x="1449150" y="2909775"/>
              <a:ext cx="6150" cy="4050"/>
            </a:xfrm>
            <a:custGeom>
              <a:avLst/>
              <a:gdLst/>
              <a:ahLst/>
              <a:cxnLst/>
              <a:rect l="l" t="t" r="r" b="b"/>
              <a:pathLst>
                <a:path w="246" h="162" extrusionOk="0">
                  <a:moveTo>
                    <a:pt x="135" y="1"/>
                  </a:moveTo>
                  <a:cubicBezTo>
                    <a:pt x="0" y="1"/>
                    <a:pt x="140" y="161"/>
                    <a:pt x="210" y="161"/>
                  </a:cubicBezTo>
                  <a:cubicBezTo>
                    <a:pt x="231" y="161"/>
                    <a:pt x="246" y="147"/>
                    <a:pt x="246" y="111"/>
                  </a:cubicBezTo>
                  <a:cubicBezTo>
                    <a:pt x="246" y="48"/>
                    <a:pt x="198" y="1"/>
                    <a:pt x="1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1"/>
            <p:cNvSpPr/>
            <p:nvPr/>
          </p:nvSpPr>
          <p:spPr>
            <a:xfrm>
              <a:off x="690500" y="2730475"/>
              <a:ext cx="4775" cy="3975"/>
            </a:xfrm>
            <a:custGeom>
              <a:avLst/>
              <a:gdLst/>
              <a:ahLst/>
              <a:cxnLst/>
              <a:rect l="l" t="t" r="r" b="b"/>
              <a:pathLst>
                <a:path w="191" h="159" extrusionOk="0">
                  <a:moveTo>
                    <a:pt x="112" y="0"/>
                  </a:moveTo>
                  <a:cubicBezTo>
                    <a:pt x="1" y="0"/>
                    <a:pt x="1" y="158"/>
                    <a:pt x="112" y="158"/>
                  </a:cubicBezTo>
                  <a:cubicBezTo>
                    <a:pt x="143" y="158"/>
                    <a:pt x="191" y="111"/>
                    <a:pt x="191" y="79"/>
                  </a:cubicBezTo>
                  <a:cubicBezTo>
                    <a:pt x="191" y="32"/>
                    <a:pt x="143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1"/>
            <p:cNvSpPr/>
            <p:nvPr/>
          </p:nvSpPr>
          <p:spPr>
            <a:xfrm>
              <a:off x="540875" y="2974700"/>
              <a:ext cx="4775" cy="5175"/>
            </a:xfrm>
            <a:custGeom>
              <a:avLst/>
              <a:gdLst/>
              <a:ahLst/>
              <a:cxnLst/>
              <a:rect l="l" t="t" r="r" b="b"/>
              <a:pathLst>
                <a:path w="191" h="207" extrusionOk="0">
                  <a:moveTo>
                    <a:pt x="96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59"/>
                    <a:pt x="48" y="206"/>
                    <a:pt x="96" y="206"/>
                  </a:cubicBezTo>
                  <a:cubicBezTo>
                    <a:pt x="143" y="206"/>
                    <a:pt x="191" y="159"/>
                    <a:pt x="191" y="111"/>
                  </a:cubicBezTo>
                  <a:cubicBezTo>
                    <a:pt x="191" y="48"/>
                    <a:pt x="143" y="0"/>
                    <a:pt x="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1"/>
            <p:cNvSpPr/>
            <p:nvPr/>
          </p:nvSpPr>
          <p:spPr>
            <a:xfrm>
              <a:off x="1200750" y="3686025"/>
              <a:ext cx="26950" cy="23000"/>
            </a:xfrm>
            <a:custGeom>
              <a:avLst/>
              <a:gdLst/>
              <a:ahLst/>
              <a:cxnLst/>
              <a:rect l="l" t="t" r="r" b="b"/>
              <a:pathLst>
                <a:path w="1078" h="920" extrusionOk="0">
                  <a:moveTo>
                    <a:pt x="618" y="0"/>
                  </a:moveTo>
                  <a:cubicBezTo>
                    <a:pt x="206" y="0"/>
                    <a:pt x="1" y="491"/>
                    <a:pt x="286" y="776"/>
                  </a:cubicBezTo>
                  <a:cubicBezTo>
                    <a:pt x="385" y="875"/>
                    <a:pt x="504" y="919"/>
                    <a:pt x="620" y="919"/>
                  </a:cubicBezTo>
                  <a:cubicBezTo>
                    <a:pt x="856" y="919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1"/>
            <p:cNvSpPr/>
            <p:nvPr/>
          </p:nvSpPr>
          <p:spPr>
            <a:xfrm>
              <a:off x="1328200" y="3827725"/>
              <a:ext cx="21025" cy="21000"/>
            </a:xfrm>
            <a:custGeom>
              <a:avLst/>
              <a:gdLst/>
              <a:ahLst/>
              <a:cxnLst/>
              <a:rect l="l" t="t" r="r" b="b"/>
              <a:pathLst>
                <a:path w="841" h="840" extrusionOk="0">
                  <a:moveTo>
                    <a:pt x="413" y="1"/>
                  </a:moveTo>
                  <a:cubicBezTo>
                    <a:pt x="175" y="1"/>
                    <a:pt x="1" y="175"/>
                    <a:pt x="1" y="412"/>
                  </a:cubicBezTo>
                  <a:cubicBezTo>
                    <a:pt x="1" y="650"/>
                    <a:pt x="175" y="840"/>
                    <a:pt x="413" y="840"/>
                  </a:cubicBezTo>
                  <a:cubicBezTo>
                    <a:pt x="650" y="840"/>
                    <a:pt x="840" y="650"/>
                    <a:pt x="840" y="412"/>
                  </a:cubicBezTo>
                  <a:cubicBezTo>
                    <a:pt x="840" y="175"/>
                    <a:pt x="650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1"/>
            <p:cNvSpPr/>
            <p:nvPr/>
          </p:nvSpPr>
          <p:spPr>
            <a:xfrm>
              <a:off x="611750" y="2869800"/>
              <a:ext cx="3175" cy="3575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63" y="0"/>
                  </a:moveTo>
                  <a:cubicBezTo>
                    <a:pt x="32" y="0"/>
                    <a:pt x="0" y="32"/>
                    <a:pt x="0" y="64"/>
                  </a:cubicBezTo>
                  <a:cubicBezTo>
                    <a:pt x="0" y="111"/>
                    <a:pt x="32" y="143"/>
                    <a:pt x="63" y="143"/>
                  </a:cubicBezTo>
                  <a:cubicBezTo>
                    <a:pt x="95" y="143"/>
                    <a:pt x="127" y="111"/>
                    <a:pt x="127" y="64"/>
                  </a:cubicBezTo>
                  <a:cubicBezTo>
                    <a:pt x="127" y="32"/>
                    <a:pt x="95" y="0"/>
                    <a:pt x="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2" name="Google Shape;692;p11"/>
          <p:cNvSpPr/>
          <p:nvPr/>
        </p:nvSpPr>
        <p:spPr>
          <a:xfrm>
            <a:off x="165279" y="428624"/>
            <a:ext cx="832747" cy="228176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11"/>
          <p:cNvSpPr/>
          <p:nvPr/>
        </p:nvSpPr>
        <p:spPr>
          <a:xfrm>
            <a:off x="8729808" y="2153787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11"/>
          <p:cNvSpPr/>
          <p:nvPr/>
        </p:nvSpPr>
        <p:spPr>
          <a:xfrm>
            <a:off x="7582008" y="4227787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11"/>
          <p:cNvSpPr/>
          <p:nvPr/>
        </p:nvSpPr>
        <p:spPr>
          <a:xfrm>
            <a:off x="934925" y="4636823"/>
            <a:ext cx="780615" cy="21385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11"/>
          <p:cNvSpPr/>
          <p:nvPr/>
        </p:nvSpPr>
        <p:spPr>
          <a:xfrm>
            <a:off x="7610949" y="701869"/>
            <a:ext cx="36128" cy="36128"/>
          </a:xfrm>
          <a:custGeom>
            <a:avLst/>
            <a:gdLst/>
            <a:ahLst/>
            <a:cxnLst/>
            <a:rect l="l" t="t" r="r" b="b"/>
            <a:pathLst>
              <a:path w="555" h="555" extrusionOk="0">
                <a:moveTo>
                  <a:pt x="285" y="1"/>
                </a:moveTo>
                <a:cubicBezTo>
                  <a:pt x="127" y="1"/>
                  <a:pt x="0" y="127"/>
                  <a:pt x="0" y="286"/>
                </a:cubicBezTo>
                <a:cubicBezTo>
                  <a:pt x="0" y="428"/>
                  <a:pt x="127" y="555"/>
                  <a:pt x="285" y="555"/>
                </a:cubicBezTo>
                <a:cubicBezTo>
                  <a:pt x="443" y="555"/>
                  <a:pt x="554" y="428"/>
                  <a:pt x="554" y="286"/>
                </a:cubicBezTo>
                <a:cubicBezTo>
                  <a:pt x="554" y="127"/>
                  <a:pt x="443" y="1"/>
                  <a:pt x="285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11"/>
          <p:cNvSpPr/>
          <p:nvPr/>
        </p:nvSpPr>
        <p:spPr>
          <a:xfrm>
            <a:off x="7641870" y="395334"/>
            <a:ext cx="404175" cy="110401"/>
          </a:xfrm>
          <a:custGeom>
            <a:avLst/>
            <a:gdLst/>
            <a:ahLst/>
            <a:cxnLst/>
            <a:rect l="l" t="t" r="r" b="b"/>
            <a:pathLst>
              <a:path w="6209" h="1696" extrusionOk="0">
                <a:moveTo>
                  <a:pt x="3065" y="1"/>
                </a:moveTo>
                <a:cubicBezTo>
                  <a:pt x="2750" y="1"/>
                  <a:pt x="2499" y="378"/>
                  <a:pt x="2755" y="672"/>
                </a:cubicBezTo>
                <a:cubicBezTo>
                  <a:pt x="2626" y="595"/>
                  <a:pt x="2483" y="555"/>
                  <a:pt x="2343" y="555"/>
                </a:cubicBezTo>
                <a:cubicBezTo>
                  <a:pt x="2226" y="555"/>
                  <a:pt x="2112" y="583"/>
                  <a:pt x="2011" y="641"/>
                </a:cubicBezTo>
                <a:cubicBezTo>
                  <a:pt x="1612" y="858"/>
                  <a:pt x="1273" y="921"/>
                  <a:pt x="991" y="921"/>
                </a:cubicBezTo>
                <a:cubicBezTo>
                  <a:pt x="602" y="921"/>
                  <a:pt x="321" y="802"/>
                  <a:pt x="137" y="802"/>
                </a:cubicBezTo>
                <a:cubicBezTo>
                  <a:pt x="104" y="802"/>
                  <a:pt x="74" y="806"/>
                  <a:pt x="48" y="815"/>
                </a:cubicBezTo>
                <a:cubicBezTo>
                  <a:pt x="0" y="862"/>
                  <a:pt x="0" y="941"/>
                  <a:pt x="48" y="1005"/>
                </a:cubicBezTo>
                <a:cubicBezTo>
                  <a:pt x="84" y="1036"/>
                  <a:pt x="128" y="1046"/>
                  <a:pt x="175" y="1046"/>
                </a:cubicBezTo>
                <a:cubicBezTo>
                  <a:pt x="272" y="1046"/>
                  <a:pt x="379" y="1000"/>
                  <a:pt x="443" y="989"/>
                </a:cubicBezTo>
                <a:cubicBezTo>
                  <a:pt x="490" y="978"/>
                  <a:pt x="536" y="973"/>
                  <a:pt x="581" y="973"/>
                </a:cubicBezTo>
                <a:cubicBezTo>
                  <a:pt x="800" y="973"/>
                  <a:pt x="1010" y="1084"/>
                  <a:pt x="1219" y="1163"/>
                </a:cubicBezTo>
                <a:cubicBezTo>
                  <a:pt x="1350" y="1234"/>
                  <a:pt x="1489" y="1270"/>
                  <a:pt x="1631" y="1270"/>
                </a:cubicBezTo>
                <a:cubicBezTo>
                  <a:pt x="1678" y="1270"/>
                  <a:pt x="1726" y="1266"/>
                  <a:pt x="1773" y="1258"/>
                </a:cubicBezTo>
                <a:lnTo>
                  <a:pt x="1773" y="1258"/>
                </a:lnTo>
                <a:cubicBezTo>
                  <a:pt x="1647" y="1353"/>
                  <a:pt x="1710" y="1591"/>
                  <a:pt x="1948" y="1638"/>
                </a:cubicBezTo>
                <a:cubicBezTo>
                  <a:pt x="2115" y="1678"/>
                  <a:pt x="2275" y="1696"/>
                  <a:pt x="2419" y="1696"/>
                </a:cubicBezTo>
                <a:cubicBezTo>
                  <a:pt x="2901" y="1696"/>
                  <a:pt x="3213" y="1501"/>
                  <a:pt x="3103" y="1306"/>
                </a:cubicBezTo>
                <a:cubicBezTo>
                  <a:pt x="3160" y="1283"/>
                  <a:pt x="3216" y="1274"/>
                  <a:pt x="3273" y="1274"/>
                </a:cubicBezTo>
                <a:cubicBezTo>
                  <a:pt x="3532" y="1274"/>
                  <a:pt x="3785" y="1475"/>
                  <a:pt x="4006" y="1527"/>
                </a:cubicBezTo>
                <a:cubicBezTo>
                  <a:pt x="4092" y="1550"/>
                  <a:pt x="4176" y="1561"/>
                  <a:pt x="4254" y="1561"/>
                </a:cubicBezTo>
                <a:cubicBezTo>
                  <a:pt x="4503" y="1561"/>
                  <a:pt x="4687" y="1448"/>
                  <a:pt x="4687" y="1242"/>
                </a:cubicBezTo>
                <a:cubicBezTo>
                  <a:pt x="4687" y="1242"/>
                  <a:pt x="4977" y="1345"/>
                  <a:pt x="5300" y="1345"/>
                </a:cubicBezTo>
                <a:cubicBezTo>
                  <a:pt x="5499" y="1345"/>
                  <a:pt x="5711" y="1306"/>
                  <a:pt x="5874" y="1179"/>
                </a:cubicBezTo>
                <a:cubicBezTo>
                  <a:pt x="6209" y="932"/>
                  <a:pt x="6063" y="471"/>
                  <a:pt x="5742" y="471"/>
                </a:cubicBezTo>
                <a:cubicBezTo>
                  <a:pt x="5714" y="471"/>
                  <a:pt x="5684" y="475"/>
                  <a:pt x="5653" y="482"/>
                </a:cubicBezTo>
                <a:cubicBezTo>
                  <a:pt x="5415" y="561"/>
                  <a:pt x="5209" y="688"/>
                  <a:pt x="5051" y="862"/>
                </a:cubicBezTo>
                <a:cubicBezTo>
                  <a:pt x="5035" y="672"/>
                  <a:pt x="4988" y="482"/>
                  <a:pt x="4877" y="308"/>
                </a:cubicBezTo>
                <a:cubicBezTo>
                  <a:pt x="4792" y="187"/>
                  <a:pt x="4651" y="112"/>
                  <a:pt x="4505" y="112"/>
                </a:cubicBezTo>
                <a:cubicBezTo>
                  <a:pt x="4460" y="112"/>
                  <a:pt x="4415" y="119"/>
                  <a:pt x="4370" y="134"/>
                </a:cubicBezTo>
                <a:cubicBezTo>
                  <a:pt x="4164" y="229"/>
                  <a:pt x="4069" y="498"/>
                  <a:pt x="3848" y="514"/>
                </a:cubicBezTo>
                <a:cubicBezTo>
                  <a:pt x="3842" y="514"/>
                  <a:pt x="3836" y="514"/>
                  <a:pt x="3830" y="514"/>
                </a:cubicBezTo>
                <a:cubicBezTo>
                  <a:pt x="3589" y="514"/>
                  <a:pt x="3479" y="194"/>
                  <a:pt x="3293" y="71"/>
                </a:cubicBezTo>
                <a:cubicBezTo>
                  <a:pt x="3218" y="22"/>
                  <a:pt x="3139" y="1"/>
                  <a:pt x="306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11"/>
          <p:cNvSpPr/>
          <p:nvPr/>
        </p:nvSpPr>
        <p:spPr>
          <a:xfrm>
            <a:off x="7709894" y="864738"/>
            <a:ext cx="58781" cy="62947"/>
          </a:xfrm>
          <a:custGeom>
            <a:avLst/>
            <a:gdLst/>
            <a:ahLst/>
            <a:cxnLst/>
            <a:rect l="l" t="t" r="r" b="b"/>
            <a:pathLst>
              <a:path w="903" h="967" extrusionOk="0">
                <a:moveTo>
                  <a:pt x="697" y="1"/>
                </a:moveTo>
                <a:lnTo>
                  <a:pt x="0" y="270"/>
                </a:lnTo>
                <a:lnTo>
                  <a:pt x="348" y="966"/>
                </a:lnTo>
                <a:lnTo>
                  <a:pt x="903" y="745"/>
                </a:lnTo>
                <a:lnTo>
                  <a:pt x="697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11"/>
          <p:cNvSpPr/>
          <p:nvPr/>
        </p:nvSpPr>
        <p:spPr>
          <a:xfrm>
            <a:off x="7743874" y="764752"/>
            <a:ext cx="12433" cy="117562"/>
          </a:xfrm>
          <a:custGeom>
            <a:avLst/>
            <a:gdLst/>
            <a:ahLst/>
            <a:cxnLst/>
            <a:rect l="l" t="t" r="r" b="b"/>
            <a:pathLst>
              <a:path w="191" h="1806" fill="none" extrusionOk="0">
                <a:moveTo>
                  <a:pt x="191" y="1806"/>
                </a:moveTo>
                <a:lnTo>
                  <a:pt x="1" y="1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11"/>
          <p:cNvSpPr/>
          <p:nvPr/>
        </p:nvSpPr>
        <p:spPr>
          <a:xfrm>
            <a:off x="7649030" y="802898"/>
            <a:ext cx="71214" cy="93867"/>
          </a:xfrm>
          <a:custGeom>
            <a:avLst/>
            <a:gdLst/>
            <a:ahLst/>
            <a:cxnLst/>
            <a:rect l="l" t="t" r="r" b="b"/>
            <a:pathLst>
              <a:path w="1094" h="1442" fill="none" extrusionOk="0">
                <a:moveTo>
                  <a:pt x="1093" y="1441"/>
                </a:moveTo>
                <a:lnTo>
                  <a:pt x="1" y="1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11"/>
          <p:cNvSpPr/>
          <p:nvPr/>
        </p:nvSpPr>
        <p:spPr>
          <a:xfrm>
            <a:off x="7733589" y="767876"/>
            <a:ext cx="32027" cy="146399"/>
          </a:xfrm>
          <a:custGeom>
            <a:avLst/>
            <a:gdLst/>
            <a:ahLst/>
            <a:cxnLst/>
            <a:rect l="l" t="t" r="r" b="b"/>
            <a:pathLst>
              <a:path w="492" h="2249" fill="none" extrusionOk="0">
                <a:moveTo>
                  <a:pt x="491" y="2249"/>
                </a:moveTo>
                <a:lnTo>
                  <a:pt x="0" y="0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11"/>
          <p:cNvSpPr/>
          <p:nvPr/>
        </p:nvSpPr>
        <p:spPr>
          <a:xfrm>
            <a:off x="7658339" y="798797"/>
            <a:ext cx="78374" cy="127847"/>
          </a:xfrm>
          <a:custGeom>
            <a:avLst/>
            <a:gdLst/>
            <a:ahLst/>
            <a:cxnLst/>
            <a:rect l="l" t="t" r="r" b="b"/>
            <a:pathLst>
              <a:path w="1204" h="1964" fill="none" extrusionOk="0">
                <a:moveTo>
                  <a:pt x="1204" y="1964"/>
                </a:moveTo>
                <a:lnTo>
                  <a:pt x="0" y="0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11"/>
          <p:cNvSpPr/>
          <p:nvPr/>
        </p:nvSpPr>
        <p:spPr>
          <a:xfrm>
            <a:off x="7244007" y="157736"/>
            <a:ext cx="619509" cy="654530"/>
          </a:xfrm>
          <a:custGeom>
            <a:avLst/>
            <a:gdLst/>
            <a:ahLst/>
            <a:cxnLst/>
            <a:rect l="l" t="t" r="r" b="b"/>
            <a:pathLst>
              <a:path w="9517" h="10055" extrusionOk="0">
                <a:moveTo>
                  <a:pt x="4784" y="1"/>
                </a:moveTo>
                <a:cubicBezTo>
                  <a:pt x="4267" y="1"/>
                  <a:pt x="3741" y="97"/>
                  <a:pt x="3230" y="301"/>
                </a:cubicBezTo>
                <a:cubicBezTo>
                  <a:pt x="1045" y="1171"/>
                  <a:pt x="0" y="3673"/>
                  <a:pt x="919" y="5842"/>
                </a:cubicBezTo>
                <a:cubicBezTo>
                  <a:pt x="1726" y="7869"/>
                  <a:pt x="4228" y="9326"/>
                  <a:pt x="5859" y="10054"/>
                </a:cubicBezTo>
                <a:lnTo>
                  <a:pt x="8028" y="9183"/>
                </a:lnTo>
                <a:cubicBezTo>
                  <a:pt x="8709" y="7536"/>
                  <a:pt x="9516" y="4750"/>
                  <a:pt x="8709" y="2723"/>
                </a:cubicBezTo>
                <a:cubicBezTo>
                  <a:pt x="8078" y="1036"/>
                  <a:pt x="6480" y="1"/>
                  <a:pt x="47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11"/>
          <p:cNvSpPr/>
          <p:nvPr/>
        </p:nvSpPr>
        <p:spPr>
          <a:xfrm>
            <a:off x="7324400" y="172578"/>
            <a:ext cx="464908" cy="630380"/>
          </a:xfrm>
          <a:custGeom>
            <a:avLst/>
            <a:gdLst/>
            <a:ahLst/>
            <a:cxnLst/>
            <a:rect l="l" t="t" r="r" b="b"/>
            <a:pathLst>
              <a:path w="7142" h="9684" extrusionOk="0">
                <a:moveTo>
                  <a:pt x="2844" y="1"/>
                </a:moveTo>
                <a:cubicBezTo>
                  <a:pt x="2570" y="1"/>
                  <a:pt x="2301" y="50"/>
                  <a:pt x="2043" y="152"/>
                </a:cubicBezTo>
                <a:cubicBezTo>
                  <a:pt x="523" y="753"/>
                  <a:pt x="0" y="2986"/>
                  <a:pt x="855" y="5139"/>
                </a:cubicBezTo>
                <a:cubicBezTo>
                  <a:pt x="1663" y="7166"/>
                  <a:pt x="3674" y="8844"/>
                  <a:pt x="4956" y="9684"/>
                </a:cubicBezTo>
                <a:lnTo>
                  <a:pt x="6492" y="9066"/>
                </a:lnTo>
                <a:cubicBezTo>
                  <a:pt x="6825" y="7578"/>
                  <a:pt x="7141" y="4981"/>
                  <a:pt x="6334" y="2954"/>
                </a:cubicBezTo>
                <a:cubicBezTo>
                  <a:pt x="5624" y="1166"/>
                  <a:pt x="4183" y="1"/>
                  <a:pt x="28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11"/>
          <p:cNvSpPr/>
          <p:nvPr/>
        </p:nvSpPr>
        <p:spPr>
          <a:xfrm>
            <a:off x="7414036" y="180649"/>
            <a:ext cx="304124" cy="610982"/>
          </a:xfrm>
          <a:custGeom>
            <a:avLst/>
            <a:gdLst/>
            <a:ahLst/>
            <a:cxnLst/>
            <a:rect l="l" t="t" r="r" b="b"/>
            <a:pathLst>
              <a:path w="4672" h="9386" extrusionOk="0">
                <a:moveTo>
                  <a:pt x="816" y="0"/>
                </a:moveTo>
                <a:cubicBezTo>
                  <a:pt x="763" y="0"/>
                  <a:pt x="713" y="9"/>
                  <a:pt x="666" y="28"/>
                </a:cubicBezTo>
                <a:cubicBezTo>
                  <a:pt x="1" y="281"/>
                  <a:pt x="175" y="2244"/>
                  <a:pt x="1046" y="4398"/>
                </a:cubicBezTo>
                <a:cubicBezTo>
                  <a:pt x="1838" y="6424"/>
                  <a:pt x="3199" y="8356"/>
                  <a:pt x="4007" y="9385"/>
                </a:cubicBezTo>
                <a:lnTo>
                  <a:pt x="4672" y="9132"/>
                </a:lnTo>
                <a:cubicBezTo>
                  <a:pt x="4545" y="7818"/>
                  <a:pt x="4197" y="5490"/>
                  <a:pt x="3389" y="3464"/>
                </a:cubicBezTo>
                <a:cubicBezTo>
                  <a:pt x="2596" y="1466"/>
                  <a:pt x="1490" y="0"/>
                  <a:pt x="81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11"/>
          <p:cNvSpPr/>
          <p:nvPr/>
        </p:nvSpPr>
        <p:spPr>
          <a:xfrm>
            <a:off x="7625335" y="755508"/>
            <a:ext cx="142298" cy="80457"/>
          </a:xfrm>
          <a:custGeom>
            <a:avLst/>
            <a:gdLst/>
            <a:ahLst/>
            <a:cxnLst/>
            <a:rect l="l" t="t" r="r" b="b"/>
            <a:pathLst>
              <a:path w="2186" h="1236" extrusionOk="0">
                <a:moveTo>
                  <a:pt x="2186" y="0"/>
                </a:moveTo>
                <a:lnTo>
                  <a:pt x="1" y="871"/>
                </a:lnTo>
                <a:lnTo>
                  <a:pt x="697" y="1235"/>
                </a:lnTo>
                <a:lnTo>
                  <a:pt x="1932" y="744"/>
                </a:lnTo>
                <a:lnTo>
                  <a:pt x="2186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11"/>
          <p:cNvSpPr/>
          <p:nvPr/>
        </p:nvSpPr>
        <p:spPr>
          <a:xfrm>
            <a:off x="7023399" y="586455"/>
            <a:ext cx="714938" cy="194960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11"/>
          <p:cNvSpPr/>
          <p:nvPr/>
        </p:nvSpPr>
        <p:spPr>
          <a:xfrm>
            <a:off x="3901712" y="4212551"/>
            <a:ext cx="484428" cy="281132"/>
          </a:xfrm>
          <a:custGeom>
            <a:avLst/>
            <a:gdLst/>
            <a:ahLst/>
            <a:cxnLst/>
            <a:rect l="l" t="t" r="r" b="b"/>
            <a:pathLst>
              <a:path w="41960" h="24351" extrusionOk="0">
                <a:moveTo>
                  <a:pt x="28659" y="0"/>
                </a:moveTo>
                <a:cubicBezTo>
                  <a:pt x="26259" y="0"/>
                  <a:pt x="23902" y="113"/>
                  <a:pt x="21726" y="241"/>
                </a:cubicBezTo>
                <a:cubicBezTo>
                  <a:pt x="17248" y="532"/>
                  <a:pt x="12729" y="1195"/>
                  <a:pt x="8749" y="3227"/>
                </a:cubicBezTo>
                <a:cubicBezTo>
                  <a:pt x="4810" y="5300"/>
                  <a:pt x="1451" y="8948"/>
                  <a:pt x="705" y="13343"/>
                </a:cubicBezTo>
                <a:cubicBezTo>
                  <a:pt x="0" y="17738"/>
                  <a:pt x="2488" y="22755"/>
                  <a:pt x="6759" y="23999"/>
                </a:cubicBezTo>
                <a:cubicBezTo>
                  <a:pt x="7602" y="24247"/>
                  <a:pt x="8471" y="24350"/>
                  <a:pt x="9346" y="24350"/>
                </a:cubicBezTo>
                <a:cubicBezTo>
                  <a:pt x="10665" y="24350"/>
                  <a:pt x="11997" y="24116"/>
                  <a:pt x="13268" y="23792"/>
                </a:cubicBezTo>
                <a:cubicBezTo>
                  <a:pt x="18534" y="22507"/>
                  <a:pt x="23343" y="19853"/>
                  <a:pt x="27282" y="16121"/>
                </a:cubicBezTo>
                <a:cubicBezTo>
                  <a:pt x="29811" y="13717"/>
                  <a:pt x="31926" y="10897"/>
                  <a:pt x="34289" y="8368"/>
                </a:cubicBezTo>
                <a:cubicBezTo>
                  <a:pt x="36321" y="6171"/>
                  <a:pt x="40550" y="4263"/>
                  <a:pt x="41960" y="1941"/>
                </a:cubicBezTo>
                <a:cubicBezTo>
                  <a:pt x="38010" y="416"/>
                  <a:pt x="33255" y="0"/>
                  <a:pt x="28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11"/>
          <p:cNvSpPr/>
          <p:nvPr/>
        </p:nvSpPr>
        <p:spPr>
          <a:xfrm>
            <a:off x="3977342" y="4239266"/>
            <a:ext cx="361416" cy="172332"/>
          </a:xfrm>
          <a:custGeom>
            <a:avLst/>
            <a:gdLst/>
            <a:ahLst/>
            <a:cxnLst/>
            <a:rect l="l" t="t" r="r" b="b"/>
            <a:pathLst>
              <a:path w="31305" h="14927" extrusionOk="0">
                <a:moveTo>
                  <a:pt x="31263" y="1"/>
                </a:moveTo>
                <a:cubicBezTo>
                  <a:pt x="26826" y="374"/>
                  <a:pt x="22970" y="2779"/>
                  <a:pt x="19239" y="5183"/>
                </a:cubicBezTo>
                <a:cubicBezTo>
                  <a:pt x="18617" y="5556"/>
                  <a:pt x="18036" y="5930"/>
                  <a:pt x="17456" y="6261"/>
                </a:cubicBezTo>
                <a:cubicBezTo>
                  <a:pt x="11983" y="9620"/>
                  <a:pt x="6137" y="12315"/>
                  <a:pt x="0" y="14222"/>
                </a:cubicBezTo>
                <a:lnTo>
                  <a:pt x="208" y="14927"/>
                </a:lnTo>
                <a:cubicBezTo>
                  <a:pt x="6385" y="12978"/>
                  <a:pt x="12314" y="10283"/>
                  <a:pt x="17829" y="6883"/>
                </a:cubicBezTo>
                <a:lnTo>
                  <a:pt x="19612" y="5764"/>
                </a:lnTo>
                <a:cubicBezTo>
                  <a:pt x="23260" y="3442"/>
                  <a:pt x="27075" y="1037"/>
                  <a:pt x="31304" y="705"/>
                </a:cubicBezTo>
                <a:lnTo>
                  <a:pt x="312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11"/>
          <p:cNvSpPr/>
          <p:nvPr/>
        </p:nvSpPr>
        <p:spPr>
          <a:xfrm>
            <a:off x="3990745" y="4345592"/>
            <a:ext cx="128300" cy="102866"/>
          </a:xfrm>
          <a:custGeom>
            <a:avLst/>
            <a:gdLst/>
            <a:ahLst/>
            <a:cxnLst/>
            <a:rect l="l" t="t" r="r" b="b"/>
            <a:pathLst>
              <a:path w="11113" h="8910" extrusionOk="0">
                <a:moveTo>
                  <a:pt x="5319" y="0"/>
                </a:moveTo>
                <a:cubicBezTo>
                  <a:pt x="3532" y="0"/>
                  <a:pt x="1750" y="96"/>
                  <a:pt x="0" y="202"/>
                </a:cubicBezTo>
                <a:lnTo>
                  <a:pt x="42" y="907"/>
                </a:lnTo>
                <a:cubicBezTo>
                  <a:pt x="1746" y="794"/>
                  <a:pt x="3487" y="693"/>
                  <a:pt x="5232" y="693"/>
                </a:cubicBezTo>
                <a:cubicBezTo>
                  <a:pt x="6671" y="693"/>
                  <a:pt x="8112" y="761"/>
                  <a:pt x="9536" y="949"/>
                </a:cubicBezTo>
                <a:cubicBezTo>
                  <a:pt x="7215" y="3188"/>
                  <a:pt x="5183" y="5758"/>
                  <a:pt x="3524" y="8536"/>
                </a:cubicBezTo>
                <a:lnTo>
                  <a:pt x="4105" y="8910"/>
                </a:lnTo>
                <a:cubicBezTo>
                  <a:pt x="5888" y="5966"/>
                  <a:pt x="8044" y="3271"/>
                  <a:pt x="10532" y="949"/>
                </a:cubicBezTo>
                <a:lnTo>
                  <a:pt x="11112" y="451"/>
                </a:lnTo>
                <a:lnTo>
                  <a:pt x="10366" y="327"/>
                </a:lnTo>
                <a:cubicBezTo>
                  <a:pt x="8695" y="85"/>
                  <a:pt x="7005" y="0"/>
                  <a:pt x="53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11"/>
          <p:cNvSpPr/>
          <p:nvPr/>
        </p:nvSpPr>
        <p:spPr>
          <a:xfrm>
            <a:off x="4042916" y="4287615"/>
            <a:ext cx="162761" cy="141218"/>
          </a:xfrm>
          <a:custGeom>
            <a:avLst/>
            <a:gdLst/>
            <a:ahLst/>
            <a:cxnLst/>
            <a:rect l="l" t="t" r="r" b="b"/>
            <a:pathLst>
              <a:path w="14098" h="12232" extrusionOk="0">
                <a:moveTo>
                  <a:pt x="125" y="0"/>
                </a:moveTo>
                <a:lnTo>
                  <a:pt x="1" y="705"/>
                </a:lnTo>
                <a:cubicBezTo>
                  <a:pt x="4230" y="1368"/>
                  <a:pt x="8500" y="1783"/>
                  <a:pt x="12771" y="1907"/>
                </a:cubicBezTo>
                <a:cubicBezTo>
                  <a:pt x="10739" y="5142"/>
                  <a:pt x="8956" y="8459"/>
                  <a:pt x="7381" y="11941"/>
                </a:cubicBezTo>
                <a:lnTo>
                  <a:pt x="8003" y="12232"/>
                </a:lnTo>
                <a:cubicBezTo>
                  <a:pt x="9661" y="8624"/>
                  <a:pt x="11610" y="5142"/>
                  <a:pt x="13766" y="1783"/>
                </a:cubicBezTo>
                <a:lnTo>
                  <a:pt x="14098" y="1244"/>
                </a:lnTo>
                <a:lnTo>
                  <a:pt x="13476" y="1244"/>
                </a:lnTo>
                <a:cubicBezTo>
                  <a:pt x="8998" y="1120"/>
                  <a:pt x="4520" y="705"/>
                  <a:pt x="12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11"/>
          <p:cNvSpPr/>
          <p:nvPr/>
        </p:nvSpPr>
        <p:spPr>
          <a:xfrm>
            <a:off x="4164979" y="4245488"/>
            <a:ext cx="104840" cy="88088"/>
          </a:xfrm>
          <a:custGeom>
            <a:avLst/>
            <a:gdLst/>
            <a:ahLst/>
            <a:cxnLst/>
            <a:rect l="l" t="t" r="r" b="b"/>
            <a:pathLst>
              <a:path w="9081" h="7630" extrusionOk="0">
                <a:moveTo>
                  <a:pt x="249" y="1"/>
                </a:moveTo>
                <a:lnTo>
                  <a:pt x="0" y="664"/>
                </a:lnTo>
                <a:cubicBezTo>
                  <a:pt x="2048" y="1333"/>
                  <a:pt x="4133" y="1704"/>
                  <a:pt x="6256" y="1704"/>
                </a:cubicBezTo>
                <a:cubicBezTo>
                  <a:pt x="6368" y="1704"/>
                  <a:pt x="6480" y="1703"/>
                  <a:pt x="6593" y="1701"/>
                </a:cubicBezTo>
                <a:cubicBezTo>
                  <a:pt x="6714" y="1691"/>
                  <a:pt x="6833" y="1686"/>
                  <a:pt x="6950" y="1686"/>
                </a:cubicBezTo>
                <a:cubicBezTo>
                  <a:pt x="7356" y="1686"/>
                  <a:pt x="7741" y="1747"/>
                  <a:pt x="8127" y="1908"/>
                </a:cubicBezTo>
                <a:cubicBezTo>
                  <a:pt x="7007" y="3608"/>
                  <a:pt x="6220" y="5515"/>
                  <a:pt x="5929" y="7547"/>
                </a:cubicBezTo>
                <a:lnTo>
                  <a:pt x="6634" y="7630"/>
                </a:lnTo>
                <a:cubicBezTo>
                  <a:pt x="6925" y="5639"/>
                  <a:pt x="7712" y="3691"/>
                  <a:pt x="8915" y="2074"/>
                </a:cubicBezTo>
                <a:lnTo>
                  <a:pt x="9081" y="1866"/>
                </a:lnTo>
                <a:lnTo>
                  <a:pt x="8873" y="1659"/>
                </a:lnTo>
                <a:cubicBezTo>
                  <a:pt x="8251" y="1037"/>
                  <a:pt x="7339" y="1037"/>
                  <a:pt x="6593" y="1037"/>
                </a:cubicBezTo>
                <a:cubicBezTo>
                  <a:pt x="4437" y="1037"/>
                  <a:pt x="2281" y="705"/>
                  <a:pt x="24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11"/>
          <p:cNvSpPr/>
          <p:nvPr/>
        </p:nvSpPr>
        <p:spPr>
          <a:xfrm>
            <a:off x="4147742" y="3781902"/>
            <a:ext cx="224989" cy="472225"/>
          </a:xfrm>
          <a:custGeom>
            <a:avLst/>
            <a:gdLst/>
            <a:ahLst/>
            <a:cxnLst/>
            <a:rect l="l" t="t" r="r" b="b"/>
            <a:pathLst>
              <a:path w="19488" h="40903" extrusionOk="0">
                <a:moveTo>
                  <a:pt x="1989" y="0"/>
                </a:moveTo>
                <a:cubicBezTo>
                  <a:pt x="1923" y="0"/>
                  <a:pt x="1854" y="7"/>
                  <a:pt x="1784" y="21"/>
                </a:cubicBezTo>
                <a:cubicBezTo>
                  <a:pt x="954" y="270"/>
                  <a:pt x="291" y="975"/>
                  <a:pt x="84" y="1845"/>
                </a:cubicBezTo>
                <a:cubicBezTo>
                  <a:pt x="1" y="2219"/>
                  <a:pt x="1" y="2592"/>
                  <a:pt x="84" y="2965"/>
                </a:cubicBezTo>
                <a:cubicBezTo>
                  <a:pt x="1037" y="10967"/>
                  <a:pt x="4271" y="16730"/>
                  <a:pt x="7505" y="22369"/>
                </a:cubicBezTo>
                <a:lnTo>
                  <a:pt x="13269" y="32528"/>
                </a:lnTo>
                <a:cubicBezTo>
                  <a:pt x="14803" y="35140"/>
                  <a:pt x="16130" y="39327"/>
                  <a:pt x="18286" y="40903"/>
                </a:cubicBezTo>
                <a:cubicBezTo>
                  <a:pt x="19488" y="34352"/>
                  <a:pt x="16627" y="27594"/>
                  <a:pt x="15051" y="23240"/>
                </a:cubicBezTo>
                <a:cubicBezTo>
                  <a:pt x="12647" y="16523"/>
                  <a:pt x="9371" y="10843"/>
                  <a:pt x="6096" y="5204"/>
                </a:cubicBezTo>
                <a:cubicBezTo>
                  <a:pt x="5266" y="3628"/>
                  <a:pt x="4313" y="2177"/>
                  <a:pt x="3235" y="809"/>
                </a:cubicBezTo>
                <a:cubicBezTo>
                  <a:pt x="2904" y="405"/>
                  <a:pt x="2508" y="0"/>
                  <a:pt x="19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11"/>
          <p:cNvSpPr/>
          <p:nvPr/>
        </p:nvSpPr>
        <p:spPr>
          <a:xfrm>
            <a:off x="4034304" y="3941299"/>
            <a:ext cx="330302" cy="307559"/>
          </a:xfrm>
          <a:custGeom>
            <a:avLst/>
            <a:gdLst/>
            <a:ahLst/>
            <a:cxnLst/>
            <a:rect l="l" t="t" r="r" b="b"/>
            <a:pathLst>
              <a:path w="28610" h="26640" extrusionOk="0">
                <a:moveTo>
                  <a:pt x="2364" y="0"/>
                </a:moveTo>
                <a:cubicBezTo>
                  <a:pt x="2063" y="0"/>
                  <a:pt x="1762" y="63"/>
                  <a:pt x="1493" y="187"/>
                </a:cubicBezTo>
                <a:cubicBezTo>
                  <a:pt x="705" y="684"/>
                  <a:pt x="166" y="1514"/>
                  <a:pt x="42" y="2426"/>
                </a:cubicBezTo>
                <a:cubicBezTo>
                  <a:pt x="0" y="2758"/>
                  <a:pt x="83" y="3089"/>
                  <a:pt x="249" y="3379"/>
                </a:cubicBezTo>
                <a:cubicBezTo>
                  <a:pt x="3027" y="9516"/>
                  <a:pt x="7920" y="12874"/>
                  <a:pt x="12688" y="16108"/>
                </a:cubicBezTo>
                <a:lnTo>
                  <a:pt x="21270" y="21913"/>
                </a:lnTo>
                <a:cubicBezTo>
                  <a:pt x="23509" y="23489"/>
                  <a:pt x="25914" y="26308"/>
                  <a:pt x="28609" y="26640"/>
                </a:cubicBezTo>
                <a:cubicBezTo>
                  <a:pt x="28526" y="20752"/>
                  <a:pt x="23882" y="16440"/>
                  <a:pt x="21187" y="13538"/>
                </a:cubicBezTo>
                <a:cubicBezTo>
                  <a:pt x="17083" y="9060"/>
                  <a:pt x="12273" y="5784"/>
                  <a:pt x="7380" y="2592"/>
                </a:cubicBezTo>
                <a:cubicBezTo>
                  <a:pt x="6095" y="1638"/>
                  <a:pt x="4727" y="850"/>
                  <a:pt x="3234" y="187"/>
                </a:cubicBezTo>
                <a:cubicBezTo>
                  <a:pt x="2965" y="63"/>
                  <a:pt x="2664" y="0"/>
                  <a:pt x="23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11"/>
          <p:cNvSpPr/>
          <p:nvPr/>
        </p:nvSpPr>
        <p:spPr>
          <a:xfrm>
            <a:off x="3929477" y="4099472"/>
            <a:ext cx="434173" cy="112448"/>
          </a:xfrm>
          <a:custGeom>
            <a:avLst/>
            <a:gdLst/>
            <a:ahLst/>
            <a:cxnLst/>
            <a:rect l="l" t="t" r="r" b="b"/>
            <a:pathLst>
              <a:path w="37607" h="9740" extrusionOk="0">
                <a:moveTo>
                  <a:pt x="6112" y="1"/>
                </a:moveTo>
                <a:cubicBezTo>
                  <a:pt x="5142" y="1"/>
                  <a:pt x="4174" y="52"/>
                  <a:pt x="3193" y="168"/>
                </a:cubicBezTo>
                <a:cubicBezTo>
                  <a:pt x="2488" y="210"/>
                  <a:pt x="1783" y="459"/>
                  <a:pt x="1244" y="956"/>
                </a:cubicBezTo>
                <a:cubicBezTo>
                  <a:pt x="581" y="1537"/>
                  <a:pt x="0" y="2739"/>
                  <a:pt x="124" y="3444"/>
                </a:cubicBezTo>
                <a:cubicBezTo>
                  <a:pt x="207" y="3693"/>
                  <a:pt x="373" y="3941"/>
                  <a:pt x="622" y="4107"/>
                </a:cubicBezTo>
                <a:cubicBezTo>
                  <a:pt x="5183" y="7673"/>
                  <a:pt x="11361" y="8088"/>
                  <a:pt x="17414" y="8419"/>
                </a:cubicBezTo>
                <a:lnTo>
                  <a:pt x="28319" y="9041"/>
                </a:lnTo>
                <a:cubicBezTo>
                  <a:pt x="30289" y="9157"/>
                  <a:pt x="32523" y="9739"/>
                  <a:pt x="34752" y="9739"/>
                </a:cubicBezTo>
                <a:cubicBezTo>
                  <a:pt x="35711" y="9739"/>
                  <a:pt x="36670" y="9631"/>
                  <a:pt x="37606" y="9332"/>
                </a:cubicBezTo>
                <a:cubicBezTo>
                  <a:pt x="36072" y="4688"/>
                  <a:pt x="29894" y="3402"/>
                  <a:pt x="26246" y="2366"/>
                </a:cubicBezTo>
                <a:cubicBezTo>
                  <a:pt x="20648" y="707"/>
                  <a:pt x="14470" y="376"/>
                  <a:pt x="8375" y="86"/>
                </a:cubicBezTo>
                <a:cubicBezTo>
                  <a:pt x="7615" y="31"/>
                  <a:pt x="6863" y="1"/>
                  <a:pt x="6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11"/>
          <p:cNvSpPr/>
          <p:nvPr/>
        </p:nvSpPr>
        <p:spPr>
          <a:xfrm>
            <a:off x="4207106" y="4817017"/>
            <a:ext cx="1090437" cy="19153"/>
          </a:xfrm>
          <a:custGeom>
            <a:avLst/>
            <a:gdLst/>
            <a:ahLst/>
            <a:cxnLst/>
            <a:rect l="l" t="t" r="r" b="b"/>
            <a:pathLst>
              <a:path w="94451" h="1659" extrusionOk="0">
                <a:moveTo>
                  <a:pt x="0" y="0"/>
                </a:moveTo>
                <a:lnTo>
                  <a:pt x="0" y="1659"/>
                </a:lnTo>
                <a:lnTo>
                  <a:pt x="94451" y="1659"/>
                </a:lnTo>
                <a:lnTo>
                  <a:pt x="9445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11"/>
          <p:cNvSpPr/>
          <p:nvPr/>
        </p:nvSpPr>
        <p:spPr>
          <a:xfrm>
            <a:off x="4207106" y="4836158"/>
            <a:ext cx="1094270" cy="18680"/>
          </a:xfrm>
          <a:custGeom>
            <a:avLst/>
            <a:gdLst/>
            <a:ahLst/>
            <a:cxnLst/>
            <a:rect l="l" t="t" r="r" b="b"/>
            <a:pathLst>
              <a:path w="94783" h="1618" extrusionOk="0">
                <a:moveTo>
                  <a:pt x="0" y="1"/>
                </a:moveTo>
                <a:lnTo>
                  <a:pt x="0" y="1618"/>
                </a:lnTo>
                <a:lnTo>
                  <a:pt x="94782" y="1618"/>
                </a:lnTo>
                <a:lnTo>
                  <a:pt x="947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11"/>
          <p:cNvSpPr/>
          <p:nvPr/>
        </p:nvSpPr>
        <p:spPr>
          <a:xfrm>
            <a:off x="4207106" y="4854826"/>
            <a:ext cx="1097618" cy="19165"/>
          </a:xfrm>
          <a:custGeom>
            <a:avLst/>
            <a:gdLst/>
            <a:ahLst/>
            <a:cxnLst/>
            <a:rect l="l" t="t" r="r" b="b"/>
            <a:pathLst>
              <a:path w="95073" h="1660" extrusionOk="0">
                <a:moveTo>
                  <a:pt x="0" y="1"/>
                </a:moveTo>
                <a:lnTo>
                  <a:pt x="0" y="1659"/>
                </a:lnTo>
                <a:lnTo>
                  <a:pt x="95073" y="1659"/>
                </a:lnTo>
                <a:lnTo>
                  <a:pt x="95073" y="1"/>
                </a:lnTo>
                <a:close/>
              </a:path>
            </a:pathLst>
          </a:custGeom>
          <a:solidFill>
            <a:srgbClr val="F7E4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11"/>
          <p:cNvSpPr/>
          <p:nvPr/>
        </p:nvSpPr>
        <p:spPr>
          <a:xfrm>
            <a:off x="4207106" y="4873978"/>
            <a:ext cx="1094270" cy="19153"/>
          </a:xfrm>
          <a:custGeom>
            <a:avLst/>
            <a:gdLst/>
            <a:ahLst/>
            <a:cxnLst/>
            <a:rect l="l" t="t" r="r" b="b"/>
            <a:pathLst>
              <a:path w="94783" h="1659" extrusionOk="0">
                <a:moveTo>
                  <a:pt x="0" y="0"/>
                </a:moveTo>
                <a:lnTo>
                  <a:pt x="0" y="1659"/>
                </a:lnTo>
                <a:lnTo>
                  <a:pt x="94782" y="1659"/>
                </a:lnTo>
                <a:lnTo>
                  <a:pt x="947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11"/>
          <p:cNvSpPr/>
          <p:nvPr/>
        </p:nvSpPr>
        <p:spPr>
          <a:xfrm>
            <a:off x="4207106" y="4893119"/>
            <a:ext cx="1090437" cy="18680"/>
          </a:xfrm>
          <a:custGeom>
            <a:avLst/>
            <a:gdLst/>
            <a:ahLst/>
            <a:cxnLst/>
            <a:rect l="l" t="t" r="r" b="b"/>
            <a:pathLst>
              <a:path w="94451" h="1618" extrusionOk="0">
                <a:moveTo>
                  <a:pt x="0" y="1"/>
                </a:moveTo>
                <a:lnTo>
                  <a:pt x="0" y="1618"/>
                </a:lnTo>
                <a:lnTo>
                  <a:pt x="94451" y="1618"/>
                </a:lnTo>
                <a:lnTo>
                  <a:pt x="9445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11"/>
          <p:cNvSpPr/>
          <p:nvPr/>
        </p:nvSpPr>
        <p:spPr>
          <a:xfrm>
            <a:off x="4207106" y="4911787"/>
            <a:ext cx="1097618" cy="19165"/>
          </a:xfrm>
          <a:custGeom>
            <a:avLst/>
            <a:gdLst/>
            <a:ahLst/>
            <a:cxnLst/>
            <a:rect l="l" t="t" r="r" b="b"/>
            <a:pathLst>
              <a:path w="95073" h="1660" extrusionOk="0">
                <a:moveTo>
                  <a:pt x="0" y="1"/>
                </a:moveTo>
                <a:lnTo>
                  <a:pt x="0" y="1659"/>
                </a:lnTo>
                <a:lnTo>
                  <a:pt x="95073" y="1659"/>
                </a:lnTo>
                <a:lnTo>
                  <a:pt x="95073" y="1"/>
                </a:lnTo>
                <a:close/>
              </a:path>
            </a:pathLst>
          </a:custGeom>
          <a:solidFill>
            <a:srgbClr val="F7E4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11"/>
          <p:cNvSpPr/>
          <p:nvPr/>
        </p:nvSpPr>
        <p:spPr>
          <a:xfrm>
            <a:off x="4207106" y="4930940"/>
            <a:ext cx="1097618" cy="18680"/>
          </a:xfrm>
          <a:custGeom>
            <a:avLst/>
            <a:gdLst/>
            <a:ahLst/>
            <a:cxnLst/>
            <a:rect l="l" t="t" r="r" b="b"/>
            <a:pathLst>
              <a:path w="95073" h="1618" extrusionOk="0">
                <a:moveTo>
                  <a:pt x="0" y="0"/>
                </a:moveTo>
                <a:lnTo>
                  <a:pt x="0" y="1617"/>
                </a:lnTo>
                <a:lnTo>
                  <a:pt x="95073" y="1617"/>
                </a:lnTo>
                <a:lnTo>
                  <a:pt x="95073" y="0"/>
                </a:lnTo>
                <a:close/>
              </a:path>
            </a:pathLst>
          </a:custGeom>
          <a:solidFill>
            <a:srgbClr val="F7E4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11"/>
          <p:cNvSpPr/>
          <p:nvPr/>
        </p:nvSpPr>
        <p:spPr>
          <a:xfrm>
            <a:off x="4207106" y="4949607"/>
            <a:ext cx="1090437" cy="19153"/>
          </a:xfrm>
          <a:custGeom>
            <a:avLst/>
            <a:gdLst/>
            <a:ahLst/>
            <a:cxnLst/>
            <a:rect l="l" t="t" r="r" b="b"/>
            <a:pathLst>
              <a:path w="94451" h="1659" extrusionOk="0">
                <a:moveTo>
                  <a:pt x="0" y="0"/>
                </a:moveTo>
                <a:lnTo>
                  <a:pt x="0" y="1659"/>
                </a:lnTo>
                <a:lnTo>
                  <a:pt x="94451" y="1659"/>
                </a:lnTo>
                <a:lnTo>
                  <a:pt x="9445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11"/>
          <p:cNvSpPr/>
          <p:nvPr/>
        </p:nvSpPr>
        <p:spPr>
          <a:xfrm>
            <a:off x="4207106" y="4968748"/>
            <a:ext cx="1094270" cy="19165"/>
          </a:xfrm>
          <a:custGeom>
            <a:avLst/>
            <a:gdLst/>
            <a:ahLst/>
            <a:cxnLst/>
            <a:rect l="l" t="t" r="r" b="b"/>
            <a:pathLst>
              <a:path w="94783" h="1660" extrusionOk="0">
                <a:moveTo>
                  <a:pt x="0" y="1"/>
                </a:moveTo>
                <a:lnTo>
                  <a:pt x="0" y="1659"/>
                </a:lnTo>
                <a:lnTo>
                  <a:pt x="94782" y="1659"/>
                </a:lnTo>
                <a:lnTo>
                  <a:pt x="947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11"/>
          <p:cNvSpPr/>
          <p:nvPr/>
        </p:nvSpPr>
        <p:spPr>
          <a:xfrm>
            <a:off x="4207106" y="4987901"/>
            <a:ext cx="1094270" cy="18680"/>
          </a:xfrm>
          <a:custGeom>
            <a:avLst/>
            <a:gdLst/>
            <a:ahLst/>
            <a:cxnLst/>
            <a:rect l="l" t="t" r="r" b="b"/>
            <a:pathLst>
              <a:path w="94783" h="1618" extrusionOk="0">
                <a:moveTo>
                  <a:pt x="0" y="0"/>
                </a:moveTo>
                <a:lnTo>
                  <a:pt x="0" y="1617"/>
                </a:lnTo>
                <a:lnTo>
                  <a:pt x="94782" y="1617"/>
                </a:lnTo>
                <a:lnTo>
                  <a:pt x="947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11"/>
          <p:cNvSpPr/>
          <p:nvPr/>
        </p:nvSpPr>
        <p:spPr>
          <a:xfrm>
            <a:off x="4207106" y="5006568"/>
            <a:ext cx="1090437" cy="19153"/>
          </a:xfrm>
          <a:custGeom>
            <a:avLst/>
            <a:gdLst/>
            <a:ahLst/>
            <a:cxnLst/>
            <a:rect l="l" t="t" r="r" b="b"/>
            <a:pathLst>
              <a:path w="94451" h="1659" extrusionOk="0">
                <a:moveTo>
                  <a:pt x="0" y="0"/>
                </a:moveTo>
                <a:lnTo>
                  <a:pt x="0" y="1659"/>
                </a:lnTo>
                <a:lnTo>
                  <a:pt x="94451" y="1659"/>
                </a:lnTo>
                <a:lnTo>
                  <a:pt x="9445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11"/>
          <p:cNvSpPr/>
          <p:nvPr/>
        </p:nvSpPr>
        <p:spPr>
          <a:xfrm>
            <a:off x="4207106" y="5025709"/>
            <a:ext cx="1090437" cy="18680"/>
          </a:xfrm>
          <a:custGeom>
            <a:avLst/>
            <a:gdLst/>
            <a:ahLst/>
            <a:cxnLst/>
            <a:rect l="l" t="t" r="r" b="b"/>
            <a:pathLst>
              <a:path w="94451" h="1618" extrusionOk="0">
                <a:moveTo>
                  <a:pt x="0" y="1"/>
                </a:moveTo>
                <a:lnTo>
                  <a:pt x="0" y="1618"/>
                </a:lnTo>
                <a:lnTo>
                  <a:pt x="94451" y="1618"/>
                </a:lnTo>
                <a:lnTo>
                  <a:pt x="9445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11"/>
          <p:cNvSpPr/>
          <p:nvPr/>
        </p:nvSpPr>
        <p:spPr>
          <a:xfrm>
            <a:off x="4207106" y="5044377"/>
            <a:ext cx="1086604" cy="19165"/>
          </a:xfrm>
          <a:custGeom>
            <a:avLst/>
            <a:gdLst/>
            <a:ahLst/>
            <a:cxnLst/>
            <a:rect l="l" t="t" r="r" b="b"/>
            <a:pathLst>
              <a:path w="94119" h="1660" extrusionOk="0">
                <a:moveTo>
                  <a:pt x="0" y="1"/>
                </a:moveTo>
                <a:lnTo>
                  <a:pt x="0" y="1659"/>
                </a:lnTo>
                <a:lnTo>
                  <a:pt x="94119" y="1659"/>
                </a:lnTo>
                <a:lnTo>
                  <a:pt x="94119" y="1"/>
                </a:lnTo>
                <a:close/>
              </a:path>
            </a:pathLst>
          </a:custGeom>
          <a:solidFill>
            <a:srgbClr val="F7E4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11"/>
          <p:cNvSpPr/>
          <p:nvPr/>
        </p:nvSpPr>
        <p:spPr>
          <a:xfrm>
            <a:off x="4207106" y="5063530"/>
            <a:ext cx="1086604" cy="19153"/>
          </a:xfrm>
          <a:custGeom>
            <a:avLst/>
            <a:gdLst/>
            <a:ahLst/>
            <a:cxnLst/>
            <a:rect l="l" t="t" r="r" b="b"/>
            <a:pathLst>
              <a:path w="94119" h="1659" extrusionOk="0">
                <a:moveTo>
                  <a:pt x="0" y="0"/>
                </a:moveTo>
                <a:lnTo>
                  <a:pt x="0" y="1659"/>
                </a:lnTo>
                <a:lnTo>
                  <a:pt x="94119" y="1659"/>
                </a:lnTo>
                <a:lnTo>
                  <a:pt x="9411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11"/>
          <p:cNvSpPr/>
          <p:nvPr/>
        </p:nvSpPr>
        <p:spPr>
          <a:xfrm>
            <a:off x="4207106" y="5082671"/>
            <a:ext cx="1090437" cy="18680"/>
          </a:xfrm>
          <a:custGeom>
            <a:avLst/>
            <a:gdLst/>
            <a:ahLst/>
            <a:cxnLst/>
            <a:rect l="l" t="t" r="r" b="b"/>
            <a:pathLst>
              <a:path w="94451" h="1618" extrusionOk="0">
                <a:moveTo>
                  <a:pt x="0" y="1"/>
                </a:moveTo>
                <a:lnTo>
                  <a:pt x="0" y="1618"/>
                </a:lnTo>
                <a:lnTo>
                  <a:pt x="94451" y="1618"/>
                </a:lnTo>
                <a:lnTo>
                  <a:pt x="9445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11"/>
          <p:cNvSpPr/>
          <p:nvPr/>
        </p:nvSpPr>
        <p:spPr>
          <a:xfrm>
            <a:off x="4207106" y="5101338"/>
            <a:ext cx="1090437" cy="19165"/>
          </a:xfrm>
          <a:custGeom>
            <a:avLst/>
            <a:gdLst/>
            <a:ahLst/>
            <a:cxnLst/>
            <a:rect l="l" t="t" r="r" b="b"/>
            <a:pathLst>
              <a:path w="94451" h="1660" extrusionOk="0">
                <a:moveTo>
                  <a:pt x="0" y="1"/>
                </a:moveTo>
                <a:lnTo>
                  <a:pt x="0" y="1659"/>
                </a:lnTo>
                <a:lnTo>
                  <a:pt x="94451" y="1659"/>
                </a:lnTo>
                <a:lnTo>
                  <a:pt x="94451" y="1"/>
                </a:lnTo>
                <a:close/>
              </a:path>
            </a:pathLst>
          </a:custGeom>
          <a:solidFill>
            <a:srgbClr val="F7E4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11"/>
          <p:cNvSpPr/>
          <p:nvPr/>
        </p:nvSpPr>
        <p:spPr>
          <a:xfrm>
            <a:off x="4222414" y="4823713"/>
            <a:ext cx="904724" cy="281548"/>
          </a:xfrm>
          <a:custGeom>
            <a:avLst/>
            <a:gdLst/>
            <a:ahLst/>
            <a:cxnLst/>
            <a:rect l="l" t="t" r="r" b="b"/>
            <a:pathLst>
              <a:path w="78365" h="24387" extrusionOk="0">
                <a:moveTo>
                  <a:pt x="1659" y="1"/>
                </a:moveTo>
                <a:cubicBezTo>
                  <a:pt x="1659" y="1"/>
                  <a:pt x="1" y="23137"/>
                  <a:pt x="1659" y="23842"/>
                </a:cubicBezTo>
                <a:cubicBezTo>
                  <a:pt x="2705" y="24215"/>
                  <a:pt x="3819" y="24387"/>
                  <a:pt x="4939" y="24387"/>
                </a:cubicBezTo>
                <a:cubicBezTo>
                  <a:pt x="5062" y="24387"/>
                  <a:pt x="5185" y="24385"/>
                  <a:pt x="5308" y="24381"/>
                </a:cubicBezTo>
                <a:lnTo>
                  <a:pt x="78364" y="24381"/>
                </a:lnTo>
                <a:cubicBezTo>
                  <a:pt x="24049" y="22805"/>
                  <a:pt x="1659" y="1"/>
                  <a:pt x="1659" y="1"/>
                </a:cubicBezTo>
                <a:close/>
              </a:path>
            </a:pathLst>
          </a:custGeom>
          <a:solidFill>
            <a:srgbClr val="CECE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11"/>
          <p:cNvSpPr/>
          <p:nvPr/>
        </p:nvSpPr>
        <p:spPr>
          <a:xfrm>
            <a:off x="4055361" y="4812272"/>
            <a:ext cx="273339" cy="286697"/>
          </a:xfrm>
          <a:custGeom>
            <a:avLst/>
            <a:gdLst/>
            <a:ahLst/>
            <a:cxnLst/>
            <a:rect l="l" t="t" r="r" b="b"/>
            <a:pathLst>
              <a:path w="23676" h="24833" extrusionOk="0">
                <a:moveTo>
                  <a:pt x="14632" y="1"/>
                </a:moveTo>
                <a:cubicBezTo>
                  <a:pt x="12446" y="1"/>
                  <a:pt x="9247" y="3613"/>
                  <a:pt x="9247" y="3645"/>
                </a:cubicBezTo>
                <a:cubicBezTo>
                  <a:pt x="1" y="23962"/>
                  <a:pt x="16129" y="24833"/>
                  <a:pt x="16129" y="24833"/>
                </a:cubicBezTo>
                <a:cubicBezTo>
                  <a:pt x="23675" y="11772"/>
                  <a:pt x="16129" y="992"/>
                  <a:pt x="16129" y="992"/>
                </a:cubicBezTo>
                <a:cubicBezTo>
                  <a:pt x="15769" y="280"/>
                  <a:pt x="15239" y="1"/>
                  <a:pt x="146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11"/>
          <p:cNvSpPr/>
          <p:nvPr/>
        </p:nvSpPr>
        <p:spPr>
          <a:xfrm>
            <a:off x="4107532" y="4778689"/>
            <a:ext cx="1252275" cy="364810"/>
          </a:xfrm>
          <a:custGeom>
            <a:avLst/>
            <a:gdLst/>
            <a:ahLst/>
            <a:cxnLst/>
            <a:rect l="l" t="t" r="r" b="b"/>
            <a:pathLst>
              <a:path w="108469" h="31599" extrusionOk="0">
                <a:moveTo>
                  <a:pt x="106303" y="0"/>
                </a:moveTo>
                <a:cubicBezTo>
                  <a:pt x="106264" y="0"/>
                  <a:pt x="106225" y="1"/>
                  <a:pt x="106185" y="3"/>
                </a:cubicBezTo>
                <a:lnTo>
                  <a:pt x="15259" y="3"/>
                </a:lnTo>
                <a:cubicBezTo>
                  <a:pt x="6842" y="3"/>
                  <a:pt x="1" y="6845"/>
                  <a:pt x="1" y="15303"/>
                </a:cubicBezTo>
                <a:lnTo>
                  <a:pt x="1" y="16340"/>
                </a:lnTo>
                <a:cubicBezTo>
                  <a:pt x="1" y="24756"/>
                  <a:pt x="6842" y="31598"/>
                  <a:pt x="15259" y="31598"/>
                </a:cubicBezTo>
                <a:lnTo>
                  <a:pt x="106185" y="31598"/>
                </a:lnTo>
                <a:cubicBezTo>
                  <a:pt x="106199" y="31598"/>
                  <a:pt x="106213" y="31598"/>
                  <a:pt x="106226" y="31598"/>
                </a:cubicBezTo>
                <a:cubicBezTo>
                  <a:pt x="108383" y="31598"/>
                  <a:pt x="108369" y="28322"/>
                  <a:pt x="106185" y="28322"/>
                </a:cubicBezTo>
                <a:lnTo>
                  <a:pt x="15300" y="28322"/>
                </a:lnTo>
                <a:cubicBezTo>
                  <a:pt x="8667" y="28281"/>
                  <a:pt x="3318" y="22932"/>
                  <a:pt x="3318" y="16340"/>
                </a:cubicBezTo>
                <a:lnTo>
                  <a:pt x="3318" y="15303"/>
                </a:lnTo>
                <a:cubicBezTo>
                  <a:pt x="3318" y="8711"/>
                  <a:pt x="8667" y="3320"/>
                  <a:pt x="15259" y="3320"/>
                </a:cubicBezTo>
                <a:lnTo>
                  <a:pt x="106185" y="3320"/>
                </a:lnTo>
                <a:cubicBezTo>
                  <a:pt x="106225" y="3323"/>
                  <a:pt x="106264" y="3324"/>
                  <a:pt x="106303" y="3324"/>
                </a:cubicBezTo>
                <a:cubicBezTo>
                  <a:pt x="108468" y="3324"/>
                  <a:pt x="108468" y="0"/>
                  <a:pt x="1063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11"/>
          <p:cNvSpPr/>
          <p:nvPr/>
        </p:nvSpPr>
        <p:spPr>
          <a:xfrm>
            <a:off x="4044832" y="4503014"/>
            <a:ext cx="938701" cy="16763"/>
          </a:xfrm>
          <a:custGeom>
            <a:avLst/>
            <a:gdLst/>
            <a:ahLst/>
            <a:cxnLst/>
            <a:rect l="l" t="t" r="r" b="b"/>
            <a:pathLst>
              <a:path w="81308" h="1452" extrusionOk="0">
                <a:moveTo>
                  <a:pt x="0" y="0"/>
                </a:moveTo>
                <a:lnTo>
                  <a:pt x="0" y="1451"/>
                </a:lnTo>
                <a:lnTo>
                  <a:pt x="81308" y="1451"/>
                </a:lnTo>
                <a:lnTo>
                  <a:pt x="813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1"/>
          <p:cNvSpPr/>
          <p:nvPr/>
        </p:nvSpPr>
        <p:spPr>
          <a:xfrm>
            <a:off x="4044832" y="4519281"/>
            <a:ext cx="942049" cy="16775"/>
          </a:xfrm>
          <a:custGeom>
            <a:avLst/>
            <a:gdLst/>
            <a:ahLst/>
            <a:cxnLst/>
            <a:rect l="l" t="t" r="r" b="b"/>
            <a:pathLst>
              <a:path w="81598" h="1453" extrusionOk="0">
                <a:moveTo>
                  <a:pt x="0" y="1"/>
                </a:moveTo>
                <a:lnTo>
                  <a:pt x="0" y="1452"/>
                </a:lnTo>
                <a:lnTo>
                  <a:pt x="81598" y="1452"/>
                </a:lnTo>
                <a:lnTo>
                  <a:pt x="8159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11"/>
          <p:cNvSpPr/>
          <p:nvPr/>
        </p:nvSpPr>
        <p:spPr>
          <a:xfrm>
            <a:off x="4044832" y="4535559"/>
            <a:ext cx="944924" cy="16763"/>
          </a:xfrm>
          <a:custGeom>
            <a:avLst/>
            <a:gdLst/>
            <a:ahLst/>
            <a:cxnLst/>
            <a:rect l="l" t="t" r="r" b="b"/>
            <a:pathLst>
              <a:path w="81847" h="1452" extrusionOk="0">
                <a:moveTo>
                  <a:pt x="0" y="1"/>
                </a:moveTo>
                <a:lnTo>
                  <a:pt x="0" y="1452"/>
                </a:lnTo>
                <a:lnTo>
                  <a:pt x="81847" y="1452"/>
                </a:lnTo>
                <a:lnTo>
                  <a:pt x="81847" y="1"/>
                </a:lnTo>
                <a:close/>
              </a:path>
            </a:pathLst>
          </a:custGeom>
          <a:solidFill>
            <a:srgbClr val="F7E4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11"/>
          <p:cNvSpPr/>
          <p:nvPr/>
        </p:nvSpPr>
        <p:spPr>
          <a:xfrm>
            <a:off x="4044832" y="4552310"/>
            <a:ext cx="942049" cy="16290"/>
          </a:xfrm>
          <a:custGeom>
            <a:avLst/>
            <a:gdLst/>
            <a:ahLst/>
            <a:cxnLst/>
            <a:rect l="l" t="t" r="r" b="b"/>
            <a:pathLst>
              <a:path w="81598" h="1411" extrusionOk="0">
                <a:moveTo>
                  <a:pt x="0" y="1"/>
                </a:moveTo>
                <a:lnTo>
                  <a:pt x="0" y="1411"/>
                </a:lnTo>
                <a:lnTo>
                  <a:pt x="81598" y="1411"/>
                </a:lnTo>
                <a:lnTo>
                  <a:pt x="8159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11"/>
          <p:cNvSpPr/>
          <p:nvPr/>
        </p:nvSpPr>
        <p:spPr>
          <a:xfrm>
            <a:off x="4044832" y="4568588"/>
            <a:ext cx="938701" cy="16290"/>
          </a:xfrm>
          <a:custGeom>
            <a:avLst/>
            <a:gdLst/>
            <a:ahLst/>
            <a:cxnLst/>
            <a:rect l="l" t="t" r="r" b="b"/>
            <a:pathLst>
              <a:path w="81308" h="1411" extrusionOk="0">
                <a:moveTo>
                  <a:pt x="0" y="1"/>
                </a:moveTo>
                <a:lnTo>
                  <a:pt x="0" y="1410"/>
                </a:lnTo>
                <a:lnTo>
                  <a:pt x="81308" y="1410"/>
                </a:lnTo>
                <a:lnTo>
                  <a:pt x="8130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11"/>
          <p:cNvSpPr/>
          <p:nvPr/>
        </p:nvSpPr>
        <p:spPr>
          <a:xfrm>
            <a:off x="4044832" y="4584866"/>
            <a:ext cx="944924" cy="16278"/>
          </a:xfrm>
          <a:custGeom>
            <a:avLst/>
            <a:gdLst/>
            <a:ahLst/>
            <a:cxnLst/>
            <a:rect l="l" t="t" r="r" b="b"/>
            <a:pathLst>
              <a:path w="81847" h="1410" extrusionOk="0">
                <a:moveTo>
                  <a:pt x="0" y="0"/>
                </a:moveTo>
                <a:lnTo>
                  <a:pt x="0" y="1410"/>
                </a:lnTo>
                <a:lnTo>
                  <a:pt x="81847" y="1410"/>
                </a:lnTo>
                <a:lnTo>
                  <a:pt x="81847" y="0"/>
                </a:lnTo>
                <a:close/>
              </a:path>
            </a:pathLst>
          </a:custGeom>
          <a:solidFill>
            <a:srgbClr val="F7E4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11"/>
          <p:cNvSpPr/>
          <p:nvPr/>
        </p:nvSpPr>
        <p:spPr>
          <a:xfrm>
            <a:off x="4044832" y="4601132"/>
            <a:ext cx="944924" cy="16290"/>
          </a:xfrm>
          <a:custGeom>
            <a:avLst/>
            <a:gdLst/>
            <a:ahLst/>
            <a:cxnLst/>
            <a:rect l="l" t="t" r="r" b="b"/>
            <a:pathLst>
              <a:path w="81847" h="1411" extrusionOk="0">
                <a:moveTo>
                  <a:pt x="0" y="1"/>
                </a:moveTo>
                <a:lnTo>
                  <a:pt x="0" y="1411"/>
                </a:lnTo>
                <a:lnTo>
                  <a:pt x="81847" y="1411"/>
                </a:lnTo>
                <a:lnTo>
                  <a:pt x="818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11"/>
          <p:cNvSpPr/>
          <p:nvPr/>
        </p:nvSpPr>
        <p:spPr>
          <a:xfrm>
            <a:off x="4044832" y="4617410"/>
            <a:ext cx="938701" cy="16290"/>
          </a:xfrm>
          <a:custGeom>
            <a:avLst/>
            <a:gdLst/>
            <a:ahLst/>
            <a:cxnLst/>
            <a:rect l="l" t="t" r="r" b="b"/>
            <a:pathLst>
              <a:path w="81308" h="1411" extrusionOk="0">
                <a:moveTo>
                  <a:pt x="0" y="1"/>
                </a:moveTo>
                <a:lnTo>
                  <a:pt x="0" y="1410"/>
                </a:lnTo>
                <a:lnTo>
                  <a:pt x="81308" y="1410"/>
                </a:lnTo>
                <a:lnTo>
                  <a:pt x="8130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11"/>
          <p:cNvSpPr/>
          <p:nvPr/>
        </p:nvSpPr>
        <p:spPr>
          <a:xfrm>
            <a:off x="4044832" y="4633688"/>
            <a:ext cx="942049" cy="16290"/>
          </a:xfrm>
          <a:custGeom>
            <a:avLst/>
            <a:gdLst/>
            <a:ahLst/>
            <a:cxnLst/>
            <a:rect l="l" t="t" r="r" b="b"/>
            <a:pathLst>
              <a:path w="81598" h="1411" extrusionOk="0">
                <a:moveTo>
                  <a:pt x="0" y="0"/>
                </a:moveTo>
                <a:lnTo>
                  <a:pt x="0" y="1410"/>
                </a:lnTo>
                <a:lnTo>
                  <a:pt x="81598" y="1410"/>
                </a:lnTo>
                <a:lnTo>
                  <a:pt x="81598" y="0"/>
                </a:lnTo>
                <a:close/>
              </a:path>
            </a:pathLst>
          </a:custGeom>
          <a:solidFill>
            <a:srgbClr val="F7E4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11"/>
          <p:cNvSpPr/>
          <p:nvPr/>
        </p:nvSpPr>
        <p:spPr>
          <a:xfrm>
            <a:off x="4044832" y="4649966"/>
            <a:ext cx="942049" cy="16278"/>
          </a:xfrm>
          <a:custGeom>
            <a:avLst/>
            <a:gdLst/>
            <a:ahLst/>
            <a:cxnLst/>
            <a:rect l="l" t="t" r="r" b="b"/>
            <a:pathLst>
              <a:path w="81598" h="1410" extrusionOk="0">
                <a:moveTo>
                  <a:pt x="0" y="0"/>
                </a:moveTo>
                <a:lnTo>
                  <a:pt x="0" y="1410"/>
                </a:lnTo>
                <a:lnTo>
                  <a:pt x="81598" y="1410"/>
                </a:lnTo>
                <a:lnTo>
                  <a:pt x="81598" y="0"/>
                </a:lnTo>
                <a:close/>
              </a:path>
            </a:pathLst>
          </a:custGeom>
          <a:solidFill>
            <a:srgbClr val="F7E4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11"/>
          <p:cNvSpPr/>
          <p:nvPr/>
        </p:nvSpPr>
        <p:spPr>
          <a:xfrm>
            <a:off x="4044832" y="4666233"/>
            <a:ext cx="938701" cy="16775"/>
          </a:xfrm>
          <a:custGeom>
            <a:avLst/>
            <a:gdLst/>
            <a:ahLst/>
            <a:cxnLst/>
            <a:rect l="l" t="t" r="r" b="b"/>
            <a:pathLst>
              <a:path w="81308" h="1453" extrusionOk="0">
                <a:moveTo>
                  <a:pt x="0" y="1"/>
                </a:moveTo>
                <a:lnTo>
                  <a:pt x="0" y="1452"/>
                </a:lnTo>
                <a:lnTo>
                  <a:pt x="81308" y="1452"/>
                </a:lnTo>
                <a:lnTo>
                  <a:pt x="8130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11"/>
          <p:cNvSpPr/>
          <p:nvPr/>
        </p:nvSpPr>
        <p:spPr>
          <a:xfrm>
            <a:off x="4044832" y="4682995"/>
            <a:ext cx="938701" cy="16278"/>
          </a:xfrm>
          <a:custGeom>
            <a:avLst/>
            <a:gdLst/>
            <a:ahLst/>
            <a:cxnLst/>
            <a:rect l="l" t="t" r="r" b="b"/>
            <a:pathLst>
              <a:path w="81308" h="1410" extrusionOk="0">
                <a:moveTo>
                  <a:pt x="0" y="0"/>
                </a:moveTo>
                <a:lnTo>
                  <a:pt x="0" y="1410"/>
                </a:lnTo>
                <a:lnTo>
                  <a:pt x="81308" y="1410"/>
                </a:lnTo>
                <a:lnTo>
                  <a:pt x="813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1"/>
          <p:cNvSpPr/>
          <p:nvPr/>
        </p:nvSpPr>
        <p:spPr>
          <a:xfrm>
            <a:off x="4044832" y="4699262"/>
            <a:ext cx="935353" cy="16290"/>
          </a:xfrm>
          <a:custGeom>
            <a:avLst/>
            <a:gdLst/>
            <a:ahLst/>
            <a:cxnLst/>
            <a:rect l="l" t="t" r="r" b="b"/>
            <a:pathLst>
              <a:path w="81018" h="1411" extrusionOk="0">
                <a:moveTo>
                  <a:pt x="0" y="1"/>
                </a:moveTo>
                <a:lnTo>
                  <a:pt x="0" y="1410"/>
                </a:lnTo>
                <a:lnTo>
                  <a:pt x="81017" y="1410"/>
                </a:lnTo>
                <a:lnTo>
                  <a:pt x="81017" y="1"/>
                </a:lnTo>
                <a:close/>
              </a:path>
            </a:pathLst>
          </a:custGeom>
          <a:solidFill>
            <a:srgbClr val="F7E4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11"/>
          <p:cNvSpPr/>
          <p:nvPr/>
        </p:nvSpPr>
        <p:spPr>
          <a:xfrm>
            <a:off x="4044832" y="4715540"/>
            <a:ext cx="935353" cy="16290"/>
          </a:xfrm>
          <a:custGeom>
            <a:avLst/>
            <a:gdLst/>
            <a:ahLst/>
            <a:cxnLst/>
            <a:rect l="l" t="t" r="r" b="b"/>
            <a:pathLst>
              <a:path w="81018" h="1411" extrusionOk="0">
                <a:moveTo>
                  <a:pt x="0" y="0"/>
                </a:moveTo>
                <a:lnTo>
                  <a:pt x="0" y="1410"/>
                </a:lnTo>
                <a:lnTo>
                  <a:pt x="81017" y="1410"/>
                </a:lnTo>
                <a:lnTo>
                  <a:pt x="810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1"/>
          <p:cNvSpPr/>
          <p:nvPr/>
        </p:nvSpPr>
        <p:spPr>
          <a:xfrm>
            <a:off x="4044832" y="4731818"/>
            <a:ext cx="938701" cy="16278"/>
          </a:xfrm>
          <a:custGeom>
            <a:avLst/>
            <a:gdLst/>
            <a:ahLst/>
            <a:cxnLst/>
            <a:rect l="l" t="t" r="r" b="b"/>
            <a:pathLst>
              <a:path w="81308" h="1410" extrusionOk="0">
                <a:moveTo>
                  <a:pt x="0" y="0"/>
                </a:moveTo>
                <a:lnTo>
                  <a:pt x="0" y="1410"/>
                </a:lnTo>
                <a:lnTo>
                  <a:pt x="81308" y="1410"/>
                </a:lnTo>
                <a:lnTo>
                  <a:pt x="813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11"/>
          <p:cNvSpPr/>
          <p:nvPr/>
        </p:nvSpPr>
        <p:spPr>
          <a:xfrm>
            <a:off x="4044832" y="4748084"/>
            <a:ext cx="938701" cy="16290"/>
          </a:xfrm>
          <a:custGeom>
            <a:avLst/>
            <a:gdLst/>
            <a:ahLst/>
            <a:cxnLst/>
            <a:rect l="l" t="t" r="r" b="b"/>
            <a:pathLst>
              <a:path w="81308" h="1411" extrusionOk="0">
                <a:moveTo>
                  <a:pt x="0" y="1"/>
                </a:moveTo>
                <a:lnTo>
                  <a:pt x="0" y="1411"/>
                </a:lnTo>
                <a:lnTo>
                  <a:pt x="81308" y="1411"/>
                </a:lnTo>
                <a:lnTo>
                  <a:pt x="81308" y="1"/>
                </a:lnTo>
                <a:close/>
              </a:path>
            </a:pathLst>
          </a:custGeom>
          <a:solidFill>
            <a:srgbClr val="F7E4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11"/>
          <p:cNvSpPr/>
          <p:nvPr/>
        </p:nvSpPr>
        <p:spPr>
          <a:xfrm>
            <a:off x="4058709" y="4485305"/>
            <a:ext cx="866903" cy="269576"/>
          </a:xfrm>
          <a:custGeom>
            <a:avLst/>
            <a:gdLst/>
            <a:ahLst/>
            <a:cxnLst/>
            <a:rect l="l" t="t" r="r" b="b"/>
            <a:pathLst>
              <a:path w="75089" h="23350" extrusionOk="0">
                <a:moveTo>
                  <a:pt x="1576" y="0"/>
                </a:moveTo>
                <a:cubicBezTo>
                  <a:pt x="1576" y="1"/>
                  <a:pt x="1" y="22141"/>
                  <a:pt x="1618" y="22804"/>
                </a:cubicBezTo>
                <a:cubicBezTo>
                  <a:pt x="2626" y="23178"/>
                  <a:pt x="3702" y="23350"/>
                  <a:pt x="4755" y="23350"/>
                </a:cubicBezTo>
                <a:cubicBezTo>
                  <a:pt x="4870" y="23350"/>
                  <a:pt x="4986" y="23347"/>
                  <a:pt x="5101" y="23343"/>
                </a:cubicBezTo>
                <a:lnTo>
                  <a:pt x="75089" y="23343"/>
                </a:lnTo>
                <a:cubicBezTo>
                  <a:pt x="23054" y="21851"/>
                  <a:pt x="1577" y="1"/>
                  <a:pt x="1576" y="0"/>
                </a:cubicBezTo>
                <a:close/>
              </a:path>
            </a:pathLst>
          </a:custGeom>
          <a:solidFill>
            <a:srgbClr val="CECE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11"/>
          <p:cNvSpPr/>
          <p:nvPr/>
        </p:nvSpPr>
        <p:spPr>
          <a:xfrm>
            <a:off x="3913673" y="4498951"/>
            <a:ext cx="235045" cy="246763"/>
          </a:xfrm>
          <a:custGeom>
            <a:avLst/>
            <a:gdLst/>
            <a:ahLst/>
            <a:cxnLst/>
            <a:rect l="l" t="t" r="r" b="b"/>
            <a:pathLst>
              <a:path w="20359" h="21374" extrusionOk="0">
                <a:moveTo>
                  <a:pt x="12619" y="0"/>
                </a:moveTo>
                <a:cubicBezTo>
                  <a:pt x="10749" y="0"/>
                  <a:pt x="7994" y="3130"/>
                  <a:pt x="7962" y="3130"/>
                </a:cubicBezTo>
                <a:cubicBezTo>
                  <a:pt x="1" y="20627"/>
                  <a:pt x="13891" y="21374"/>
                  <a:pt x="13891" y="21374"/>
                </a:cubicBezTo>
                <a:cubicBezTo>
                  <a:pt x="20359" y="10137"/>
                  <a:pt x="13891" y="850"/>
                  <a:pt x="13891" y="850"/>
                </a:cubicBezTo>
                <a:cubicBezTo>
                  <a:pt x="13585" y="239"/>
                  <a:pt x="13136" y="0"/>
                  <a:pt x="126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11"/>
          <p:cNvSpPr/>
          <p:nvPr/>
        </p:nvSpPr>
        <p:spPr>
          <a:xfrm>
            <a:off x="3958674" y="4470459"/>
            <a:ext cx="1076560" cy="314024"/>
          </a:xfrm>
          <a:custGeom>
            <a:avLst/>
            <a:gdLst/>
            <a:ahLst/>
            <a:cxnLst/>
            <a:rect l="l" t="t" r="r" b="b"/>
            <a:pathLst>
              <a:path w="93249" h="27200" extrusionOk="0">
                <a:moveTo>
                  <a:pt x="13185" y="1"/>
                </a:moveTo>
                <a:cubicBezTo>
                  <a:pt x="5888" y="1"/>
                  <a:pt x="0" y="5888"/>
                  <a:pt x="0" y="13144"/>
                </a:cubicBezTo>
                <a:lnTo>
                  <a:pt x="0" y="14015"/>
                </a:lnTo>
                <a:cubicBezTo>
                  <a:pt x="0" y="21312"/>
                  <a:pt x="5888" y="27200"/>
                  <a:pt x="13185" y="27200"/>
                </a:cubicBezTo>
                <a:lnTo>
                  <a:pt x="91466" y="27200"/>
                </a:lnTo>
                <a:cubicBezTo>
                  <a:pt x="93248" y="27076"/>
                  <a:pt x="93248" y="24463"/>
                  <a:pt x="91466" y="24339"/>
                </a:cubicBezTo>
                <a:lnTo>
                  <a:pt x="13185" y="24339"/>
                </a:lnTo>
                <a:cubicBezTo>
                  <a:pt x="7463" y="24339"/>
                  <a:pt x="2861" y="19737"/>
                  <a:pt x="2861" y="14015"/>
                </a:cubicBezTo>
                <a:lnTo>
                  <a:pt x="2861" y="13144"/>
                </a:lnTo>
                <a:cubicBezTo>
                  <a:pt x="2861" y="7464"/>
                  <a:pt x="7463" y="2862"/>
                  <a:pt x="13185" y="2820"/>
                </a:cubicBezTo>
                <a:lnTo>
                  <a:pt x="91466" y="2820"/>
                </a:lnTo>
                <a:cubicBezTo>
                  <a:pt x="93248" y="2737"/>
                  <a:pt x="93248" y="84"/>
                  <a:pt x="914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11"/>
          <p:cNvSpPr/>
          <p:nvPr/>
        </p:nvSpPr>
        <p:spPr>
          <a:xfrm>
            <a:off x="4306668" y="4189012"/>
            <a:ext cx="939174" cy="16278"/>
          </a:xfrm>
          <a:custGeom>
            <a:avLst/>
            <a:gdLst/>
            <a:ahLst/>
            <a:cxnLst/>
            <a:rect l="l" t="t" r="r" b="b"/>
            <a:pathLst>
              <a:path w="81349" h="1410" extrusionOk="0">
                <a:moveTo>
                  <a:pt x="0" y="0"/>
                </a:moveTo>
                <a:lnTo>
                  <a:pt x="0" y="1410"/>
                </a:lnTo>
                <a:lnTo>
                  <a:pt x="81349" y="1410"/>
                </a:lnTo>
                <a:lnTo>
                  <a:pt x="813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11"/>
          <p:cNvSpPr/>
          <p:nvPr/>
        </p:nvSpPr>
        <p:spPr>
          <a:xfrm>
            <a:off x="4306668" y="4205278"/>
            <a:ext cx="942049" cy="16290"/>
          </a:xfrm>
          <a:custGeom>
            <a:avLst/>
            <a:gdLst/>
            <a:ahLst/>
            <a:cxnLst/>
            <a:rect l="l" t="t" r="r" b="b"/>
            <a:pathLst>
              <a:path w="81598" h="1411" extrusionOk="0">
                <a:moveTo>
                  <a:pt x="0" y="1"/>
                </a:moveTo>
                <a:lnTo>
                  <a:pt x="0" y="1410"/>
                </a:lnTo>
                <a:lnTo>
                  <a:pt x="81598" y="1410"/>
                </a:lnTo>
                <a:lnTo>
                  <a:pt x="8159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11"/>
          <p:cNvSpPr/>
          <p:nvPr/>
        </p:nvSpPr>
        <p:spPr>
          <a:xfrm>
            <a:off x="4306668" y="4221556"/>
            <a:ext cx="944924" cy="16290"/>
          </a:xfrm>
          <a:custGeom>
            <a:avLst/>
            <a:gdLst/>
            <a:ahLst/>
            <a:cxnLst/>
            <a:rect l="l" t="t" r="r" b="b"/>
            <a:pathLst>
              <a:path w="81847" h="1411" extrusionOk="0">
                <a:moveTo>
                  <a:pt x="0" y="0"/>
                </a:moveTo>
                <a:lnTo>
                  <a:pt x="0" y="1410"/>
                </a:lnTo>
                <a:lnTo>
                  <a:pt x="81846" y="1410"/>
                </a:lnTo>
                <a:lnTo>
                  <a:pt x="81846" y="0"/>
                </a:lnTo>
                <a:close/>
              </a:path>
            </a:pathLst>
          </a:custGeom>
          <a:solidFill>
            <a:srgbClr val="F7E4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11"/>
          <p:cNvSpPr/>
          <p:nvPr/>
        </p:nvSpPr>
        <p:spPr>
          <a:xfrm>
            <a:off x="4306668" y="4237834"/>
            <a:ext cx="942049" cy="16278"/>
          </a:xfrm>
          <a:custGeom>
            <a:avLst/>
            <a:gdLst/>
            <a:ahLst/>
            <a:cxnLst/>
            <a:rect l="l" t="t" r="r" b="b"/>
            <a:pathLst>
              <a:path w="81598" h="1410" extrusionOk="0">
                <a:moveTo>
                  <a:pt x="0" y="0"/>
                </a:moveTo>
                <a:lnTo>
                  <a:pt x="0" y="1410"/>
                </a:lnTo>
                <a:lnTo>
                  <a:pt x="81598" y="1410"/>
                </a:lnTo>
                <a:lnTo>
                  <a:pt x="815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11"/>
          <p:cNvSpPr/>
          <p:nvPr/>
        </p:nvSpPr>
        <p:spPr>
          <a:xfrm>
            <a:off x="4306668" y="4254100"/>
            <a:ext cx="939174" cy="16290"/>
          </a:xfrm>
          <a:custGeom>
            <a:avLst/>
            <a:gdLst/>
            <a:ahLst/>
            <a:cxnLst/>
            <a:rect l="l" t="t" r="r" b="b"/>
            <a:pathLst>
              <a:path w="81349" h="1411" extrusionOk="0">
                <a:moveTo>
                  <a:pt x="0" y="1"/>
                </a:moveTo>
                <a:lnTo>
                  <a:pt x="0" y="1411"/>
                </a:lnTo>
                <a:lnTo>
                  <a:pt x="81349" y="1411"/>
                </a:lnTo>
                <a:lnTo>
                  <a:pt x="81349" y="1"/>
                </a:lnTo>
                <a:close/>
              </a:path>
            </a:pathLst>
          </a:custGeom>
          <a:solidFill>
            <a:srgbClr val="F7E4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11"/>
          <p:cNvSpPr/>
          <p:nvPr/>
        </p:nvSpPr>
        <p:spPr>
          <a:xfrm>
            <a:off x="4306668" y="4270863"/>
            <a:ext cx="944924" cy="16278"/>
          </a:xfrm>
          <a:custGeom>
            <a:avLst/>
            <a:gdLst/>
            <a:ahLst/>
            <a:cxnLst/>
            <a:rect l="l" t="t" r="r" b="b"/>
            <a:pathLst>
              <a:path w="81847" h="1410" extrusionOk="0">
                <a:moveTo>
                  <a:pt x="0" y="0"/>
                </a:moveTo>
                <a:lnTo>
                  <a:pt x="0" y="1410"/>
                </a:lnTo>
                <a:lnTo>
                  <a:pt x="81846" y="1410"/>
                </a:lnTo>
                <a:lnTo>
                  <a:pt x="8184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11"/>
          <p:cNvSpPr/>
          <p:nvPr/>
        </p:nvSpPr>
        <p:spPr>
          <a:xfrm>
            <a:off x="4306668" y="4286656"/>
            <a:ext cx="944924" cy="16763"/>
          </a:xfrm>
          <a:custGeom>
            <a:avLst/>
            <a:gdLst/>
            <a:ahLst/>
            <a:cxnLst/>
            <a:rect l="l" t="t" r="r" b="b"/>
            <a:pathLst>
              <a:path w="81847" h="1452" extrusionOk="0">
                <a:moveTo>
                  <a:pt x="0" y="0"/>
                </a:moveTo>
                <a:lnTo>
                  <a:pt x="0" y="1451"/>
                </a:lnTo>
                <a:lnTo>
                  <a:pt x="81846" y="1451"/>
                </a:lnTo>
                <a:lnTo>
                  <a:pt x="8184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11"/>
          <p:cNvSpPr/>
          <p:nvPr/>
        </p:nvSpPr>
        <p:spPr>
          <a:xfrm>
            <a:off x="4306668" y="4303408"/>
            <a:ext cx="939174" cy="16290"/>
          </a:xfrm>
          <a:custGeom>
            <a:avLst/>
            <a:gdLst/>
            <a:ahLst/>
            <a:cxnLst/>
            <a:rect l="l" t="t" r="r" b="b"/>
            <a:pathLst>
              <a:path w="81349" h="1411" extrusionOk="0">
                <a:moveTo>
                  <a:pt x="0" y="0"/>
                </a:moveTo>
                <a:lnTo>
                  <a:pt x="0" y="1410"/>
                </a:lnTo>
                <a:lnTo>
                  <a:pt x="81349" y="1410"/>
                </a:lnTo>
                <a:lnTo>
                  <a:pt x="813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11"/>
          <p:cNvSpPr/>
          <p:nvPr/>
        </p:nvSpPr>
        <p:spPr>
          <a:xfrm>
            <a:off x="4306668" y="4319686"/>
            <a:ext cx="942049" cy="16278"/>
          </a:xfrm>
          <a:custGeom>
            <a:avLst/>
            <a:gdLst/>
            <a:ahLst/>
            <a:cxnLst/>
            <a:rect l="l" t="t" r="r" b="b"/>
            <a:pathLst>
              <a:path w="81598" h="1410" extrusionOk="0">
                <a:moveTo>
                  <a:pt x="0" y="0"/>
                </a:moveTo>
                <a:lnTo>
                  <a:pt x="0" y="1410"/>
                </a:lnTo>
                <a:lnTo>
                  <a:pt x="81598" y="1410"/>
                </a:lnTo>
                <a:lnTo>
                  <a:pt x="815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1"/>
          <p:cNvSpPr/>
          <p:nvPr/>
        </p:nvSpPr>
        <p:spPr>
          <a:xfrm>
            <a:off x="4306668" y="4335952"/>
            <a:ext cx="942049" cy="16290"/>
          </a:xfrm>
          <a:custGeom>
            <a:avLst/>
            <a:gdLst/>
            <a:ahLst/>
            <a:cxnLst/>
            <a:rect l="l" t="t" r="r" b="b"/>
            <a:pathLst>
              <a:path w="81598" h="1411" extrusionOk="0">
                <a:moveTo>
                  <a:pt x="0" y="1"/>
                </a:moveTo>
                <a:lnTo>
                  <a:pt x="0" y="1411"/>
                </a:lnTo>
                <a:lnTo>
                  <a:pt x="81598" y="1411"/>
                </a:lnTo>
                <a:lnTo>
                  <a:pt x="8159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11"/>
          <p:cNvSpPr/>
          <p:nvPr/>
        </p:nvSpPr>
        <p:spPr>
          <a:xfrm>
            <a:off x="4306668" y="4352230"/>
            <a:ext cx="939174" cy="16290"/>
          </a:xfrm>
          <a:custGeom>
            <a:avLst/>
            <a:gdLst/>
            <a:ahLst/>
            <a:cxnLst/>
            <a:rect l="l" t="t" r="r" b="b"/>
            <a:pathLst>
              <a:path w="81349" h="1411" extrusionOk="0">
                <a:moveTo>
                  <a:pt x="0" y="1"/>
                </a:moveTo>
                <a:lnTo>
                  <a:pt x="0" y="1410"/>
                </a:lnTo>
                <a:lnTo>
                  <a:pt x="81349" y="1410"/>
                </a:lnTo>
                <a:lnTo>
                  <a:pt x="8134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11"/>
          <p:cNvSpPr/>
          <p:nvPr/>
        </p:nvSpPr>
        <p:spPr>
          <a:xfrm>
            <a:off x="4306668" y="4368508"/>
            <a:ext cx="939174" cy="16290"/>
          </a:xfrm>
          <a:custGeom>
            <a:avLst/>
            <a:gdLst/>
            <a:ahLst/>
            <a:cxnLst/>
            <a:rect l="l" t="t" r="r" b="b"/>
            <a:pathLst>
              <a:path w="81349" h="1411" extrusionOk="0">
                <a:moveTo>
                  <a:pt x="0" y="0"/>
                </a:moveTo>
                <a:lnTo>
                  <a:pt x="0" y="1410"/>
                </a:lnTo>
                <a:lnTo>
                  <a:pt x="81349" y="1410"/>
                </a:lnTo>
                <a:lnTo>
                  <a:pt x="813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11"/>
          <p:cNvSpPr/>
          <p:nvPr/>
        </p:nvSpPr>
        <p:spPr>
          <a:xfrm>
            <a:off x="4306668" y="4384786"/>
            <a:ext cx="935353" cy="16278"/>
          </a:xfrm>
          <a:custGeom>
            <a:avLst/>
            <a:gdLst/>
            <a:ahLst/>
            <a:cxnLst/>
            <a:rect l="l" t="t" r="r" b="b"/>
            <a:pathLst>
              <a:path w="81018" h="1410" extrusionOk="0">
                <a:moveTo>
                  <a:pt x="0" y="0"/>
                </a:moveTo>
                <a:lnTo>
                  <a:pt x="0" y="1410"/>
                </a:lnTo>
                <a:lnTo>
                  <a:pt x="81017" y="1410"/>
                </a:lnTo>
                <a:lnTo>
                  <a:pt x="81017" y="0"/>
                </a:lnTo>
                <a:close/>
              </a:path>
            </a:pathLst>
          </a:custGeom>
          <a:solidFill>
            <a:srgbClr val="F7E4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11"/>
          <p:cNvSpPr/>
          <p:nvPr/>
        </p:nvSpPr>
        <p:spPr>
          <a:xfrm>
            <a:off x="4306668" y="4401052"/>
            <a:ext cx="935353" cy="16290"/>
          </a:xfrm>
          <a:custGeom>
            <a:avLst/>
            <a:gdLst/>
            <a:ahLst/>
            <a:cxnLst/>
            <a:rect l="l" t="t" r="r" b="b"/>
            <a:pathLst>
              <a:path w="81018" h="1411" extrusionOk="0">
                <a:moveTo>
                  <a:pt x="0" y="1"/>
                </a:moveTo>
                <a:lnTo>
                  <a:pt x="0" y="1410"/>
                </a:lnTo>
                <a:lnTo>
                  <a:pt x="81017" y="1410"/>
                </a:lnTo>
                <a:lnTo>
                  <a:pt x="81017" y="1"/>
                </a:lnTo>
                <a:close/>
              </a:path>
            </a:pathLst>
          </a:custGeom>
          <a:solidFill>
            <a:srgbClr val="F7E4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11"/>
          <p:cNvSpPr/>
          <p:nvPr/>
        </p:nvSpPr>
        <p:spPr>
          <a:xfrm>
            <a:off x="4306668" y="4417330"/>
            <a:ext cx="939174" cy="16290"/>
          </a:xfrm>
          <a:custGeom>
            <a:avLst/>
            <a:gdLst/>
            <a:ahLst/>
            <a:cxnLst/>
            <a:rect l="l" t="t" r="r" b="b"/>
            <a:pathLst>
              <a:path w="81349" h="1411" extrusionOk="0">
                <a:moveTo>
                  <a:pt x="0" y="0"/>
                </a:moveTo>
                <a:lnTo>
                  <a:pt x="0" y="1410"/>
                </a:lnTo>
                <a:lnTo>
                  <a:pt x="81349" y="1410"/>
                </a:lnTo>
                <a:lnTo>
                  <a:pt x="813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11"/>
          <p:cNvSpPr/>
          <p:nvPr/>
        </p:nvSpPr>
        <p:spPr>
          <a:xfrm>
            <a:off x="4306668" y="4434081"/>
            <a:ext cx="939174" cy="16290"/>
          </a:xfrm>
          <a:custGeom>
            <a:avLst/>
            <a:gdLst/>
            <a:ahLst/>
            <a:cxnLst/>
            <a:rect l="l" t="t" r="r" b="b"/>
            <a:pathLst>
              <a:path w="81349" h="1411" extrusionOk="0">
                <a:moveTo>
                  <a:pt x="0" y="1"/>
                </a:moveTo>
                <a:lnTo>
                  <a:pt x="0" y="1410"/>
                </a:lnTo>
                <a:lnTo>
                  <a:pt x="81349" y="1410"/>
                </a:lnTo>
                <a:lnTo>
                  <a:pt x="81349" y="1"/>
                </a:lnTo>
                <a:close/>
              </a:path>
            </a:pathLst>
          </a:custGeom>
          <a:solidFill>
            <a:srgbClr val="F7E4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11"/>
          <p:cNvSpPr/>
          <p:nvPr/>
        </p:nvSpPr>
        <p:spPr>
          <a:xfrm>
            <a:off x="4309057" y="4185179"/>
            <a:ext cx="826691" cy="257130"/>
          </a:xfrm>
          <a:custGeom>
            <a:avLst/>
            <a:gdLst/>
            <a:ahLst/>
            <a:cxnLst/>
            <a:rect l="l" t="t" r="r" b="b"/>
            <a:pathLst>
              <a:path w="71606" h="22272" extrusionOk="0">
                <a:moveTo>
                  <a:pt x="1535" y="0"/>
                </a:moveTo>
                <a:cubicBezTo>
                  <a:pt x="1535" y="0"/>
                  <a:pt x="0" y="21105"/>
                  <a:pt x="1535" y="21768"/>
                </a:cubicBezTo>
                <a:cubicBezTo>
                  <a:pt x="2467" y="22104"/>
                  <a:pt x="3501" y="22272"/>
                  <a:pt x="4515" y="22272"/>
                </a:cubicBezTo>
                <a:cubicBezTo>
                  <a:pt x="4627" y="22272"/>
                  <a:pt x="4740" y="22270"/>
                  <a:pt x="4852" y="22266"/>
                </a:cubicBezTo>
                <a:lnTo>
                  <a:pt x="71606" y="22266"/>
                </a:lnTo>
                <a:cubicBezTo>
                  <a:pt x="21975" y="20814"/>
                  <a:pt x="1535" y="0"/>
                  <a:pt x="1535" y="0"/>
                </a:cubicBezTo>
                <a:close/>
              </a:path>
            </a:pathLst>
          </a:custGeom>
          <a:solidFill>
            <a:srgbClr val="CECE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11"/>
          <p:cNvSpPr/>
          <p:nvPr/>
        </p:nvSpPr>
        <p:spPr>
          <a:xfrm>
            <a:off x="4175508" y="4184937"/>
            <a:ext cx="235518" cy="246774"/>
          </a:xfrm>
          <a:custGeom>
            <a:avLst/>
            <a:gdLst/>
            <a:ahLst/>
            <a:cxnLst/>
            <a:rect l="l" t="t" r="r" b="b"/>
            <a:pathLst>
              <a:path w="20400" h="21375" extrusionOk="0">
                <a:moveTo>
                  <a:pt x="12638" y="0"/>
                </a:moveTo>
                <a:cubicBezTo>
                  <a:pt x="10760" y="0"/>
                  <a:pt x="8031" y="3090"/>
                  <a:pt x="8003" y="3090"/>
                </a:cubicBezTo>
                <a:cubicBezTo>
                  <a:pt x="8003" y="3090"/>
                  <a:pt x="8003" y="3090"/>
                  <a:pt x="8003" y="3090"/>
                </a:cubicBezTo>
                <a:lnTo>
                  <a:pt x="8003" y="3090"/>
                </a:lnTo>
                <a:cubicBezTo>
                  <a:pt x="1" y="20628"/>
                  <a:pt x="13932" y="21374"/>
                  <a:pt x="13932" y="21374"/>
                </a:cubicBezTo>
                <a:cubicBezTo>
                  <a:pt x="20400" y="10097"/>
                  <a:pt x="13932" y="851"/>
                  <a:pt x="13932" y="851"/>
                </a:cubicBezTo>
                <a:cubicBezTo>
                  <a:pt x="13617" y="239"/>
                  <a:pt x="13161" y="0"/>
                  <a:pt x="126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11"/>
          <p:cNvSpPr/>
          <p:nvPr/>
        </p:nvSpPr>
        <p:spPr>
          <a:xfrm>
            <a:off x="4220982" y="4155983"/>
            <a:ext cx="1076560" cy="314497"/>
          </a:xfrm>
          <a:custGeom>
            <a:avLst/>
            <a:gdLst/>
            <a:ahLst/>
            <a:cxnLst/>
            <a:rect l="l" t="t" r="r" b="b"/>
            <a:pathLst>
              <a:path w="93249" h="27241" extrusionOk="0">
                <a:moveTo>
                  <a:pt x="13185" y="0"/>
                </a:moveTo>
                <a:cubicBezTo>
                  <a:pt x="5930" y="0"/>
                  <a:pt x="42" y="5888"/>
                  <a:pt x="0" y="13185"/>
                </a:cubicBezTo>
                <a:lnTo>
                  <a:pt x="0" y="14056"/>
                </a:lnTo>
                <a:cubicBezTo>
                  <a:pt x="42" y="21312"/>
                  <a:pt x="5930" y="27199"/>
                  <a:pt x="13185" y="27241"/>
                </a:cubicBezTo>
                <a:lnTo>
                  <a:pt x="91466" y="27241"/>
                </a:lnTo>
                <a:cubicBezTo>
                  <a:pt x="93249" y="27116"/>
                  <a:pt x="93249" y="24463"/>
                  <a:pt x="91466" y="24380"/>
                </a:cubicBezTo>
                <a:lnTo>
                  <a:pt x="13144" y="24380"/>
                </a:lnTo>
                <a:cubicBezTo>
                  <a:pt x="7422" y="24338"/>
                  <a:pt x="2820" y="19736"/>
                  <a:pt x="2820" y="14056"/>
                </a:cubicBezTo>
                <a:lnTo>
                  <a:pt x="2820" y="13185"/>
                </a:lnTo>
                <a:cubicBezTo>
                  <a:pt x="2820" y="7489"/>
                  <a:pt x="7423" y="2861"/>
                  <a:pt x="13109" y="2861"/>
                </a:cubicBezTo>
                <a:cubicBezTo>
                  <a:pt x="13135" y="2861"/>
                  <a:pt x="13160" y="2861"/>
                  <a:pt x="13185" y="2861"/>
                </a:cubicBezTo>
                <a:lnTo>
                  <a:pt x="91466" y="2861"/>
                </a:lnTo>
                <a:cubicBezTo>
                  <a:pt x="93249" y="2737"/>
                  <a:pt x="93249" y="125"/>
                  <a:pt x="914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"/>
          <p:cNvSpPr/>
          <p:nvPr/>
        </p:nvSpPr>
        <p:spPr>
          <a:xfrm>
            <a:off x="3914631" y="3808951"/>
            <a:ext cx="77086" cy="65910"/>
          </a:xfrm>
          <a:custGeom>
            <a:avLst/>
            <a:gdLst/>
            <a:ahLst/>
            <a:cxnLst/>
            <a:rect l="l" t="t" r="r" b="b"/>
            <a:pathLst>
              <a:path w="6677" h="5709" extrusionOk="0">
                <a:moveTo>
                  <a:pt x="3815" y="0"/>
                </a:moveTo>
                <a:cubicBezTo>
                  <a:pt x="1286" y="0"/>
                  <a:pt x="1" y="3068"/>
                  <a:pt x="1784" y="4851"/>
                </a:cubicBezTo>
                <a:cubicBezTo>
                  <a:pt x="2363" y="5444"/>
                  <a:pt x="3083" y="5709"/>
                  <a:pt x="3790" y="5709"/>
                </a:cubicBezTo>
                <a:cubicBezTo>
                  <a:pt x="5259" y="5709"/>
                  <a:pt x="6676" y="4568"/>
                  <a:pt x="6676" y="2861"/>
                </a:cubicBezTo>
                <a:cubicBezTo>
                  <a:pt x="6676" y="1285"/>
                  <a:pt x="5391" y="0"/>
                  <a:pt x="381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11"/>
          <p:cNvSpPr/>
          <p:nvPr/>
        </p:nvSpPr>
        <p:spPr>
          <a:xfrm>
            <a:off x="3822734" y="3921915"/>
            <a:ext cx="138344" cy="138344"/>
          </a:xfrm>
          <a:custGeom>
            <a:avLst/>
            <a:gdLst/>
            <a:ahLst/>
            <a:cxnLst/>
            <a:rect l="l" t="t" r="r" b="b"/>
            <a:pathLst>
              <a:path w="11983" h="11983" extrusionOk="0">
                <a:moveTo>
                  <a:pt x="5971" y="0"/>
                </a:moveTo>
                <a:cubicBezTo>
                  <a:pt x="2695" y="0"/>
                  <a:pt x="0" y="2695"/>
                  <a:pt x="0" y="6012"/>
                </a:cubicBezTo>
                <a:cubicBezTo>
                  <a:pt x="0" y="9288"/>
                  <a:pt x="2695" y="11983"/>
                  <a:pt x="5971" y="11983"/>
                </a:cubicBezTo>
                <a:cubicBezTo>
                  <a:pt x="9288" y="11983"/>
                  <a:pt x="11983" y="9288"/>
                  <a:pt x="11983" y="6012"/>
                </a:cubicBezTo>
                <a:cubicBezTo>
                  <a:pt x="11983" y="2695"/>
                  <a:pt x="9288" y="0"/>
                  <a:pt x="597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11"/>
          <p:cNvSpPr/>
          <p:nvPr/>
        </p:nvSpPr>
        <p:spPr>
          <a:xfrm>
            <a:off x="5127158" y="3499875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11"/>
          <p:cNvSpPr/>
          <p:nvPr/>
        </p:nvSpPr>
        <p:spPr>
          <a:xfrm>
            <a:off x="180675" y="3455650"/>
            <a:ext cx="1200" cy="1200"/>
          </a:xfrm>
          <a:custGeom>
            <a:avLst/>
            <a:gdLst/>
            <a:ahLst/>
            <a:cxnLst/>
            <a:rect l="l" t="t" r="r" b="b"/>
            <a:pathLst>
              <a:path w="48" h="48" extrusionOk="0">
                <a:moveTo>
                  <a:pt x="16" y="0"/>
                </a:moveTo>
                <a:cubicBezTo>
                  <a:pt x="0" y="0"/>
                  <a:pt x="0" y="16"/>
                  <a:pt x="0" y="16"/>
                </a:cubicBezTo>
                <a:cubicBezTo>
                  <a:pt x="0" y="32"/>
                  <a:pt x="0" y="48"/>
                  <a:pt x="16" y="48"/>
                </a:cubicBezTo>
                <a:cubicBezTo>
                  <a:pt x="32" y="48"/>
                  <a:pt x="48" y="32"/>
                  <a:pt x="48" y="16"/>
                </a:cubicBezTo>
                <a:cubicBezTo>
                  <a:pt x="48" y="16"/>
                  <a:pt x="32" y="0"/>
                  <a:pt x="1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11"/>
          <p:cNvSpPr/>
          <p:nvPr/>
        </p:nvSpPr>
        <p:spPr>
          <a:xfrm>
            <a:off x="147625" y="3193600"/>
            <a:ext cx="2575" cy="2100"/>
          </a:xfrm>
          <a:custGeom>
            <a:avLst/>
            <a:gdLst/>
            <a:ahLst/>
            <a:cxnLst/>
            <a:rect l="l" t="t" r="r" b="b"/>
            <a:pathLst>
              <a:path w="103" h="84" extrusionOk="0">
                <a:moveTo>
                  <a:pt x="50" y="0"/>
                </a:moveTo>
                <a:cubicBezTo>
                  <a:pt x="24" y="0"/>
                  <a:pt x="0" y="16"/>
                  <a:pt x="8" y="48"/>
                </a:cubicBezTo>
                <a:cubicBezTo>
                  <a:pt x="8" y="61"/>
                  <a:pt x="18" y="84"/>
                  <a:pt x="39" y="84"/>
                </a:cubicBezTo>
                <a:cubicBezTo>
                  <a:pt x="44" y="84"/>
                  <a:pt x="49" y="83"/>
                  <a:pt x="56" y="79"/>
                </a:cubicBezTo>
                <a:cubicBezTo>
                  <a:pt x="71" y="79"/>
                  <a:pt x="103" y="64"/>
                  <a:pt x="103" y="48"/>
                </a:cubicBezTo>
                <a:cubicBezTo>
                  <a:pt x="103" y="16"/>
                  <a:pt x="75" y="0"/>
                  <a:pt x="50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11"/>
          <p:cNvSpPr/>
          <p:nvPr/>
        </p:nvSpPr>
        <p:spPr>
          <a:xfrm>
            <a:off x="2916483" y="4519912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section 1">
  <p:cSld name="SECTION_HEADER_1">
    <p:bg>
      <p:bgPr>
        <a:solidFill>
          <a:schemeClr val="dk2"/>
        </a:solidFill>
        <a:effectLst/>
      </p:bgPr>
    </p:bg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3"/>
          <p:cNvSpPr/>
          <p:nvPr/>
        </p:nvSpPr>
        <p:spPr>
          <a:xfrm>
            <a:off x="176850" y="-1162275"/>
            <a:ext cx="8790300" cy="76026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3"/>
          <p:cNvSpPr/>
          <p:nvPr/>
        </p:nvSpPr>
        <p:spPr>
          <a:xfrm>
            <a:off x="3154875" y="4508050"/>
            <a:ext cx="2773200" cy="189000"/>
          </a:xfrm>
          <a:prstGeom prst="ellipse">
            <a:avLst/>
          </a:prstGeom>
          <a:solidFill>
            <a:srgbClr val="404AA9">
              <a:alpha val="526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3"/>
          <p:cNvSpPr/>
          <p:nvPr/>
        </p:nvSpPr>
        <p:spPr>
          <a:xfrm rot="-1333288">
            <a:off x="3437048" y="-311203"/>
            <a:ext cx="2117503" cy="1281157"/>
          </a:xfrm>
          <a:custGeom>
            <a:avLst/>
            <a:gdLst/>
            <a:ahLst/>
            <a:cxnLst/>
            <a:rect l="l" t="t" r="r" b="b"/>
            <a:pathLst>
              <a:path w="50437" h="30516" extrusionOk="0">
                <a:moveTo>
                  <a:pt x="21728" y="0"/>
                </a:moveTo>
                <a:cubicBezTo>
                  <a:pt x="13424" y="0"/>
                  <a:pt x="5337" y="3760"/>
                  <a:pt x="0" y="10601"/>
                </a:cubicBezTo>
                <a:lnTo>
                  <a:pt x="49102" y="30515"/>
                </a:lnTo>
                <a:cubicBezTo>
                  <a:pt x="50436" y="18273"/>
                  <a:pt x="43464" y="6632"/>
                  <a:pt x="32090" y="2028"/>
                </a:cubicBezTo>
                <a:cubicBezTo>
                  <a:pt x="28722" y="660"/>
                  <a:pt x="25206" y="0"/>
                  <a:pt x="2172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3"/>
          <p:cNvSpPr/>
          <p:nvPr/>
        </p:nvSpPr>
        <p:spPr>
          <a:xfrm>
            <a:off x="1010254" y="858624"/>
            <a:ext cx="832747" cy="228176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3"/>
          <p:cNvSpPr/>
          <p:nvPr/>
        </p:nvSpPr>
        <p:spPr>
          <a:xfrm>
            <a:off x="7354283" y="1922887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3"/>
          <p:cNvSpPr/>
          <p:nvPr/>
        </p:nvSpPr>
        <p:spPr>
          <a:xfrm>
            <a:off x="537000" y="3153223"/>
            <a:ext cx="780615" cy="21385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3"/>
          <p:cNvSpPr/>
          <p:nvPr/>
        </p:nvSpPr>
        <p:spPr>
          <a:xfrm>
            <a:off x="8325875" y="584100"/>
            <a:ext cx="691250" cy="18892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8" name="Google Shape;788;p13"/>
          <p:cNvGrpSpPr/>
          <p:nvPr/>
        </p:nvGrpSpPr>
        <p:grpSpPr>
          <a:xfrm>
            <a:off x="3142309" y="4157019"/>
            <a:ext cx="2672671" cy="451552"/>
            <a:chOff x="1918200" y="3040325"/>
            <a:chExt cx="3420800" cy="577950"/>
          </a:xfrm>
        </p:grpSpPr>
        <p:sp>
          <p:nvSpPr>
            <p:cNvPr id="789" name="Google Shape;789;p13"/>
            <p:cNvSpPr/>
            <p:nvPr/>
          </p:nvSpPr>
          <p:spPr>
            <a:xfrm>
              <a:off x="3628600" y="3040325"/>
              <a:ext cx="1710400" cy="471000"/>
            </a:xfrm>
            <a:custGeom>
              <a:avLst/>
              <a:gdLst/>
              <a:ahLst/>
              <a:cxnLst/>
              <a:rect l="l" t="t" r="r" b="b"/>
              <a:pathLst>
                <a:path w="68416" h="18840" extrusionOk="0">
                  <a:moveTo>
                    <a:pt x="11836" y="1"/>
                  </a:moveTo>
                  <a:cubicBezTo>
                    <a:pt x="1433" y="1"/>
                    <a:pt x="0" y="12268"/>
                    <a:pt x="0" y="12268"/>
                  </a:cubicBezTo>
                  <a:lnTo>
                    <a:pt x="11909" y="15570"/>
                  </a:lnTo>
                  <a:lnTo>
                    <a:pt x="64079" y="18839"/>
                  </a:lnTo>
                  <a:lnTo>
                    <a:pt x="68416" y="6630"/>
                  </a:lnTo>
                  <a:lnTo>
                    <a:pt x="68416" y="6630"/>
                  </a:lnTo>
                  <a:cubicBezTo>
                    <a:pt x="65365" y="9337"/>
                    <a:pt x="61146" y="10366"/>
                    <a:pt x="56349" y="10366"/>
                  </a:cubicBezTo>
                  <a:cubicBezTo>
                    <a:pt x="42109" y="10366"/>
                    <a:pt x="22768" y="1298"/>
                    <a:pt x="13710" y="126"/>
                  </a:cubicBezTo>
                  <a:cubicBezTo>
                    <a:pt x="13055" y="41"/>
                    <a:pt x="12431" y="1"/>
                    <a:pt x="1183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1918200" y="3040325"/>
              <a:ext cx="1710425" cy="471000"/>
            </a:xfrm>
            <a:custGeom>
              <a:avLst/>
              <a:gdLst/>
              <a:ahLst/>
              <a:cxnLst/>
              <a:rect l="l" t="t" r="r" b="b"/>
              <a:pathLst>
                <a:path w="68417" h="18840" extrusionOk="0">
                  <a:moveTo>
                    <a:pt x="56576" y="1"/>
                  </a:moveTo>
                  <a:cubicBezTo>
                    <a:pt x="55982" y="1"/>
                    <a:pt x="55360" y="41"/>
                    <a:pt x="54707" y="126"/>
                  </a:cubicBezTo>
                  <a:cubicBezTo>
                    <a:pt x="45649" y="1298"/>
                    <a:pt x="26308" y="10366"/>
                    <a:pt x="12068" y="10366"/>
                  </a:cubicBezTo>
                  <a:cubicBezTo>
                    <a:pt x="7270" y="10366"/>
                    <a:pt x="3052" y="9337"/>
                    <a:pt x="1" y="6630"/>
                  </a:cubicBezTo>
                  <a:lnTo>
                    <a:pt x="1" y="6630"/>
                  </a:lnTo>
                  <a:lnTo>
                    <a:pt x="4304" y="18839"/>
                  </a:lnTo>
                  <a:lnTo>
                    <a:pt x="56474" y="15603"/>
                  </a:lnTo>
                  <a:lnTo>
                    <a:pt x="68416" y="12268"/>
                  </a:lnTo>
                  <a:cubicBezTo>
                    <a:pt x="68416" y="12268"/>
                    <a:pt x="66954" y="1"/>
                    <a:pt x="565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3308400" y="3347425"/>
              <a:ext cx="639425" cy="92900"/>
            </a:xfrm>
            <a:custGeom>
              <a:avLst/>
              <a:gdLst/>
              <a:ahLst/>
              <a:cxnLst/>
              <a:rect l="l" t="t" r="r" b="b"/>
              <a:pathLst>
                <a:path w="25577" h="3716" extrusionOk="0">
                  <a:moveTo>
                    <a:pt x="12792" y="0"/>
                  </a:moveTo>
                  <a:cubicBezTo>
                    <a:pt x="8772" y="0"/>
                    <a:pt x="4753" y="684"/>
                    <a:pt x="900" y="2052"/>
                  </a:cubicBezTo>
                  <a:cubicBezTo>
                    <a:pt x="1" y="2381"/>
                    <a:pt x="259" y="3707"/>
                    <a:pt x="1071" y="3707"/>
                  </a:cubicBezTo>
                  <a:cubicBezTo>
                    <a:pt x="1163" y="3707"/>
                    <a:pt x="1262" y="3690"/>
                    <a:pt x="1367" y="3653"/>
                  </a:cubicBezTo>
                  <a:cubicBezTo>
                    <a:pt x="5053" y="2335"/>
                    <a:pt x="8922" y="1677"/>
                    <a:pt x="12796" y="1677"/>
                  </a:cubicBezTo>
                  <a:cubicBezTo>
                    <a:pt x="16669" y="1677"/>
                    <a:pt x="20547" y="2335"/>
                    <a:pt x="24250" y="3653"/>
                  </a:cubicBezTo>
                  <a:cubicBezTo>
                    <a:pt x="24358" y="3696"/>
                    <a:pt x="24459" y="3716"/>
                    <a:pt x="24553" y="3716"/>
                  </a:cubicBezTo>
                  <a:cubicBezTo>
                    <a:pt x="25327" y="3716"/>
                    <a:pt x="25576" y="2379"/>
                    <a:pt x="24683" y="2052"/>
                  </a:cubicBezTo>
                  <a:cubicBezTo>
                    <a:pt x="20831" y="684"/>
                    <a:pt x="16811" y="0"/>
                    <a:pt x="12792" y="0"/>
                  </a:cubicBezTo>
                  <a:close/>
                </a:path>
              </a:pathLst>
            </a:custGeom>
            <a:solidFill>
              <a:srgbClr val="F4E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3"/>
            <p:cNvSpPr/>
            <p:nvPr/>
          </p:nvSpPr>
          <p:spPr>
            <a:xfrm>
              <a:off x="2025775" y="3407050"/>
              <a:ext cx="3204825" cy="211225"/>
            </a:xfrm>
            <a:custGeom>
              <a:avLst/>
              <a:gdLst/>
              <a:ahLst/>
              <a:cxnLst/>
              <a:rect l="l" t="t" r="r" b="b"/>
              <a:pathLst>
                <a:path w="128193" h="8449" extrusionOk="0">
                  <a:moveTo>
                    <a:pt x="52438" y="0"/>
                  </a:moveTo>
                  <a:lnTo>
                    <a:pt x="1" y="4170"/>
                  </a:lnTo>
                  <a:lnTo>
                    <a:pt x="1" y="7806"/>
                  </a:lnTo>
                  <a:lnTo>
                    <a:pt x="51004" y="3670"/>
                  </a:lnTo>
                  <a:cubicBezTo>
                    <a:pt x="54790" y="6855"/>
                    <a:pt x="59443" y="8448"/>
                    <a:pt x="64097" y="8448"/>
                  </a:cubicBezTo>
                  <a:cubicBezTo>
                    <a:pt x="68750" y="8448"/>
                    <a:pt x="73403" y="6855"/>
                    <a:pt x="77189" y="3670"/>
                  </a:cubicBezTo>
                  <a:lnTo>
                    <a:pt x="128192" y="7806"/>
                  </a:lnTo>
                  <a:lnTo>
                    <a:pt x="128192" y="4170"/>
                  </a:lnTo>
                  <a:lnTo>
                    <a:pt x="75755" y="0"/>
                  </a:lnTo>
                  <a:lnTo>
                    <a:pt x="75221" y="534"/>
                  </a:lnTo>
                  <a:cubicBezTo>
                    <a:pt x="72052" y="3369"/>
                    <a:pt x="68074" y="4787"/>
                    <a:pt x="64097" y="4787"/>
                  </a:cubicBezTo>
                  <a:cubicBezTo>
                    <a:pt x="60119" y="4787"/>
                    <a:pt x="56141" y="3369"/>
                    <a:pt x="52972" y="534"/>
                  </a:cubicBezTo>
                  <a:lnTo>
                    <a:pt x="52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3" name="Google Shape;793;p13"/>
          <p:cNvSpPr txBox="1">
            <a:spLocks noGrp="1"/>
          </p:cNvSpPr>
          <p:nvPr>
            <p:ph type="title"/>
          </p:nvPr>
        </p:nvSpPr>
        <p:spPr>
          <a:xfrm>
            <a:off x="2024000" y="2565400"/>
            <a:ext cx="5096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4" name="Google Shape;794;p13"/>
          <p:cNvSpPr txBox="1">
            <a:spLocks noGrp="1"/>
          </p:cNvSpPr>
          <p:nvPr>
            <p:ph type="subTitle" idx="1"/>
          </p:nvPr>
        </p:nvSpPr>
        <p:spPr>
          <a:xfrm>
            <a:off x="2960850" y="3249282"/>
            <a:ext cx="3222300" cy="7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3"/>
          <p:cNvSpPr txBox="1">
            <a:spLocks noGrp="1"/>
          </p:cNvSpPr>
          <p:nvPr>
            <p:ph type="title" idx="2" hasCustomPrompt="1"/>
          </p:nvPr>
        </p:nvSpPr>
        <p:spPr>
          <a:xfrm>
            <a:off x="3185400" y="1630976"/>
            <a:ext cx="2773200" cy="6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6775" y="445025"/>
            <a:ext cx="7723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6775" y="1152475"/>
            <a:ext cx="7723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5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7" r:id="rId13"/>
    <p:sldLayoutId id="2147483668" r:id="rId14"/>
    <p:sldLayoutId id="2147483669" r:id="rId15"/>
    <p:sldLayoutId id="2147483675" r:id="rId16"/>
    <p:sldLayoutId id="2147483677" r:id="rId17"/>
    <p:sldLayoutId id="2147483678" r:id="rId18"/>
    <p:sldLayoutId id="2147483679" r:id="rId19"/>
    <p:sldLayoutId id="2147483681" r:id="rId20"/>
    <p:sldLayoutId id="2147483683" r:id="rId21"/>
    <p:sldLayoutId id="2147483684" r:id="rId22"/>
    <p:sldLayoutId id="2147483685" r:id="rId23"/>
    <p:sldLayoutId id="2147483686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5" name="Google Shape;2775;p43"/>
          <p:cNvGrpSpPr/>
          <p:nvPr/>
        </p:nvGrpSpPr>
        <p:grpSpPr>
          <a:xfrm>
            <a:off x="4412701" y="3735207"/>
            <a:ext cx="2172552" cy="1406770"/>
            <a:chOff x="4412701" y="3735207"/>
            <a:chExt cx="2172552" cy="1406770"/>
          </a:xfrm>
        </p:grpSpPr>
        <p:sp>
          <p:nvSpPr>
            <p:cNvPr id="2776" name="Google Shape;2776;p43"/>
            <p:cNvSpPr/>
            <p:nvPr/>
          </p:nvSpPr>
          <p:spPr>
            <a:xfrm>
              <a:off x="6095908" y="4297801"/>
              <a:ext cx="276024" cy="671319"/>
            </a:xfrm>
            <a:custGeom>
              <a:avLst/>
              <a:gdLst/>
              <a:ahLst/>
              <a:cxnLst/>
              <a:rect l="l" t="t" r="r" b="b"/>
              <a:pathLst>
                <a:path w="8646" h="21028" extrusionOk="0">
                  <a:moveTo>
                    <a:pt x="1822" y="14424"/>
                  </a:moveTo>
                  <a:cubicBezTo>
                    <a:pt x="1489" y="15580"/>
                    <a:pt x="2091" y="12556"/>
                    <a:pt x="5606" y="4750"/>
                  </a:cubicBezTo>
                  <a:cubicBezTo>
                    <a:pt x="6033" y="3800"/>
                    <a:pt x="6508" y="2423"/>
                    <a:pt x="7252" y="1393"/>
                  </a:cubicBezTo>
                  <a:cubicBezTo>
                    <a:pt x="8187" y="0"/>
                    <a:pt x="8646" y="79"/>
                    <a:pt x="7379" y="507"/>
                  </a:cubicBezTo>
                  <a:cubicBezTo>
                    <a:pt x="460" y="2803"/>
                    <a:pt x="3611" y="649"/>
                    <a:pt x="4007" y="5225"/>
                  </a:cubicBezTo>
                  <a:cubicBezTo>
                    <a:pt x="4102" y="6191"/>
                    <a:pt x="4117" y="4386"/>
                    <a:pt x="2360" y="2359"/>
                  </a:cubicBezTo>
                  <a:cubicBezTo>
                    <a:pt x="1" y="4228"/>
                    <a:pt x="2613" y="7838"/>
                    <a:pt x="2471" y="11495"/>
                  </a:cubicBezTo>
                  <a:cubicBezTo>
                    <a:pt x="2455" y="12319"/>
                    <a:pt x="935" y="15691"/>
                    <a:pt x="777" y="21011"/>
                  </a:cubicBezTo>
                  <a:cubicBezTo>
                    <a:pt x="1426" y="21027"/>
                    <a:pt x="444" y="19254"/>
                    <a:pt x="2265" y="13142"/>
                  </a:cubicBezTo>
                  <a:cubicBezTo>
                    <a:pt x="2075" y="13554"/>
                    <a:pt x="1917" y="13981"/>
                    <a:pt x="1822" y="14424"/>
                  </a:cubicBezTo>
                  <a:close/>
                </a:path>
              </a:pathLst>
            </a:custGeom>
            <a:solidFill>
              <a:srgbClr val="99D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3"/>
            <p:cNvSpPr/>
            <p:nvPr/>
          </p:nvSpPr>
          <p:spPr>
            <a:xfrm>
              <a:off x="6151519" y="4723888"/>
              <a:ext cx="12674" cy="41981"/>
            </a:xfrm>
            <a:custGeom>
              <a:avLst/>
              <a:gdLst/>
              <a:ahLst/>
              <a:cxnLst/>
              <a:rect l="l" t="t" r="r" b="b"/>
              <a:pathLst>
                <a:path w="397" h="1315" extrusionOk="0">
                  <a:moveTo>
                    <a:pt x="80" y="1077"/>
                  </a:moveTo>
                  <a:cubicBezTo>
                    <a:pt x="396" y="1"/>
                    <a:pt x="254" y="349"/>
                    <a:pt x="0" y="1315"/>
                  </a:cubicBezTo>
                  <a:close/>
                </a:path>
              </a:pathLst>
            </a:custGeom>
            <a:solidFill>
              <a:srgbClr val="8D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3"/>
            <p:cNvSpPr/>
            <p:nvPr/>
          </p:nvSpPr>
          <p:spPr>
            <a:xfrm>
              <a:off x="6142421" y="4224504"/>
              <a:ext cx="442832" cy="552526"/>
            </a:xfrm>
            <a:custGeom>
              <a:avLst/>
              <a:gdLst/>
              <a:ahLst/>
              <a:cxnLst/>
              <a:rect l="l" t="t" r="r" b="b"/>
              <a:pathLst>
                <a:path w="13871" h="17307" extrusionOk="0">
                  <a:moveTo>
                    <a:pt x="10989" y="174"/>
                  </a:moveTo>
                  <a:cubicBezTo>
                    <a:pt x="9896" y="349"/>
                    <a:pt x="10261" y="143"/>
                    <a:pt x="10340" y="1663"/>
                  </a:cubicBezTo>
                  <a:cubicBezTo>
                    <a:pt x="10371" y="2011"/>
                    <a:pt x="10356" y="2375"/>
                    <a:pt x="10261" y="2724"/>
                  </a:cubicBezTo>
                  <a:cubicBezTo>
                    <a:pt x="10308" y="2185"/>
                    <a:pt x="10102" y="1219"/>
                    <a:pt x="9786" y="475"/>
                  </a:cubicBezTo>
                  <a:cubicBezTo>
                    <a:pt x="7933" y="1077"/>
                    <a:pt x="6001" y="2692"/>
                    <a:pt x="4703" y="5748"/>
                  </a:cubicBezTo>
                  <a:cubicBezTo>
                    <a:pt x="840" y="14567"/>
                    <a:pt x="0" y="17306"/>
                    <a:pt x="808" y="15454"/>
                  </a:cubicBezTo>
                  <a:cubicBezTo>
                    <a:pt x="2565" y="11400"/>
                    <a:pt x="6223" y="9231"/>
                    <a:pt x="8614" y="6793"/>
                  </a:cubicBezTo>
                  <a:cubicBezTo>
                    <a:pt x="11021" y="4529"/>
                    <a:pt x="10910" y="1789"/>
                    <a:pt x="13871" y="507"/>
                  </a:cubicBezTo>
                  <a:cubicBezTo>
                    <a:pt x="13301" y="222"/>
                    <a:pt x="12050" y="0"/>
                    <a:pt x="10989" y="174"/>
                  </a:cubicBezTo>
                  <a:close/>
                </a:path>
              </a:pathLst>
            </a:custGeom>
            <a:solidFill>
              <a:srgbClr val="8D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3"/>
            <p:cNvSpPr/>
            <p:nvPr/>
          </p:nvSpPr>
          <p:spPr>
            <a:xfrm>
              <a:off x="4486224" y="4013188"/>
              <a:ext cx="363977" cy="684951"/>
            </a:xfrm>
            <a:custGeom>
              <a:avLst/>
              <a:gdLst/>
              <a:ahLst/>
              <a:cxnLst/>
              <a:rect l="l" t="t" r="r" b="b"/>
              <a:pathLst>
                <a:path w="11401" h="21455" extrusionOk="0">
                  <a:moveTo>
                    <a:pt x="3325" y="3880"/>
                  </a:moveTo>
                  <a:cubicBezTo>
                    <a:pt x="0" y="808"/>
                    <a:pt x="792" y="0"/>
                    <a:pt x="871" y="2613"/>
                  </a:cubicBezTo>
                  <a:cubicBezTo>
                    <a:pt x="903" y="4355"/>
                    <a:pt x="681" y="5146"/>
                    <a:pt x="713" y="6286"/>
                  </a:cubicBezTo>
                  <a:cubicBezTo>
                    <a:pt x="1821" y="6065"/>
                    <a:pt x="2961" y="6160"/>
                    <a:pt x="4022" y="6571"/>
                  </a:cubicBezTo>
                  <a:cubicBezTo>
                    <a:pt x="4893" y="6951"/>
                    <a:pt x="3404" y="6001"/>
                    <a:pt x="776" y="6888"/>
                  </a:cubicBezTo>
                  <a:cubicBezTo>
                    <a:pt x="1378" y="9564"/>
                    <a:pt x="5684" y="8551"/>
                    <a:pt x="8297" y="12034"/>
                  </a:cubicBezTo>
                  <a:cubicBezTo>
                    <a:pt x="11195" y="18858"/>
                    <a:pt x="10830" y="21455"/>
                    <a:pt x="11400" y="21344"/>
                  </a:cubicBezTo>
                  <a:cubicBezTo>
                    <a:pt x="10276" y="15723"/>
                    <a:pt x="7474" y="7854"/>
                    <a:pt x="3325" y="3880"/>
                  </a:cubicBezTo>
                  <a:close/>
                </a:path>
              </a:pathLst>
            </a:custGeom>
            <a:solidFill>
              <a:srgbClr val="99D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3"/>
            <p:cNvSpPr/>
            <p:nvPr/>
          </p:nvSpPr>
          <p:spPr>
            <a:xfrm>
              <a:off x="4578512" y="4558108"/>
              <a:ext cx="14175" cy="44503"/>
            </a:xfrm>
            <a:custGeom>
              <a:avLst/>
              <a:gdLst/>
              <a:ahLst/>
              <a:cxnLst/>
              <a:rect l="l" t="t" r="r" b="b"/>
              <a:pathLst>
                <a:path w="444" h="1394" extrusionOk="0">
                  <a:moveTo>
                    <a:pt x="364" y="1140"/>
                  </a:moveTo>
                  <a:cubicBezTo>
                    <a:pt x="0" y="0"/>
                    <a:pt x="95" y="428"/>
                    <a:pt x="443" y="1394"/>
                  </a:cubicBezTo>
                  <a:cubicBezTo>
                    <a:pt x="443" y="1394"/>
                    <a:pt x="412" y="1315"/>
                    <a:pt x="364" y="1140"/>
                  </a:cubicBezTo>
                  <a:close/>
                </a:path>
              </a:pathLst>
            </a:custGeom>
            <a:solidFill>
              <a:srgbClr val="8D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3"/>
            <p:cNvSpPr/>
            <p:nvPr/>
          </p:nvSpPr>
          <p:spPr>
            <a:xfrm>
              <a:off x="4425058" y="3802395"/>
              <a:ext cx="366499" cy="697625"/>
            </a:xfrm>
            <a:custGeom>
              <a:avLst/>
              <a:gdLst/>
              <a:ahLst/>
              <a:cxnLst/>
              <a:rect l="l" t="t" r="r" b="b"/>
              <a:pathLst>
                <a:path w="11480" h="21852" extrusionOk="0">
                  <a:moveTo>
                    <a:pt x="8946" y="15549"/>
                  </a:moveTo>
                  <a:cubicBezTo>
                    <a:pt x="10720" y="18732"/>
                    <a:pt x="11480" y="21851"/>
                    <a:pt x="10941" y="19856"/>
                  </a:cubicBezTo>
                  <a:cubicBezTo>
                    <a:pt x="9785" y="15597"/>
                    <a:pt x="9580" y="10736"/>
                    <a:pt x="7379" y="6936"/>
                  </a:cubicBezTo>
                  <a:cubicBezTo>
                    <a:pt x="5020" y="3057"/>
                    <a:pt x="2375" y="3247"/>
                    <a:pt x="95" y="1"/>
                  </a:cubicBezTo>
                  <a:cubicBezTo>
                    <a:pt x="0" y="777"/>
                    <a:pt x="48" y="1584"/>
                    <a:pt x="206" y="2360"/>
                  </a:cubicBezTo>
                  <a:cubicBezTo>
                    <a:pt x="634" y="4466"/>
                    <a:pt x="444" y="3785"/>
                    <a:pt x="1979" y="3785"/>
                  </a:cubicBezTo>
                  <a:cubicBezTo>
                    <a:pt x="2375" y="3785"/>
                    <a:pt x="2755" y="3848"/>
                    <a:pt x="3120" y="3991"/>
                  </a:cubicBezTo>
                  <a:cubicBezTo>
                    <a:pt x="2312" y="3880"/>
                    <a:pt x="1504" y="4007"/>
                    <a:pt x="776" y="4323"/>
                  </a:cubicBezTo>
                  <a:cubicBezTo>
                    <a:pt x="3072" y="9818"/>
                    <a:pt x="5621" y="9438"/>
                    <a:pt x="8946" y="15549"/>
                  </a:cubicBezTo>
                  <a:close/>
                </a:path>
              </a:pathLst>
            </a:custGeom>
            <a:solidFill>
              <a:srgbClr val="8D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3"/>
            <p:cNvSpPr/>
            <p:nvPr/>
          </p:nvSpPr>
          <p:spPr>
            <a:xfrm>
              <a:off x="4572447" y="4338217"/>
              <a:ext cx="10120" cy="55645"/>
            </a:xfrm>
            <a:custGeom>
              <a:avLst/>
              <a:gdLst/>
              <a:ahLst/>
              <a:cxnLst/>
              <a:rect l="l" t="t" r="r" b="b"/>
              <a:pathLst>
                <a:path w="317" h="1743" extrusionOk="0">
                  <a:moveTo>
                    <a:pt x="253" y="1426"/>
                  </a:moveTo>
                  <a:cubicBezTo>
                    <a:pt x="0" y="1"/>
                    <a:pt x="32" y="428"/>
                    <a:pt x="317" y="1742"/>
                  </a:cubicBezTo>
                  <a:cubicBezTo>
                    <a:pt x="317" y="1742"/>
                    <a:pt x="301" y="1632"/>
                    <a:pt x="253" y="1426"/>
                  </a:cubicBezTo>
                  <a:close/>
                </a:path>
              </a:pathLst>
            </a:custGeom>
            <a:solidFill>
              <a:srgbClr val="8D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3"/>
            <p:cNvSpPr/>
            <p:nvPr/>
          </p:nvSpPr>
          <p:spPr>
            <a:xfrm>
              <a:off x="6031199" y="3770451"/>
              <a:ext cx="14207" cy="14430"/>
            </a:xfrm>
            <a:custGeom>
              <a:avLst/>
              <a:gdLst/>
              <a:ahLst/>
              <a:cxnLst/>
              <a:rect l="l" t="t" r="r" b="b"/>
              <a:pathLst>
                <a:path w="445" h="452" extrusionOk="0">
                  <a:moveTo>
                    <a:pt x="223" y="1"/>
                  </a:moveTo>
                  <a:cubicBezTo>
                    <a:pt x="112" y="1"/>
                    <a:pt x="1" y="76"/>
                    <a:pt x="1" y="226"/>
                  </a:cubicBezTo>
                  <a:cubicBezTo>
                    <a:pt x="1" y="377"/>
                    <a:pt x="112" y="452"/>
                    <a:pt x="223" y="452"/>
                  </a:cubicBezTo>
                  <a:cubicBezTo>
                    <a:pt x="333" y="452"/>
                    <a:pt x="444" y="377"/>
                    <a:pt x="444" y="226"/>
                  </a:cubicBezTo>
                  <a:cubicBezTo>
                    <a:pt x="444" y="76"/>
                    <a:pt x="333" y="1"/>
                    <a:pt x="223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3"/>
            <p:cNvSpPr/>
            <p:nvPr/>
          </p:nvSpPr>
          <p:spPr>
            <a:xfrm>
              <a:off x="5770894" y="3838321"/>
              <a:ext cx="15196" cy="12483"/>
            </a:xfrm>
            <a:custGeom>
              <a:avLst/>
              <a:gdLst/>
              <a:ahLst/>
              <a:cxnLst/>
              <a:rect l="l" t="t" r="r" b="b"/>
              <a:pathLst>
                <a:path w="476" h="391" extrusionOk="0">
                  <a:moveTo>
                    <a:pt x="270" y="0"/>
                  </a:moveTo>
                  <a:cubicBezTo>
                    <a:pt x="96" y="0"/>
                    <a:pt x="1" y="206"/>
                    <a:pt x="127" y="333"/>
                  </a:cubicBezTo>
                  <a:cubicBezTo>
                    <a:pt x="168" y="373"/>
                    <a:pt x="218" y="391"/>
                    <a:pt x="267" y="391"/>
                  </a:cubicBezTo>
                  <a:cubicBezTo>
                    <a:pt x="373" y="391"/>
                    <a:pt x="476" y="309"/>
                    <a:pt x="476" y="190"/>
                  </a:cubicBezTo>
                  <a:cubicBezTo>
                    <a:pt x="476" y="79"/>
                    <a:pt x="381" y="0"/>
                    <a:pt x="27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3"/>
            <p:cNvSpPr/>
            <p:nvPr/>
          </p:nvSpPr>
          <p:spPr>
            <a:xfrm>
              <a:off x="5822961" y="3843876"/>
              <a:ext cx="13664" cy="13185"/>
            </a:xfrm>
            <a:custGeom>
              <a:avLst/>
              <a:gdLst/>
              <a:ahLst/>
              <a:cxnLst/>
              <a:rect l="l" t="t" r="r" b="b"/>
              <a:pathLst>
                <a:path w="428" h="413" extrusionOk="0">
                  <a:moveTo>
                    <a:pt x="206" y="0"/>
                  </a:moveTo>
                  <a:cubicBezTo>
                    <a:pt x="95" y="0"/>
                    <a:pt x="0" y="80"/>
                    <a:pt x="0" y="206"/>
                  </a:cubicBezTo>
                  <a:cubicBezTo>
                    <a:pt x="0" y="317"/>
                    <a:pt x="95" y="412"/>
                    <a:pt x="206" y="412"/>
                  </a:cubicBezTo>
                  <a:cubicBezTo>
                    <a:pt x="333" y="412"/>
                    <a:pt x="428" y="317"/>
                    <a:pt x="428" y="206"/>
                  </a:cubicBezTo>
                  <a:cubicBezTo>
                    <a:pt x="428" y="80"/>
                    <a:pt x="333" y="0"/>
                    <a:pt x="206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3"/>
            <p:cNvSpPr/>
            <p:nvPr/>
          </p:nvSpPr>
          <p:spPr>
            <a:xfrm>
              <a:off x="5219189" y="3746955"/>
              <a:ext cx="18485" cy="17463"/>
            </a:xfrm>
            <a:custGeom>
              <a:avLst/>
              <a:gdLst/>
              <a:ahLst/>
              <a:cxnLst/>
              <a:rect l="l" t="t" r="r" b="b"/>
              <a:pathLst>
                <a:path w="579" h="547" extrusionOk="0">
                  <a:moveTo>
                    <a:pt x="287" y="0"/>
                  </a:moveTo>
                  <a:cubicBezTo>
                    <a:pt x="159" y="0"/>
                    <a:pt x="32" y="84"/>
                    <a:pt x="24" y="250"/>
                  </a:cubicBezTo>
                  <a:cubicBezTo>
                    <a:pt x="0" y="448"/>
                    <a:pt x="143" y="547"/>
                    <a:pt x="287" y="547"/>
                  </a:cubicBezTo>
                  <a:cubicBezTo>
                    <a:pt x="432" y="547"/>
                    <a:pt x="578" y="448"/>
                    <a:pt x="562" y="250"/>
                  </a:cubicBezTo>
                  <a:cubicBezTo>
                    <a:pt x="546" y="84"/>
                    <a:pt x="416" y="0"/>
                    <a:pt x="287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3"/>
            <p:cNvSpPr/>
            <p:nvPr/>
          </p:nvSpPr>
          <p:spPr>
            <a:xfrm>
              <a:off x="5227521" y="3916152"/>
              <a:ext cx="19730" cy="19762"/>
            </a:xfrm>
            <a:custGeom>
              <a:avLst/>
              <a:gdLst/>
              <a:ahLst/>
              <a:cxnLst/>
              <a:rect l="l" t="t" r="r" b="b"/>
              <a:pathLst>
                <a:path w="618" h="619" extrusionOk="0">
                  <a:moveTo>
                    <a:pt x="301" y="1"/>
                  </a:moveTo>
                  <a:cubicBezTo>
                    <a:pt x="127" y="1"/>
                    <a:pt x="0" y="127"/>
                    <a:pt x="0" y="302"/>
                  </a:cubicBezTo>
                  <a:cubicBezTo>
                    <a:pt x="0" y="476"/>
                    <a:pt x="127" y="618"/>
                    <a:pt x="301" y="618"/>
                  </a:cubicBezTo>
                  <a:cubicBezTo>
                    <a:pt x="475" y="618"/>
                    <a:pt x="618" y="476"/>
                    <a:pt x="618" y="302"/>
                  </a:cubicBezTo>
                  <a:cubicBezTo>
                    <a:pt x="618" y="127"/>
                    <a:pt x="475" y="1"/>
                    <a:pt x="30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3"/>
            <p:cNvSpPr/>
            <p:nvPr/>
          </p:nvSpPr>
          <p:spPr>
            <a:xfrm>
              <a:off x="5228542" y="3849878"/>
              <a:ext cx="16697" cy="14302"/>
            </a:xfrm>
            <a:custGeom>
              <a:avLst/>
              <a:gdLst/>
              <a:ahLst/>
              <a:cxnLst/>
              <a:rect l="l" t="t" r="r" b="b"/>
              <a:pathLst>
                <a:path w="523" h="448" extrusionOk="0">
                  <a:moveTo>
                    <a:pt x="325" y="1"/>
                  </a:moveTo>
                  <a:cubicBezTo>
                    <a:pt x="317" y="1"/>
                    <a:pt x="309" y="1"/>
                    <a:pt x="301" y="2"/>
                  </a:cubicBezTo>
                  <a:cubicBezTo>
                    <a:pt x="95" y="2"/>
                    <a:pt x="0" y="240"/>
                    <a:pt x="143" y="382"/>
                  </a:cubicBezTo>
                  <a:cubicBezTo>
                    <a:pt x="188" y="427"/>
                    <a:pt x="242" y="447"/>
                    <a:pt x="295" y="447"/>
                  </a:cubicBezTo>
                  <a:cubicBezTo>
                    <a:pt x="411" y="447"/>
                    <a:pt x="523" y="354"/>
                    <a:pt x="523" y="224"/>
                  </a:cubicBezTo>
                  <a:cubicBezTo>
                    <a:pt x="523" y="106"/>
                    <a:pt x="439" y="1"/>
                    <a:pt x="32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3"/>
            <p:cNvSpPr/>
            <p:nvPr/>
          </p:nvSpPr>
          <p:spPr>
            <a:xfrm>
              <a:off x="4989434" y="3831234"/>
              <a:ext cx="14686" cy="12802"/>
            </a:xfrm>
            <a:custGeom>
              <a:avLst/>
              <a:gdLst/>
              <a:ahLst/>
              <a:cxnLst/>
              <a:rect l="l" t="t" r="r" b="b"/>
              <a:pathLst>
                <a:path w="460" h="401" extrusionOk="0">
                  <a:moveTo>
                    <a:pt x="270" y="1"/>
                  </a:moveTo>
                  <a:cubicBezTo>
                    <a:pt x="96" y="1"/>
                    <a:pt x="1" y="222"/>
                    <a:pt x="127" y="349"/>
                  </a:cubicBezTo>
                  <a:cubicBezTo>
                    <a:pt x="168" y="384"/>
                    <a:pt x="216" y="400"/>
                    <a:pt x="263" y="400"/>
                  </a:cubicBezTo>
                  <a:cubicBezTo>
                    <a:pt x="364" y="400"/>
                    <a:pt x="460" y="325"/>
                    <a:pt x="460" y="206"/>
                  </a:cubicBezTo>
                  <a:cubicBezTo>
                    <a:pt x="460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3"/>
            <p:cNvSpPr/>
            <p:nvPr/>
          </p:nvSpPr>
          <p:spPr>
            <a:xfrm>
              <a:off x="4412701" y="4757760"/>
              <a:ext cx="1941104" cy="383707"/>
            </a:xfrm>
            <a:custGeom>
              <a:avLst/>
              <a:gdLst/>
              <a:ahLst/>
              <a:cxnLst/>
              <a:rect l="l" t="t" r="r" b="b"/>
              <a:pathLst>
                <a:path w="60802" h="12019" extrusionOk="0">
                  <a:moveTo>
                    <a:pt x="1505" y="1"/>
                  </a:moveTo>
                  <a:cubicBezTo>
                    <a:pt x="681" y="1"/>
                    <a:pt x="1" y="2692"/>
                    <a:pt x="1" y="6017"/>
                  </a:cubicBezTo>
                  <a:cubicBezTo>
                    <a:pt x="1" y="9327"/>
                    <a:pt x="681" y="12018"/>
                    <a:pt x="1505" y="12018"/>
                  </a:cubicBezTo>
                  <a:lnTo>
                    <a:pt x="60089" y="12018"/>
                  </a:lnTo>
                  <a:cubicBezTo>
                    <a:pt x="60485" y="12018"/>
                    <a:pt x="60802" y="11702"/>
                    <a:pt x="60802" y="11306"/>
                  </a:cubicBezTo>
                  <a:cubicBezTo>
                    <a:pt x="60802" y="11116"/>
                    <a:pt x="60659" y="10973"/>
                    <a:pt x="60469" y="10973"/>
                  </a:cubicBezTo>
                  <a:lnTo>
                    <a:pt x="40693" y="10973"/>
                  </a:lnTo>
                  <a:cubicBezTo>
                    <a:pt x="40297" y="9881"/>
                    <a:pt x="40044" y="8076"/>
                    <a:pt x="40044" y="6017"/>
                  </a:cubicBezTo>
                  <a:cubicBezTo>
                    <a:pt x="40044" y="3959"/>
                    <a:pt x="40297" y="2138"/>
                    <a:pt x="40693" y="1061"/>
                  </a:cubicBezTo>
                  <a:lnTo>
                    <a:pt x="60453" y="1061"/>
                  </a:lnTo>
                  <a:cubicBezTo>
                    <a:pt x="60643" y="1061"/>
                    <a:pt x="60802" y="903"/>
                    <a:pt x="60802" y="713"/>
                  </a:cubicBezTo>
                  <a:cubicBezTo>
                    <a:pt x="60802" y="317"/>
                    <a:pt x="60485" y="1"/>
                    <a:pt x="60089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3"/>
            <p:cNvSpPr/>
            <p:nvPr/>
          </p:nvSpPr>
          <p:spPr>
            <a:xfrm>
              <a:off x="5691020" y="4791631"/>
              <a:ext cx="20783" cy="316473"/>
            </a:xfrm>
            <a:custGeom>
              <a:avLst/>
              <a:gdLst/>
              <a:ahLst/>
              <a:cxnLst/>
              <a:rect l="l" t="t" r="r" b="b"/>
              <a:pathLst>
                <a:path w="651" h="9913" extrusionOk="0">
                  <a:moveTo>
                    <a:pt x="650" y="0"/>
                  </a:moveTo>
                  <a:cubicBezTo>
                    <a:pt x="254" y="1077"/>
                    <a:pt x="1" y="2898"/>
                    <a:pt x="1" y="4956"/>
                  </a:cubicBezTo>
                  <a:cubicBezTo>
                    <a:pt x="1" y="7015"/>
                    <a:pt x="254" y="8820"/>
                    <a:pt x="650" y="9912"/>
                  </a:cubicBezTo>
                  <a:lnTo>
                    <a:pt x="650" y="0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3"/>
            <p:cNvSpPr/>
            <p:nvPr/>
          </p:nvSpPr>
          <p:spPr>
            <a:xfrm>
              <a:off x="5711771" y="4791631"/>
              <a:ext cx="608618" cy="316473"/>
            </a:xfrm>
            <a:custGeom>
              <a:avLst/>
              <a:gdLst/>
              <a:ahLst/>
              <a:cxnLst/>
              <a:rect l="l" t="t" r="r" b="b"/>
              <a:pathLst>
                <a:path w="19064" h="9913" extrusionOk="0">
                  <a:moveTo>
                    <a:pt x="0" y="0"/>
                  </a:moveTo>
                  <a:lnTo>
                    <a:pt x="0" y="9912"/>
                  </a:lnTo>
                  <a:lnTo>
                    <a:pt x="19064" y="9912"/>
                  </a:lnTo>
                  <a:cubicBezTo>
                    <a:pt x="18668" y="8820"/>
                    <a:pt x="18415" y="7015"/>
                    <a:pt x="18415" y="4956"/>
                  </a:cubicBezTo>
                  <a:cubicBezTo>
                    <a:pt x="18415" y="2898"/>
                    <a:pt x="18668" y="1077"/>
                    <a:pt x="1906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3"/>
            <p:cNvSpPr/>
            <p:nvPr/>
          </p:nvSpPr>
          <p:spPr>
            <a:xfrm>
              <a:off x="4629048" y="4758270"/>
              <a:ext cx="249238" cy="383707"/>
            </a:xfrm>
            <a:custGeom>
              <a:avLst/>
              <a:gdLst/>
              <a:ahLst/>
              <a:cxnLst/>
              <a:rect l="l" t="t" r="r" b="b"/>
              <a:pathLst>
                <a:path w="7807" h="12019" extrusionOk="0">
                  <a:moveTo>
                    <a:pt x="1489" y="0"/>
                  </a:moveTo>
                  <a:cubicBezTo>
                    <a:pt x="665" y="0"/>
                    <a:pt x="0" y="2692"/>
                    <a:pt x="0" y="6001"/>
                  </a:cubicBezTo>
                  <a:cubicBezTo>
                    <a:pt x="0" y="9326"/>
                    <a:pt x="665" y="12018"/>
                    <a:pt x="1489" y="12018"/>
                  </a:cubicBezTo>
                  <a:lnTo>
                    <a:pt x="7806" y="12002"/>
                  </a:lnTo>
                  <a:cubicBezTo>
                    <a:pt x="6983" y="12002"/>
                    <a:pt x="6318" y="9311"/>
                    <a:pt x="6318" y="6001"/>
                  </a:cubicBezTo>
                  <a:cubicBezTo>
                    <a:pt x="6318" y="2676"/>
                    <a:pt x="6983" y="0"/>
                    <a:pt x="780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43"/>
            <p:cNvSpPr/>
            <p:nvPr/>
          </p:nvSpPr>
          <p:spPr>
            <a:xfrm>
              <a:off x="4598209" y="4758270"/>
              <a:ext cx="54624" cy="383707"/>
            </a:xfrm>
            <a:custGeom>
              <a:avLst/>
              <a:gdLst/>
              <a:ahLst/>
              <a:cxnLst/>
              <a:rect l="l" t="t" r="r" b="b"/>
              <a:pathLst>
                <a:path w="1711" h="12019" extrusionOk="0">
                  <a:moveTo>
                    <a:pt x="1711" y="0"/>
                  </a:moveTo>
                  <a:cubicBezTo>
                    <a:pt x="1568" y="0"/>
                    <a:pt x="1441" y="48"/>
                    <a:pt x="1331" y="143"/>
                  </a:cubicBezTo>
                  <a:cubicBezTo>
                    <a:pt x="1236" y="238"/>
                    <a:pt x="1156" y="349"/>
                    <a:pt x="1077" y="460"/>
                  </a:cubicBezTo>
                  <a:cubicBezTo>
                    <a:pt x="951" y="697"/>
                    <a:pt x="824" y="935"/>
                    <a:pt x="745" y="1204"/>
                  </a:cubicBezTo>
                  <a:cubicBezTo>
                    <a:pt x="571" y="1710"/>
                    <a:pt x="428" y="2249"/>
                    <a:pt x="349" y="2787"/>
                  </a:cubicBezTo>
                  <a:cubicBezTo>
                    <a:pt x="1" y="4925"/>
                    <a:pt x="1" y="7094"/>
                    <a:pt x="349" y="9231"/>
                  </a:cubicBezTo>
                  <a:cubicBezTo>
                    <a:pt x="428" y="9770"/>
                    <a:pt x="571" y="10292"/>
                    <a:pt x="745" y="10799"/>
                  </a:cubicBezTo>
                  <a:cubicBezTo>
                    <a:pt x="824" y="11052"/>
                    <a:pt x="951" y="11306"/>
                    <a:pt x="1077" y="11543"/>
                  </a:cubicBezTo>
                  <a:cubicBezTo>
                    <a:pt x="1156" y="11654"/>
                    <a:pt x="1236" y="11765"/>
                    <a:pt x="1331" y="11860"/>
                  </a:cubicBezTo>
                  <a:cubicBezTo>
                    <a:pt x="1441" y="11955"/>
                    <a:pt x="1568" y="12018"/>
                    <a:pt x="1711" y="12018"/>
                  </a:cubicBezTo>
                  <a:cubicBezTo>
                    <a:pt x="1568" y="12002"/>
                    <a:pt x="1441" y="11939"/>
                    <a:pt x="1362" y="11828"/>
                  </a:cubicBezTo>
                  <a:cubicBezTo>
                    <a:pt x="1267" y="11733"/>
                    <a:pt x="1204" y="11622"/>
                    <a:pt x="1141" y="11511"/>
                  </a:cubicBezTo>
                  <a:cubicBezTo>
                    <a:pt x="1014" y="11274"/>
                    <a:pt x="919" y="11021"/>
                    <a:pt x="856" y="10767"/>
                  </a:cubicBezTo>
                  <a:cubicBezTo>
                    <a:pt x="697" y="10261"/>
                    <a:pt x="602" y="9738"/>
                    <a:pt x="523" y="9200"/>
                  </a:cubicBezTo>
                  <a:cubicBezTo>
                    <a:pt x="254" y="7078"/>
                    <a:pt x="254" y="4925"/>
                    <a:pt x="523" y="2803"/>
                  </a:cubicBezTo>
                  <a:cubicBezTo>
                    <a:pt x="602" y="2280"/>
                    <a:pt x="697" y="1758"/>
                    <a:pt x="856" y="1251"/>
                  </a:cubicBezTo>
                  <a:cubicBezTo>
                    <a:pt x="919" y="982"/>
                    <a:pt x="1014" y="745"/>
                    <a:pt x="1141" y="507"/>
                  </a:cubicBezTo>
                  <a:cubicBezTo>
                    <a:pt x="1204" y="380"/>
                    <a:pt x="1267" y="270"/>
                    <a:pt x="1362" y="175"/>
                  </a:cubicBezTo>
                  <a:cubicBezTo>
                    <a:pt x="1441" y="80"/>
                    <a:pt x="1568" y="16"/>
                    <a:pt x="1711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3"/>
            <p:cNvSpPr/>
            <p:nvPr/>
          </p:nvSpPr>
          <p:spPr>
            <a:xfrm>
              <a:off x="4848427" y="4758175"/>
              <a:ext cx="52102" cy="383802"/>
            </a:xfrm>
            <a:custGeom>
              <a:avLst/>
              <a:gdLst/>
              <a:ahLst/>
              <a:cxnLst/>
              <a:rect l="l" t="t" r="r" b="b"/>
              <a:pathLst>
                <a:path w="1632" h="12022" extrusionOk="0">
                  <a:moveTo>
                    <a:pt x="1578" y="0"/>
                  </a:moveTo>
                  <a:cubicBezTo>
                    <a:pt x="1457" y="0"/>
                    <a:pt x="1350" y="47"/>
                    <a:pt x="1267" y="130"/>
                  </a:cubicBezTo>
                  <a:cubicBezTo>
                    <a:pt x="1156" y="225"/>
                    <a:pt x="1077" y="320"/>
                    <a:pt x="1014" y="447"/>
                  </a:cubicBezTo>
                  <a:cubicBezTo>
                    <a:pt x="871" y="684"/>
                    <a:pt x="760" y="922"/>
                    <a:pt x="665" y="1191"/>
                  </a:cubicBezTo>
                  <a:cubicBezTo>
                    <a:pt x="491" y="1698"/>
                    <a:pt x="364" y="2236"/>
                    <a:pt x="269" y="2774"/>
                  </a:cubicBezTo>
                  <a:cubicBezTo>
                    <a:pt x="95" y="3835"/>
                    <a:pt x="0" y="4928"/>
                    <a:pt x="0" y="6004"/>
                  </a:cubicBezTo>
                  <a:cubicBezTo>
                    <a:pt x="0" y="7081"/>
                    <a:pt x="95" y="8174"/>
                    <a:pt x="269" y="9234"/>
                  </a:cubicBezTo>
                  <a:cubicBezTo>
                    <a:pt x="349" y="9773"/>
                    <a:pt x="491" y="10295"/>
                    <a:pt x="665" y="10802"/>
                  </a:cubicBezTo>
                  <a:cubicBezTo>
                    <a:pt x="744" y="11071"/>
                    <a:pt x="871" y="11309"/>
                    <a:pt x="998" y="11546"/>
                  </a:cubicBezTo>
                  <a:cubicBezTo>
                    <a:pt x="1077" y="11657"/>
                    <a:pt x="1156" y="11768"/>
                    <a:pt x="1251" y="11863"/>
                  </a:cubicBezTo>
                  <a:cubicBezTo>
                    <a:pt x="1362" y="11958"/>
                    <a:pt x="1489" y="12021"/>
                    <a:pt x="1631" y="12021"/>
                  </a:cubicBezTo>
                  <a:cubicBezTo>
                    <a:pt x="1489" y="12005"/>
                    <a:pt x="1362" y="11942"/>
                    <a:pt x="1283" y="11831"/>
                  </a:cubicBezTo>
                  <a:cubicBezTo>
                    <a:pt x="1188" y="11736"/>
                    <a:pt x="1124" y="11625"/>
                    <a:pt x="1061" y="11514"/>
                  </a:cubicBezTo>
                  <a:cubicBezTo>
                    <a:pt x="934" y="11277"/>
                    <a:pt x="839" y="11024"/>
                    <a:pt x="776" y="10770"/>
                  </a:cubicBezTo>
                  <a:cubicBezTo>
                    <a:pt x="618" y="10264"/>
                    <a:pt x="523" y="9741"/>
                    <a:pt x="444" y="9203"/>
                  </a:cubicBezTo>
                  <a:cubicBezTo>
                    <a:pt x="174" y="7081"/>
                    <a:pt x="174" y="4928"/>
                    <a:pt x="444" y="2806"/>
                  </a:cubicBezTo>
                  <a:cubicBezTo>
                    <a:pt x="523" y="2283"/>
                    <a:pt x="618" y="1761"/>
                    <a:pt x="776" y="1254"/>
                  </a:cubicBezTo>
                  <a:cubicBezTo>
                    <a:pt x="839" y="985"/>
                    <a:pt x="934" y="748"/>
                    <a:pt x="1061" y="510"/>
                  </a:cubicBezTo>
                  <a:cubicBezTo>
                    <a:pt x="1124" y="383"/>
                    <a:pt x="1188" y="273"/>
                    <a:pt x="1283" y="178"/>
                  </a:cubicBezTo>
                  <a:cubicBezTo>
                    <a:pt x="1362" y="83"/>
                    <a:pt x="1489" y="19"/>
                    <a:pt x="1631" y="3"/>
                  </a:cubicBezTo>
                  <a:cubicBezTo>
                    <a:pt x="1613" y="1"/>
                    <a:pt x="1595" y="0"/>
                    <a:pt x="1578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43"/>
            <p:cNvSpPr/>
            <p:nvPr/>
          </p:nvSpPr>
          <p:spPr>
            <a:xfrm>
              <a:off x="5096091" y="4758175"/>
              <a:ext cx="52102" cy="383802"/>
            </a:xfrm>
            <a:custGeom>
              <a:avLst/>
              <a:gdLst/>
              <a:ahLst/>
              <a:cxnLst/>
              <a:rect l="l" t="t" r="r" b="b"/>
              <a:pathLst>
                <a:path w="1632" h="12022" extrusionOk="0">
                  <a:moveTo>
                    <a:pt x="1578" y="0"/>
                  </a:moveTo>
                  <a:cubicBezTo>
                    <a:pt x="1457" y="0"/>
                    <a:pt x="1350" y="47"/>
                    <a:pt x="1267" y="130"/>
                  </a:cubicBezTo>
                  <a:cubicBezTo>
                    <a:pt x="1157" y="225"/>
                    <a:pt x="1077" y="320"/>
                    <a:pt x="1014" y="447"/>
                  </a:cubicBezTo>
                  <a:cubicBezTo>
                    <a:pt x="872" y="684"/>
                    <a:pt x="761" y="922"/>
                    <a:pt x="666" y="1191"/>
                  </a:cubicBezTo>
                  <a:cubicBezTo>
                    <a:pt x="492" y="1698"/>
                    <a:pt x="365" y="2236"/>
                    <a:pt x="270" y="2774"/>
                  </a:cubicBezTo>
                  <a:cubicBezTo>
                    <a:pt x="96" y="3835"/>
                    <a:pt x="1" y="4928"/>
                    <a:pt x="1" y="6004"/>
                  </a:cubicBezTo>
                  <a:cubicBezTo>
                    <a:pt x="1" y="7081"/>
                    <a:pt x="96" y="8174"/>
                    <a:pt x="270" y="9234"/>
                  </a:cubicBezTo>
                  <a:cubicBezTo>
                    <a:pt x="349" y="9773"/>
                    <a:pt x="492" y="10295"/>
                    <a:pt x="666" y="10802"/>
                  </a:cubicBezTo>
                  <a:cubicBezTo>
                    <a:pt x="745" y="11071"/>
                    <a:pt x="872" y="11309"/>
                    <a:pt x="998" y="11546"/>
                  </a:cubicBezTo>
                  <a:cubicBezTo>
                    <a:pt x="1077" y="11657"/>
                    <a:pt x="1157" y="11768"/>
                    <a:pt x="1252" y="11863"/>
                  </a:cubicBezTo>
                  <a:cubicBezTo>
                    <a:pt x="1362" y="11958"/>
                    <a:pt x="1489" y="12021"/>
                    <a:pt x="1632" y="12021"/>
                  </a:cubicBezTo>
                  <a:cubicBezTo>
                    <a:pt x="1489" y="12005"/>
                    <a:pt x="1362" y="11942"/>
                    <a:pt x="1283" y="11831"/>
                  </a:cubicBezTo>
                  <a:cubicBezTo>
                    <a:pt x="1188" y="11736"/>
                    <a:pt x="1125" y="11625"/>
                    <a:pt x="1062" y="11514"/>
                  </a:cubicBezTo>
                  <a:cubicBezTo>
                    <a:pt x="935" y="11277"/>
                    <a:pt x="840" y="11024"/>
                    <a:pt x="777" y="10770"/>
                  </a:cubicBezTo>
                  <a:cubicBezTo>
                    <a:pt x="618" y="10264"/>
                    <a:pt x="523" y="9741"/>
                    <a:pt x="444" y="9203"/>
                  </a:cubicBezTo>
                  <a:cubicBezTo>
                    <a:pt x="175" y="7081"/>
                    <a:pt x="175" y="4928"/>
                    <a:pt x="444" y="2806"/>
                  </a:cubicBezTo>
                  <a:cubicBezTo>
                    <a:pt x="523" y="2283"/>
                    <a:pt x="618" y="1761"/>
                    <a:pt x="777" y="1254"/>
                  </a:cubicBezTo>
                  <a:cubicBezTo>
                    <a:pt x="840" y="985"/>
                    <a:pt x="935" y="748"/>
                    <a:pt x="1062" y="510"/>
                  </a:cubicBezTo>
                  <a:cubicBezTo>
                    <a:pt x="1125" y="383"/>
                    <a:pt x="1188" y="273"/>
                    <a:pt x="1283" y="178"/>
                  </a:cubicBezTo>
                  <a:cubicBezTo>
                    <a:pt x="1362" y="83"/>
                    <a:pt x="1489" y="19"/>
                    <a:pt x="1632" y="3"/>
                  </a:cubicBezTo>
                  <a:cubicBezTo>
                    <a:pt x="1613" y="1"/>
                    <a:pt x="1596" y="0"/>
                    <a:pt x="1578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43"/>
            <p:cNvSpPr/>
            <p:nvPr/>
          </p:nvSpPr>
          <p:spPr>
            <a:xfrm>
              <a:off x="5341265" y="4758270"/>
              <a:ext cx="54624" cy="383707"/>
            </a:xfrm>
            <a:custGeom>
              <a:avLst/>
              <a:gdLst/>
              <a:ahLst/>
              <a:cxnLst/>
              <a:rect l="l" t="t" r="r" b="b"/>
              <a:pathLst>
                <a:path w="1711" h="12019" extrusionOk="0">
                  <a:moveTo>
                    <a:pt x="1710" y="0"/>
                  </a:moveTo>
                  <a:cubicBezTo>
                    <a:pt x="1568" y="0"/>
                    <a:pt x="1441" y="32"/>
                    <a:pt x="1346" y="127"/>
                  </a:cubicBezTo>
                  <a:cubicBezTo>
                    <a:pt x="1251" y="222"/>
                    <a:pt x="1172" y="317"/>
                    <a:pt x="1093" y="444"/>
                  </a:cubicBezTo>
                  <a:cubicBezTo>
                    <a:pt x="950" y="681"/>
                    <a:pt x="839" y="919"/>
                    <a:pt x="760" y="1188"/>
                  </a:cubicBezTo>
                  <a:cubicBezTo>
                    <a:pt x="586" y="1695"/>
                    <a:pt x="443" y="2233"/>
                    <a:pt x="364" y="2771"/>
                  </a:cubicBezTo>
                  <a:cubicBezTo>
                    <a:pt x="0" y="4909"/>
                    <a:pt x="0" y="7094"/>
                    <a:pt x="348" y="9231"/>
                  </a:cubicBezTo>
                  <a:cubicBezTo>
                    <a:pt x="428" y="9770"/>
                    <a:pt x="570" y="10292"/>
                    <a:pt x="744" y="10799"/>
                  </a:cubicBezTo>
                  <a:cubicBezTo>
                    <a:pt x="823" y="11068"/>
                    <a:pt x="934" y="11306"/>
                    <a:pt x="1077" y="11543"/>
                  </a:cubicBezTo>
                  <a:cubicBezTo>
                    <a:pt x="1156" y="11654"/>
                    <a:pt x="1235" y="11765"/>
                    <a:pt x="1330" y="11860"/>
                  </a:cubicBezTo>
                  <a:cubicBezTo>
                    <a:pt x="1425" y="11955"/>
                    <a:pt x="1568" y="12018"/>
                    <a:pt x="1694" y="12018"/>
                  </a:cubicBezTo>
                  <a:cubicBezTo>
                    <a:pt x="1568" y="12002"/>
                    <a:pt x="1441" y="11939"/>
                    <a:pt x="1362" y="11828"/>
                  </a:cubicBezTo>
                  <a:cubicBezTo>
                    <a:pt x="1267" y="11733"/>
                    <a:pt x="1188" y="11622"/>
                    <a:pt x="1140" y="11511"/>
                  </a:cubicBezTo>
                  <a:cubicBezTo>
                    <a:pt x="1013" y="11274"/>
                    <a:pt x="918" y="11021"/>
                    <a:pt x="855" y="10767"/>
                  </a:cubicBezTo>
                  <a:cubicBezTo>
                    <a:pt x="697" y="10261"/>
                    <a:pt x="586" y="9738"/>
                    <a:pt x="523" y="9200"/>
                  </a:cubicBezTo>
                  <a:cubicBezTo>
                    <a:pt x="380" y="8139"/>
                    <a:pt x="317" y="7078"/>
                    <a:pt x="333" y="6001"/>
                  </a:cubicBezTo>
                  <a:cubicBezTo>
                    <a:pt x="317" y="4941"/>
                    <a:pt x="380" y="3864"/>
                    <a:pt x="523" y="2803"/>
                  </a:cubicBezTo>
                  <a:cubicBezTo>
                    <a:pt x="602" y="2280"/>
                    <a:pt x="697" y="1758"/>
                    <a:pt x="855" y="1251"/>
                  </a:cubicBezTo>
                  <a:cubicBezTo>
                    <a:pt x="918" y="982"/>
                    <a:pt x="1013" y="745"/>
                    <a:pt x="1140" y="507"/>
                  </a:cubicBezTo>
                  <a:cubicBezTo>
                    <a:pt x="1203" y="380"/>
                    <a:pt x="1267" y="270"/>
                    <a:pt x="1362" y="175"/>
                  </a:cubicBezTo>
                  <a:cubicBezTo>
                    <a:pt x="1441" y="80"/>
                    <a:pt x="1568" y="16"/>
                    <a:pt x="171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3"/>
            <p:cNvSpPr/>
            <p:nvPr/>
          </p:nvSpPr>
          <p:spPr>
            <a:xfrm>
              <a:off x="5618745" y="4758270"/>
              <a:ext cx="71831" cy="383707"/>
            </a:xfrm>
            <a:custGeom>
              <a:avLst/>
              <a:gdLst/>
              <a:ahLst/>
              <a:cxnLst/>
              <a:rect l="l" t="t" r="r" b="b"/>
              <a:pathLst>
                <a:path w="2250" h="12019" extrusionOk="0">
                  <a:moveTo>
                    <a:pt x="1505" y="0"/>
                  </a:moveTo>
                  <a:cubicBezTo>
                    <a:pt x="682" y="0"/>
                    <a:pt x="1" y="2676"/>
                    <a:pt x="1" y="6001"/>
                  </a:cubicBezTo>
                  <a:cubicBezTo>
                    <a:pt x="1" y="9311"/>
                    <a:pt x="682" y="12002"/>
                    <a:pt x="1505" y="12002"/>
                  </a:cubicBezTo>
                  <a:lnTo>
                    <a:pt x="2233" y="12018"/>
                  </a:lnTo>
                  <a:lnTo>
                    <a:pt x="2233" y="12018"/>
                  </a:lnTo>
                  <a:cubicBezTo>
                    <a:pt x="1417" y="11983"/>
                    <a:pt x="761" y="9305"/>
                    <a:pt x="761" y="6001"/>
                  </a:cubicBezTo>
                  <a:cubicBezTo>
                    <a:pt x="761" y="2692"/>
                    <a:pt x="1426" y="0"/>
                    <a:pt x="2249" y="0"/>
                  </a:cubicBezTo>
                  <a:close/>
                  <a:moveTo>
                    <a:pt x="2233" y="12018"/>
                  </a:moveTo>
                  <a:cubicBezTo>
                    <a:pt x="2238" y="12018"/>
                    <a:pt x="2244" y="12018"/>
                    <a:pt x="2249" y="12018"/>
                  </a:cubicBezTo>
                  <a:lnTo>
                    <a:pt x="2233" y="12018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43"/>
            <p:cNvSpPr/>
            <p:nvPr/>
          </p:nvSpPr>
          <p:spPr>
            <a:xfrm>
              <a:off x="4448072" y="4758270"/>
              <a:ext cx="71831" cy="383707"/>
            </a:xfrm>
            <a:custGeom>
              <a:avLst/>
              <a:gdLst/>
              <a:ahLst/>
              <a:cxnLst/>
              <a:rect l="l" t="t" r="r" b="b"/>
              <a:pathLst>
                <a:path w="2250" h="12019" extrusionOk="0">
                  <a:moveTo>
                    <a:pt x="1505" y="0"/>
                  </a:moveTo>
                  <a:cubicBezTo>
                    <a:pt x="682" y="0"/>
                    <a:pt x="1" y="2676"/>
                    <a:pt x="1" y="6001"/>
                  </a:cubicBezTo>
                  <a:cubicBezTo>
                    <a:pt x="1" y="9311"/>
                    <a:pt x="682" y="12002"/>
                    <a:pt x="1505" y="12002"/>
                  </a:cubicBezTo>
                  <a:lnTo>
                    <a:pt x="2233" y="12018"/>
                  </a:lnTo>
                  <a:lnTo>
                    <a:pt x="2233" y="12018"/>
                  </a:lnTo>
                  <a:cubicBezTo>
                    <a:pt x="1417" y="11983"/>
                    <a:pt x="761" y="9305"/>
                    <a:pt x="761" y="6001"/>
                  </a:cubicBezTo>
                  <a:cubicBezTo>
                    <a:pt x="761" y="2692"/>
                    <a:pt x="1426" y="0"/>
                    <a:pt x="2249" y="0"/>
                  </a:cubicBezTo>
                  <a:close/>
                  <a:moveTo>
                    <a:pt x="2233" y="12018"/>
                  </a:moveTo>
                  <a:cubicBezTo>
                    <a:pt x="2239" y="12018"/>
                    <a:pt x="2244" y="12018"/>
                    <a:pt x="2249" y="12018"/>
                  </a:cubicBezTo>
                  <a:lnTo>
                    <a:pt x="2233" y="12018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43"/>
            <p:cNvSpPr/>
            <p:nvPr/>
          </p:nvSpPr>
          <p:spPr>
            <a:xfrm>
              <a:off x="4531489" y="4565674"/>
              <a:ext cx="1602443" cy="192125"/>
            </a:xfrm>
            <a:custGeom>
              <a:avLst/>
              <a:gdLst/>
              <a:ahLst/>
              <a:cxnLst/>
              <a:rect l="l" t="t" r="r" b="b"/>
              <a:pathLst>
                <a:path w="50194" h="6018" extrusionOk="0">
                  <a:moveTo>
                    <a:pt x="761" y="1"/>
                  </a:moveTo>
                  <a:cubicBezTo>
                    <a:pt x="349" y="1"/>
                    <a:pt x="0" y="1363"/>
                    <a:pt x="0" y="3009"/>
                  </a:cubicBezTo>
                  <a:cubicBezTo>
                    <a:pt x="0" y="4672"/>
                    <a:pt x="349" y="6018"/>
                    <a:pt x="761" y="6018"/>
                  </a:cubicBezTo>
                  <a:lnTo>
                    <a:pt x="49845" y="6018"/>
                  </a:lnTo>
                  <a:cubicBezTo>
                    <a:pt x="50035" y="6018"/>
                    <a:pt x="50193" y="5859"/>
                    <a:pt x="50193" y="5669"/>
                  </a:cubicBezTo>
                  <a:cubicBezTo>
                    <a:pt x="50193" y="5574"/>
                    <a:pt x="50114" y="5479"/>
                    <a:pt x="50019" y="5479"/>
                  </a:cubicBezTo>
                  <a:lnTo>
                    <a:pt x="40123" y="5479"/>
                  </a:lnTo>
                  <a:cubicBezTo>
                    <a:pt x="39695" y="3864"/>
                    <a:pt x="39695" y="2154"/>
                    <a:pt x="40123" y="539"/>
                  </a:cubicBezTo>
                  <a:lnTo>
                    <a:pt x="50019" y="539"/>
                  </a:lnTo>
                  <a:cubicBezTo>
                    <a:pt x="50114" y="539"/>
                    <a:pt x="50193" y="460"/>
                    <a:pt x="50193" y="365"/>
                  </a:cubicBezTo>
                  <a:cubicBezTo>
                    <a:pt x="50193" y="175"/>
                    <a:pt x="50035" y="17"/>
                    <a:pt x="4984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43"/>
            <p:cNvSpPr/>
            <p:nvPr/>
          </p:nvSpPr>
          <p:spPr>
            <a:xfrm>
              <a:off x="5799210" y="4582881"/>
              <a:ext cx="13664" cy="157741"/>
            </a:xfrm>
            <a:custGeom>
              <a:avLst/>
              <a:gdLst/>
              <a:ahLst/>
              <a:cxnLst/>
              <a:rect l="l" t="t" r="r" b="b"/>
              <a:pathLst>
                <a:path w="428" h="4941" extrusionOk="0">
                  <a:moveTo>
                    <a:pt x="428" y="0"/>
                  </a:moveTo>
                  <a:cubicBezTo>
                    <a:pt x="0" y="1615"/>
                    <a:pt x="0" y="3325"/>
                    <a:pt x="428" y="4940"/>
                  </a:cubicBezTo>
                  <a:lnTo>
                    <a:pt x="428" y="0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43"/>
            <p:cNvSpPr/>
            <p:nvPr/>
          </p:nvSpPr>
          <p:spPr>
            <a:xfrm>
              <a:off x="5812841" y="4582881"/>
              <a:ext cx="304341" cy="157741"/>
            </a:xfrm>
            <a:custGeom>
              <a:avLst/>
              <a:gdLst/>
              <a:ahLst/>
              <a:cxnLst/>
              <a:rect l="l" t="t" r="r" b="b"/>
              <a:pathLst>
                <a:path w="9533" h="4941" extrusionOk="0">
                  <a:moveTo>
                    <a:pt x="1" y="0"/>
                  </a:moveTo>
                  <a:lnTo>
                    <a:pt x="1" y="4940"/>
                  </a:lnTo>
                  <a:lnTo>
                    <a:pt x="9533" y="4940"/>
                  </a:lnTo>
                  <a:cubicBezTo>
                    <a:pt x="9105" y="3325"/>
                    <a:pt x="9105" y="1615"/>
                    <a:pt x="953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43"/>
            <p:cNvSpPr/>
            <p:nvPr/>
          </p:nvSpPr>
          <p:spPr>
            <a:xfrm>
              <a:off x="4568393" y="4565674"/>
              <a:ext cx="48558" cy="192125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45" y="1"/>
                  </a:moveTo>
                  <a:cubicBezTo>
                    <a:pt x="333" y="1"/>
                    <a:pt x="0" y="1347"/>
                    <a:pt x="0" y="3009"/>
                  </a:cubicBezTo>
                  <a:cubicBezTo>
                    <a:pt x="0" y="4672"/>
                    <a:pt x="333" y="6018"/>
                    <a:pt x="745" y="6018"/>
                  </a:cubicBezTo>
                  <a:lnTo>
                    <a:pt x="1520" y="6018"/>
                  </a:lnTo>
                  <a:cubicBezTo>
                    <a:pt x="1093" y="6018"/>
                    <a:pt x="760" y="4672"/>
                    <a:pt x="760" y="3009"/>
                  </a:cubicBezTo>
                  <a:cubicBezTo>
                    <a:pt x="760" y="1347"/>
                    <a:pt x="1109" y="1"/>
                    <a:pt x="152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43"/>
            <p:cNvSpPr/>
            <p:nvPr/>
          </p:nvSpPr>
          <p:spPr>
            <a:xfrm>
              <a:off x="4604275" y="4565674"/>
              <a:ext cx="48558" cy="192125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61" y="1"/>
                  </a:moveTo>
                  <a:cubicBezTo>
                    <a:pt x="333" y="1"/>
                    <a:pt x="1" y="1347"/>
                    <a:pt x="1" y="3009"/>
                  </a:cubicBezTo>
                  <a:cubicBezTo>
                    <a:pt x="1" y="4672"/>
                    <a:pt x="333" y="6018"/>
                    <a:pt x="761" y="6018"/>
                  </a:cubicBezTo>
                  <a:lnTo>
                    <a:pt x="1521" y="6018"/>
                  </a:lnTo>
                  <a:cubicBezTo>
                    <a:pt x="1109" y="6018"/>
                    <a:pt x="776" y="4672"/>
                    <a:pt x="776" y="3009"/>
                  </a:cubicBezTo>
                  <a:cubicBezTo>
                    <a:pt x="776" y="1347"/>
                    <a:pt x="1109" y="1"/>
                    <a:pt x="152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43"/>
            <p:cNvSpPr/>
            <p:nvPr/>
          </p:nvSpPr>
          <p:spPr>
            <a:xfrm>
              <a:off x="4783718" y="4565674"/>
              <a:ext cx="48558" cy="192125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45" y="1"/>
                  </a:moveTo>
                  <a:cubicBezTo>
                    <a:pt x="333" y="1"/>
                    <a:pt x="0" y="1347"/>
                    <a:pt x="0" y="3009"/>
                  </a:cubicBezTo>
                  <a:cubicBezTo>
                    <a:pt x="0" y="4672"/>
                    <a:pt x="333" y="6018"/>
                    <a:pt x="745" y="6018"/>
                  </a:cubicBezTo>
                  <a:lnTo>
                    <a:pt x="1521" y="6018"/>
                  </a:lnTo>
                  <a:cubicBezTo>
                    <a:pt x="1109" y="6018"/>
                    <a:pt x="776" y="4672"/>
                    <a:pt x="776" y="3009"/>
                  </a:cubicBezTo>
                  <a:cubicBezTo>
                    <a:pt x="776" y="1347"/>
                    <a:pt x="1109" y="1"/>
                    <a:pt x="152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43"/>
            <p:cNvSpPr/>
            <p:nvPr/>
          </p:nvSpPr>
          <p:spPr>
            <a:xfrm>
              <a:off x="4819600" y="4565674"/>
              <a:ext cx="49069" cy="192125"/>
            </a:xfrm>
            <a:custGeom>
              <a:avLst/>
              <a:gdLst/>
              <a:ahLst/>
              <a:cxnLst/>
              <a:rect l="l" t="t" r="r" b="b"/>
              <a:pathLst>
                <a:path w="1537" h="6018" extrusionOk="0">
                  <a:moveTo>
                    <a:pt x="761" y="1"/>
                  </a:moveTo>
                  <a:cubicBezTo>
                    <a:pt x="349" y="1"/>
                    <a:pt x="1" y="1347"/>
                    <a:pt x="1" y="3009"/>
                  </a:cubicBezTo>
                  <a:cubicBezTo>
                    <a:pt x="1" y="4672"/>
                    <a:pt x="349" y="6018"/>
                    <a:pt x="761" y="6018"/>
                  </a:cubicBezTo>
                  <a:lnTo>
                    <a:pt x="1537" y="6018"/>
                  </a:lnTo>
                  <a:cubicBezTo>
                    <a:pt x="1109" y="6018"/>
                    <a:pt x="777" y="4672"/>
                    <a:pt x="777" y="3009"/>
                  </a:cubicBezTo>
                  <a:cubicBezTo>
                    <a:pt x="777" y="1347"/>
                    <a:pt x="1109" y="1"/>
                    <a:pt x="153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43"/>
            <p:cNvSpPr/>
            <p:nvPr/>
          </p:nvSpPr>
          <p:spPr>
            <a:xfrm>
              <a:off x="5686487" y="4565674"/>
              <a:ext cx="48558" cy="192125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45" y="1"/>
                  </a:moveTo>
                  <a:cubicBezTo>
                    <a:pt x="333" y="1"/>
                    <a:pt x="0" y="1347"/>
                    <a:pt x="0" y="3009"/>
                  </a:cubicBezTo>
                  <a:cubicBezTo>
                    <a:pt x="0" y="4672"/>
                    <a:pt x="333" y="6018"/>
                    <a:pt x="745" y="6018"/>
                  </a:cubicBezTo>
                  <a:lnTo>
                    <a:pt x="1520" y="6018"/>
                  </a:lnTo>
                  <a:cubicBezTo>
                    <a:pt x="1109" y="6018"/>
                    <a:pt x="760" y="4672"/>
                    <a:pt x="760" y="3009"/>
                  </a:cubicBezTo>
                  <a:cubicBezTo>
                    <a:pt x="760" y="1347"/>
                    <a:pt x="1109" y="1"/>
                    <a:pt x="152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43"/>
            <p:cNvSpPr/>
            <p:nvPr/>
          </p:nvSpPr>
          <p:spPr>
            <a:xfrm>
              <a:off x="5722370" y="4565674"/>
              <a:ext cx="48558" cy="192125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61" y="1"/>
                  </a:moveTo>
                  <a:cubicBezTo>
                    <a:pt x="349" y="1"/>
                    <a:pt x="1" y="1347"/>
                    <a:pt x="1" y="3009"/>
                  </a:cubicBezTo>
                  <a:cubicBezTo>
                    <a:pt x="1" y="4672"/>
                    <a:pt x="349" y="6018"/>
                    <a:pt x="761" y="6018"/>
                  </a:cubicBezTo>
                  <a:lnTo>
                    <a:pt x="1521" y="6018"/>
                  </a:lnTo>
                  <a:cubicBezTo>
                    <a:pt x="1109" y="6018"/>
                    <a:pt x="776" y="4672"/>
                    <a:pt x="776" y="3009"/>
                  </a:cubicBezTo>
                  <a:cubicBezTo>
                    <a:pt x="776" y="1347"/>
                    <a:pt x="1109" y="1"/>
                    <a:pt x="152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43"/>
            <p:cNvSpPr/>
            <p:nvPr/>
          </p:nvSpPr>
          <p:spPr>
            <a:xfrm>
              <a:off x="4637635" y="4620264"/>
              <a:ext cx="136511" cy="82430"/>
            </a:xfrm>
            <a:custGeom>
              <a:avLst/>
              <a:gdLst/>
              <a:ahLst/>
              <a:cxnLst/>
              <a:rect l="l" t="t" r="r" b="b"/>
              <a:pathLst>
                <a:path w="4276" h="2582" extrusionOk="0">
                  <a:moveTo>
                    <a:pt x="2138" y="1"/>
                  </a:moveTo>
                  <a:lnTo>
                    <a:pt x="1" y="1299"/>
                  </a:lnTo>
                  <a:lnTo>
                    <a:pt x="2138" y="2582"/>
                  </a:lnTo>
                  <a:lnTo>
                    <a:pt x="4276" y="1299"/>
                  </a:lnTo>
                  <a:lnTo>
                    <a:pt x="2138" y="1"/>
                  </a:ln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43"/>
            <p:cNvSpPr/>
            <p:nvPr/>
          </p:nvSpPr>
          <p:spPr>
            <a:xfrm>
              <a:off x="5000065" y="4565674"/>
              <a:ext cx="48558" cy="192125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44" y="1"/>
                  </a:moveTo>
                  <a:cubicBezTo>
                    <a:pt x="333" y="1"/>
                    <a:pt x="0" y="1347"/>
                    <a:pt x="0" y="3009"/>
                  </a:cubicBezTo>
                  <a:cubicBezTo>
                    <a:pt x="0" y="4672"/>
                    <a:pt x="333" y="6018"/>
                    <a:pt x="744" y="6018"/>
                  </a:cubicBezTo>
                  <a:lnTo>
                    <a:pt x="1520" y="6018"/>
                  </a:lnTo>
                  <a:cubicBezTo>
                    <a:pt x="1109" y="6018"/>
                    <a:pt x="760" y="4672"/>
                    <a:pt x="760" y="3009"/>
                  </a:cubicBezTo>
                  <a:cubicBezTo>
                    <a:pt x="760" y="1347"/>
                    <a:pt x="1109" y="1"/>
                    <a:pt x="152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43"/>
            <p:cNvSpPr/>
            <p:nvPr/>
          </p:nvSpPr>
          <p:spPr>
            <a:xfrm>
              <a:off x="5473684" y="4565674"/>
              <a:ext cx="48558" cy="192125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45" y="1"/>
                  </a:moveTo>
                  <a:cubicBezTo>
                    <a:pt x="333" y="1"/>
                    <a:pt x="0" y="1347"/>
                    <a:pt x="0" y="3009"/>
                  </a:cubicBezTo>
                  <a:cubicBezTo>
                    <a:pt x="0" y="4672"/>
                    <a:pt x="333" y="6018"/>
                    <a:pt x="745" y="6018"/>
                  </a:cubicBezTo>
                  <a:lnTo>
                    <a:pt x="1520" y="6018"/>
                  </a:lnTo>
                  <a:cubicBezTo>
                    <a:pt x="1109" y="6018"/>
                    <a:pt x="776" y="4672"/>
                    <a:pt x="776" y="3009"/>
                  </a:cubicBezTo>
                  <a:cubicBezTo>
                    <a:pt x="776" y="1347"/>
                    <a:pt x="1109" y="1"/>
                    <a:pt x="152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43"/>
            <p:cNvSpPr/>
            <p:nvPr/>
          </p:nvSpPr>
          <p:spPr>
            <a:xfrm>
              <a:off x="5145126" y="4591468"/>
              <a:ext cx="195158" cy="140566"/>
            </a:xfrm>
            <a:custGeom>
              <a:avLst/>
              <a:gdLst/>
              <a:ahLst/>
              <a:cxnLst/>
              <a:rect l="l" t="t" r="r" b="b"/>
              <a:pathLst>
                <a:path w="6113" h="4403" extrusionOk="0">
                  <a:moveTo>
                    <a:pt x="333" y="0"/>
                  </a:moveTo>
                  <a:cubicBezTo>
                    <a:pt x="1" y="1441"/>
                    <a:pt x="1" y="2945"/>
                    <a:pt x="333" y="4402"/>
                  </a:cubicBezTo>
                  <a:lnTo>
                    <a:pt x="6112" y="4402"/>
                  </a:lnTo>
                  <a:cubicBezTo>
                    <a:pt x="5796" y="2945"/>
                    <a:pt x="5796" y="1441"/>
                    <a:pt x="6112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43"/>
            <p:cNvSpPr/>
            <p:nvPr/>
          </p:nvSpPr>
          <p:spPr>
            <a:xfrm>
              <a:off x="4443028" y="4373620"/>
              <a:ext cx="1665623" cy="192093"/>
            </a:xfrm>
            <a:custGeom>
              <a:avLst/>
              <a:gdLst/>
              <a:ahLst/>
              <a:cxnLst/>
              <a:rect l="l" t="t" r="r" b="b"/>
              <a:pathLst>
                <a:path w="52173" h="6017" extrusionOk="0">
                  <a:moveTo>
                    <a:pt x="761" y="0"/>
                  </a:moveTo>
                  <a:cubicBezTo>
                    <a:pt x="333" y="0"/>
                    <a:pt x="1" y="1346"/>
                    <a:pt x="1" y="3008"/>
                  </a:cubicBezTo>
                  <a:cubicBezTo>
                    <a:pt x="1" y="4671"/>
                    <a:pt x="333" y="6017"/>
                    <a:pt x="761" y="6017"/>
                  </a:cubicBezTo>
                  <a:lnTo>
                    <a:pt x="51824" y="6017"/>
                  </a:lnTo>
                  <a:cubicBezTo>
                    <a:pt x="52014" y="6017"/>
                    <a:pt x="52172" y="5859"/>
                    <a:pt x="52172" y="5653"/>
                  </a:cubicBezTo>
                  <a:cubicBezTo>
                    <a:pt x="52172" y="5558"/>
                    <a:pt x="52093" y="5494"/>
                    <a:pt x="51998" y="5494"/>
                  </a:cubicBezTo>
                  <a:lnTo>
                    <a:pt x="38144" y="5494"/>
                  </a:lnTo>
                  <a:cubicBezTo>
                    <a:pt x="37716" y="3863"/>
                    <a:pt x="37716" y="2153"/>
                    <a:pt x="38144" y="523"/>
                  </a:cubicBezTo>
                  <a:lnTo>
                    <a:pt x="51998" y="523"/>
                  </a:lnTo>
                  <a:cubicBezTo>
                    <a:pt x="52093" y="523"/>
                    <a:pt x="52172" y="459"/>
                    <a:pt x="52172" y="364"/>
                  </a:cubicBezTo>
                  <a:cubicBezTo>
                    <a:pt x="52172" y="158"/>
                    <a:pt x="52014" y="0"/>
                    <a:pt x="51824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43"/>
            <p:cNvSpPr/>
            <p:nvPr/>
          </p:nvSpPr>
          <p:spPr>
            <a:xfrm>
              <a:off x="5647062" y="4390284"/>
              <a:ext cx="14175" cy="158763"/>
            </a:xfrm>
            <a:custGeom>
              <a:avLst/>
              <a:gdLst/>
              <a:ahLst/>
              <a:cxnLst/>
              <a:rect l="l" t="t" r="r" b="b"/>
              <a:pathLst>
                <a:path w="444" h="4973" extrusionOk="0">
                  <a:moveTo>
                    <a:pt x="444" y="1"/>
                  </a:moveTo>
                  <a:cubicBezTo>
                    <a:pt x="0" y="1631"/>
                    <a:pt x="0" y="3341"/>
                    <a:pt x="444" y="4972"/>
                  </a:cubicBezTo>
                  <a:lnTo>
                    <a:pt x="444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43"/>
            <p:cNvSpPr/>
            <p:nvPr/>
          </p:nvSpPr>
          <p:spPr>
            <a:xfrm>
              <a:off x="5661204" y="4390284"/>
              <a:ext cx="430700" cy="158763"/>
            </a:xfrm>
            <a:custGeom>
              <a:avLst/>
              <a:gdLst/>
              <a:ahLst/>
              <a:cxnLst/>
              <a:rect l="l" t="t" r="r" b="b"/>
              <a:pathLst>
                <a:path w="13491" h="4973" extrusionOk="0">
                  <a:moveTo>
                    <a:pt x="1" y="1"/>
                  </a:moveTo>
                  <a:lnTo>
                    <a:pt x="1" y="4972"/>
                  </a:lnTo>
                  <a:lnTo>
                    <a:pt x="13491" y="4972"/>
                  </a:lnTo>
                  <a:cubicBezTo>
                    <a:pt x="13063" y="3341"/>
                    <a:pt x="13063" y="1631"/>
                    <a:pt x="1349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43"/>
            <p:cNvSpPr/>
            <p:nvPr/>
          </p:nvSpPr>
          <p:spPr>
            <a:xfrm>
              <a:off x="4479421" y="4373620"/>
              <a:ext cx="48047" cy="192093"/>
            </a:xfrm>
            <a:custGeom>
              <a:avLst/>
              <a:gdLst/>
              <a:ahLst/>
              <a:cxnLst/>
              <a:rect l="l" t="t" r="r" b="b"/>
              <a:pathLst>
                <a:path w="1505" h="6017" extrusionOk="0">
                  <a:moveTo>
                    <a:pt x="745" y="0"/>
                  </a:moveTo>
                  <a:cubicBezTo>
                    <a:pt x="333" y="0"/>
                    <a:pt x="1" y="1346"/>
                    <a:pt x="1" y="3008"/>
                  </a:cubicBezTo>
                  <a:cubicBezTo>
                    <a:pt x="1" y="4671"/>
                    <a:pt x="333" y="6017"/>
                    <a:pt x="745" y="6017"/>
                  </a:cubicBezTo>
                  <a:lnTo>
                    <a:pt x="1505" y="6017"/>
                  </a:lnTo>
                  <a:cubicBezTo>
                    <a:pt x="1077" y="6017"/>
                    <a:pt x="745" y="4671"/>
                    <a:pt x="745" y="3008"/>
                  </a:cubicBezTo>
                  <a:cubicBezTo>
                    <a:pt x="745" y="1346"/>
                    <a:pt x="1077" y="0"/>
                    <a:pt x="150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43"/>
            <p:cNvSpPr/>
            <p:nvPr/>
          </p:nvSpPr>
          <p:spPr>
            <a:xfrm>
              <a:off x="4511760" y="4373620"/>
              <a:ext cx="47568" cy="192093"/>
            </a:xfrm>
            <a:custGeom>
              <a:avLst/>
              <a:gdLst/>
              <a:ahLst/>
              <a:cxnLst/>
              <a:rect l="l" t="t" r="r" b="b"/>
              <a:pathLst>
                <a:path w="1490" h="6017" extrusionOk="0">
                  <a:moveTo>
                    <a:pt x="745" y="0"/>
                  </a:moveTo>
                  <a:cubicBezTo>
                    <a:pt x="333" y="0"/>
                    <a:pt x="1" y="1346"/>
                    <a:pt x="1" y="3008"/>
                  </a:cubicBezTo>
                  <a:cubicBezTo>
                    <a:pt x="1" y="4671"/>
                    <a:pt x="333" y="6017"/>
                    <a:pt x="745" y="6017"/>
                  </a:cubicBezTo>
                  <a:lnTo>
                    <a:pt x="1489" y="6017"/>
                  </a:lnTo>
                  <a:cubicBezTo>
                    <a:pt x="1078" y="6017"/>
                    <a:pt x="745" y="4671"/>
                    <a:pt x="745" y="3008"/>
                  </a:cubicBezTo>
                  <a:cubicBezTo>
                    <a:pt x="745" y="1346"/>
                    <a:pt x="1078" y="0"/>
                    <a:pt x="148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43"/>
            <p:cNvSpPr/>
            <p:nvPr/>
          </p:nvSpPr>
          <p:spPr>
            <a:xfrm>
              <a:off x="4689703" y="4373620"/>
              <a:ext cx="47536" cy="192093"/>
            </a:xfrm>
            <a:custGeom>
              <a:avLst/>
              <a:gdLst/>
              <a:ahLst/>
              <a:cxnLst/>
              <a:rect l="l" t="t" r="r" b="b"/>
              <a:pathLst>
                <a:path w="1489" h="6017" extrusionOk="0">
                  <a:moveTo>
                    <a:pt x="745" y="0"/>
                  </a:moveTo>
                  <a:cubicBezTo>
                    <a:pt x="333" y="0"/>
                    <a:pt x="0" y="1346"/>
                    <a:pt x="0" y="3008"/>
                  </a:cubicBezTo>
                  <a:cubicBezTo>
                    <a:pt x="0" y="4671"/>
                    <a:pt x="333" y="6017"/>
                    <a:pt x="745" y="6017"/>
                  </a:cubicBezTo>
                  <a:lnTo>
                    <a:pt x="1489" y="6017"/>
                  </a:lnTo>
                  <a:cubicBezTo>
                    <a:pt x="1077" y="6017"/>
                    <a:pt x="745" y="4671"/>
                    <a:pt x="745" y="3008"/>
                  </a:cubicBezTo>
                  <a:cubicBezTo>
                    <a:pt x="745" y="1346"/>
                    <a:pt x="1077" y="0"/>
                    <a:pt x="148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43"/>
            <p:cNvSpPr/>
            <p:nvPr/>
          </p:nvSpPr>
          <p:spPr>
            <a:xfrm>
              <a:off x="4722041" y="4373620"/>
              <a:ext cx="47568" cy="192093"/>
            </a:xfrm>
            <a:custGeom>
              <a:avLst/>
              <a:gdLst/>
              <a:ahLst/>
              <a:cxnLst/>
              <a:rect l="l" t="t" r="r" b="b"/>
              <a:pathLst>
                <a:path w="1490" h="6017" extrusionOk="0">
                  <a:moveTo>
                    <a:pt x="761" y="0"/>
                  </a:moveTo>
                  <a:cubicBezTo>
                    <a:pt x="333" y="0"/>
                    <a:pt x="1" y="1346"/>
                    <a:pt x="1" y="3008"/>
                  </a:cubicBezTo>
                  <a:cubicBezTo>
                    <a:pt x="1" y="4671"/>
                    <a:pt x="333" y="6017"/>
                    <a:pt x="761" y="6017"/>
                  </a:cubicBezTo>
                  <a:lnTo>
                    <a:pt x="1489" y="6017"/>
                  </a:lnTo>
                  <a:cubicBezTo>
                    <a:pt x="1077" y="6017"/>
                    <a:pt x="745" y="4671"/>
                    <a:pt x="745" y="3008"/>
                  </a:cubicBezTo>
                  <a:cubicBezTo>
                    <a:pt x="745" y="1346"/>
                    <a:pt x="1077" y="0"/>
                    <a:pt x="148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43"/>
            <p:cNvSpPr/>
            <p:nvPr/>
          </p:nvSpPr>
          <p:spPr>
            <a:xfrm>
              <a:off x="5557580" y="4373620"/>
              <a:ext cx="48047" cy="192093"/>
            </a:xfrm>
            <a:custGeom>
              <a:avLst/>
              <a:gdLst/>
              <a:ahLst/>
              <a:cxnLst/>
              <a:rect l="l" t="t" r="r" b="b"/>
              <a:pathLst>
                <a:path w="1505" h="6017" extrusionOk="0">
                  <a:moveTo>
                    <a:pt x="745" y="0"/>
                  </a:moveTo>
                  <a:cubicBezTo>
                    <a:pt x="333" y="0"/>
                    <a:pt x="1" y="1346"/>
                    <a:pt x="1" y="3008"/>
                  </a:cubicBezTo>
                  <a:cubicBezTo>
                    <a:pt x="1" y="4671"/>
                    <a:pt x="333" y="6017"/>
                    <a:pt x="745" y="6017"/>
                  </a:cubicBezTo>
                  <a:lnTo>
                    <a:pt x="1505" y="6017"/>
                  </a:lnTo>
                  <a:cubicBezTo>
                    <a:pt x="1078" y="6017"/>
                    <a:pt x="745" y="4671"/>
                    <a:pt x="745" y="3008"/>
                  </a:cubicBezTo>
                  <a:cubicBezTo>
                    <a:pt x="745" y="1346"/>
                    <a:pt x="1078" y="0"/>
                    <a:pt x="150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43"/>
            <p:cNvSpPr/>
            <p:nvPr/>
          </p:nvSpPr>
          <p:spPr>
            <a:xfrm>
              <a:off x="5589950" y="4373620"/>
              <a:ext cx="48047" cy="192093"/>
            </a:xfrm>
            <a:custGeom>
              <a:avLst/>
              <a:gdLst/>
              <a:ahLst/>
              <a:cxnLst/>
              <a:rect l="l" t="t" r="r" b="b"/>
              <a:pathLst>
                <a:path w="1505" h="6017" extrusionOk="0">
                  <a:moveTo>
                    <a:pt x="760" y="0"/>
                  </a:moveTo>
                  <a:cubicBezTo>
                    <a:pt x="349" y="0"/>
                    <a:pt x="0" y="1346"/>
                    <a:pt x="0" y="3008"/>
                  </a:cubicBezTo>
                  <a:cubicBezTo>
                    <a:pt x="0" y="4671"/>
                    <a:pt x="349" y="6017"/>
                    <a:pt x="760" y="6017"/>
                  </a:cubicBezTo>
                  <a:lnTo>
                    <a:pt x="1504" y="6017"/>
                  </a:lnTo>
                  <a:cubicBezTo>
                    <a:pt x="1093" y="6017"/>
                    <a:pt x="760" y="4671"/>
                    <a:pt x="760" y="3008"/>
                  </a:cubicBezTo>
                  <a:cubicBezTo>
                    <a:pt x="760" y="1346"/>
                    <a:pt x="1093" y="0"/>
                    <a:pt x="1504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43"/>
            <p:cNvSpPr/>
            <p:nvPr/>
          </p:nvSpPr>
          <p:spPr>
            <a:xfrm>
              <a:off x="4542088" y="4428210"/>
              <a:ext cx="136543" cy="82909"/>
            </a:xfrm>
            <a:custGeom>
              <a:avLst/>
              <a:gdLst/>
              <a:ahLst/>
              <a:cxnLst/>
              <a:rect l="l" t="t" r="r" b="b"/>
              <a:pathLst>
                <a:path w="4277" h="2597" extrusionOk="0">
                  <a:moveTo>
                    <a:pt x="2139" y="0"/>
                  </a:moveTo>
                  <a:lnTo>
                    <a:pt x="1" y="1298"/>
                  </a:lnTo>
                  <a:lnTo>
                    <a:pt x="2139" y="2597"/>
                  </a:lnTo>
                  <a:lnTo>
                    <a:pt x="4276" y="1298"/>
                  </a:lnTo>
                  <a:lnTo>
                    <a:pt x="2139" y="0"/>
                  </a:ln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43"/>
            <p:cNvSpPr/>
            <p:nvPr/>
          </p:nvSpPr>
          <p:spPr>
            <a:xfrm>
              <a:off x="4887342" y="4373620"/>
              <a:ext cx="48558" cy="192093"/>
            </a:xfrm>
            <a:custGeom>
              <a:avLst/>
              <a:gdLst/>
              <a:ahLst/>
              <a:cxnLst/>
              <a:rect l="l" t="t" r="r" b="b"/>
              <a:pathLst>
                <a:path w="1521" h="6017" extrusionOk="0">
                  <a:moveTo>
                    <a:pt x="745" y="0"/>
                  </a:moveTo>
                  <a:cubicBezTo>
                    <a:pt x="333" y="0"/>
                    <a:pt x="0" y="1346"/>
                    <a:pt x="0" y="3008"/>
                  </a:cubicBezTo>
                  <a:cubicBezTo>
                    <a:pt x="0" y="4671"/>
                    <a:pt x="333" y="6017"/>
                    <a:pt x="745" y="6017"/>
                  </a:cubicBezTo>
                  <a:lnTo>
                    <a:pt x="1520" y="6017"/>
                  </a:lnTo>
                  <a:cubicBezTo>
                    <a:pt x="1093" y="6017"/>
                    <a:pt x="760" y="4671"/>
                    <a:pt x="760" y="3008"/>
                  </a:cubicBezTo>
                  <a:cubicBezTo>
                    <a:pt x="760" y="1346"/>
                    <a:pt x="1125" y="0"/>
                    <a:pt x="1520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43"/>
            <p:cNvSpPr/>
            <p:nvPr/>
          </p:nvSpPr>
          <p:spPr>
            <a:xfrm>
              <a:off x="5360962" y="4373620"/>
              <a:ext cx="48558" cy="192093"/>
            </a:xfrm>
            <a:custGeom>
              <a:avLst/>
              <a:gdLst/>
              <a:ahLst/>
              <a:cxnLst/>
              <a:rect l="l" t="t" r="r" b="b"/>
              <a:pathLst>
                <a:path w="1521" h="6017" extrusionOk="0">
                  <a:moveTo>
                    <a:pt x="745" y="0"/>
                  </a:moveTo>
                  <a:cubicBezTo>
                    <a:pt x="333" y="0"/>
                    <a:pt x="1" y="1346"/>
                    <a:pt x="1" y="3008"/>
                  </a:cubicBezTo>
                  <a:cubicBezTo>
                    <a:pt x="1" y="4671"/>
                    <a:pt x="333" y="6017"/>
                    <a:pt x="745" y="6017"/>
                  </a:cubicBezTo>
                  <a:lnTo>
                    <a:pt x="1521" y="6017"/>
                  </a:lnTo>
                  <a:cubicBezTo>
                    <a:pt x="1109" y="6017"/>
                    <a:pt x="776" y="4671"/>
                    <a:pt x="776" y="3008"/>
                  </a:cubicBezTo>
                  <a:cubicBezTo>
                    <a:pt x="776" y="1346"/>
                    <a:pt x="1109" y="0"/>
                    <a:pt x="152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43"/>
            <p:cNvSpPr/>
            <p:nvPr/>
          </p:nvSpPr>
          <p:spPr>
            <a:xfrm>
              <a:off x="5032914" y="4399383"/>
              <a:ext cx="195158" cy="140566"/>
            </a:xfrm>
            <a:custGeom>
              <a:avLst/>
              <a:gdLst/>
              <a:ahLst/>
              <a:cxnLst/>
              <a:rect l="l" t="t" r="r" b="b"/>
              <a:pathLst>
                <a:path w="6113" h="4403" extrusionOk="0">
                  <a:moveTo>
                    <a:pt x="317" y="1"/>
                  </a:moveTo>
                  <a:cubicBezTo>
                    <a:pt x="0" y="1457"/>
                    <a:pt x="0" y="2946"/>
                    <a:pt x="317" y="4402"/>
                  </a:cubicBezTo>
                  <a:lnTo>
                    <a:pt x="6112" y="4402"/>
                  </a:lnTo>
                  <a:cubicBezTo>
                    <a:pt x="5780" y="2946"/>
                    <a:pt x="5780" y="1457"/>
                    <a:pt x="611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43"/>
            <p:cNvSpPr/>
            <p:nvPr/>
          </p:nvSpPr>
          <p:spPr>
            <a:xfrm>
              <a:off x="4741770" y="4089530"/>
              <a:ext cx="1551874" cy="284132"/>
            </a:xfrm>
            <a:custGeom>
              <a:avLst/>
              <a:gdLst/>
              <a:ahLst/>
              <a:cxnLst/>
              <a:rect l="l" t="t" r="r" b="b"/>
              <a:pathLst>
                <a:path w="48610" h="8900" extrusionOk="0">
                  <a:moveTo>
                    <a:pt x="1109" y="1"/>
                  </a:moveTo>
                  <a:cubicBezTo>
                    <a:pt x="491" y="1"/>
                    <a:pt x="0" y="1996"/>
                    <a:pt x="0" y="4450"/>
                  </a:cubicBezTo>
                  <a:cubicBezTo>
                    <a:pt x="0" y="6904"/>
                    <a:pt x="491" y="8899"/>
                    <a:pt x="1109" y="8899"/>
                  </a:cubicBezTo>
                  <a:lnTo>
                    <a:pt x="48087" y="8899"/>
                  </a:lnTo>
                  <a:cubicBezTo>
                    <a:pt x="48372" y="8899"/>
                    <a:pt x="48610" y="8662"/>
                    <a:pt x="48610" y="8377"/>
                  </a:cubicBezTo>
                  <a:cubicBezTo>
                    <a:pt x="48610" y="8234"/>
                    <a:pt x="48499" y="8123"/>
                    <a:pt x="48356" y="8123"/>
                  </a:cubicBezTo>
                  <a:lnTo>
                    <a:pt x="35689" y="8123"/>
                  </a:lnTo>
                  <a:cubicBezTo>
                    <a:pt x="35404" y="7316"/>
                    <a:pt x="35214" y="5970"/>
                    <a:pt x="35214" y="4450"/>
                  </a:cubicBezTo>
                  <a:cubicBezTo>
                    <a:pt x="35214" y="2930"/>
                    <a:pt x="35420" y="1584"/>
                    <a:pt x="35689" y="776"/>
                  </a:cubicBezTo>
                  <a:lnTo>
                    <a:pt x="48356" y="776"/>
                  </a:lnTo>
                  <a:cubicBezTo>
                    <a:pt x="48499" y="776"/>
                    <a:pt x="48610" y="666"/>
                    <a:pt x="48610" y="523"/>
                  </a:cubicBezTo>
                  <a:cubicBezTo>
                    <a:pt x="48610" y="238"/>
                    <a:pt x="48372" y="1"/>
                    <a:pt x="48087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43"/>
            <p:cNvSpPr/>
            <p:nvPr/>
          </p:nvSpPr>
          <p:spPr>
            <a:xfrm>
              <a:off x="5865930" y="4114303"/>
              <a:ext cx="15196" cy="234585"/>
            </a:xfrm>
            <a:custGeom>
              <a:avLst/>
              <a:gdLst/>
              <a:ahLst/>
              <a:cxnLst/>
              <a:rect l="l" t="t" r="r" b="b"/>
              <a:pathLst>
                <a:path w="476" h="7348" extrusionOk="0">
                  <a:moveTo>
                    <a:pt x="475" y="0"/>
                  </a:moveTo>
                  <a:cubicBezTo>
                    <a:pt x="206" y="808"/>
                    <a:pt x="0" y="2154"/>
                    <a:pt x="0" y="3674"/>
                  </a:cubicBezTo>
                  <a:cubicBezTo>
                    <a:pt x="0" y="5194"/>
                    <a:pt x="190" y="6540"/>
                    <a:pt x="475" y="7347"/>
                  </a:cubicBezTo>
                  <a:lnTo>
                    <a:pt x="475" y="0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43"/>
            <p:cNvSpPr/>
            <p:nvPr/>
          </p:nvSpPr>
          <p:spPr>
            <a:xfrm>
              <a:off x="5881094" y="4114303"/>
              <a:ext cx="387729" cy="234585"/>
            </a:xfrm>
            <a:custGeom>
              <a:avLst/>
              <a:gdLst/>
              <a:ahLst/>
              <a:cxnLst/>
              <a:rect l="l" t="t" r="r" b="b"/>
              <a:pathLst>
                <a:path w="12145" h="7348" extrusionOk="0">
                  <a:moveTo>
                    <a:pt x="0" y="0"/>
                  </a:moveTo>
                  <a:lnTo>
                    <a:pt x="0" y="7347"/>
                  </a:lnTo>
                  <a:lnTo>
                    <a:pt x="12145" y="7347"/>
                  </a:lnTo>
                  <a:cubicBezTo>
                    <a:pt x="11860" y="6540"/>
                    <a:pt x="11670" y="5194"/>
                    <a:pt x="11670" y="3674"/>
                  </a:cubicBezTo>
                  <a:cubicBezTo>
                    <a:pt x="11670" y="2154"/>
                    <a:pt x="11860" y="808"/>
                    <a:pt x="1214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43"/>
            <p:cNvSpPr/>
            <p:nvPr/>
          </p:nvSpPr>
          <p:spPr>
            <a:xfrm>
              <a:off x="4851971" y="4089530"/>
              <a:ext cx="71799" cy="284132"/>
            </a:xfrm>
            <a:custGeom>
              <a:avLst/>
              <a:gdLst/>
              <a:ahLst/>
              <a:cxnLst/>
              <a:rect l="l" t="t" r="r" b="b"/>
              <a:pathLst>
                <a:path w="2249" h="8900" extrusionOk="0">
                  <a:moveTo>
                    <a:pt x="1108" y="1"/>
                  </a:moveTo>
                  <a:cubicBezTo>
                    <a:pt x="491" y="1"/>
                    <a:pt x="0" y="1996"/>
                    <a:pt x="0" y="4450"/>
                  </a:cubicBezTo>
                  <a:cubicBezTo>
                    <a:pt x="0" y="6904"/>
                    <a:pt x="491" y="8899"/>
                    <a:pt x="1108" y="8899"/>
                  </a:cubicBezTo>
                  <a:lnTo>
                    <a:pt x="2248" y="8899"/>
                  </a:lnTo>
                  <a:cubicBezTo>
                    <a:pt x="1631" y="8899"/>
                    <a:pt x="1140" y="6904"/>
                    <a:pt x="1140" y="4450"/>
                  </a:cubicBezTo>
                  <a:cubicBezTo>
                    <a:pt x="1140" y="1996"/>
                    <a:pt x="1631" y="1"/>
                    <a:pt x="224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3"/>
            <p:cNvSpPr/>
            <p:nvPr/>
          </p:nvSpPr>
          <p:spPr>
            <a:xfrm>
              <a:off x="4905539" y="4089530"/>
              <a:ext cx="71799" cy="284132"/>
            </a:xfrm>
            <a:custGeom>
              <a:avLst/>
              <a:gdLst/>
              <a:ahLst/>
              <a:cxnLst/>
              <a:rect l="l" t="t" r="r" b="b"/>
              <a:pathLst>
                <a:path w="2249" h="8900" extrusionOk="0">
                  <a:moveTo>
                    <a:pt x="1109" y="1"/>
                  </a:moveTo>
                  <a:cubicBezTo>
                    <a:pt x="491" y="1"/>
                    <a:pt x="0" y="1996"/>
                    <a:pt x="0" y="4450"/>
                  </a:cubicBezTo>
                  <a:cubicBezTo>
                    <a:pt x="0" y="6904"/>
                    <a:pt x="491" y="8899"/>
                    <a:pt x="1109" y="8899"/>
                  </a:cubicBezTo>
                  <a:lnTo>
                    <a:pt x="2249" y="8899"/>
                  </a:lnTo>
                  <a:cubicBezTo>
                    <a:pt x="1647" y="8899"/>
                    <a:pt x="1140" y="6904"/>
                    <a:pt x="1140" y="4450"/>
                  </a:cubicBezTo>
                  <a:cubicBezTo>
                    <a:pt x="1140" y="1996"/>
                    <a:pt x="1647" y="1"/>
                    <a:pt x="224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43"/>
            <p:cNvSpPr/>
            <p:nvPr/>
          </p:nvSpPr>
          <p:spPr>
            <a:xfrm>
              <a:off x="5107711" y="4089530"/>
              <a:ext cx="71831" cy="284132"/>
            </a:xfrm>
            <a:custGeom>
              <a:avLst/>
              <a:gdLst/>
              <a:ahLst/>
              <a:cxnLst/>
              <a:rect l="l" t="t" r="r" b="b"/>
              <a:pathLst>
                <a:path w="2250" h="8900" extrusionOk="0">
                  <a:moveTo>
                    <a:pt x="1109" y="1"/>
                  </a:moveTo>
                  <a:cubicBezTo>
                    <a:pt x="492" y="1"/>
                    <a:pt x="1" y="1996"/>
                    <a:pt x="1" y="4450"/>
                  </a:cubicBezTo>
                  <a:cubicBezTo>
                    <a:pt x="1" y="6904"/>
                    <a:pt x="492" y="8899"/>
                    <a:pt x="1109" y="8899"/>
                  </a:cubicBezTo>
                  <a:lnTo>
                    <a:pt x="2249" y="8899"/>
                  </a:lnTo>
                  <a:cubicBezTo>
                    <a:pt x="1648" y="8899"/>
                    <a:pt x="1141" y="6904"/>
                    <a:pt x="1141" y="4450"/>
                  </a:cubicBezTo>
                  <a:cubicBezTo>
                    <a:pt x="1141" y="1996"/>
                    <a:pt x="1648" y="1"/>
                    <a:pt x="224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3"/>
            <p:cNvSpPr/>
            <p:nvPr/>
          </p:nvSpPr>
          <p:spPr>
            <a:xfrm>
              <a:off x="5161311" y="4089530"/>
              <a:ext cx="72310" cy="284132"/>
            </a:xfrm>
            <a:custGeom>
              <a:avLst/>
              <a:gdLst/>
              <a:ahLst/>
              <a:cxnLst/>
              <a:rect l="l" t="t" r="r" b="b"/>
              <a:pathLst>
                <a:path w="2265" h="8900" extrusionOk="0">
                  <a:moveTo>
                    <a:pt x="1109" y="1"/>
                  </a:moveTo>
                  <a:cubicBezTo>
                    <a:pt x="507" y="1"/>
                    <a:pt x="0" y="1996"/>
                    <a:pt x="0" y="4450"/>
                  </a:cubicBezTo>
                  <a:cubicBezTo>
                    <a:pt x="0" y="6904"/>
                    <a:pt x="507" y="8899"/>
                    <a:pt x="1109" y="8899"/>
                  </a:cubicBezTo>
                  <a:lnTo>
                    <a:pt x="2264" y="8899"/>
                  </a:lnTo>
                  <a:cubicBezTo>
                    <a:pt x="1647" y="8899"/>
                    <a:pt x="1156" y="6904"/>
                    <a:pt x="1156" y="4450"/>
                  </a:cubicBezTo>
                  <a:cubicBezTo>
                    <a:pt x="1156" y="1996"/>
                    <a:pt x="1647" y="1"/>
                    <a:pt x="226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3"/>
            <p:cNvSpPr/>
            <p:nvPr/>
          </p:nvSpPr>
          <p:spPr>
            <a:xfrm>
              <a:off x="5363484" y="4089530"/>
              <a:ext cx="72310" cy="284132"/>
            </a:xfrm>
            <a:custGeom>
              <a:avLst/>
              <a:gdLst/>
              <a:ahLst/>
              <a:cxnLst/>
              <a:rect l="l" t="t" r="r" b="b"/>
              <a:pathLst>
                <a:path w="2265" h="8900" extrusionOk="0">
                  <a:moveTo>
                    <a:pt x="1109" y="1"/>
                  </a:moveTo>
                  <a:cubicBezTo>
                    <a:pt x="507" y="1"/>
                    <a:pt x="1" y="1996"/>
                    <a:pt x="1" y="4450"/>
                  </a:cubicBezTo>
                  <a:cubicBezTo>
                    <a:pt x="1" y="6904"/>
                    <a:pt x="507" y="8899"/>
                    <a:pt x="1109" y="8899"/>
                  </a:cubicBezTo>
                  <a:lnTo>
                    <a:pt x="2265" y="8899"/>
                  </a:lnTo>
                  <a:cubicBezTo>
                    <a:pt x="1647" y="8899"/>
                    <a:pt x="1157" y="6904"/>
                    <a:pt x="1157" y="4450"/>
                  </a:cubicBezTo>
                  <a:cubicBezTo>
                    <a:pt x="1157" y="1996"/>
                    <a:pt x="1647" y="1"/>
                    <a:pt x="2265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3"/>
            <p:cNvSpPr/>
            <p:nvPr/>
          </p:nvSpPr>
          <p:spPr>
            <a:xfrm>
              <a:off x="5417562" y="4089530"/>
              <a:ext cx="71831" cy="284132"/>
            </a:xfrm>
            <a:custGeom>
              <a:avLst/>
              <a:gdLst/>
              <a:ahLst/>
              <a:cxnLst/>
              <a:rect l="l" t="t" r="r" b="b"/>
              <a:pathLst>
                <a:path w="2250" h="8900" extrusionOk="0">
                  <a:moveTo>
                    <a:pt x="1109" y="1"/>
                  </a:moveTo>
                  <a:cubicBezTo>
                    <a:pt x="492" y="1"/>
                    <a:pt x="1" y="1996"/>
                    <a:pt x="1" y="4450"/>
                  </a:cubicBezTo>
                  <a:cubicBezTo>
                    <a:pt x="1" y="6904"/>
                    <a:pt x="492" y="8899"/>
                    <a:pt x="1109" y="8899"/>
                  </a:cubicBezTo>
                  <a:lnTo>
                    <a:pt x="2249" y="8899"/>
                  </a:lnTo>
                  <a:cubicBezTo>
                    <a:pt x="1632" y="8899"/>
                    <a:pt x="1141" y="6904"/>
                    <a:pt x="1141" y="4450"/>
                  </a:cubicBezTo>
                  <a:cubicBezTo>
                    <a:pt x="1141" y="1996"/>
                    <a:pt x="1632" y="1"/>
                    <a:pt x="224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3"/>
            <p:cNvSpPr/>
            <p:nvPr/>
          </p:nvSpPr>
          <p:spPr>
            <a:xfrm>
              <a:off x="5619767" y="4089530"/>
              <a:ext cx="71799" cy="284132"/>
            </a:xfrm>
            <a:custGeom>
              <a:avLst/>
              <a:gdLst/>
              <a:ahLst/>
              <a:cxnLst/>
              <a:rect l="l" t="t" r="r" b="b"/>
              <a:pathLst>
                <a:path w="2249" h="8900" extrusionOk="0">
                  <a:moveTo>
                    <a:pt x="1109" y="1"/>
                  </a:moveTo>
                  <a:cubicBezTo>
                    <a:pt x="491" y="1"/>
                    <a:pt x="0" y="1996"/>
                    <a:pt x="0" y="4450"/>
                  </a:cubicBezTo>
                  <a:cubicBezTo>
                    <a:pt x="0" y="6904"/>
                    <a:pt x="491" y="8899"/>
                    <a:pt x="1109" y="8899"/>
                  </a:cubicBezTo>
                  <a:lnTo>
                    <a:pt x="2249" y="8899"/>
                  </a:lnTo>
                  <a:cubicBezTo>
                    <a:pt x="1631" y="8899"/>
                    <a:pt x="1140" y="6904"/>
                    <a:pt x="1140" y="4450"/>
                  </a:cubicBezTo>
                  <a:cubicBezTo>
                    <a:pt x="1140" y="1996"/>
                    <a:pt x="1631" y="1"/>
                    <a:pt x="224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3"/>
            <p:cNvSpPr/>
            <p:nvPr/>
          </p:nvSpPr>
          <p:spPr>
            <a:xfrm>
              <a:off x="5673335" y="4089530"/>
              <a:ext cx="71831" cy="284132"/>
            </a:xfrm>
            <a:custGeom>
              <a:avLst/>
              <a:gdLst/>
              <a:ahLst/>
              <a:cxnLst/>
              <a:rect l="l" t="t" r="r" b="b"/>
              <a:pathLst>
                <a:path w="2250" h="8900" extrusionOk="0">
                  <a:moveTo>
                    <a:pt x="1109" y="1"/>
                  </a:moveTo>
                  <a:cubicBezTo>
                    <a:pt x="492" y="1"/>
                    <a:pt x="1" y="1996"/>
                    <a:pt x="1" y="4450"/>
                  </a:cubicBezTo>
                  <a:cubicBezTo>
                    <a:pt x="1" y="6904"/>
                    <a:pt x="492" y="8899"/>
                    <a:pt x="1109" y="8899"/>
                  </a:cubicBezTo>
                  <a:lnTo>
                    <a:pt x="2249" y="8899"/>
                  </a:lnTo>
                  <a:cubicBezTo>
                    <a:pt x="1647" y="8899"/>
                    <a:pt x="1141" y="6904"/>
                    <a:pt x="1141" y="4450"/>
                  </a:cubicBezTo>
                  <a:cubicBezTo>
                    <a:pt x="1141" y="1996"/>
                    <a:pt x="1647" y="1"/>
                    <a:pt x="224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3"/>
            <p:cNvSpPr/>
            <p:nvPr/>
          </p:nvSpPr>
          <p:spPr>
            <a:xfrm>
              <a:off x="4682105" y="3735207"/>
              <a:ext cx="1427047" cy="353857"/>
            </a:xfrm>
            <a:custGeom>
              <a:avLst/>
              <a:gdLst/>
              <a:ahLst/>
              <a:cxnLst/>
              <a:rect l="l" t="t" r="r" b="b"/>
              <a:pathLst>
                <a:path w="44700" h="11084" extrusionOk="0">
                  <a:moveTo>
                    <a:pt x="1378" y="0"/>
                  </a:moveTo>
                  <a:cubicBezTo>
                    <a:pt x="618" y="0"/>
                    <a:pt x="1" y="2486"/>
                    <a:pt x="1" y="5542"/>
                  </a:cubicBezTo>
                  <a:cubicBezTo>
                    <a:pt x="1" y="8614"/>
                    <a:pt x="618" y="11084"/>
                    <a:pt x="1378" y="11084"/>
                  </a:cubicBezTo>
                  <a:lnTo>
                    <a:pt x="44050" y="11084"/>
                  </a:lnTo>
                  <a:cubicBezTo>
                    <a:pt x="44414" y="11084"/>
                    <a:pt x="44699" y="10799"/>
                    <a:pt x="44699" y="10435"/>
                  </a:cubicBezTo>
                  <a:cubicBezTo>
                    <a:pt x="44699" y="10260"/>
                    <a:pt x="44557" y="10118"/>
                    <a:pt x="44383" y="10118"/>
                  </a:cubicBezTo>
                  <a:lnTo>
                    <a:pt x="28612" y="10118"/>
                  </a:lnTo>
                  <a:cubicBezTo>
                    <a:pt x="28248" y="9136"/>
                    <a:pt x="28026" y="7442"/>
                    <a:pt x="28026" y="5558"/>
                  </a:cubicBezTo>
                  <a:cubicBezTo>
                    <a:pt x="28026" y="3658"/>
                    <a:pt x="28264" y="1979"/>
                    <a:pt x="28612" y="982"/>
                  </a:cubicBezTo>
                  <a:lnTo>
                    <a:pt x="44383" y="982"/>
                  </a:lnTo>
                  <a:cubicBezTo>
                    <a:pt x="44557" y="982"/>
                    <a:pt x="44699" y="839"/>
                    <a:pt x="44699" y="665"/>
                  </a:cubicBezTo>
                  <a:cubicBezTo>
                    <a:pt x="44699" y="301"/>
                    <a:pt x="44414" y="0"/>
                    <a:pt x="4405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43"/>
            <p:cNvSpPr/>
            <p:nvPr/>
          </p:nvSpPr>
          <p:spPr>
            <a:xfrm>
              <a:off x="5576798" y="3766525"/>
              <a:ext cx="18740" cy="291699"/>
            </a:xfrm>
            <a:custGeom>
              <a:avLst/>
              <a:gdLst/>
              <a:ahLst/>
              <a:cxnLst/>
              <a:rect l="l" t="t" r="r" b="b"/>
              <a:pathLst>
                <a:path w="587" h="9137" extrusionOk="0">
                  <a:moveTo>
                    <a:pt x="586" y="1"/>
                  </a:moveTo>
                  <a:cubicBezTo>
                    <a:pt x="238" y="998"/>
                    <a:pt x="0" y="2677"/>
                    <a:pt x="0" y="4577"/>
                  </a:cubicBezTo>
                  <a:cubicBezTo>
                    <a:pt x="0" y="6461"/>
                    <a:pt x="222" y="8155"/>
                    <a:pt x="586" y="9137"/>
                  </a:cubicBezTo>
                  <a:lnTo>
                    <a:pt x="586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3"/>
            <p:cNvSpPr/>
            <p:nvPr/>
          </p:nvSpPr>
          <p:spPr>
            <a:xfrm>
              <a:off x="5595505" y="3766525"/>
              <a:ext cx="482770" cy="291699"/>
            </a:xfrm>
            <a:custGeom>
              <a:avLst/>
              <a:gdLst/>
              <a:ahLst/>
              <a:cxnLst/>
              <a:rect l="l" t="t" r="r" b="b"/>
              <a:pathLst>
                <a:path w="15122" h="9137" extrusionOk="0">
                  <a:moveTo>
                    <a:pt x="0" y="1"/>
                  </a:moveTo>
                  <a:lnTo>
                    <a:pt x="0" y="9137"/>
                  </a:lnTo>
                  <a:lnTo>
                    <a:pt x="15121" y="9137"/>
                  </a:lnTo>
                  <a:cubicBezTo>
                    <a:pt x="14757" y="8155"/>
                    <a:pt x="14536" y="6461"/>
                    <a:pt x="14536" y="4577"/>
                  </a:cubicBezTo>
                  <a:cubicBezTo>
                    <a:pt x="14536" y="2677"/>
                    <a:pt x="14773" y="998"/>
                    <a:pt x="1512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3"/>
            <p:cNvSpPr/>
            <p:nvPr/>
          </p:nvSpPr>
          <p:spPr>
            <a:xfrm>
              <a:off x="4790294" y="3858018"/>
              <a:ext cx="124380" cy="108737"/>
            </a:xfrm>
            <a:custGeom>
              <a:avLst/>
              <a:gdLst/>
              <a:ahLst/>
              <a:cxnLst/>
              <a:rect l="l" t="t" r="r" b="b"/>
              <a:pathLst>
                <a:path w="3896" h="3406" extrusionOk="0">
                  <a:moveTo>
                    <a:pt x="2819" y="1"/>
                  </a:moveTo>
                  <a:lnTo>
                    <a:pt x="0" y="1711"/>
                  </a:lnTo>
                  <a:lnTo>
                    <a:pt x="2819" y="3405"/>
                  </a:lnTo>
                  <a:lnTo>
                    <a:pt x="3895" y="2756"/>
                  </a:lnTo>
                  <a:lnTo>
                    <a:pt x="2138" y="1711"/>
                  </a:lnTo>
                  <a:lnTo>
                    <a:pt x="3895" y="650"/>
                  </a:lnTo>
                  <a:lnTo>
                    <a:pt x="2819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3"/>
            <p:cNvSpPr/>
            <p:nvPr/>
          </p:nvSpPr>
          <p:spPr>
            <a:xfrm>
              <a:off x="4914637" y="3925250"/>
              <a:ext cx="68256" cy="41503"/>
            </a:xfrm>
            <a:custGeom>
              <a:avLst/>
              <a:gdLst/>
              <a:ahLst/>
              <a:cxnLst/>
              <a:rect l="l" t="t" r="r" b="b"/>
              <a:pathLst>
                <a:path w="2138" h="1300" extrusionOk="0">
                  <a:moveTo>
                    <a:pt x="1061" y="1"/>
                  </a:moveTo>
                  <a:lnTo>
                    <a:pt x="0" y="650"/>
                  </a:lnTo>
                  <a:lnTo>
                    <a:pt x="1061" y="1299"/>
                  </a:lnTo>
                  <a:lnTo>
                    <a:pt x="2138" y="650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3"/>
            <p:cNvSpPr/>
            <p:nvPr/>
          </p:nvSpPr>
          <p:spPr>
            <a:xfrm>
              <a:off x="4914637" y="3858018"/>
              <a:ext cx="68256" cy="41503"/>
            </a:xfrm>
            <a:custGeom>
              <a:avLst/>
              <a:gdLst/>
              <a:ahLst/>
              <a:cxnLst/>
              <a:rect l="l" t="t" r="r" b="b"/>
              <a:pathLst>
                <a:path w="2138" h="1300" extrusionOk="0">
                  <a:moveTo>
                    <a:pt x="1061" y="1"/>
                  </a:moveTo>
                  <a:lnTo>
                    <a:pt x="0" y="650"/>
                  </a:lnTo>
                  <a:lnTo>
                    <a:pt x="1061" y="1299"/>
                  </a:lnTo>
                  <a:lnTo>
                    <a:pt x="2138" y="650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3"/>
            <p:cNvSpPr/>
            <p:nvPr/>
          </p:nvSpPr>
          <p:spPr>
            <a:xfrm>
              <a:off x="4858515" y="3878737"/>
              <a:ext cx="90029" cy="67266"/>
            </a:xfrm>
            <a:custGeom>
              <a:avLst/>
              <a:gdLst/>
              <a:ahLst/>
              <a:cxnLst/>
              <a:rect l="l" t="t" r="r" b="b"/>
              <a:pathLst>
                <a:path w="2820" h="2107" extrusionOk="0">
                  <a:moveTo>
                    <a:pt x="1758" y="1"/>
                  </a:moveTo>
                  <a:lnTo>
                    <a:pt x="1" y="1062"/>
                  </a:lnTo>
                  <a:lnTo>
                    <a:pt x="1758" y="2107"/>
                  </a:lnTo>
                  <a:lnTo>
                    <a:pt x="2819" y="1458"/>
                  </a:lnTo>
                  <a:lnTo>
                    <a:pt x="2154" y="1062"/>
                  </a:lnTo>
                  <a:lnTo>
                    <a:pt x="2819" y="650"/>
                  </a:lnTo>
                  <a:lnTo>
                    <a:pt x="1758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3"/>
            <p:cNvSpPr/>
            <p:nvPr/>
          </p:nvSpPr>
          <p:spPr>
            <a:xfrm>
              <a:off x="4982858" y="3858018"/>
              <a:ext cx="68288" cy="41503"/>
            </a:xfrm>
            <a:custGeom>
              <a:avLst/>
              <a:gdLst/>
              <a:ahLst/>
              <a:cxnLst/>
              <a:rect l="l" t="t" r="r" b="b"/>
              <a:pathLst>
                <a:path w="2139" h="1300" extrusionOk="0">
                  <a:moveTo>
                    <a:pt x="1062" y="1"/>
                  </a:moveTo>
                  <a:lnTo>
                    <a:pt x="1" y="650"/>
                  </a:lnTo>
                  <a:lnTo>
                    <a:pt x="1062" y="1299"/>
                  </a:lnTo>
                  <a:lnTo>
                    <a:pt x="2138" y="650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3"/>
            <p:cNvSpPr/>
            <p:nvPr/>
          </p:nvSpPr>
          <p:spPr>
            <a:xfrm>
              <a:off x="4982858" y="3925250"/>
              <a:ext cx="68288" cy="41503"/>
            </a:xfrm>
            <a:custGeom>
              <a:avLst/>
              <a:gdLst/>
              <a:ahLst/>
              <a:cxnLst/>
              <a:rect l="l" t="t" r="r" b="b"/>
              <a:pathLst>
                <a:path w="2139" h="1300" extrusionOk="0">
                  <a:moveTo>
                    <a:pt x="1062" y="1"/>
                  </a:moveTo>
                  <a:lnTo>
                    <a:pt x="1" y="650"/>
                  </a:lnTo>
                  <a:lnTo>
                    <a:pt x="1062" y="1299"/>
                  </a:lnTo>
                  <a:lnTo>
                    <a:pt x="2138" y="650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3"/>
            <p:cNvSpPr/>
            <p:nvPr/>
          </p:nvSpPr>
          <p:spPr>
            <a:xfrm>
              <a:off x="4948508" y="3878737"/>
              <a:ext cx="68256" cy="67266"/>
            </a:xfrm>
            <a:custGeom>
              <a:avLst/>
              <a:gdLst/>
              <a:ahLst/>
              <a:cxnLst/>
              <a:rect l="l" t="t" r="r" b="b"/>
              <a:pathLst>
                <a:path w="2138" h="2107" extrusionOk="0">
                  <a:moveTo>
                    <a:pt x="1077" y="1"/>
                  </a:moveTo>
                  <a:lnTo>
                    <a:pt x="0" y="650"/>
                  </a:lnTo>
                  <a:lnTo>
                    <a:pt x="681" y="1062"/>
                  </a:lnTo>
                  <a:lnTo>
                    <a:pt x="0" y="1458"/>
                  </a:lnTo>
                  <a:lnTo>
                    <a:pt x="1077" y="2107"/>
                  </a:lnTo>
                  <a:lnTo>
                    <a:pt x="2138" y="1458"/>
                  </a:lnTo>
                  <a:lnTo>
                    <a:pt x="1473" y="1062"/>
                  </a:lnTo>
                  <a:lnTo>
                    <a:pt x="2138" y="65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3"/>
            <p:cNvSpPr/>
            <p:nvPr/>
          </p:nvSpPr>
          <p:spPr>
            <a:xfrm>
              <a:off x="4927279" y="3899487"/>
              <a:ext cx="43003" cy="25795"/>
            </a:xfrm>
            <a:custGeom>
              <a:avLst/>
              <a:gdLst/>
              <a:ahLst/>
              <a:cxnLst/>
              <a:rect l="l" t="t" r="r" b="b"/>
              <a:pathLst>
                <a:path w="1347" h="808" extrusionOk="0">
                  <a:moveTo>
                    <a:pt x="665" y="0"/>
                  </a:moveTo>
                  <a:lnTo>
                    <a:pt x="0" y="412"/>
                  </a:lnTo>
                  <a:lnTo>
                    <a:pt x="665" y="808"/>
                  </a:lnTo>
                  <a:lnTo>
                    <a:pt x="1346" y="412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43"/>
            <p:cNvSpPr/>
            <p:nvPr/>
          </p:nvSpPr>
          <p:spPr>
            <a:xfrm>
              <a:off x="5051110" y="3858018"/>
              <a:ext cx="68288" cy="41503"/>
            </a:xfrm>
            <a:custGeom>
              <a:avLst/>
              <a:gdLst/>
              <a:ahLst/>
              <a:cxnLst/>
              <a:rect l="l" t="t" r="r" b="b"/>
              <a:pathLst>
                <a:path w="2139" h="1300" extrusionOk="0">
                  <a:moveTo>
                    <a:pt x="1061" y="1"/>
                  </a:moveTo>
                  <a:lnTo>
                    <a:pt x="0" y="650"/>
                  </a:lnTo>
                  <a:lnTo>
                    <a:pt x="1061" y="1299"/>
                  </a:lnTo>
                  <a:lnTo>
                    <a:pt x="2138" y="650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3"/>
            <p:cNvSpPr/>
            <p:nvPr/>
          </p:nvSpPr>
          <p:spPr>
            <a:xfrm>
              <a:off x="5051110" y="3925250"/>
              <a:ext cx="68288" cy="41503"/>
            </a:xfrm>
            <a:custGeom>
              <a:avLst/>
              <a:gdLst/>
              <a:ahLst/>
              <a:cxnLst/>
              <a:rect l="l" t="t" r="r" b="b"/>
              <a:pathLst>
                <a:path w="2139" h="1300" extrusionOk="0">
                  <a:moveTo>
                    <a:pt x="1061" y="1"/>
                  </a:moveTo>
                  <a:lnTo>
                    <a:pt x="0" y="650"/>
                  </a:lnTo>
                  <a:lnTo>
                    <a:pt x="1061" y="1299"/>
                  </a:lnTo>
                  <a:lnTo>
                    <a:pt x="2138" y="650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3"/>
            <p:cNvSpPr/>
            <p:nvPr/>
          </p:nvSpPr>
          <p:spPr>
            <a:xfrm>
              <a:off x="5016729" y="3878737"/>
              <a:ext cx="68288" cy="67266"/>
            </a:xfrm>
            <a:custGeom>
              <a:avLst/>
              <a:gdLst/>
              <a:ahLst/>
              <a:cxnLst/>
              <a:rect l="l" t="t" r="r" b="b"/>
              <a:pathLst>
                <a:path w="2139" h="2107" extrusionOk="0">
                  <a:moveTo>
                    <a:pt x="1077" y="1"/>
                  </a:moveTo>
                  <a:lnTo>
                    <a:pt x="1" y="650"/>
                  </a:lnTo>
                  <a:lnTo>
                    <a:pt x="682" y="1062"/>
                  </a:lnTo>
                  <a:lnTo>
                    <a:pt x="1" y="1458"/>
                  </a:lnTo>
                  <a:lnTo>
                    <a:pt x="1077" y="2107"/>
                  </a:lnTo>
                  <a:lnTo>
                    <a:pt x="2138" y="1458"/>
                  </a:lnTo>
                  <a:lnTo>
                    <a:pt x="1473" y="1062"/>
                  </a:lnTo>
                  <a:lnTo>
                    <a:pt x="2138" y="65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3"/>
            <p:cNvSpPr/>
            <p:nvPr/>
          </p:nvSpPr>
          <p:spPr>
            <a:xfrm>
              <a:off x="4995499" y="3899487"/>
              <a:ext cx="43003" cy="25795"/>
            </a:xfrm>
            <a:custGeom>
              <a:avLst/>
              <a:gdLst/>
              <a:ahLst/>
              <a:cxnLst/>
              <a:rect l="l" t="t" r="r" b="b"/>
              <a:pathLst>
                <a:path w="1347" h="808" extrusionOk="0">
                  <a:moveTo>
                    <a:pt x="666" y="0"/>
                  </a:moveTo>
                  <a:lnTo>
                    <a:pt x="1" y="412"/>
                  </a:lnTo>
                  <a:lnTo>
                    <a:pt x="666" y="808"/>
                  </a:lnTo>
                  <a:lnTo>
                    <a:pt x="1347" y="412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3"/>
            <p:cNvSpPr/>
            <p:nvPr/>
          </p:nvSpPr>
          <p:spPr>
            <a:xfrm>
              <a:off x="5119363" y="3925250"/>
              <a:ext cx="68256" cy="41503"/>
            </a:xfrm>
            <a:custGeom>
              <a:avLst/>
              <a:gdLst/>
              <a:ahLst/>
              <a:cxnLst/>
              <a:rect l="l" t="t" r="r" b="b"/>
              <a:pathLst>
                <a:path w="2138" h="1300" extrusionOk="0">
                  <a:moveTo>
                    <a:pt x="1077" y="1"/>
                  </a:moveTo>
                  <a:lnTo>
                    <a:pt x="0" y="650"/>
                  </a:lnTo>
                  <a:lnTo>
                    <a:pt x="1077" y="1299"/>
                  </a:lnTo>
                  <a:lnTo>
                    <a:pt x="2138" y="65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3"/>
            <p:cNvSpPr/>
            <p:nvPr/>
          </p:nvSpPr>
          <p:spPr>
            <a:xfrm>
              <a:off x="5119363" y="3858018"/>
              <a:ext cx="68256" cy="41503"/>
            </a:xfrm>
            <a:custGeom>
              <a:avLst/>
              <a:gdLst/>
              <a:ahLst/>
              <a:cxnLst/>
              <a:rect l="l" t="t" r="r" b="b"/>
              <a:pathLst>
                <a:path w="2138" h="1300" extrusionOk="0">
                  <a:moveTo>
                    <a:pt x="1077" y="1"/>
                  </a:moveTo>
                  <a:lnTo>
                    <a:pt x="0" y="650"/>
                  </a:lnTo>
                  <a:lnTo>
                    <a:pt x="1077" y="1299"/>
                  </a:lnTo>
                  <a:lnTo>
                    <a:pt x="2138" y="65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3"/>
            <p:cNvSpPr/>
            <p:nvPr/>
          </p:nvSpPr>
          <p:spPr>
            <a:xfrm>
              <a:off x="5084981" y="3878737"/>
              <a:ext cx="68766" cy="67266"/>
            </a:xfrm>
            <a:custGeom>
              <a:avLst/>
              <a:gdLst/>
              <a:ahLst/>
              <a:cxnLst/>
              <a:rect l="l" t="t" r="r" b="b"/>
              <a:pathLst>
                <a:path w="2154" h="2107" extrusionOk="0">
                  <a:moveTo>
                    <a:pt x="1077" y="1"/>
                  </a:moveTo>
                  <a:lnTo>
                    <a:pt x="0" y="650"/>
                  </a:lnTo>
                  <a:lnTo>
                    <a:pt x="681" y="1062"/>
                  </a:lnTo>
                  <a:lnTo>
                    <a:pt x="0" y="1458"/>
                  </a:lnTo>
                  <a:lnTo>
                    <a:pt x="1077" y="2107"/>
                  </a:lnTo>
                  <a:lnTo>
                    <a:pt x="2154" y="1458"/>
                  </a:lnTo>
                  <a:lnTo>
                    <a:pt x="1473" y="1062"/>
                  </a:lnTo>
                  <a:lnTo>
                    <a:pt x="2154" y="65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3"/>
            <p:cNvSpPr/>
            <p:nvPr/>
          </p:nvSpPr>
          <p:spPr>
            <a:xfrm>
              <a:off x="5063752" y="3899487"/>
              <a:ext cx="43003" cy="25795"/>
            </a:xfrm>
            <a:custGeom>
              <a:avLst/>
              <a:gdLst/>
              <a:ahLst/>
              <a:cxnLst/>
              <a:rect l="l" t="t" r="r" b="b"/>
              <a:pathLst>
                <a:path w="1347" h="808" extrusionOk="0">
                  <a:moveTo>
                    <a:pt x="665" y="0"/>
                  </a:moveTo>
                  <a:lnTo>
                    <a:pt x="0" y="412"/>
                  </a:lnTo>
                  <a:lnTo>
                    <a:pt x="665" y="808"/>
                  </a:lnTo>
                  <a:lnTo>
                    <a:pt x="1346" y="412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3"/>
            <p:cNvSpPr/>
            <p:nvPr/>
          </p:nvSpPr>
          <p:spPr>
            <a:xfrm>
              <a:off x="5187584" y="3858018"/>
              <a:ext cx="68288" cy="41503"/>
            </a:xfrm>
            <a:custGeom>
              <a:avLst/>
              <a:gdLst/>
              <a:ahLst/>
              <a:cxnLst/>
              <a:rect l="l" t="t" r="r" b="b"/>
              <a:pathLst>
                <a:path w="2139" h="1300" extrusionOk="0">
                  <a:moveTo>
                    <a:pt x="1077" y="1"/>
                  </a:moveTo>
                  <a:lnTo>
                    <a:pt x="1" y="650"/>
                  </a:lnTo>
                  <a:lnTo>
                    <a:pt x="1077" y="1299"/>
                  </a:lnTo>
                  <a:lnTo>
                    <a:pt x="2138" y="65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43"/>
            <p:cNvSpPr/>
            <p:nvPr/>
          </p:nvSpPr>
          <p:spPr>
            <a:xfrm>
              <a:off x="5187584" y="3925250"/>
              <a:ext cx="68288" cy="41503"/>
            </a:xfrm>
            <a:custGeom>
              <a:avLst/>
              <a:gdLst/>
              <a:ahLst/>
              <a:cxnLst/>
              <a:rect l="l" t="t" r="r" b="b"/>
              <a:pathLst>
                <a:path w="2139" h="1300" extrusionOk="0">
                  <a:moveTo>
                    <a:pt x="1077" y="1"/>
                  </a:moveTo>
                  <a:lnTo>
                    <a:pt x="1" y="650"/>
                  </a:lnTo>
                  <a:lnTo>
                    <a:pt x="1077" y="1299"/>
                  </a:lnTo>
                  <a:lnTo>
                    <a:pt x="2138" y="65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3"/>
            <p:cNvSpPr/>
            <p:nvPr/>
          </p:nvSpPr>
          <p:spPr>
            <a:xfrm>
              <a:off x="5153713" y="3878737"/>
              <a:ext cx="68288" cy="67266"/>
            </a:xfrm>
            <a:custGeom>
              <a:avLst/>
              <a:gdLst/>
              <a:ahLst/>
              <a:cxnLst/>
              <a:rect l="l" t="t" r="r" b="b"/>
              <a:pathLst>
                <a:path w="2139" h="2107" extrusionOk="0">
                  <a:moveTo>
                    <a:pt x="1062" y="1"/>
                  </a:moveTo>
                  <a:lnTo>
                    <a:pt x="1" y="650"/>
                  </a:lnTo>
                  <a:lnTo>
                    <a:pt x="666" y="1062"/>
                  </a:lnTo>
                  <a:lnTo>
                    <a:pt x="1" y="1458"/>
                  </a:lnTo>
                  <a:lnTo>
                    <a:pt x="1062" y="2107"/>
                  </a:lnTo>
                  <a:lnTo>
                    <a:pt x="2138" y="1458"/>
                  </a:lnTo>
                  <a:lnTo>
                    <a:pt x="1457" y="1062"/>
                  </a:lnTo>
                  <a:lnTo>
                    <a:pt x="2138" y="650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3"/>
            <p:cNvSpPr/>
            <p:nvPr/>
          </p:nvSpPr>
          <p:spPr>
            <a:xfrm>
              <a:off x="5131973" y="3899487"/>
              <a:ext cx="43003" cy="25795"/>
            </a:xfrm>
            <a:custGeom>
              <a:avLst/>
              <a:gdLst/>
              <a:ahLst/>
              <a:cxnLst/>
              <a:rect l="l" t="t" r="r" b="b"/>
              <a:pathLst>
                <a:path w="1347" h="808" extrusionOk="0">
                  <a:moveTo>
                    <a:pt x="682" y="0"/>
                  </a:moveTo>
                  <a:lnTo>
                    <a:pt x="1" y="412"/>
                  </a:lnTo>
                  <a:lnTo>
                    <a:pt x="682" y="808"/>
                  </a:lnTo>
                  <a:lnTo>
                    <a:pt x="1347" y="412"/>
                  </a:lnTo>
                  <a:lnTo>
                    <a:pt x="682" y="0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3"/>
            <p:cNvSpPr/>
            <p:nvPr/>
          </p:nvSpPr>
          <p:spPr>
            <a:xfrm>
              <a:off x="5255837" y="3925250"/>
              <a:ext cx="68256" cy="41503"/>
            </a:xfrm>
            <a:custGeom>
              <a:avLst/>
              <a:gdLst/>
              <a:ahLst/>
              <a:cxnLst/>
              <a:rect l="l" t="t" r="r" b="b"/>
              <a:pathLst>
                <a:path w="2138" h="1300" extrusionOk="0">
                  <a:moveTo>
                    <a:pt x="1077" y="1"/>
                  </a:moveTo>
                  <a:lnTo>
                    <a:pt x="0" y="650"/>
                  </a:lnTo>
                  <a:lnTo>
                    <a:pt x="1077" y="1299"/>
                  </a:lnTo>
                  <a:lnTo>
                    <a:pt x="2138" y="65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3"/>
            <p:cNvSpPr/>
            <p:nvPr/>
          </p:nvSpPr>
          <p:spPr>
            <a:xfrm>
              <a:off x="5255837" y="3858018"/>
              <a:ext cx="68256" cy="41503"/>
            </a:xfrm>
            <a:custGeom>
              <a:avLst/>
              <a:gdLst/>
              <a:ahLst/>
              <a:cxnLst/>
              <a:rect l="l" t="t" r="r" b="b"/>
              <a:pathLst>
                <a:path w="2138" h="1300" extrusionOk="0">
                  <a:moveTo>
                    <a:pt x="1077" y="1"/>
                  </a:moveTo>
                  <a:lnTo>
                    <a:pt x="0" y="650"/>
                  </a:lnTo>
                  <a:lnTo>
                    <a:pt x="1077" y="1299"/>
                  </a:lnTo>
                  <a:lnTo>
                    <a:pt x="2138" y="65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3"/>
            <p:cNvSpPr/>
            <p:nvPr/>
          </p:nvSpPr>
          <p:spPr>
            <a:xfrm>
              <a:off x="5221966" y="3878737"/>
              <a:ext cx="68256" cy="67266"/>
            </a:xfrm>
            <a:custGeom>
              <a:avLst/>
              <a:gdLst/>
              <a:ahLst/>
              <a:cxnLst/>
              <a:rect l="l" t="t" r="r" b="b"/>
              <a:pathLst>
                <a:path w="2138" h="2107" extrusionOk="0">
                  <a:moveTo>
                    <a:pt x="1061" y="1"/>
                  </a:moveTo>
                  <a:lnTo>
                    <a:pt x="0" y="650"/>
                  </a:lnTo>
                  <a:lnTo>
                    <a:pt x="665" y="1062"/>
                  </a:lnTo>
                  <a:lnTo>
                    <a:pt x="0" y="1458"/>
                  </a:lnTo>
                  <a:lnTo>
                    <a:pt x="1061" y="2107"/>
                  </a:lnTo>
                  <a:lnTo>
                    <a:pt x="2138" y="1458"/>
                  </a:lnTo>
                  <a:lnTo>
                    <a:pt x="1457" y="1062"/>
                  </a:lnTo>
                  <a:lnTo>
                    <a:pt x="2138" y="650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3"/>
            <p:cNvSpPr/>
            <p:nvPr/>
          </p:nvSpPr>
          <p:spPr>
            <a:xfrm>
              <a:off x="5200226" y="3899487"/>
              <a:ext cx="43003" cy="25795"/>
            </a:xfrm>
            <a:custGeom>
              <a:avLst/>
              <a:gdLst/>
              <a:ahLst/>
              <a:cxnLst/>
              <a:rect l="l" t="t" r="r" b="b"/>
              <a:pathLst>
                <a:path w="1347" h="808" extrusionOk="0">
                  <a:moveTo>
                    <a:pt x="681" y="0"/>
                  </a:moveTo>
                  <a:lnTo>
                    <a:pt x="0" y="412"/>
                  </a:lnTo>
                  <a:lnTo>
                    <a:pt x="681" y="808"/>
                  </a:lnTo>
                  <a:lnTo>
                    <a:pt x="1346" y="412"/>
                  </a:lnTo>
                  <a:lnTo>
                    <a:pt x="681" y="0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3"/>
            <p:cNvSpPr/>
            <p:nvPr/>
          </p:nvSpPr>
          <p:spPr>
            <a:xfrm>
              <a:off x="5324058" y="3858018"/>
              <a:ext cx="124380" cy="108737"/>
            </a:xfrm>
            <a:custGeom>
              <a:avLst/>
              <a:gdLst/>
              <a:ahLst/>
              <a:cxnLst/>
              <a:rect l="l" t="t" r="r" b="b"/>
              <a:pathLst>
                <a:path w="3896" h="3406" extrusionOk="0">
                  <a:moveTo>
                    <a:pt x="1077" y="1"/>
                  </a:moveTo>
                  <a:lnTo>
                    <a:pt x="1" y="650"/>
                  </a:lnTo>
                  <a:lnTo>
                    <a:pt x="1742" y="1711"/>
                  </a:lnTo>
                  <a:lnTo>
                    <a:pt x="1" y="2756"/>
                  </a:lnTo>
                  <a:lnTo>
                    <a:pt x="1077" y="3405"/>
                  </a:lnTo>
                  <a:lnTo>
                    <a:pt x="3896" y="1711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3"/>
            <p:cNvSpPr/>
            <p:nvPr/>
          </p:nvSpPr>
          <p:spPr>
            <a:xfrm>
              <a:off x="5290187" y="3878737"/>
              <a:ext cx="89518" cy="67266"/>
            </a:xfrm>
            <a:custGeom>
              <a:avLst/>
              <a:gdLst/>
              <a:ahLst/>
              <a:cxnLst/>
              <a:rect l="l" t="t" r="r" b="b"/>
              <a:pathLst>
                <a:path w="2804" h="2107" extrusionOk="0">
                  <a:moveTo>
                    <a:pt x="1062" y="1"/>
                  </a:moveTo>
                  <a:lnTo>
                    <a:pt x="1" y="650"/>
                  </a:lnTo>
                  <a:lnTo>
                    <a:pt x="666" y="1062"/>
                  </a:lnTo>
                  <a:lnTo>
                    <a:pt x="1" y="1458"/>
                  </a:lnTo>
                  <a:lnTo>
                    <a:pt x="1062" y="2107"/>
                  </a:lnTo>
                  <a:lnTo>
                    <a:pt x="2803" y="1062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3"/>
            <p:cNvSpPr/>
            <p:nvPr/>
          </p:nvSpPr>
          <p:spPr>
            <a:xfrm>
              <a:off x="5268447" y="3899487"/>
              <a:ext cx="43003" cy="25795"/>
            </a:xfrm>
            <a:custGeom>
              <a:avLst/>
              <a:gdLst/>
              <a:ahLst/>
              <a:cxnLst/>
              <a:rect l="l" t="t" r="r" b="b"/>
              <a:pathLst>
                <a:path w="1347" h="808" extrusionOk="0">
                  <a:moveTo>
                    <a:pt x="682" y="0"/>
                  </a:moveTo>
                  <a:lnTo>
                    <a:pt x="1" y="412"/>
                  </a:lnTo>
                  <a:lnTo>
                    <a:pt x="682" y="808"/>
                  </a:lnTo>
                  <a:lnTo>
                    <a:pt x="1347" y="412"/>
                  </a:lnTo>
                  <a:lnTo>
                    <a:pt x="682" y="0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3"/>
            <p:cNvSpPr/>
            <p:nvPr/>
          </p:nvSpPr>
          <p:spPr>
            <a:xfrm>
              <a:off x="5141582" y="3924260"/>
              <a:ext cx="15196" cy="15196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0"/>
                  </a:moveTo>
                  <a:cubicBezTo>
                    <a:pt x="112" y="0"/>
                    <a:pt x="1" y="111"/>
                    <a:pt x="1" y="238"/>
                  </a:cubicBezTo>
                  <a:cubicBezTo>
                    <a:pt x="1" y="380"/>
                    <a:pt x="112" y="475"/>
                    <a:pt x="238" y="475"/>
                  </a:cubicBezTo>
                  <a:cubicBezTo>
                    <a:pt x="381" y="475"/>
                    <a:pt x="476" y="380"/>
                    <a:pt x="476" y="238"/>
                  </a:cubicBezTo>
                  <a:cubicBezTo>
                    <a:pt x="476" y="111"/>
                    <a:pt x="381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3"/>
            <p:cNvSpPr/>
            <p:nvPr/>
          </p:nvSpPr>
          <p:spPr>
            <a:xfrm>
              <a:off x="4430897" y="4536368"/>
              <a:ext cx="18740" cy="16058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49" y="0"/>
                  </a:moveTo>
                  <a:cubicBezTo>
                    <a:pt x="111" y="0"/>
                    <a:pt x="1" y="270"/>
                    <a:pt x="159" y="428"/>
                  </a:cubicBezTo>
                  <a:cubicBezTo>
                    <a:pt x="210" y="479"/>
                    <a:pt x="274" y="503"/>
                    <a:pt x="336" y="503"/>
                  </a:cubicBezTo>
                  <a:cubicBezTo>
                    <a:pt x="464" y="503"/>
                    <a:pt x="586" y="403"/>
                    <a:pt x="586" y="254"/>
                  </a:cubicBezTo>
                  <a:cubicBezTo>
                    <a:pt x="586" y="111"/>
                    <a:pt x="476" y="0"/>
                    <a:pt x="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9" name="Google Shape;2869;p43"/>
          <p:cNvSpPr txBox="1">
            <a:spLocks noGrp="1"/>
          </p:cNvSpPr>
          <p:nvPr>
            <p:ph type="ctrTitle"/>
          </p:nvPr>
        </p:nvSpPr>
        <p:spPr>
          <a:xfrm>
            <a:off x="315792" y="728240"/>
            <a:ext cx="5649219" cy="23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</a:t>
            </a:r>
            <a:r>
              <a:rPr lang="e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r>
              <a:rPr lang="en" dirty="0"/>
              <a:t/>
            </a:r>
            <a:br>
              <a:rPr lang="en" dirty="0"/>
            </a:br>
            <a:r>
              <a:rPr lang="en" sz="1400" dirty="0"/>
              <a:t/>
            </a:r>
            <a:br>
              <a:rPr lang="en" sz="1400" dirty="0"/>
            </a:br>
            <a:r>
              <a:rPr lang="en" sz="3200" dirty="0">
                <a:solidFill>
                  <a:schemeClr val="accent6">
                    <a:lumMod val="50000"/>
                  </a:schemeClr>
                </a:solidFill>
              </a:rPr>
              <a:t>Complaints,Complaints</a:t>
            </a:r>
            <a:r>
              <a:rPr lang="en" sz="3200" dirty="0"/>
              <a:t/>
            </a:r>
            <a:br>
              <a:rPr lang="en" sz="3200" dirty="0"/>
            </a:br>
            <a:r>
              <a:rPr lang="en" sz="1600" dirty="0"/>
              <a:t/>
            </a:r>
            <a:br>
              <a:rPr lang="en" sz="1600" dirty="0"/>
            </a:br>
            <a:r>
              <a:rPr lang="en" sz="3200" dirty="0">
                <a:solidFill>
                  <a:srgbClr val="3333CC"/>
                </a:solidFill>
              </a:rPr>
              <a:t>Reading</a:t>
            </a:r>
            <a:endParaRPr dirty="0">
              <a:solidFill>
                <a:srgbClr val="3333CC"/>
              </a:solidFill>
            </a:endParaRPr>
          </a:p>
        </p:txBody>
      </p:sp>
      <p:sp>
        <p:nvSpPr>
          <p:cNvPr id="2870" name="Google Shape;2870;p43"/>
          <p:cNvSpPr txBox="1">
            <a:spLocks noGrp="1"/>
          </p:cNvSpPr>
          <p:nvPr>
            <p:ph type="subTitle" idx="1"/>
          </p:nvPr>
        </p:nvSpPr>
        <p:spPr>
          <a:xfrm>
            <a:off x="1219993" y="3707032"/>
            <a:ext cx="3659700" cy="8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accent4"/>
                </a:solidFill>
                <a:latin typeface="Footlight MT Light" panose="0204060206030A020304" pitchFamily="18" charset="0"/>
              </a:rPr>
              <a:t>Done by: </a:t>
            </a:r>
            <a:r>
              <a:rPr lang="en" sz="1800" b="1" dirty="0">
                <a:solidFill>
                  <a:schemeClr val="accent6">
                    <a:lumMod val="50000"/>
                  </a:schemeClr>
                </a:solidFill>
                <a:latin typeface="Footlight MT Light" panose="0204060206030A020304" pitchFamily="18" charset="0"/>
              </a:rPr>
              <a:t>Entisar Al-Obaidallah</a:t>
            </a:r>
            <a:endParaRPr sz="1800" b="1" dirty="0">
              <a:solidFill>
                <a:schemeClr val="accent6">
                  <a:lumMod val="50000"/>
                </a:schemeClr>
              </a:solidFill>
              <a:latin typeface="Footlight MT Light" panose="0204060206030A020304" pitchFamily="18" charset="0"/>
              <a:ea typeface="Poppins"/>
              <a:cs typeface="Poppins"/>
              <a:sym typeface="Poppins"/>
            </a:endParaRPr>
          </a:p>
        </p:txBody>
      </p:sp>
      <p:sp>
        <p:nvSpPr>
          <p:cNvPr id="98" name="Google Shape;3348;p46">
            <a:extLst>
              <a:ext uri="{FF2B5EF4-FFF2-40B4-BE49-F238E27FC236}">
                <a16:creationId xmlns:a16="http://schemas.microsoft.com/office/drawing/2014/main" xmlns="" id="{0CD167EC-8891-45B5-8667-55BD7CFDF0FE}"/>
              </a:ext>
            </a:extLst>
          </p:cNvPr>
          <p:cNvSpPr txBox="1">
            <a:spLocks/>
          </p:cNvSpPr>
          <p:nvPr/>
        </p:nvSpPr>
        <p:spPr>
          <a:xfrm>
            <a:off x="1455129" y="61472"/>
            <a:ext cx="1918162" cy="399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ndal"/>
              <a:buNone/>
              <a:defRPr sz="41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ndal"/>
              <a:buNone/>
              <a:defRPr sz="52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ndal"/>
              <a:buNone/>
              <a:defRPr sz="52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ndal"/>
              <a:buNone/>
              <a:defRPr sz="52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ndal"/>
              <a:buNone/>
              <a:defRPr sz="52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ndal"/>
              <a:buNone/>
              <a:defRPr sz="52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ndal"/>
              <a:buNone/>
              <a:defRPr sz="52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ndal"/>
              <a:buNone/>
              <a:defRPr sz="52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ndal"/>
              <a:buNone/>
              <a:defRPr sz="52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  <a:latin typeface="Congenial Light" panose="020B0604020202020204" pitchFamily="2" charset="0"/>
              </a:rPr>
              <a:t>Mega Goal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ongenial Light" panose="02000503040000020004" pitchFamily="2" charset="0"/>
              </a:rPr>
              <a:t>1.3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16">
            <a:extLst>
              <a:ext uri="{FF2B5EF4-FFF2-40B4-BE49-F238E27FC236}">
                <a16:creationId xmlns:a16="http://schemas.microsoft.com/office/drawing/2014/main" xmlns="" id="{ACF65E8F-7568-4216-BE44-0242613130CA}"/>
              </a:ext>
            </a:extLst>
          </p:cNvPr>
          <p:cNvSpPr txBox="1"/>
          <p:nvPr/>
        </p:nvSpPr>
        <p:spPr>
          <a:xfrm>
            <a:off x="3155094" y="4596028"/>
            <a:ext cx="2178117" cy="4154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100" b="1" dirty="0">
              <a:solidFill>
                <a:srgbClr val="92D050"/>
              </a:solidFill>
              <a:cs typeface="Times New Roman" pitchFamily="18" charset="0"/>
            </a:endParaRPr>
          </a:p>
          <a:p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fuzzy = not clear</a:t>
            </a:r>
          </a:p>
          <a:p>
            <a:endParaRPr lang="en-US" sz="100" b="1" dirty="0">
              <a:solidFill>
                <a:srgbClr val="00B0F0"/>
              </a:solidFill>
              <a:cs typeface="Times New Roman" pitchFamily="18" charset="0"/>
            </a:endParaRPr>
          </a:p>
        </p:txBody>
      </p:sp>
      <p:pic>
        <p:nvPicPr>
          <p:cNvPr id="26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xmlns="" id="{360E58A1-6D11-4FC6-B6D9-A14511C31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646" y="3157148"/>
            <a:ext cx="1635895" cy="193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فقاعة التفكير: على شكل سحابة 26">
            <a:extLst>
              <a:ext uri="{FF2B5EF4-FFF2-40B4-BE49-F238E27FC236}">
                <a16:creationId xmlns:a16="http://schemas.microsoft.com/office/drawing/2014/main" xmlns="" id="{A629660D-E19B-41DB-973F-43D012958DB8}"/>
              </a:ext>
            </a:extLst>
          </p:cNvPr>
          <p:cNvSpPr/>
          <p:nvPr/>
        </p:nvSpPr>
        <p:spPr>
          <a:xfrm>
            <a:off x="1923394" y="2658347"/>
            <a:ext cx="4650827" cy="873129"/>
          </a:xfrm>
          <a:prstGeom prst="cloudCallout">
            <a:avLst>
              <a:gd name="adj1" fmla="val 61303"/>
              <a:gd name="adj2" fmla="val 62573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does Murphy’s Law state?</a:t>
            </a: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xmlns="" id="{DB216055-1676-4DC1-83A9-0E10260D79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859" y="3836941"/>
            <a:ext cx="1152244" cy="1432684"/>
          </a:xfrm>
          <a:prstGeom prst="rect">
            <a:avLst/>
          </a:prstGeom>
        </p:spPr>
      </p:pic>
      <p:sp>
        <p:nvSpPr>
          <p:cNvPr id="29" name="فقاعة الكلام: مستطيلة مستديرة الزوايا 28">
            <a:extLst>
              <a:ext uri="{FF2B5EF4-FFF2-40B4-BE49-F238E27FC236}">
                <a16:creationId xmlns:a16="http://schemas.microsoft.com/office/drawing/2014/main" xmlns="" id="{BB15E149-4525-4FC7-B1BA-88A77F6C0B81}"/>
              </a:ext>
            </a:extLst>
          </p:cNvPr>
          <p:cNvSpPr/>
          <p:nvPr/>
        </p:nvSpPr>
        <p:spPr>
          <a:xfrm>
            <a:off x="1947042" y="3695482"/>
            <a:ext cx="4611413" cy="679450"/>
          </a:xfrm>
          <a:prstGeom prst="wedgeRoundRectCallout">
            <a:avLst>
              <a:gd name="adj1" fmla="val -56313"/>
              <a:gd name="adj2" fmla="val 2274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Murphy’s Law states: If anything can go wrong, it might go wrong!</a:t>
            </a:r>
            <a:endParaRPr lang="ar-SA" sz="1800" b="1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46B856F8-A7BB-46ED-B8AB-9C6422A2737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968" t="49525" r="10397" b="24091"/>
          <a:stretch/>
        </p:blipFill>
        <p:spPr>
          <a:xfrm>
            <a:off x="732971" y="841828"/>
            <a:ext cx="7373258" cy="1589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2">
            <a:extLst>
              <a:ext uri="{FF2B5EF4-FFF2-40B4-BE49-F238E27FC236}">
                <a16:creationId xmlns:a16="http://schemas.microsoft.com/office/drawing/2014/main" xmlns="" id="{5D5A2503-5033-4CBA-B852-EDF209A4CB0C}"/>
              </a:ext>
            </a:extLst>
          </p:cNvPr>
          <p:cNvSpPr txBox="1"/>
          <p:nvPr/>
        </p:nvSpPr>
        <p:spPr>
          <a:xfrm>
            <a:off x="5606137" y="1582845"/>
            <a:ext cx="431806" cy="290999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MURPHY’S LAW">
            <a:hlinkClick r:id="" action="ppaction://media"/>
            <a:extLst>
              <a:ext uri="{FF2B5EF4-FFF2-40B4-BE49-F238E27FC236}">
                <a16:creationId xmlns:a16="http://schemas.microsoft.com/office/drawing/2014/main" xmlns="" id="{F9BF39D5-CEA4-4D24-A02C-FE21F040E7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4276.89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71770" y="116115"/>
            <a:ext cx="566057" cy="52523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74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4" grpId="0" animBg="1"/>
      <p:bldP spid="27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16">
            <a:extLst>
              <a:ext uri="{FF2B5EF4-FFF2-40B4-BE49-F238E27FC236}">
                <a16:creationId xmlns:a16="http://schemas.microsoft.com/office/drawing/2014/main" xmlns="" id="{ACF65E8F-7568-4216-BE44-0242613130CA}"/>
              </a:ext>
            </a:extLst>
          </p:cNvPr>
          <p:cNvSpPr txBox="1"/>
          <p:nvPr/>
        </p:nvSpPr>
        <p:spPr>
          <a:xfrm>
            <a:off x="2973794" y="4610137"/>
            <a:ext cx="2178117" cy="430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100" b="1" dirty="0">
              <a:solidFill>
                <a:srgbClr val="92D050"/>
              </a:solidFill>
              <a:cs typeface="Times New Roman" pitchFamily="18" charset="0"/>
            </a:endParaRPr>
          </a:p>
          <a:p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episode = event</a:t>
            </a:r>
          </a:p>
          <a:p>
            <a:endParaRPr lang="en-US" sz="200" b="1" dirty="0">
              <a:solidFill>
                <a:srgbClr val="00B0F0"/>
              </a:solidFill>
              <a:cs typeface="Times New Roman" pitchFamily="18" charset="0"/>
            </a:endParaRPr>
          </a:p>
        </p:txBody>
      </p:sp>
      <p:pic>
        <p:nvPicPr>
          <p:cNvPr id="31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xmlns="" id="{C3BB0C9C-871E-4CC6-99CC-954E32AC7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932" y="2644769"/>
            <a:ext cx="1635895" cy="193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فقاعة الكلام: مستطيلة مستديرة الزوايا 31">
            <a:extLst>
              <a:ext uri="{FF2B5EF4-FFF2-40B4-BE49-F238E27FC236}">
                <a16:creationId xmlns:a16="http://schemas.microsoft.com/office/drawing/2014/main" xmlns="" id="{832E9A0B-AF12-4E4E-AEC2-53FC1CE9D78E}"/>
              </a:ext>
            </a:extLst>
          </p:cNvPr>
          <p:cNvSpPr/>
          <p:nvPr/>
        </p:nvSpPr>
        <p:spPr>
          <a:xfrm>
            <a:off x="517758" y="2246055"/>
            <a:ext cx="6385037" cy="540687"/>
          </a:xfrm>
          <a:prstGeom prst="wedgeRoundRectCallout">
            <a:avLst>
              <a:gd name="adj1" fmla="val 60494"/>
              <a:gd name="adj2" fmla="val 4533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Which key does usually work when you try to open the door in a hurry according to the text?</a:t>
            </a: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17FA4739-8A19-4658-9E05-1226426CAD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79" y="3490099"/>
            <a:ext cx="1152244" cy="143268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B65902F6-A327-419C-B968-D8CF920E32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286" t="29206" r="10636" b="20344"/>
          <a:stretch/>
        </p:blipFill>
        <p:spPr>
          <a:xfrm>
            <a:off x="471715" y="203200"/>
            <a:ext cx="7010400" cy="1879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4" name="فقاعة الكلام: مستطيلة مستديرة الزوايا 33">
            <a:extLst>
              <a:ext uri="{FF2B5EF4-FFF2-40B4-BE49-F238E27FC236}">
                <a16:creationId xmlns:a16="http://schemas.microsoft.com/office/drawing/2014/main" xmlns="" id="{D1C049FE-B066-4BCB-9A7A-05CBEF32FF3F}"/>
              </a:ext>
            </a:extLst>
          </p:cNvPr>
          <p:cNvSpPr/>
          <p:nvPr/>
        </p:nvSpPr>
        <p:spPr>
          <a:xfrm>
            <a:off x="986970" y="2884808"/>
            <a:ext cx="5368159" cy="466615"/>
          </a:xfrm>
          <a:prstGeom prst="wedgeRoundRectCallout">
            <a:avLst>
              <a:gd name="adj1" fmla="val -55391"/>
              <a:gd name="adj2" fmla="val 3434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/>
              <a:t>the last remaining key is usually the one that works.</a:t>
            </a:r>
            <a:endParaRPr lang="ar-SA" sz="1600" b="1" dirty="0"/>
          </a:p>
        </p:txBody>
      </p:sp>
      <p:sp>
        <p:nvSpPr>
          <p:cNvPr id="35" name="فقاعة الكلام: مستطيلة مستديرة الزوايا 34">
            <a:extLst>
              <a:ext uri="{FF2B5EF4-FFF2-40B4-BE49-F238E27FC236}">
                <a16:creationId xmlns:a16="http://schemas.microsoft.com/office/drawing/2014/main" xmlns="" id="{2373D830-1407-48F3-8ADB-0038D4521C02}"/>
              </a:ext>
            </a:extLst>
          </p:cNvPr>
          <p:cNvSpPr/>
          <p:nvPr/>
        </p:nvSpPr>
        <p:spPr>
          <a:xfrm>
            <a:off x="2845676" y="3477392"/>
            <a:ext cx="4251437" cy="456104"/>
          </a:xfrm>
          <a:prstGeom prst="wedgeRoundRectCallout">
            <a:avLst>
              <a:gd name="adj1" fmla="val 59616"/>
              <a:gd name="adj2" fmla="val -741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/>
              <a:t>What’s the main idea of this paragraph?</a:t>
            </a:r>
          </a:p>
        </p:txBody>
      </p:sp>
      <p:sp>
        <p:nvSpPr>
          <p:cNvPr id="36" name="فقاعة الكلام: مستطيلة مستديرة الزوايا 35">
            <a:extLst>
              <a:ext uri="{FF2B5EF4-FFF2-40B4-BE49-F238E27FC236}">
                <a16:creationId xmlns:a16="http://schemas.microsoft.com/office/drawing/2014/main" xmlns="" id="{A808F840-58AE-4397-80E2-8F24F41C6C10}"/>
              </a:ext>
            </a:extLst>
          </p:cNvPr>
          <p:cNvSpPr/>
          <p:nvPr/>
        </p:nvSpPr>
        <p:spPr>
          <a:xfrm>
            <a:off x="1476703" y="4029188"/>
            <a:ext cx="5368159" cy="456104"/>
          </a:xfrm>
          <a:prstGeom prst="wedgeRoundRectCallout">
            <a:avLst>
              <a:gd name="adj1" fmla="val -55391"/>
              <a:gd name="adj2" fmla="val 3434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/>
              <a:t>Examples of Murphy’s law &amp;  Matthew's explanation</a:t>
            </a:r>
          </a:p>
        </p:txBody>
      </p:sp>
      <p:pic>
        <p:nvPicPr>
          <p:cNvPr id="1026" name="Picture 2" descr="Llaves GIFs - Get the best GIF on GIPHY">
            <a:extLst>
              <a:ext uri="{FF2B5EF4-FFF2-40B4-BE49-F238E27FC236}">
                <a16:creationId xmlns:a16="http://schemas.microsoft.com/office/drawing/2014/main" xmlns="" id="{5175115E-75FB-4E15-9765-0CF53CD2A6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9" r="14691"/>
          <a:stretch/>
        </p:blipFill>
        <p:spPr bwMode="auto">
          <a:xfrm>
            <a:off x="6480630" y="2815771"/>
            <a:ext cx="1045027" cy="63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xmlns="" id="{37F64ABD-B688-4BF6-ADF1-8BB15140DD96}"/>
              </a:ext>
            </a:extLst>
          </p:cNvPr>
          <p:cNvSpPr txBox="1"/>
          <p:nvPr/>
        </p:nvSpPr>
        <p:spPr>
          <a:xfrm>
            <a:off x="3211279" y="1284514"/>
            <a:ext cx="678550" cy="16691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MURPHY’S LAW">
            <a:hlinkClick r:id="" action="ppaction://media"/>
            <a:extLst>
              <a:ext uri="{FF2B5EF4-FFF2-40B4-BE49-F238E27FC236}">
                <a16:creationId xmlns:a16="http://schemas.microsoft.com/office/drawing/2014/main" xmlns="" id="{0E57F8DE-C365-4BE9-AE9B-0D99FF9AE4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161" end="102730.163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23201" y="921657"/>
            <a:ext cx="645886" cy="65586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443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31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4" grpId="0" animBg="1"/>
      <p:bldP spid="32" grpId="0" animBg="1"/>
      <p:bldP spid="34" grpId="0" animBg="1"/>
      <p:bldP spid="35" grpId="0" animBg="1"/>
      <p:bldP spid="36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A7743627-2AAE-499D-880C-2D560E8F0C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24" t="43598" r="33572" b="32839"/>
          <a:stretch/>
        </p:blipFill>
        <p:spPr>
          <a:xfrm>
            <a:off x="1291771" y="195942"/>
            <a:ext cx="6262915" cy="14804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xmlns="" id="{A7EA8A06-2140-42C1-AC36-9528727F9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417" y="2013398"/>
            <a:ext cx="1635895" cy="193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xmlns="" id="{4924534C-5E76-4EAA-A9C7-50D21F5AC9F4}"/>
              </a:ext>
            </a:extLst>
          </p:cNvPr>
          <p:cNvSpPr/>
          <p:nvPr/>
        </p:nvSpPr>
        <p:spPr>
          <a:xfrm>
            <a:off x="1966687" y="1886857"/>
            <a:ext cx="5036457" cy="546163"/>
          </a:xfrm>
          <a:prstGeom prst="wedgeRoundRectCallout">
            <a:avLst>
              <a:gd name="adj1" fmla="val 59924"/>
              <a:gd name="adj2" fmla="val 41309"/>
              <a:gd name="adj3" fmla="val 16667"/>
            </a:avLst>
          </a:prstGeom>
          <a:solidFill>
            <a:srgbClr val="5F8AC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When did Matthews become a popular scientist?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EC90FC9F-F66F-4A8E-8C6F-5C5605504C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688" y="1848483"/>
            <a:ext cx="1152244" cy="1432684"/>
          </a:xfrm>
          <a:prstGeom prst="rect">
            <a:avLst/>
          </a:prstGeom>
        </p:spPr>
      </p:pic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xmlns="" id="{56D8EF0E-E55E-48D2-AE83-727B67158D97}"/>
              </a:ext>
            </a:extLst>
          </p:cNvPr>
          <p:cNvSpPr/>
          <p:nvPr/>
        </p:nvSpPr>
        <p:spPr>
          <a:xfrm>
            <a:off x="1981200" y="2514696"/>
            <a:ext cx="5368159" cy="613133"/>
          </a:xfrm>
          <a:prstGeom prst="wedgeRoundRectCallout">
            <a:avLst>
              <a:gd name="adj1" fmla="val -60123"/>
              <a:gd name="adj2" fmla="val 2132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when he proved that a piece of toast doesn’t necessarily fall on the floor on the buttered side.</a:t>
            </a:r>
            <a:endParaRPr lang="ar-SA" sz="1600" b="1" dirty="0"/>
          </a:p>
        </p:txBody>
      </p:sp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xmlns="" id="{3422C40E-F716-4F09-B0B7-E04C7F042EBF}"/>
              </a:ext>
            </a:extLst>
          </p:cNvPr>
          <p:cNvSpPr/>
          <p:nvPr/>
        </p:nvSpPr>
        <p:spPr>
          <a:xfrm>
            <a:off x="1966686" y="3236685"/>
            <a:ext cx="5036457" cy="546163"/>
          </a:xfrm>
          <a:prstGeom prst="wedgeRoundRectCallout">
            <a:avLst>
              <a:gd name="adj1" fmla="val 59636"/>
              <a:gd name="adj2" fmla="val -11841"/>
              <a:gd name="adj3" fmla="val 16667"/>
            </a:avLst>
          </a:prstGeom>
          <a:solidFill>
            <a:srgbClr val="5F8AC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How many people did BBC TV gather to the toast experiment?</a:t>
            </a:r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xmlns="" id="{ED71888E-4604-439E-AE14-152F90331A30}"/>
              </a:ext>
            </a:extLst>
          </p:cNvPr>
          <p:cNvSpPr/>
          <p:nvPr/>
        </p:nvSpPr>
        <p:spPr>
          <a:xfrm>
            <a:off x="3091544" y="3900811"/>
            <a:ext cx="2024742" cy="446217"/>
          </a:xfrm>
          <a:prstGeom prst="wedgeRoundRectCallout">
            <a:avLst>
              <a:gd name="adj1" fmla="val -60123"/>
              <a:gd name="adj2" fmla="val 2132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300 PEOPLE</a:t>
            </a:r>
            <a:endParaRPr lang="ar-SA" sz="1600" b="1" dirty="0"/>
          </a:p>
        </p:txBody>
      </p:sp>
      <p:pic>
        <p:nvPicPr>
          <p:cNvPr id="2054" name="Picture 6" descr="Overturned Toast Bread With Jam On Floor Stock Photo, Picture And Royalty  Free Image. Image 106394683.">
            <a:extLst>
              <a:ext uri="{FF2B5EF4-FFF2-40B4-BE49-F238E27FC236}">
                <a16:creationId xmlns:a16="http://schemas.microsoft.com/office/drawing/2014/main" xmlns="" id="{2D79BDD2-82C9-40C4-9405-A7F5162707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23420" r="25564" b="6315"/>
          <a:stretch/>
        </p:blipFill>
        <p:spPr bwMode="auto">
          <a:xfrm>
            <a:off x="5304973" y="3982358"/>
            <a:ext cx="1407886" cy="879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6" name="Picture 8" descr="Why toast lands buttered side down | Lost in Science">
            <a:extLst>
              <a:ext uri="{FF2B5EF4-FFF2-40B4-BE49-F238E27FC236}">
                <a16:creationId xmlns:a16="http://schemas.microsoft.com/office/drawing/2014/main" xmlns="" id="{12FCCB82-33D9-4EAB-9A3D-86F57131A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43" y="3396342"/>
            <a:ext cx="1315358" cy="152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MURPHY’S LAW">
            <a:hlinkClick r:id="" action="ppaction://media"/>
            <a:extLst>
              <a:ext uri="{FF2B5EF4-FFF2-40B4-BE49-F238E27FC236}">
                <a16:creationId xmlns:a16="http://schemas.microsoft.com/office/drawing/2014/main" xmlns="" id="{B8561FDD-34D8-4955-B75D-9F1BEFF16F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228" end="81020.163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23200" y="798286"/>
            <a:ext cx="805543" cy="65586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17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xmlns="" id="{E82D1618-8537-4D90-BBC0-54ACBF807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959" y="1828800"/>
            <a:ext cx="1288554" cy="156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xmlns="" id="{D2831046-F276-4BE3-BF32-B8C8CD17A03A}"/>
              </a:ext>
            </a:extLst>
          </p:cNvPr>
          <p:cNvSpPr/>
          <p:nvPr/>
        </p:nvSpPr>
        <p:spPr>
          <a:xfrm>
            <a:off x="1937658" y="2322286"/>
            <a:ext cx="4513943" cy="546163"/>
          </a:xfrm>
          <a:prstGeom prst="wedgeRoundRectCallout">
            <a:avLst>
              <a:gd name="adj1" fmla="val 62015"/>
              <a:gd name="adj2" fmla="val -2645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buClrTx/>
              <a:defRPr/>
            </a:pPr>
            <a:r>
              <a:rPr lang="en-US" sz="1600" b="1" dirty="0">
                <a:solidFill>
                  <a:schemeClr val="bg1"/>
                </a:solidFill>
              </a:rPr>
              <a:t>What is the writer’s question for Matthews?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1750D109-56AB-425C-940C-E2662FF35C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988456" y="3827868"/>
            <a:ext cx="1042817" cy="131563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FD8D6E65-B871-4722-8CC5-C9FC545A993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540" t="49101" r="32063" b="10829"/>
          <a:stretch/>
        </p:blipFill>
        <p:spPr>
          <a:xfrm>
            <a:off x="1836057" y="181427"/>
            <a:ext cx="5021943" cy="18215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xmlns="" id="{D4C758A7-B54A-4513-9FC4-405F13D0FE50}"/>
              </a:ext>
            </a:extLst>
          </p:cNvPr>
          <p:cNvSpPr/>
          <p:nvPr/>
        </p:nvSpPr>
        <p:spPr>
          <a:xfrm>
            <a:off x="3258455" y="4129312"/>
            <a:ext cx="3810001" cy="732972"/>
          </a:xfrm>
          <a:prstGeom prst="wedgeRoundRectCallout">
            <a:avLst>
              <a:gd name="adj1" fmla="val -58626"/>
              <a:gd name="adj2" fmla="val -3256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/>
              <a:t>Will the cat land on all fours, or will the toast land on the buttered side? </a:t>
            </a:r>
            <a:endParaRPr lang="ar-SA" sz="1600" b="1" dirty="0"/>
          </a:p>
        </p:txBody>
      </p:sp>
      <p:pic>
        <p:nvPicPr>
          <p:cNvPr id="7" name="MURPHY’S LAW">
            <a:hlinkClick r:id="" action="ppaction://media"/>
            <a:extLst>
              <a:ext uri="{FF2B5EF4-FFF2-40B4-BE49-F238E27FC236}">
                <a16:creationId xmlns:a16="http://schemas.microsoft.com/office/drawing/2014/main" xmlns="" id="{320B5B4C-6A70-4238-BDE1-7411C5072D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328" end="49244.89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86913" y="217714"/>
            <a:ext cx="566057" cy="52523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1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xmlns="" id="{2DDABD8D-A121-450F-963E-57E2F48B71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540" t="49101" r="32063" b="10829"/>
          <a:stretch/>
        </p:blipFill>
        <p:spPr>
          <a:xfrm>
            <a:off x="2126343" y="341084"/>
            <a:ext cx="4826000" cy="18215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xmlns="" id="{6F748E3D-035E-44FC-9785-1B1ACF8A2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731" y="2496458"/>
            <a:ext cx="1288554" cy="156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xmlns="" id="{A4138852-BBE1-4FD5-A897-655E5FC2B6AE}"/>
              </a:ext>
            </a:extLst>
          </p:cNvPr>
          <p:cNvSpPr/>
          <p:nvPr/>
        </p:nvSpPr>
        <p:spPr>
          <a:xfrm>
            <a:off x="1698170" y="2685142"/>
            <a:ext cx="4158344" cy="573314"/>
          </a:xfrm>
          <a:prstGeom prst="wedgeRoundRectCallout">
            <a:avLst>
              <a:gd name="adj1" fmla="val 57652"/>
              <a:gd name="adj2" fmla="val 213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Can we blame Murphy’s Law for everything that goes wrong?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97322ADE-5E6C-4C7D-A1F9-FBC251672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438398" y="3401510"/>
            <a:ext cx="1042817" cy="1315632"/>
          </a:xfrm>
          <a:prstGeom prst="rect">
            <a:avLst/>
          </a:prstGeom>
        </p:spPr>
      </p:pic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xmlns="" id="{0640F7BE-D716-4F74-B897-992902CE5B01}"/>
              </a:ext>
            </a:extLst>
          </p:cNvPr>
          <p:cNvSpPr/>
          <p:nvPr/>
        </p:nvSpPr>
        <p:spPr>
          <a:xfrm>
            <a:off x="3672112" y="3592284"/>
            <a:ext cx="2053773" cy="471715"/>
          </a:xfrm>
          <a:prstGeom prst="wedgeRoundRectCallout">
            <a:avLst>
              <a:gd name="adj1" fmla="val -65483"/>
              <a:gd name="adj2" fmla="val -2068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No, we can’t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xmlns="" id="{9CCD1D33-393F-47EB-82BF-AD85E0901123}"/>
              </a:ext>
            </a:extLst>
          </p:cNvPr>
          <p:cNvSpPr txBox="1"/>
          <p:nvPr/>
        </p:nvSpPr>
        <p:spPr>
          <a:xfrm>
            <a:off x="3583394" y="4581108"/>
            <a:ext cx="2178117" cy="430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100" b="1" dirty="0">
              <a:solidFill>
                <a:srgbClr val="92D050"/>
              </a:solidFill>
              <a:cs typeface="Times New Roman" pitchFamily="18" charset="0"/>
            </a:endParaRPr>
          </a:p>
          <a:p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Backup = copy</a:t>
            </a:r>
          </a:p>
          <a:p>
            <a:endParaRPr lang="en-US" sz="200" b="1" dirty="0">
              <a:solidFill>
                <a:srgbClr val="00B0F0"/>
              </a:solidFill>
              <a:cs typeface="Times New Roman" pitchFamily="18" charset="0"/>
            </a:endParaRP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xmlns="" id="{2386B81D-3460-49EA-BF78-AA58BC9F78FF}"/>
              </a:ext>
            </a:extLst>
          </p:cNvPr>
          <p:cNvSpPr txBox="1"/>
          <p:nvPr/>
        </p:nvSpPr>
        <p:spPr>
          <a:xfrm>
            <a:off x="2913736" y="1894902"/>
            <a:ext cx="881750" cy="19515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0" name="MURPHY’S LAW">
            <a:hlinkClick r:id="" action="ppaction://media"/>
            <a:extLst>
              <a:ext uri="{FF2B5EF4-FFF2-40B4-BE49-F238E27FC236}">
                <a16:creationId xmlns:a16="http://schemas.microsoft.com/office/drawing/2014/main" xmlns="" id="{A35F3C88-3E49-4000-A83A-00090BBABB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638" end="49243.163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86914" y="798287"/>
            <a:ext cx="805543" cy="65586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212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1" name="Google Shape;2881;p45"/>
          <p:cNvSpPr txBox="1">
            <a:spLocks noGrp="1"/>
          </p:cNvSpPr>
          <p:nvPr>
            <p:ph type="title"/>
          </p:nvPr>
        </p:nvSpPr>
        <p:spPr>
          <a:xfrm>
            <a:off x="2567025" y="542700"/>
            <a:ext cx="4009800" cy="133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Open</a:t>
            </a:r>
            <a:endParaRPr dirty="0"/>
          </a:p>
        </p:txBody>
      </p:sp>
      <p:sp>
        <p:nvSpPr>
          <p:cNvPr id="2882" name="Google Shape;2882;p45"/>
          <p:cNvSpPr txBox="1">
            <a:spLocks noGrp="1"/>
          </p:cNvSpPr>
          <p:nvPr>
            <p:ph type="subTitle" idx="1"/>
          </p:nvPr>
        </p:nvSpPr>
        <p:spPr>
          <a:xfrm>
            <a:off x="1681875" y="1977325"/>
            <a:ext cx="5780100" cy="7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3333CC"/>
                </a:solidFill>
              </a:rPr>
              <a:t>Your student’s book p. </a:t>
            </a:r>
            <a:r>
              <a:rPr lang="en-US" sz="2400" b="1" dirty="0">
                <a:solidFill>
                  <a:srgbClr val="FF5050"/>
                </a:solidFill>
              </a:rPr>
              <a:t>13</a:t>
            </a:r>
            <a:endParaRPr sz="2400" b="1" dirty="0">
              <a:solidFill>
                <a:srgbClr val="FF5050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grpSp>
        <p:nvGrpSpPr>
          <p:cNvPr id="2883" name="Google Shape;2883;p45"/>
          <p:cNvGrpSpPr/>
          <p:nvPr/>
        </p:nvGrpSpPr>
        <p:grpSpPr>
          <a:xfrm>
            <a:off x="3095475" y="2736117"/>
            <a:ext cx="2952900" cy="1814859"/>
            <a:chOff x="3096750" y="2736117"/>
            <a:chExt cx="2952900" cy="1814859"/>
          </a:xfrm>
        </p:grpSpPr>
        <p:sp>
          <p:nvSpPr>
            <p:cNvPr id="2884" name="Google Shape;2884;p45"/>
            <p:cNvSpPr/>
            <p:nvPr/>
          </p:nvSpPr>
          <p:spPr>
            <a:xfrm>
              <a:off x="3096750" y="4152875"/>
              <a:ext cx="2952900" cy="398100"/>
            </a:xfrm>
            <a:prstGeom prst="ellipse">
              <a:avLst/>
            </a:prstGeom>
            <a:solidFill>
              <a:srgbClr val="404AA9">
                <a:alpha val="44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45"/>
            <p:cNvSpPr/>
            <p:nvPr/>
          </p:nvSpPr>
          <p:spPr>
            <a:xfrm>
              <a:off x="3229640" y="4250390"/>
              <a:ext cx="2676045" cy="64111"/>
            </a:xfrm>
            <a:custGeom>
              <a:avLst/>
              <a:gdLst/>
              <a:ahLst/>
              <a:cxnLst/>
              <a:rect l="l" t="t" r="r" b="b"/>
              <a:pathLst>
                <a:path w="87941" h="2107" extrusionOk="0">
                  <a:moveTo>
                    <a:pt x="43970" y="1"/>
                  </a:moveTo>
                  <a:lnTo>
                    <a:pt x="0" y="2107"/>
                  </a:lnTo>
                  <a:lnTo>
                    <a:pt x="87940" y="2107"/>
                  </a:lnTo>
                  <a:lnTo>
                    <a:pt x="43970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45"/>
            <p:cNvSpPr/>
            <p:nvPr/>
          </p:nvSpPr>
          <p:spPr>
            <a:xfrm>
              <a:off x="3214699" y="4045636"/>
              <a:ext cx="2705440" cy="269375"/>
            </a:xfrm>
            <a:custGeom>
              <a:avLst/>
              <a:gdLst/>
              <a:ahLst/>
              <a:cxnLst/>
              <a:rect l="l" t="t" r="r" b="b"/>
              <a:pathLst>
                <a:path w="88907" h="8853" extrusionOk="0">
                  <a:moveTo>
                    <a:pt x="18067" y="1"/>
                  </a:moveTo>
                  <a:cubicBezTo>
                    <a:pt x="17940" y="1"/>
                    <a:pt x="17798" y="16"/>
                    <a:pt x="17671" y="80"/>
                  </a:cubicBezTo>
                  <a:lnTo>
                    <a:pt x="270" y="7933"/>
                  </a:lnTo>
                  <a:cubicBezTo>
                    <a:pt x="111" y="8012"/>
                    <a:pt x="1" y="8171"/>
                    <a:pt x="1" y="8361"/>
                  </a:cubicBezTo>
                  <a:cubicBezTo>
                    <a:pt x="1" y="8630"/>
                    <a:pt x="222" y="8836"/>
                    <a:pt x="491" y="8836"/>
                  </a:cubicBezTo>
                  <a:lnTo>
                    <a:pt x="39917" y="7268"/>
                  </a:lnTo>
                  <a:cubicBezTo>
                    <a:pt x="40279" y="8786"/>
                    <a:pt x="41194" y="8852"/>
                    <a:pt x="43701" y="8852"/>
                  </a:cubicBezTo>
                  <a:cubicBezTo>
                    <a:pt x="43940" y="8852"/>
                    <a:pt x="44193" y="8852"/>
                    <a:pt x="44461" y="8852"/>
                  </a:cubicBezTo>
                  <a:cubicBezTo>
                    <a:pt x="44729" y="8852"/>
                    <a:pt x="44980" y="8852"/>
                    <a:pt x="45218" y="8852"/>
                  </a:cubicBezTo>
                  <a:cubicBezTo>
                    <a:pt x="47713" y="8852"/>
                    <a:pt x="48628" y="8786"/>
                    <a:pt x="48990" y="7268"/>
                  </a:cubicBezTo>
                  <a:lnTo>
                    <a:pt x="88431" y="8836"/>
                  </a:lnTo>
                  <a:cubicBezTo>
                    <a:pt x="88685" y="8836"/>
                    <a:pt x="88906" y="8630"/>
                    <a:pt x="88906" y="8361"/>
                  </a:cubicBezTo>
                  <a:cubicBezTo>
                    <a:pt x="88906" y="8171"/>
                    <a:pt x="88796" y="8012"/>
                    <a:pt x="88637" y="7933"/>
                  </a:cubicBezTo>
                  <a:lnTo>
                    <a:pt x="71236" y="80"/>
                  </a:lnTo>
                  <a:cubicBezTo>
                    <a:pt x="71109" y="16"/>
                    <a:pt x="70967" y="1"/>
                    <a:pt x="70840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45"/>
            <p:cNvSpPr/>
            <p:nvPr/>
          </p:nvSpPr>
          <p:spPr>
            <a:xfrm>
              <a:off x="3226506" y="4045636"/>
              <a:ext cx="2681096" cy="253461"/>
            </a:xfrm>
            <a:custGeom>
              <a:avLst/>
              <a:gdLst/>
              <a:ahLst/>
              <a:cxnLst/>
              <a:rect l="l" t="t" r="r" b="b"/>
              <a:pathLst>
                <a:path w="88107" h="8330" extrusionOk="0">
                  <a:moveTo>
                    <a:pt x="17679" y="1"/>
                  </a:moveTo>
                  <a:lnTo>
                    <a:pt x="103" y="8123"/>
                  </a:lnTo>
                  <a:cubicBezTo>
                    <a:pt x="1" y="8152"/>
                    <a:pt x="34" y="8317"/>
                    <a:pt x="127" y="8317"/>
                  </a:cubicBezTo>
                  <a:cubicBezTo>
                    <a:pt x="134" y="8317"/>
                    <a:pt x="142" y="8316"/>
                    <a:pt x="151" y="8313"/>
                  </a:cubicBezTo>
                  <a:lnTo>
                    <a:pt x="39545" y="6746"/>
                  </a:lnTo>
                  <a:cubicBezTo>
                    <a:pt x="39906" y="8264"/>
                    <a:pt x="40809" y="8330"/>
                    <a:pt x="43313" y="8330"/>
                  </a:cubicBezTo>
                  <a:cubicBezTo>
                    <a:pt x="43552" y="8330"/>
                    <a:pt x="43805" y="8329"/>
                    <a:pt x="44073" y="8329"/>
                  </a:cubicBezTo>
                  <a:cubicBezTo>
                    <a:pt x="44342" y="8329"/>
                    <a:pt x="44595" y="8330"/>
                    <a:pt x="44834" y="8330"/>
                  </a:cubicBezTo>
                  <a:cubicBezTo>
                    <a:pt x="47340" y="8330"/>
                    <a:pt x="48256" y="8264"/>
                    <a:pt x="48618" y="6746"/>
                  </a:cubicBezTo>
                  <a:lnTo>
                    <a:pt x="87980" y="8313"/>
                  </a:lnTo>
                  <a:cubicBezTo>
                    <a:pt x="88075" y="8313"/>
                    <a:pt x="88107" y="8171"/>
                    <a:pt x="88012" y="8139"/>
                  </a:cubicBezTo>
                  <a:lnTo>
                    <a:pt x="70452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45"/>
            <p:cNvSpPr/>
            <p:nvPr/>
          </p:nvSpPr>
          <p:spPr>
            <a:xfrm>
              <a:off x="4682728" y="3978176"/>
              <a:ext cx="1127979" cy="277073"/>
            </a:xfrm>
            <a:custGeom>
              <a:avLst/>
              <a:gdLst/>
              <a:ahLst/>
              <a:cxnLst/>
              <a:rect l="l" t="t" r="r" b="b"/>
              <a:pathLst>
                <a:path w="37068" h="9106" extrusionOk="0">
                  <a:moveTo>
                    <a:pt x="21487" y="1"/>
                  </a:moveTo>
                  <a:cubicBezTo>
                    <a:pt x="1901" y="824"/>
                    <a:pt x="1" y="9105"/>
                    <a:pt x="1" y="9105"/>
                  </a:cubicBezTo>
                  <a:cubicBezTo>
                    <a:pt x="1" y="9105"/>
                    <a:pt x="4543" y="3862"/>
                    <a:pt x="15965" y="3862"/>
                  </a:cubicBezTo>
                  <a:cubicBezTo>
                    <a:pt x="21374" y="3862"/>
                    <a:pt x="28325" y="5038"/>
                    <a:pt x="37067" y="8503"/>
                  </a:cubicBezTo>
                  <a:cubicBezTo>
                    <a:pt x="37067" y="8503"/>
                    <a:pt x="27535" y="2360"/>
                    <a:pt x="21487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45"/>
            <p:cNvSpPr/>
            <p:nvPr/>
          </p:nvSpPr>
          <p:spPr>
            <a:xfrm>
              <a:off x="4637937" y="3700182"/>
              <a:ext cx="983893" cy="418713"/>
            </a:xfrm>
            <a:custGeom>
              <a:avLst/>
              <a:gdLst/>
              <a:ahLst/>
              <a:cxnLst/>
              <a:rect l="l" t="t" r="r" b="b"/>
              <a:pathLst>
                <a:path w="32333" h="13761" extrusionOk="0">
                  <a:moveTo>
                    <a:pt x="26965" y="1"/>
                  </a:moveTo>
                  <a:cubicBezTo>
                    <a:pt x="3373" y="5970"/>
                    <a:pt x="0" y="13760"/>
                    <a:pt x="0" y="13760"/>
                  </a:cubicBezTo>
                  <a:lnTo>
                    <a:pt x="0" y="13760"/>
                  </a:lnTo>
                  <a:cubicBezTo>
                    <a:pt x="7664" y="2772"/>
                    <a:pt x="32332" y="951"/>
                    <a:pt x="32332" y="951"/>
                  </a:cubicBezTo>
                  <a:lnTo>
                    <a:pt x="26965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45"/>
            <p:cNvSpPr/>
            <p:nvPr/>
          </p:nvSpPr>
          <p:spPr>
            <a:xfrm>
              <a:off x="4637937" y="3639477"/>
              <a:ext cx="960280" cy="474121"/>
            </a:xfrm>
            <a:custGeom>
              <a:avLst/>
              <a:gdLst/>
              <a:ahLst/>
              <a:cxnLst/>
              <a:rect l="l" t="t" r="r" b="b"/>
              <a:pathLst>
                <a:path w="31557" h="15582" extrusionOk="0">
                  <a:moveTo>
                    <a:pt x="22246" y="1"/>
                  </a:moveTo>
                  <a:cubicBezTo>
                    <a:pt x="1678" y="9026"/>
                    <a:pt x="0" y="15581"/>
                    <a:pt x="0" y="15581"/>
                  </a:cubicBezTo>
                  <a:cubicBezTo>
                    <a:pt x="0" y="15581"/>
                    <a:pt x="3721" y="6793"/>
                    <a:pt x="31557" y="729"/>
                  </a:cubicBezTo>
                  <a:lnTo>
                    <a:pt x="22246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45"/>
            <p:cNvSpPr/>
            <p:nvPr/>
          </p:nvSpPr>
          <p:spPr>
            <a:xfrm>
              <a:off x="4588795" y="3539763"/>
              <a:ext cx="951607" cy="681728"/>
            </a:xfrm>
            <a:custGeom>
              <a:avLst/>
              <a:gdLst/>
              <a:ahLst/>
              <a:cxnLst/>
              <a:rect l="l" t="t" r="r" b="b"/>
              <a:pathLst>
                <a:path w="31272" h="22405" extrusionOk="0">
                  <a:moveTo>
                    <a:pt x="31272" y="0"/>
                  </a:moveTo>
                  <a:lnTo>
                    <a:pt x="31272" y="0"/>
                  </a:lnTo>
                  <a:cubicBezTo>
                    <a:pt x="30870" y="154"/>
                    <a:pt x="30474" y="307"/>
                    <a:pt x="30083" y="460"/>
                  </a:cubicBezTo>
                  <a:lnTo>
                    <a:pt x="30083" y="460"/>
                  </a:lnTo>
                  <a:cubicBezTo>
                    <a:pt x="30215" y="413"/>
                    <a:pt x="30347" y="365"/>
                    <a:pt x="30480" y="317"/>
                  </a:cubicBezTo>
                  <a:lnTo>
                    <a:pt x="31272" y="0"/>
                  </a:lnTo>
                  <a:close/>
                  <a:moveTo>
                    <a:pt x="30083" y="460"/>
                  </a:moveTo>
                  <a:lnTo>
                    <a:pt x="30083" y="460"/>
                  </a:lnTo>
                  <a:cubicBezTo>
                    <a:pt x="18923" y="4496"/>
                    <a:pt x="11618" y="7802"/>
                    <a:pt x="7220" y="11432"/>
                  </a:cubicBezTo>
                  <a:cubicBezTo>
                    <a:pt x="269" y="17196"/>
                    <a:pt x="0" y="22405"/>
                    <a:pt x="0" y="22405"/>
                  </a:cubicBezTo>
                  <a:cubicBezTo>
                    <a:pt x="936" y="17774"/>
                    <a:pt x="4804" y="10333"/>
                    <a:pt x="30083" y="46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45"/>
            <p:cNvSpPr/>
            <p:nvPr/>
          </p:nvSpPr>
          <p:spPr>
            <a:xfrm>
              <a:off x="4677433" y="3542654"/>
              <a:ext cx="833082" cy="468310"/>
            </a:xfrm>
            <a:custGeom>
              <a:avLst/>
              <a:gdLst/>
              <a:ahLst/>
              <a:cxnLst/>
              <a:rect l="l" t="t" r="r" b="b"/>
              <a:pathLst>
                <a:path w="27377" h="15391" extrusionOk="0">
                  <a:moveTo>
                    <a:pt x="21740" y="0"/>
                  </a:moveTo>
                  <a:cubicBezTo>
                    <a:pt x="2471" y="9120"/>
                    <a:pt x="0" y="15391"/>
                    <a:pt x="0" y="15391"/>
                  </a:cubicBezTo>
                  <a:cubicBezTo>
                    <a:pt x="1204" y="13823"/>
                    <a:pt x="2581" y="12414"/>
                    <a:pt x="4117" y="11163"/>
                  </a:cubicBezTo>
                  <a:cubicBezTo>
                    <a:pt x="8566" y="7474"/>
                    <a:pt x="15992" y="4149"/>
                    <a:pt x="27377" y="48"/>
                  </a:cubicBezTo>
                  <a:lnTo>
                    <a:pt x="21740" y="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45"/>
            <p:cNvSpPr/>
            <p:nvPr/>
          </p:nvSpPr>
          <p:spPr>
            <a:xfrm>
              <a:off x="4671652" y="3471816"/>
              <a:ext cx="805634" cy="534337"/>
            </a:xfrm>
            <a:custGeom>
              <a:avLst/>
              <a:gdLst/>
              <a:ahLst/>
              <a:cxnLst/>
              <a:rect l="l" t="t" r="r" b="b"/>
              <a:pathLst>
                <a:path w="26475" h="17561" extrusionOk="0">
                  <a:moveTo>
                    <a:pt x="26459" y="1"/>
                  </a:moveTo>
                  <a:lnTo>
                    <a:pt x="21043" y="840"/>
                  </a:lnTo>
                  <a:cubicBezTo>
                    <a:pt x="13902" y="5004"/>
                    <a:pt x="9232" y="8171"/>
                    <a:pt x="6096" y="10783"/>
                  </a:cubicBezTo>
                  <a:cubicBezTo>
                    <a:pt x="713" y="15264"/>
                    <a:pt x="0" y="17560"/>
                    <a:pt x="0" y="17560"/>
                  </a:cubicBezTo>
                  <a:cubicBezTo>
                    <a:pt x="0" y="17560"/>
                    <a:pt x="3104" y="10118"/>
                    <a:pt x="26474" y="32"/>
                  </a:cubicBezTo>
                  <a:lnTo>
                    <a:pt x="26459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45"/>
            <p:cNvSpPr/>
            <p:nvPr/>
          </p:nvSpPr>
          <p:spPr>
            <a:xfrm>
              <a:off x="4752105" y="3415463"/>
              <a:ext cx="687109" cy="471200"/>
            </a:xfrm>
            <a:custGeom>
              <a:avLst/>
              <a:gdLst/>
              <a:ahLst/>
              <a:cxnLst/>
              <a:rect l="l" t="t" r="r" b="b"/>
              <a:pathLst>
                <a:path w="22580" h="15486" extrusionOk="0">
                  <a:moveTo>
                    <a:pt x="22580" y="0"/>
                  </a:moveTo>
                  <a:lnTo>
                    <a:pt x="20268" y="618"/>
                  </a:lnTo>
                  <a:cubicBezTo>
                    <a:pt x="9802" y="6334"/>
                    <a:pt x="3627" y="11543"/>
                    <a:pt x="1" y="15485"/>
                  </a:cubicBezTo>
                  <a:cubicBezTo>
                    <a:pt x="1030" y="14409"/>
                    <a:pt x="2122" y="13395"/>
                    <a:pt x="3278" y="12461"/>
                  </a:cubicBezTo>
                  <a:cubicBezTo>
                    <a:pt x="7031" y="9374"/>
                    <a:pt x="12905" y="5447"/>
                    <a:pt x="22580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45"/>
            <p:cNvSpPr/>
            <p:nvPr/>
          </p:nvSpPr>
          <p:spPr>
            <a:xfrm>
              <a:off x="4600814" y="4035047"/>
              <a:ext cx="38098" cy="81454"/>
            </a:xfrm>
            <a:custGeom>
              <a:avLst/>
              <a:gdLst/>
              <a:ahLst/>
              <a:cxnLst/>
              <a:rect l="l" t="t" r="r" b="b"/>
              <a:pathLst>
                <a:path w="1252" h="2677" extrusionOk="0">
                  <a:moveTo>
                    <a:pt x="1252" y="0"/>
                  </a:moveTo>
                  <a:lnTo>
                    <a:pt x="1252" y="0"/>
                  </a:lnTo>
                  <a:cubicBezTo>
                    <a:pt x="238" y="1710"/>
                    <a:pt x="1" y="2676"/>
                    <a:pt x="1" y="2676"/>
                  </a:cubicBezTo>
                  <a:cubicBezTo>
                    <a:pt x="1" y="2676"/>
                    <a:pt x="302" y="1647"/>
                    <a:pt x="1252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45"/>
            <p:cNvSpPr/>
            <p:nvPr/>
          </p:nvSpPr>
          <p:spPr>
            <a:xfrm>
              <a:off x="4595520" y="3398605"/>
              <a:ext cx="824440" cy="712095"/>
            </a:xfrm>
            <a:custGeom>
              <a:avLst/>
              <a:gdLst/>
              <a:ahLst/>
              <a:cxnLst/>
              <a:rect l="l" t="t" r="r" b="b"/>
              <a:pathLst>
                <a:path w="27093" h="23403" extrusionOk="0">
                  <a:moveTo>
                    <a:pt x="27092" y="0"/>
                  </a:moveTo>
                  <a:lnTo>
                    <a:pt x="15423" y="2644"/>
                  </a:lnTo>
                  <a:cubicBezTo>
                    <a:pt x="15423" y="2644"/>
                    <a:pt x="9944" y="5748"/>
                    <a:pt x="5432" y="9342"/>
                  </a:cubicBezTo>
                  <a:cubicBezTo>
                    <a:pt x="222" y="19745"/>
                    <a:pt x="1" y="23402"/>
                    <a:pt x="1" y="23402"/>
                  </a:cubicBezTo>
                  <a:cubicBezTo>
                    <a:pt x="1" y="23402"/>
                    <a:pt x="2597" y="12904"/>
                    <a:pt x="27092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45"/>
            <p:cNvSpPr/>
            <p:nvPr/>
          </p:nvSpPr>
          <p:spPr>
            <a:xfrm>
              <a:off x="4566126" y="3124962"/>
              <a:ext cx="503525" cy="1097976"/>
            </a:xfrm>
            <a:custGeom>
              <a:avLst/>
              <a:gdLst/>
              <a:ahLst/>
              <a:cxnLst/>
              <a:rect l="l" t="t" r="r" b="b"/>
              <a:pathLst>
                <a:path w="16547" h="36085" extrusionOk="0">
                  <a:moveTo>
                    <a:pt x="16547" y="0"/>
                  </a:moveTo>
                  <a:cubicBezTo>
                    <a:pt x="16543" y="7"/>
                    <a:pt x="16539" y="13"/>
                    <a:pt x="16535" y="19"/>
                  </a:cubicBezTo>
                  <a:lnTo>
                    <a:pt x="16535" y="19"/>
                  </a:lnTo>
                  <a:lnTo>
                    <a:pt x="16547" y="0"/>
                  </a:lnTo>
                  <a:close/>
                  <a:moveTo>
                    <a:pt x="16534" y="20"/>
                  </a:moveTo>
                  <a:lnTo>
                    <a:pt x="15866" y="1108"/>
                  </a:lnTo>
                  <a:cubicBezTo>
                    <a:pt x="8504" y="12777"/>
                    <a:pt x="3880" y="19950"/>
                    <a:pt x="1980" y="25872"/>
                  </a:cubicBezTo>
                  <a:cubicBezTo>
                    <a:pt x="1" y="32094"/>
                    <a:pt x="223" y="36084"/>
                    <a:pt x="223" y="36084"/>
                  </a:cubicBezTo>
                  <a:cubicBezTo>
                    <a:pt x="761" y="31225"/>
                    <a:pt x="1062" y="25210"/>
                    <a:pt x="16534" y="2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45"/>
            <p:cNvSpPr/>
            <p:nvPr/>
          </p:nvSpPr>
          <p:spPr>
            <a:xfrm>
              <a:off x="4562778" y="4156457"/>
              <a:ext cx="9646" cy="71322"/>
            </a:xfrm>
            <a:custGeom>
              <a:avLst/>
              <a:gdLst/>
              <a:ahLst/>
              <a:cxnLst/>
              <a:rect l="l" t="t" r="r" b="b"/>
              <a:pathLst>
                <a:path w="317" h="2344" extrusionOk="0">
                  <a:moveTo>
                    <a:pt x="158" y="0"/>
                  </a:moveTo>
                  <a:cubicBezTo>
                    <a:pt x="63" y="0"/>
                    <a:pt x="0" y="523"/>
                    <a:pt x="0" y="1172"/>
                  </a:cubicBezTo>
                  <a:cubicBezTo>
                    <a:pt x="0" y="1821"/>
                    <a:pt x="63" y="2344"/>
                    <a:pt x="158" y="2344"/>
                  </a:cubicBezTo>
                  <a:cubicBezTo>
                    <a:pt x="238" y="2344"/>
                    <a:pt x="317" y="1821"/>
                    <a:pt x="317" y="1172"/>
                  </a:cubicBezTo>
                  <a:cubicBezTo>
                    <a:pt x="317" y="523"/>
                    <a:pt x="238" y="0"/>
                    <a:pt x="158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45"/>
            <p:cNvSpPr/>
            <p:nvPr/>
          </p:nvSpPr>
          <p:spPr>
            <a:xfrm>
              <a:off x="3323573" y="3124445"/>
              <a:ext cx="2487196" cy="1157736"/>
            </a:xfrm>
            <a:custGeom>
              <a:avLst/>
              <a:gdLst/>
              <a:ahLst/>
              <a:cxnLst/>
              <a:rect l="l" t="t" r="r" b="b"/>
              <a:pathLst>
                <a:path w="81735" h="38049" extrusionOk="0">
                  <a:moveTo>
                    <a:pt x="43162" y="30038"/>
                  </a:moveTo>
                  <a:cubicBezTo>
                    <a:pt x="42258" y="31610"/>
                    <a:pt x="41976" y="32586"/>
                    <a:pt x="41976" y="32586"/>
                  </a:cubicBezTo>
                  <a:cubicBezTo>
                    <a:pt x="41976" y="32586"/>
                    <a:pt x="42205" y="31667"/>
                    <a:pt x="43162" y="30038"/>
                  </a:cubicBezTo>
                  <a:close/>
                  <a:moveTo>
                    <a:pt x="38647" y="30172"/>
                  </a:moveTo>
                  <a:cubicBezTo>
                    <a:pt x="39543" y="31727"/>
                    <a:pt x="39759" y="32602"/>
                    <a:pt x="39759" y="32602"/>
                  </a:cubicBezTo>
                  <a:cubicBezTo>
                    <a:pt x="39759" y="32602"/>
                    <a:pt x="39494" y="31675"/>
                    <a:pt x="38647" y="30172"/>
                  </a:cubicBezTo>
                  <a:close/>
                  <a:moveTo>
                    <a:pt x="40875" y="35646"/>
                  </a:moveTo>
                  <a:lnTo>
                    <a:pt x="40875" y="35646"/>
                  </a:lnTo>
                  <a:cubicBezTo>
                    <a:pt x="40878" y="35831"/>
                    <a:pt x="40883" y="35927"/>
                    <a:pt x="40883" y="35927"/>
                  </a:cubicBezTo>
                  <a:lnTo>
                    <a:pt x="40868" y="35927"/>
                  </a:lnTo>
                  <a:cubicBezTo>
                    <a:pt x="40868" y="35927"/>
                    <a:pt x="40873" y="35831"/>
                    <a:pt x="40875" y="35646"/>
                  </a:cubicBezTo>
                  <a:close/>
                  <a:moveTo>
                    <a:pt x="9901" y="14036"/>
                  </a:moveTo>
                  <a:cubicBezTo>
                    <a:pt x="21176" y="18105"/>
                    <a:pt x="28527" y="21429"/>
                    <a:pt x="32951" y="25081"/>
                  </a:cubicBezTo>
                  <a:cubicBezTo>
                    <a:pt x="39918" y="30845"/>
                    <a:pt x="40171" y="36054"/>
                    <a:pt x="40171" y="36054"/>
                  </a:cubicBezTo>
                  <a:cubicBezTo>
                    <a:pt x="39233" y="31412"/>
                    <a:pt x="35333" y="23930"/>
                    <a:pt x="9901" y="14036"/>
                  </a:cubicBezTo>
                  <a:close/>
                  <a:moveTo>
                    <a:pt x="71859" y="14033"/>
                  </a:moveTo>
                  <a:cubicBezTo>
                    <a:pt x="46404" y="23944"/>
                    <a:pt x="42502" y="31411"/>
                    <a:pt x="41580" y="36054"/>
                  </a:cubicBezTo>
                  <a:cubicBezTo>
                    <a:pt x="41580" y="36054"/>
                    <a:pt x="41833" y="30845"/>
                    <a:pt x="48800" y="25081"/>
                  </a:cubicBezTo>
                  <a:cubicBezTo>
                    <a:pt x="53210" y="21412"/>
                    <a:pt x="60595" y="18103"/>
                    <a:pt x="71859" y="14033"/>
                  </a:cubicBezTo>
                  <a:close/>
                  <a:moveTo>
                    <a:pt x="56522" y="1410"/>
                  </a:moveTo>
                  <a:cubicBezTo>
                    <a:pt x="41901" y="25450"/>
                    <a:pt x="41602" y="31317"/>
                    <a:pt x="41073" y="36101"/>
                  </a:cubicBezTo>
                  <a:cubicBezTo>
                    <a:pt x="41073" y="36101"/>
                    <a:pt x="40836" y="32111"/>
                    <a:pt x="42831" y="25889"/>
                  </a:cubicBezTo>
                  <a:cubicBezTo>
                    <a:pt x="44700" y="20015"/>
                    <a:pt x="49263" y="12911"/>
                    <a:pt x="56522" y="1410"/>
                  </a:cubicBezTo>
                  <a:close/>
                  <a:moveTo>
                    <a:pt x="25237" y="1438"/>
                  </a:moveTo>
                  <a:cubicBezTo>
                    <a:pt x="32491" y="12916"/>
                    <a:pt x="37052" y="20017"/>
                    <a:pt x="38920" y="25889"/>
                  </a:cubicBezTo>
                  <a:cubicBezTo>
                    <a:pt x="40915" y="32111"/>
                    <a:pt x="40678" y="36117"/>
                    <a:pt x="40678" y="36117"/>
                  </a:cubicBezTo>
                  <a:cubicBezTo>
                    <a:pt x="40149" y="31333"/>
                    <a:pt x="39850" y="25453"/>
                    <a:pt x="25237" y="1438"/>
                  </a:cubicBezTo>
                  <a:close/>
                  <a:moveTo>
                    <a:pt x="57382" y="1"/>
                  </a:moveTo>
                  <a:cubicBezTo>
                    <a:pt x="57150" y="378"/>
                    <a:pt x="56922" y="752"/>
                    <a:pt x="56697" y="1121"/>
                  </a:cubicBezTo>
                  <a:lnTo>
                    <a:pt x="56697" y="1121"/>
                  </a:lnTo>
                  <a:lnTo>
                    <a:pt x="56527" y="951"/>
                  </a:lnTo>
                  <a:cubicBezTo>
                    <a:pt x="49164" y="12620"/>
                    <a:pt x="44541" y="19777"/>
                    <a:pt x="42641" y="25714"/>
                  </a:cubicBezTo>
                  <a:cubicBezTo>
                    <a:pt x="41095" y="30535"/>
                    <a:pt x="40890" y="34016"/>
                    <a:pt x="40875" y="35339"/>
                  </a:cubicBezTo>
                  <a:lnTo>
                    <a:pt x="40875" y="35339"/>
                  </a:lnTo>
                  <a:cubicBezTo>
                    <a:pt x="40861" y="34016"/>
                    <a:pt x="40656" y="30535"/>
                    <a:pt x="39110" y="25714"/>
                  </a:cubicBezTo>
                  <a:cubicBezTo>
                    <a:pt x="37210" y="19793"/>
                    <a:pt x="32587" y="12620"/>
                    <a:pt x="25224" y="951"/>
                  </a:cubicBezTo>
                  <a:lnTo>
                    <a:pt x="25054" y="1136"/>
                  </a:lnTo>
                  <a:lnTo>
                    <a:pt x="25054" y="1136"/>
                  </a:lnTo>
                  <a:cubicBezTo>
                    <a:pt x="24829" y="767"/>
                    <a:pt x="24601" y="394"/>
                    <a:pt x="24369" y="17"/>
                  </a:cubicBezTo>
                  <a:lnTo>
                    <a:pt x="24179" y="191"/>
                  </a:lnTo>
                  <a:cubicBezTo>
                    <a:pt x="39474" y="24780"/>
                    <a:pt x="39949" y="32428"/>
                    <a:pt x="39949" y="32428"/>
                  </a:cubicBezTo>
                  <a:cubicBezTo>
                    <a:pt x="39949" y="32428"/>
                    <a:pt x="37353" y="21914"/>
                    <a:pt x="12842" y="9010"/>
                  </a:cubicBezTo>
                  <a:lnTo>
                    <a:pt x="12668" y="9200"/>
                  </a:lnTo>
                  <a:cubicBezTo>
                    <a:pt x="24194" y="15265"/>
                    <a:pt x="30872" y="20804"/>
                    <a:pt x="34712" y="24969"/>
                  </a:cubicBezTo>
                  <a:lnTo>
                    <a:pt x="34712" y="24969"/>
                  </a:lnTo>
                  <a:cubicBezTo>
                    <a:pt x="33810" y="24025"/>
                    <a:pt x="32756" y="23035"/>
                    <a:pt x="31526" y="22025"/>
                  </a:cubicBezTo>
                  <a:cubicBezTo>
                    <a:pt x="27757" y="18938"/>
                    <a:pt x="21883" y="15027"/>
                    <a:pt x="12224" y="9564"/>
                  </a:cubicBezTo>
                  <a:lnTo>
                    <a:pt x="12034" y="9754"/>
                  </a:lnTo>
                  <a:cubicBezTo>
                    <a:pt x="21709" y="15201"/>
                    <a:pt x="27615" y="19096"/>
                    <a:pt x="31336" y="22199"/>
                  </a:cubicBezTo>
                  <a:cubicBezTo>
                    <a:pt x="35357" y="25540"/>
                    <a:pt x="36767" y="27662"/>
                    <a:pt x="37226" y="28533"/>
                  </a:cubicBezTo>
                  <a:lnTo>
                    <a:pt x="37178" y="28501"/>
                  </a:lnTo>
                  <a:cubicBezTo>
                    <a:pt x="36086" y="26728"/>
                    <a:pt x="30892" y="20046"/>
                    <a:pt x="10958" y="11448"/>
                  </a:cubicBezTo>
                  <a:lnTo>
                    <a:pt x="10784" y="11591"/>
                  </a:lnTo>
                  <a:cubicBezTo>
                    <a:pt x="34392" y="21867"/>
                    <a:pt x="37258" y="29119"/>
                    <a:pt x="37258" y="29119"/>
                  </a:cubicBezTo>
                  <a:cubicBezTo>
                    <a:pt x="36054" y="27567"/>
                    <a:pt x="34661" y="26158"/>
                    <a:pt x="33141" y="24907"/>
                  </a:cubicBezTo>
                  <a:cubicBezTo>
                    <a:pt x="28691" y="21218"/>
                    <a:pt x="21266" y="17893"/>
                    <a:pt x="9881" y="13792"/>
                  </a:cubicBezTo>
                  <a:lnTo>
                    <a:pt x="9711" y="13962"/>
                  </a:lnTo>
                  <a:lnTo>
                    <a:pt x="9711" y="13962"/>
                  </a:lnTo>
                  <a:cubicBezTo>
                    <a:pt x="9443" y="13858"/>
                    <a:pt x="9172" y="13754"/>
                    <a:pt x="8899" y="13649"/>
                  </a:cubicBezTo>
                  <a:lnTo>
                    <a:pt x="8725" y="13839"/>
                  </a:lnTo>
                  <a:cubicBezTo>
                    <a:pt x="36482" y="24416"/>
                    <a:pt x="38556" y="32507"/>
                    <a:pt x="38556" y="32507"/>
                  </a:cubicBezTo>
                  <a:cubicBezTo>
                    <a:pt x="38556" y="32507"/>
                    <a:pt x="34835" y="23719"/>
                    <a:pt x="6999" y="17655"/>
                  </a:cubicBezTo>
                  <a:lnTo>
                    <a:pt x="6936" y="17814"/>
                  </a:lnTo>
                  <a:cubicBezTo>
                    <a:pt x="34756" y="23894"/>
                    <a:pt x="38556" y="32681"/>
                    <a:pt x="38556" y="32681"/>
                  </a:cubicBezTo>
                  <a:cubicBezTo>
                    <a:pt x="30892" y="21693"/>
                    <a:pt x="6224" y="19872"/>
                    <a:pt x="6224" y="19872"/>
                  </a:cubicBezTo>
                  <a:cubicBezTo>
                    <a:pt x="2408" y="24400"/>
                    <a:pt x="1632" y="28565"/>
                    <a:pt x="1632" y="28565"/>
                  </a:cubicBezTo>
                  <a:cubicBezTo>
                    <a:pt x="5625" y="28161"/>
                    <a:pt x="9171" y="27984"/>
                    <a:pt x="12321" y="27984"/>
                  </a:cubicBezTo>
                  <a:cubicBezTo>
                    <a:pt x="34984" y="27984"/>
                    <a:pt x="37083" y="37162"/>
                    <a:pt x="37083" y="37162"/>
                  </a:cubicBezTo>
                  <a:cubicBezTo>
                    <a:pt x="37083" y="37162"/>
                    <a:pt x="32541" y="31919"/>
                    <a:pt x="21114" y="31919"/>
                  </a:cubicBezTo>
                  <a:cubicBezTo>
                    <a:pt x="15703" y="31919"/>
                    <a:pt x="8748" y="33095"/>
                    <a:pt x="1" y="36560"/>
                  </a:cubicBezTo>
                  <a:lnTo>
                    <a:pt x="365" y="37463"/>
                  </a:lnTo>
                  <a:cubicBezTo>
                    <a:pt x="9116" y="33989"/>
                    <a:pt x="16074" y="32811"/>
                    <a:pt x="21488" y="32811"/>
                  </a:cubicBezTo>
                  <a:cubicBezTo>
                    <a:pt x="32902" y="32811"/>
                    <a:pt x="37448" y="38049"/>
                    <a:pt x="37448" y="38049"/>
                  </a:cubicBezTo>
                  <a:cubicBezTo>
                    <a:pt x="37448" y="38049"/>
                    <a:pt x="39823" y="37004"/>
                    <a:pt x="40868" y="37004"/>
                  </a:cubicBezTo>
                  <a:lnTo>
                    <a:pt x="40883" y="37004"/>
                  </a:lnTo>
                  <a:cubicBezTo>
                    <a:pt x="41928" y="37004"/>
                    <a:pt x="44303" y="38049"/>
                    <a:pt x="44303" y="38049"/>
                  </a:cubicBezTo>
                  <a:cubicBezTo>
                    <a:pt x="44303" y="38049"/>
                    <a:pt x="48842" y="32811"/>
                    <a:pt x="60251" y="32811"/>
                  </a:cubicBezTo>
                  <a:cubicBezTo>
                    <a:pt x="65663" y="32811"/>
                    <a:pt x="72619" y="33989"/>
                    <a:pt x="81370" y="37463"/>
                  </a:cubicBezTo>
                  <a:lnTo>
                    <a:pt x="81734" y="36560"/>
                  </a:lnTo>
                  <a:cubicBezTo>
                    <a:pt x="72992" y="33095"/>
                    <a:pt x="66039" y="31919"/>
                    <a:pt x="60628" y="31919"/>
                  </a:cubicBezTo>
                  <a:cubicBezTo>
                    <a:pt x="49202" y="31919"/>
                    <a:pt x="44652" y="37162"/>
                    <a:pt x="44652" y="37162"/>
                  </a:cubicBezTo>
                  <a:cubicBezTo>
                    <a:pt x="44652" y="37162"/>
                    <a:pt x="46751" y="27984"/>
                    <a:pt x="69414" y="27984"/>
                  </a:cubicBezTo>
                  <a:cubicBezTo>
                    <a:pt x="72564" y="27984"/>
                    <a:pt x="76110" y="28161"/>
                    <a:pt x="80103" y="28565"/>
                  </a:cubicBezTo>
                  <a:cubicBezTo>
                    <a:pt x="80103" y="28565"/>
                    <a:pt x="79328" y="24400"/>
                    <a:pt x="75527" y="19872"/>
                  </a:cubicBezTo>
                  <a:cubicBezTo>
                    <a:pt x="75527" y="19872"/>
                    <a:pt x="50859" y="21693"/>
                    <a:pt x="43195" y="32681"/>
                  </a:cubicBezTo>
                  <a:lnTo>
                    <a:pt x="43195" y="32681"/>
                  </a:lnTo>
                  <a:cubicBezTo>
                    <a:pt x="43195" y="32681"/>
                    <a:pt x="46995" y="23894"/>
                    <a:pt x="74815" y="17814"/>
                  </a:cubicBezTo>
                  <a:lnTo>
                    <a:pt x="74736" y="17655"/>
                  </a:lnTo>
                  <a:cubicBezTo>
                    <a:pt x="46916" y="23719"/>
                    <a:pt x="43195" y="32507"/>
                    <a:pt x="43195" y="32507"/>
                  </a:cubicBezTo>
                  <a:cubicBezTo>
                    <a:pt x="43195" y="32507"/>
                    <a:pt x="45269" y="24416"/>
                    <a:pt x="73026" y="13839"/>
                  </a:cubicBezTo>
                  <a:lnTo>
                    <a:pt x="72852" y="13649"/>
                  </a:lnTo>
                  <a:cubicBezTo>
                    <a:pt x="72579" y="13754"/>
                    <a:pt x="72308" y="13858"/>
                    <a:pt x="72040" y="13962"/>
                  </a:cubicBezTo>
                  <a:lnTo>
                    <a:pt x="72040" y="13962"/>
                  </a:lnTo>
                  <a:lnTo>
                    <a:pt x="71870" y="13792"/>
                  </a:lnTo>
                  <a:cubicBezTo>
                    <a:pt x="60485" y="17893"/>
                    <a:pt x="53059" y="21218"/>
                    <a:pt x="48610" y="24907"/>
                  </a:cubicBezTo>
                  <a:cubicBezTo>
                    <a:pt x="47090" y="26142"/>
                    <a:pt x="45713" y="27567"/>
                    <a:pt x="44493" y="29119"/>
                  </a:cubicBezTo>
                  <a:cubicBezTo>
                    <a:pt x="44493" y="29119"/>
                    <a:pt x="47359" y="21851"/>
                    <a:pt x="70983" y="11591"/>
                  </a:cubicBezTo>
                  <a:lnTo>
                    <a:pt x="70793" y="11448"/>
                  </a:lnTo>
                  <a:cubicBezTo>
                    <a:pt x="47407" y="21534"/>
                    <a:pt x="44319" y="28976"/>
                    <a:pt x="44319" y="28976"/>
                  </a:cubicBezTo>
                  <a:cubicBezTo>
                    <a:pt x="44319" y="28976"/>
                    <a:pt x="45016" y="26680"/>
                    <a:pt x="50399" y="22199"/>
                  </a:cubicBezTo>
                  <a:cubicBezTo>
                    <a:pt x="54136" y="19080"/>
                    <a:pt x="60042" y="15201"/>
                    <a:pt x="69717" y="9738"/>
                  </a:cubicBezTo>
                  <a:lnTo>
                    <a:pt x="69527" y="9564"/>
                  </a:lnTo>
                  <a:cubicBezTo>
                    <a:pt x="59868" y="15011"/>
                    <a:pt x="53978" y="18938"/>
                    <a:pt x="50225" y="22009"/>
                  </a:cubicBezTo>
                  <a:cubicBezTo>
                    <a:pt x="48994" y="23020"/>
                    <a:pt x="47939" y="24011"/>
                    <a:pt x="47036" y="24956"/>
                  </a:cubicBezTo>
                  <a:lnTo>
                    <a:pt x="47036" y="24956"/>
                  </a:lnTo>
                  <a:cubicBezTo>
                    <a:pt x="50880" y="20793"/>
                    <a:pt x="57560" y="15255"/>
                    <a:pt x="69083" y="9184"/>
                  </a:cubicBezTo>
                  <a:lnTo>
                    <a:pt x="68909" y="9010"/>
                  </a:lnTo>
                  <a:cubicBezTo>
                    <a:pt x="44398" y="21899"/>
                    <a:pt x="41802" y="32412"/>
                    <a:pt x="41802" y="32412"/>
                  </a:cubicBezTo>
                  <a:cubicBezTo>
                    <a:pt x="41802" y="32412"/>
                    <a:pt x="42277" y="24764"/>
                    <a:pt x="57572" y="191"/>
                  </a:cubicBezTo>
                  <a:lnTo>
                    <a:pt x="57382" y="1"/>
                  </a:lnTo>
                  <a:close/>
                </a:path>
              </a:pathLst>
            </a:custGeom>
            <a:solidFill>
              <a:srgbClr val="FEF6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45"/>
            <p:cNvSpPr/>
            <p:nvPr/>
          </p:nvSpPr>
          <p:spPr>
            <a:xfrm>
              <a:off x="3324060" y="3978176"/>
              <a:ext cx="1127979" cy="277073"/>
            </a:xfrm>
            <a:custGeom>
              <a:avLst/>
              <a:gdLst/>
              <a:ahLst/>
              <a:cxnLst/>
              <a:rect l="l" t="t" r="r" b="b"/>
              <a:pathLst>
                <a:path w="37068" h="9106" extrusionOk="0">
                  <a:moveTo>
                    <a:pt x="15581" y="1"/>
                  </a:moveTo>
                  <a:cubicBezTo>
                    <a:pt x="9533" y="2360"/>
                    <a:pt x="1" y="8503"/>
                    <a:pt x="1" y="8503"/>
                  </a:cubicBezTo>
                  <a:cubicBezTo>
                    <a:pt x="8743" y="5038"/>
                    <a:pt x="15694" y="3862"/>
                    <a:pt x="21103" y="3862"/>
                  </a:cubicBezTo>
                  <a:cubicBezTo>
                    <a:pt x="32525" y="3862"/>
                    <a:pt x="37067" y="9105"/>
                    <a:pt x="37067" y="9105"/>
                  </a:cubicBezTo>
                  <a:cubicBezTo>
                    <a:pt x="37067" y="9105"/>
                    <a:pt x="35167" y="824"/>
                    <a:pt x="15581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45"/>
            <p:cNvSpPr/>
            <p:nvPr/>
          </p:nvSpPr>
          <p:spPr>
            <a:xfrm>
              <a:off x="3512930" y="3700182"/>
              <a:ext cx="983893" cy="418713"/>
            </a:xfrm>
            <a:custGeom>
              <a:avLst/>
              <a:gdLst/>
              <a:ahLst/>
              <a:cxnLst/>
              <a:rect l="l" t="t" r="r" b="b"/>
              <a:pathLst>
                <a:path w="32333" h="13761" extrusionOk="0">
                  <a:moveTo>
                    <a:pt x="5368" y="1"/>
                  </a:moveTo>
                  <a:lnTo>
                    <a:pt x="1" y="951"/>
                  </a:lnTo>
                  <a:cubicBezTo>
                    <a:pt x="1" y="951"/>
                    <a:pt x="24669" y="2772"/>
                    <a:pt x="32333" y="13760"/>
                  </a:cubicBezTo>
                  <a:cubicBezTo>
                    <a:pt x="32333" y="13760"/>
                    <a:pt x="28960" y="5970"/>
                    <a:pt x="5368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45"/>
            <p:cNvSpPr/>
            <p:nvPr/>
          </p:nvSpPr>
          <p:spPr>
            <a:xfrm>
              <a:off x="3536543" y="3639477"/>
              <a:ext cx="960280" cy="474121"/>
            </a:xfrm>
            <a:custGeom>
              <a:avLst/>
              <a:gdLst/>
              <a:ahLst/>
              <a:cxnLst/>
              <a:rect l="l" t="t" r="r" b="b"/>
              <a:pathLst>
                <a:path w="31557" h="15582" extrusionOk="0">
                  <a:moveTo>
                    <a:pt x="9311" y="1"/>
                  </a:moveTo>
                  <a:lnTo>
                    <a:pt x="0" y="729"/>
                  </a:lnTo>
                  <a:cubicBezTo>
                    <a:pt x="27836" y="6793"/>
                    <a:pt x="31557" y="15581"/>
                    <a:pt x="31557" y="15581"/>
                  </a:cubicBezTo>
                  <a:cubicBezTo>
                    <a:pt x="31557" y="15581"/>
                    <a:pt x="29878" y="9026"/>
                    <a:pt x="9311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45"/>
            <p:cNvSpPr/>
            <p:nvPr/>
          </p:nvSpPr>
          <p:spPr>
            <a:xfrm>
              <a:off x="3594357" y="3539763"/>
              <a:ext cx="951607" cy="681728"/>
            </a:xfrm>
            <a:custGeom>
              <a:avLst/>
              <a:gdLst/>
              <a:ahLst/>
              <a:cxnLst/>
              <a:rect l="l" t="t" r="r" b="b"/>
              <a:pathLst>
                <a:path w="31272" h="22405" extrusionOk="0">
                  <a:moveTo>
                    <a:pt x="0" y="0"/>
                  </a:moveTo>
                  <a:lnTo>
                    <a:pt x="792" y="317"/>
                  </a:lnTo>
                  <a:cubicBezTo>
                    <a:pt x="925" y="365"/>
                    <a:pt x="1057" y="413"/>
                    <a:pt x="1189" y="460"/>
                  </a:cubicBezTo>
                  <a:lnTo>
                    <a:pt x="1189" y="460"/>
                  </a:lnTo>
                  <a:cubicBezTo>
                    <a:pt x="798" y="307"/>
                    <a:pt x="402" y="154"/>
                    <a:pt x="0" y="0"/>
                  </a:cubicBezTo>
                  <a:close/>
                  <a:moveTo>
                    <a:pt x="1189" y="460"/>
                  </a:moveTo>
                  <a:cubicBezTo>
                    <a:pt x="26468" y="10333"/>
                    <a:pt x="30336" y="17774"/>
                    <a:pt x="31272" y="22405"/>
                  </a:cubicBezTo>
                  <a:cubicBezTo>
                    <a:pt x="31272" y="22405"/>
                    <a:pt x="31003" y="17196"/>
                    <a:pt x="24052" y="11432"/>
                  </a:cubicBezTo>
                  <a:cubicBezTo>
                    <a:pt x="19654" y="7802"/>
                    <a:pt x="12349" y="4496"/>
                    <a:pt x="1189" y="46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45"/>
            <p:cNvSpPr/>
            <p:nvPr/>
          </p:nvSpPr>
          <p:spPr>
            <a:xfrm>
              <a:off x="3624238" y="3542654"/>
              <a:ext cx="833082" cy="468310"/>
            </a:xfrm>
            <a:custGeom>
              <a:avLst/>
              <a:gdLst/>
              <a:ahLst/>
              <a:cxnLst/>
              <a:rect l="l" t="t" r="r" b="b"/>
              <a:pathLst>
                <a:path w="27377" h="15391" extrusionOk="0">
                  <a:moveTo>
                    <a:pt x="5637" y="0"/>
                  </a:moveTo>
                  <a:lnTo>
                    <a:pt x="0" y="48"/>
                  </a:lnTo>
                  <a:cubicBezTo>
                    <a:pt x="11385" y="4149"/>
                    <a:pt x="18810" y="7474"/>
                    <a:pt x="23260" y="11163"/>
                  </a:cubicBezTo>
                  <a:cubicBezTo>
                    <a:pt x="24780" y="12414"/>
                    <a:pt x="26173" y="13823"/>
                    <a:pt x="27377" y="15391"/>
                  </a:cubicBezTo>
                  <a:cubicBezTo>
                    <a:pt x="27377" y="15391"/>
                    <a:pt x="24906" y="9120"/>
                    <a:pt x="5637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45"/>
            <p:cNvSpPr/>
            <p:nvPr/>
          </p:nvSpPr>
          <p:spPr>
            <a:xfrm>
              <a:off x="3657466" y="3471329"/>
              <a:ext cx="799366" cy="521314"/>
            </a:xfrm>
            <a:custGeom>
              <a:avLst/>
              <a:gdLst/>
              <a:ahLst/>
              <a:cxnLst/>
              <a:rect l="l" t="t" r="r" b="b"/>
              <a:pathLst>
                <a:path w="26269" h="17133" extrusionOk="0">
                  <a:moveTo>
                    <a:pt x="16" y="1"/>
                  </a:moveTo>
                  <a:lnTo>
                    <a:pt x="1" y="48"/>
                  </a:lnTo>
                  <a:cubicBezTo>
                    <a:pt x="19650" y="8535"/>
                    <a:pt x="24970" y="15138"/>
                    <a:pt x="26158" y="17038"/>
                  </a:cubicBezTo>
                  <a:lnTo>
                    <a:pt x="26269" y="17133"/>
                  </a:lnTo>
                  <a:cubicBezTo>
                    <a:pt x="25809" y="16262"/>
                    <a:pt x="24384" y="14140"/>
                    <a:pt x="20379" y="10799"/>
                  </a:cubicBezTo>
                  <a:cubicBezTo>
                    <a:pt x="17243" y="8187"/>
                    <a:pt x="12573" y="5020"/>
                    <a:pt x="5447" y="84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45"/>
            <p:cNvSpPr/>
            <p:nvPr/>
          </p:nvSpPr>
          <p:spPr>
            <a:xfrm>
              <a:off x="3695532" y="3415463"/>
              <a:ext cx="687109" cy="471200"/>
            </a:xfrm>
            <a:custGeom>
              <a:avLst/>
              <a:gdLst/>
              <a:ahLst/>
              <a:cxnLst/>
              <a:rect l="l" t="t" r="r" b="b"/>
              <a:pathLst>
                <a:path w="22580" h="15486" extrusionOk="0">
                  <a:moveTo>
                    <a:pt x="0" y="0"/>
                  </a:moveTo>
                  <a:cubicBezTo>
                    <a:pt x="9675" y="5447"/>
                    <a:pt x="15549" y="9374"/>
                    <a:pt x="19302" y="12461"/>
                  </a:cubicBezTo>
                  <a:cubicBezTo>
                    <a:pt x="20458" y="13395"/>
                    <a:pt x="21550" y="14409"/>
                    <a:pt x="22579" y="15485"/>
                  </a:cubicBezTo>
                  <a:cubicBezTo>
                    <a:pt x="18953" y="11543"/>
                    <a:pt x="12778" y="6334"/>
                    <a:pt x="2312" y="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45"/>
            <p:cNvSpPr/>
            <p:nvPr/>
          </p:nvSpPr>
          <p:spPr>
            <a:xfrm>
              <a:off x="3714794" y="3398605"/>
              <a:ext cx="824440" cy="712095"/>
            </a:xfrm>
            <a:custGeom>
              <a:avLst/>
              <a:gdLst/>
              <a:ahLst/>
              <a:cxnLst/>
              <a:rect l="l" t="t" r="r" b="b"/>
              <a:pathLst>
                <a:path w="27093" h="23403" extrusionOk="0">
                  <a:moveTo>
                    <a:pt x="1" y="0"/>
                  </a:moveTo>
                  <a:lnTo>
                    <a:pt x="1" y="0"/>
                  </a:lnTo>
                  <a:cubicBezTo>
                    <a:pt x="24496" y="12904"/>
                    <a:pt x="27092" y="23402"/>
                    <a:pt x="27092" y="23402"/>
                  </a:cubicBezTo>
                  <a:cubicBezTo>
                    <a:pt x="27092" y="23402"/>
                    <a:pt x="26871" y="19745"/>
                    <a:pt x="21661" y="9342"/>
                  </a:cubicBezTo>
                  <a:cubicBezTo>
                    <a:pt x="17149" y="5748"/>
                    <a:pt x="11670" y="2644"/>
                    <a:pt x="11670" y="26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45"/>
            <p:cNvSpPr/>
            <p:nvPr/>
          </p:nvSpPr>
          <p:spPr>
            <a:xfrm>
              <a:off x="4065088" y="3124962"/>
              <a:ext cx="503982" cy="1097976"/>
            </a:xfrm>
            <a:custGeom>
              <a:avLst/>
              <a:gdLst/>
              <a:ahLst/>
              <a:cxnLst/>
              <a:rect l="l" t="t" r="r" b="b"/>
              <a:pathLst>
                <a:path w="16562" h="36085" extrusionOk="0">
                  <a:moveTo>
                    <a:pt x="0" y="0"/>
                  </a:moveTo>
                  <a:lnTo>
                    <a:pt x="12" y="19"/>
                  </a:lnTo>
                  <a:lnTo>
                    <a:pt x="12" y="19"/>
                  </a:lnTo>
                  <a:cubicBezTo>
                    <a:pt x="8" y="13"/>
                    <a:pt x="4" y="7"/>
                    <a:pt x="0" y="0"/>
                  </a:cubicBezTo>
                  <a:close/>
                  <a:moveTo>
                    <a:pt x="13" y="20"/>
                  </a:moveTo>
                  <a:lnTo>
                    <a:pt x="13" y="20"/>
                  </a:lnTo>
                  <a:cubicBezTo>
                    <a:pt x="15485" y="25210"/>
                    <a:pt x="15786" y="31225"/>
                    <a:pt x="16324" y="36084"/>
                  </a:cubicBezTo>
                  <a:cubicBezTo>
                    <a:pt x="16324" y="36084"/>
                    <a:pt x="16562" y="32094"/>
                    <a:pt x="14567" y="25872"/>
                  </a:cubicBezTo>
                  <a:cubicBezTo>
                    <a:pt x="12667" y="19950"/>
                    <a:pt x="8043" y="12777"/>
                    <a:pt x="681" y="1108"/>
                  </a:cubicBezTo>
                  <a:lnTo>
                    <a:pt x="13" y="2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45"/>
            <p:cNvSpPr/>
            <p:nvPr/>
          </p:nvSpPr>
          <p:spPr>
            <a:xfrm>
              <a:off x="4091074" y="3153352"/>
              <a:ext cx="952124" cy="1036817"/>
            </a:xfrm>
            <a:custGeom>
              <a:avLst/>
              <a:gdLst/>
              <a:ahLst/>
              <a:cxnLst/>
              <a:rect l="l" t="t" r="r" b="b"/>
              <a:pathLst>
                <a:path w="31289" h="34075" extrusionOk="0">
                  <a:moveTo>
                    <a:pt x="1" y="1"/>
                  </a:moveTo>
                  <a:lnTo>
                    <a:pt x="1" y="1"/>
                  </a:lnTo>
                  <a:cubicBezTo>
                    <a:pt x="7379" y="11670"/>
                    <a:pt x="11987" y="18827"/>
                    <a:pt x="13887" y="24764"/>
                  </a:cubicBezTo>
                  <a:cubicBezTo>
                    <a:pt x="15312" y="29230"/>
                    <a:pt x="15597" y="32539"/>
                    <a:pt x="15645" y="34075"/>
                  </a:cubicBezTo>
                  <a:lnTo>
                    <a:pt x="15660" y="34075"/>
                  </a:lnTo>
                  <a:lnTo>
                    <a:pt x="15660" y="33805"/>
                  </a:lnTo>
                  <a:lnTo>
                    <a:pt x="15945" y="30987"/>
                  </a:lnTo>
                  <a:cubicBezTo>
                    <a:pt x="16262" y="28865"/>
                    <a:pt x="16753" y="26791"/>
                    <a:pt x="17418" y="24764"/>
                  </a:cubicBezTo>
                  <a:cubicBezTo>
                    <a:pt x="19302" y="18843"/>
                    <a:pt x="23926" y="11670"/>
                    <a:pt x="31288" y="1"/>
                  </a:cubicBezTo>
                  <a:lnTo>
                    <a:pt x="31288" y="1"/>
                  </a:lnTo>
                  <a:lnTo>
                    <a:pt x="24480" y="5289"/>
                  </a:lnTo>
                  <a:cubicBezTo>
                    <a:pt x="24480" y="5289"/>
                    <a:pt x="17355" y="15977"/>
                    <a:pt x="15645" y="22374"/>
                  </a:cubicBezTo>
                  <a:cubicBezTo>
                    <a:pt x="13950" y="15993"/>
                    <a:pt x="6809" y="5289"/>
                    <a:pt x="6809" y="528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45"/>
            <p:cNvSpPr/>
            <p:nvPr/>
          </p:nvSpPr>
          <p:spPr>
            <a:xfrm>
              <a:off x="4567099" y="3153352"/>
              <a:ext cx="476077" cy="1035843"/>
            </a:xfrm>
            <a:custGeom>
              <a:avLst/>
              <a:gdLst/>
              <a:ahLst/>
              <a:cxnLst/>
              <a:rect l="l" t="t" r="r" b="b"/>
              <a:pathLst>
                <a:path w="15645" h="34043" extrusionOk="0">
                  <a:moveTo>
                    <a:pt x="15644" y="1"/>
                  </a:moveTo>
                  <a:lnTo>
                    <a:pt x="8836" y="5289"/>
                  </a:lnTo>
                  <a:cubicBezTo>
                    <a:pt x="8836" y="5289"/>
                    <a:pt x="1711" y="15977"/>
                    <a:pt x="1" y="22374"/>
                  </a:cubicBezTo>
                  <a:lnTo>
                    <a:pt x="1" y="34043"/>
                  </a:lnTo>
                  <a:lnTo>
                    <a:pt x="16" y="34043"/>
                  </a:lnTo>
                  <a:lnTo>
                    <a:pt x="16" y="33790"/>
                  </a:lnTo>
                  <a:lnTo>
                    <a:pt x="301" y="30971"/>
                  </a:lnTo>
                  <a:cubicBezTo>
                    <a:pt x="618" y="28865"/>
                    <a:pt x="1109" y="26791"/>
                    <a:pt x="1774" y="24764"/>
                  </a:cubicBezTo>
                  <a:cubicBezTo>
                    <a:pt x="3658" y="18843"/>
                    <a:pt x="8282" y="11670"/>
                    <a:pt x="15644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45"/>
            <p:cNvSpPr/>
            <p:nvPr/>
          </p:nvSpPr>
          <p:spPr>
            <a:xfrm>
              <a:off x="4091561" y="3153352"/>
              <a:ext cx="475590" cy="1036817"/>
            </a:xfrm>
            <a:custGeom>
              <a:avLst/>
              <a:gdLst/>
              <a:ahLst/>
              <a:cxnLst/>
              <a:rect l="l" t="t" r="r" b="b"/>
              <a:pathLst>
                <a:path w="15629" h="34075" extrusionOk="0">
                  <a:moveTo>
                    <a:pt x="1" y="1"/>
                  </a:moveTo>
                  <a:lnTo>
                    <a:pt x="1" y="1"/>
                  </a:lnTo>
                  <a:cubicBezTo>
                    <a:pt x="7363" y="11670"/>
                    <a:pt x="11971" y="18827"/>
                    <a:pt x="13871" y="24764"/>
                  </a:cubicBezTo>
                  <a:cubicBezTo>
                    <a:pt x="15296" y="29230"/>
                    <a:pt x="15581" y="32539"/>
                    <a:pt x="15629" y="34075"/>
                  </a:cubicBezTo>
                  <a:lnTo>
                    <a:pt x="15629" y="22358"/>
                  </a:lnTo>
                  <a:cubicBezTo>
                    <a:pt x="13934" y="15977"/>
                    <a:pt x="6809" y="5289"/>
                    <a:pt x="6809" y="528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45"/>
            <p:cNvSpPr/>
            <p:nvPr/>
          </p:nvSpPr>
          <p:spPr>
            <a:xfrm>
              <a:off x="4657198" y="3959859"/>
              <a:ext cx="1100501" cy="317055"/>
            </a:xfrm>
            <a:custGeom>
              <a:avLst/>
              <a:gdLst/>
              <a:ahLst/>
              <a:cxnLst/>
              <a:rect l="l" t="t" r="r" b="b"/>
              <a:pathLst>
                <a:path w="36165" h="10420" extrusionOk="0">
                  <a:moveTo>
                    <a:pt x="26294" y="1"/>
                  </a:moveTo>
                  <a:cubicBezTo>
                    <a:pt x="19460" y="1"/>
                    <a:pt x="12553" y="711"/>
                    <a:pt x="6508" y="3611"/>
                  </a:cubicBezTo>
                  <a:cubicBezTo>
                    <a:pt x="3547" y="5100"/>
                    <a:pt x="1410" y="7427"/>
                    <a:pt x="0" y="10404"/>
                  </a:cubicBezTo>
                  <a:lnTo>
                    <a:pt x="64" y="10420"/>
                  </a:lnTo>
                  <a:cubicBezTo>
                    <a:pt x="460" y="9707"/>
                    <a:pt x="855" y="8963"/>
                    <a:pt x="1315" y="8282"/>
                  </a:cubicBezTo>
                  <a:cubicBezTo>
                    <a:pt x="5835" y="1582"/>
                    <a:pt x="16731" y="222"/>
                    <a:pt x="26223" y="222"/>
                  </a:cubicBezTo>
                  <a:cubicBezTo>
                    <a:pt x="29898" y="222"/>
                    <a:pt x="33362" y="426"/>
                    <a:pt x="36165" y="603"/>
                  </a:cubicBezTo>
                  <a:cubicBezTo>
                    <a:pt x="36149" y="524"/>
                    <a:pt x="36117" y="429"/>
                    <a:pt x="36085" y="334"/>
                  </a:cubicBezTo>
                  <a:cubicBezTo>
                    <a:pt x="32910" y="168"/>
                    <a:pt x="29610" y="1"/>
                    <a:pt x="2629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45"/>
            <p:cNvSpPr/>
            <p:nvPr/>
          </p:nvSpPr>
          <p:spPr>
            <a:xfrm>
              <a:off x="4652391" y="3943671"/>
              <a:ext cx="1099527" cy="331325"/>
            </a:xfrm>
            <a:custGeom>
              <a:avLst/>
              <a:gdLst/>
              <a:ahLst/>
              <a:cxnLst/>
              <a:rect l="l" t="t" r="r" b="b"/>
              <a:pathLst>
                <a:path w="36133" h="10889" extrusionOk="0">
                  <a:moveTo>
                    <a:pt x="27934" y="1"/>
                  </a:moveTo>
                  <a:cubicBezTo>
                    <a:pt x="20542" y="1"/>
                    <a:pt x="12971" y="704"/>
                    <a:pt x="6460" y="3890"/>
                  </a:cubicBezTo>
                  <a:cubicBezTo>
                    <a:pt x="3452" y="5442"/>
                    <a:pt x="1346" y="7769"/>
                    <a:pt x="0" y="10873"/>
                  </a:cubicBezTo>
                  <a:lnTo>
                    <a:pt x="63" y="10888"/>
                  </a:lnTo>
                  <a:cubicBezTo>
                    <a:pt x="412" y="10144"/>
                    <a:pt x="808" y="9432"/>
                    <a:pt x="1235" y="8719"/>
                  </a:cubicBezTo>
                  <a:cubicBezTo>
                    <a:pt x="5896" y="1565"/>
                    <a:pt x="17832" y="228"/>
                    <a:pt x="27710" y="228"/>
                  </a:cubicBezTo>
                  <a:cubicBezTo>
                    <a:pt x="30818" y="228"/>
                    <a:pt x="33722" y="361"/>
                    <a:pt x="36133" y="486"/>
                  </a:cubicBezTo>
                  <a:cubicBezTo>
                    <a:pt x="36101" y="391"/>
                    <a:pt x="36069" y="296"/>
                    <a:pt x="36038" y="201"/>
                  </a:cubicBezTo>
                  <a:cubicBezTo>
                    <a:pt x="33403" y="98"/>
                    <a:pt x="30681" y="1"/>
                    <a:pt x="2793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45"/>
            <p:cNvSpPr/>
            <p:nvPr/>
          </p:nvSpPr>
          <p:spPr>
            <a:xfrm>
              <a:off x="4647066" y="3926844"/>
              <a:ext cx="1097641" cy="346204"/>
            </a:xfrm>
            <a:custGeom>
              <a:avLst/>
              <a:gdLst/>
              <a:ahLst/>
              <a:cxnLst/>
              <a:rect l="l" t="t" r="r" b="b"/>
              <a:pathLst>
                <a:path w="36071" h="11378" extrusionOk="0">
                  <a:moveTo>
                    <a:pt x="29732" y="0"/>
                  </a:moveTo>
                  <a:cubicBezTo>
                    <a:pt x="21757" y="0"/>
                    <a:pt x="13468" y="685"/>
                    <a:pt x="6445" y="4190"/>
                  </a:cubicBezTo>
                  <a:cubicBezTo>
                    <a:pt x="3484" y="5710"/>
                    <a:pt x="1204" y="8259"/>
                    <a:pt x="1" y="11346"/>
                  </a:cubicBezTo>
                  <a:lnTo>
                    <a:pt x="64" y="11378"/>
                  </a:lnTo>
                  <a:cubicBezTo>
                    <a:pt x="381" y="10618"/>
                    <a:pt x="761" y="9890"/>
                    <a:pt x="1173" y="9193"/>
                  </a:cubicBezTo>
                  <a:cubicBezTo>
                    <a:pt x="5990" y="1493"/>
                    <a:pt x="19266" y="231"/>
                    <a:pt x="29493" y="231"/>
                  </a:cubicBezTo>
                  <a:cubicBezTo>
                    <a:pt x="31906" y="231"/>
                    <a:pt x="34148" y="301"/>
                    <a:pt x="36070" y="374"/>
                  </a:cubicBezTo>
                  <a:cubicBezTo>
                    <a:pt x="36038" y="279"/>
                    <a:pt x="36007" y="199"/>
                    <a:pt x="35975" y="104"/>
                  </a:cubicBezTo>
                  <a:cubicBezTo>
                    <a:pt x="33936" y="48"/>
                    <a:pt x="31845" y="0"/>
                    <a:pt x="2973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45"/>
            <p:cNvSpPr/>
            <p:nvPr/>
          </p:nvSpPr>
          <p:spPr>
            <a:xfrm>
              <a:off x="4641771" y="3908708"/>
              <a:ext cx="1095206" cy="362422"/>
            </a:xfrm>
            <a:custGeom>
              <a:avLst/>
              <a:gdLst/>
              <a:ahLst/>
              <a:cxnLst/>
              <a:rect l="l" t="t" r="r" b="b"/>
              <a:pathLst>
                <a:path w="35991" h="11911" extrusionOk="0">
                  <a:moveTo>
                    <a:pt x="32035" y="0"/>
                  </a:moveTo>
                  <a:cubicBezTo>
                    <a:pt x="23244" y="0"/>
                    <a:pt x="13376" y="673"/>
                    <a:pt x="5907" y="4849"/>
                  </a:cubicBezTo>
                  <a:cubicBezTo>
                    <a:pt x="3152" y="6401"/>
                    <a:pt x="1062" y="8902"/>
                    <a:pt x="1" y="11879"/>
                  </a:cubicBezTo>
                  <a:lnTo>
                    <a:pt x="64" y="11911"/>
                  </a:lnTo>
                  <a:cubicBezTo>
                    <a:pt x="365" y="11151"/>
                    <a:pt x="713" y="10406"/>
                    <a:pt x="1109" y="9710"/>
                  </a:cubicBezTo>
                  <a:cubicBezTo>
                    <a:pt x="6109" y="1403"/>
                    <a:pt x="20941" y="241"/>
                    <a:pt x="31394" y="241"/>
                  </a:cubicBezTo>
                  <a:cubicBezTo>
                    <a:pt x="33056" y="241"/>
                    <a:pt x="34607" y="270"/>
                    <a:pt x="35991" y="305"/>
                  </a:cubicBezTo>
                  <a:cubicBezTo>
                    <a:pt x="35959" y="210"/>
                    <a:pt x="35912" y="115"/>
                    <a:pt x="35880" y="35"/>
                  </a:cubicBezTo>
                  <a:cubicBezTo>
                    <a:pt x="34630" y="15"/>
                    <a:pt x="33344" y="0"/>
                    <a:pt x="3203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45"/>
            <p:cNvSpPr/>
            <p:nvPr/>
          </p:nvSpPr>
          <p:spPr>
            <a:xfrm>
              <a:off x="4636963" y="3889051"/>
              <a:ext cx="1091342" cy="379674"/>
            </a:xfrm>
            <a:custGeom>
              <a:avLst/>
              <a:gdLst/>
              <a:ahLst/>
              <a:cxnLst/>
              <a:rect l="l" t="t" r="r" b="b"/>
              <a:pathLst>
                <a:path w="35864" h="12478" extrusionOk="0">
                  <a:moveTo>
                    <a:pt x="35737" y="1"/>
                  </a:moveTo>
                  <a:cubicBezTo>
                    <a:pt x="26079" y="1"/>
                    <a:pt x="14425" y="365"/>
                    <a:pt x="5875" y="5242"/>
                  </a:cubicBezTo>
                  <a:cubicBezTo>
                    <a:pt x="3088" y="6825"/>
                    <a:pt x="982" y="9406"/>
                    <a:pt x="0" y="12462"/>
                  </a:cubicBezTo>
                  <a:lnTo>
                    <a:pt x="48" y="12478"/>
                  </a:lnTo>
                  <a:cubicBezTo>
                    <a:pt x="317" y="11717"/>
                    <a:pt x="650" y="10973"/>
                    <a:pt x="1045" y="10261"/>
                  </a:cubicBezTo>
                  <a:cubicBezTo>
                    <a:pt x="6276" y="1214"/>
                    <a:pt x="23189" y="257"/>
                    <a:pt x="33640" y="257"/>
                  </a:cubicBezTo>
                  <a:cubicBezTo>
                    <a:pt x="34420" y="257"/>
                    <a:pt x="35163" y="262"/>
                    <a:pt x="35864" y="270"/>
                  </a:cubicBezTo>
                  <a:lnTo>
                    <a:pt x="35737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45"/>
            <p:cNvSpPr/>
            <p:nvPr/>
          </p:nvSpPr>
          <p:spPr>
            <a:xfrm>
              <a:off x="4631669" y="3868817"/>
              <a:ext cx="1085560" cy="397992"/>
            </a:xfrm>
            <a:custGeom>
              <a:avLst/>
              <a:gdLst/>
              <a:ahLst/>
              <a:cxnLst/>
              <a:rect l="l" t="t" r="r" b="b"/>
              <a:pathLst>
                <a:path w="35674" h="13080" extrusionOk="0">
                  <a:moveTo>
                    <a:pt x="35594" y="1"/>
                  </a:moveTo>
                  <a:cubicBezTo>
                    <a:pt x="25888" y="127"/>
                    <a:pt x="14393" y="697"/>
                    <a:pt x="5859" y="5653"/>
                  </a:cubicBezTo>
                  <a:cubicBezTo>
                    <a:pt x="3009" y="7363"/>
                    <a:pt x="919" y="9865"/>
                    <a:pt x="0" y="13063"/>
                  </a:cubicBezTo>
                  <a:lnTo>
                    <a:pt x="48" y="13079"/>
                  </a:lnTo>
                  <a:cubicBezTo>
                    <a:pt x="301" y="12319"/>
                    <a:pt x="602" y="11559"/>
                    <a:pt x="982" y="10847"/>
                  </a:cubicBezTo>
                  <a:cubicBezTo>
                    <a:pt x="6413" y="1030"/>
                    <a:pt x="25603" y="286"/>
                    <a:pt x="35674" y="270"/>
                  </a:cubicBezTo>
                  <a:lnTo>
                    <a:pt x="35674" y="175"/>
                  </a:lnTo>
                  <a:lnTo>
                    <a:pt x="35594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45"/>
            <p:cNvSpPr/>
            <p:nvPr/>
          </p:nvSpPr>
          <p:spPr>
            <a:xfrm>
              <a:off x="4626374" y="3848582"/>
              <a:ext cx="1079778" cy="416765"/>
            </a:xfrm>
            <a:custGeom>
              <a:avLst/>
              <a:gdLst/>
              <a:ahLst/>
              <a:cxnLst/>
              <a:rect l="l" t="t" r="r" b="b"/>
              <a:pathLst>
                <a:path w="35484" h="13697" extrusionOk="0">
                  <a:moveTo>
                    <a:pt x="35404" y="1"/>
                  </a:moveTo>
                  <a:cubicBezTo>
                    <a:pt x="25682" y="270"/>
                    <a:pt x="14377" y="1046"/>
                    <a:pt x="5843" y="6081"/>
                  </a:cubicBezTo>
                  <a:cubicBezTo>
                    <a:pt x="2993" y="7822"/>
                    <a:pt x="839" y="10403"/>
                    <a:pt x="0" y="13681"/>
                  </a:cubicBezTo>
                  <a:lnTo>
                    <a:pt x="48" y="13697"/>
                  </a:lnTo>
                  <a:cubicBezTo>
                    <a:pt x="269" y="12905"/>
                    <a:pt x="554" y="12145"/>
                    <a:pt x="918" y="11417"/>
                  </a:cubicBezTo>
                  <a:cubicBezTo>
                    <a:pt x="6175" y="1536"/>
                    <a:pt x="25413" y="412"/>
                    <a:pt x="35483" y="254"/>
                  </a:cubicBezTo>
                  <a:lnTo>
                    <a:pt x="35483" y="143"/>
                  </a:lnTo>
                  <a:lnTo>
                    <a:pt x="35404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45"/>
            <p:cNvSpPr/>
            <p:nvPr/>
          </p:nvSpPr>
          <p:spPr>
            <a:xfrm>
              <a:off x="4621049" y="3827860"/>
              <a:ext cx="1074027" cy="435083"/>
            </a:xfrm>
            <a:custGeom>
              <a:avLst/>
              <a:gdLst/>
              <a:ahLst/>
              <a:cxnLst/>
              <a:rect l="l" t="t" r="r" b="b"/>
              <a:pathLst>
                <a:path w="35295" h="14299" extrusionOk="0">
                  <a:moveTo>
                    <a:pt x="35199" y="1"/>
                  </a:moveTo>
                  <a:cubicBezTo>
                    <a:pt x="25002" y="349"/>
                    <a:pt x="2614" y="2122"/>
                    <a:pt x="1" y="14283"/>
                  </a:cubicBezTo>
                  <a:lnTo>
                    <a:pt x="48" y="14298"/>
                  </a:lnTo>
                  <a:cubicBezTo>
                    <a:pt x="238" y="13523"/>
                    <a:pt x="508" y="12747"/>
                    <a:pt x="856" y="12018"/>
                  </a:cubicBezTo>
                  <a:cubicBezTo>
                    <a:pt x="5939" y="2043"/>
                    <a:pt x="25240" y="555"/>
                    <a:pt x="35294" y="270"/>
                  </a:cubicBezTo>
                  <a:lnTo>
                    <a:pt x="35294" y="143"/>
                  </a:lnTo>
                  <a:lnTo>
                    <a:pt x="35199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45"/>
            <p:cNvSpPr/>
            <p:nvPr/>
          </p:nvSpPr>
          <p:spPr>
            <a:xfrm>
              <a:off x="4615755" y="3807138"/>
              <a:ext cx="1067758" cy="454343"/>
            </a:xfrm>
            <a:custGeom>
              <a:avLst/>
              <a:gdLst/>
              <a:ahLst/>
              <a:cxnLst/>
              <a:rect l="l" t="t" r="r" b="b"/>
              <a:pathLst>
                <a:path w="35089" h="14932" extrusionOk="0">
                  <a:moveTo>
                    <a:pt x="34962" y="1"/>
                  </a:moveTo>
                  <a:cubicBezTo>
                    <a:pt x="24796" y="492"/>
                    <a:pt x="2328" y="2693"/>
                    <a:pt x="1" y="14916"/>
                  </a:cubicBezTo>
                  <a:lnTo>
                    <a:pt x="48" y="14932"/>
                  </a:lnTo>
                  <a:cubicBezTo>
                    <a:pt x="207" y="14124"/>
                    <a:pt x="460" y="13349"/>
                    <a:pt x="792" y="12604"/>
                  </a:cubicBezTo>
                  <a:cubicBezTo>
                    <a:pt x="5701" y="2566"/>
                    <a:pt x="25050" y="698"/>
                    <a:pt x="35088" y="270"/>
                  </a:cubicBezTo>
                  <a:lnTo>
                    <a:pt x="35088" y="223"/>
                  </a:lnTo>
                  <a:cubicBezTo>
                    <a:pt x="35057" y="143"/>
                    <a:pt x="35009" y="80"/>
                    <a:pt x="3496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45"/>
            <p:cNvSpPr/>
            <p:nvPr/>
          </p:nvSpPr>
          <p:spPr>
            <a:xfrm>
              <a:off x="4610460" y="3786903"/>
              <a:ext cx="1061003" cy="472661"/>
            </a:xfrm>
            <a:custGeom>
              <a:avLst/>
              <a:gdLst/>
              <a:ahLst/>
              <a:cxnLst/>
              <a:rect l="l" t="t" r="r" b="b"/>
              <a:pathLst>
                <a:path w="34867" h="15534" extrusionOk="0">
                  <a:moveTo>
                    <a:pt x="34692" y="1"/>
                  </a:moveTo>
                  <a:cubicBezTo>
                    <a:pt x="24606" y="634"/>
                    <a:pt x="2043" y="3294"/>
                    <a:pt x="1" y="15518"/>
                  </a:cubicBezTo>
                  <a:lnTo>
                    <a:pt x="48" y="15534"/>
                  </a:lnTo>
                  <a:cubicBezTo>
                    <a:pt x="191" y="14726"/>
                    <a:pt x="428" y="13950"/>
                    <a:pt x="745" y="13190"/>
                  </a:cubicBezTo>
                  <a:cubicBezTo>
                    <a:pt x="5447" y="3104"/>
                    <a:pt x="24859" y="808"/>
                    <a:pt x="34866" y="270"/>
                  </a:cubicBezTo>
                  <a:cubicBezTo>
                    <a:pt x="34819" y="175"/>
                    <a:pt x="34755" y="96"/>
                    <a:pt x="3469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45"/>
            <p:cNvSpPr/>
            <p:nvPr/>
          </p:nvSpPr>
          <p:spPr>
            <a:xfrm>
              <a:off x="4605166" y="3766668"/>
              <a:ext cx="1051843" cy="491465"/>
            </a:xfrm>
            <a:custGeom>
              <a:avLst/>
              <a:gdLst/>
              <a:ahLst/>
              <a:cxnLst/>
              <a:rect l="l" t="t" r="r" b="b"/>
              <a:pathLst>
                <a:path w="34566" h="16152" extrusionOk="0">
                  <a:moveTo>
                    <a:pt x="34391" y="1"/>
                  </a:moveTo>
                  <a:cubicBezTo>
                    <a:pt x="24353" y="761"/>
                    <a:pt x="1726" y="3896"/>
                    <a:pt x="0" y="16135"/>
                  </a:cubicBezTo>
                  <a:lnTo>
                    <a:pt x="32" y="16151"/>
                  </a:lnTo>
                  <a:cubicBezTo>
                    <a:pt x="159" y="15328"/>
                    <a:pt x="365" y="14536"/>
                    <a:pt x="665" y="13776"/>
                  </a:cubicBezTo>
                  <a:cubicBezTo>
                    <a:pt x="5178" y="3611"/>
                    <a:pt x="24590" y="951"/>
                    <a:pt x="34565" y="254"/>
                  </a:cubicBezTo>
                  <a:cubicBezTo>
                    <a:pt x="34518" y="175"/>
                    <a:pt x="34454" y="96"/>
                    <a:pt x="3439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45"/>
            <p:cNvSpPr/>
            <p:nvPr/>
          </p:nvSpPr>
          <p:spPr>
            <a:xfrm>
              <a:off x="4599871" y="3746920"/>
              <a:ext cx="1042197" cy="509265"/>
            </a:xfrm>
            <a:custGeom>
              <a:avLst/>
              <a:gdLst/>
              <a:ahLst/>
              <a:cxnLst/>
              <a:rect l="l" t="t" r="r" b="b"/>
              <a:pathLst>
                <a:path w="34249" h="16737" extrusionOk="0">
                  <a:moveTo>
                    <a:pt x="34058" y="1"/>
                  </a:moveTo>
                  <a:cubicBezTo>
                    <a:pt x="24147" y="856"/>
                    <a:pt x="1394" y="4545"/>
                    <a:pt x="0" y="16737"/>
                  </a:cubicBezTo>
                  <a:lnTo>
                    <a:pt x="32" y="16737"/>
                  </a:lnTo>
                  <a:cubicBezTo>
                    <a:pt x="127" y="15913"/>
                    <a:pt x="317" y="15106"/>
                    <a:pt x="602" y="14330"/>
                  </a:cubicBezTo>
                  <a:cubicBezTo>
                    <a:pt x="4940" y="4117"/>
                    <a:pt x="24305" y="1077"/>
                    <a:pt x="34248" y="254"/>
                  </a:cubicBezTo>
                  <a:cubicBezTo>
                    <a:pt x="34185" y="159"/>
                    <a:pt x="34122" y="80"/>
                    <a:pt x="34058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45"/>
            <p:cNvSpPr/>
            <p:nvPr/>
          </p:nvSpPr>
          <p:spPr>
            <a:xfrm>
              <a:off x="3377553" y="3959859"/>
              <a:ext cx="1100501" cy="317055"/>
            </a:xfrm>
            <a:custGeom>
              <a:avLst/>
              <a:gdLst/>
              <a:ahLst/>
              <a:cxnLst/>
              <a:rect l="l" t="t" r="r" b="b"/>
              <a:pathLst>
                <a:path w="36165" h="10420" extrusionOk="0">
                  <a:moveTo>
                    <a:pt x="9870" y="1"/>
                  </a:moveTo>
                  <a:cubicBezTo>
                    <a:pt x="6554" y="1"/>
                    <a:pt x="3255" y="168"/>
                    <a:pt x="79" y="334"/>
                  </a:cubicBezTo>
                  <a:cubicBezTo>
                    <a:pt x="48" y="429"/>
                    <a:pt x="16" y="524"/>
                    <a:pt x="0" y="603"/>
                  </a:cubicBezTo>
                  <a:cubicBezTo>
                    <a:pt x="2802" y="426"/>
                    <a:pt x="6267" y="222"/>
                    <a:pt x="9942" y="222"/>
                  </a:cubicBezTo>
                  <a:cubicBezTo>
                    <a:pt x="19434" y="222"/>
                    <a:pt x="30330" y="1582"/>
                    <a:pt x="34850" y="8282"/>
                  </a:cubicBezTo>
                  <a:cubicBezTo>
                    <a:pt x="35325" y="8963"/>
                    <a:pt x="35705" y="9707"/>
                    <a:pt x="36101" y="10420"/>
                  </a:cubicBezTo>
                  <a:lnTo>
                    <a:pt x="36164" y="10404"/>
                  </a:lnTo>
                  <a:cubicBezTo>
                    <a:pt x="34755" y="7427"/>
                    <a:pt x="32618" y="5100"/>
                    <a:pt x="29657" y="3611"/>
                  </a:cubicBezTo>
                  <a:cubicBezTo>
                    <a:pt x="23612" y="711"/>
                    <a:pt x="16705" y="1"/>
                    <a:pt x="98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45"/>
            <p:cNvSpPr/>
            <p:nvPr/>
          </p:nvSpPr>
          <p:spPr>
            <a:xfrm>
              <a:off x="3383335" y="3943671"/>
              <a:ext cx="1099527" cy="331325"/>
            </a:xfrm>
            <a:custGeom>
              <a:avLst/>
              <a:gdLst/>
              <a:ahLst/>
              <a:cxnLst/>
              <a:rect l="l" t="t" r="r" b="b"/>
              <a:pathLst>
                <a:path w="36133" h="10889" extrusionOk="0">
                  <a:moveTo>
                    <a:pt x="8199" y="1"/>
                  </a:moveTo>
                  <a:cubicBezTo>
                    <a:pt x="5452" y="1"/>
                    <a:pt x="2729" y="98"/>
                    <a:pt x="95" y="201"/>
                  </a:cubicBezTo>
                  <a:cubicBezTo>
                    <a:pt x="64" y="296"/>
                    <a:pt x="32" y="391"/>
                    <a:pt x="0" y="486"/>
                  </a:cubicBezTo>
                  <a:cubicBezTo>
                    <a:pt x="2410" y="361"/>
                    <a:pt x="5315" y="228"/>
                    <a:pt x="8423" y="228"/>
                  </a:cubicBezTo>
                  <a:cubicBezTo>
                    <a:pt x="18301" y="228"/>
                    <a:pt x="30237" y="1565"/>
                    <a:pt x="34898" y="8719"/>
                  </a:cubicBezTo>
                  <a:cubicBezTo>
                    <a:pt x="35325" y="9432"/>
                    <a:pt x="35721" y="10144"/>
                    <a:pt x="36085" y="10888"/>
                  </a:cubicBezTo>
                  <a:lnTo>
                    <a:pt x="36133" y="10873"/>
                  </a:lnTo>
                  <a:cubicBezTo>
                    <a:pt x="34787" y="7769"/>
                    <a:pt x="32681" y="5442"/>
                    <a:pt x="29673" y="3890"/>
                  </a:cubicBezTo>
                  <a:cubicBezTo>
                    <a:pt x="23162" y="704"/>
                    <a:pt x="15591" y="1"/>
                    <a:pt x="8199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3390060" y="3926844"/>
              <a:ext cx="1098584" cy="346204"/>
            </a:xfrm>
            <a:custGeom>
              <a:avLst/>
              <a:gdLst/>
              <a:ahLst/>
              <a:cxnLst/>
              <a:rect l="l" t="t" r="r" b="b"/>
              <a:pathLst>
                <a:path w="36102" h="11378" extrusionOk="0">
                  <a:moveTo>
                    <a:pt x="6355" y="0"/>
                  </a:moveTo>
                  <a:cubicBezTo>
                    <a:pt x="4242" y="0"/>
                    <a:pt x="2151" y="48"/>
                    <a:pt x="112" y="104"/>
                  </a:cubicBezTo>
                  <a:cubicBezTo>
                    <a:pt x="80" y="199"/>
                    <a:pt x="33" y="279"/>
                    <a:pt x="1" y="374"/>
                  </a:cubicBezTo>
                  <a:cubicBezTo>
                    <a:pt x="1926" y="301"/>
                    <a:pt x="4170" y="231"/>
                    <a:pt x="6584" y="231"/>
                  </a:cubicBezTo>
                  <a:cubicBezTo>
                    <a:pt x="16816" y="231"/>
                    <a:pt x="30084" y="1493"/>
                    <a:pt x="34914" y="9193"/>
                  </a:cubicBezTo>
                  <a:cubicBezTo>
                    <a:pt x="35326" y="9890"/>
                    <a:pt x="35706" y="10618"/>
                    <a:pt x="36038" y="11378"/>
                  </a:cubicBezTo>
                  <a:lnTo>
                    <a:pt x="36102" y="11346"/>
                  </a:lnTo>
                  <a:cubicBezTo>
                    <a:pt x="34898" y="8259"/>
                    <a:pt x="32602" y="5710"/>
                    <a:pt x="29642" y="4190"/>
                  </a:cubicBezTo>
                  <a:cubicBezTo>
                    <a:pt x="22619" y="685"/>
                    <a:pt x="14330" y="0"/>
                    <a:pt x="635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3398275" y="3908708"/>
              <a:ext cx="1095206" cy="362422"/>
            </a:xfrm>
            <a:custGeom>
              <a:avLst/>
              <a:gdLst/>
              <a:ahLst/>
              <a:cxnLst/>
              <a:rect l="l" t="t" r="r" b="b"/>
              <a:pathLst>
                <a:path w="35991" h="11911" extrusionOk="0">
                  <a:moveTo>
                    <a:pt x="3956" y="0"/>
                  </a:moveTo>
                  <a:cubicBezTo>
                    <a:pt x="2647" y="0"/>
                    <a:pt x="1361" y="15"/>
                    <a:pt x="111" y="35"/>
                  </a:cubicBezTo>
                  <a:cubicBezTo>
                    <a:pt x="79" y="115"/>
                    <a:pt x="32" y="210"/>
                    <a:pt x="0" y="305"/>
                  </a:cubicBezTo>
                  <a:cubicBezTo>
                    <a:pt x="1386" y="270"/>
                    <a:pt x="2939" y="241"/>
                    <a:pt x="4602" y="241"/>
                  </a:cubicBezTo>
                  <a:cubicBezTo>
                    <a:pt x="15066" y="241"/>
                    <a:pt x="29895" y="1403"/>
                    <a:pt x="34882" y="9710"/>
                  </a:cubicBezTo>
                  <a:cubicBezTo>
                    <a:pt x="35278" y="10406"/>
                    <a:pt x="35626" y="11151"/>
                    <a:pt x="35927" y="11911"/>
                  </a:cubicBezTo>
                  <a:lnTo>
                    <a:pt x="35990" y="11879"/>
                  </a:lnTo>
                  <a:cubicBezTo>
                    <a:pt x="34929" y="8902"/>
                    <a:pt x="32839" y="6401"/>
                    <a:pt x="30100" y="4849"/>
                  </a:cubicBezTo>
                  <a:cubicBezTo>
                    <a:pt x="22617" y="673"/>
                    <a:pt x="12747" y="0"/>
                    <a:pt x="395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3406947" y="3889051"/>
              <a:ext cx="1091828" cy="379674"/>
            </a:xfrm>
            <a:custGeom>
              <a:avLst/>
              <a:gdLst/>
              <a:ahLst/>
              <a:cxnLst/>
              <a:rect l="l" t="t" r="r" b="b"/>
              <a:pathLst>
                <a:path w="35880" h="12478" extrusionOk="0">
                  <a:moveTo>
                    <a:pt x="111" y="1"/>
                  </a:moveTo>
                  <a:lnTo>
                    <a:pt x="0" y="270"/>
                  </a:lnTo>
                  <a:cubicBezTo>
                    <a:pt x="700" y="262"/>
                    <a:pt x="1444" y="257"/>
                    <a:pt x="2224" y="257"/>
                  </a:cubicBezTo>
                  <a:cubicBezTo>
                    <a:pt x="12677" y="257"/>
                    <a:pt x="29604" y="1214"/>
                    <a:pt x="34834" y="10261"/>
                  </a:cubicBezTo>
                  <a:cubicBezTo>
                    <a:pt x="35214" y="10973"/>
                    <a:pt x="35547" y="11717"/>
                    <a:pt x="35816" y="12478"/>
                  </a:cubicBezTo>
                  <a:lnTo>
                    <a:pt x="35879" y="12462"/>
                  </a:lnTo>
                  <a:cubicBezTo>
                    <a:pt x="34882" y="9406"/>
                    <a:pt x="32776" y="6825"/>
                    <a:pt x="29989" y="5242"/>
                  </a:cubicBezTo>
                  <a:cubicBezTo>
                    <a:pt x="21423" y="365"/>
                    <a:pt x="9785" y="1"/>
                    <a:pt x="11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3418023" y="3868817"/>
              <a:ext cx="1085560" cy="397992"/>
            </a:xfrm>
            <a:custGeom>
              <a:avLst/>
              <a:gdLst/>
              <a:ahLst/>
              <a:cxnLst/>
              <a:rect l="l" t="t" r="r" b="b"/>
              <a:pathLst>
                <a:path w="35674" h="13080" extrusionOk="0">
                  <a:moveTo>
                    <a:pt x="95" y="1"/>
                  </a:moveTo>
                  <a:lnTo>
                    <a:pt x="0" y="175"/>
                  </a:lnTo>
                  <a:lnTo>
                    <a:pt x="0" y="270"/>
                  </a:lnTo>
                  <a:cubicBezTo>
                    <a:pt x="10071" y="286"/>
                    <a:pt x="29261" y="1030"/>
                    <a:pt x="34692" y="10847"/>
                  </a:cubicBezTo>
                  <a:cubicBezTo>
                    <a:pt x="35072" y="11559"/>
                    <a:pt x="35389" y="12319"/>
                    <a:pt x="35626" y="13079"/>
                  </a:cubicBezTo>
                  <a:lnTo>
                    <a:pt x="35674" y="13063"/>
                  </a:lnTo>
                  <a:cubicBezTo>
                    <a:pt x="34755" y="9865"/>
                    <a:pt x="32665" y="7363"/>
                    <a:pt x="29815" y="5653"/>
                  </a:cubicBezTo>
                  <a:cubicBezTo>
                    <a:pt x="21265" y="697"/>
                    <a:pt x="9786" y="127"/>
                    <a:pt x="9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3429099" y="3848582"/>
              <a:ext cx="1079778" cy="416765"/>
            </a:xfrm>
            <a:custGeom>
              <a:avLst/>
              <a:gdLst/>
              <a:ahLst/>
              <a:cxnLst/>
              <a:rect l="l" t="t" r="r" b="b"/>
              <a:pathLst>
                <a:path w="35484" h="13697" extrusionOk="0">
                  <a:moveTo>
                    <a:pt x="80" y="1"/>
                  </a:moveTo>
                  <a:cubicBezTo>
                    <a:pt x="48" y="48"/>
                    <a:pt x="32" y="96"/>
                    <a:pt x="0" y="143"/>
                  </a:cubicBezTo>
                  <a:lnTo>
                    <a:pt x="0" y="254"/>
                  </a:lnTo>
                  <a:cubicBezTo>
                    <a:pt x="10071" y="412"/>
                    <a:pt x="29309" y="1536"/>
                    <a:pt x="34565" y="11417"/>
                  </a:cubicBezTo>
                  <a:cubicBezTo>
                    <a:pt x="34930" y="12145"/>
                    <a:pt x="35215" y="12905"/>
                    <a:pt x="35436" y="13697"/>
                  </a:cubicBezTo>
                  <a:lnTo>
                    <a:pt x="35484" y="13681"/>
                  </a:lnTo>
                  <a:cubicBezTo>
                    <a:pt x="34645" y="10403"/>
                    <a:pt x="32491" y="7822"/>
                    <a:pt x="29641" y="6081"/>
                  </a:cubicBezTo>
                  <a:cubicBezTo>
                    <a:pt x="21107" y="1046"/>
                    <a:pt x="9802" y="270"/>
                    <a:pt x="8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3440662" y="3827860"/>
              <a:ext cx="1073510" cy="435083"/>
            </a:xfrm>
            <a:custGeom>
              <a:avLst/>
              <a:gdLst/>
              <a:ahLst/>
              <a:cxnLst/>
              <a:rect l="l" t="t" r="r" b="b"/>
              <a:pathLst>
                <a:path w="35278" h="14299" extrusionOk="0">
                  <a:moveTo>
                    <a:pt x="80" y="1"/>
                  </a:moveTo>
                  <a:lnTo>
                    <a:pt x="0" y="143"/>
                  </a:lnTo>
                  <a:lnTo>
                    <a:pt x="0" y="270"/>
                  </a:lnTo>
                  <a:cubicBezTo>
                    <a:pt x="10055" y="555"/>
                    <a:pt x="29340" y="2043"/>
                    <a:pt x="34439" y="12018"/>
                  </a:cubicBezTo>
                  <a:cubicBezTo>
                    <a:pt x="34771" y="12747"/>
                    <a:pt x="35040" y="13523"/>
                    <a:pt x="35230" y="14298"/>
                  </a:cubicBezTo>
                  <a:lnTo>
                    <a:pt x="35278" y="14283"/>
                  </a:lnTo>
                  <a:cubicBezTo>
                    <a:pt x="32681" y="2122"/>
                    <a:pt x="10277" y="349"/>
                    <a:pt x="8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3451738" y="3807138"/>
              <a:ext cx="1067758" cy="454343"/>
            </a:xfrm>
            <a:custGeom>
              <a:avLst/>
              <a:gdLst/>
              <a:ahLst/>
              <a:cxnLst/>
              <a:rect l="l" t="t" r="r" b="b"/>
              <a:pathLst>
                <a:path w="35089" h="14932" extrusionOk="0">
                  <a:moveTo>
                    <a:pt x="127" y="1"/>
                  </a:moveTo>
                  <a:cubicBezTo>
                    <a:pt x="80" y="80"/>
                    <a:pt x="48" y="143"/>
                    <a:pt x="1" y="223"/>
                  </a:cubicBezTo>
                  <a:lnTo>
                    <a:pt x="1" y="270"/>
                  </a:lnTo>
                  <a:cubicBezTo>
                    <a:pt x="10039" y="698"/>
                    <a:pt x="29388" y="2566"/>
                    <a:pt x="34296" y="12604"/>
                  </a:cubicBezTo>
                  <a:cubicBezTo>
                    <a:pt x="34629" y="13349"/>
                    <a:pt x="34882" y="14124"/>
                    <a:pt x="35041" y="14932"/>
                  </a:cubicBezTo>
                  <a:lnTo>
                    <a:pt x="35088" y="14916"/>
                  </a:lnTo>
                  <a:cubicBezTo>
                    <a:pt x="32761" y="2693"/>
                    <a:pt x="10293" y="492"/>
                    <a:pt x="12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3463788" y="3786903"/>
              <a:ext cx="1061003" cy="472661"/>
            </a:xfrm>
            <a:custGeom>
              <a:avLst/>
              <a:gdLst/>
              <a:ahLst/>
              <a:cxnLst/>
              <a:rect l="l" t="t" r="r" b="b"/>
              <a:pathLst>
                <a:path w="34867" h="15534" extrusionOk="0">
                  <a:moveTo>
                    <a:pt x="191" y="1"/>
                  </a:moveTo>
                  <a:cubicBezTo>
                    <a:pt x="127" y="96"/>
                    <a:pt x="64" y="175"/>
                    <a:pt x="1" y="270"/>
                  </a:cubicBezTo>
                  <a:cubicBezTo>
                    <a:pt x="10023" y="808"/>
                    <a:pt x="29435" y="3104"/>
                    <a:pt x="34138" y="13190"/>
                  </a:cubicBezTo>
                  <a:cubicBezTo>
                    <a:pt x="34455" y="13950"/>
                    <a:pt x="34676" y="14726"/>
                    <a:pt x="34819" y="15534"/>
                  </a:cubicBezTo>
                  <a:lnTo>
                    <a:pt x="34866" y="15518"/>
                  </a:lnTo>
                  <a:cubicBezTo>
                    <a:pt x="32824" y="3294"/>
                    <a:pt x="10277" y="634"/>
                    <a:pt x="19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3478242" y="3766668"/>
              <a:ext cx="1051843" cy="491465"/>
            </a:xfrm>
            <a:custGeom>
              <a:avLst/>
              <a:gdLst/>
              <a:ahLst/>
              <a:cxnLst/>
              <a:rect l="l" t="t" r="r" b="b"/>
              <a:pathLst>
                <a:path w="34566" h="16152" extrusionOk="0">
                  <a:moveTo>
                    <a:pt x="175" y="1"/>
                  </a:moveTo>
                  <a:lnTo>
                    <a:pt x="1" y="254"/>
                  </a:lnTo>
                  <a:cubicBezTo>
                    <a:pt x="9976" y="951"/>
                    <a:pt x="29388" y="3611"/>
                    <a:pt x="33900" y="13776"/>
                  </a:cubicBezTo>
                  <a:cubicBezTo>
                    <a:pt x="34201" y="14536"/>
                    <a:pt x="34407" y="15328"/>
                    <a:pt x="34534" y="16151"/>
                  </a:cubicBezTo>
                  <a:lnTo>
                    <a:pt x="34565" y="16135"/>
                  </a:lnTo>
                  <a:cubicBezTo>
                    <a:pt x="32840" y="3896"/>
                    <a:pt x="10213" y="761"/>
                    <a:pt x="1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3493182" y="3746920"/>
              <a:ext cx="1042197" cy="509265"/>
            </a:xfrm>
            <a:custGeom>
              <a:avLst/>
              <a:gdLst/>
              <a:ahLst/>
              <a:cxnLst/>
              <a:rect l="l" t="t" r="r" b="b"/>
              <a:pathLst>
                <a:path w="34249" h="16737" extrusionOk="0">
                  <a:moveTo>
                    <a:pt x="190" y="1"/>
                  </a:moveTo>
                  <a:lnTo>
                    <a:pt x="0" y="254"/>
                  </a:lnTo>
                  <a:cubicBezTo>
                    <a:pt x="9944" y="1077"/>
                    <a:pt x="29308" y="4117"/>
                    <a:pt x="33647" y="14330"/>
                  </a:cubicBezTo>
                  <a:cubicBezTo>
                    <a:pt x="33932" y="15106"/>
                    <a:pt x="34122" y="15913"/>
                    <a:pt x="34217" y="16737"/>
                  </a:cubicBezTo>
                  <a:lnTo>
                    <a:pt x="34249" y="16737"/>
                  </a:lnTo>
                  <a:cubicBezTo>
                    <a:pt x="32855" y="4545"/>
                    <a:pt x="10102" y="856"/>
                    <a:pt x="19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3328898" y="4109141"/>
              <a:ext cx="1141429" cy="172128"/>
            </a:xfrm>
            <a:custGeom>
              <a:avLst/>
              <a:gdLst/>
              <a:ahLst/>
              <a:cxnLst/>
              <a:rect l="l" t="t" r="r" b="b"/>
              <a:pathLst>
                <a:path w="37510" h="5657" extrusionOk="0">
                  <a:moveTo>
                    <a:pt x="21174" y="0"/>
                  </a:moveTo>
                  <a:cubicBezTo>
                    <a:pt x="20486" y="0"/>
                    <a:pt x="19798" y="18"/>
                    <a:pt x="19111" y="51"/>
                  </a:cubicBezTo>
                  <a:cubicBezTo>
                    <a:pt x="15834" y="257"/>
                    <a:pt x="12572" y="764"/>
                    <a:pt x="9374" y="1571"/>
                  </a:cubicBezTo>
                  <a:cubicBezTo>
                    <a:pt x="6191" y="2379"/>
                    <a:pt x="3056" y="3392"/>
                    <a:pt x="0" y="4595"/>
                  </a:cubicBezTo>
                  <a:lnTo>
                    <a:pt x="63" y="4769"/>
                  </a:lnTo>
                  <a:cubicBezTo>
                    <a:pt x="3119" y="3566"/>
                    <a:pt x="6254" y="2553"/>
                    <a:pt x="9421" y="1729"/>
                  </a:cubicBezTo>
                  <a:cubicBezTo>
                    <a:pt x="12604" y="922"/>
                    <a:pt x="15850" y="415"/>
                    <a:pt x="19127" y="209"/>
                  </a:cubicBezTo>
                  <a:cubicBezTo>
                    <a:pt x="19852" y="171"/>
                    <a:pt x="20578" y="150"/>
                    <a:pt x="21304" y="150"/>
                  </a:cubicBezTo>
                  <a:cubicBezTo>
                    <a:pt x="23861" y="150"/>
                    <a:pt x="26414" y="407"/>
                    <a:pt x="28881" y="1049"/>
                  </a:cubicBezTo>
                  <a:cubicBezTo>
                    <a:pt x="30480" y="1460"/>
                    <a:pt x="32016" y="2046"/>
                    <a:pt x="33472" y="2790"/>
                  </a:cubicBezTo>
                  <a:cubicBezTo>
                    <a:pt x="34201" y="3154"/>
                    <a:pt x="34897" y="3582"/>
                    <a:pt x="35578" y="4057"/>
                  </a:cubicBezTo>
                  <a:cubicBezTo>
                    <a:pt x="36243" y="4532"/>
                    <a:pt x="36861" y="5054"/>
                    <a:pt x="37431" y="5656"/>
                  </a:cubicBezTo>
                  <a:lnTo>
                    <a:pt x="37510" y="5561"/>
                  </a:lnTo>
                  <a:cubicBezTo>
                    <a:pt x="36940" y="4975"/>
                    <a:pt x="36322" y="4437"/>
                    <a:pt x="35642" y="3962"/>
                  </a:cubicBezTo>
                  <a:cubicBezTo>
                    <a:pt x="34977" y="3471"/>
                    <a:pt x="34264" y="3044"/>
                    <a:pt x="33536" y="2664"/>
                  </a:cubicBezTo>
                  <a:cubicBezTo>
                    <a:pt x="32063" y="1919"/>
                    <a:pt x="30512" y="1334"/>
                    <a:pt x="28912" y="922"/>
                  </a:cubicBezTo>
                  <a:cubicBezTo>
                    <a:pt x="26393" y="258"/>
                    <a:pt x="23785" y="0"/>
                    <a:pt x="2117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4664897" y="4109141"/>
              <a:ext cx="1141460" cy="172128"/>
            </a:xfrm>
            <a:custGeom>
              <a:avLst/>
              <a:gdLst/>
              <a:ahLst/>
              <a:cxnLst/>
              <a:rect l="l" t="t" r="r" b="b"/>
              <a:pathLst>
                <a:path w="37511" h="5657" extrusionOk="0">
                  <a:moveTo>
                    <a:pt x="16337" y="0"/>
                  </a:moveTo>
                  <a:cubicBezTo>
                    <a:pt x="13726" y="0"/>
                    <a:pt x="11117" y="258"/>
                    <a:pt x="8598" y="922"/>
                  </a:cubicBezTo>
                  <a:cubicBezTo>
                    <a:pt x="6999" y="1334"/>
                    <a:pt x="5448" y="1919"/>
                    <a:pt x="3975" y="2664"/>
                  </a:cubicBezTo>
                  <a:cubicBezTo>
                    <a:pt x="3247" y="3044"/>
                    <a:pt x="2534" y="3471"/>
                    <a:pt x="1869" y="3962"/>
                  </a:cubicBezTo>
                  <a:cubicBezTo>
                    <a:pt x="1188" y="4437"/>
                    <a:pt x="571" y="4975"/>
                    <a:pt x="1" y="5561"/>
                  </a:cubicBezTo>
                  <a:lnTo>
                    <a:pt x="80" y="5656"/>
                  </a:lnTo>
                  <a:cubicBezTo>
                    <a:pt x="650" y="5054"/>
                    <a:pt x="1268" y="4532"/>
                    <a:pt x="1948" y="4057"/>
                  </a:cubicBezTo>
                  <a:cubicBezTo>
                    <a:pt x="2613" y="3582"/>
                    <a:pt x="3310" y="3154"/>
                    <a:pt x="4038" y="2790"/>
                  </a:cubicBezTo>
                  <a:cubicBezTo>
                    <a:pt x="5495" y="2046"/>
                    <a:pt x="7047" y="1460"/>
                    <a:pt x="8630" y="1049"/>
                  </a:cubicBezTo>
                  <a:cubicBezTo>
                    <a:pt x="11097" y="407"/>
                    <a:pt x="13660" y="150"/>
                    <a:pt x="16214" y="150"/>
                  </a:cubicBezTo>
                  <a:cubicBezTo>
                    <a:pt x="16938" y="150"/>
                    <a:pt x="17663" y="171"/>
                    <a:pt x="18384" y="209"/>
                  </a:cubicBezTo>
                  <a:cubicBezTo>
                    <a:pt x="21661" y="415"/>
                    <a:pt x="24907" y="922"/>
                    <a:pt x="28090" y="1729"/>
                  </a:cubicBezTo>
                  <a:cubicBezTo>
                    <a:pt x="31256" y="2553"/>
                    <a:pt x="34392" y="3566"/>
                    <a:pt x="37447" y="4769"/>
                  </a:cubicBezTo>
                  <a:lnTo>
                    <a:pt x="37511" y="4595"/>
                  </a:lnTo>
                  <a:cubicBezTo>
                    <a:pt x="34455" y="3392"/>
                    <a:pt x="31320" y="2394"/>
                    <a:pt x="28137" y="1571"/>
                  </a:cubicBezTo>
                  <a:cubicBezTo>
                    <a:pt x="24939" y="764"/>
                    <a:pt x="21677" y="257"/>
                    <a:pt x="18400" y="51"/>
                  </a:cubicBezTo>
                  <a:cubicBezTo>
                    <a:pt x="17713" y="18"/>
                    <a:pt x="17025" y="0"/>
                    <a:pt x="16337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4593603" y="4076947"/>
              <a:ext cx="76166" cy="177818"/>
            </a:xfrm>
            <a:custGeom>
              <a:avLst/>
              <a:gdLst/>
              <a:ahLst/>
              <a:cxnLst/>
              <a:rect l="l" t="t" r="r" b="b"/>
              <a:pathLst>
                <a:path w="2503" h="5844" extrusionOk="0">
                  <a:moveTo>
                    <a:pt x="2439" y="1"/>
                  </a:moveTo>
                  <a:cubicBezTo>
                    <a:pt x="2075" y="412"/>
                    <a:pt x="1758" y="840"/>
                    <a:pt x="1473" y="1299"/>
                  </a:cubicBezTo>
                  <a:cubicBezTo>
                    <a:pt x="1204" y="1758"/>
                    <a:pt x="966" y="2233"/>
                    <a:pt x="776" y="2724"/>
                  </a:cubicBezTo>
                  <a:cubicBezTo>
                    <a:pt x="570" y="3231"/>
                    <a:pt x="412" y="3737"/>
                    <a:pt x="285" y="4260"/>
                  </a:cubicBezTo>
                  <a:cubicBezTo>
                    <a:pt x="159" y="4782"/>
                    <a:pt x="64" y="5305"/>
                    <a:pt x="0" y="5843"/>
                  </a:cubicBezTo>
                  <a:lnTo>
                    <a:pt x="48" y="5843"/>
                  </a:lnTo>
                  <a:cubicBezTo>
                    <a:pt x="111" y="5305"/>
                    <a:pt x="206" y="4782"/>
                    <a:pt x="333" y="4276"/>
                  </a:cubicBezTo>
                  <a:cubicBezTo>
                    <a:pt x="460" y="3753"/>
                    <a:pt x="634" y="3247"/>
                    <a:pt x="824" y="2756"/>
                  </a:cubicBezTo>
                  <a:cubicBezTo>
                    <a:pt x="1030" y="2265"/>
                    <a:pt x="1267" y="1790"/>
                    <a:pt x="1552" y="1331"/>
                  </a:cubicBezTo>
                  <a:cubicBezTo>
                    <a:pt x="1821" y="887"/>
                    <a:pt x="2138" y="460"/>
                    <a:pt x="2502" y="64"/>
                  </a:cubicBezTo>
                  <a:lnTo>
                    <a:pt x="2439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4465437" y="4076947"/>
              <a:ext cx="76166" cy="177331"/>
            </a:xfrm>
            <a:custGeom>
              <a:avLst/>
              <a:gdLst/>
              <a:ahLst/>
              <a:cxnLst/>
              <a:rect l="l" t="t" r="r" b="b"/>
              <a:pathLst>
                <a:path w="2503" h="5828" extrusionOk="0">
                  <a:moveTo>
                    <a:pt x="80" y="1"/>
                  </a:moveTo>
                  <a:lnTo>
                    <a:pt x="1" y="64"/>
                  </a:lnTo>
                  <a:cubicBezTo>
                    <a:pt x="349" y="460"/>
                    <a:pt x="666" y="887"/>
                    <a:pt x="951" y="1347"/>
                  </a:cubicBezTo>
                  <a:cubicBezTo>
                    <a:pt x="1236" y="1790"/>
                    <a:pt x="1473" y="2265"/>
                    <a:pt x="1679" y="2756"/>
                  </a:cubicBezTo>
                  <a:cubicBezTo>
                    <a:pt x="1885" y="3247"/>
                    <a:pt x="2043" y="3753"/>
                    <a:pt x="2170" y="4260"/>
                  </a:cubicBezTo>
                  <a:cubicBezTo>
                    <a:pt x="2297" y="4782"/>
                    <a:pt x="2392" y="5305"/>
                    <a:pt x="2471" y="5827"/>
                  </a:cubicBezTo>
                  <a:lnTo>
                    <a:pt x="2502" y="5827"/>
                  </a:lnTo>
                  <a:cubicBezTo>
                    <a:pt x="2439" y="5305"/>
                    <a:pt x="2344" y="4767"/>
                    <a:pt x="2233" y="4244"/>
                  </a:cubicBezTo>
                  <a:cubicBezTo>
                    <a:pt x="2107" y="3737"/>
                    <a:pt x="1948" y="3215"/>
                    <a:pt x="1742" y="2724"/>
                  </a:cubicBezTo>
                  <a:cubicBezTo>
                    <a:pt x="1537" y="2233"/>
                    <a:pt x="1299" y="1758"/>
                    <a:pt x="1030" y="1299"/>
                  </a:cubicBezTo>
                  <a:cubicBezTo>
                    <a:pt x="745" y="840"/>
                    <a:pt x="428" y="412"/>
                    <a:pt x="8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4490967" y="3696835"/>
              <a:ext cx="28482" cy="24281"/>
            </a:xfrm>
            <a:custGeom>
              <a:avLst/>
              <a:gdLst/>
              <a:ahLst/>
              <a:cxnLst/>
              <a:rect l="l" t="t" r="r" b="b"/>
              <a:pathLst>
                <a:path w="936" h="798" extrusionOk="0">
                  <a:moveTo>
                    <a:pt x="539" y="0"/>
                  </a:moveTo>
                  <a:cubicBezTo>
                    <a:pt x="175" y="0"/>
                    <a:pt x="1" y="428"/>
                    <a:pt x="254" y="681"/>
                  </a:cubicBezTo>
                  <a:cubicBezTo>
                    <a:pt x="335" y="762"/>
                    <a:pt x="433" y="797"/>
                    <a:pt x="530" y="797"/>
                  </a:cubicBezTo>
                  <a:cubicBezTo>
                    <a:pt x="736" y="797"/>
                    <a:pt x="935" y="633"/>
                    <a:pt x="935" y="396"/>
                  </a:cubicBezTo>
                  <a:cubicBezTo>
                    <a:pt x="935" y="174"/>
                    <a:pt x="745" y="0"/>
                    <a:pt x="53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4248633" y="3697778"/>
              <a:ext cx="24618" cy="21025"/>
            </a:xfrm>
            <a:custGeom>
              <a:avLst/>
              <a:gdLst/>
              <a:ahLst/>
              <a:cxnLst/>
              <a:rect l="l" t="t" r="r" b="b"/>
              <a:pathLst>
                <a:path w="809" h="691" extrusionOk="0">
                  <a:moveTo>
                    <a:pt x="460" y="1"/>
                  </a:moveTo>
                  <a:cubicBezTo>
                    <a:pt x="143" y="1"/>
                    <a:pt x="1" y="365"/>
                    <a:pt x="206" y="587"/>
                  </a:cubicBezTo>
                  <a:cubicBezTo>
                    <a:pt x="278" y="659"/>
                    <a:pt x="367" y="690"/>
                    <a:pt x="454" y="690"/>
                  </a:cubicBezTo>
                  <a:cubicBezTo>
                    <a:pt x="635" y="690"/>
                    <a:pt x="808" y="552"/>
                    <a:pt x="808" y="349"/>
                  </a:cubicBezTo>
                  <a:cubicBezTo>
                    <a:pt x="808" y="143"/>
                    <a:pt x="650" y="1"/>
                    <a:pt x="460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4711635" y="3635643"/>
              <a:ext cx="36668" cy="36635"/>
            </a:xfrm>
            <a:custGeom>
              <a:avLst/>
              <a:gdLst/>
              <a:ahLst/>
              <a:cxnLst/>
              <a:rect l="l" t="t" r="r" b="b"/>
              <a:pathLst>
                <a:path w="1205" h="1204" extrusionOk="0">
                  <a:moveTo>
                    <a:pt x="602" y="0"/>
                  </a:moveTo>
                  <a:cubicBezTo>
                    <a:pt x="270" y="0"/>
                    <a:pt x="1" y="269"/>
                    <a:pt x="1" y="602"/>
                  </a:cubicBezTo>
                  <a:cubicBezTo>
                    <a:pt x="1" y="934"/>
                    <a:pt x="270" y="1204"/>
                    <a:pt x="602" y="1204"/>
                  </a:cubicBezTo>
                  <a:cubicBezTo>
                    <a:pt x="935" y="1204"/>
                    <a:pt x="1204" y="934"/>
                    <a:pt x="1204" y="602"/>
                  </a:cubicBezTo>
                  <a:cubicBezTo>
                    <a:pt x="1204" y="269"/>
                    <a:pt x="935" y="0"/>
                    <a:pt x="602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3565907" y="3478085"/>
              <a:ext cx="3439" cy="2282"/>
            </a:xfrm>
            <a:custGeom>
              <a:avLst/>
              <a:gdLst/>
              <a:ahLst/>
              <a:cxnLst/>
              <a:rect l="l" t="t" r="r" b="b"/>
              <a:pathLst>
                <a:path w="113" h="75" extrusionOk="0">
                  <a:moveTo>
                    <a:pt x="49" y="1"/>
                  </a:moveTo>
                  <a:cubicBezTo>
                    <a:pt x="0" y="1"/>
                    <a:pt x="53" y="74"/>
                    <a:pt x="81" y="74"/>
                  </a:cubicBezTo>
                  <a:cubicBezTo>
                    <a:pt x="90" y="74"/>
                    <a:pt x="96" y="67"/>
                    <a:pt x="96" y="48"/>
                  </a:cubicBezTo>
                  <a:cubicBezTo>
                    <a:pt x="112" y="32"/>
                    <a:pt x="80" y="1"/>
                    <a:pt x="49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4437017" y="3619242"/>
              <a:ext cx="34721" cy="34718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1"/>
                  </a:moveTo>
                  <a:cubicBezTo>
                    <a:pt x="254" y="1"/>
                    <a:pt x="0" y="254"/>
                    <a:pt x="0" y="571"/>
                  </a:cubicBezTo>
                  <a:cubicBezTo>
                    <a:pt x="0" y="888"/>
                    <a:pt x="254" y="1141"/>
                    <a:pt x="571" y="1141"/>
                  </a:cubicBezTo>
                  <a:cubicBezTo>
                    <a:pt x="887" y="1141"/>
                    <a:pt x="1141" y="888"/>
                    <a:pt x="1141" y="571"/>
                  </a:cubicBezTo>
                  <a:cubicBezTo>
                    <a:pt x="1141" y="254"/>
                    <a:pt x="887" y="1"/>
                    <a:pt x="57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040234" y="3416893"/>
              <a:ext cx="15915" cy="14058"/>
            </a:xfrm>
            <a:custGeom>
              <a:avLst/>
              <a:gdLst/>
              <a:ahLst/>
              <a:cxnLst/>
              <a:rect l="l" t="t" r="r" b="b"/>
              <a:pathLst>
                <a:path w="523" h="462" extrusionOk="0">
                  <a:moveTo>
                    <a:pt x="301" y="1"/>
                  </a:moveTo>
                  <a:cubicBezTo>
                    <a:pt x="95" y="1"/>
                    <a:pt x="0" y="254"/>
                    <a:pt x="143" y="397"/>
                  </a:cubicBezTo>
                  <a:cubicBezTo>
                    <a:pt x="188" y="442"/>
                    <a:pt x="242" y="461"/>
                    <a:pt x="296" y="461"/>
                  </a:cubicBezTo>
                  <a:cubicBezTo>
                    <a:pt x="411" y="461"/>
                    <a:pt x="523" y="368"/>
                    <a:pt x="523" y="238"/>
                  </a:cubicBezTo>
                  <a:cubicBezTo>
                    <a:pt x="523" y="112"/>
                    <a:pt x="428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4167206" y="3562889"/>
              <a:ext cx="16889" cy="16887"/>
            </a:xfrm>
            <a:custGeom>
              <a:avLst/>
              <a:gdLst/>
              <a:ahLst/>
              <a:cxnLst/>
              <a:rect l="l" t="t" r="r" b="b"/>
              <a:pathLst>
                <a:path w="555" h="555" extrusionOk="0">
                  <a:moveTo>
                    <a:pt x="270" y="0"/>
                  </a:moveTo>
                  <a:cubicBezTo>
                    <a:pt x="127" y="0"/>
                    <a:pt x="1" y="111"/>
                    <a:pt x="1" y="269"/>
                  </a:cubicBezTo>
                  <a:cubicBezTo>
                    <a:pt x="1" y="428"/>
                    <a:pt x="127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11"/>
                    <a:pt x="428" y="0"/>
                    <a:pt x="27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4763181" y="3453529"/>
              <a:ext cx="16919" cy="16887"/>
            </a:xfrm>
            <a:custGeom>
              <a:avLst/>
              <a:gdLst/>
              <a:ahLst/>
              <a:cxnLst/>
              <a:rect l="l" t="t" r="r" b="b"/>
              <a:pathLst>
                <a:path w="556" h="555" extrusionOk="0">
                  <a:moveTo>
                    <a:pt x="270" y="0"/>
                  </a:moveTo>
                  <a:cubicBezTo>
                    <a:pt x="128" y="0"/>
                    <a:pt x="1" y="127"/>
                    <a:pt x="1" y="269"/>
                  </a:cubicBezTo>
                  <a:cubicBezTo>
                    <a:pt x="1" y="428"/>
                    <a:pt x="128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27"/>
                    <a:pt x="428" y="0"/>
                    <a:pt x="27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4883161" y="3315231"/>
              <a:ext cx="15458" cy="15457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97"/>
                    <a:pt x="111" y="508"/>
                    <a:pt x="254" y="508"/>
                  </a:cubicBezTo>
                  <a:cubicBezTo>
                    <a:pt x="396" y="508"/>
                    <a:pt x="507" y="397"/>
                    <a:pt x="507" y="254"/>
                  </a:cubicBezTo>
                  <a:cubicBezTo>
                    <a:pt x="507" y="112"/>
                    <a:pt x="396" y="1"/>
                    <a:pt x="254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4103124" y="3504588"/>
              <a:ext cx="28452" cy="24372"/>
            </a:xfrm>
            <a:custGeom>
              <a:avLst/>
              <a:gdLst/>
              <a:ahLst/>
              <a:cxnLst/>
              <a:rect l="l" t="t" r="r" b="b"/>
              <a:pathLst>
                <a:path w="935" h="801" extrusionOk="0">
                  <a:moveTo>
                    <a:pt x="539" y="0"/>
                  </a:moveTo>
                  <a:cubicBezTo>
                    <a:pt x="191" y="0"/>
                    <a:pt x="1" y="428"/>
                    <a:pt x="254" y="681"/>
                  </a:cubicBezTo>
                  <a:cubicBezTo>
                    <a:pt x="337" y="764"/>
                    <a:pt x="438" y="801"/>
                    <a:pt x="536" y="801"/>
                  </a:cubicBezTo>
                  <a:cubicBezTo>
                    <a:pt x="741" y="801"/>
                    <a:pt x="935" y="642"/>
                    <a:pt x="935" y="396"/>
                  </a:cubicBezTo>
                  <a:cubicBezTo>
                    <a:pt x="935" y="190"/>
                    <a:pt x="761" y="16"/>
                    <a:pt x="53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4154213" y="3400036"/>
              <a:ext cx="32286" cy="27689"/>
            </a:xfrm>
            <a:custGeom>
              <a:avLst/>
              <a:gdLst/>
              <a:ahLst/>
              <a:cxnLst/>
              <a:rect l="l" t="t" r="r" b="b"/>
              <a:pathLst>
                <a:path w="1061" h="910" extrusionOk="0">
                  <a:moveTo>
                    <a:pt x="602" y="1"/>
                  </a:moveTo>
                  <a:cubicBezTo>
                    <a:pt x="206" y="1"/>
                    <a:pt x="0" y="491"/>
                    <a:pt x="285" y="776"/>
                  </a:cubicBezTo>
                  <a:cubicBezTo>
                    <a:pt x="377" y="868"/>
                    <a:pt x="490" y="909"/>
                    <a:pt x="601" y="909"/>
                  </a:cubicBezTo>
                  <a:cubicBezTo>
                    <a:pt x="835" y="909"/>
                    <a:pt x="1061" y="728"/>
                    <a:pt x="1061" y="460"/>
                  </a:cubicBezTo>
                  <a:cubicBezTo>
                    <a:pt x="1061" y="206"/>
                    <a:pt x="855" y="1"/>
                    <a:pt x="60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4001949" y="3423161"/>
              <a:ext cx="18836" cy="16005"/>
            </a:xfrm>
            <a:custGeom>
              <a:avLst/>
              <a:gdLst/>
              <a:ahLst/>
              <a:cxnLst/>
              <a:rect l="l" t="t" r="r" b="b"/>
              <a:pathLst>
                <a:path w="619" h="526" extrusionOk="0">
                  <a:moveTo>
                    <a:pt x="365" y="1"/>
                  </a:moveTo>
                  <a:cubicBezTo>
                    <a:pt x="127" y="1"/>
                    <a:pt x="1" y="286"/>
                    <a:pt x="175" y="444"/>
                  </a:cubicBezTo>
                  <a:cubicBezTo>
                    <a:pt x="226" y="501"/>
                    <a:pt x="291" y="525"/>
                    <a:pt x="356" y="525"/>
                  </a:cubicBezTo>
                  <a:cubicBezTo>
                    <a:pt x="489" y="525"/>
                    <a:pt x="618" y="419"/>
                    <a:pt x="618" y="270"/>
                  </a:cubicBezTo>
                  <a:cubicBezTo>
                    <a:pt x="618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4971800" y="3315231"/>
              <a:ext cx="11594" cy="10315"/>
            </a:xfrm>
            <a:custGeom>
              <a:avLst/>
              <a:gdLst/>
              <a:ahLst/>
              <a:cxnLst/>
              <a:rect l="l" t="t" r="r" b="b"/>
              <a:pathLst>
                <a:path w="381" h="339" extrusionOk="0">
                  <a:moveTo>
                    <a:pt x="223" y="1"/>
                  </a:moveTo>
                  <a:cubicBezTo>
                    <a:pt x="64" y="1"/>
                    <a:pt x="1" y="191"/>
                    <a:pt x="96" y="286"/>
                  </a:cubicBezTo>
                  <a:cubicBezTo>
                    <a:pt x="132" y="322"/>
                    <a:pt x="175" y="338"/>
                    <a:pt x="217" y="338"/>
                  </a:cubicBezTo>
                  <a:cubicBezTo>
                    <a:pt x="302" y="338"/>
                    <a:pt x="381" y="271"/>
                    <a:pt x="381" y="175"/>
                  </a:cubicBezTo>
                  <a:cubicBezTo>
                    <a:pt x="381" y="80"/>
                    <a:pt x="302" y="1"/>
                    <a:pt x="223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4445202" y="3546031"/>
              <a:ext cx="19293" cy="16461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0"/>
                  </a:moveTo>
                  <a:cubicBezTo>
                    <a:pt x="127" y="0"/>
                    <a:pt x="1" y="285"/>
                    <a:pt x="175" y="459"/>
                  </a:cubicBezTo>
                  <a:cubicBezTo>
                    <a:pt x="226" y="515"/>
                    <a:pt x="292" y="540"/>
                    <a:pt x="357" y="540"/>
                  </a:cubicBezTo>
                  <a:cubicBezTo>
                    <a:pt x="496" y="540"/>
                    <a:pt x="634" y="430"/>
                    <a:pt x="634" y="269"/>
                  </a:cubicBezTo>
                  <a:cubicBezTo>
                    <a:pt x="618" y="127"/>
                    <a:pt x="507" y="0"/>
                    <a:pt x="36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3922925" y="2847424"/>
              <a:ext cx="17862" cy="17861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286" y="0"/>
                  </a:moveTo>
                  <a:cubicBezTo>
                    <a:pt x="128" y="0"/>
                    <a:pt x="1" y="143"/>
                    <a:pt x="1" y="301"/>
                  </a:cubicBezTo>
                  <a:cubicBezTo>
                    <a:pt x="1" y="460"/>
                    <a:pt x="128" y="586"/>
                    <a:pt x="286" y="586"/>
                  </a:cubicBezTo>
                  <a:cubicBezTo>
                    <a:pt x="444" y="586"/>
                    <a:pt x="587" y="460"/>
                    <a:pt x="587" y="301"/>
                  </a:cubicBezTo>
                  <a:cubicBezTo>
                    <a:pt x="587" y="143"/>
                    <a:pt x="444" y="0"/>
                    <a:pt x="28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4337272" y="3873168"/>
              <a:ext cx="14028" cy="12171"/>
            </a:xfrm>
            <a:custGeom>
              <a:avLst/>
              <a:gdLst/>
              <a:ahLst/>
              <a:cxnLst/>
              <a:rect l="l" t="t" r="r" b="b"/>
              <a:pathLst>
                <a:path w="461" h="400" extrusionOk="0">
                  <a:moveTo>
                    <a:pt x="254" y="0"/>
                  </a:moveTo>
                  <a:cubicBezTo>
                    <a:pt x="80" y="0"/>
                    <a:pt x="1" y="222"/>
                    <a:pt x="112" y="348"/>
                  </a:cubicBezTo>
                  <a:cubicBezTo>
                    <a:pt x="152" y="384"/>
                    <a:pt x="202" y="400"/>
                    <a:pt x="251" y="400"/>
                  </a:cubicBezTo>
                  <a:cubicBezTo>
                    <a:pt x="357" y="400"/>
                    <a:pt x="460" y="325"/>
                    <a:pt x="460" y="206"/>
                  </a:cubicBezTo>
                  <a:cubicBezTo>
                    <a:pt x="460" y="95"/>
                    <a:pt x="365" y="0"/>
                    <a:pt x="25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4543000" y="3665980"/>
              <a:ext cx="33777" cy="29089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1"/>
                  </a:moveTo>
                  <a:cubicBezTo>
                    <a:pt x="207" y="1"/>
                    <a:pt x="1" y="523"/>
                    <a:pt x="302" y="824"/>
                  </a:cubicBezTo>
                  <a:cubicBezTo>
                    <a:pt x="397" y="915"/>
                    <a:pt x="514" y="956"/>
                    <a:pt x="628" y="956"/>
                  </a:cubicBezTo>
                  <a:cubicBezTo>
                    <a:pt x="874" y="956"/>
                    <a:pt x="1109" y="767"/>
                    <a:pt x="1109" y="476"/>
                  </a:cubicBezTo>
                  <a:cubicBezTo>
                    <a:pt x="1109" y="222"/>
                    <a:pt x="888" y="1"/>
                    <a:pt x="63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50770" y="3740195"/>
              <a:ext cx="4838" cy="4351"/>
            </a:xfrm>
            <a:custGeom>
              <a:avLst/>
              <a:gdLst/>
              <a:ahLst/>
              <a:cxnLst/>
              <a:rect l="l" t="t" r="r" b="b"/>
              <a:pathLst>
                <a:path w="159" h="143" extrusionOk="0">
                  <a:moveTo>
                    <a:pt x="80" y="0"/>
                  </a:moveTo>
                  <a:cubicBezTo>
                    <a:pt x="1" y="16"/>
                    <a:pt x="1" y="127"/>
                    <a:pt x="80" y="143"/>
                  </a:cubicBezTo>
                  <a:cubicBezTo>
                    <a:pt x="127" y="143"/>
                    <a:pt x="159" y="111"/>
                    <a:pt x="159" y="79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4700072" y="3179368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27" y="365"/>
                  </a:cubicBezTo>
                  <a:cubicBezTo>
                    <a:pt x="172" y="405"/>
                    <a:pt x="225" y="423"/>
                    <a:pt x="276" y="423"/>
                  </a:cubicBezTo>
                  <a:cubicBezTo>
                    <a:pt x="387" y="423"/>
                    <a:pt x="492" y="337"/>
                    <a:pt x="492" y="207"/>
                  </a:cubicBezTo>
                  <a:cubicBezTo>
                    <a:pt x="492" y="96"/>
                    <a:pt x="397" y="1"/>
                    <a:pt x="286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4855684" y="3002548"/>
              <a:ext cx="21240" cy="17891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7" y="1"/>
                  </a:moveTo>
                  <a:cubicBezTo>
                    <a:pt x="128" y="1"/>
                    <a:pt x="1" y="318"/>
                    <a:pt x="191" y="508"/>
                  </a:cubicBezTo>
                  <a:cubicBezTo>
                    <a:pt x="251" y="563"/>
                    <a:pt x="324" y="588"/>
                    <a:pt x="395" y="588"/>
                  </a:cubicBezTo>
                  <a:cubicBezTo>
                    <a:pt x="549" y="588"/>
                    <a:pt x="698" y="470"/>
                    <a:pt x="698" y="286"/>
                  </a:cubicBezTo>
                  <a:cubicBezTo>
                    <a:pt x="698" y="128"/>
                    <a:pt x="555" y="1"/>
                    <a:pt x="39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4952599" y="3937615"/>
              <a:ext cx="6725" cy="4534"/>
            </a:xfrm>
            <a:custGeom>
              <a:avLst/>
              <a:gdLst/>
              <a:ahLst/>
              <a:cxnLst/>
              <a:rect l="l" t="t" r="r" b="b"/>
              <a:pathLst>
                <a:path w="221" h="149" extrusionOk="0">
                  <a:moveTo>
                    <a:pt x="144" y="1"/>
                  </a:moveTo>
                  <a:cubicBezTo>
                    <a:pt x="138" y="1"/>
                    <a:pt x="131" y="2"/>
                    <a:pt x="125" y="4"/>
                  </a:cubicBezTo>
                  <a:cubicBezTo>
                    <a:pt x="120" y="3"/>
                    <a:pt x="116" y="3"/>
                    <a:pt x="111" y="3"/>
                  </a:cubicBezTo>
                  <a:cubicBezTo>
                    <a:pt x="0" y="3"/>
                    <a:pt x="123" y="149"/>
                    <a:pt x="186" y="149"/>
                  </a:cubicBezTo>
                  <a:cubicBezTo>
                    <a:pt x="206" y="149"/>
                    <a:pt x="220" y="135"/>
                    <a:pt x="220" y="99"/>
                  </a:cubicBezTo>
                  <a:cubicBezTo>
                    <a:pt x="220" y="44"/>
                    <a:pt x="184" y="1"/>
                    <a:pt x="14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174637" y="3298861"/>
              <a:ext cx="16432" cy="16400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4908204" y="2983287"/>
              <a:ext cx="14485" cy="13997"/>
            </a:xfrm>
            <a:custGeom>
              <a:avLst/>
              <a:gdLst/>
              <a:ahLst/>
              <a:cxnLst/>
              <a:rect l="l" t="t" r="r" b="b"/>
              <a:pathLst>
                <a:path w="476" h="460" extrusionOk="0">
                  <a:moveTo>
                    <a:pt x="238" y="1"/>
                  </a:moveTo>
                  <a:cubicBezTo>
                    <a:pt x="112" y="1"/>
                    <a:pt x="1" y="96"/>
                    <a:pt x="1" y="238"/>
                  </a:cubicBezTo>
                  <a:cubicBezTo>
                    <a:pt x="1" y="365"/>
                    <a:pt x="112" y="460"/>
                    <a:pt x="238" y="460"/>
                  </a:cubicBezTo>
                  <a:cubicBezTo>
                    <a:pt x="365" y="460"/>
                    <a:pt x="476" y="365"/>
                    <a:pt x="476" y="238"/>
                  </a:cubicBezTo>
                  <a:cubicBezTo>
                    <a:pt x="476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4912555" y="3260795"/>
              <a:ext cx="10133" cy="8794"/>
            </a:xfrm>
            <a:custGeom>
              <a:avLst/>
              <a:gdLst/>
              <a:ahLst/>
              <a:cxnLst/>
              <a:rect l="l" t="t" r="r" b="b"/>
              <a:pathLst>
                <a:path w="333" h="289" extrusionOk="0">
                  <a:moveTo>
                    <a:pt x="190" y="1"/>
                  </a:moveTo>
                  <a:cubicBezTo>
                    <a:pt x="64" y="1"/>
                    <a:pt x="0" y="159"/>
                    <a:pt x="95" y="254"/>
                  </a:cubicBezTo>
                  <a:cubicBezTo>
                    <a:pt x="119" y="278"/>
                    <a:pt x="151" y="289"/>
                    <a:pt x="183" y="289"/>
                  </a:cubicBezTo>
                  <a:cubicBezTo>
                    <a:pt x="256" y="289"/>
                    <a:pt x="333" y="231"/>
                    <a:pt x="333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100452" y="3350407"/>
              <a:ext cx="8216" cy="8215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1"/>
                  </a:moveTo>
                  <a:cubicBezTo>
                    <a:pt x="64" y="1"/>
                    <a:pt x="0" y="64"/>
                    <a:pt x="0" y="143"/>
                  </a:cubicBezTo>
                  <a:cubicBezTo>
                    <a:pt x="0" y="222"/>
                    <a:pt x="64" y="270"/>
                    <a:pt x="143" y="270"/>
                  </a:cubicBezTo>
                  <a:cubicBezTo>
                    <a:pt x="206" y="270"/>
                    <a:pt x="270" y="222"/>
                    <a:pt x="270" y="143"/>
                  </a:cubicBezTo>
                  <a:cubicBezTo>
                    <a:pt x="270" y="64"/>
                    <a:pt x="206" y="1"/>
                    <a:pt x="14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4803651" y="3013655"/>
              <a:ext cx="15458" cy="13327"/>
            </a:xfrm>
            <a:custGeom>
              <a:avLst/>
              <a:gdLst/>
              <a:ahLst/>
              <a:cxnLst/>
              <a:rect l="l" t="t" r="r" b="b"/>
              <a:pathLst>
                <a:path w="508" h="438" extrusionOk="0">
                  <a:moveTo>
                    <a:pt x="286" y="0"/>
                  </a:moveTo>
                  <a:cubicBezTo>
                    <a:pt x="96" y="0"/>
                    <a:pt x="1" y="238"/>
                    <a:pt x="128" y="380"/>
                  </a:cubicBezTo>
                  <a:cubicBezTo>
                    <a:pt x="172" y="420"/>
                    <a:pt x="226" y="438"/>
                    <a:pt x="280" y="438"/>
                  </a:cubicBezTo>
                  <a:cubicBezTo>
                    <a:pt x="396" y="438"/>
                    <a:pt x="508" y="352"/>
                    <a:pt x="508" y="222"/>
                  </a:cubicBezTo>
                  <a:cubicBezTo>
                    <a:pt x="508" y="95"/>
                    <a:pt x="413" y="0"/>
                    <a:pt x="2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3711447" y="2836774"/>
              <a:ext cx="4838" cy="4412"/>
            </a:xfrm>
            <a:custGeom>
              <a:avLst/>
              <a:gdLst/>
              <a:ahLst/>
              <a:cxnLst/>
              <a:rect l="l" t="t" r="r" b="b"/>
              <a:pathLst>
                <a:path w="159" h="145" extrusionOk="0">
                  <a:moveTo>
                    <a:pt x="68" y="1"/>
                  </a:moveTo>
                  <a:cubicBezTo>
                    <a:pt x="0" y="1"/>
                    <a:pt x="4" y="145"/>
                    <a:pt x="79" y="145"/>
                  </a:cubicBezTo>
                  <a:cubicBezTo>
                    <a:pt x="127" y="129"/>
                    <a:pt x="158" y="113"/>
                    <a:pt x="158" y="65"/>
                  </a:cubicBezTo>
                  <a:cubicBezTo>
                    <a:pt x="143" y="34"/>
                    <a:pt x="127" y="2"/>
                    <a:pt x="79" y="2"/>
                  </a:cubicBezTo>
                  <a:cubicBezTo>
                    <a:pt x="75" y="1"/>
                    <a:pt x="72" y="1"/>
                    <a:pt x="6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4667788" y="2856583"/>
              <a:ext cx="7760" cy="7729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64" y="0"/>
                    <a:pt x="1" y="48"/>
                    <a:pt x="1" y="127"/>
                  </a:cubicBezTo>
                  <a:cubicBezTo>
                    <a:pt x="1" y="190"/>
                    <a:pt x="64" y="254"/>
                    <a:pt x="127" y="254"/>
                  </a:cubicBezTo>
                  <a:cubicBezTo>
                    <a:pt x="207" y="254"/>
                    <a:pt x="254" y="190"/>
                    <a:pt x="254" y="127"/>
                  </a:cubicBezTo>
                  <a:cubicBezTo>
                    <a:pt x="254" y="48"/>
                    <a:pt x="207" y="0"/>
                    <a:pt x="1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152972" y="3617325"/>
              <a:ext cx="15915" cy="15457"/>
            </a:xfrm>
            <a:custGeom>
              <a:avLst/>
              <a:gdLst/>
              <a:ahLst/>
              <a:cxnLst/>
              <a:rect l="l" t="t" r="r" b="b"/>
              <a:pathLst>
                <a:path w="523" h="508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4052065" y="3251636"/>
              <a:ext cx="12568" cy="12080"/>
            </a:xfrm>
            <a:custGeom>
              <a:avLst/>
              <a:gdLst/>
              <a:ahLst/>
              <a:cxnLst/>
              <a:rect l="l" t="t" r="r" b="b"/>
              <a:pathLst>
                <a:path w="413" h="397" extrusionOk="0">
                  <a:moveTo>
                    <a:pt x="206" y="1"/>
                  </a:moveTo>
                  <a:cubicBezTo>
                    <a:pt x="95" y="1"/>
                    <a:pt x="0" y="80"/>
                    <a:pt x="0" y="191"/>
                  </a:cubicBezTo>
                  <a:cubicBezTo>
                    <a:pt x="0" y="302"/>
                    <a:pt x="95" y="397"/>
                    <a:pt x="206" y="397"/>
                  </a:cubicBezTo>
                  <a:cubicBezTo>
                    <a:pt x="317" y="397"/>
                    <a:pt x="412" y="302"/>
                    <a:pt x="412" y="191"/>
                  </a:cubicBezTo>
                  <a:cubicBezTo>
                    <a:pt x="412" y="80"/>
                    <a:pt x="317" y="1"/>
                    <a:pt x="20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290266" y="3065201"/>
              <a:ext cx="20266" cy="17405"/>
            </a:xfrm>
            <a:custGeom>
              <a:avLst/>
              <a:gdLst/>
              <a:ahLst/>
              <a:cxnLst/>
              <a:rect l="l" t="t" r="r" b="b"/>
              <a:pathLst>
                <a:path w="666" h="572" extrusionOk="0">
                  <a:moveTo>
                    <a:pt x="381" y="0"/>
                  </a:moveTo>
                  <a:cubicBezTo>
                    <a:pt x="128" y="0"/>
                    <a:pt x="1" y="317"/>
                    <a:pt x="175" y="491"/>
                  </a:cubicBezTo>
                  <a:cubicBezTo>
                    <a:pt x="236" y="547"/>
                    <a:pt x="308" y="572"/>
                    <a:pt x="377" y="572"/>
                  </a:cubicBezTo>
                  <a:cubicBezTo>
                    <a:pt x="526" y="572"/>
                    <a:pt x="666" y="458"/>
                    <a:pt x="666" y="285"/>
                  </a:cubicBezTo>
                  <a:cubicBezTo>
                    <a:pt x="666" y="127"/>
                    <a:pt x="539" y="0"/>
                    <a:pt x="38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4586848" y="3724768"/>
              <a:ext cx="9677" cy="9676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64" y="0"/>
                    <a:pt x="1" y="80"/>
                    <a:pt x="1" y="159"/>
                  </a:cubicBezTo>
                  <a:cubicBezTo>
                    <a:pt x="1" y="254"/>
                    <a:pt x="64" y="317"/>
                    <a:pt x="159" y="317"/>
                  </a:cubicBezTo>
                  <a:cubicBezTo>
                    <a:pt x="238" y="317"/>
                    <a:pt x="317" y="254"/>
                    <a:pt x="317" y="159"/>
                  </a:cubicBezTo>
                  <a:cubicBezTo>
                    <a:pt x="317" y="80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4126736" y="3172644"/>
              <a:ext cx="11107" cy="9585"/>
            </a:xfrm>
            <a:custGeom>
              <a:avLst/>
              <a:gdLst/>
              <a:ahLst/>
              <a:cxnLst/>
              <a:rect l="l" t="t" r="r" b="b"/>
              <a:pathLst>
                <a:path w="365" h="315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27" y="300"/>
                    <a:pt x="166" y="314"/>
                    <a:pt x="205" y="314"/>
                  </a:cubicBezTo>
                  <a:cubicBezTo>
                    <a:pt x="286" y="314"/>
                    <a:pt x="365" y="254"/>
                    <a:pt x="365" y="158"/>
                  </a:cubicBezTo>
                  <a:cubicBezTo>
                    <a:pt x="365" y="63"/>
                    <a:pt x="286" y="0"/>
                    <a:pt x="206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4700559" y="3465092"/>
              <a:ext cx="31830" cy="27172"/>
            </a:xfrm>
            <a:custGeom>
              <a:avLst/>
              <a:gdLst/>
              <a:ahLst/>
              <a:cxnLst/>
              <a:rect l="l" t="t" r="r" b="b"/>
              <a:pathLst>
                <a:path w="1046" h="893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7" y="852"/>
                    <a:pt x="489" y="893"/>
                    <a:pt x="598" y="893"/>
                  </a:cubicBezTo>
                  <a:cubicBezTo>
                    <a:pt x="827" y="893"/>
                    <a:pt x="1046" y="712"/>
                    <a:pt x="1046" y="443"/>
                  </a:cubicBezTo>
                  <a:cubicBezTo>
                    <a:pt x="1046" y="190"/>
                    <a:pt x="856" y="0"/>
                    <a:pt x="6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116823" y="3398605"/>
              <a:ext cx="7760" cy="7729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48" y="0"/>
                    <a:pt x="1" y="48"/>
                    <a:pt x="1" y="127"/>
                  </a:cubicBezTo>
                  <a:cubicBezTo>
                    <a:pt x="1" y="190"/>
                    <a:pt x="48" y="253"/>
                    <a:pt x="127" y="253"/>
                  </a:cubicBezTo>
                  <a:cubicBezTo>
                    <a:pt x="191" y="253"/>
                    <a:pt x="254" y="190"/>
                    <a:pt x="254" y="127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4412918" y="3513260"/>
              <a:ext cx="40015" cy="40012"/>
            </a:xfrm>
            <a:custGeom>
              <a:avLst/>
              <a:gdLst/>
              <a:ahLst/>
              <a:cxnLst/>
              <a:rect l="l" t="t" r="r" b="b"/>
              <a:pathLst>
                <a:path w="1315" h="1315" extrusionOk="0">
                  <a:moveTo>
                    <a:pt x="666" y="0"/>
                  </a:moveTo>
                  <a:cubicBezTo>
                    <a:pt x="302" y="0"/>
                    <a:pt x="1" y="285"/>
                    <a:pt x="1" y="650"/>
                  </a:cubicBezTo>
                  <a:cubicBezTo>
                    <a:pt x="1" y="1014"/>
                    <a:pt x="302" y="1315"/>
                    <a:pt x="666" y="1315"/>
                  </a:cubicBezTo>
                  <a:cubicBezTo>
                    <a:pt x="1030" y="1315"/>
                    <a:pt x="1315" y="1014"/>
                    <a:pt x="1315" y="650"/>
                  </a:cubicBezTo>
                  <a:cubicBezTo>
                    <a:pt x="1315" y="285"/>
                    <a:pt x="1030" y="0"/>
                    <a:pt x="666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4959781" y="3178425"/>
              <a:ext cx="11107" cy="9798"/>
            </a:xfrm>
            <a:custGeom>
              <a:avLst/>
              <a:gdLst/>
              <a:ahLst/>
              <a:cxnLst/>
              <a:rect l="l" t="t" r="r" b="b"/>
              <a:pathLst>
                <a:path w="365" h="322" extrusionOk="0">
                  <a:moveTo>
                    <a:pt x="206" y="0"/>
                  </a:moveTo>
                  <a:cubicBezTo>
                    <a:pt x="63" y="0"/>
                    <a:pt x="0" y="174"/>
                    <a:pt x="95" y="269"/>
                  </a:cubicBezTo>
                  <a:cubicBezTo>
                    <a:pt x="126" y="306"/>
                    <a:pt x="166" y="321"/>
                    <a:pt x="205" y="321"/>
                  </a:cubicBezTo>
                  <a:cubicBezTo>
                    <a:pt x="285" y="321"/>
                    <a:pt x="364" y="254"/>
                    <a:pt x="364" y="158"/>
                  </a:cubicBezTo>
                  <a:cubicBezTo>
                    <a:pt x="364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4596980" y="2747223"/>
              <a:ext cx="15428" cy="15427"/>
            </a:xfrm>
            <a:custGeom>
              <a:avLst/>
              <a:gdLst/>
              <a:ahLst/>
              <a:cxnLst/>
              <a:rect l="l" t="t" r="r" b="b"/>
              <a:pathLst>
                <a:path w="507" h="507" extrusionOk="0">
                  <a:moveTo>
                    <a:pt x="254" y="0"/>
                  </a:moveTo>
                  <a:cubicBezTo>
                    <a:pt x="127" y="0"/>
                    <a:pt x="0" y="111"/>
                    <a:pt x="0" y="253"/>
                  </a:cubicBezTo>
                  <a:cubicBezTo>
                    <a:pt x="0" y="396"/>
                    <a:pt x="127" y="507"/>
                    <a:pt x="254" y="507"/>
                  </a:cubicBezTo>
                  <a:cubicBezTo>
                    <a:pt x="396" y="507"/>
                    <a:pt x="507" y="396"/>
                    <a:pt x="507" y="253"/>
                  </a:cubicBezTo>
                  <a:cubicBezTo>
                    <a:pt x="507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527792" y="3537603"/>
              <a:ext cx="1978" cy="1461"/>
            </a:xfrm>
            <a:custGeom>
              <a:avLst/>
              <a:gdLst/>
              <a:ahLst/>
              <a:cxnLst/>
              <a:rect l="l" t="t" r="r" b="b"/>
              <a:pathLst>
                <a:path w="65" h="48" extrusionOk="0">
                  <a:moveTo>
                    <a:pt x="33" y="0"/>
                  </a:moveTo>
                  <a:cubicBezTo>
                    <a:pt x="17" y="0"/>
                    <a:pt x="1" y="8"/>
                    <a:pt x="1" y="24"/>
                  </a:cubicBezTo>
                  <a:cubicBezTo>
                    <a:pt x="1" y="40"/>
                    <a:pt x="17" y="48"/>
                    <a:pt x="33" y="48"/>
                  </a:cubicBezTo>
                  <a:cubicBezTo>
                    <a:pt x="48" y="48"/>
                    <a:pt x="64" y="40"/>
                    <a:pt x="64" y="24"/>
                  </a:cubicBezTo>
                  <a:cubicBezTo>
                    <a:pt x="64" y="8"/>
                    <a:pt x="48" y="0"/>
                    <a:pt x="33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4894724" y="3050139"/>
              <a:ext cx="16402" cy="15579"/>
            </a:xfrm>
            <a:custGeom>
              <a:avLst/>
              <a:gdLst/>
              <a:ahLst/>
              <a:cxnLst/>
              <a:rect l="l" t="t" r="r" b="b"/>
              <a:pathLst>
                <a:path w="539" h="512" extrusionOk="0">
                  <a:moveTo>
                    <a:pt x="270" y="0"/>
                  </a:moveTo>
                  <a:cubicBezTo>
                    <a:pt x="135" y="0"/>
                    <a:pt x="0" y="91"/>
                    <a:pt x="16" y="274"/>
                  </a:cubicBezTo>
                  <a:cubicBezTo>
                    <a:pt x="32" y="432"/>
                    <a:pt x="151" y="511"/>
                    <a:pt x="270" y="511"/>
                  </a:cubicBezTo>
                  <a:cubicBezTo>
                    <a:pt x="388" y="511"/>
                    <a:pt x="507" y="432"/>
                    <a:pt x="523" y="274"/>
                  </a:cubicBezTo>
                  <a:cubicBezTo>
                    <a:pt x="539" y="91"/>
                    <a:pt x="404" y="0"/>
                    <a:pt x="27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011814" y="2916801"/>
              <a:ext cx="23614" cy="20326"/>
            </a:xfrm>
            <a:custGeom>
              <a:avLst/>
              <a:gdLst/>
              <a:ahLst/>
              <a:cxnLst/>
              <a:rect l="l" t="t" r="r" b="b"/>
              <a:pathLst>
                <a:path w="776" h="668" extrusionOk="0">
                  <a:moveTo>
                    <a:pt x="443" y="0"/>
                  </a:moveTo>
                  <a:cubicBezTo>
                    <a:pt x="143" y="0"/>
                    <a:pt x="0" y="349"/>
                    <a:pt x="206" y="570"/>
                  </a:cubicBezTo>
                  <a:cubicBezTo>
                    <a:pt x="273" y="637"/>
                    <a:pt x="356" y="667"/>
                    <a:pt x="438" y="667"/>
                  </a:cubicBezTo>
                  <a:cubicBezTo>
                    <a:pt x="610" y="667"/>
                    <a:pt x="776" y="536"/>
                    <a:pt x="776" y="333"/>
                  </a:cubicBezTo>
                  <a:cubicBezTo>
                    <a:pt x="776" y="143"/>
                    <a:pt x="633" y="0"/>
                    <a:pt x="44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4710692" y="3762834"/>
              <a:ext cx="8216" cy="8702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43" y="0"/>
                  </a:moveTo>
                  <a:cubicBezTo>
                    <a:pt x="63" y="0"/>
                    <a:pt x="0" y="64"/>
                    <a:pt x="0" y="143"/>
                  </a:cubicBezTo>
                  <a:cubicBezTo>
                    <a:pt x="0" y="222"/>
                    <a:pt x="63" y="285"/>
                    <a:pt x="143" y="285"/>
                  </a:cubicBezTo>
                  <a:cubicBezTo>
                    <a:pt x="222" y="285"/>
                    <a:pt x="269" y="222"/>
                    <a:pt x="269" y="143"/>
                  </a:cubicBezTo>
                  <a:cubicBezTo>
                    <a:pt x="269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119713" y="3238156"/>
              <a:ext cx="14972" cy="12719"/>
            </a:xfrm>
            <a:custGeom>
              <a:avLst/>
              <a:gdLst/>
              <a:ahLst/>
              <a:cxnLst/>
              <a:rect l="l" t="t" r="r" b="b"/>
              <a:pathLst>
                <a:path w="492" h="418" extrusionOk="0">
                  <a:moveTo>
                    <a:pt x="286" y="0"/>
                  </a:moveTo>
                  <a:cubicBezTo>
                    <a:pt x="96" y="0"/>
                    <a:pt x="1" y="222"/>
                    <a:pt x="143" y="349"/>
                  </a:cubicBezTo>
                  <a:cubicBezTo>
                    <a:pt x="186" y="396"/>
                    <a:pt x="238" y="417"/>
                    <a:pt x="290" y="417"/>
                  </a:cubicBezTo>
                  <a:cubicBezTo>
                    <a:pt x="393" y="417"/>
                    <a:pt x="492" y="333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4515066" y="3744029"/>
              <a:ext cx="40015" cy="33866"/>
            </a:xfrm>
            <a:custGeom>
              <a:avLst/>
              <a:gdLst/>
              <a:ahLst/>
              <a:cxnLst/>
              <a:rect l="l" t="t" r="r" b="b"/>
              <a:pathLst>
                <a:path w="1315" h="1113" extrusionOk="0">
                  <a:moveTo>
                    <a:pt x="761" y="1"/>
                  </a:moveTo>
                  <a:cubicBezTo>
                    <a:pt x="254" y="1"/>
                    <a:pt x="1" y="602"/>
                    <a:pt x="365" y="951"/>
                  </a:cubicBezTo>
                  <a:cubicBezTo>
                    <a:pt x="476" y="1062"/>
                    <a:pt x="614" y="1112"/>
                    <a:pt x="750" y="1112"/>
                  </a:cubicBezTo>
                  <a:cubicBezTo>
                    <a:pt x="1037" y="1112"/>
                    <a:pt x="1315" y="888"/>
                    <a:pt x="1315" y="555"/>
                  </a:cubicBezTo>
                  <a:cubicBezTo>
                    <a:pt x="1315" y="238"/>
                    <a:pt x="1061" y="1"/>
                    <a:pt x="76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4545434" y="2941357"/>
              <a:ext cx="32773" cy="27780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84" y="871"/>
                    <a:pt x="503" y="913"/>
                    <a:pt x="619" y="913"/>
                  </a:cubicBezTo>
                  <a:cubicBezTo>
                    <a:pt x="856" y="913"/>
                    <a:pt x="1077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4553133" y="3320070"/>
              <a:ext cx="12081" cy="10284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64" y="0"/>
                    <a:pt x="0" y="174"/>
                    <a:pt x="95" y="285"/>
                  </a:cubicBezTo>
                  <a:cubicBezTo>
                    <a:pt x="132" y="321"/>
                    <a:pt x="176" y="337"/>
                    <a:pt x="220" y="337"/>
                  </a:cubicBezTo>
                  <a:cubicBezTo>
                    <a:pt x="310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4785364" y="3694401"/>
              <a:ext cx="20753" cy="17739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6" y="1"/>
                  </a:moveTo>
                  <a:cubicBezTo>
                    <a:pt x="127" y="1"/>
                    <a:pt x="0" y="318"/>
                    <a:pt x="190" y="492"/>
                  </a:cubicBezTo>
                  <a:cubicBezTo>
                    <a:pt x="248" y="554"/>
                    <a:pt x="321" y="583"/>
                    <a:pt x="393" y="583"/>
                  </a:cubicBezTo>
                  <a:cubicBezTo>
                    <a:pt x="539" y="583"/>
                    <a:pt x="681" y="466"/>
                    <a:pt x="681" y="286"/>
                  </a:cubicBezTo>
                  <a:cubicBezTo>
                    <a:pt x="681" y="128"/>
                    <a:pt x="554" y="1"/>
                    <a:pt x="39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4522765" y="2791040"/>
              <a:ext cx="11594" cy="9615"/>
            </a:xfrm>
            <a:custGeom>
              <a:avLst/>
              <a:gdLst/>
              <a:ahLst/>
              <a:cxnLst/>
              <a:rect l="l" t="t" r="r" b="b"/>
              <a:pathLst>
                <a:path w="381" h="316" extrusionOk="0">
                  <a:moveTo>
                    <a:pt x="223" y="1"/>
                  </a:moveTo>
                  <a:cubicBezTo>
                    <a:pt x="80" y="1"/>
                    <a:pt x="1" y="175"/>
                    <a:pt x="112" y="270"/>
                  </a:cubicBezTo>
                  <a:cubicBezTo>
                    <a:pt x="143" y="301"/>
                    <a:pt x="182" y="315"/>
                    <a:pt x="221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2" y="1"/>
                    <a:pt x="223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4225508" y="3160594"/>
              <a:ext cx="28939" cy="25072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55" y="0"/>
                  </a:moveTo>
                  <a:cubicBezTo>
                    <a:pt x="191" y="0"/>
                    <a:pt x="1" y="444"/>
                    <a:pt x="254" y="697"/>
                  </a:cubicBezTo>
                  <a:cubicBezTo>
                    <a:pt x="336" y="785"/>
                    <a:pt x="439" y="824"/>
                    <a:pt x="540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6" y="0"/>
                    <a:pt x="55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3626642" y="3160594"/>
              <a:ext cx="13998" cy="11897"/>
            </a:xfrm>
            <a:custGeom>
              <a:avLst/>
              <a:gdLst/>
              <a:ahLst/>
              <a:cxnLst/>
              <a:rect l="l" t="t" r="r" b="b"/>
              <a:pathLst>
                <a:path w="460" h="391" extrusionOk="0">
                  <a:moveTo>
                    <a:pt x="269" y="0"/>
                  </a:moveTo>
                  <a:cubicBezTo>
                    <a:pt x="79" y="0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59" y="309"/>
                    <a:pt x="459" y="190"/>
                  </a:cubicBezTo>
                  <a:cubicBezTo>
                    <a:pt x="459" y="79"/>
                    <a:pt x="364" y="0"/>
                    <a:pt x="26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4060372" y="3186580"/>
              <a:ext cx="8581" cy="8276"/>
            </a:xfrm>
            <a:custGeom>
              <a:avLst/>
              <a:gdLst/>
              <a:ahLst/>
              <a:cxnLst/>
              <a:rect l="l" t="t" r="r" b="b"/>
              <a:pathLst>
                <a:path w="282" h="272" extrusionOk="0">
                  <a:moveTo>
                    <a:pt x="143" y="1"/>
                  </a:moveTo>
                  <a:cubicBezTo>
                    <a:pt x="1" y="1"/>
                    <a:pt x="1" y="271"/>
                    <a:pt x="143" y="271"/>
                  </a:cubicBezTo>
                  <a:cubicBezTo>
                    <a:pt x="147" y="271"/>
                    <a:pt x="151" y="271"/>
                    <a:pt x="155" y="270"/>
                  </a:cubicBezTo>
                  <a:cubicBezTo>
                    <a:pt x="234" y="270"/>
                    <a:pt x="282" y="207"/>
                    <a:pt x="282" y="128"/>
                  </a:cubicBezTo>
                  <a:cubicBezTo>
                    <a:pt x="282" y="65"/>
                    <a:pt x="234" y="1"/>
                    <a:pt x="155" y="1"/>
                  </a:cubicBezTo>
                  <a:cubicBezTo>
                    <a:pt x="151" y="1"/>
                    <a:pt x="147" y="1"/>
                    <a:pt x="14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4633586" y="3430403"/>
              <a:ext cx="27965" cy="24372"/>
            </a:xfrm>
            <a:custGeom>
              <a:avLst/>
              <a:gdLst/>
              <a:ahLst/>
              <a:cxnLst/>
              <a:rect l="l" t="t" r="r" b="b"/>
              <a:pathLst>
                <a:path w="919" h="801" extrusionOk="0">
                  <a:moveTo>
                    <a:pt x="523" y="0"/>
                  </a:moveTo>
                  <a:cubicBezTo>
                    <a:pt x="175" y="0"/>
                    <a:pt x="1" y="428"/>
                    <a:pt x="238" y="681"/>
                  </a:cubicBezTo>
                  <a:cubicBezTo>
                    <a:pt x="321" y="763"/>
                    <a:pt x="422" y="801"/>
                    <a:pt x="520" y="801"/>
                  </a:cubicBezTo>
                  <a:cubicBezTo>
                    <a:pt x="725" y="801"/>
                    <a:pt x="919" y="641"/>
                    <a:pt x="919" y="396"/>
                  </a:cubicBezTo>
                  <a:cubicBezTo>
                    <a:pt x="919" y="190"/>
                    <a:pt x="745" y="0"/>
                    <a:pt x="523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083595" y="3754649"/>
              <a:ext cx="7242" cy="7729"/>
            </a:xfrm>
            <a:custGeom>
              <a:avLst/>
              <a:gdLst/>
              <a:ahLst/>
              <a:cxnLst/>
              <a:rect l="l" t="t" r="r" b="b"/>
              <a:pathLst>
                <a:path w="238" h="254" extrusionOk="0">
                  <a:moveTo>
                    <a:pt x="111" y="0"/>
                  </a:moveTo>
                  <a:cubicBezTo>
                    <a:pt x="48" y="0"/>
                    <a:pt x="0" y="48"/>
                    <a:pt x="0" y="127"/>
                  </a:cubicBezTo>
                  <a:cubicBezTo>
                    <a:pt x="0" y="190"/>
                    <a:pt x="48" y="253"/>
                    <a:pt x="111" y="253"/>
                  </a:cubicBezTo>
                  <a:cubicBezTo>
                    <a:pt x="190" y="253"/>
                    <a:pt x="238" y="190"/>
                    <a:pt x="238" y="127"/>
                  </a:cubicBezTo>
                  <a:cubicBezTo>
                    <a:pt x="238" y="48"/>
                    <a:pt x="190" y="0"/>
                    <a:pt x="111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3493669" y="3250693"/>
              <a:ext cx="1461" cy="1461"/>
            </a:xfrm>
            <a:custGeom>
              <a:avLst/>
              <a:gdLst/>
              <a:ahLst/>
              <a:cxnLst/>
              <a:rect l="l" t="t" r="r" b="b"/>
              <a:pathLst>
                <a:path w="48" h="48" extrusionOk="0">
                  <a:moveTo>
                    <a:pt x="16" y="0"/>
                  </a:moveTo>
                  <a:cubicBezTo>
                    <a:pt x="0" y="0"/>
                    <a:pt x="0" y="16"/>
                    <a:pt x="0" y="16"/>
                  </a:cubicBezTo>
                  <a:cubicBezTo>
                    <a:pt x="0" y="32"/>
                    <a:pt x="0" y="48"/>
                    <a:pt x="16" y="48"/>
                  </a:cubicBezTo>
                  <a:cubicBezTo>
                    <a:pt x="32" y="48"/>
                    <a:pt x="48" y="32"/>
                    <a:pt x="48" y="16"/>
                  </a:cubicBezTo>
                  <a:cubicBezTo>
                    <a:pt x="48" y="16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4406649" y="3954594"/>
              <a:ext cx="14028" cy="12049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70" y="0"/>
                  </a:moveTo>
                  <a:cubicBezTo>
                    <a:pt x="96" y="0"/>
                    <a:pt x="1" y="222"/>
                    <a:pt x="128" y="333"/>
                  </a:cubicBezTo>
                  <a:cubicBezTo>
                    <a:pt x="166" y="376"/>
                    <a:pt x="217" y="395"/>
                    <a:pt x="268" y="395"/>
                  </a:cubicBezTo>
                  <a:cubicBezTo>
                    <a:pt x="365" y="395"/>
                    <a:pt x="460" y="326"/>
                    <a:pt x="460" y="222"/>
                  </a:cubicBezTo>
                  <a:cubicBezTo>
                    <a:pt x="460" y="95"/>
                    <a:pt x="381" y="0"/>
                    <a:pt x="27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089863" y="3644315"/>
              <a:ext cx="14941" cy="1497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54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4717904" y="3051690"/>
              <a:ext cx="11594" cy="9980"/>
            </a:xfrm>
            <a:custGeom>
              <a:avLst/>
              <a:gdLst/>
              <a:ahLst/>
              <a:cxnLst/>
              <a:rect l="l" t="t" r="r" b="b"/>
              <a:pathLst>
                <a:path w="381" h="328" extrusionOk="0">
                  <a:moveTo>
                    <a:pt x="206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9" y="315"/>
                    <a:pt x="168" y="327"/>
                    <a:pt x="207" y="327"/>
                  </a:cubicBezTo>
                  <a:cubicBezTo>
                    <a:pt x="296" y="327"/>
                    <a:pt x="381" y="259"/>
                    <a:pt x="381" y="159"/>
                  </a:cubicBezTo>
                  <a:cubicBezTo>
                    <a:pt x="381" y="80"/>
                    <a:pt x="301" y="1"/>
                    <a:pt x="206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4728980" y="3089270"/>
              <a:ext cx="27509" cy="27506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44" y="1"/>
                  </a:moveTo>
                  <a:cubicBezTo>
                    <a:pt x="207" y="1"/>
                    <a:pt x="1" y="207"/>
                    <a:pt x="1" y="460"/>
                  </a:cubicBezTo>
                  <a:cubicBezTo>
                    <a:pt x="1" y="698"/>
                    <a:pt x="207" y="903"/>
                    <a:pt x="444" y="903"/>
                  </a:cubicBezTo>
                  <a:cubicBezTo>
                    <a:pt x="697" y="903"/>
                    <a:pt x="903" y="698"/>
                    <a:pt x="903" y="460"/>
                  </a:cubicBezTo>
                  <a:cubicBezTo>
                    <a:pt x="903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4431236" y="2965456"/>
              <a:ext cx="27022" cy="23125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0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59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423239" y="3471208"/>
              <a:ext cx="8703" cy="7637"/>
            </a:xfrm>
            <a:custGeom>
              <a:avLst/>
              <a:gdLst/>
              <a:ahLst/>
              <a:cxnLst/>
              <a:rect l="l" t="t" r="r" b="b"/>
              <a:pathLst>
                <a:path w="286" h="251" extrusionOk="0">
                  <a:moveTo>
                    <a:pt x="143" y="1"/>
                  </a:moveTo>
                  <a:cubicBezTo>
                    <a:pt x="76" y="1"/>
                    <a:pt x="9" y="45"/>
                    <a:pt x="1" y="132"/>
                  </a:cubicBezTo>
                  <a:cubicBezTo>
                    <a:pt x="9" y="211"/>
                    <a:pt x="76" y="250"/>
                    <a:pt x="143" y="250"/>
                  </a:cubicBezTo>
                  <a:cubicBezTo>
                    <a:pt x="211" y="250"/>
                    <a:pt x="278" y="211"/>
                    <a:pt x="286" y="132"/>
                  </a:cubicBezTo>
                  <a:cubicBezTo>
                    <a:pt x="278" y="45"/>
                    <a:pt x="211" y="1"/>
                    <a:pt x="14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4189845" y="2992446"/>
              <a:ext cx="9677" cy="8428"/>
            </a:xfrm>
            <a:custGeom>
              <a:avLst/>
              <a:gdLst/>
              <a:ahLst/>
              <a:cxnLst/>
              <a:rect l="l" t="t" r="r" b="b"/>
              <a:pathLst>
                <a:path w="318" h="277" extrusionOk="0">
                  <a:moveTo>
                    <a:pt x="175" y="0"/>
                  </a:moveTo>
                  <a:cubicBezTo>
                    <a:pt x="48" y="0"/>
                    <a:pt x="1" y="143"/>
                    <a:pt x="80" y="238"/>
                  </a:cubicBezTo>
                  <a:cubicBezTo>
                    <a:pt x="106" y="264"/>
                    <a:pt x="140" y="277"/>
                    <a:pt x="173" y="277"/>
                  </a:cubicBezTo>
                  <a:cubicBezTo>
                    <a:pt x="240" y="277"/>
                    <a:pt x="307" y="227"/>
                    <a:pt x="317" y="143"/>
                  </a:cubicBezTo>
                  <a:cubicBezTo>
                    <a:pt x="317" y="64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4822943" y="3704533"/>
              <a:ext cx="27965" cy="27963"/>
            </a:xfrm>
            <a:custGeom>
              <a:avLst/>
              <a:gdLst/>
              <a:ahLst/>
              <a:cxnLst/>
              <a:rect l="l" t="t" r="r" b="b"/>
              <a:pathLst>
                <a:path w="919" h="919" extrusionOk="0">
                  <a:moveTo>
                    <a:pt x="459" y="0"/>
                  </a:moveTo>
                  <a:cubicBezTo>
                    <a:pt x="206" y="0"/>
                    <a:pt x="0" y="206"/>
                    <a:pt x="0" y="460"/>
                  </a:cubicBezTo>
                  <a:cubicBezTo>
                    <a:pt x="0" y="713"/>
                    <a:pt x="206" y="919"/>
                    <a:pt x="459" y="919"/>
                  </a:cubicBezTo>
                  <a:cubicBezTo>
                    <a:pt x="713" y="919"/>
                    <a:pt x="919" y="713"/>
                    <a:pt x="919" y="460"/>
                  </a:cubicBezTo>
                  <a:cubicBezTo>
                    <a:pt x="919" y="206"/>
                    <a:pt x="713" y="0"/>
                    <a:pt x="459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4384497" y="3463144"/>
              <a:ext cx="15458" cy="13084"/>
            </a:xfrm>
            <a:custGeom>
              <a:avLst/>
              <a:gdLst/>
              <a:ahLst/>
              <a:cxnLst/>
              <a:rect l="l" t="t" r="r" b="b"/>
              <a:pathLst>
                <a:path w="508" h="430" extrusionOk="0">
                  <a:moveTo>
                    <a:pt x="301" y="1"/>
                  </a:moveTo>
                  <a:cubicBezTo>
                    <a:pt x="111" y="1"/>
                    <a:pt x="1" y="222"/>
                    <a:pt x="143" y="365"/>
                  </a:cubicBezTo>
                  <a:cubicBezTo>
                    <a:pt x="188" y="410"/>
                    <a:pt x="241" y="430"/>
                    <a:pt x="292" y="430"/>
                  </a:cubicBezTo>
                  <a:cubicBezTo>
                    <a:pt x="403" y="430"/>
                    <a:pt x="507" y="337"/>
                    <a:pt x="507" y="207"/>
                  </a:cubicBezTo>
                  <a:cubicBezTo>
                    <a:pt x="507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3875731" y="3291162"/>
              <a:ext cx="23644" cy="20539"/>
            </a:xfrm>
            <a:custGeom>
              <a:avLst/>
              <a:gdLst/>
              <a:ahLst/>
              <a:cxnLst/>
              <a:rect l="l" t="t" r="r" b="b"/>
              <a:pathLst>
                <a:path w="777" h="675" extrusionOk="0">
                  <a:moveTo>
                    <a:pt x="444" y="0"/>
                  </a:moveTo>
                  <a:cubicBezTo>
                    <a:pt x="143" y="0"/>
                    <a:pt x="0" y="364"/>
                    <a:pt x="206" y="570"/>
                  </a:cubicBezTo>
                  <a:cubicBezTo>
                    <a:pt x="273" y="642"/>
                    <a:pt x="356" y="674"/>
                    <a:pt x="439" y="674"/>
                  </a:cubicBezTo>
                  <a:cubicBezTo>
                    <a:pt x="610" y="674"/>
                    <a:pt x="776" y="536"/>
                    <a:pt x="776" y="333"/>
                  </a:cubicBezTo>
                  <a:cubicBezTo>
                    <a:pt x="776" y="159"/>
                    <a:pt x="618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037830" y="3315231"/>
              <a:ext cx="26048" cy="21969"/>
            </a:xfrm>
            <a:custGeom>
              <a:avLst/>
              <a:gdLst/>
              <a:ahLst/>
              <a:cxnLst/>
              <a:rect l="l" t="t" r="r" b="b"/>
              <a:pathLst>
                <a:path w="856" h="722" extrusionOk="0">
                  <a:moveTo>
                    <a:pt x="491" y="1"/>
                  </a:moveTo>
                  <a:cubicBezTo>
                    <a:pt x="174" y="1"/>
                    <a:pt x="0" y="381"/>
                    <a:pt x="238" y="618"/>
                  </a:cubicBezTo>
                  <a:cubicBezTo>
                    <a:pt x="309" y="690"/>
                    <a:pt x="398" y="722"/>
                    <a:pt x="487" y="722"/>
                  </a:cubicBezTo>
                  <a:cubicBezTo>
                    <a:pt x="673" y="722"/>
                    <a:pt x="855" y="580"/>
                    <a:pt x="855" y="365"/>
                  </a:cubicBezTo>
                  <a:cubicBezTo>
                    <a:pt x="855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4388848" y="2951489"/>
              <a:ext cx="31343" cy="26989"/>
            </a:xfrm>
            <a:custGeom>
              <a:avLst/>
              <a:gdLst/>
              <a:ahLst/>
              <a:cxnLst/>
              <a:rect l="l" t="t" r="r" b="b"/>
              <a:pathLst>
                <a:path w="1030" h="887" extrusionOk="0">
                  <a:moveTo>
                    <a:pt x="586" y="0"/>
                  </a:moveTo>
                  <a:cubicBezTo>
                    <a:pt x="190" y="0"/>
                    <a:pt x="0" y="476"/>
                    <a:pt x="269" y="761"/>
                  </a:cubicBezTo>
                  <a:cubicBezTo>
                    <a:pt x="361" y="847"/>
                    <a:pt x="472" y="886"/>
                    <a:pt x="581" y="886"/>
                  </a:cubicBezTo>
                  <a:cubicBezTo>
                    <a:pt x="811" y="886"/>
                    <a:pt x="1029" y="712"/>
                    <a:pt x="1029" y="444"/>
                  </a:cubicBezTo>
                  <a:cubicBezTo>
                    <a:pt x="1029" y="206"/>
                    <a:pt x="839" y="0"/>
                    <a:pt x="5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050823" y="3542775"/>
              <a:ext cx="7486" cy="6511"/>
            </a:xfrm>
            <a:custGeom>
              <a:avLst/>
              <a:gdLst/>
              <a:ahLst/>
              <a:cxnLst/>
              <a:rect l="l" t="t" r="r" b="b"/>
              <a:pathLst>
                <a:path w="246" h="214" extrusionOk="0">
                  <a:moveTo>
                    <a:pt x="127" y="0"/>
                  </a:moveTo>
                  <a:cubicBezTo>
                    <a:pt x="76" y="0"/>
                    <a:pt x="24" y="36"/>
                    <a:pt x="16" y="107"/>
                  </a:cubicBezTo>
                  <a:cubicBezTo>
                    <a:pt x="1" y="178"/>
                    <a:pt x="60" y="214"/>
                    <a:pt x="121" y="214"/>
                  </a:cubicBezTo>
                  <a:cubicBezTo>
                    <a:pt x="183" y="214"/>
                    <a:pt x="246" y="178"/>
                    <a:pt x="238" y="107"/>
                  </a:cubicBezTo>
                  <a:cubicBezTo>
                    <a:pt x="230" y="36"/>
                    <a:pt x="179" y="0"/>
                    <a:pt x="12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3953293" y="2938010"/>
              <a:ext cx="14972" cy="13175"/>
            </a:xfrm>
            <a:custGeom>
              <a:avLst/>
              <a:gdLst/>
              <a:ahLst/>
              <a:cxnLst/>
              <a:rect l="l" t="t" r="r" b="b"/>
              <a:pathLst>
                <a:path w="492" h="433" extrusionOk="0">
                  <a:moveTo>
                    <a:pt x="286" y="0"/>
                  </a:moveTo>
                  <a:cubicBezTo>
                    <a:pt x="96" y="0"/>
                    <a:pt x="1" y="238"/>
                    <a:pt x="127" y="364"/>
                  </a:cubicBezTo>
                  <a:cubicBezTo>
                    <a:pt x="175" y="412"/>
                    <a:pt x="231" y="433"/>
                    <a:pt x="285" y="433"/>
                  </a:cubicBezTo>
                  <a:cubicBezTo>
                    <a:pt x="393" y="433"/>
                    <a:pt x="491" y="348"/>
                    <a:pt x="491" y="222"/>
                  </a:cubicBezTo>
                  <a:cubicBezTo>
                    <a:pt x="491" y="95"/>
                    <a:pt x="396" y="0"/>
                    <a:pt x="28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044068" y="2794905"/>
              <a:ext cx="5356" cy="5812"/>
            </a:xfrm>
            <a:custGeom>
              <a:avLst/>
              <a:gdLst/>
              <a:ahLst/>
              <a:cxnLst/>
              <a:rect l="l" t="t" r="r" b="b"/>
              <a:pathLst>
                <a:path w="176" h="191" extrusionOk="0">
                  <a:moveTo>
                    <a:pt x="80" y="1"/>
                  </a:moveTo>
                  <a:cubicBezTo>
                    <a:pt x="33" y="1"/>
                    <a:pt x="1" y="48"/>
                    <a:pt x="1" y="96"/>
                  </a:cubicBezTo>
                  <a:cubicBezTo>
                    <a:pt x="1" y="143"/>
                    <a:pt x="33" y="191"/>
                    <a:pt x="80" y="191"/>
                  </a:cubicBezTo>
                  <a:cubicBezTo>
                    <a:pt x="128" y="191"/>
                    <a:pt x="175" y="143"/>
                    <a:pt x="175" y="96"/>
                  </a:cubicBezTo>
                  <a:cubicBezTo>
                    <a:pt x="175" y="48"/>
                    <a:pt x="128" y="1"/>
                    <a:pt x="8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551404" y="2906455"/>
              <a:ext cx="4382" cy="4351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72" y="0"/>
                  </a:moveTo>
                  <a:cubicBezTo>
                    <a:pt x="36" y="0"/>
                    <a:pt x="1" y="24"/>
                    <a:pt x="1" y="71"/>
                  </a:cubicBezTo>
                  <a:cubicBezTo>
                    <a:pt x="1" y="119"/>
                    <a:pt x="36" y="143"/>
                    <a:pt x="72" y="143"/>
                  </a:cubicBezTo>
                  <a:cubicBezTo>
                    <a:pt x="108" y="143"/>
                    <a:pt x="143" y="119"/>
                    <a:pt x="143" y="71"/>
                  </a:cubicBezTo>
                  <a:cubicBezTo>
                    <a:pt x="143" y="24"/>
                    <a:pt x="108" y="0"/>
                    <a:pt x="72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4620106" y="3689106"/>
              <a:ext cx="32773" cy="27780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79" y="870"/>
                    <a:pt x="495" y="913"/>
                    <a:pt x="609" y="913"/>
                  </a:cubicBezTo>
                  <a:cubicBezTo>
                    <a:pt x="842" y="913"/>
                    <a:pt x="1066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4346918" y="3373532"/>
              <a:ext cx="29274" cy="24890"/>
            </a:xfrm>
            <a:custGeom>
              <a:avLst/>
              <a:gdLst/>
              <a:ahLst/>
              <a:cxnLst/>
              <a:rect l="l" t="t" r="r" b="b"/>
              <a:pathLst>
                <a:path w="962" h="818" extrusionOk="0">
                  <a:moveTo>
                    <a:pt x="555" y="1"/>
                  </a:moveTo>
                  <a:cubicBezTo>
                    <a:pt x="191" y="1"/>
                    <a:pt x="1" y="444"/>
                    <a:pt x="254" y="697"/>
                  </a:cubicBezTo>
                  <a:cubicBezTo>
                    <a:pt x="342" y="780"/>
                    <a:pt x="448" y="817"/>
                    <a:pt x="551" y="817"/>
                  </a:cubicBezTo>
                  <a:cubicBezTo>
                    <a:pt x="763" y="817"/>
                    <a:pt x="961" y="658"/>
                    <a:pt x="951" y="412"/>
                  </a:cubicBezTo>
                  <a:cubicBezTo>
                    <a:pt x="951" y="191"/>
                    <a:pt x="776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4222617" y="3229971"/>
              <a:ext cx="22183" cy="18895"/>
            </a:xfrm>
            <a:custGeom>
              <a:avLst/>
              <a:gdLst/>
              <a:ahLst/>
              <a:cxnLst/>
              <a:rect l="l" t="t" r="r" b="b"/>
              <a:pathLst>
                <a:path w="729" h="621" extrusionOk="0">
                  <a:moveTo>
                    <a:pt x="428" y="0"/>
                  </a:moveTo>
                  <a:cubicBezTo>
                    <a:pt x="143" y="0"/>
                    <a:pt x="1" y="333"/>
                    <a:pt x="191" y="523"/>
                  </a:cubicBezTo>
                  <a:cubicBezTo>
                    <a:pt x="258" y="590"/>
                    <a:pt x="339" y="620"/>
                    <a:pt x="417" y="620"/>
                  </a:cubicBezTo>
                  <a:cubicBezTo>
                    <a:pt x="578" y="620"/>
                    <a:pt x="729" y="493"/>
                    <a:pt x="729" y="301"/>
                  </a:cubicBezTo>
                  <a:cubicBezTo>
                    <a:pt x="729" y="127"/>
                    <a:pt x="586" y="0"/>
                    <a:pt x="42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3645416" y="3238643"/>
              <a:ext cx="13541" cy="11593"/>
            </a:xfrm>
            <a:custGeom>
              <a:avLst/>
              <a:gdLst/>
              <a:ahLst/>
              <a:cxnLst/>
              <a:rect l="l" t="t" r="r" b="b"/>
              <a:pathLst>
                <a:path w="445" h="381" extrusionOk="0">
                  <a:moveTo>
                    <a:pt x="238" y="0"/>
                  </a:moveTo>
                  <a:cubicBezTo>
                    <a:pt x="80" y="16"/>
                    <a:pt x="1" y="206"/>
                    <a:pt x="127" y="333"/>
                  </a:cubicBezTo>
                  <a:cubicBezTo>
                    <a:pt x="161" y="366"/>
                    <a:pt x="203" y="381"/>
                    <a:pt x="245" y="381"/>
                  </a:cubicBezTo>
                  <a:cubicBezTo>
                    <a:pt x="343" y="381"/>
                    <a:pt x="444" y="301"/>
                    <a:pt x="444" y="190"/>
                  </a:cubicBezTo>
                  <a:cubicBezTo>
                    <a:pt x="444" y="79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597656" y="2782855"/>
              <a:ext cx="1978" cy="1978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32" y="1"/>
                  </a:moveTo>
                  <a:cubicBezTo>
                    <a:pt x="17" y="1"/>
                    <a:pt x="1" y="17"/>
                    <a:pt x="1" y="32"/>
                  </a:cubicBezTo>
                  <a:cubicBezTo>
                    <a:pt x="1" y="48"/>
                    <a:pt x="17" y="64"/>
                    <a:pt x="32" y="64"/>
                  </a:cubicBezTo>
                  <a:cubicBezTo>
                    <a:pt x="48" y="64"/>
                    <a:pt x="64" y="48"/>
                    <a:pt x="64" y="32"/>
                  </a:cubicBezTo>
                  <a:cubicBezTo>
                    <a:pt x="64" y="17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4584930" y="3574452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5" y="0"/>
                  </a:moveTo>
                  <a:cubicBezTo>
                    <a:pt x="95" y="0"/>
                    <a:pt x="0" y="238"/>
                    <a:pt x="143" y="364"/>
                  </a:cubicBezTo>
                  <a:cubicBezTo>
                    <a:pt x="183" y="405"/>
                    <a:pt x="233" y="423"/>
                    <a:pt x="283" y="423"/>
                  </a:cubicBezTo>
                  <a:cubicBezTo>
                    <a:pt x="388" y="423"/>
                    <a:pt x="491" y="341"/>
                    <a:pt x="491" y="222"/>
                  </a:cubicBezTo>
                  <a:cubicBezTo>
                    <a:pt x="491" y="95"/>
                    <a:pt x="396" y="0"/>
                    <a:pt x="285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4973656" y="3009243"/>
              <a:ext cx="7821" cy="5173"/>
            </a:xfrm>
            <a:custGeom>
              <a:avLst/>
              <a:gdLst/>
              <a:ahLst/>
              <a:cxnLst/>
              <a:rect l="l" t="t" r="r" b="b"/>
              <a:pathLst>
                <a:path w="257" h="170" extrusionOk="0">
                  <a:moveTo>
                    <a:pt x="165" y="0"/>
                  </a:moveTo>
                  <a:cubicBezTo>
                    <a:pt x="159" y="0"/>
                    <a:pt x="152" y="1"/>
                    <a:pt x="146" y="3"/>
                  </a:cubicBezTo>
                  <a:cubicBezTo>
                    <a:pt x="0" y="3"/>
                    <a:pt x="143" y="170"/>
                    <a:pt x="217" y="170"/>
                  </a:cubicBezTo>
                  <a:cubicBezTo>
                    <a:pt x="240" y="170"/>
                    <a:pt x="257" y="154"/>
                    <a:pt x="257" y="113"/>
                  </a:cubicBezTo>
                  <a:cubicBezTo>
                    <a:pt x="257" y="57"/>
                    <a:pt x="219" y="0"/>
                    <a:pt x="165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3896909" y="3381718"/>
              <a:ext cx="20753" cy="20752"/>
            </a:xfrm>
            <a:custGeom>
              <a:avLst/>
              <a:gdLst/>
              <a:ahLst/>
              <a:cxnLst/>
              <a:rect l="l" t="t" r="r" b="b"/>
              <a:pathLst>
                <a:path w="682" h="682" extrusionOk="0">
                  <a:moveTo>
                    <a:pt x="349" y="1"/>
                  </a:moveTo>
                  <a:cubicBezTo>
                    <a:pt x="159" y="1"/>
                    <a:pt x="1" y="159"/>
                    <a:pt x="1" y="349"/>
                  </a:cubicBezTo>
                  <a:cubicBezTo>
                    <a:pt x="1" y="523"/>
                    <a:pt x="159" y="682"/>
                    <a:pt x="349" y="682"/>
                  </a:cubicBezTo>
                  <a:cubicBezTo>
                    <a:pt x="523" y="682"/>
                    <a:pt x="682" y="523"/>
                    <a:pt x="682" y="349"/>
                  </a:cubicBezTo>
                  <a:cubicBezTo>
                    <a:pt x="682" y="159"/>
                    <a:pt x="523" y="1"/>
                    <a:pt x="349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4853767" y="3408708"/>
              <a:ext cx="15945" cy="15944"/>
            </a:xfrm>
            <a:custGeom>
              <a:avLst/>
              <a:gdLst/>
              <a:ahLst/>
              <a:cxnLst/>
              <a:rect l="l" t="t" r="r" b="b"/>
              <a:pathLst>
                <a:path w="524" h="524" extrusionOk="0">
                  <a:moveTo>
                    <a:pt x="254" y="1"/>
                  </a:moveTo>
                  <a:cubicBezTo>
                    <a:pt x="111" y="1"/>
                    <a:pt x="1" y="111"/>
                    <a:pt x="1" y="270"/>
                  </a:cubicBezTo>
                  <a:cubicBezTo>
                    <a:pt x="1" y="412"/>
                    <a:pt x="111" y="523"/>
                    <a:pt x="254" y="523"/>
                  </a:cubicBezTo>
                  <a:cubicBezTo>
                    <a:pt x="412" y="523"/>
                    <a:pt x="523" y="412"/>
                    <a:pt x="523" y="270"/>
                  </a:cubicBezTo>
                  <a:cubicBezTo>
                    <a:pt x="523" y="111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4654795" y="3859658"/>
              <a:ext cx="14485" cy="11928"/>
            </a:xfrm>
            <a:custGeom>
              <a:avLst/>
              <a:gdLst/>
              <a:ahLst/>
              <a:cxnLst/>
              <a:rect l="l" t="t" r="r" b="b"/>
              <a:pathLst>
                <a:path w="476" h="392" extrusionOk="0">
                  <a:moveTo>
                    <a:pt x="269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7" y="391"/>
                    <a:pt x="267" y="391"/>
                  </a:cubicBezTo>
                  <a:cubicBezTo>
                    <a:pt x="372" y="391"/>
                    <a:pt x="475" y="310"/>
                    <a:pt x="475" y="191"/>
                  </a:cubicBezTo>
                  <a:cubicBezTo>
                    <a:pt x="475" y="80"/>
                    <a:pt x="380" y="1"/>
                    <a:pt x="269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3856439" y="3438588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0"/>
                  </a:moveTo>
                  <a:cubicBezTo>
                    <a:pt x="96" y="0"/>
                    <a:pt x="1" y="222"/>
                    <a:pt x="128" y="364"/>
                  </a:cubicBezTo>
                  <a:cubicBezTo>
                    <a:pt x="172" y="404"/>
                    <a:pt x="225" y="422"/>
                    <a:pt x="276" y="422"/>
                  </a:cubicBezTo>
                  <a:cubicBezTo>
                    <a:pt x="387" y="422"/>
                    <a:pt x="492" y="336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4335842" y="3427969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80" y="1"/>
                    <a:pt x="0" y="96"/>
                    <a:pt x="0" y="191"/>
                  </a:cubicBezTo>
                  <a:cubicBezTo>
                    <a:pt x="0" y="302"/>
                    <a:pt x="80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96"/>
                    <a:pt x="301" y="1"/>
                    <a:pt x="19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4654795" y="3796062"/>
              <a:ext cx="28452" cy="24403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90" y="1"/>
                    <a:pt x="0" y="428"/>
                    <a:pt x="254" y="682"/>
                  </a:cubicBezTo>
                  <a:cubicBezTo>
                    <a:pt x="332" y="765"/>
                    <a:pt x="430" y="802"/>
                    <a:pt x="528" y="802"/>
                  </a:cubicBezTo>
                  <a:cubicBezTo>
                    <a:pt x="727" y="802"/>
                    <a:pt x="924" y="646"/>
                    <a:pt x="934" y="412"/>
                  </a:cubicBezTo>
                  <a:cubicBezTo>
                    <a:pt x="934" y="191"/>
                    <a:pt x="760" y="17"/>
                    <a:pt x="53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4672139" y="3103267"/>
              <a:ext cx="9190" cy="9646"/>
            </a:xfrm>
            <a:custGeom>
              <a:avLst/>
              <a:gdLst/>
              <a:ahLst/>
              <a:cxnLst/>
              <a:rect l="l" t="t" r="r" b="b"/>
              <a:pathLst>
                <a:path w="302" h="317" extrusionOk="0">
                  <a:moveTo>
                    <a:pt x="143" y="0"/>
                  </a:moveTo>
                  <a:cubicBezTo>
                    <a:pt x="64" y="0"/>
                    <a:pt x="0" y="79"/>
                    <a:pt x="0" y="158"/>
                  </a:cubicBezTo>
                  <a:cubicBezTo>
                    <a:pt x="0" y="253"/>
                    <a:pt x="64" y="317"/>
                    <a:pt x="143" y="317"/>
                  </a:cubicBezTo>
                  <a:cubicBezTo>
                    <a:pt x="238" y="317"/>
                    <a:pt x="301" y="253"/>
                    <a:pt x="301" y="158"/>
                  </a:cubicBezTo>
                  <a:cubicBezTo>
                    <a:pt x="301" y="79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4818592" y="2902834"/>
              <a:ext cx="20753" cy="17739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7" y="0"/>
                  </a:moveTo>
                  <a:cubicBezTo>
                    <a:pt x="143" y="0"/>
                    <a:pt x="1" y="317"/>
                    <a:pt x="191" y="491"/>
                  </a:cubicBezTo>
                  <a:cubicBezTo>
                    <a:pt x="249" y="554"/>
                    <a:pt x="323" y="583"/>
                    <a:pt x="395" y="583"/>
                  </a:cubicBezTo>
                  <a:cubicBezTo>
                    <a:pt x="541" y="583"/>
                    <a:pt x="682" y="470"/>
                    <a:pt x="682" y="301"/>
                  </a:cubicBezTo>
                  <a:cubicBezTo>
                    <a:pt x="682" y="127"/>
                    <a:pt x="555" y="0"/>
                    <a:pt x="39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579825" y="3115286"/>
              <a:ext cx="3895" cy="3408"/>
            </a:xfrm>
            <a:custGeom>
              <a:avLst/>
              <a:gdLst/>
              <a:ahLst/>
              <a:cxnLst/>
              <a:rect l="l" t="t" r="r" b="b"/>
              <a:pathLst>
                <a:path w="128" h="112" extrusionOk="0">
                  <a:moveTo>
                    <a:pt x="64" y="1"/>
                  </a:moveTo>
                  <a:cubicBezTo>
                    <a:pt x="33" y="1"/>
                    <a:pt x="1" y="17"/>
                    <a:pt x="17" y="64"/>
                  </a:cubicBezTo>
                  <a:cubicBezTo>
                    <a:pt x="17" y="96"/>
                    <a:pt x="33" y="112"/>
                    <a:pt x="64" y="112"/>
                  </a:cubicBezTo>
                  <a:cubicBezTo>
                    <a:pt x="96" y="112"/>
                    <a:pt x="128" y="96"/>
                    <a:pt x="128" y="64"/>
                  </a:cubicBezTo>
                  <a:cubicBezTo>
                    <a:pt x="128" y="17"/>
                    <a:pt x="96" y="1"/>
                    <a:pt x="6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4392196" y="3328255"/>
              <a:ext cx="27022" cy="23125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8" y="0"/>
                  </a:moveTo>
                  <a:cubicBezTo>
                    <a:pt x="175" y="0"/>
                    <a:pt x="1" y="412"/>
                    <a:pt x="238" y="650"/>
                  </a:cubicBezTo>
                  <a:cubicBezTo>
                    <a:pt x="314" y="726"/>
                    <a:pt x="408" y="759"/>
                    <a:pt x="501" y="759"/>
                  </a:cubicBezTo>
                  <a:cubicBezTo>
                    <a:pt x="697" y="759"/>
                    <a:pt x="888" y="606"/>
                    <a:pt x="888" y="380"/>
                  </a:cubicBezTo>
                  <a:cubicBezTo>
                    <a:pt x="888" y="175"/>
                    <a:pt x="729" y="0"/>
                    <a:pt x="50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3901412" y="3775340"/>
              <a:ext cx="4199" cy="2708"/>
            </a:xfrm>
            <a:custGeom>
              <a:avLst/>
              <a:gdLst/>
              <a:ahLst/>
              <a:cxnLst/>
              <a:rect l="l" t="t" r="r" b="b"/>
              <a:pathLst>
                <a:path w="138" h="89" extrusionOk="0">
                  <a:moveTo>
                    <a:pt x="75" y="1"/>
                  </a:moveTo>
                  <a:cubicBezTo>
                    <a:pt x="0" y="1"/>
                    <a:pt x="81" y="88"/>
                    <a:pt x="120" y="88"/>
                  </a:cubicBezTo>
                  <a:cubicBezTo>
                    <a:pt x="130" y="88"/>
                    <a:pt x="138" y="81"/>
                    <a:pt x="138" y="64"/>
                  </a:cubicBezTo>
                  <a:cubicBezTo>
                    <a:pt x="138" y="33"/>
                    <a:pt x="106" y="1"/>
                    <a:pt x="7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154889" y="2987273"/>
              <a:ext cx="9190" cy="9402"/>
            </a:xfrm>
            <a:custGeom>
              <a:avLst/>
              <a:gdLst/>
              <a:ahLst/>
              <a:cxnLst/>
              <a:rect l="l" t="t" r="r" b="b"/>
              <a:pathLst>
                <a:path w="302" h="309" extrusionOk="0">
                  <a:moveTo>
                    <a:pt x="151" y="0"/>
                  </a:moveTo>
                  <a:cubicBezTo>
                    <a:pt x="76" y="0"/>
                    <a:pt x="1" y="52"/>
                    <a:pt x="1" y="155"/>
                  </a:cubicBezTo>
                  <a:cubicBezTo>
                    <a:pt x="1" y="257"/>
                    <a:pt x="76" y="309"/>
                    <a:pt x="151" y="309"/>
                  </a:cubicBezTo>
                  <a:cubicBezTo>
                    <a:pt x="226" y="309"/>
                    <a:pt x="301" y="257"/>
                    <a:pt x="301" y="155"/>
                  </a:cubicBezTo>
                  <a:cubicBezTo>
                    <a:pt x="301" y="52"/>
                    <a:pt x="226" y="0"/>
                    <a:pt x="151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4469302" y="3356188"/>
              <a:ext cx="13024" cy="13053"/>
            </a:xfrm>
            <a:custGeom>
              <a:avLst/>
              <a:gdLst/>
              <a:ahLst/>
              <a:cxnLst/>
              <a:rect l="l" t="t" r="r" b="b"/>
              <a:pathLst>
                <a:path w="428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28" y="333"/>
                    <a:pt x="428" y="222"/>
                  </a:cubicBezTo>
                  <a:cubicBezTo>
                    <a:pt x="428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3756238" y="3399062"/>
              <a:ext cx="11594" cy="10072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31" y="316"/>
                    <a:pt x="173" y="331"/>
                    <a:pt x="214" y="331"/>
                  </a:cubicBezTo>
                  <a:cubicBezTo>
                    <a:pt x="300" y="331"/>
                    <a:pt x="381" y="267"/>
                    <a:pt x="381" y="159"/>
                  </a:cubicBezTo>
                  <a:cubicBezTo>
                    <a:pt x="381" y="80"/>
                    <a:pt x="301" y="1"/>
                    <a:pt x="22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4064601" y="3362943"/>
              <a:ext cx="19293" cy="19291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0"/>
                  </a:moveTo>
                  <a:cubicBezTo>
                    <a:pt x="143" y="0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3" y="491"/>
                    <a:pt x="633" y="317"/>
                  </a:cubicBezTo>
                  <a:cubicBezTo>
                    <a:pt x="633" y="143"/>
                    <a:pt x="491" y="0"/>
                    <a:pt x="317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4124363" y="2912450"/>
              <a:ext cx="8673" cy="5933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1"/>
                  </a:moveTo>
                  <a:cubicBezTo>
                    <a:pt x="1" y="1"/>
                    <a:pt x="157" y="195"/>
                    <a:pt x="240" y="195"/>
                  </a:cubicBezTo>
                  <a:cubicBezTo>
                    <a:pt x="266" y="195"/>
                    <a:pt x="284" y="176"/>
                    <a:pt x="284" y="128"/>
                  </a:cubicBezTo>
                  <a:cubicBezTo>
                    <a:pt x="284" y="64"/>
                    <a:pt x="221" y="1"/>
                    <a:pt x="158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3988956" y="3287298"/>
              <a:ext cx="9190" cy="9189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38" y="301"/>
                    <a:pt x="301" y="238"/>
                    <a:pt x="301" y="143"/>
                  </a:cubicBezTo>
                  <a:cubicBezTo>
                    <a:pt x="301" y="64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4178769" y="3359079"/>
              <a:ext cx="26048" cy="22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1" y="1"/>
                  </a:moveTo>
                  <a:cubicBezTo>
                    <a:pt x="159" y="1"/>
                    <a:pt x="1" y="397"/>
                    <a:pt x="222" y="634"/>
                  </a:cubicBezTo>
                  <a:cubicBezTo>
                    <a:pt x="298" y="705"/>
                    <a:pt x="390" y="737"/>
                    <a:pt x="480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332196" y="3327281"/>
              <a:ext cx="12081" cy="10072"/>
            </a:xfrm>
            <a:custGeom>
              <a:avLst/>
              <a:gdLst/>
              <a:ahLst/>
              <a:cxnLst/>
              <a:rect l="l" t="t" r="r" b="b"/>
              <a:pathLst>
                <a:path w="397" h="331" extrusionOk="0">
                  <a:moveTo>
                    <a:pt x="222" y="1"/>
                  </a:moveTo>
                  <a:cubicBezTo>
                    <a:pt x="80" y="1"/>
                    <a:pt x="0" y="175"/>
                    <a:pt x="111" y="286"/>
                  </a:cubicBezTo>
                  <a:cubicBezTo>
                    <a:pt x="147" y="316"/>
                    <a:pt x="189" y="330"/>
                    <a:pt x="230" y="330"/>
                  </a:cubicBezTo>
                  <a:cubicBezTo>
                    <a:pt x="316" y="330"/>
                    <a:pt x="396" y="267"/>
                    <a:pt x="396" y="159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4965075" y="3658769"/>
              <a:ext cx="21210" cy="21695"/>
            </a:xfrm>
            <a:custGeom>
              <a:avLst/>
              <a:gdLst/>
              <a:ahLst/>
              <a:cxnLst/>
              <a:rect l="l" t="t" r="r" b="b"/>
              <a:pathLst>
                <a:path w="697" h="713" extrusionOk="0">
                  <a:moveTo>
                    <a:pt x="349" y="0"/>
                  </a:moveTo>
                  <a:cubicBezTo>
                    <a:pt x="159" y="0"/>
                    <a:pt x="0" y="159"/>
                    <a:pt x="0" y="364"/>
                  </a:cubicBezTo>
                  <a:cubicBezTo>
                    <a:pt x="0" y="554"/>
                    <a:pt x="159" y="713"/>
                    <a:pt x="349" y="713"/>
                  </a:cubicBezTo>
                  <a:cubicBezTo>
                    <a:pt x="539" y="713"/>
                    <a:pt x="697" y="554"/>
                    <a:pt x="697" y="364"/>
                  </a:cubicBezTo>
                  <a:cubicBezTo>
                    <a:pt x="697" y="159"/>
                    <a:pt x="539" y="0"/>
                    <a:pt x="349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3596274" y="2909559"/>
              <a:ext cx="2434" cy="1674"/>
            </a:xfrm>
            <a:custGeom>
              <a:avLst/>
              <a:gdLst/>
              <a:ahLst/>
              <a:cxnLst/>
              <a:rect l="l" t="t" r="r" b="b"/>
              <a:pathLst>
                <a:path w="80" h="55" extrusionOk="0">
                  <a:moveTo>
                    <a:pt x="48" y="1"/>
                  </a:moveTo>
                  <a:cubicBezTo>
                    <a:pt x="1" y="1"/>
                    <a:pt x="42" y="54"/>
                    <a:pt x="66" y="54"/>
                  </a:cubicBezTo>
                  <a:cubicBezTo>
                    <a:pt x="74" y="54"/>
                    <a:pt x="80" y="48"/>
                    <a:pt x="80" y="33"/>
                  </a:cubicBezTo>
                  <a:cubicBezTo>
                    <a:pt x="80" y="17"/>
                    <a:pt x="64" y="1"/>
                    <a:pt x="4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4047257" y="3087839"/>
              <a:ext cx="14941" cy="1497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38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38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4039528" y="2945221"/>
              <a:ext cx="8216" cy="8702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27" y="1"/>
                  </a:moveTo>
                  <a:cubicBezTo>
                    <a:pt x="64" y="1"/>
                    <a:pt x="1" y="64"/>
                    <a:pt x="1" y="143"/>
                  </a:cubicBezTo>
                  <a:cubicBezTo>
                    <a:pt x="1" y="222"/>
                    <a:pt x="64" y="286"/>
                    <a:pt x="127" y="286"/>
                  </a:cubicBezTo>
                  <a:cubicBezTo>
                    <a:pt x="207" y="286"/>
                    <a:pt x="270" y="222"/>
                    <a:pt x="270" y="143"/>
                  </a:cubicBezTo>
                  <a:cubicBezTo>
                    <a:pt x="270" y="64"/>
                    <a:pt x="207" y="1"/>
                    <a:pt x="127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4016311" y="2770805"/>
              <a:ext cx="8307" cy="5751"/>
            </a:xfrm>
            <a:custGeom>
              <a:avLst/>
              <a:gdLst/>
              <a:ahLst/>
              <a:cxnLst/>
              <a:rect l="l" t="t" r="r" b="b"/>
              <a:pathLst>
                <a:path w="273" h="189" extrusionOk="0">
                  <a:moveTo>
                    <a:pt x="146" y="1"/>
                  </a:moveTo>
                  <a:cubicBezTo>
                    <a:pt x="0" y="1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8"/>
                  </a:cubicBezTo>
                  <a:cubicBezTo>
                    <a:pt x="273" y="64"/>
                    <a:pt x="225" y="1"/>
                    <a:pt x="14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4933734" y="2800199"/>
              <a:ext cx="18349" cy="18835"/>
            </a:xfrm>
            <a:custGeom>
              <a:avLst/>
              <a:gdLst/>
              <a:ahLst/>
              <a:cxnLst/>
              <a:rect l="l" t="t" r="r" b="b"/>
              <a:pathLst>
                <a:path w="603" h="619" extrusionOk="0">
                  <a:moveTo>
                    <a:pt x="302" y="1"/>
                  </a:moveTo>
                  <a:cubicBezTo>
                    <a:pt x="128" y="1"/>
                    <a:pt x="1" y="143"/>
                    <a:pt x="1" y="302"/>
                  </a:cubicBezTo>
                  <a:cubicBezTo>
                    <a:pt x="1" y="476"/>
                    <a:pt x="128" y="618"/>
                    <a:pt x="302" y="618"/>
                  </a:cubicBezTo>
                  <a:cubicBezTo>
                    <a:pt x="476" y="618"/>
                    <a:pt x="603" y="476"/>
                    <a:pt x="603" y="302"/>
                  </a:cubicBezTo>
                  <a:cubicBezTo>
                    <a:pt x="603" y="143"/>
                    <a:pt x="476" y="1"/>
                    <a:pt x="30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4789198" y="3385582"/>
              <a:ext cx="40989" cy="35113"/>
            </a:xfrm>
            <a:custGeom>
              <a:avLst/>
              <a:gdLst/>
              <a:ahLst/>
              <a:cxnLst/>
              <a:rect l="l" t="t" r="r" b="b"/>
              <a:pathLst>
                <a:path w="1347" h="1154" extrusionOk="0">
                  <a:moveTo>
                    <a:pt x="777" y="1"/>
                  </a:moveTo>
                  <a:cubicBezTo>
                    <a:pt x="254" y="1"/>
                    <a:pt x="1" y="618"/>
                    <a:pt x="365" y="982"/>
                  </a:cubicBezTo>
                  <a:cubicBezTo>
                    <a:pt x="483" y="1100"/>
                    <a:pt x="628" y="1154"/>
                    <a:pt x="770" y="1154"/>
                  </a:cubicBezTo>
                  <a:cubicBezTo>
                    <a:pt x="1065" y="1154"/>
                    <a:pt x="1347" y="923"/>
                    <a:pt x="1347" y="571"/>
                  </a:cubicBezTo>
                  <a:cubicBezTo>
                    <a:pt x="1347" y="254"/>
                    <a:pt x="1093" y="1"/>
                    <a:pt x="77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4914959" y="3358592"/>
              <a:ext cx="13998" cy="11928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6" y="392"/>
                    <a:pt x="263" y="392"/>
                  </a:cubicBezTo>
                  <a:cubicBezTo>
                    <a:pt x="364" y="392"/>
                    <a:pt x="460" y="310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4164803" y="3123502"/>
              <a:ext cx="29913" cy="25316"/>
            </a:xfrm>
            <a:custGeom>
              <a:avLst/>
              <a:gdLst/>
              <a:ahLst/>
              <a:cxnLst/>
              <a:rect l="l" t="t" r="r" b="b"/>
              <a:pathLst>
                <a:path w="983" h="832" extrusionOk="0">
                  <a:moveTo>
                    <a:pt x="570" y="0"/>
                  </a:moveTo>
                  <a:cubicBezTo>
                    <a:pt x="190" y="0"/>
                    <a:pt x="0" y="443"/>
                    <a:pt x="270" y="713"/>
                  </a:cubicBezTo>
                  <a:cubicBezTo>
                    <a:pt x="357" y="795"/>
                    <a:pt x="462" y="832"/>
                    <a:pt x="565" y="832"/>
                  </a:cubicBezTo>
                  <a:cubicBezTo>
                    <a:pt x="779" y="832"/>
                    <a:pt x="982" y="669"/>
                    <a:pt x="982" y="412"/>
                  </a:cubicBezTo>
                  <a:cubicBezTo>
                    <a:pt x="982" y="174"/>
                    <a:pt x="792" y="0"/>
                    <a:pt x="57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261328" y="2881139"/>
              <a:ext cx="5386" cy="3712"/>
            </a:xfrm>
            <a:custGeom>
              <a:avLst/>
              <a:gdLst/>
              <a:ahLst/>
              <a:cxnLst/>
              <a:rect l="l" t="t" r="r" b="b"/>
              <a:pathLst>
                <a:path w="177" h="122" extrusionOk="0">
                  <a:moveTo>
                    <a:pt x="97" y="1"/>
                  </a:moveTo>
                  <a:cubicBezTo>
                    <a:pt x="0" y="1"/>
                    <a:pt x="98" y="121"/>
                    <a:pt x="149" y="121"/>
                  </a:cubicBezTo>
                  <a:cubicBezTo>
                    <a:pt x="165" y="121"/>
                    <a:pt x="176" y="110"/>
                    <a:pt x="176" y="80"/>
                  </a:cubicBezTo>
                  <a:cubicBezTo>
                    <a:pt x="176" y="32"/>
                    <a:pt x="144" y="1"/>
                    <a:pt x="97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4096521" y="3441936"/>
              <a:ext cx="30734" cy="26046"/>
            </a:xfrm>
            <a:custGeom>
              <a:avLst/>
              <a:gdLst/>
              <a:ahLst/>
              <a:cxnLst/>
              <a:rect l="l" t="t" r="r" b="b"/>
              <a:pathLst>
                <a:path w="1010" h="856" extrusionOk="0">
                  <a:moveTo>
                    <a:pt x="548" y="1"/>
                  </a:moveTo>
                  <a:cubicBezTo>
                    <a:pt x="180" y="1"/>
                    <a:pt x="0" y="465"/>
                    <a:pt x="265" y="729"/>
                  </a:cubicBezTo>
                  <a:cubicBezTo>
                    <a:pt x="352" y="817"/>
                    <a:pt x="461" y="856"/>
                    <a:pt x="568" y="856"/>
                  </a:cubicBezTo>
                  <a:cubicBezTo>
                    <a:pt x="792" y="856"/>
                    <a:pt x="1009" y="686"/>
                    <a:pt x="1009" y="429"/>
                  </a:cubicBezTo>
                  <a:cubicBezTo>
                    <a:pt x="994" y="191"/>
                    <a:pt x="804" y="1"/>
                    <a:pt x="566" y="1"/>
                  </a:cubicBezTo>
                  <a:cubicBezTo>
                    <a:pt x="560" y="1"/>
                    <a:pt x="554" y="1"/>
                    <a:pt x="548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4673569" y="3508909"/>
              <a:ext cx="21727" cy="21725"/>
            </a:xfrm>
            <a:custGeom>
              <a:avLst/>
              <a:gdLst/>
              <a:ahLst/>
              <a:cxnLst/>
              <a:rect l="l" t="t" r="r" b="b"/>
              <a:pathLst>
                <a:path w="714" h="714" extrusionOk="0">
                  <a:moveTo>
                    <a:pt x="365" y="1"/>
                  </a:moveTo>
                  <a:cubicBezTo>
                    <a:pt x="159" y="1"/>
                    <a:pt x="1" y="159"/>
                    <a:pt x="1" y="365"/>
                  </a:cubicBezTo>
                  <a:cubicBezTo>
                    <a:pt x="1" y="555"/>
                    <a:pt x="159" y="713"/>
                    <a:pt x="365" y="713"/>
                  </a:cubicBezTo>
                  <a:cubicBezTo>
                    <a:pt x="555" y="713"/>
                    <a:pt x="713" y="555"/>
                    <a:pt x="713" y="365"/>
                  </a:cubicBezTo>
                  <a:cubicBezTo>
                    <a:pt x="713" y="159"/>
                    <a:pt x="555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3536543" y="3048343"/>
              <a:ext cx="2921" cy="2921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0" y="0"/>
                    <a:pt x="0" y="95"/>
                    <a:pt x="48" y="95"/>
                  </a:cubicBezTo>
                  <a:cubicBezTo>
                    <a:pt x="80" y="95"/>
                    <a:pt x="95" y="63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057091" y="2855609"/>
              <a:ext cx="9677" cy="7850"/>
            </a:xfrm>
            <a:custGeom>
              <a:avLst/>
              <a:gdLst/>
              <a:ahLst/>
              <a:cxnLst/>
              <a:rect l="l" t="t" r="r" b="b"/>
              <a:pathLst>
                <a:path w="318" h="258" extrusionOk="0">
                  <a:moveTo>
                    <a:pt x="175" y="1"/>
                  </a:moveTo>
                  <a:cubicBezTo>
                    <a:pt x="64" y="1"/>
                    <a:pt x="0" y="127"/>
                    <a:pt x="95" y="222"/>
                  </a:cubicBezTo>
                  <a:cubicBezTo>
                    <a:pt x="120" y="247"/>
                    <a:pt x="149" y="258"/>
                    <a:pt x="178" y="258"/>
                  </a:cubicBezTo>
                  <a:cubicBezTo>
                    <a:pt x="242" y="258"/>
                    <a:pt x="306" y="204"/>
                    <a:pt x="317" y="127"/>
                  </a:cubicBezTo>
                  <a:cubicBezTo>
                    <a:pt x="317" y="48"/>
                    <a:pt x="254" y="1"/>
                    <a:pt x="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4209624" y="2896566"/>
              <a:ext cx="8673" cy="7242"/>
            </a:xfrm>
            <a:custGeom>
              <a:avLst/>
              <a:gdLst/>
              <a:ahLst/>
              <a:cxnLst/>
              <a:rect l="l" t="t" r="r" b="b"/>
              <a:pathLst>
                <a:path w="285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85" y="175"/>
                    <a:pt x="285" y="111"/>
                  </a:cubicBezTo>
                  <a:cubicBezTo>
                    <a:pt x="285" y="48"/>
                    <a:pt x="222" y="0"/>
                    <a:pt x="1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4255389" y="3116686"/>
              <a:ext cx="13511" cy="11289"/>
            </a:xfrm>
            <a:custGeom>
              <a:avLst/>
              <a:gdLst/>
              <a:ahLst/>
              <a:cxnLst/>
              <a:rect l="l" t="t" r="r" b="b"/>
              <a:pathLst>
                <a:path w="444" h="371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79" y="2"/>
                    <a:pt x="0" y="208"/>
                    <a:pt x="127" y="319"/>
                  </a:cubicBezTo>
                  <a:cubicBezTo>
                    <a:pt x="167" y="354"/>
                    <a:pt x="213" y="370"/>
                    <a:pt x="258" y="370"/>
                  </a:cubicBezTo>
                  <a:cubicBezTo>
                    <a:pt x="355" y="370"/>
                    <a:pt x="444" y="296"/>
                    <a:pt x="444" y="177"/>
                  </a:cubicBezTo>
                  <a:cubicBezTo>
                    <a:pt x="444" y="75"/>
                    <a:pt x="364" y="0"/>
                    <a:pt x="27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45"/>
            <p:cNvSpPr/>
            <p:nvPr/>
          </p:nvSpPr>
          <p:spPr>
            <a:xfrm>
              <a:off x="3673624" y="2941478"/>
              <a:ext cx="4838" cy="3651"/>
            </a:xfrm>
            <a:custGeom>
              <a:avLst/>
              <a:gdLst/>
              <a:ahLst/>
              <a:cxnLst/>
              <a:rect l="l" t="t" r="r" b="b"/>
              <a:pathLst>
                <a:path w="159" h="120" extrusionOk="0">
                  <a:moveTo>
                    <a:pt x="79" y="1"/>
                  </a:moveTo>
                  <a:cubicBezTo>
                    <a:pt x="40" y="1"/>
                    <a:pt x="0" y="21"/>
                    <a:pt x="8" y="60"/>
                  </a:cubicBezTo>
                  <a:cubicBezTo>
                    <a:pt x="8" y="100"/>
                    <a:pt x="40" y="120"/>
                    <a:pt x="73" y="120"/>
                  </a:cubicBezTo>
                  <a:cubicBezTo>
                    <a:pt x="107" y="120"/>
                    <a:pt x="143" y="100"/>
                    <a:pt x="150" y="60"/>
                  </a:cubicBezTo>
                  <a:cubicBezTo>
                    <a:pt x="158" y="21"/>
                    <a:pt x="119" y="1"/>
                    <a:pt x="79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45"/>
            <p:cNvSpPr/>
            <p:nvPr/>
          </p:nvSpPr>
          <p:spPr>
            <a:xfrm>
              <a:off x="5035791" y="3044479"/>
              <a:ext cx="8307" cy="5720"/>
            </a:xfrm>
            <a:custGeom>
              <a:avLst/>
              <a:gdLst/>
              <a:ahLst/>
              <a:cxnLst/>
              <a:rect l="l" t="t" r="r" b="b"/>
              <a:pathLst>
                <a:path w="273" h="188" extrusionOk="0">
                  <a:moveTo>
                    <a:pt x="146" y="0"/>
                  </a:moveTo>
                  <a:cubicBezTo>
                    <a:pt x="0" y="0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7"/>
                  </a:cubicBezTo>
                  <a:cubicBezTo>
                    <a:pt x="273" y="64"/>
                    <a:pt x="210" y="0"/>
                    <a:pt x="146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45"/>
            <p:cNvSpPr/>
            <p:nvPr/>
          </p:nvSpPr>
          <p:spPr>
            <a:xfrm>
              <a:off x="3547071" y="2793931"/>
              <a:ext cx="2982" cy="2069"/>
            </a:xfrm>
            <a:custGeom>
              <a:avLst/>
              <a:gdLst/>
              <a:ahLst/>
              <a:cxnLst/>
              <a:rect l="l" t="t" r="r" b="b"/>
              <a:pathLst>
                <a:path w="98" h="68" extrusionOk="0">
                  <a:moveTo>
                    <a:pt x="50" y="1"/>
                  </a:moveTo>
                  <a:cubicBezTo>
                    <a:pt x="1" y="1"/>
                    <a:pt x="57" y="68"/>
                    <a:pt x="84" y="68"/>
                  </a:cubicBezTo>
                  <a:cubicBezTo>
                    <a:pt x="92" y="68"/>
                    <a:pt x="98" y="62"/>
                    <a:pt x="98" y="48"/>
                  </a:cubicBezTo>
                  <a:cubicBezTo>
                    <a:pt x="98" y="17"/>
                    <a:pt x="82" y="1"/>
                    <a:pt x="5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45"/>
            <p:cNvSpPr/>
            <p:nvPr/>
          </p:nvSpPr>
          <p:spPr>
            <a:xfrm>
              <a:off x="4610460" y="4014812"/>
              <a:ext cx="2434" cy="1643"/>
            </a:xfrm>
            <a:custGeom>
              <a:avLst/>
              <a:gdLst/>
              <a:ahLst/>
              <a:cxnLst/>
              <a:rect l="l" t="t" r="r" b="b"/>
              <a:pathLst>
                <a:path w="80" h="54" extrusionOk="0">
                  <a:moveTo>
                    <a:pt x="48" y="0"/>
                  </a:moveTo>
                  <a:cubicBezTo>
                    <a:pt x="1" y="0"/>
                    <a:pt x="42" y="54"/>
                    <a:pt x="66" y="54"/>
                  </a:cubicBezTo>
                  <a:cubicBezTo>
                    <a:pt x="74" y="54"/>
                    <a:pt x="80" y="48"/>
                    <a:pt x="80" y="32"/>
                  </a:cubicBez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45"/>
            <p:cNvSpPr/>
            <p:nvPr/>
          </p:nvSpPr>
          <p:spPr>
            <a:xfrm>
              <a:off x="5140435" y="3845691"/>
              <a:ext cx="3408" cy="3408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48" y="1"/>
                  </a:moveTo>
                  <a:cubicBezTo>
                    <a:pt x="32" y="1"/>
                    <a:pt x="1" y="32"/>
                    <a:pt x="1" y="64"/>
                  </a:cubicBezTo>
                  <a:cubicBezTo>
                    <a:pt x="1" y="80"/>
                    <a:pt x="32" y="111"/>
                    <a:pt x="48" y="111"/>
                  </a:cubicBezTo>
                  <a:cubicBezTo>
                    <a:pt x="80" y="111"/>
                    <a:pt x="111" y="80"/>
                    <a:pt x="111" y="64"/>
                  </a:cubicBezTo>
                  <a:cubicBezTo>
                    <a:pt x="111" y="32"/>
                    <a:pt x="80" y="1"/>
                    <a:pt x="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45"/>
            <p:cNvSpPr/>
            <p:nvPr/>
          </p:nvSpPr>
          <p:spPr>
            <a:xfrm>
              <a:off x="4284296" y="2873440"/>
              <a:ext cx="8216" cy="8215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27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06"/>
                    <a:pt x="64" y="270"/>
                    <a:pt x="127" y="270"/>
                  </a:cubicBezTo>
                  <a:cubicBezTo>
                    <a:pt x="206" y="270"/>
                    <a:pt x="269" y="206"/>
                    <a:pt x="269" y="143"/>
                  </a:cubicBezTo>
                  <a:cubicBezTo>
                    <a:pt x="269" y="64"/>
                    <a:pt x="206" y="0"/>
                    <a:pt x="12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45"/>
            <p:cNvSpPr/>
            <p:nvPr/>
          </p:nvSpPr>
          <p:spPr>
            <a:xfrm>
              <a:off x="4918337" y="2923556"/>
              <a:ext cx="17376" cy="16887"/>
            </a:xfrm>
            <a:custGeom>
              <a:avLst/>
              <a:gdLst/>
              <a:ahLst/>
              <a:cxnLst/>
              <a:rect l="l" t="t" r="r" b="b"/>
              <a:pathLst>
                <a:path w="571" h="555" extrusionOk="0">
                  <a:moveTo>
                    <a:pt x="285" y="0"/>
                  </a:moveTo>
                  <a:cubicBezTo>
                    <a:pt x="127" y="0"/>
                    <a:pt x="0" y="127"/>
                    <a:pt x="0" y="269"/>
                  </a:cubicBezTo>
                  <a:cubicBezTo>
                    <a:pt x="0" y="428"/>
                    <a:pt x="127" y="554"/>
                    <a:pt x="285" y="554"/>
                  </a:cubicBezTo>
                  <a:cubicBezTo>
                    <a:pt x="444" y="554"/>
                    <a:pt x="570" y="428"/>
                    <a:pt x="570" y="269"/>
                  </a:cubicBezTo>
                  <a:cubicBezTo>
                    <a:pt x="570" y="127"/>
                    <a:pt x="444" y="0"/>
                    <a:pt x="285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45"/>
            <p:cNvSpPr/>
            <p:nvPr/>
          </p:nvSpPr>
          <p:spPr>
            <a:xfrm>
              <a:off x="4423994" y="3363430"/>
              <a:ext cx="29913" cy="26016"/>
            </a:xfrm>
            <a:custGeom>
              <a:avLst/>
              <a:gdLst/>
              <a:ahLst/>
              <a:cxnLst/>
              <a:rect l="l" t="t" r="r" b="b"/>
              <a:pathLst>
                <a:path w="983" h="855" extrusionOk="0">
                  <a:moveTo>
                    <a:pt x="555" y="0"/>
                  </a:moveTo>
                  <a:cubicBezTo>
                    <a:pt x="191" y="0"/>
                    <a:pt x="1" y="459"/>
                    <a:pt x="254" y="729"/>
                  </a:cubicBezTo>
                  <a:cubicBezTo>
                    <a:pt x="341" y="816"/>
                    <a:pt x="449" y="855"/>
                    <a:pt x="554" y="855"/>
                  </a:cubicBezTo>
                  <a:cubicBezTo>
                    <a:pt x="773" y="855"/>
                    <a:pt x="983" y="685"/>
                    <a:pt x="983" y="428"/>
                  </a:cubicBezTo>
                  <a:cubicBezTo>
                    <a:pt x="983" y="190"/>
                    <a:pt x="793" y="0"/>
                    <a:pt x="55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45"/>
            <p:cNvSpPr/>
            <p:nvPr/>
          </p:nvSpPr>
          <p:spPr>
            <a:xfrm>
              <a:off x="4973747" y="3379314"/>
              <a:ext cx="26991" cy="27020"/>
            </a:xfrm>
            <a:custGeom>
              <a:avLst/>
              <a:gdLst/>
              <a:ahLst/>
              <a:cxnLst/>
              <a:rect l="l" t="t" r="r" b="b"/>
              <a:pathLst>
                <a:path w="887" h="888" extrusionOk="0">
                  <a:moveTo>
                    <a:pt x="444" y="1"/>
                  </a:moveTo>
                  <a:cubicBezTo>
                    <a:pt x="206" y="1"/>
                    <a:pt x="0" y="207"/>
                    <a:pt x="0" y="444"/>
                  </a:cubicBezTo>
                  <a:cubicBezTo>
                    <a:pt x="0" y="697"/>
                    <a:pt x="206" y="887"/>
                    <a:pt x="444" y="887"/>
                  </a:cubicBezTo>
                  <a:cubicBezTo>
                    <a:pt x="697" y="887"/>
                    <a:pt x="887" y="697"/>
                    <a:pt x="887" y="444"/>
                  </a:cubicBezTo>
                  <a:cubicBezTo>
                    <a:pt x="887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45"/>
            <p:cNvSpPr/>
            <p:nvPr/>
          </p:nvSpPr>
          <p:spPr>
            <a:xfrm>
              <a:off x="3960535" y="3056529"/>
              <a:ext cx="26991" cy="23125"/>
            </a:xfrm>
            <a:custGeom>
              <a:avLst/>
              <a:gdLst/>
              <a:ahLst/>
              <a:cxnLst/>
              <a:rect l="l" t="t" r="r" b="b"/>
              <a:pathLst>
                <a:path w="887" h="760" extrusionOk="0">
                  <a:moveTo>
                    <a:pt x="507" y="0"/>
                  </a:moveTo>
                  <a:cubicBezTo>
                    <a:pt x="174" y="0"/>
                    <a:pt x="0" y="412"/>
                    <a:pt x="238" y="649"/>
                  </a:cubicBezTo>
                  <a:cubicBezTo>
                    <a:pt x="319" y="725"/>
                    <a:pt x="414" y="759"/>
                    <a:pt x="507" y="759"/>
                  </a:cubicBezTo>
                  <a:cubicBezTo>
                    <a:pt x="704" y="759"/>
                    <a:pt x="887" y="606"/>
                    <a:pt x="887" y="380"/>
                  </a:cubicBezTo>
                  <a:cubicBezTo>
                    <a:pt x="887" y="174"/>
                    <a:pt x="728" y="0"/>
                    <a:pt x="507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45"/>
            <p:cNvSpPr/>
            <p:nvPr/>
          </p:nvSpPr>
          <p:spPr>
            <a:xfrm>
              <a:off x="4490510" y="2917288"/>
              <a:ext cx="24587" cy="21025"/>
            </a:xfrm>
            <a:custGeom>
              <a:avLst/>
              <a:gdLst/>
              <a:ahLst/>
              <a:cxnLst/>
              <a:rect l="l" t="t" r="r" b="b"/>
              <a:pathLst>
                <a:path w="808" h="691" extrusionOk="0">
                  <a:moveTo>
                    <a:pt x="459" y="0"/>
                  </a:moveTo>
                  <a:cubicBezTo>
                    <a:pt x="143" y="0"/>
                    <a:pt x="0" y="380"/>
                    <a:pt x="206" y="586"/>
                  </a:cubicBezTo>
                  <a:cubicBezTo>
                    <a:pt x="278" y="658"/>
                    <a:pt x="366" y="690"/>
                    <a:pt x="453" y="690"/>
                  </a:cubicBezTo>
                  <a:cubicBezTo>
                    <a:pt x="634" y="690"/>
                    <a:pt x="808" y="552"/>
                    <a:pt x="808" y="349"/>
                  </a:cubicBezTo>
                  <a:cubicBezTo>
                    <a:pt x="808" y="159"/>
                    <a:pt x="649" y="0"/>
                    <a:pt x="45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45"/>
            <p:cNvSpPr/>
            <p:nvPr/>
          </p:nvSpPr>
          <p:spPr>
            <a:xfrm>
              <a:off x="4633586" y="3730550"/>
              <a:ext cx="21727" cy="21238"/>
            </a:xfrm>
            <a:custGeom>
              <a:avLst/>
              <a:gdLst/>
              <a:ahLst/>
              <a:cxnLst/>
              <a:rect l="l" t="t" r="r" b="b"/>
              <a:pathLst>
                <a:path w="714" h="698" extrusionOk="0">
                  <a:moveTo>
                    <a:pt x="365" y="0"/>
                  </a:moveTo>
                  <a:cubicBezTo>
                    <a:pt x="159" y="0"/>
                    <a:pt x="1" y="159"/>
                    <a:pt x="1" y="349"/>
                  </a:cubicBezTo>
                  <a:cubicBezTo>
                    <a:pt x="1" y="539"/>
                    <a:pt x="159" y="697"/>
                    <a:pt x="365" y="697"/>
                  </a:cubicBezTo>
                  <a:cubicBezTo>
                    <a:pt x="555" y="697"/>
                    <a:pt x="713" y="539"/>
                    <a:pt x="713" y="349"/>
                  </a:cubicBezTo>
                  <a:cubicBezTo>
                    <a:pt x="713" y="159"/>
                    <a:pt x="555" y="0"/>
                    <a:pt x="365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45"/>
            <p:cNvSpPr/>
            <p:nvPr/>
          </p:nvSpPr>
          <p:spPr>
            <a:xfrm>
              <a:off x="4129049" y="3789794"/>
              <a:ext cx="5903" cy="4138"/>
            </a:xfrm>
            <a:custGeom>
              <a:avLst/>
              <a:gdLst/>
              <a:ahLst/>
              <a:cxnLst/>
              <a:rect l="l" t="t" r="r" b="b"/>
              <a:pathLst>
                <a:path w="194" h="136" extrusionOk="0">
                  <a:moveTo>
                    <a:pt x="99" y="1"/>
                  </a:moveTo>
                  <a:cubicBezTo>
                    <a:pt x="0" y="1"/>
                    <a:pt x="112" y="135"/>
                    <a:pt x="167" y="135"/>
                  </a:cubicBezTo>
                  <a:cubicBezTo>
                    <a:pt x="183" y="135"/>
                    <a:pt x="194" y="124"/>
                    <a:pt x="194" y="96"/>
                  </a:cubicBezTo>
                  <a:cubicBezTo>
                    <a:pt x="194" y="33"/>
                    <a:pt x="146" y="1"/>
                    <a:pt x="9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45"/>
            <p:cNvSpPr/>
            <p:nvPr/>
          </p:nvSpPr>
          <p:spPr>
            <a:xfrm>
              <a:off x="5350028" y="3581176"/>
              <a:ext cx="10620" cy="8672"/>
            </a:xfrm>
            <a:custGeom>
              <a:avLst/>
              <a:gdLst/>
              <a:ahLst/>
              <a:cxnLst/>
              <a:rect l="l" t="t" r="r" b="b"/>
              <a:pathLst>
                <a:path w="349" h="285" extrusionOk="0">
                  <a:moveTo>
                    <a:pt x="190" y="1"/>
                  </a:moveTo>
                  <a:cubicBezTo>
                    <a:pt x="64" y="1"/>
                    <a:pt x="0" y="159"/>
                    <a:pt x="95" y="238"/>
                  </a:cubicBezTo>
                  <a:cubicBezTo>
                    <a:pt x="127" y="270"/>
                    <a:pt x="166" y="284"/>
                    <a:pt x="203" y="284"/>
                  </a:cubicBezTo>
                  <a:cubicBezTo>
                    <a:pt x="278" y="284"/>
                    <a:pt x="349" y="228"/>
                    <a:pt x="349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45"/>
            <p:cNvSpPr/>
            <p:nvPr/>
          </p:nvSpPr>
          <p:spPr>
            <a:xfrm>
              <a:off x="4820539" y="3955903"/>
              <a:ext cx="8216" cy="7972"/>
            </a:xfrm>
            <a:custGeom>
              <a:avLst/>
              <a:gdLst/>
              <a:ahLst/>
              <a:cxnLst/>
              <a:rect l="l" t="t" r="r" b="b"/>
              <a:pathLst>
                <a:path w="270" h="262" extrusionOk="0">
                  <a:moveTo>
                    <a:pt x="135" y="1"/>
                  </a:moveTo>
                  <a:cubicBezTo>
                    <a:pt x="67" y="1"/>
                    <a:pt x="0" y="44"/>
                    <a:pt x="0" y="131"/>
                  </a:cubicBezTo>
                  <a:cubicBezTo>
                    <a:pt x="0" y="218"/>
                    <a:pt x="67" y="262"/>
                    <a:pt x="135" y="262"/>
                  </a:cubicBezTo>
                  <a:cubicBezTo>
                    <a:pt x="202" y="262"/>
                    <a:pt x="269" y="218"/>
                    <a:pt x="269" y="131"/>
                  </a:cubicBezTo>
                  <a:cubicBezTo>
                    <a:pt x="269" y="44"/>
                    <a:pt x="202" y="1"/>
                    <a:pt x="135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45"/>
            <p:cNvSpPr/>
            <p:nvPr/>
          </p:nvSpPr>
          <p:spPr>
            <a:xfrm>
              <a:off x="4941463" y="3585041"/>
              <a:ext cx="23157" cy="19534"/>
            </a:xfrm>
            <a:custGeom>
              <a:avLst/>
              <a:gdLst/>
              <a:ahLst/>
              <a:cxnLst/>
              <a:rect l="l" t="t" r="r" b="b"/>
              <a:pathLst>
                <a:path w="761" h="642" extrusionOk="0">
                  <a:moveTo>
                    <a:pt x="444" y="1"/>
                  </a:moveTo>
                  <a:cubicBezTo>
                    <a:pt x="143" y="1"/>
                    <a:pt x="0" y="349"/>
                    <a:pt x="206" y="555"/>
                  </a:cubicBezTo>
                  <a:cubicBezTo>
                    <a:pt x="271" y="614"/>
                    <a:pt x="349" y="641"/>
                    <a:pt x="427" y="641"/>
                  </a:cubicBezTo>
                  <a:cubicBezTo>
                    <a:pt x="596" y="641"/>
                    <a:pt x="760" y="513"/>
                    <a:pt x="760" y="317"/>
                  </a:cubicBezTo>
                  <a:cubicBezTo>
                    <a:pt x="760" y="143"/>
                    <a:pt x="618" y="1"/>
                    <a:pt x="44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45"/>
            <p:cNvSpPr/>
            <p:nvPr/>
          </p:nvSpPr>
          <p:spPr>
            <a:xfrm>
              <a:off x="4242852" y="3404843"/>
              <a:ext cx="32804" cy="33288"/>
            </a:xfrm>
            <a:custGeom>
              <a:avLst/>
              <a:gdLst/>
              <a:ahLst/>
              <a:cxnLst/>
              <a:rect l="l" t="t" r="r" b="b"/>
              <a:pathLst>
                <a:path w="1078" h="1094" extrusionOk="0">
                  <a:moveTo>
                    <a:pt x="539" y="1"/>
                  </a:moveTo>
                  <a:cubicBezTo>
                    <a:pt x="238" y="1"/>
                    <a:pt x="1" y="254"/>
                    <a:pt x="1" y="555"/>
                  </a:cubicBezTo>
                  <a:cubicBezTo>
                    <a:pt x="1" y="856"/>
                    <a:pt x="238" y="1093"/>
                    <a:pt x="539" y="1093"/>
                  </a:cubicBezTo>
                  <a:cubicBezTo>
                    <a:pt x="840" y="1093"/>
                    <a:pt x="1077" y="856"/>
                    <a:pt x="1077" y="555"/>
                  </a:cubicBezTo>
                  <a:cubicBezTo>
                    <a:pt x="1077" y="254"/>
                    <a:pt x="840" y="1"/>
                    <a:pt x="539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45"/>
            <p:cNvSpPr/>
            <p:nvPr/>
          </p:nvSpPr>
          <p:spPr>
            <a:xfrm>
              <a:off x="3745831" y="3255318"/>
              <a:ext cx="6573" cy="6085"/>
            </a:xfrm>
            <a:custGeom>
              <a:avLst/>
              <a:gdLst/>
              <a:ahLst/>
              <a:cxnLst/>
              <a:rect l="l" t="t" r="r" b="b"/>
              <a:pathLst>
                <a:path w="216" h="200" extrusionOk="0">
                  <a:moveTo>
                    <a:pt x="92" y="1"/>
                  </a:moveTo>
                  <a:cubicBezTo>
                    <a:pt x="1" y="1"/>
                    <a:pt x="4" y="199"/>
                    <a:pt x="101" y="199"/>
                  </a:cubicBezTo>
                  <a:cubicBezTo>
                    <a:pt x="107" y="199"/>
                    <a:pt x="114" y="198"/>
                    <a:pt x="121" y="196"/>
                  </a:cubicBezTo>
                  <a:cubicBezTo>
                    <a:pt x="168" y="196"/>
                    <a:pt x="216" y="149"/>
                    <a:pt x="216" y="101"/>
                  </a:cubicBezTo>
                  <a:cubicBezTo>
                    <a:pt x="216" y="46"/>
                    <a:pt x="180" y="3"/>
                    <a:pt x="139" y="3"/>
                  </a:cubicBezTo>
                  <a:cubicBezTo>
                    <a:pt x="133" y="3"/>
                    <a:pt x="127" y="4"/>
                    <a:pt x="121" y="6"/>
                  </a:cubicBezTo>
                  <a:cubicBezTo>
                    <a:pt x="111" y="3"/>
                    <a:pt x="101" y="1"/>
                    <a:pt x="9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45"/>
            <p:cNvSpPr/>
            <p:nvPr/>
          </p:nvSpPr>
          <p:spPr>
            <a:xfrm>
              <a:off x="4231289" y="3643342"/>
              <a:ext cx="16889" cy="14514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1" y="254"/>
                    <a:pt x="143" y="412"/>
                  </a:cubicBezTo>
                  <a:cubicBezTo>
                    <a:pt x="192" y="457"/>
                    <a:pt x="251" y="476"/>
                    <a:pt x="308" y="476"/>
                  </a:cubicBezTo>
                  <a:cubicBezTo>
                    <a:pt x="435" y="476"/>
                    <a:pt x="555" y="380"/>
                    <a:pt x="555" y="238"/>
                  </a:cubicBezTo>
                  <a:cubicBezTo>
                    <a:pt x="555" y="111"/>
                    <a:pt x="460" y="1"/>
                    <a:pt x="3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45"/>
            <p:cNvSpPr/>
            <p:nvPr/>
          </p:nvSpPr>
          <p:spPr>
            <a:xfrm>
              <a:off x="4636963" y="3377762"/>
              <a:ext cx="11107" cy="11228"/>
            </a:xfrm>
            <a:custGeom>
              <a:avLst/>
              <a:gdLst/>
              <a:ahLst/>
              <a:cxnLst/>
              <a:rect l="l" t="t" r="r" b="b"/>
              <a:pathLst>
                <a:path w="365" h="369" extrusionOk="0">
                  <a:moveTo>
                    <a:pt x="183" y="0"/>
                  </a:moveTo>
                  <a:cubicBezTo>
                    <a:pt x="92" y="0"/>
                    <a:pt x="0" y="60"/>
                    <a:pt x="0" y="178"/>
                  </a:cubicBezTo>
                  <a:cubicBezTo>
                    <a:pt x="0" y="305"/>
                    <a:pt x="92" y="368"/>
                    <a:pt x="183" y="368"/>
                  </a:cubicBezTo>
                  <a:cubicBezTo>
                    <a:pt x="274" y="368"/>
                    <a:pt x="365" y="305"/>
                    <a:pt x="365" y="178"/>
                  </a:cubicBezTo>
                  <a:cubicBezTo>
                    <a:pt x="365" y="60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45"/>
            <p:cNvSpPr/>
            <p:nvPr/>
          </p:nvSpPr>
          <p:spPr>
            <a:xfrm>
              <a:off x="4170584" y="3192392"/>
              <a:ext cx="23644" cy="19839"/>
            </a:xfrm>
            <a:custGeom>
              <a:avLst/>
              <a:gdLst/>
              <a:ahLst/>
              <a:cxnLst/>
              <a:rect l="l" t="t" r="r" b="b"/>
              <a:pathLst>
                <a:path w="777" h="652" extrusionOk="0">
                  <a:moveTo>
                    <a:pt x="444" y="0"/>
                  </a:moveTo>
                  <a:cubicBezTo>
                    <a:pt x="143" y="0"/>
                    <a:pt x="0" y="349"/>
                    <a:pt x="206" y="554"/>
                  </a:cubicBezTo>
                  <a:cubicBezTo>
                    <a:pt x="274" y="622"/>
                    <a:pt x="358" y="652"/>
                    <a:pt x="441" y="652"/>
                  </a:cubicBezTo>
                  <a:cubicBezTo>
                    <a:pt x="611" y="652"/>
                    <a:pt x="776" y="525"/>
                    <a:pt x="776" y="333"/>
                  </a:cubicBezTo>
                  <a:cubicBezTo>
                    <a:pt x="776" y="143"/>
                    <a:pt x="618" y="0"/>
                    <a:pt x="444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45"/>
            <p:cNvSpPr/>
            <p:nvPr/>
          </p:nvSpPr>
          <p:spPr>
            <a:xfrm>
              <a:off x="5215107" y="3527713"/>
              <a:ext cx="15945" cy="13662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90" y="427"/>
                    <a:pt x="247" y="448"/>
                    <a:pt x="303" y="448"/>
                  </a:cubicBezTo>
                  <a:cubicBezTo>
                    <a:pt x="416" y="448"/>
                    <a:pt x="523" y="360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45"/>
            <p:cNvSpPr/>
            <p:nvPr/>
          </p:nvSpPr>
          <p:spPr>
            <a:xfrm>
              <a:off x="4349809" y="2913423"/>
              <a:ext cx="27022" cy="27020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191" y="1"/>
                    <a:pt x="1" y="191"/>
                    <a:pt x="1" y="444"/>
                  </a:cubicBezTo>
                  <a:cubicBezTo>
                    <a:pt x="1" y="681"/>
                    <a:pt x="191" y="887"/>
                    <a:pt x="444" y="887"/>
                  </a:cubicBezTo>
                  <a:cubicBezTo>
                    <a:pt x="681" y="887"/>
                    <a:pt x="887" y="681"/>
                    <a:pt x="887" y="444"/>
                  </a:cubicBezTo>
                  <a:cubicBezTo>
                    <a:pt x="887" y="191"/>
                    <a:pt x="681" y="1"/>
                    <a:pt x="44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45"/>
            <p:cNvSpPr/>
            <p:nvPr/>
          </p:nvSpPr>
          <p:spPr>
            <a:xfrm>
              <a:off x="5151998" y="3159620"/>
              <a:ext cx="13998" cy="13997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22" y="460"/>
                  </a:cubicBezTo>
                  <a:cubicBezTo>
                    <a:pt x="349" y="460"/>
                    <a:pt x="460" y="365"/>
                    <a:pt x="460" y="238"/>
                  </a:cubicBezTo>
                  <a:cubicBezTo>
                    <a:pt x="460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45"/>
            <p:cNvSpPr/>
            <p:nvPr/>
          </p:nvSpPr>
          <p:spPr>
            <a:xfrm>
              <a:off x="4982420" y="3802817"/>
              <a:ext cx="20266" cy="17252"/>
            </a:xfrm>
            <a:custGeom>
              <a:avLst/>
              <a:gdLst/>
              <a:ahLst/>
              <a:cxnLst/>
              <a:rect l="l" t="t" r="r" b="b"/>
              <a:pathLst>
                <a:path w="666" h="567" extrusionOk="0">
                  <a:moveTo>
                    <a:pt x="380" y="0"/>
                  </a:moveTo>
                  <a:cubicBezTo>
                    <a:pt x="127" y="0"/>
                    <a:pt x="0" y="301"/>
                    <a:pt x="190" y="475"/>
                  </a:cubicBezTo>
                  <a:cubicBezTo>
                    <a:pt x="248" y="539"/>
                    <a:pt x="320" y="567"/>
                    <a:pt x="391" y="567"/>
                  </a:cubicBezTo>
                  <a:cubicBezTo>
                    <a:pt x="532" y="567"/>
                    <a:pt x="665" y="454"/>
                    <a:pt x="665" y="285"/>
                  </a:cubicBezTo>
                  <a:cubicBezTo>
                    <a:pt x="665" y="127"/>
                    <a:pt x="539" y="0"/>
                    <a:pt x="38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45"/>
            <p:cNvSpPr/>
            <p:nvPr/>
          </p:nvSpPr>
          <p:spPr>
            <a:xfrm>
              <a:off x="5075835" y="3847151"/>
              <a:ext cx="4899" cy="3073"/>
            </a:xfrm>
            <a:custGeom>
              <a:avLst/>
              <a:gdLst/>
              <a:ahLst/>
              <a:cxnLst/>
              <a:rect l="l" t="t" r="r" b="b"/>
              <a:pathLst>
                <a:path w="161" h="101" extrusionOk="0">
                  <a:moveTo>
                    <a:pt x="97" y="0"/>
                  </a:moveTo>
                  <a:cubicBezTo>
                    <a:pt x="1" y="0"/>
                    <a:pt x="87" y="100"/>
                    <a:pt x="134" y="100"/>
                  </a:cubicBezTo>
                  <a:cubicBezTo>
                    <a:pt x="149" y="100"/>
                    <a:pt x="160" y="90"/>
                    <a:pt x="160" y="63"/>
                  </a:cubicBezTo>
                  <a:cubicBezTo>
                    <a:pt x="160" y="32"/>
                    <a:pt x="129" y="0"/>
                    <a:pt x="97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45"/>
            <p:cNvSpPr/>
            <p:nvPr/>
          </p:nvSpPr>
          <p:spPr>
            <a:xfrm>
              <a:off x="5072975" y="3048343"/>
              <a:ext cx="25105" cy="25559"/>
            </a:xfrm>
            <a:custGeom>
              <a:avLst/>
              <a:gdLst/>
              <a:ahLst/>
              <a:cxnLst/>
              <a:rect l="l" t="t" r="r" b="b"/>
              <a:pathLst>
                <a:path w="825" h="840" extrusionOk="0">
                  <a:moveTo>
                    <a:pt x="413" y="0"/>
                  </a:moveTo>
                  <a:cubicBezTo>
                    <a:pt x="191" y="0"/>
                    <a:pt x="1" y="190"/>
                    <a:pt x="1" y="412"/>
                  </a:cubicBezTo>
                  <a:cubicBezTo>
                    <a:pt x="1" y="649"/>
                    <a:pt x="191" y="839"/>
                    <a:pt x="413" y="839"/>
                  </a:cubicBezTo>
                  <a:cubicBezTo>
                    <a:pt x="634" y="839"/>
                    <a:pt x="824" y="649"/>
                    <a:pt x="824" y="412"/>
                  </a:cubicBezTo>
                  <a:cubicBezTo>
                    <a:pt x="824" y="190"/>
                    <a:pt x="634" y="0"/>
                    <a:pt x="413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45"/>
            <p:cNvSpPr/>
            <p:nvPr/>
          </p:nvSpPr>
          <p:spPr>
            <a:xfrm>
              <a:off x="4178769" y="3698265"/>
              <a:ext cx="18349" cy="15305"/>
            </a:xfrm>
            <a:custGeom>
              <a:avLst/>
              <a:gdLst/>
              <a:ahLst/>
              <a:cxnLst/>
              <a:rect l="l" t="t" r="r" b="b"/>
              <a:pathLst>
                <a:path w="603" h="503" extrusionOk="0">
                  <a:moveTo>
                    <a:pt x="349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6" y="480"/>
                    <a:pt x="282" y="503"/>
                    <a:pt x="347" y="503"/>
                  </a:cubicBezTo>
                  <a:cubicBezTo>
                    <a:pt x="480" y="503"/>
                    <a:pt x="602" y="403"/>
                    <a:pt x="602" y="254"/>
                  </a:cubicBezTo>
                  <a:cubicBezTo>
                    <a:pt x="602" y="111"/>
                    <a:pt x="491" y="1"/>
                    <a:pt x="349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45"/>
            <p:cNvSpPr/>
            <p:nvPr/>
          </p:nvSpPr>
          <p:spPr>
            <a:xfrm>
              <a:off x="4301153" y="2986178"/>
              <a:ext cx="25561" cy="25072"/>
            </a:xfrm>
            <a:custGeom>
              <a:avLst/>
              <a:gdLst/>
              <a:ahLst/>
              <a:cxnLst/>
              <a:rect l="l" t="t" r="r" b="b"/>
              <a:pathLst>
                <a:path w="840" h="824" extrusionOk="0">
                  <a:moveTo>
                    <a:pt x="428" y="1"/>
                  </a:moveTo>
                  <a:cubicBezTo>
                    <a:pt x="190" y="1"/>
                    <a:pt x="0" y="191"/>
                    <a:pt x="0" y="412"/>
                  </a:cubicBezTo>
                  <a:cubicBezTo>
                    <a:pt x="0" y="634"/>
                    <a:pt x="190" y="824"/>
                    <a:pt x="428" y="824"/>
                  </a:cubicBezTo>
                  <a:cubicBezTo>
                    <a:pt x="650" y="824"/>
                    <a:pt x="840" y="634"/>
                    <a:pt x="840" y="412"/>
                  </a:cubicBezTo>
                  <a:cubicBezTo>
                    <a:pt x="840" y="191"/>
                    <a:pt x="650" y="1"/>
                    <a:pt x="42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45"/>
            <p:cNvSpPr/>
            <p:nvPr/>
          </p:nvSpPr>
          <p:spPr>
            <a:xfrm>
              <a:off x="4524712" y="3191874"/>
              <a:ext cx="31830" cy="27233"/>
            </a:xfrm>
            <a:custGeom>
              <a:avLst/>
              <a:gdLst/>
              <a:ahLst/>
              <a:cxnLst/>
              <a:rect l="l" t="t" r="r" b="b"/>
              <a:pathLst>
                <a:path w="1046" h="895" extrusionOk="0">
                  <a:moveTo>
                    <a:pt x="628" y="1"/>
                  </a:moveTo>
                  <a:cubicBezTo>
                    <a:pt x="619" y="1"/>
                    <a:pt x="611" y="1"/>
                    <a:pt x="602" y="1"/>
                  </a:cubicBezTo>
                  <a:cubicBezTo>
                    <a:pt x="190" y="1"/>
                    <a:pt x="0" y="476"/>
                    <a:pt x="285" y="761"/>
                  </a:cubicBezTo>
                  <a:cubicBezTo>
                    <a:pt x="372" y="853"/>
                    <a:pt x="482" y="894"/>
                    <a:pt x="591" y="894"/>
                  </a:cubicBezTo>
                  <a:cubicBezTo>
                    <a:pt x="820" y="894"/>
                    <a:pt x="1045" y="713"/>
                    <a:pt x="1045" y="445"/>
                  </a:cubicBezTo>
                  <a:cubicBezTo>
                    <a:pt x="1045" y="201"/>
                    <a:pt x="854" y="1"/>
                    <a:pt x="62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45"/>
            <p:cNvSpPr/>
            <p:nvPr/>
          </p:nvSpPr>
          <p:spPr>
            <a:xfrm>
              <a:off x="4755483" y="3625997"/>
              <a:ext cx="29913" cy="25559"/>
            </a:xfrm>
            <a:custGeom>
              <a:avLst/>
              <a:gdLst/>
              <a:ahLst/>
              <a:cxnLst/>
              <a:rect l="l" t="t" r="r" b="b"/>
              <a:pathLst>
                <a:path w="983" h="840" extrusionOk="0">
                  <a:moveTo>
                    <a:pt x="571" y="1"/>
                  </a:moveTo>
                  <a:cubicBezTo>
                    <a:pt x="191" y="1"/>
                    <a:pt x="1" y="460"/>
                    <a:pt x="270" y="713"/>
                  </a:cubicBezTo>
                  <a:cubicBezTo>
                    <a:pt x="352" y="801"/>
                    <a:pt x="457" y="840"/>
                    <a:pt x="560" y="840"/>
                  </a:cubicBezTo>
                  <a:cubicBezTo>
                    <a:pt x="774" y="840"/>
                    <a:pt x="982" y="673"/>
                    <a:pt x="982" y="428"/>
                  </a:cubicBezTo>
                  <a:cubicBezTo>
                    <a:pt x="982" y="191"/>
                    <a:pt x="792" y="1"/>
                    <a:pt x="57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45"/>
            <p:cNvSpPr/>
            <p:nvPr/>
          </p:nvSpPr>
          <p:spPr>
            <a:xfrm>
              <a:off x="5391502" y="3392824"/>
              <a:ext cx="8642" cy="5903"/>
            </a:xfrm>
            <a:custGeom>
              <a:avLst/>
              <a:gdLst/>
              <a:ahLst/>
              <a:cxnLst/>
              <a:rect l="l" t="t" r="r" b="b"/>
              <a:pathLst>
                <a:path w="284" h="194" extrusionOk="0">
                  <a:moveTo>
                    <a:pt x="157" y="0"/>
                  </a:moveTo>
                  <a:cubicBezTo>
                    <a:pt x="0" y="0"/>
                    <a:pt x="157" y="194"/>
                    <a:pt x="240" y="194"/>
                  </a:cubicBezTo>
                  <a:cubicBezTo>
                    <a:pt x="265" y="194"/>
                    <a:pt x="284" y="175"/>
                    <a:pt x="284" y="127"/>
                  </a:cubicBezTo>
                  <a:cubicBezTo>
                    <a:pt x="284" y="63"/>
                    <a:pt x="221" y="0"/>
                    <a:pt x="157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45"/>
            <p:cNvSpPr/>
            <p:nvPr/>
          </p:nvSpPr>
          <p:spPr>
            <a:xfrm>
              <a:off x="4631182" y="3206358"/>
              <a:ext cx="21240" cy="17891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6" y="0"/>
                  </a:moveTo>
                  <a:cubicBezTo>
                    <a:pt x="143" y="0"/>
                    <a:pt x="0" y="317"/>
                    <a:pt x="190" y="507"/>
                  </a:cubicBezTo>
                  <a:cubicBezTo>
                    <a:pt x="250" y="562"/>
                    <a:pt x="323" y="587"/>
                    <a:pt x="394" y="587"/>
                  </a:cubicBezTo>
                  <a:cubicBezTo>
                    <a:pt x="549" y="587"/>
                    <a:pt x="697" y="470"/>
                    <a:pt x="697" y="285"/>
                  </a:cubicBezTo>
                  <a:cubicBezTo>
                    <a:pt x="697" y="127"/>
                    <a:pt x="570" y="0"/>
                    <a:pt x="39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45"/>
            <p:cNvSpPr/>
            <p:nvPr/>
          </p:nvSpPr>
          <p:spPr>
            <a:xfrm>
              <a:off x="5192468" y="3084949"/>
              <a:ext cx="7729" cy="6785"/>
            </a:xfrm>
            <a:custGeom>
              <a:avLst/>
              <a:gdLst/>
              <a:ahLst/>
              <a:cxnLst/>
              <a:rect l="l" t="t" r="r" b="b"/>
              <a:pathLst>
                <a:path w="254" h="223" extrusionOk="0">
                  <a:moveTo>
                    <a:pt x="143" y="0"/>
                  </a:moveTo>
                  <a:cubicBezTo>
                    <a:pt x="1" y="0"/>
                    <a:pt x="1" y="222"/>
                    <a:pt x="143" y="222"/>
                  </a:cubicBezTo>
                  <a:cubicBezTo>
                    <a:pt x="207" y="222"/>
                    <a:pt x="254" y="159"/>
                    <a:pt x="254" y="111"/>
                  </a:cubicBezTo>
                  <a:cubicBezTo>
                    <a:pt x="254" y="48"/>
                    <a:pt x="207" y="0"/>
                    <a:pt x="143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45"/>
            <p:cNvSpPr/>
            <p:nvPr/>
          </p:nvSpPr>
          <p:spPr>
            <a:xfrm>
              <a:off x="4610460" y="3162024"/>
              <a:ext cx="20266" cy="20265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1"/>
                  </a:moveTo>
                  <a:cubicBezTo>
                    <a:pt x="143" y="1"/>
                    <a:pt x="1" y="159"/>
                    <a:pt x="1" y="333"/>
                  </a:cubicBezTo>
                  <a:cubicBezTo>
                    <a:pt x="1" y="523"/>
                    <a:pt x="143" y="666"/>
                    <a:pt x="333" y="666"/>
                  </a:cubicBezTo>
                  <a:cubicBezTo>
                    <a:pt x="507" y="666"/>
                    <a:pt x="666" y="523"/>
                    <a:pt x="666" y="333"/>
                  </a:cubicBezTo>
                  <a:cubicBezTo>
                    <a:pt x="666" y="159"/>
                    <a:pt x="507" y="1"/>
                    <a:pt x="33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45"/>
            <p:cNvSpPr/>
            <p:nvPr/>
          </p:nvSpPr>
          <p:spPr>
            <a:xfrm>
              <a:off x="4621049" y="3256474"/>
              <a:ext cx="12568" cy="10284"/>
            </a:xfrm>
            <a:custGeom>
              <a:avLst/>
              <a:gdLst/>
              <a:ahLst/>
              <a:cxnLst/>
              <a:rect l="l" t="t" r="r" b="b"/>
              <a:pathLst>
                <a:path w="413" h="338" extrusionOk="0">
                  <a:moveTo>
                    <a:pt x="238" y="0"/>
                  </a:moveTo>
                  <a:cubicBezTo>
                    <a:pt x="80" y="0"/>
                    <a:pt x="1" y="190"/>
                    <a:pt x="112" y="285"/>
                  </a:cubicBezTo>
                  <a:cubicBezTo>
                    <a:pt x="148" y="321"/>
                    <a:pt x="193" y="337"/>
                    <a:pt x="237" y="337"/>
                  </a:cubicBezTo>
                  <a:cubicBezTo>
                    <a:pt x="327" y="337"/>
                    <a:pt x="413" y="270"/>
                    <a:pt x="413" y="174"/>
                  </a:cubicBezTo>
                  <a:cubicBezTo>
                    <a:pt x="413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45"/>
            <p:cNvSpPr/>
            <p:nvPr/>
          </p:nvSpPr>
          <p:spPr>
            <a:xfrm>
              <a:off x="5129359" y="3503127"/>
              <a:ext cx="12081" cy="10315"/>
            </a:xfrm>
            <a:custGeom>
              <a:avLst/>
              <a:gdLst/>
              <a:ahLst/>
              <a:cxnLst/>
              <a:rect l="l" t="t" r="r" b="b"/>
              <a:pathLst>
                <a:path w="397" h="339" extrusionOk="0">
                  <a:moveTo>
                    <a:pt x="222" y="1"/>
                  </a:moveTo>
                  <a:cubicBezTo>
                    <a:pt x="64" y="1"/>
                    <a:pt x="0" y="191"/>
                    <a:pt x="95" y="286"/>
                  </a:cubicBezTo>
                  <a:cubicBezTo>
                    <a:pt x="132" y="322"/>
                    <a:pt x="177" y="338"/>
                    <a:pt x="220" y="338"/>
                  </a:cubicBezTo>
                  <a:cubicBezTo>
                    <a:pt x="310" y="338"/>
                    <a:pt x="396" y="271"/>
                    <a:pt x="396" y="175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45"/>
            <p:cNvSpPr/>
            <p:nvPr/>
          </p:nvSpPr>
          <p:spPr>
            <a:xfrm>
              <a:off x="5558159" y="3381383"/>
              <a:ext cx="6786" cy="6511"/>
            </a:xfrm>
            <a:custGeom>
              <a:avLst/>
              <a:gdLst/>
              <a:ahLst/>
              <a:cxnLst/>
              <a:rect l="l" t="t" r="r" b="b"/>
              <a:pathLst>
                <a:path w="223" h="214" extrusionOk="0">
                  <a:moveTo>
                    <a:pt x="111" y="0"/>
                  </a:moveTo>
                  <a:cubicBezTo>
                    <a:pt x="56" y="0"/>
                    <a:pt x="0" y="36"/>
                    <a:pt x="0" y="107"/>
                  </a:cubicBezTo>
                  <a:cubicBezTo>
                    <a:pt x="0" y="178"/>
                    <a:pt x="56" y="214"/>
                    <a:pt x="111" y="214"/>
                  </a:cubicBezTo>
                  <a:cubicBezTo>
                    <a:pt x="167" y="214"/>
                    <a:pt x="222" y="178"/>
                    <a:pt x="222" y="107"/>
                  </a:cubicBezTo>
                  <a:cubicBezTo>
                    <a:pt x="222" y="36"/>
                    <a:pt x="167" y="0"/>
                    <a:pt x="111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45"/>
            <p:cNvSpPr/>
            <p:nvPr/>
          </p:nvSpPr>
          <p:spPr>
            <a:xfrm>
              <a:off x="5162587" y="3700669"/>
              <a:ext cx="5812" cy="5812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6" y="1"/>
                  </a:moveTo>
                  <a:cubicBezTo>
                    <a:pt x="48" y="1"/>
                    <a:pt x="1" y="32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43" y="191"/>
                    <a:pt x="191" y="143"/>
                    <a:pt x="191" y="96"/>
                  </a:cubicBezTo>
                  <a:cubicBezTo>
                    <a:pt x="191" y="32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45"/>
            <p:cNvSpPr/>
            <p:nvPr/>
          </p:nvSpPr>
          <p:spPr>
            <a:xfrm>
              <a:off x="5439153" y="3020866"/>
              <a:ext cx="15458" cy="13571"/>
            </a:xfrm>
            <a:custGeom>
              <a:avLst/>
              <a:gdLst/>
              <a:ahLst/>
              <a:cxnLst/>
              <a:rect l="l" t="t" r="r" b="b"/>
              <a:pathLst>
                <a:path w="508" h="446" extrusionOk="0">
                  <a:moveTo>
                    <a:pt x="286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83" y="425"/>
                    <a:pt x="234" y="445"/>
                    <a:pt x="285" y="445"/>
                  </a:cubicBezTo>
                  <a:cubicBezTo>
                    <a:pt x="396" y="445"/>
                    <a:pt x="507" y="352"/>
                    <a:pt x="507" y="222"/>
                  </a:cubicBezTo>
                  <a:cubicBezTo>
                    <a:pt x="507" y="96"/>
                    <a:pt x="412" y="1"/>
                    <a:pt x="28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45"/>
            <p:cNvSpPr/>
            <p:nvPr/>
          </p:nvSpPr>
          <p:spPr>
            <a:xfrm>
              <a:off x="3818860" y="2892702"/>
              <a:ext cx="10650" cy="10163"/>
            </a:xfrm>
            <a:custGeom>
              <a:avLst/>
              <a:gdLst/>
              <a:ahLst/>
              <a:cxnLst/>
              <a:rect l="l" t="t" r="r" b="b"/>
              <a:pathLst>
                <a:path w="350" h="334" extrusionOk="0">
                  <a:moveTo>
                    <a:pt x="175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70" y="333"/>
                    <a:pt x="349" y="254"/>
                    <a:pt x="349" y="159"/>
                  </a:cubicBezTo>
                  <a:cubicBezTo>
                    <a:pt x="349" y="64"/>
                    <a:pt x="270" y="1"/>
                    <a:pt x="17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45"/>
            <p:cNvSpPr/>
            <p:nvPr/>
          </p:nvSpPr>
          <p:spPr>
            <a:xfrm>
              <a:off x="4632612" y="3550352"/>
              <a:ext cx="17862" cy="17374"/>
            </a:xfrm>
            <a:custGeom>
              <a:avLst/>
              <a:gdLst/>
              <a:ahLst/>
              <a:cxnLst/>
              <a:rect l="l" t="t" r="r" b="b"/>
              <a:pathLst>
                <a:path w="587" h="571" extrusionOk="0">
                  <a:moveTo>
                    <a:pt x="286" y="1"/>
                  </a:moveTo>
                  <a:cubicBezTo>
                    <a:pt x="128" y="1"/>
                    <a:pt x="1" y="127"/>
                    <a:pt x="1" y="286"/>
                  </a:cubicBezTo>
                  <a:cubicBezTo>
                    <a:pt x="1" y="444"/>
                    <a:pt x="128" y="571"/>
                    <a:pt x="286" y="571"/>
                  </a:cubicBezTo>
                  <a:cubicBezTo>
                    <a:pt x="460" y="571"/>
                    <a:pt x="587" y="444"/>
                    <a:pt x="587" y="286"/>
                  </a:cubicBezTo>
                  <a:cubicBezTo>
                    <a:pt x="587" y="127"/>
                    <a:pt x="460" y="1"/>
                    <a:pt x="28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45"/>
            <p:cNvSpPr/>
            <p:nvPr/>
          </p:nvSpPr>
          <p:spPr>
            <a:xfrm>
              <a:off x="4449067" y="3830264"/>
              <a:ext cx="10133" cy="8824"/>
            </a:xfrm>
            <a:custGeom>
              <a:avLst/>
              <a:gdLst/>
              <a:ahLst/>
              <a:cxnLst/>
              <a:rect l="l" t="t" r="r" b="b"/>
              <a:pathLst>
                <a:path w="333" h="290" extrusionOk="0">
                  <a:moveTo>
                    <a:pt x="190" y="1"/>
                  </a:moveTo>
                  <a:cubicBezTo>
                    <a:pt x="64" y="1"/>
                    <a:pt x="0" y="159"/>
                    <a:pt x="80" y="254"/>
                  </a:cubicBezTo>
                  <a:cubicBezTo>
                    <a:pt x="108" y="278"/>
                    <a:pt x="143" y="289"/>
                    <a:pt x="177" y="289"/>
                  </a:cubicBezTo>
                  <a:cubicBezTo>
                    <a:pt x="256" y="289"/>
                    <a:pt x="333" y="232"/>
                    <a:pt x="333" y="143"/>
                  </a:cubicBezTo>
                  <a:cubicBezTo>
                    <a:pt x="333" y="64"/>
                    <a:pt x="270" y="1"/>
                    <a:pt x="19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45"/>
            <p:cNvSpPr/>
            <p:nvPr/>
          </p:nvSpPr>
          <p:spPr>
            <a:xfrm>
              <a:off x="4559462" y="3868330"/>
              <a:ext cx="6238" cy="4503"/>
            </a:xfrm>
            <a:custGeom>
              <a:avLst/>
              <a:gdLst/>
              <a:ahLst/>
              <a:cxnLst/>
              <a:rect l="l" t="t" r="r" b="b"/>
              <a:pathLst>
                <a:path w="205" h="148" extrusionOk="0">
                  <a:moveTo>
                    <a:pt x="109" y="1"/>
                  </a:moveTo>
                  <a:cubicBezTo>
                    <a:pt x="1" y="1"/>
                    <a:pt x="113" y="148"/>
                    <a:pt x="172" y="148"/>
                  </a:cubicBezTo>
                  <a:cubicBezTo>
                    <a:pt x="191" y="148"/>
                    <a:pt x="204" y="133"/>
                    <a:pt x="204" y="96"/>
                  </a:cubicBezTo>
                  <a:cubicBezTo>
                    <a:pt x="204" y="48"/>
                    <a:pt x="172" y="1"/>
                    <a:pt x="109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45"/>
            <p:cNvSpPr/>
            <p:nvPr/>
          </p:nvSpPr>
          <p:spPr>
            <a:xfrm>
              <a:off x="5082134" y="3124445"/>
              <a:ext cx="12568" cy="11106"/>
            </a:xfrm>
            <a:custGeom>
              <a:avLst/>
              <a:gdLst/>
              <a:ahLst/>
              <a:cxnLst/>
              <a:rect l="l" t="t" r="r" b="b"/>
              <a:pathLst>
                <a:path w="413" h="365" extrusionOk="0">
                  <a:moveTo>
                    <a:pt x="238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50" y="345"/>
                    <a:pt x="197" y="364"/>
                    <a:pt x="243" y="364"/>
                  </a:cubicBezTo>
                  <a:cubicBezTo>
                    <a:pt x="331" y="364"/>
                    <a:pt x="412" y="295"/>
                    <a:pt x="412" y="191"/>
                  </a:cubicBezTo>
                  <a:cubicBezTo>
                    <a:pt x="412" y="80"/>
                    <a:pt x="333" y="1"/>
                    <a:pt x="23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45"/>
            <p:cNvSpPr/>
            <p:nvPr/>
          </p:nvSpPr>
          <p:spPr>
            <a:xfrm>
              <a:off x="5454580" y="2867172"/>
              <a:ext cx="5812" cy="5812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5" y="1"/>
                  </a:moveTo>
                  <a:cubicBezTo>
                    <a:pt x="32" y="1"/>
                    <a:pt x="0" y="32"/>
                    <a:pt x="0" y="96"/>
                  </a:cubicBezTo>
                  <a:cubicBezTo>
                    <a:pt x="0" y="143"/>
                    <a:pt x="32" y="191"/>
                    <a:pt x="95" y="191"/>
                  </a:cubicBezTo>
                  <a:cubicBezTo>
                    <a:pt x="143" y="191"/>
                    <a:pt x="190" y="143"/>
                    <a:pt x="190" y="96"/>
                  </a:cubicBezTo>
                  <a:cubicBezTo>
                    <a:pt x="190" y="32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45"/>
            <p:cNvSpPr/>
            <p:nvPr/>
          </p:nvSpPr>
          <p:spPr>
            <a:xfrm>
              <a:off x="4380633" y="3507965"/>
              <a:ext cx="20266" cy="20265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0"/>
                  </a:moveTo>
                  <a:cubicBezTo>
                    <a:pt x="159" y="0"/>
                    <a:pt x="1" y="159"/>
                    <a:pt x="1" y="333"/>
                  </a:cubicBezTo>
                  <a:cubicBezTo>
                    <a:pt x="1" y="523"/>
                    <a:pt x="159" y="665"/>
                    <a:pt x="333" y="665"/>
                  </a:cubicBezTo>
                  <a:cubicBezTo>
                    <a:pt x="523" y="665"/>
                    <a:pt x="666" y="523"/>
                    <a:pt x="666" y="333"/>
                  </a:cubicBezTo>
                  <a:cubicBezTo>
                    <a:pt x="666" y="159"/>
                    <a:pt x="523" y="0"/>
                    <a:pt x="33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45"/>
            <p:cNvSpPr/>
            <p:nvPr/>
          </p:nvSpPr>
          <p:spPr>
            <a:xfrm>
              <a:off x="4517470" y="3397632"/>
              <a:ext cx="13541" cy="13510"/>
            </a:xfrm>
            <a:custGeom>
              <a:avLst/>
              <a:gdLst/>
              <a:ahLst/>
              <a:cxnLst/>
              <a:rect l="l" t="t" r="r" b="b"/>
              <a:pathLst>
                <a:path w="445" h="444" extrusionOk="0">
                  <a:moveTo>
                    <a:pt x="222" y="0"/>
                  </a:moveTo>
                  <a:cubicBezTo>
                    <a:pt x="96" y="0"/>
                    <a:pt x="1" y="95"/>
                    <a:pt x="1" y="222"/>
                  </a:cubicBezTo>
                  <a:cubicBezTo>
                    <a:pt x="1" y="349"/>
                    <a:pt x="96" y="444"/>
                    <a:pt x="222" y="444"/>
                  </a:cubicBezTo>
                  <a:cubicBezTo>
                    <a:pt x="349" y="444"/>
                    <a:pt x="444" y="349"/>
                    <a:pt x="444" y="222"/>
                  </a:cubicBezTo>
                  <a:cubicBezTo>
                    <a:pt x="444" y="95"/>
                    <a:pt x="349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45"/>
            <p:cNvSpPr/>
            <p:nvPr/>
          </p:nvSpPr>
          <p:spPr>
            <a:xfrm>
              <a:off x="5342299" y="2922582"/>
              <a:ext cx="15945" cy="13571"/>
            </a:xfrm>
            <a:custGeom>
              <a:avLst/>
              <a:gdLst/>
              <a:ahLst/>
              <a:cxnLst/>
              <a:rect l="l" t="t" r="r" b="b"/>
              <a:pathLst>
                <a:path w="524" h="446" extrusionOk="0">
                  <a:moveTo>
                    <a:pt x="302" y="0"/>
                  </a:moveTo>
                  <a:cubicBezTo>
                    <a:pt x="112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45"/>
            <p:cNvSpPr/>
            <p:nvPr/>
          </p:nvSpPr>
          <p:spPr>
            <a:xfrm>
              <a:off x="5365425" y="3296944"/>
              <a:ext cx="18349" cy="15761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4"/>
                    <a:pt x="274" y="517"/>
                    <a:pt x="338" y="517"/>
                  </a:cubicBezTo>
                  <a:cubicBezTo>
                    <a:pt x="471" y="517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45"/>
            <p:cNvSpPr/>
            <p:nvPr/>
          </p:nvSpPr>
          <p:spPr>
            <a:xfrm>
              <a:off x="4503017" y="3820648"/>
              <a:ext cx="8703" cy="8215"/>
            </a:xfrm>
            <a:custGeom>
              <a:avLst/>
              <a:gdLst/>
              <a:ahLst/>
              <a:cxnLst/>
              <a:rect l="l" t="t" r="r" b="b"/>
              <a:pathLst>
                <a:path w="286" h="270" extrusionOk="0">
                  <a:moveTo>
                    <a:pt x="143" y="0"/>
                  </a:moveTo>
                  <a:cubicBezTo>
                    <a:pt x="64" y="0"/>
                    <a:pt x="1" y="64"/>
                    <a:pt x="1" y="127"/>
                  </a:cubicBezTo>
                  <a:cubicBezTo>
                    <a:pt x="1" y="206"/>
                    <a:pt x="64" y="269"/>
                    <a:pt x="143" y="269"/>
                  </a:cubicBezTo>
                  <a:cubicBezTo>
                    <a:pt x="222" y="269"/>
                    <a:pt x="286" y="206"/>
                    <a:pt x="286" y="127"/>
                  </a:cubicBezTo>
                  <a:cubicBezTo>
                    <a:pt x="286" y="48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45"/>
            <p:cNvSpPr/>
            <p:nvPr/>
          </p:nvSpPr>
          <p:spPr>
            <a:xfrm>
              <a:off x="3924629" y="3472790"/>
              <a:ext cx="7242" cy="5812"/>
            </a:xfrm>
            <a:custGeom>
              <a:avLst/>
              <a:gdLst/>
              <a:ahLst/>
              <a:cxnLst/>
              <a:rect l="l" t="t" r="r" b="b"/>
              <a:pathLst>
                <a:path w="238" h="191" extrusionOk="0">
                  <a:moveTo>
                    <a:pt x="119" y="0"/>
                  </a:moveTo>
                  <a:cubicBezTo>
                    <a:pt x="60" y="0"/>
                    <a:pt x="0" y="32"/>
                    <a:pt x="8" y="95"/>
                  </a:cubicBezTo>
                  <a:cubicBezTo>
                    <a:pt x="16" y="159"/>
                    <a:pt x="68" y="190"/>
                    <a:pt x="119" y="190"/>
                  </a:cubicBezTo>
                  <a:cubicBezTo>
                    <a:pt x="171" y="190"/>
                    <a:pt x="222" y="159"/>
                    <a:pt x="230" y="95"/>
                  </a:cubicBezTo>
                  <a:cubicBezTo>
                    <a:pt x="238" y="32"/>
                    <a:pt x="179" y="0"/>
                    <a:pt x="11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45"/>
            <p:cNvSpPr/>
            <p:nvPr/>
          </p:nvSpPr>
          <p:spPr>
            <a:xfrm>
              <a:off x="4105071" y="3559511"/>
              <a:ext cx="10620" cy="8794"/>
            </a:xfrm>
            <a:custGeom>
              <a:avLst/>
              <a:gdLst/>
              <a:ahLst/>
              <a:cxnLst/>
              <a:rect l="l" t="t" r="r" b="b"/>
              <a:pathLst>
                <a:path w="349" h="289" extrusionOk="0">
                  <a:moveTo>
                    <a:pt x="190" y="0"/>
                  </a:moveTo>
                  <a:cubicBezTo>
                    <a:pt x="63" y="0"/>
                    <a:pt x="0" y="159"/>
                    <a:pt x="95" y="254"/>
                  </a:cubicBezTo>
                  <a:cubicBezTo>
                    <a:pt x="124" y="278"/>
                    <a:pt x="159" y="289"/>
                    <a:pt x="193" y="289"/>
                  </a:cubicBezTo>
                  <a:cubicBezTo>
                    <a:pt x="272" y="289"/>
                    <a:pt x="348" y="231"/>
                    <a:pt x="348" y="143"/>
                  </a:cubicBezTo>
                  <a:cubicBezTo>
                    <a:pt x="348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45"/>
            <p:cNvSpPr/>
            <p:nvPr/>
          </p:nvSpPr>
          <p:spPr>
            <a:xfrm>
              <a:off x="5442531" y="3296366"/>
              <a:ext cx="10133" cy="8246"/>
            </a:xfrm>
            <a:custGeom>
              <a:avLst/>
              <a:gdLst/>
              <a:ahLst/>
              <a:cxnLst/>
              <a:rect l="l" t="t" r="r" b="b"/>
              <a:pathLst>
                <a:path w="333" h="271" extrusionOk="0">
                  <a:moveTo>
                    <a:pt x="215" y="1"/>
                  </a:moveTo>
                  <a:cubicBezTo>
                    <a:pt x="207" y="1"/>
                    <a:pt x="199" y="2"/>
                    <a:pt x="190" y="3"/>
                  </a:cubicBezTo>
                  <a:cubicBezTo>
                    <a:pt x="64" y="3"/>
                    <a:pt x="0" y="146"/>
                    <a:pt x="95" y="225"/>
                  </a:cubicBezTo>
                  <a:cubicBezTo>
                    <a:pt x="122" y="257"/>
                    <a:pt x="157" y="271"/>
                    <a:pt x="192" y="271"/>
                  </a:cubicBezTo>
                  <a:cubicBezTo>
                    <a:pt x="262" y="271"/>
                    <a:pt x="333" y="214"/>
                    <a:pt x="333" y="130"/>
                  </a:cubicBezTo>
                  <a:cubicBezTo>
                    <a:pt x="333" y="59"/>
                    <a:pt x="282" y="1"/>
                    <a:pt x="215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45"/>
            <p:cNvSpPr/>
            <p:nvPr/>
          </p:nvSpPr>
          <p:spPr>
            <a:xfrm>
              <a:off x="4873029" y="2774670"/>
              <a:ext cx="7273" cy="6177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20" y="1"/>
                  </a:moveTo>
                  <a:cubicBezTo>
                    <a:pt x="64" y="1"/>
                    <a:pt x="9" y="32"/>
                    <a:pt x="1" y="96"/>
                  </a:cubicBezTo>
                  <a:cubicBezTo>
                    <a:pt x="9" y="167"/>
                    <a:pt x="64" y="202"/>
                    <a:pt x="120" y="202"/>
                  </a:cubicBezTo>
                  <a:cubicBezTo>
                    <a:pt x="175" y="202"/>
                    <a:pt x="231" y="167"/>
                    <a:pt x="238" y="96"/>
                  </a:cubicBezTo>
                  <a:cubicBezTo>
                    <a:pt x="231" y="32"/>
                    <a:pt x="175" y="1"/>
                    <a:pt x="12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45"/>
            <p:cNvSpPr/>
            <p:nvPr/>
          </p:nvSpPr>
          <p:spPr>
            <a:xfrm>
              <a:off x="5131763" y="3059906"/>
              <a:ext cx="24618" cy="21147"/>
            </a:xfrm>
            <a:custGeom>
              <a:avLst/>
              <a:gdLst/>
              <a:ahLst/>
              <a:cxnLst/>
              <a:rect l="l" t="t" r="r" b="b"/>
              <a:pathLst>
                <a:path w="809" h="695" extrusionOk="0">
                  <a:moveTo>
                    <a:pt x="460" y="0"/>
                  </a:moveTo>
                  <a:cubicBezTo>
                    <a:pt x="159" y="0"/>
                    <a:pt x="1" y="380"/>
                    <a:pt x="222" y="602"/>
                  </a:cubicBezTo>
                  <a:cubicBezTo>
                    <a:pt x="292" y="666"/>
                    <a:pt x="375" y="695"/>
                    <a:pt x="456" y="695"/>
                  </a:cubicBezTo>
                  <a:cubicBezTo>
                    <a:pt x="636" y="695"/>
                    <a:pt x="808" y="555"/>
                    <a:pt x="808" y="348"/>
                  </a:cubicBezTo>
                  <a:cubicBezTo>
                    <a:pt x="808" y="158"/>
                    <a:pt x="650" y="0"/>
                    <a:pt x="46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45"/>
            <p:cNvSpPr/>
            <p:nvPr/>
          </p:nvSpPr>
          <p:spPr>
            <a:xfrm>
              <a:off x="5231995" y="3014598"/>
              <a:ext cx="6269" cy="5325"/>
            </a:xfrm>
            <a:custGeom>
              <a:avLst/>
              <a:gdLst/>
              <a:ahLst/>
              <a:cxnLst/>
              <a:rect l="l" t="t" r="r" b="b"/>
              <a:pathLst>
                <a:path w="206" h="175" extrusionOk="0">
                  <a:moveTo>
                    <a:pt x="127" y="1"/>
                  </a:moveTo>
                  <a:cubicBezTo>
                    <a:pt x="0" y="1"/>
                    <a:pt x="0" y="175"/>
                    <a:pt x="127" y="175"/>
                  </a:cubicBezTo>
                  <a:cubicBezTo>
                    <a:pt x="158" y="175"/>
                    <a:pt x="206" y="143"/>
                    <a:pt x="206" y="96"/>
                  </a:cubicBezTo>
                  <a:cubicBezTo>
                    <a:pt x="206" y="48"/>
                    <a:pt x="158" y="1"/>
                    <a:pt x="12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45"/>
            <p:cNvSpPr/>
            <p:nvPr/>
          </p:nvSpPr>
          <p:spPr>
            <a:xfrm>
              <a:off x="4449554" y="2875357"/>
              <a:ext cx="15428" cy="15457"/>
            </a:xfrm>
            <a:custGeom>
              <a:avLst/>
              <a:gdLst/>
              <a:ahLst/>
              <a:cxnLst/>
              <a:rect l="l" t="t" r="r" b="b"/>
              <a:pathLst>
                <a:path w="507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507"/>
                    <a:pt x="254" y="507"/>
                  </a:cubicBezTo>
                  <a:cubicBezTo>
                    <a:pt x="380" y="507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45"/>
            <p:cNvSpPr/>
            <p:nvPr/>
          </p:nvSpPr>
          <p:spPr>
            <a:xfrm>
              <a:off x="4494344" y="3985418"/>
              <a:ext cx="6299" cy="5325"/>
            </a:xfrm>
            <a:custGeom>
              <a:avLst/>
              <a:gdLst/>
              <a:ahLst/>
              <a:cxnLst/>
              <a:rect l="l" t="t" r="r" b="b"/>
              <a:pathLst>
                <a:path w="207" h="175" extrusionOk="0">
                  <a:moveTo>
                    <a:pt x="112" y="0"/>
                  </a:moveTo>
                  <a:cubicBezTo>
                    <a:pt x="1" y="0"/>
                    <a:pt x="1" y="175"/>
                    <a:pt x="112" y="175"/>
                  </a:cubicBezTo>
                  <a:cubicBezTo>
                    <a:pt x="159" y="175"/>
                    <a:pt x="207" y="127"/>
                    <a:pt x="207" y="80"/>
                  </a:cubicBezTo>
                  <a:cubicBezTo>
                    <a:pt x="207" y="32"/>
                    <a:pt x="159" y="0"/>
                    <a:pt x="11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45"/>
            <p:cNvSpPr/>
            <p:nvPr/>
          </p:nvSpPr>
          <p:spPr>
            <a:xfrm>
              <a:off x="4084836" y="3929034"/>
              <a:ext cx="6755" cy="5812"/>
            </a:xfrm>
            <a:custGeom>
              <a:avLst/>
              <a:gdLst/>
              <a:ahLst/>
              <a:cxnLst/>
              <a:rect l="l" t="t" r="r" b="b"/>
              <a:pathLst>
                <a:path w="222" h="191" extrusionOk="0">
                  <a:moveTo>
                    <a:pt x="127" y="1"/>
                  </a:moveTo>
                  <a:cubicBezTo>
                    <a:pt x="0" y="1"/>
                    <a:pt x="0" y="191"/>
                    <a:pt x="127" y="191"/>
                  </a:cubicBezTo>
                  <a:cubicBezTo>
                    <a:pt x="174" y="191"/>
                    <a:pt x="222" y="159"/>
                    <a:pt x="222" y="96"/>
                  </a:cubicBezTo>
                  <a:cubicBezTo>
                    <a:pt x="222" y="48"/>
                    <a:pt x="190" y="1"/>
                    <a:pt x="12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45"/>
            <p:cNvSpPr/>
            <p:nvPr/>
          </p:nvSpPr>
          <p:spPr>
            <a:xfrm>
              <a:off x="3810187" y="3331145"/>
              <a:ext cx="15458" cy="15914"/>
            </a:xfrm>
            <a:custGeom>
              <a:avLst/>
              <a:gdLst/>
              <a:ahLst/>
              <a:cxnLst/>
              <a:rect l="l" t="t" r="r" b="b"/>
              <a:pathLst>
                <a:path w="508" h="523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23"/>
                    <a:pt x="254" y="523"/>
                  </a:cubicBezTo>
                  <a:cubicBezTo>
                    <a:pt x="397" y="523"/>
                    <a:pt x="508" y="396"/>
                    <a:pt x="508" y="254"/>
                  </a:cubicBezTo>
                  <a:cubicBezTo>
                    <a:pt x="508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45"/>
            <p:cNvSpPr/>
            <p:nvPr/>
          </p:nvSpPr>
          <p:spPr>
            <a:xfrm>
              <a:off x="5382769" y="3196712"/>
              <a:ext cx="14028" cy="13997"/>
            </a:xfrm>
            <a:custGeom>
              <a:avLst/>
              <a:gdLst/>
              <a:ahLst/>
              <a:cxnLst/>
              <a:rect l="l" t="t" r="r" b="b"/>
              <a:pathLst>
                <a:path w="461" h="460" extrusionOk="0">
                  <a:moveTo>
                    <a:pt x="238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38" y="460"/>
                  </a:cubicBezTo>
                  <a:cubicBezTo>
                    <a:pt x="365" y="460"/>
                    <a:pt x="460" y="365"/>
                    <a:pt x="460" y="238"/>
                  </a:cubicBezTo>
                  <a:cubicBezTo>
                    <a:pt x="460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45"/>
            <p:cNvSpPr/>
            <p:nvPr/>
          </p:nvSpPr>
          <p:spPr>
            <a:xfrm>
              <a:off x="4906774" y="3166375"/>
              <a:ext cx="12081" cy="10254"/>
            </a:xfrm>
            <a:custGeom>
              <a:avLst/>
              <a:gdLst/>
              <a:ahLst/>
              <a:cxnLst/>
              <a:rect l="l" t="t" r="r" b="b"/>
              <a:pathLst>
                <a:path w="397" h="337" extrusionOk="0">
                  <a:moveTo>
                    <a:pt x="222" y="0"/>
                  </a:moveTo>
                  <a:cubicBezTo>
                    <a:pt x="79" y="0"/>
                    <a:pt x="0" y="174"/>
                    <a:pt x="95" y="285"/>
                  </a:cubicBezTo>
                  <a:cubicBezTo>
                    <a:pt x="131" y="321"/>
                    <a:pt x="175" y="337"/>
                    <a:pt x="218" y="337"/>
                  </a:cubicBezTo>
                  <a:cubicBezTo>
                    <a:pt x="309" y="337"/>
                    <a:pt x="396" y="266"/>
                    <a:pt x="396" y="159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45"/>
            <p:cNvSpPr/>
            <p:nvPr/>
          </p:nvSpPr>
          <p:spPr>
            <a:xfrm>
              <a:off x="5097075" y="2889294"/>
              <a:ext cx="15945" cy="13601"/>
            </a:xfrm>
            <a:custGeom>
              <a:avLst/>
              <a:gdLst/>
              <a:ahLst/>
              <a:cxnLst/>
              <a:rect l="l" t="t" r="r" b="b"/>
              <a:pathLst>
                <a:path w="524" h="447" extrusionOk="0">
                  <a:moveTo>
                    <a:pt x="325" y="0"/>
                  </a:moveTo>
                  <a:cubicBezTo>
                    <a:pt x="318" y="0"/>
                    <a:pt x="310" y="1"/>
                    <a:pt x="301" y="2"/>
                  </a:cubicBezTo>
                  <a:cubicBezTo>
                    <a:pt x="96" y="2"/>
                    <a:pt x="1" y="239"/>
                    <a:pt x="143" y="382"/>
                  </a:cubicBezTo>
                  <a:cubicBezTo>
                    <a:pt x="188" y="427"/>
                    <a:pt x="242" y="447"/>
                    <a:pt x="296" y="447"/>
                  </a:cubicBezTo>
                  <a:cubicBezTo>
                    <a:pt x="412" y="447"/>
                    <a:pt x="523" y="354"/>
                    <a:pt x="523" y="224"/>
                  </a:cubicBezTo>
                  <a:cubicBezTo>
                    <a:pt x="523" y="105"/>
                    <a:pt x="440" y="0"/>
                    <a:pt x="325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45"/>
            <p:cNvSpPr/>
            <p:nvPr/>
          </p:nvSpPr>
          <p:spPr>
            <a:xfrm>
              <a:off x="4310312" y="3627458"/>
              <a:ext cx="24101" cy="20204"/>
            </a:xfrm>
            <a:custGeom>
              <a:avLst/>
              <a:gdLst/>
              <a:ahLst/>
              <a:cxnLst/>
              <a:rect l="l" t="t" r="r" b="b"/>
              <a:pathLst>
                <a:path w="792" h="664" extrusionOk="0">
                  <a:moveTo>
                    <a:pt x="459" y="0"/>
                  </a:moveTo>
                  <a:cubicBezTo>
                    <a:pt x="159" y="0"/>
                    <a:pt x="0" y="364"/>
                    <a:pt x="222" y="570"/>
                  </a:cubicBezTo>
                  <a:cubicBezTo>
                    <a:pt x="287" y="635"/>
                    <a:pt x="367" y="664"/>
                    <a:pt x="447" y="664"/>
                  </a:cubicBezTo>
                  <a:cubicBezTo>
                    <a:pt x="621" y="664"/>
                    <a:pt x="792" y="528"/>
                    <a:pt x="792" y="333"/>
                  </a:cubicBezTo>
                  <a:cubicBezTo>
                    <a:pt x="776" y="143"/>
                    <a:pt x="634" y="0"/>
                    <a:pt x="45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45"/>
            <p:cNvSpPr/>
            <p:nvPr/>
          </p:nvSpPr>
          <p:spPr>
            <a:xfrm>
              <a:off x="3811344" y="2788636"/>
              <a:ext cx="6603" cy="4503"/>
            </a:xfrm>
            <a:custGeom>
              <a:avLst/>
              <a:gdLst/>
              <a:ahLst/>
              <a:cxnLst/>
              <a:rect l="l" t="t" r="r" b="b"/>
              <a:pathLst>
                <a:path w="217" h="148" extrusionOk="0">
                  <a:moveTo>
                    <a:pt x="121" y="1"/>
                  </a:moveTo>
                  <a:cubicBezTo>
                    <a:pt x="1" y="1"/>
                    <a:pt x="119" y="148"/>
                    <a:pt x="182" y="148"/>
                  </a:cubicBezTo>
                  <a:cubicBezTo>
                    <a:pt x="202" y="148"/>
                    <a:pt x="216" y="133"/>
                    <a:pt x="216" y="96"/>
                  </a:cubicBezTo>
                  <a:cubicBezTo>
                    <a:pt x="216" y="48"/>
                    <a:pt x="169" y="1"/>
                    <a:pt x="12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45"/>
            <p:cNvSpPr/>
            <p:nvPr/>
          </p:nvSpPr>
          <p:spPr>
            <a:xfrm>
              <a:off x="5068167" y="3587444"/>
              <a:ext cx="22183" cy="18591"/>
            </a:xfrm>
            <a:custGeom>
              <a:avLst/>
              <a:gdLst/>
              <a:ahLst/>
              <a:cxnLst/>
              <a:rect l="l" t="t" r="r" b="b"/>
              <a:pathLst>
                <a:path w="729" h="611" extrusionOk="0">
                  <a:moveTo>
                    <a:pt x="412" y="1"/>
                  </a:moveTo>
                  <a:cubicBezTo>
                    <a:pt x="143" y="1"/>
                    <a:pt x="1" y="333"/>
                    <a:pt x="191" y="523"/>
                  </a:cubicBezTo>
                  <a:cubicBezTo>
                    <a:pt x="256" y="584"/>
                    <a:pt x="334" y="610"/>
                    <a:pt x="410" y="610"/>
                  </a:cubicBezTo>
                  <a:cubicBezTo>
                    <a:pt x="574" y="610"/>
                    <a:pt x="729" y="486"/>
                    <a:pt x="729" y="302"/>
                  </a:cubicBezTo>
                  <a:cubicBezTo>
                    <a:pt x="729" y="127"/>
                    <a:pt x="586" y="1"/>
                    <a:pt x="41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45"/>
            <p:cNvSpPr/>
            <p:nvPr/>
          </p:nvSpPr>
          <p:spPr>
            <a:xfrm>
              <a:off x="4236584" y="3304155"/>
              <a:ext cx="10164" cy="10163"/>
            </a:xfrm>
            <a:custGeom>
              <a:avLst/>
              <a:gdLst/>
              <a:ahLst/>
              <a:cxnLst/>
              <a:rect l="l" t="t" r="r" b="b"/>
              <a:pathLst>
                <a:path w="334" h="334" extrusionOk="0">
                  <a:moveTo>
                    <a:pt x="159" y="1"/>
                  </a:moveTo>
                  <a:cubicBezTo>
                    <a:pt x="64" y="1"/>
                    <a:pt x="1" y="64"/>
                    <a:pt x="1" y="159"/>
                  </a:cubicBezTo>
                  <a:cubicBezTo>
                    <a:pt x="1" y="254"/>
                    <a:pt x="64" y="333"/>
                    <a:pt x="159" y="333"/>
                  </a:cubicBezTo>
                  <a:cubicBezTo>
                    <a:pt x="254" y="333"/>
                    <a:pt x="333" y="254"/>
                    <a:pt x="333" y="159"/>
                  </a:cubicBezTo>
                  <a:cubicBezTo>
                    <a:pt x="333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45"/>
            <p:cNvSpPr/>
            <p:nvPr/>
          </p:nvSpPr>
          <p:spPr>
            <a:xfrm>
              <a:off x="3945412" y="3337901"/>
              <a:ext cx="7425" cy="5294"/>
            </a:xfrm>
            <a:custGeom>
              <a:avLst/>
              <a:gdLst/>
              <a:ahLst/>
              <a:cxnLst/>
              <a:rect l="l" t="t" r="r" b="b"/>
              <a:pathLst>
                <a:path w="244" h="174" extrusionOk="0">
                  <a:moveTo>
                    <a:pt x="133" y="0"/>
                  </a:moveTo>
                  <a:cubicBezTo>
                    <a:pt x="0" y="0"/>
                    <a:pt x="133" y="174"/>
                    <a:pt x="205" y="174"/>
                  </a:cubicBezTo>
                  <a:cubicBezTo>
                    <a:pt x="227" y="174"/>
                    <a:pt x="244" y="156"/>
                    <a:pt x="244" y="111"/>
                  </a:cubicBezTo>
                  <a:cubicBezTo>
                    <a:pt x="244" y="48"/>
                    <a:pt x="196" y="0"/>
                    <a:pt x="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45"/>
            <p:cNvSpPr/>
            <p:nvPr/>
          </p:nvSpPr>
          <p:spPr>
            <a:xfrm>
              <a:off x="4824860" y="3849068"/>
              <a:ext cx="13054" cy="10741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38" y="0"/>
                  </a:moveTo>
                  <a:cubicBezTo>
                    <a:pt x="80" y="0"/>
                    <a:pt x="1" y="190"/>
                    <a:pt x="111" y="301"/>
                  </a:cubicBezTo>
                  <a:cubicBezTo>
                    <a:pt x="147" y="337"/>
                    <a:pt x="191" y="353"/>
                    <a:pt x="235" y="353"/>
                  </a:cubicBezTo>
                  <a:cubicBezTo>
                    <a:pt x="327" y="353"/>
                    <a:pt x="417" y="282"/>
                    <a:pt x="428" y="175"/>
                  </a:cubicBezTo>
                  <a:cubicBezTo>
                    <a:pt x="428" y="80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45"/>
            <p:cNvSpPr/>
            <p:nvPr/>
          </p:nvSpPr>
          <p:spPr>
            <a:xfrm>
              <a:off x="4291507" y="3946500"/>
              <a:ext cx="3408" cy="3286"/>
            </a:xfrm>
            <a:custGeom>
              <a:avLst/>
              <a:gdLst/>
              <a:ahLst/>
              <a:cxnLst/>
              <a:rect l="l" t="t" r="r" b="b"/>
              <a:pathLst>
                <a:path w="112" h="108" extrusionOk="0">
                  <a:moveTo>
                    <a:pt x="56" y="1"/>
                  </a:moveTo>
                  <a:cubicBezTo>
                    <a:pt x="28" y="1"/>
                    <a:pt x="1" y="21"/>
                    <a:pt x="1" y="60"/>
                  </a:cubicBezTo>
                  <a:cubicBezTo>
                    <a:pt x="1" y="92"/>
                    <a:pt x="28" y="108"/>
                    <a:pt x="56" y="108"/>
                  </a:cubicBezTo>
                  <a:cubicBezTo>
                    <a:pt x="84" y="108"/>
                    <a:pt x="112" y="92"/>
                    <a:pt x="112" y="60"/>
                  </a:cubicBezTo>
                  <a:cubicBezTo>
                    <a:pt x="112" y="21"/>
                    <a:pt x="84" y="1"/>
                    <a:pt x="5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45"/>
            <p:cNvSpPr/>
            <p:nvPr/>
          </p:nvSpPr>
          <p:spPr>
            <a:xfrm>
              <a:off x="4070017" y="3027104"/>
              <a:ext cx="24466" cy="21025"/>
            </a:xfrm>
            <a:custGeom>
              <a:avLst/>
              <a:gdLst/>
              <a:ahLst/>
              <a:cxnLst/>
              <a:rect l="l" t="t" r="r" b="b"/>
              <a:pathLst>
                <a:path w="804" h="691" extrusionOk="0">
                  <a:moveTo>
                    <a:pt x="437" y="1"/>
                  </a:moveTo>
                  <a:cubicBezTo>
                    <a:pt x="148" y="1"/>
                    <a:pt x="1" y="370"/>
                    <a:pt x="218" y="587"/>
                  </a:cubicBezTo>
                  <a:cubicBezTo>
                    <a:pt x="284" y="659"/>
                    <a:pt x="368" y="691"/>
                    <a:pt x="452" y="691"/>
                  </a:cubicBezTo>
                  <a:cubicBezTo>
                    <a:pt x="629" y="691"/>
                    <a:pt x="804" y="549"/>
                    <a:pt x="804" y="334"/>
                  </a:cubicBezTo>
                  <a:cubicBezTo>
                    <a:pt x="804" y="144"/>
                    <a:pt x="645" y="1"/>
                    <a:pt x="455" y="1"/>
                  </a:cubicBezTo>
                  <a:cubicBezTo>
                    <a:pt x="449" y="1"/>
                    <a:pt x="443" y="1"/>
                    <a:pt x="43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45"/>
            <p:cNvSpPr/>
            <p:nvPr/>
          </p:nvSpPr>
          <p:spPr>
            <a:xfrm>
              <a:off x="4289590" y="3269467"/>
              <a:ext cx="13998" cy="11928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60" y="309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45"/>
            <p:cNvSpPr/>
            <p:nvPr/>
          </p:nvSpPr>
          <p:spPr>
            <a:xfrm>
              <a:off x="4301153" y="3335010"/>
              <a:ext cx="27478" cy="23216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23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22" y="728"/>
                    <a:pt x="421" y="763"/>
                    <a:pt x="517" y="763"/>
                  </a:cubicBezTo>
                  <a:cubicBezTo>
                    <a:pt x="711" y="763"/>
                    <a:pt x="892" y="618"/>
                    <a:pt x="903" y="396"/>
                  </a:cubicBezTo>
                  <a:cubicBezTo>
                    <a:pt x="903" y="174"/>
                    <a:pt x="729" y="0"/>
                    <a:pt x="52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45"/>
            <p:cNvSpPr/>
            <p:nvPr/>
          </p:nvSpPr>
          <p:spPr>
            <a:xfrm>
              <a:off x="4972287" y="3429429"/>
              <a:ext cx="27509" cy="27476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60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697" y="903"/>
                    <a:pt x="903" y="697"/>
                    <a:pt x="903" y="460"/>
                  </a:cubicBezTo>
                  <a:cubicBezTo>
                    <a:pt x="903" y="206"/>
                    <a:pt x="697" y="0"/>
                    <a:pt x="46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45"/>
            <p:cNvSpPr/>
            <p:nvPr/>
          </p:nvSpPr>
          <p:spPr>
            <a:xfrm>
              <a:off x="4068435" y="3579259"/>
              <a:ext cx="24618" cy="21117"/>
            </a:xfrm>
            <a:custGeom>
              <a:avLst/>
              <a:gdLst/>
              <a:ahLst/>
              <a:cxnLst/>
              <a:rect l="l" t="t" r="r" b="b"/>
              <a:pathLst>
                <a:path w="809" h="694" extrusionOk="0">
                  <a:moveTo>
                    <a:pt x="476" y="1"/>
                  </a:moveTo>
                  <a:cubicBezTo>
                    <a:pt x="159" y="1"/>
                    <a:pt x="1" y="381"/>
                    <a:pt x="222" y="586"/>
                  </a:cubicBezTo>
                  <a:cubicBezTo>
                    <a:pt x="296" y="660"/>
                    <a:pt x="386" y="694"/>
                    <a:pt x="473" y="694"/>
                  </a:cubicBezTo>
                  <a:cubicBezTo>
                    <a:pt x="646" y="694"/>
                    <a:pt x="808" y="560"/>
                    <a:pt x="808" y="349"/>
                  </a:cubicBezTo>
                  <a:cubicBezTo>
                    <a:pt x="808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45"/>
            <p:cNvSpPr/>
            <p:nvPr/>
          </p:nvSpPr>
          <p:spPr>
            <a:xfrm>
              <a:off x="4740056" y="3409681"/>
              <a:ext cx="9677" cy="9646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54" y="317"/>
                    <a:pt x="318" y="238"/>
                    <a:pt x="318" y="159"/>
                  </a:cubicBezTo>
                  <a:cubicBezTo>
                    <a:pt x="318" y="64"/>
                    <a:pt x="254" y="0"/>
                    <a:pt x="15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45"/>
            <p:cNvSpPr/>
            <p:nvPr/>
          </p:nvSpPr>
          <p:spPr>
            <a:xfrm>
              <a:off x="5373397" y="2783463"/>
              <a:ext cx="5325" cy="4016"/>
            </a:xfrm>
            <a:custGeom>
              <a:avLst/>
              <a:gdLst/>
              <a:ahLst/>
              <a:cxnLst/>
              <a:rect l="l" t="t" r="r" b="b"/>
              <a:pathLst>
                <a:path w="175" h="132" extrusionOk="0">
                  <a:moveTo>
                    <a:pt x="87" y="1"/>
                  </a:moveTo>
                  <a:cubicBezTo>
                    <a:pt x="52" y="1"/>
                    <a:pt x="16" y="20"/>
                    <a:pt x="8" y="60"/>
                  </a:cubicBezTo>
                  <a:cubicBezTo>
                    <a:pt x="0" y="107"/>
                    <a:pt x="44" y="131"/>
                    <a:pt x="87" y="131"/>
                  </a:cubicBezTo>
                  <a:cubicBezTo>
                    <a:pt x="131" y="131"/>
                    <a:pt x="174" y="107"/>
                    <a:pt x="166" y="60"/>
                  </a:cubicBezTo>
                  <a:cubicBezTo>
                    <a:pt x="159" y="20"/>
                    <a:pt x="123" y="1"/>
                    <a:pt x="87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45"/>
            <p:cNvSpPr/>
            <p:nvPr/>
          </p:nvSpPr>
          <p:spPr>
            <a:xfrm>
              <a:off x="4148888" y="3281030"/>
              <a:ext cx="28482" cy="24068"/>
            </a:xfrm>
            <a:custGeom>
              <a:avLst/>
              <a:gdLst/>
              <a:ahLst/>
              <a:cxnLst/>
              <a:rect l="l" t="t" r="r" b="b"/>
              <a:pathLst>
                <a:path w="936" h="791" extrusionOk="0">
                  <a:moveTo>
                    <a:pt x="539" y="1"/>
                  </a:moveTo>
                  <a:cubicBezTo>
                    <a:pt x="191" y="1"/>
                    <a:pt x="1" y="428"/>
                    <a:pt x="254" y="682"/>
                  </a:cubicBezTo>
                  <a:cubicBezTo>
                    <a:pt x="335" y="757"/>
                    <a:pt x="433" y="791"/>
                    <a:pt x="529" y="791"/>
                  </a:cubicBezTo>
                  <a:cubicBezTo>
                    <a:pt x="736" y="791"/>
                    <a:pt x="935" y="634"/>
                    <a:pt x="935" y="397"/>
                  </a:cubicBezTo>
                  <a:cubicBezTo>
                    <a:pt x="935" y="175"/>
                    <a:pt x="761" y="1"/>
                    <a:pt x="5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45"/>
            <p:cNvSpPr/>
            <p:nvPr/>
          </p:nvSpPr>
          <p:spPr>
            <a:xfrm>
              <a:off x="5462674" y="3115773"/>
              <a:ext cx="5903" cy="4321"/>
            </a:xfrm>
            <a:custGeom>
              <a:avLst/>
              <a:gdLst/>
              <a:ahLst/>
              <a:cxnLst/>
              <a:rect l="l" t="t" r="r" b="b"/>
              <a:pathLst>
                <a:path w="194" h="142" extrusionOk="0">
                  <a:moveTo>
                    <a:pt x="98" y="1"/>
                  </a:moveTo>
                  <a:cubicBezTo>
                    <a:pt x="1" y="1"/>
                    <a:pt x="110" y="141"/>
                    <a:pt x="165" y="141"/>
                  </a:cubicBezTo>
                  <a:cubicBezTo>
                    <a:pt x="182" y="141"/>
                    <a:pt x="193" y="129"/>
                    <a:pt x="193" y="96"/>
                  </a:cubicBezTo>
                  <a:cubicBezTo>
                    <a:pt x="193" y="48"/>
                    <a:pt x="146" y="1"/>
                    <a:pt x="98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45"/>
            <p:cNvSpPr/>
            <p:nvPr/>
          </p:nvSpPr>
          <p:spPr>
            <a:xfrm>
              <a:off x="3707582" y="3568183"/>
              <a:ext cx="2921" cy="2921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32" y="0"/>
                    <a:pt x="0" y="16"/>
                    <a:pt x="0" y="48"/>
                  </a:cubicBezTo>
                  <a:cubicBezTo>
                    <a:pt x="0" y="80"/>
                    <a:pt x="32" y="95"/>
                    <a:pt x="48" y="95"/>
                  </a:cubicBezTo>
                  <a:cubicBezTo>
                    <a:pt x="80" y="95"/>
                    <a:pt x="95" y="80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45"/>
            <p:cNvSpPr/>
            <p:nvPr/>
          </p:nvSpPr>
          <p:spPr>
            <a:xfrm>
              <a:off x="4294885" y="3521932"/>
              <a:ext cx="23157" cy="2315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0"/>
                  </a:moveTo>
                  <a:cubicBezTo>
                    <a:pt x="175" y="0"/>
                    <a:pt x="1" y="175"/>
                    <a:pt x="1" y="380"/>
                  </a:cubicBezTo>
                  <a:cubicBezTo>
                    <a:pt x="1" y="586"/>
                    <a:pt x="175" y="760"/>
                    <a:pt x="381" y="760"/>
                  </a:cubicBezTo>
                  <a:cubicBezTo>
                    <a:pt x="602" y="760"/>
                    <a:pt x="761" y="586"/>
                    <a:pt x="761" y="380"/>
                  </a:cubicBezTo>
                  <a:cubicBezTo>
                    <a:pt x="761" y="175"/>
                    <a:pt x="602" y="0"/>
                    <a:pt x="381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45"/>
            <p:cNvSpPr/>
            <p:nvPr/>
          </p:nvSpPr>
          <p:spPr>
            <a:xfrm>
              <a:off x="4849446" y="2832971"/>
              <a:ext cx="9646" cy="8155"/>
            </a:xfrm>
            <a:custGeom>
              <a:avLst/>
              <a:gdLst/>
              <a:ahLst/>
              <a:cxnLst/>
              <a:rect l="l" t="t" r="r" b="b"/>
              <a:pathLst>
                <a:path w="317" h="268" extrusionOk="0">
                  <a:moveTo>
                    <a:pt x="190" y="0"/>
                  </a:moveTo>
                  <a:cubicBezTo>
                    <a:pt x="63" y="0"/>
                    <a:pt x="0" y="143"/>
                    <a:pt x="95" y="222"/>
                  </a:cubicBezTo>
                  <a:cubicBezTo>
                    <a:pt x="121" y="254"/>
                    <a:pt x="155" y="268"/>
                    <a:pt x="188" y="268"/>
                  </a:cubicBezTo>
                  <a:cubicBezTo>
                    <a:pt x="253" y="268"/>
                    <a:pt x="317" y="212"/>
                    <a:pt x="317" y="127"/>
                  </a:cubicBezTo>
                  <a:cubicBezTo>
                    <a:pt x="317" y="48"/>
                    <a:pt x="253" y="0"/>
                    <a:pt x="190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45"/>
            <p:cNvSpPr/>
            <p:nvPr/>
          </p:nvSpPr>
          <p:spPr>
            <a:xfrm>
              <a:off x="4973261" y="2774183"/>
              <a:ext cx="16889" cy="14514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0" y="254"/>
                    <a:pt x="159" y="412"/>
                  </a:cubicBezTo>
                  <a:cubicBezTo>
                    <a:pt x="203" y="457"/>
                    <a:pt x="258" y="477"/>
                    <a:pt x="313" y="477"/>
                  </a:cubicBezTo>
                  <a:cubicBezTo>
                    <a:pt x="434" y="477"/>
                    <a:pt x="555" y="380"/>
                    <a:pt x="555" y="238"/>
                  </a:cubicBezTo>
                  <a:cubicBezTo>
                    <a:pt x="555" y="112"/>
                    <a:pt x="460" y="1"/>
                    <a:pt x="31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45"/>
            <p:cNvSpPr/>
            <p:nvPr/>
          </p:nvSpPr>
          <p:spPr>
            <a:xfrm>
              <a:off x="4678407" y="2945221"/>
              <a:ext cx="31343" cy="27202"/>
            </a:xfrm>
            <a:custGeom>
              <a:avLst/>
              <a:gdLst/>
              <a:ahLst/>
              <a:cxnLst/>
              <a:rect l="l" t="t" r="r" b="b"/>
              <a:pathLst>
                <a:path w="1030" h="894" extrusionOk="0">
                  <a:moveTo>
                    <a:pt x="586" y="1"/>
                  </a:moveTo>
                  <a:cubicBezTo>
                    <a:pt x="190" y="1"/>
                    <a:pt x="0" y="476"/>
                    <a:pt x="269" y="761"/>
                  </a:cubicBezTo>
                  <a:cubicBezTo>
                    <a:pt x="361" y="852"/>
                    <a:pt x="473" y="893"/>
                    <a:pt x="582" y="893"/>
                  </a:cubicBezTo>
                  <a:cubicBezTo>
                    <a:pt x="811" y="893"/>
                    <a:pt x="1029" y="712"/>
                    <a:pt x="1029" y="444"/>
                  </a:cubicBezTo>
                  <a:cubicBezTo>
                    <a:pt x="1029" y="206"/>
                    <a:pt x="839" y="1"/>
                    <a:pt x="58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45"/>
            <p:cNvSpPr/>
            <p:nvPr/>
          </p:nvSpPr>
          <p:spPr>
            <a:xfrm>
              <a:off x="3890671" y="3687189"/>
              <a:ext cx="12537" cy="13023"/>
            </a:xfrm>
            <a:custGeom>
              <a:avLst/>
              <a:gdLst/>
              <a:ahLst/>
              <a:cxnLst/>
              <a:rect l="l" t="t" r="r" b="b"/>
              <a:pathLst>
                <a:path w="412" h="428" extrusionOk="0">
                  <a:moveTo>
                    <a:pt x="206" y="0"/>
                  </a:moveTo>
                  <a:cubicBezTo>
                    <a:pt x="95" y="0"/>
                    <a:pt x="0" y="95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17" y="428"/>
                    <a:pt x="412" y="333"/>
                    <a:pt x="412" y="222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45"/>
            <p:cNvSpPr/>
            <p:nvPr/>
          </p:nvSpPr>
          <p:spPr>
            <a:xfrm>
              <a:off x="3848741" y="2965943"/>
              <a:ext cx="16402" cy="16400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70" y="1"/>
                  </a:moveTo>
                  <a:cubicBezTo>
                    <a:pt x="111" y="1"/>
                    <a:pt x="1" y="127"/>
                    <a:pt x="1" y="270"/>
                  </a:cubicBezTo>
                  <a:cubicBezTo>
                    <a:pt x="1" y="428"/>
                    <a:pt x="111" y="539"/>
                    <a:pt x="270" y="539"/>
                  </a:cubicBezTo>
                  <a:cubicBezTo>
                    <a:pt x="412" y="539"/>
                    <a:pt x="539" y="428"/>
                    <a:pt x="539" y="270"/>
                  </a:cubicBezTo>
                  <a:cubicBezTo>
                    <a:pt x="539" y="127"/>
                    <a:pt x="412" y="1"/>
                    <a:pt x="27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45"/>
            <p:cNvSpPr/>
            <p:nvPr/>
          </p:nvSpPr>
          <p:spPr>
            <a:xfrm>
              <a:off x="4184064" y="3750298"/>
              <a:ext cx="14972" cy="15457"/>
            </a:xfrm>
            <a:custGeom>
              <a:avLst/>
              <a:gdLst/>
              <a:ahLst/>
              <a:cxnLst/>
              <a:rect l="l" t="t" r="r" b="b"/>
              <a:pathLst>
                <a:path w="492" h="508" extrusionOk="0">
                  <a:moveTo>
                    <a:pt x="238" y="1"/>
                  </a:moveTo>
                  <a:cubicBezTo>
                    <a:pt x="112" y="1"/>
                    <a:pt x="1" y="111"/>
                    <a:pt x="1" y="254"/>
                  </a:cubicBezTo>
                  <a:cubicBezTo>
                    <a:pt x="1" y="396"/>
                    <a:pt x="112" y="507"/>
                    <a:pt x="238" y="507"/>
                  </a:cubicBezTo>
                  <a:cubicBezTo>
                    <a:pt x="381" y="507"/>
                    <a:pt x="492" y="396"/>
                    <a:pt x="492" y="254"/>
                  </a:cubicBezTo>
                  <a:cubicBezTo>
                    <a:pt x="492" y="111"/>
                    <a:pt x="381" y="1"/>
                    <a:pt x="238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45"/>
            <p:cNvSpPr/>
            <p:nvPr/>
          </p:nvSpPr>
          <p:spPr>
            <a:xfrm>
              <a:off x="4301640" y="3804734"/>
              <a:ext cx="9646" cy="8185"/>
            </a:xfrm>
            <a:custGeom>
              <a:avLst/>
              <a:gdLst/>
              <a:ahLst/>
              <a:cxnLst/>
              <a:rect l="l" t="t" r="r" b="b"/>
              <a:pathLst>
                <a:path w="317" h="269" extrusionOk="0">
                  <a:moveTo>
                    <a:pt x="174" y="1"/>
                  </a:moveTo>
                  <a:cubicBezTo>
                    <a:pt x="64" y="1"/>
                    <a:pt x="0" y="143"/>
                    <a:pt x="79" y="222"/>
                  </a:cubicBezTo>
                  <a:cubicBezTo>
                    <a:pt x="112" y="255"/>
                    <a:pt x="150" y="269"/>
                    <a:pt x="186" y="269"/>
                  </a:cubicBezTo>
                  <a:cubicBezTo>
                    <a:pt x="255" y="269"/>
                    <a:pt x="317" y="216"/>
                    <a:pt x="317" y="143"/>
                  </a:cubicBezTo>
                  <a:cubicBezTo>
                    <a:pt x="317" y="64"/>
                    <a:pt x="254" y="1"/>
                    <a:pt x="17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45"/>
            <p:cNvSpPr/>
            <p:nvPr/>
          </p:nvSpPr>
          <p:spPr>
            <a:xfrm>
              <a:off x="5045042" y="3693457"/>
              <a:ext cx="10164" cy="10132"/>
            </a:xfrm>
            <a:custGeom>
              <a:avLst/>
              <a:gdLst/>
              <a:ahLst/>
              <a:cxnLst/>
              <a:rect l="l" t="t" r="r" b="b"/>
              <a:pathLst>
                <a:path w="334" h="333" extrusionOk="0">
                  <a:moveTo>
                    <a:pt x="175" y="0"/>
                  </a:moveTo>
                  <a:cubicBezTo>
                    <a:pt x="80" y="0"/>
                    <a:pt x="1" y="79"/>
                    <a:pt x="1" y="174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54" y="333"/>
                    <a:pt x="333" y="254"/>
                    <a:pt x="333" y="174"/>
                  </a:cubicBezTo>
                  <a:cubicBezTo>
                    <a:pt x="333" y="79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45"/>
            <p:cNvSpPr/>
            <p:nvPr/>
          </p:nvSpPr>
          <p:spPr>
            <a:xfrm>
              <a:off x="5187174" y="3373532"/>
              <a:ext cx="27022" cy="23125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1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45"/>
            <p:cNvSpPr/>
            <p:nvPr/>
          </p:nvSpPr>
          <p:spPr>
            <a:xfrm>
              <a:off x="5285945" y="3152409"/>
              <a:ext cx="22183" cy="19048"/>
            </a:xfrm>
            <a:custGeom>
              <a:avLst/>
              <a:gdLst/>
              <a:ahLst/>
              <a:cxnLst/>
              <a:rect l="l" t="t" r="r" b="b"/>
              <a:pathLst>
                <a:path w="729" h="626" extrusionOk="0">
                  <a:moveTo>
                    <a:pt x="412" y="0"/>
                  </a:moveTo>
                  <a:cubicBezTo>
                    <a:pt x="143" y="0"/>
                    <a:pt x="0" y="333"/>
                    <a:pt x="190" y="538"/>
                  </a:cubicBezTo>
                  <a:cubicBezTo>
                    <a:pt x="256" y="599"/>
                    <a:pt x="334" y="625"/>
                    <a:pt x="410" y="625"/>
                  </a:cubicBezTo>
                  <a:cubicBezTo>
                    <a:pt x="574" y="625"/>
                    <a:pt x="729" y="501"/>
                    <a:pt x="729" y="317"/>
                  </a:cubicBezTo>
                  <a:cubicBezTo>
                    <a:pt x="729" y="143"/>
                    <a:pt x="586" y="0"/>
                    <a:pt x="412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45"/>
            <p:cNvSpPr/>
            <p:nvPr/>
          </p:nvSpPr>
          <p:spPr>
            <a:xfrm>
              <a:off x="4585417" y="3342221"/>
              <a:ext cx="19293" cy="19291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1"/>
                  </a:moveTo>
                  <a:cubicBezTo>
                    <a:pt x="143" y="1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4" y="491"/>
                    <a:pt x="634" y="317"/>
                  </a:cubicBezTo>
                  <a:cubicBezTo>
                    <a:pt x="634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45"/>
            <p:cNvSpPr/>
            <p:nvPr/>
          </p:nvSpPr>
          <p:spPr>
            <a:xfrm>
              <a:off x="4592629" y="3076763"/>
              <a:ext cx="25105" cy="24585"/>
            </a:xfrm>
            <a:custGeom>
              <a:avLst/>
              <a:gdLst/>
              <a:ahLst/>
              <a:cxnLst/>
              <a:rect l="l" t="t" r="r" b="b"/>
              <a:pathLst>
                <a:path w="825" h="808" extrusionOk="0">
                  <a:moveTo>
                    <a:pt x="412" y="0"/>
                  </a:moveTo>
                  <a:cubicBezTo>
                    <a:pt x="191" y="0"/>
                    <a:pt x="1" y="174"/>
                    <a:pt x="1" y="396"/>
                  </a:cubicBezTo>
                  <a:cubicBezTo>
                    <a:pt x="1" y="634"/>
                    <a:pt x="191" y="808"/>
                    <a:pt x="412" y="808"/>
                  </a:cubicBezTo>
                  <a:cubicBezTo>
                    <a:pt x="634" y="808"/>
                    <a:pt x="824" y="634"/>
                    <a:pt x="824" y="396"/>
                  </a:cubicBezTo>
                  <a:cubicBezTo>
                    <a:pt x="824" y="174"/>
                    <a:pt x="634" y="0"/>
                    <a:pt x="4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45"/>
            <p:cNvSpPr/>
            <p:nvPr/>
          </p:nvSpPr>
          <p:spPr>
            <a:xfrm>
              <a:off x="4270785" y="3364860"/>
              <a:ext cx="20266" cy="17435"/>
            </a:xfrm>
            <a:custGeom>
              <a:avLst/>
              <a:gdLst/>
              <a:ahLst/>
              <a:cxnLst/>
              <a:rect l="l" t="t" r="r" b="b"/>
              <a:pathLst>
                <a:path w="666" h="573" extrusionOk="0">
                  <a:moveTo>
                    <a:pt x="381" y="1"/>
                  </a:moveTo>
                  <a:cubicBezTo>
                    <a:pt x="128" y="1"/>
                    <a:pt x="1" y="317"/>
                    <a:pt x="175" y="492"/>
                  </a:cubicBezTo>
                  <a:cubicBezTo>
                    <a:pt x="231" y="547"/>
                    <a:pt x="299" y="572"/>
                    <a:pt x="367" y="572"/>
                  </a:cubicBezTo>
                  <a:cubicBezTo>
                    <a:pt x="512" y="572"/>
                    <a:pt x="655" y="458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45"/>
            <p:cNvSpPr/>
            <p:nvPr/>
          </p:nvSpPr>
          <p:spPr>
            <a:xfrm>
              <a:off x="4020753" y="3642368"/>
              <a:ext cx="19293" cy="16492"/>
            </a:xfrm>
            <a:custGeom>
              <a:avLst/>
              <a:gdLst/>
              <a:ahLst/>
              <a:cxnLst/>
              <a:rect l="l" t="t" r="r" b="b"/>
              <a:pathLst>
                <a:path w="634" h="542" extrusionOk="0">
                  <a:moveTo>
                    <a:pt x="364" y="1"/>
                  </a:moveTo>
                  <a:cubicBezTo>
                    <a:pt x="111" y="1"/>
                    <a:pt x="0" y="286"/>
                    <a:pt x="174" y="460"/>
                  </a:cubicBezTo>
                  <a:cubicBezTo>
                    <a:pt x="225" y="516"/>
                    <a:pt x="291" y="541"/>
                    <a:pt x="357" y="541"/>
                  </a:cubicBezTo>
                  <a:cubicBezTo>
                    <a:pt x="495" y="541"/>
                    <a:pt x="634" y="431"/>
                    <a:pt x="634" y="270"/>
                  </a:cubicBezTo>
                  <a:cubicBezTo>
                    <a:pt x="634" y="112"/>
                    <a:pt x="507" y="1"/>
                    <a:pt x="364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45"/>
            <p:cNvSpPr/>
            <p:nvPr/>
          </p:nvSpPr>
          <p:spPr>
            <a:xfrm>
              <a:off x="4044366" y="3432290"/>
              <a:ext cx="32773" cy="27689"/>
            </a:xfrm>
            <a:custGeom>
              <a:avLst/>
              <a:gdLst/>
              <a:ahLst/>
              <a:cxnLst/>
              <a:rect l="l" t="t" r="r" b="b"/>
              <a:pathLst>
                <a:path w="1077" h="910" extrusionOk="0">
                  <a:moveTo>
                    <a:pt x="645" y="1"/>
                  </a:moveTo>
                  <a:cubicBezTo>
                    <a:pt x="636" y="1"/>
                    <a:pt x="627" y="1"/>
                    <a:pt x="618" y="1"/>
                  </a:cubicBezTo>
                  <a:cubicBezTo>
                    <a:pt x="206" y="1"/>
                    <a:pt x="0" y="492"/>
                    <a:pt x="301" y="777"/>
                  </a:cubicBezTo>
                  <a:cubicBezTo>
                    <a:pt x="393" y="869"/>
                    <a:pt x="506" y="910"/>
                    <a:pt x="617" y="910"/>
                  </a:cubicBezTo>
                  <a:cubicBezTo>
                    <a:pt x="851" y="910"/>
                    <a:pt x="1077" y="729"/>
                    <a:pt x="1077" y="461"/>
                  </a:cubicBezTo>
                  <a:cubicBezTo>
                    <a:pt x="1077" y="201"/>
                    <a:pt x="886" y="1"/>
                    <a:pt x="645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45"/>
            <p:cNvSpPr/>
            <p:nvPr/>
          </p:nvSpPr>
          <p:spPr>
            <a:xfrm>
              <a:off x="4713096" y="3249232"/>
              <a:ext cx="16402" cy="16400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69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12"/>
                    <a:pt x="127" y="539"/>
                    <a:pt x="269" y="539"/>
                  </a:cubicBezTo>
                  <a:cubicBezTo>
                    <a:pt x="412" y="539"/>
                    <a:pt x="539" y="412"/>
                    <a:pt x="539" y="270"/>
                  </a:cubicBezTo>
                  <a:cubicBezTo>
                    <a:pt x="539" y="127"/>
                    <a:pt x="412" y="1"/>
                    <a:pt x="26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45"/>
            <p:cNvSpPr/>
            <p:nvPr/>
          </p:nvSpPr>
          <p:spPr>
            <a:xfrm>
              <a:off x="4604192" y="2879709"/>
              <a:ext cx="28939" cy="25072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39" y="0"/>
                  </a:moveTo>
                  <a:cubicBezTo>
                    <a:pt x="175" y="0"/>
                    <a:pt x="1" y="444"/>
                    <a:pt x="254" y="697"/>
                  </a:cubicBezTo>
                  <a:cubicBezTo>
                    <a:pt x="337" y="785"/>
                    <a:pt x="440" y="824"/>
                    <a:pt x="541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7" y="0"/>
                    <a:pt x="53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45"/>
            <p:cNvSpPr/>
            <p:nvPr/>
          </p:nvSpPr>
          <p:spPr>
            <a:xfrm>
              <a:off x="4372934" y="3794632"/>
              <a:ext cx="11594" cy="9798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9"/>
                  </a:cubicBezTo>
                  <a:cubicBezTo>
                    <a:pt x="381" y="64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45"/>
            <p:cNvSpPr/>
            <p:nvPr/>
          </p:nvSpPr>
          <p:spPr>
            <a:xfrm>
              <a:off x="4401507" y="3048313"/>
              <a:ext cx="22518" cy="19078"/>
            </a:xfrm>
            <a:custGeom>
              <a:avLst/>
              <a:gdLst/>
              <a:ahLst/>
              <a:cxnLst/>
              <a:rect l="l" t="t" r="r" b="b"/>
              <a:pathLst>
                <a:path w="740" h="627" extrusionOk="0">
                  <a:moveTo>
                    <a:pt x="405" y="1"/>
                  </a:moveTo>
                  <a:cubicBezTo>
                    <a:pt x="132" y="1"/>
                    <a:pt x="0" y="338"/>
                    <a:pt x="202" y="539"/>
                  </a:cubicBezTo>
                  <a:cubicBezTo>
                    <a:pt x="262" y="600"/>
                    <a:pt x="338" y="626"/>
                    <a:pt x="414" y="626"/>
                  </a:cubicBezTo>
                  <a:cubicBezTo>
                    <a:pt x="577" y="626"/>
                    <a:pt x="740" y="502"/>
                    <a:pt x="740" y="318"/>
                  </a:cubicBezTo>
                  <a:cubicBezTo>
                    <a:pt x="740" y="128"/>
                    <a:pt x="597" y="1"/>
                    <a:pt x="423" y="1"/>
                  </a:cubicBezTo>
                  <a:cubicBezTo>
                    <a:pt x="417" y="1"/>
                    <a:pt x="411" y="1"/>
                    <a:pt x="40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45"/>
            <p:cNvSpPr/>
            <p:nvPr/>
          </p:nvSpPr>
          <p:spPr>
            <a:xfrm>
              <a:off x="4564209" y="3028565"/>
              <a:ext cx="17862" cy="1530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0" y="480"/>
                    <a:pt x="274" y="503"/>
                    <a:pt x="335" y="503"/>
                  </a:cubicBezTo>
                  <a:cubicBezTo>
                    <a:pt x="464" y="503"/>
                    <a:pt x="586" y="404"/>
                    <a:pt x="586" y="254"/>
                  </a:cubicBezTo>
                  <a:cubicBezTo>
                    <a:pt x="586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45"/>
            <p:cNvSpPr/>
            <p:nvPr/>
          </p:nvSpPr>
          <p:spPr>
            <a:xfrm>
              <a:off x="4888486" y="3108561"/>
              <a:ext cx="8673" cy="5933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0"/>
                  </a:moveTo>
                  <a:cubicBezTo>
                    <a:pt x="1" y="0"/>
                    <a:pt x="158" y="194"/>
                    <a:pt x="240" y="194"/>
                  </a:cubicBezTo>
                  <a:cubicBezTo>
                    <a:pt x="266" y="194"/>
                    <a:pt x="285" y="176"/>
                    <a:pt x="285" y="127"/>
                  </a:cubicBezTo>
                  <a:cubicBezTo>
                    <a:pt x="285" y="48"/>
                    <a:pt x="221" y="0"/>
                    <a:pt x="15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45"/>
            <p:cNvSpPr/>
            <p:nvPr/>
          </p:nvSpPr>
          <p:spPr>
            <a:xfrm>
              <a:off x="4122416" y="3074360"/>
              <a:ext cx="30369" cy="26381"/>
            </a:xfrm>
            <a:custGeom>
              <a:avLst/>
              <a:gdLst/>
              <a:ahLst/>
              <a:cxnLst/>
              <a:rect l="l" t="t" r="r" b="b"/>
              <a:pathLst>
                <a:path w="998" h="867" extrusionOk="0">
                  <a:moveTo>
                    <a:pt x="570" y="0"/>
                  </a:moveTo>
                  <a:cubicBezTo>
                    <a:pt x="190" y="0"/>
                    <a:pt x="0" y="459"/>
                    <a:pt x="269" y="744"/>
                  </a:cubicBezTo>
                  <a:cubicBezTo>
                    <a:pt x="354" y="829"/>
                    <a:pt x="458" y="867"/>
                    <a:pt x="560" y="867"/>
                  </a:cubicBezTo>
                  <a:cubicBezTo>
                    <a:pt x="782" y="867"/>
                    <a:pt x="998" y="688"/>
                    <a:pt x="998" y="428"/>
                  </a:cubicBezTo>
                  <a:cubicBezTo>
                    <a:pt x="998" y="190"/>
                    <a:pt x="808" y="0"/>
                    <a:pt x="57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45"/>
            <p:cNvSpPr/>
            <p:nvPr/>
          </p:nvSpPr>
          <p:spPr>
            <a:xfrm>
              <a:off x="4777635" y="3469412"/>
              <a:ext cx="39559" cy="33957"/>
            </a:xfrm>
            <a:custGeom>
              <a:avLst/>
              <a:gdLst/>
              <a:ahLst/>
              <a:cxnLst/>
              <a:rect l="l" t="t" r="r" b="b"/>
              <a:pathLst>
                <a:path w="1300" h="1116" extrusionOk="0">
                  <a:moveTo>
                    <a:pt x="745" y="1"/>
                  </a:moveTo>
                  <a:cubicBezTo>
                    <a:pt x="238" y="1"/>
                    <a:pt x="1" y="602"/>
                    <a:pt x="349" y="951"/>
                  </a:cubicBezTo>
                  <a:cubicBezTo>
                    <a:pt x="463" y="1064"/>
                    <a:pt x="603" y="1115"/>
                    <a:pt x="741" y="1115"/>
                  </a:cubicBezTo>
                  <a:cubicBezTo>
                    <a:pt x="1026" y="1115"/>
                    <a:pt x="1299" y="896"/>
                    <a:pt x="1299" y="555"/>
                  </a:cubicBezTo>
                  <a:cubicBezTo>
                    <a:pt x="1299" y="254"/>
                    <a:pt x="1046" y="1"/>
                    <a:pt x="74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45"/>
            <p:cNvSpPr/>
            <p:nvPr/>
          </p:nvSpPr>
          <p:spPr>
            <a:xfrm>
              <a:off x="4300179" y="3711745"/>
              <a:ext cx="23157" cy="2315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1"/>
                  </a:moveTo>
                  <a:cubicBezTo>
                    <a:pt x="175" y="1"/>
                    <a:pt x="1" y="175"/>
                    <a:pt x="1" y="381"/>
                  </a:cubicBezTo>
                  <a:cubicBezTo>
                    <a:pt x="1" y="587"/>
                    <a:pt x="175" y="761"/>
                    <a:pt x="381" y="761"/>
                  </a:cubicBezTo>
                  <a:cubicBezTo>
                    <a:pt x="587" y="761"/>
                    <a:pt x="761" y="587"/>
                    <a:pt x="761" y="381"/>
                  </a:cubicBezTo>
                  <a:cubicBezTo>
                    <a:pt x="761" y="175"/>
                    <a:pt x="587" y="1"/>
                    <a:pt x="38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45"/>
            <p:cNvSpPr/>
            <p:nvPr/>
          </p:nvSpPr>
          <p:spPr>
            <a:xfrm>
              <a:off x="3704205" y="3079167"/>
              <a:ext cx="11107" cy="11106"/>
            </a:xfrm>
            <a:custGeom>
              <a:avLst/>
              <a:gdLst/>
              <a:ahLst/>
              <a:cxnLst/>
              <a:rect l="l" t="t" r="r" b="b"/>
              <a:pathLst>
                <a:path w="365" h="365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85"/>
                    <a:pt x="80" y="365"/>
                    <a:pt x="175" y="365"/>
                  </a:cubicBezTo>
                  <a:cubicBezTo>
                    <a:pt x="286" y="365"/>
                    <a:pt x="365" y="285"/>
                    <a:pt x="365" y="175"/>
                  </a:cubicBezTo>
                  <a:cubicBezTo>
                    <a:pt x="365" y="80"/>
                    <a:pt x="286" y="0"/>
                    <a:pt x="175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45"/>
            <p:cNvSpPr/>
            <p:nvPr/>
          </p:nvSpPr>
          <p:spPr>
            <a:xfrm>
              <a:off x="4084836" y="3311884"/>
              <a:ext cx="28452" cy="24068"/>
            </a:xfrm>
            <a:custGeom>
              <a:avLst/>
              <a:gdLst/>
              <a:ahLst/>
              <a:cxnLst/>
              <a:rect l="l" t="t" r="r" b="b"/>
              <a:pathLst>
                <a:path w="935" h="791" extrusionOk="0">
                  <a:moveTo>
                    <a:pt x="538" y="0"/>
                  </a:moveTo>
                  <a:cubicBezTo>
                    <a:pt x="174" y="0"/>
                    <a:pt x="0" y="428"/>
                    <a:pt x="253" y="681"/>
                  </a:cubicBezTo>
                  <a:cubicBezTo>
                    <a:pt x="334" y="756"/>
                    <a:pt x="432" y="790"/>
                    <a:pt x="528" y="790"/>
                  </a:cubicBezTo>
                  <a:cubicBezTo>
                    <a:pt x="735" y="790"/>
                    <a:pt x="934" y="634"/>
                    <a:pt x="934" y="396"/>
                  </a:cubicBezTo>
                  <a:cubicBezTo>
                    <a:pt x="934" y="174"/>
                    <a:pt x="760" y="0"/>
                    <a:pt x="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45"/>
            <p:cNvSpPr/>
            <p:nvPr/>
          </p:nvSpPr>
          <p:spPr>
            <a:xfrm>
              <a:off x="4862439" y="3469899"/>
              <a:ext cx="14485" cy="14483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0"/>
                  </a:moveTo>
                  <a:cubicBezTo>
                    <a:pt x="96" y="0"/>
                    <a:pt x="1" y="111"/>
                    <a:pt x="1" y="238"/>
                  </a:cubicBezTo>
                  <a:cubicBezTo>
                    <a:pt x="1" y="380"/>
                    <a:pt x="96" y="475"/>
                    <a:pt x="238" y="475"/>
                  </a:cubicBezTo>
                  <a:cubicBezTo>
                    <a:pt x="365" y="475"/>
                    <a:pt x="476" y="380"/>
                    <a:pt x="476" y="238"/>
                  </a:cubicBezTo>
                  <a:cubicBezTo>
                    <a:pt x="476" y="111"/>
                    <a:pt x="365" y="0"/>
                    <a:pt x="23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45"/>
            <p:cNvSpPr/>
            <p:nvPr/>
          </p:nvSpPr>
          <p:spPr>
            <a:xfrm>
              <a:off x="4703754" y="2802603"/>
              <a:ext cx="7912" cy="5325"/>
            </a:xfrm>
            <a:custGeom>
              <a:avLst/>
              <a:gdLst/>
              <a:ahLst/>
              <a:cxnLst/>
              <a:rect l="l" t="t" r="r" b="b"/>
              <a:pathLst>
                <a:path w="260" h="175" extrusionOk="0">
                  <a:moveTo>
                    <a:pt x="133" y="1"/>
                  </a:moveTo>
                  <a:cubicBezTo>
                    <a:pt x="1" y="1"/>
                    <a:pt x="143" y="175"/>
                    <a:pt x="218" y="175"/>
                  </a:cubicBezTo>
                  <a:cubicBezTo>
                    <a:pt x="242" y="175"/>
                    <a:pt x="260" y="157"/>
                    <a:pt x="260" y="112"/>
                  </a:cubicBezTo>
                  <a:cubicBezTo>
                    <a:pt x="260" y="48"/>
                    <a:pt x="196" y="1"/>
                    <a:pt x="133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45"/>
            <p:cNvSpPr/>
            <p:nvPr/>
          </p:nvSpPr>
          <p:spPr>
            <a:xfrm>
              <a:off x="4546864" y="2867659"/>
              <a:ext cx="11594" cy="9798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22" y="0"/>
                  </a:moveTo>
                  <a:cubicBezTo>
                    <a:pt x="80" y="0"/>
                    <a:pt x="1" y="175"/>
                    <a:pt x="111" y="270"/>
                  </a:cubicBezTo>
                  <a:cubicBezTo>
                    <a:pt x="143" y="306"/>
                    <a:pt x="182" y="322"/>
                    <a:pt x="221" y="322"/>
                  </a:cubicBezTo>
                  <a:cubicBezTo>
                    <a:pt x="302" y="322"/>
                    <a:pt x="381" y="255"/>
                    <a:pt x="381" y="159"/>
                  </a:cubicBezTo>
                  <a:cubicBezTo>
                    <a:pt x="381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45"/>
            <p:cNvSpPr/>
            <p:nvPr/>
          </p:nvSpPr>
          <p:spPr>
            <a:xfrm>
              <a:off x="5208382" y="2760216"/>
              <a:ext cx="9159" cy="9189"/>
            </a:xfrm>
            <a:custGeom>
              <a:avLst/>
              <a:gdLst/>
              <a:ahLst/>
              <a:cxnLst/>
              <a:rect l="l" t="t" r="r" b="b"/>
              <a:pathLst>
                <a:path w="301" h="302" extrusionOk="0">
                  <a:moveTo>
                    <a:pt x="143" y="1"/>
                  </a:moveTo>
                  <a:cubicBezTo>
                    <a:pt x="64" y="1"/>
                    <a:pt x="0" y="64"/>
                    <a:pt x="0" y="159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22" y="301"/>
                    <a:pt x="301" y="238"/>
                    <a:pt x="301" y="159"/>
                  </a:cubicBezTo>
                  <a:cubicBezTo>
                    <a:pt x="301" y="64"/>
                    <a:pt x="222" y="1"/>
                    <a:pt x="143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45"/>
            <p:cNvSpPr/>
            <p:nvPr/>
          </p:nvSpPr>
          <p:spPr>
            <a:xfrm>
              <a:off x="5093697" y="3293566"/>
              <a:ext cx="12081" cy="12080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80"/>
                    <a:pt x="1" y="190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190"/>
                  </a:cubicBezTo>
                  <a:cubicBezTo>
                    <a:pt x="397" y="80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45"/>
            <p:cNvSpPr/>
            <p:nvPr/>
          </p:nvSpPr>
          <p:spPr>
            <a:xfrm>
              <a:off x="4781986" y="2967495"/>
              <a:ext cx="12081" cy="11958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8" y="1"/>
                  </a:moveTo>
                  <a:cubicBezTo>
                    <a:pt x="99" y="1"/>
                    <a:pt x="0" y="68"/>
                    <a:pt x="0" y="203"/>
                  </a:cubicBezTo>
                  <a:cubicBezTo>
                    <a:pt x="0" y="330"/>
                    <a:pt x="99" y="393"/>
                    <a:pt x="198" y="393"/>
                  </a:cubicBezTo>
                  <a:cubicBezTo>
                    <a:pt x="297" y="393"/>
                    <a:pt x="396" y="330"/>
                    <a:pt x="396" y="203"/>
                  </a:cubicBezTo>
                  <a:cubicBezTo>
                    <a:pt x="396" y="68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45"/>
            <p:cNvSpPr/>
            <p:nvPr/>
          </p:nvSpPr>
          <p:spPr>
            <a:xfrm>
              <a:off x="4826321" y="3767642"/>
              <a:ext cx="13998" cy="12049"/>
            </a:xfrm>
            <a:custGeom>
              <a:avLst/>
              <a:gdLst/>
              <a:ahLst/>
              <a:cxnLst/>
              <a:rect l="l" t="t" r="r" b="b"/>
              <a:pathLst>
                <a:path w="460" h="396" extrusionOk="0">
                  <a:moveTo>
                    <a:pt x="253" y="1"/>
                  </a:moveTo>
                  <a:cubicBezTo>
                    <a:pt x="79" y="1"/>
                    <a:pt x="0" y="206"/>
                    <a:pt x="127" y="333"/>
                  </a:cubicBezTo>
                  <a:cubicBezTo>
                    <a:pt x="164" y="376"/>
                    <a:pt x="215" y="395"/>
                    <a:pt x="265" y="395"/>
                  </a:cubicBezTo>
                  <a:cubicBezTo>
                    <a:pt x="362" y="395"/>
                    <a:pt x="459" y="322"/>
                    <a:pt x="459" y="206"/>
                  </a:cubicBezTo>
                  <a:cubicBezTo>
                    <a:pt x="459" y="96"/>
                    <a:pt x="364" y="1"/>
                    <a:pt x="253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45"/>
            <p:cNvSpPr/>
            <p:nvPr/>
          </p:nvSpPr>
          <p:spPr>
            <a:xfrm>
              <a:off x="4720307" y="2839239"/>
              <a:ext cx="13054" cy="10741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54" y="0"/>
                  </a:moveTo>
                  <a:cubicBezTo>
                    <a:pt x="80" y="0"/>
                    <a:pt x="1" y="190"/>
                    <a:pt x="127" y="301"/>
                  </a:cubicBezTo>
                  <a:cubicBezTo>
                    <a:pt x="163" y="337"/>
                    <a:pt x="207" y="353"/>
                    <a:pt x="250" y="353"/>
                  </a:cubicBezTo>
                  <a:cubicBezTo>
                    <a:pt x="341" y="353"/>
                    <a:pt x="428" y="282"/>
                    <a:pt x="428" y="174"/>
                  </a:cubicBezTo>
                  <a:cubicBezTo>
                    <a:pt x="428" y="79"/>
                    <a:pt x="349" y="0"/>
                    <a:pt x="25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45"/>
            <p:cNvSpPr/>
            <p:nvPr/>
          </p:nvSpPr>
          <p:spPr>
            <a:xfrm>
              <a:off x="4302583" y="2944247"/>
              <a:ext cx="14972" cy="14483"/>
            </a:xfrm>
            <a:custGeom>
              <a:avLst/>
              <a:gdLst/>
              <a:ahLst/>
              <a:cxnLst/>
              <a:rect l="l" t="t" r="r" b="b"/>
              <a:pathLst>
                <a:path w="492" h="476" extrusionOk="0">
                  <a:moveTo>
                    <a:pt x="246" y="1"/>
                  </a:moveTo>
                  <a:cubicBezTo>
                    <a:pt x="124" y="1"/>
                    <a:pt x="1" y="80"/>
                    <a:pt x="1" y="238"/>
                  </a:cubicBezTo>
                  <a:cubicBezTo>
                    <a:pt x="1" y="397"/>
                    <a:pt x="124" y="476"/>
                    <a:pt x="246" y="476"/>
                  </a:cubicBezTo>
                  <a:cubicBezTo>
                    <a:pt x="369" y="476"/>
                    <a:pt x="492" y="397"/>
                    <a:pt x="492" y="238"/>
                  </a:cubicBezTo>
                  <a:cubicBezTo>
                    <a:pt x="492" y="80"/>
                    <a:pt x="369" y="1"/>
                    <a:pt x="246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45"/>
            <p:cNvSpPr/>
            <p:nvPr/>
          </p:nvSpPr>
          <p:spPr>
            <a:xfrm>
              <a:off x="4555536" y="3413059"/>
              <a:ext cx="34721" cy="34718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0"/>
                  </a:moveTo>
                  <a:cubicBezTo>
                    <a:pt x="254" y="0"/>
                    <a:pt x="1" y="253"/>
                    <a:pt x="1" y="570"/>
                  </a:cubicBezTo>
                  <a:cubicBezTo>
                    <a:pt x="1" y="887"/>
                    <a:pt x="254" y="1140"/>
                    <a:pt x="571" y="1140"/>
                  </a:cubicBezTo>
                  <a:cubicBezTo>
                    <a:pt x="887" y="1140"/>
                    <a:pt x="1141" y="887"/>
                    <a:pt x="1141" y="570"/>
                  </a:cubicBezTo>
                  <a:cubicBezTo>
                    <a:pt x="1141" y="253"/>
                    <a:pt x="887" y="0"/>
                    <a:pt x="57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45"/>
            <p:cNvSpPr/>
            <p:nvPr/>
          </p:nvSpPr>
          <p:spPr>
            <a:xfrm>
              <a:off x="4436043" y="3422187"/>
              <a:ext cx="12081" cy="10467"/>
            </a:xfrm>
            <a:custGeom>
              <a:avLst/>
              <a:gdLst/>
              <a:ahLst/>
              <a:cxnLst/>
              <a:rect l="l" t="t" r="r" b="b"/>
              <a:pathLst>
                <a:path w="397" h="344" extrusionOk="0">
                  <a:moveTo>
                    <a:pt x="222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45" y="330"/>
                    <a:pt x="184" y="343"/>
                    <a:pt x="223" y="343"/>
                  </a:cubicBezTo>
                  <a:cubicBezTo>
                    <a:pt x="312" y="343"/>
                    <a:pt x="397" y="275"/>
                    <a:pt x="397" y="175"/>
                  </a:cubicBezTo>
                  <a:cubicBezTo>
                    <a:pt x="397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45"/>
            <p:cNvSpPr/>
            <p:nvPr/>
          </p:nvSpPr>
          <p:spPr>
            <a:xfrm>
              <a:off x="3654576" y="3366321"/>
              <a:ext cx="7729" cy="7242"/>
            </a:xfrm>
            <a:custGeom>
              <a:avLst/>
              <a:gdLst/>
              <a:ahLst/>
              <a:cxnLst/>
              <a:rect l="l" t="t" r="r" b="b"/>
              <a:pathLst>
                <a:path w="254" h="238" extrusionOk="0">
                  <a:moveTo>
                    <a:pt x="127" y="0"/>
                  </a:moveTo>
                  <a:cubicBezTo>
                    <a:pt x="64" y="0"/>
                    <a:pt x="1" y="48"/>
                    <a:pt x="1" y="111"/>
                  </a:cubicBezTo>
                  <a:cubicBezTo>
                    <a:pt x="1" y="174"/>
                    <a:pt x="64" y="238"/>
                    <a:pt x="127" y="238"/>
                  </a:cubicBezTo>
                  <a:cubicBezTo>
                    <a:pt x="191" y="238"/>
                    <a:pt x="254" y="174"/>
                    <a:pt x="254" y="111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45"/>
            <p:cNvSpPr/>
            <p:nvPr/>
          </p:nvSpPr>
          <p:spPr>
            <a:xfrm>
              <a:off x="4743920" y="3950243"/>
              <a:ext cx="11107" cy="9585"/>
            </a:xfrm>
            <a:custGeom>
              <a:avLst/>
              <a:gdLst/>
              <a:ahLst/>
              <a:cxnLst/>
              <a:rect l="l" t="t" r="r" b="b"/>
              <a:pathLst>
                <a:path w="365" h="315" extrusionOk="0">
                  <a:moveTo>
                    <a:pt x="206" y="1"/>
                  </a:moveTo>
                  <a:cubicBezTo>
                    <a:pt x="64" y="1"/>
                    <a:pt x="1" y="175"/>
                    <a:pt x="96" y="270"/>
                  </a:cubicBezTo>
                  <a:cubicBezTo>
                    <a:pt x="127" y="301"/>
                    <a:pt x="166" y="315"/>
                    <a:pt x="205" y="315"/>
                  </a:cubicBezTo>
                  <a:cubicBezTo>
                    <a:pt x="286" y="315"/>
                    <a:pt x="365" y="255"/>
                    <a:pt x="365" y="159"/>
                  </a:cubicBezTo>
                  <a:cubicBezTo>
                    <a:pt x="365" y="80"/>
                    <a:pt x="286" y="1"/>
                    <a:pt x="20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45"/>
            <p:cNvSpPr/>
            <p:nvPr/>
          </p:nvSpPr>
          <p:spPr>
            <a:xfrm>
              <a:off x="4309339" y="3768129"/>
              <a:ext cx="11594" cy="9585"/>
            </a:xfrm>
            <a:custGeom>
              <a:avLst/>
              <a:gdLst/>
              <a:ahLst/>
              <a:cxnLst/>
              <a:rect l="l" t="t" r="r" b="b"/>
              <a:pathLst>
                <a:path w="381" h="315" extrusionOk="0">
                  <a:moveTo>
                    <a:pt x="222" y="0"/>
                  </a:moveTo>
                  <a:cubicBezTo>
                    <a:pt x="80" y="0"/>
                    <a:pt x="1" y="175"/>
                    <a:pt x="96" y="270"/>
                  </a:cubicBezTo>
                  <a:cubicBezTo>
                    <a:pt x="132" y="301"/>
                    <a:pt x="175" y="315"/>
                    <a:pt x="216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1" y="0"/>
                    <a:pt x="22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45"/>
            <p:cNvSpPr/>
            <p:nvPr/>
          </p:nvSpPr>
          <p:spPr>
            <a:xfrm>
              <a:off x="4418699" y="3660655"/>
              <a:ext cx="29913" cy="25590"/>
            </a:xfrm>
            <a:custGeom>
              <a:avLst/>
              <a:gdLst/>
              <a:ahLst/>
              <a:cxnLst/>
              <a:rect l="l" t="t" r="r" b="b"/>
              <a:pathLst>
                <a:path w="983" h="841" extrusionOk="0">
                  <a:moveTo>
                    <a:pt x="595" y="1"/>
                  </a:moveTo>
                  <a:cubicBezTo>
                    <a:pt x="587" y="1"/>
                    <a:pt x="579" y="1"/>
                    <a:pt x="571" y="2"/>
                  </a:cubicBezTo>
                  <a:cubicBezTo>
                    <a:pt x="191" y="2"/>
                    <a:pt x="1" y="445"/>
                    <a:pt x="254" y="714"/>
                  </a:cubicBezTo>
                  <a:cubicBezTo>
                    <a:pt x="341" y="801"/>
                    <a:pt x="448" y="840"/>
                    <a:pt x="553" y="840"/>
                  </a:cubicBezTo>
                  <a:cubicBezTo>
                    <a:pt x="773" y="840"/>
                    <a:pt x="983" y="670"/>
                    <a:pt x="983" y="413"/>
                  </a:cubicBezTo>
                  <a:cubicBezTo>
                    <a:pt x="983" y="200"/>
                    <a:pt x="806" y="1"/>
                    <a:pt x="595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45"/>
            <p:cNvSpPr/>
            <p:nvPr/>
          </p:nvSpPr>
          <p:spPr>
            <a:xfrm>
              <a:off x="4495805" y="3510856"/>
              <a:ext cx="29882" cy="25924"/>
            </a:xfrm>
            <a:custGeom>
              <a:avLst/>
              <a:gdLst/>
              <a:ahLst/>
              <a:cxnLst/>
              <a:rect l="l" t="t" r="r" b="b"/>
              <a:pathLst>
                <a:path w="982" h="852" extrusionOk="0">
                  <a:moveTo>
                    <a:pt x="570" y="0"/>
                  </a:moveTo>
                  <a:cubicBezTo>
                    <a:pt x="190" y="0"/>
                    <a:pt x="0" y="459"/>
                    <a:pt x="269" y="729"/>
                  </a:cubicBezTo>
                  <a:cubicBezTo>
                    <a:pt x="355" y="814"/>
                    <a:pt x="457" y="851"/>
                    <a:pt x="558" y="851"/>
                  </a:cubicBezTo>
                  <a:cubicBezTo>
                    <a:pt x="775" y="851"/>
                    <a:pt x="982" y="677"/>
                    <a:pt x="982" y="428"/>
                  </a:cubicBezTo>
                  <a:cubicBezTo>
                    <a:pt x="982" y="190"/>
                    <a:pt x="792" y="0"/>
                    <a:pt x="57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45"/>
            <p:cNvSpPr/>
            <p:nvPr/>
          </p:nvSpPr>
          <p:spPr>
            <a:xfrm>
              <a:off x="4699586" y="3601868"/>
              <a:ext cx="13541" cy="11258"/>
            </a:xfrm>
            <a:custGeom>
              <a:avLst/>
              <a:gdLst/>
              <a:ahLst/>
              <a:cxnLst/>
              <a:rect l="l" t="t" r="r" b="b"/>
              <a:pathLst>
                <a:path w="445" h="370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96" y="2"/>
                    <a:pt x="1" y="192"/>
                    <a:pt x="128" y="318"/>
                  </a:cubicBezTo>
                  <a:cubicBezTo>
                    <a:pt x="163" y="354"/>
                    <a:pt x="207" y="370"/>
                    <a:pt x="252" y="370"/>
                  </a:cubicBezTo>
                  <a:cubicBezTo>
                    <a:pt x="348" y="370"/>
                    <a:pt x="444" y="295"/>
                    <a:pt x="444" y="176"/>
                  </a:cubicBezTo>
                  <a:cubicBezTo>
                    <a:pt x="444" y="88"/>
                    <a:pt x="376" y="0"/>
                    <a:pt x="27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45"/>
            <p:cNvSpPr/>
            <p:nvPr/>
          </p:nvSpPr>
          <p:spPr>
            <a:xfrm>
              <a:off x="4552159" y="3486270"/>
              <a:ext cx="15945" cy="16431"/>
            </a:xfrm>
            <a:custGeom>
              <a:avLst/>
              <a:gdLst/>
              <a:ahLst/>
              <a:cxnLst/>
              <a:rect l="l" t="t" r="r" b="b"/>
              <a:pathLst>
                <a:path w="524" h="540" extrusionOk="0">
                  <a:moveTo>
                    <a:pt x="254" y="1"/>
                  </a:moveTo>
                  <a:cubicBezTo>
                    <a:pt x="112" y="1"/>
                    <a:pt x="1" y="112"/>
                    <a:pt x="1" y="270"/>
                  </a:cubicBezTo>
                  <a:cubicBezTo>
                    <a:pt x="1" y="412"/>
                    <a:pt x="112" y="539"/>
                    <a:pt x="254" y="539"/>
                  </a:cubicBezTo>
                  <a:cubicBezTo>
                    <a:pt x="412" y="539"/>
                    <a:pt x="523" y="412"/>
                    <a:pt x="523" y="270"/>
                  </a:cubicBezTo>
                  <a:cubicBezTo>
                    <a:pt x="523" y="112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45"/>
            <p:cNvSpPr/>
            <p:nvPr/>
          </p:nvSpPr>
          <p:spPr>
            <a:xfrm>
              <a:off x="5362321" y="3089513"/>
              <a:ext cx="5082" cy="4016"/>
            </a:xfrm>
            <a:custGeom>
              <a:avLst/>
              <a:gdLst/>
              <a:ahLst/>
              <a:cxnLst/>
              <a:rect l="l" t="t" r="r" b="b"/>
              <a:pathLst>
                <a:path w="167" h="132" extrusionOk="0">
                  <a:moveTo>
                    <a:pt x="81" y="1"/>
                  </a:moveTo>
                  <a:cubicBezTo>
                    <a:pt x="40" y="1"/>
                    <a:pt x="0" y="25"/>
                    <a:pt x="8" y="72"/>
                  </a:cubicBezTo>
                  <a:cubicBezTo>
                    <a:pt x="16" y="112"/>
                    <a:pt x="51" y="131"/>
                    <a:pt x="87" y="131"/>
                  </a:cubicBezTo>
                  <a:cubicBezTo>
                    <a:pt x="123" y="131"/>
                    <a:pt x="158" y="112"/>
                    <a:pt x="166" y="72"/>
                  </a:cubicBezTo>
                  <a:cubicBezTo>
                    <a:pt x="166" y="25"/>
                    <a:pt x="123" y="1"/>
                    <a:pt x="8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45"/>
            <p:cNvSpPr/>
            <p:nvPr/>
          </p:nvSpPr>
          <p:spPr>
            <a:xfrm>
              <a:off x="4615755" y="2835861"/>
              <a:ext cx="10650" cy="10619"/>
            </a:xfrm>
            <a:custGeom>
              <a:avLst/>
              <a:gdLst/>
              <a:ahLst/>
              <a:cxnLst/>
              <a:rect l="l" t="t" r="r" b="b"/>
              <a:pathLst>
                <a:path w="350" h="349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70"/>
                    <a:pt x="80" y="349"/>
                    <a:pt x="175" y="349"/>
                  </a:cubicBezTo>
                  <a:cubicBezTo>
                    <a:pt x="270" y="349"/>
                    <a:pt x="349" y="270"/>
                    <a:pt x="349" y="175"/>
                  </a:cubicBezTo>
                  <a:cubicBezTo>
                    <a:pt x="349" y="80"/>
                    <a:pt x="270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45"/>
            <p:cNvSpPr/>
            <p:nvPr/>
          </p:nvSpPr>
          <p:spPr>
            <a:xfrm>
              <a:off x="4473623" y="3659712"/>
              <a:ext cx="27996" cy="24068"/>
            </a:xfrm>
            <a:custGeom>
              <a:avLst/>
              <a:gdLst/>
              <a:ahLst/>
              <a:cxnLst/>
              <a:rect l="l" t="t" r="r" b="b"/>
              <a:pathLst>
                <a:path w="920" h="791" extrusionOk="0">
                  <a:moveTo>
                    <a:pt x="523" y="1"/>
                  </a:moveTo>
                  <a:cubicBezTo>
                    <a:pt x="175" y="1"/>
                    <a:pt x="1" y="413"/>
                    <a:pt x="238" y="666"/>
                  </a:cubicBezTo>
                  <a:cubicBezTo>
                    <a:pt x="319" y="752"/>
                    <a:pt x="421" y="790"/>
                    <a:pt x="522" y="790"/>
                  </a:cubicBezTo>
                  <a:cubicBezTo>
                    <a:pt x="718" y="790"/>
                    <a:pt x="909" y="643"/>
                    <a:pt x="919" y="413"/>
                  </a:cubicBezTo>
                  <a:cubicBezTo>
                    <a:pt x="919" y="175"/>
                    <a:pt x="745" y="1"/>
                    <a:pt x="52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45"/>
            <p:cNvSpPr/>
            <p:nvPr/>
          </p:nvSpPr>
          <p:spPr>
            <a:xfrm>
              <a:off x="4607569" y="3495429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43" y="365"/>
                  </a:cubicBezTo>
                  <a:cubicBezTo>
                    <a:pt x="183" y="405"/>
                    <a:pt x="232" y="422"/>
                    <a:pt x="281" y="422"/>
                  </a:cubicBezTo>
                  <a:cubicBezTo>
                    <a:pt x="387" y="422"/>
                    <a:pt x="491" y="337"/>
                    <a:pt x="491" y="206"/>
                  </a:cubicBezTo>
                  <a:cubicBezTo>
                    <a:pt x="491" y="96"/>
                    <a:pt x="396" y="1"/>
                    <a:pt x="286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45"/>
            <p:cNvSpPr/>
            <p:nvPr/>
          </p:nvSpPr>
          <p:spPr>
            <a:xfrm>
              <a:off x="4069987" y="2742355"/>
              <a:ext cx="5234" cy="5386"/>
            </a:xfrm>
            <a:custGeom>
              <a:avLst/>
              <a:gdLst/>
              <a:ahLst/>
              <a:cxnLst/>
              <a:rect l="l" t="t" r="r" b="b"/>
              <a:pathLst>
                <a:path w="172" h="177" extrusionOk="0">
                  <a:moveTo>
                    <a:pt x="82" y="1"/>
                  </a:moveTo>
                  <a:cubicBezTo>
                    <a:pt x="1" y="1"/>
                    <a:pt x="1" y="177"/>
                    <a:pt x="82" y="177"/>
                  </a:cubicBezTo>
                  <a:cubicBezTo>
                    <a:pt x="85" y="177"/>
                    <a:pt x="89" y="176"/>
                    <a:pt x="92" y="176"/>
                  </a:cubicBezTo>
                  <a:cubicBezTo>
                    <a:pt x="140" y="176"/>
                    <a:pt x="171" y="128"/>
                    <a:pt x="171" y="81"/>
                  </a:cubicBezTo>
                  <a:cubicBezTo>
                    <a:pt x="171" y="33"/>
                    <a:pt x="140" y="2"/>
                    <a:pt x="92" y="2"/>
                  </a:cubicBezTo>
                  <a:cubicBezTo>
                    <a:pt x="89" y="1"/>
                    <a:pt x="85" y="1"/>
                    <a:pt x="8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45"/>
            <p:cNvSpPr/>
            <p:nvPr/>
          </p:nvSpPr>
          <p:spPr>
            <a:xfrm>
              <a:off x="4329574" y="3534925"/>
              <a:ext cx="28452" cy="24403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75" y="1"/>
                    <a:pt x="1" y="428"/>
                    <a:pt x="254" y="682"/>
                  </a:cubicBezTo>
                  <a:cubicBezTo>
                    <a:pt x="336" y="764"/>
                    <a:pt x="437" y="801"/>
                    <a:pt x="536" y="801"/>
                  </a:cubicBezTo>
                  <a:cubicBezTo>
                    <a:pt x="740" y="801"/>
                    <a:pt x="935" y="642"/>
                    <a:pt x="935" y="397"/>
                  </a:cubicBezTo>
                  <a:cubicBezTo>
                    <a:pt x="935" y="191"/>
                    <a:pt x="761" y="1"/>
                    <a:pt x="539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45"/>
            <p:cNvSpPr/>
            <p:nvPr/>
          </p:nvSpPr>
          <p:spPr>
            <a:xfrm>
              <a:off x="3824884" y="3013990"/>
              <a:ext cx="6056" cy="4747"/>
            </a:xfrm>
            <a:custGeom>
              <a:avLst/>
              <a:gdLst/>
              <a:ahLst/>
              <a:cxnLst/>
              <a:rect l="l" t="t" r="r" b="b"/>
              <a:pathLst>
                <a:path w="199" h="156" extrusionOk="0">
                  <a:moveTo>
                    <a:pt x="98" y="1"/>
                  </a:moveTo>
                  <a:cubicBezTo>
                    <a:pt x="48" y="1"/>
                    <a:pt x="1" y="29"/>
                    <a:pt x="9" y="84"/>
                  </a:cubicBezTo>
                  <a:cubicBezTo>
                    <a:pt x="17" y="132"/>
                    <a:pt x="60" y="155"/>
                    <a:pt x="104" y="155"/>
                  </a:cubicBezTo>
                  <a:cubicBezTo>
                    <a:pt x="147" y="155"/>
                    <a:pt x="191" y="132"/>
                    <a:pt x="199" y="84"/>
                  </a:cubicBezTo>
                  <a:cubicBezTo>
                    <a:pt x="199" y="29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45"/>
            <p:cNvSpPr/>
            <p:nvPr/>
          </p:nvSpPr>
          <p:spPr>
            <a:xfrm>
              <a:off x="4842691" y="3543597"/>
              <a:ext cx="14485" cy="14027"/>
            </a:xfrm>
            <a:custGeom>
              <a:avLst/>
              <a:gdLst/>
              <a:ahLst/>
              <a:cxnLst/>
              <a:rect l="l" t="t" r="r" b="b"/>
              <a:pathLst>
                <a:path w="476" h="461" extrusionOk="0">
                  <a:moveTo>
                    <a:pt x="238" y="1"/>
                  </a:moveTo>
                  <a:cubicBezTo>
                    <a:pt x="111" y="1"/>
                    <a:pt x="0" y="96"/>
                    <a:pt x="0" y="223"/>
                  </a:cubicBezTo>
                  <a:cubicBezTo>
                    <a:pt x="0" y="349"/>
                    <a:pt x="111" y="460"/>
                    <a:pt x="238" y="460"/>
                  </a:cubicBezTo>
                  <a:cubicBezTo>
                    <a:pt x="365" y="460"/>
                    <a:pt x="475" y="349"/>
                    <a:pt x="475" y="223"/>
                  </a:cubicBezTo>
                  <a:cubicBezTo>
                    <a:pt x="475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45"/>
            <p:cNvSpPr/>
            <p:nvPr/>
          </p:nvSpPr>
          <p:spPr>
            <a:xfrm>
              <a:off x="4282835" y="2826702"/>
              <a:ext cx="25561" cy="22182"/>
            </a:xfrm>
            <a:custGeom>
              <a:avLst/>
              <a:gdLst/>
              <a:ahLst/>
              <a:cxnLst/>
              <a:rect l="l" t="t" r="r" b="b"/>
              <a:pathLst>
                <a:path w="840" h="729" extrusionOk="0">
                  <a:moveTo>
                    <a:pt x="492" y="1"/>
                  </a:moveTo>
                  <a:cubicBezTo>
                    <a:pt x="159" y="1"/>
                    <a:pt x="1" y="396"/>
                    <a:pt x="222" y="618"/>
                  </a:cubicBezTo>
                  <a:cubicBezTo>
                    <a:pt x="299" y="695"/>
                    <a:pt x="390" y="728"/>
                    <a:pt x="479" y="728"/>
                  </a:cubicBezTo>
                  <a:cubicBezTo>
                    <a:pt x="665" y="728"/>
                    <a:pt x="840" y="579"/>
                    <a:pt x="840" y="365"/>
                  </a:cubicBezTo>
                  <a:cubicBezTo>
                    <a:pt x="840" y="159"/>
                    <a:pt x="682" y="1"/>
                    <a:pt x="49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45"/>
            <p:cNvSpPr/>
            <p:nvPr/>
          </p:nvSpPr>
          <p:spPr>
            <a:xfrm>
              <a:off x="4450040" y="2767458"/>
              <a:ext cx="7242" cy="7242"/>
            </a:xfrm>
            <a:custGeom>
              <a:avLst/>
              <a:gdLst/>
              <a:ahLst/>
              <a:cxnLst/>
              <a:rect l="l" t="t" r="r" b="b"/>
              <a:pathLst>
                <a:path w="238" h="238" extrusionOk="0">
                  <a:moveTo>
                    <a:pt x="111" y="0"/>
                  </a:moveTo>
                  <a:cubicBezTo>
                    <a:pt x="48" y="0"/>
                    <a:pt x="0" y="63"/>
                    <a:pt x="0" y="127"/>
                  </a:cubicBezTo>
                  <a:cubicBezTo>
                    <a:pt x="0" y="190"/>
                    <a:pt x="48" y="238"/>
                    <a:pt x="111" y="238"/>
                  </a:cubicBezTo>
                  <a:cubicBezTo>
                    <a:pt x="190" y="238"/>
                    <a:pt x="238" y="190"/>
                    <a:pt x="238" y="127"/>
                  </a:cubicBezTo>
                  <a:cubicBezTo>
                    <a:pt x="238" y="63"/>
                    <a:pt x="190" y="0"/>
                    <a:pt x="111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45"/>
            <p:cNvSpPr/>
            <p:nvPr/>
          </p:nvSpPr>
          <p:spPr>
            <a:xfrm>
              <a:off x="4890860" y="3573965"/>
              <a:ext cx="9677" cy="9676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38" y="317"/>
                    <a:pt x="317" y="238"/>
                    <a:pt x="317" y="159"/>
                  </a:cubicBezTo>
                  <a:cubicBezTo>
                    <a:pt x="317" y="64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45"/>
            <p:cNvSpPr/>
            <p:nvPr/>
          </p:nvSpPr>
          <p:spPr>
            <a:xfrm>
              <a:off x="4663467" y="3750298"/>
              <a:ext cx="25074" cy="21512"/>
            </a:xfrm>
            <a:custGeom>
              <a:avLst/>
              <a:gdLst/>
              <a:ahLst/>
              <a:cxnLst/>
              <a:rect l="l" t="t" r="r" b="b"/>
              <a:pathLst>
                <a:path w="824" h="707" extrusionOk="0">
                  <a:moveTo>
                    <a:pt x="475" y="1"/>
                  </a:moveTo>
                  <a:cubicBezTo>
                    <a:pt x="159" y="1"/>
                    <a:pt x="0" y="381"/>
                    <a:pt x="222" y="602"/>
                  </a:cubicBezTo>
                  <a:cubicBezTo>
                    <a:pt x="294" y="674"/>
                    <a:pt x="383" y="706"/>
                    <a:pt x="469" y="706"/>
                  </a:cubicBezTo>
                  <a:cubicBezTo>
                    <a:pt x="650" y="706"/>
                    <a:pt x="824" y="568"/>
                    <a:pt x="824" y="365"/>
                  </a:cubicBezTo>
                  <a:cubicBezTo>
                    <a:pt x="824" y="159"/>
                    <a:pt x="665" y="1"/>
                    <a:pt x="4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45"/>
            <p:cNvSpPr/>
            <p:nvPr/>
          </p:nvSpPr>
          <p:spPr>
            <a:xfrm>
              <a:off x="4290077" y="3191905"/>
              <a:ext cx="9646" cy="8702"/>
            </a:xfrm>
            <a:custGeom>
              <a:avLst/>
              <a:gdLst/>
              <a:ahLst/>
              <a:cxnLst/>
              <a:rect l="l" t="t" r="r" b="b"/>
              <a:pathLst>
                <a:path w="317" h="286" extrusionOk="0">
                  <a:moveTo>
                    <a:pt x="159" y="0"/>
                  </a:moveTo>
                  <a:cubicBezTo>
                    <a:pt x="83" y="0"/>
                    <a:pt x="8" y="48"/>
                    <a:pt x="0" y="143"/>
                  </a:cubicBezTo>
                  <a:cubicBezTo>
                    <a:pt x="8" y="238"/>
                    <a:pt x="83" y="285"/>
                    <a:pt x="159" y="285"/>
                  </a:cubicBezTo>
                  <a:cubicBezTo>
                    <a:pt x="234" y="285"/>
                    <a:pt x="309" y="238"/>
                    <a:pt x="317" y="143"/>
                  </a:cubicBezTo>
                  <a:cubicBezTo>
                    <a:pt x="309" y="48"/>
                    <a:pt x="234" y="0"/>
                    <a:pt x="159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45"/>
            <p:cNvSpPr/>
            <p:nvPr/>
          </p:nvSpPr>
          <p:spPr>
            <a:xfrm>
              <a:off x="4333438" y="3070008"/>
              <a:ext cx="8216" cy="7729"/>
            </a:xfrm>
            <a:custGeom>
              <a:avLst/>
              <a:gdLst/>
              <a:ahLst/>
              <a:cxnLst/>
              <a:rect l="l" t="t" r="r" b="b"/>
              <a:pathLst>
                <a:path w="270" h="254" extrusionOk="0">
                  <a:moveTo>
                    <a:pt x="127" y="1"/>
                  </a:moveTo>
                  <a:cubicBezTo>
                    <a:pt x="64" y="1"/>
                    <a:pt x="0" y="64"/>
                    <a:pt x="0" y="127"/>
                  </a:cubicBezTo>
                  <a:cubicBezTo>
                    <a:pt x="0" y="206"/>
                    <a:pt x="64" y="254"/>
                    <a:pt x="127" y="254"/>
                  </a:cubicBezTo>
                  <a:cubicBezTo>
                    <a:pt x="206" y="254"/>
                    <a:pt x="269" y="206"/>
                    <a:pt x="269" y="127"/>
                  </a:cubicBezTo>
                  <a:cubicBezTo>
                    <a:pt x="269" y="64"/>
                    <a:pt x="206" y="1"/>
                    <a:pt x="12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45"/>
            <p:cNvSpPr/>
            <p:nvPr/>
          </p:nvSpPr>
          <p:spPr>
            <a:xfrm>
              <a:off x="4387388" y="3603845"/>
              <a:ext cx="11594" cy="9798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8"/>
                  </a:cubicBezTo>
                  <a:cubicBezTo>
                    <a:pt x="381" y="63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45"/>
            <p:cNvSpPr/>
            <p:nvPr/>
          </p:nvSpPr>
          <p:spPr>
            <a:xfrm>
              <a:off x="4934221" y="3466522"/>
              <a:ext cx="16889" cy="16400"/>
            </a:xfrm>
            <a:custGeom>
              <a:avLst/>
              <a:gdLst/>
              <a:ahLst/>
              <a:cxnLst/>
              <a:rect l="l" t="t" r="r" b="b"/>
              <a:pathLst>
                <a:path w="555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55" y="428"/>
                    <a:pt x="555" y="270"/>
                  </a:cubicBezTo>
                  <a:cubicBezTo>
                    <a:pt x="555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45"/>
            <p:cNvSpPr/>
            <p:nvPr/>
          </p:nvSpPr>
          <p:spPr>
            <a:xfrm>
              <a:off x="5200654" y="3193335"/>
              <a:ext cx="17862" cy="1530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45"/>
            <p:cNvSpPr/>
            <p:nvPr/>
          </p:nvSpPr>
          <p:spPr>
            <a:xfrm>
              <a:off x="4543000" y="3253096"/>
              <a:ext cx="18349" cy="15761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5"/>
                    <a:pt x="274" y="518"/>
                    <a:pt x="338" y="518"/>
                  </a:cubicBezTo>
                  <a:cubicBezTo>
                    <a:pt x="471" y="518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45"/>
            <p:cNvSpPr/>
            <p:nvPr/>
          </p:nvSpPr>
          <p:spPr>
            <a:xfrm>
              <a:off x="3869949" y="3178425"/>
              <a:ext cx="14485" cy="11897"/>
            </a:xfrm>
            <a:custGeom>
              <a:avLst/>
              <a:gdLst/>
              <a:ahLst/>
              <a:cxnLst/>
              <a:rect l="l" t="t" r="r" b="b"/>
              <a:pathLst>
                <a:path w="476" h="391" extrusionOk="0">
                  <a:moveTo>
                    <a:pt x="269" y="0"/>
                  </a:moveTo>
                  <a:cubicBezTo>
                    <a:pt x="95" y="0"/>
                    <a:pt x="0" y="206"/>
                    <a:pt x="127" y="333"/>
                  </a:cubicBezTo>
                  <a:cubicBezTo>
                    <a:pt x="167" y="373"/>
                    <a:pt x="217" y="391"/>
                    <a:pt x="267" y="391"/>
                  </a:cubicBezTo>
                  <a:cubicBezTo>
                    <a:pt x="372" y="391"/>
                    <a:pt x="475" y="309"/>
                    <a:pt x="475" y="190"/>
                  </a:cubicBezTo>
                  <a:cubicBezTo>
                    <a:pt x="475" y="79"/>
                    <a:pt x="380" y="0"/>
                    <a:pt x="26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45"/>
            <p:cNvSpPr/>
            <p:nvPr/>
          </p:nvSpPr>
          <p:spPr>
            <a:xfrm>
              <a:off x="4490510" y="3155756"/>
              <a:ext cx="19293" cy="19321"/>
            </a:xfrm>
            <a:custGeom>
              <a:avLst/>
              <a:gdLst/>
              <a:ahLst/>
              <a:cxnLst/>
              <a:rect l="l" t="t" r="r" b="b"/>
              <a:pathLst>
                <a:path w="634" h="635" extrusionOk="0">
                  <a:moveTo>
                    <a:pt x="317" y="1"/>
                  </a:moveTo>
                  <a:cubicBezTo>
                    <a:pt x="143" y="1"/>
                    <a:pt x="0" y="143"/>
                    <a:pt x="0" y="318"/>
                  </a:cubicBezTo>
                  <a:cubicBezTo>
                    <a:pt x="0" y="492"/>
                    <a:pt x="143" y="634"/>
                    <a:pt x="317" y="634"/>
                  </a:cubicBezTo>
                  <a:cubicBezTo>
                    <a:pt x="491" y="634"/>
                    <a:pt x="633" y="492"/>
                    <a:pt x="633" y="318"/>
                  </a:cubicBezTo>
                  <a:cubicBezTo>
                    <a:pt x="633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45"/>
            <p:cNvSpPr/>
            <p:nvPr/>
          </p:nvSpPr>
          <p:spPr>
            <a:xfrm>
              <a:off x="5477706" y="3192026"/>
              <a:ext cx="5812" cy="6177"/>
            </a:xfrm>
            <a:custGeom>
              <a:avLst/>
              <a:gdLst/>
              <a:ahLst/>
              <a:cxnLst/>
              <a:rect l="l" t="t" r="r" b="b"/>
              <a:pathLst>
                <a:path w="191" h="203" extrusionOk="0">
                  <a:moveTo>
                    <a:pt x="95" y="0"/>
                  </a:moveTo>
                  <a:cubicBezTo>
                    <a:pt x="48" y="0"/>
                    <a:pt x="0" y="36"/>
                    <a:pt x="0" y="107"/>
                  </a:cubicBezTo>
                  <a:cubicBezTo>
                    <a:pt x="0" y="171"/>
                    <a:pt x="48" y="202"/>
                    <a:pt x="95" y="202"/>
                  </a:cubicBezTo>
                  <a:cubicBezTo>
                    <a:pt x="143" y="202"/>
                    <a:pt x="190" y="171"/>
                    <a:pt x="190" y="107"/>
                  </a:cubicBezTo>
                  <a:cubicBezTo>
                    <a:pt x="190" y="36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45"/>
            <p:cNvSpPr/>
            <p:nvPr/>
          </p:nvSpPr>
          <p:spPr>
            <a:xfrm>
              <a:off x="5141896" y="2933171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79" y="1"/>
                    <a:pt x="0" y="80"/>
                    <a:pt x="0" y="191"/>
                  </a:cubicBezTo>
                  <a:cubicBezTo>
                    <a:pt x="0" y="302"/>
                    <a:pt x="79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80"/>
                    <a:pt x="301" y="1"/>
                    <a:pt x="19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45"/>
            <p:cNvSpPr/>
            <p:nvPr/>
          </p:nvSpPr>
          <p:spPr>
            <a:xfrm>
              <a:off x="3800572" y="3228997"/>
              <a:ext cx="10620" cy="10619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49"/>
                    <a:pt x="174" y="349"/>
                  </a:cubicBezTo>
                  <a:cubicBezTo>
                    <a:pt x="269" y="349"/>
                    <a:pt x="349" y="270"/>
                    <a:pt x="349" y="175"/>
                  </a:cubicBezTo>
                  <a:cubicBezTo>
                    <a:pt x="349" y="80"/>
                    <a:pt x="269" y="1"/>
                    <a:pt x="17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45"/>
            <p:cNvSpPr/>
            <p:nvPr/>
          </p:nvSpPr>
          <p:spPr>
            <a:xfrm>
              <a:off x="4710053" y="3850042"/>
              <a:ext cx="8368" cy="5538"/>
            </a:xfrm>
            <a:custGeom>
              <a:avLst/>
              <a:gdLst/>
              <a:ahLst/>
              <a:cxnLst/>
              <a:rect l="l" t="t" r="r" b="b"/>
              <a:pathLst>
                <a:path w="275" h="182" extrusionOk="0">
                  <a:moveTo>
                    <a:pt x="148" y="0"/>
                  </a:moveTo>
                  <a:cubicBezTo>
                    <a:pt x="0" y="0"/>
                    <a:pt x="158" y="181"/>
                    <a:pt x="236" y="181"/>
                  </a:cubicBezTo>
                  <a:cubicBezTo>
                    <a:pt x="258" y="181"/>
                    <a:pt x="274" y="166"/>
                    <a:pt x="274" y="127"/>
                  </a:cubicBezTo>
                  <a:cubicBezTo>
                    <a:pt x="274" y="48"/>
                    <a:pt x="211" y="0"/>
                    <a:pt x="14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45"/>
            <p:cNvSpPr/>
            <p:nvPr/>
          </p:nvSpPr>
          <p:spPr>
            <a:xfrm>
              <a:off x="3888724" y="2736117"/>
              <a:ext cx="9677" cy="9676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38"/>
                    <a:pt x="80" y="318"/>
                    <a:pt x="159" y="318"/>
                  </a:cubicBezTo>
                  <a:cubicBezTo>
                    <a:pt x="254" y="318"/>
                    <a:pt x="317" y="238"/>
                    <a:pt x="317" y="159"/>
                  </a:cubicBezTo>
                  <a:cubicBezTo>
                    <a:pt x="317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45"/>
            <p:cNvSpPr/>
            <p:nvPr/>
          </p:nvSpPr>
          <p:spPr>
            <a:xfrm>
              <a:off x="4100233" y="2970872"/>
              <a:ext cx="12081" cy="11958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9" y="1"/>
                  </a:moveTo>
                  <a:cubicBezTo>
                    <a:pt x="100" y="1"/>
                    <a:pt x="1" y="68"/>
                    <a:pt x="1" y="203"/>
                  </a:cubicBezTo>
                  <a:cubicBezTo>
                    <a:pt x="1" y="329"/>
                    <a:pt x="100" y="393"/>
                    <a:pt x="199" y="393"/>
                  </a:cubicBezTo>
                  <a:cubicBezTo>
                    <a:pt x="298" y="393"/>
                    <a:pt x="397" y="329"/>
                    <a:pt x="397" y="203"/>
                  </a:cubicBezTo>
                  <a:cubicBezTo>
                    <a:pt x="397" y="68"/>
                    <a:pt x="298" y="1"/>
                    <a:pt x="19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45"/>
            <p:cNvSpPr/>
            <p:nvPr/>
          </p:nvSpPr>
          <p:spPr>
            <a:xfrm>
              <a:off x="4604192" y="2954867"/>
              <a:ext cx="33777" cy="29089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0"/>
                  </a:moveTo>
                  <a:cubicBezTo>
                    <a:pt x="222" y="0"/>
                    <a:pt x="1" y="523"/>
                    <a:pt x="302" y="824"/>
                  </a:cubicBezTo>
                  <a:cubicBezTo>
                    <a:pt x="397" y="914"/>
                    <a:pt x="514" y="955"/>
                    <a:pt x="628" y="955"/>
                  </a:cubicBezTo>
                  <a:cubicBezTo>
                    <a:pt x="874" y="955"/>
                    <a:pt x="1109" y="767"/>
                    <a:pt x="1109" y="475"/>
                  </a:cubicBezTo>
                  <a:cubicBezTo>
                    <a:pt x="1109" y="222"/>
                    <a:pt x="903" y="0"/>
                    <a:pt x="634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45"/>
            <p:cNvSpPr/>
            <p:nvPr/>
          </p:nvSpPr>
          <p:spPr>
            <a:xfrm>
              <a:off x="5204031" y="3624567"/>
              <a:ext cx="12568" cy="12536"/>
            </a:xfrm>
            <a:custGeom>
              <a:avLst/>
              <a:gdLst/>
              <a:ahLst/>
              <a:cxnLst/>
              <a:rect l="l" t="t" r="r" b="b"/>
              <a:pathLst>
                <a:path w="413" h="412" extrusionOk="0">
                  <a:moveTo>
                    <a:pt x="207" y="0"/>
                  </a:moveTo>
                  <a:cubicBezTo>
                    <a:pt x="80" y="0"/>
                    <a:pt x="1" y="95"/>
                    <a:pt x="1" y="206"/>
                  </a:cubicBezTo>
                  <a:cubicBezTo>
                    <a:pt x="1" y="333"/>
                    <a:pt x="80" y="412"/>
                    <a:pt x="207" y="412"/>
                  </a:cubicBezTo>
                  <a:cubicBezTo>
                    <a:pt x="317" y="412"/>
                    <a:pt x="412" y="333"/>
                    <a:pt x="412" y="206"/>
                  </a:cubicBezTo>
                  <a:cubicBezTo>
                    <a:pt x="412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45"/>
            <p:cNvSpPr/>
            <p:nvPr/>
          </p:nvSpPr>
          <p:spPr>
            <a:xfrm>
              <a:off x="3732625" y="3488217"/>
              <a:ext cx="4382" cy="4351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80" y="0"/>
                  </a:moveTo>
                  <a:cubicBezTo>
                    <a:pt x="32" y="0"/>
                    <a:pt x="1" y="32"/>
                    <a:pt x="1" y="63"/>
                  </a:cubicBezTo>
                  <a:cubicBezTo>
                    <a:pt x="1" y="111"/>
                    <a:pt x="32" y="143"/>
                    <a:pt x="80" y="143"/>
                  </a:cubicBezTo>
                  <a:cubicBezTo>
                    <a:pt x="112" y="143"/>
                    <a:pt x="143" y="111"/>
                    <a:pt x="143" y="63"/>
                  </a:cubicBezTo>
                  <a:cubicBezTo>
                    <a:pt x="143" y="32"/>
                    <a:pt x="112" y="0"/>
                    <a:pt x="8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45"/>
            <p:cNvSpPr/>
            <p:nvPr/>
          </p:nvSpPr>
          <p:spPr>
            <a:xfrm>
              <a:off x="5080217" y="2984261"/>
              <a:ext cx="12081" cy="12080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396"/>
                    <a:pt x="206" y="396"/>
                  </a:cubicBezTo>
                  <a:cubicBezTo>
                    <a:pt x="317" y="396"/>
                    <a:pt x="396" y="317"/>
                    <a:pt x="396" y="206"/>
                  </a:cubicBezTo>
                  <a:cubicBezTo>
                    <a:pt x="396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45"/>
            <p:cNvSpPr/>
            <p:nvPr/>
          </p:nvSpPr>
          <p:spPr>
            <a:xfrm>
              <a:off x="4824373" y="3353297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1" y="1"/>
                  </a:moveTo>
                  <a:cubicBezTo>
                    <a:pt x="80" y="1"/>
                    <a:pt x="1" y="80"/>
                    <a:pt x="1" y="191"/>
                  </a:cubicBezTo>
                  <a:cubicBezTo>
                    <a:pt x="1" y="286"/>
                    <a:pt x="80" y="381"/>
                    <a:pt x="191" y="381"/>
                  </a:cubicBezTo>
                  <a:cubicBezTo>
                    <a:pt x="286" y="381"/>
                    <a:pt x="381" y="286"/>
                    <a:pt x="381" y="191"/>
                  </a:cubicBezTo>
                  <a:cubicBezTo>
                    <a:pt x="381" y="80"/>
                    <a:pt x="286" y="1"/>
                    <a:pt x="1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45"/>
            <p:cNvSpPr/>
            <p:nvPr/>
          </p:nvSpPr>
          <p:spPr>
            <a:xfrm>
              <a:off x="4380176" y="2823325"/>
              <a:ext cx="26505" cy="23125"/>
            </a:xfrm>
            <a:custGeom>
              <a:avLst/>
              <a:gdLst/>
              <a:ahLst/>
              <a:cxnLst/>
              <a:rect l="l" t="t" r="r" b="b"/>
              <a:pathLst>
                <a:path w="871" h="760" extrusionOk="0">
                  <a:moveTo>
                    <a:pt x="491" y="1"/>
                  </a:moveTo>
                  <a:cubicBezTo>
                    <a:pt x="158" y="1"/>
                    <a:pt x="0" y="412"/>
                    <a:pt x="238" y="650"/>
                  </a:cubicBezTo>
                  <a:cubicBezTo>
                    <a:pt x="314" y="726"/>
                    <a:pt x="406" y="760"/>
                    <a:pt x="496" y="760"/>
                  </a:cubicBezTo>
                  <a:cubicBezTo>
                    <a:pt x="688" y="760"/>
                    <a:pt x="871" y="607"/>
                    <a:pt x="871" y="381"/>
                  </a:cubicBezTo>
                  <a:cubicBezTo>
                    <a:pt x="871" y="175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45"/>
            <p:cNvSpPr/>
            <p:nvPr/>
          </p:nvSpPr>
          <p:spPr>
            <a:xfrm>
              <a:off x="4002435" y="3553730"/>
              <a:ext cx="24131" cy="20691"/>
            </a:xfrm>
            <a:custGeom>
              <a:avLst/>
              <a:gdLst/>
              <a:ahLst/>
              <a:cxnLst/>
              <a:rect l="l" t="t" r="r" b="b"/>
              <a:pathLst>
                <a:path w="793" h="680" extrusionOk="0">
                  <a:moveTo>
                    <a:pt x="444" y="0"/>
                  </a:moveTo>
                  <a:cubicBezTo>
                    <a:pt x="159" y="0"/>
                    <a:pt x="1" y="365"/>
                    <a:pt x="222" y="586"/>
                  </a:cubicBezTo>
                  <a:cubicBezTo>
                    <a:pt x="287" y="651"/>
                    <a:pt x="368" y="680"/>
                    <a:pt x="447" y="680"/>
                  </a:cubicBezTo>
                  <a:cubicBezTo>
                    <a:pt x="621" y="680"/>
                    <a:pt x="792" y="544"/>
                    <a:pt x="792" y="349"/>
                  </a:cubicBezTo>
                  <a:cubicBezTo>
                    <a:pt x="792" y="159"/>
                    <a:pt x="634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45"/>
            <p:cNvSpPr/>
            <p:nvPr/>
          </p:nvSpPr>
          <p:spPr>
            <a:xfrm>
              <a:off x="4980959" y="3718987"/>
              <a:ext cx="8703" cy="9189"/>
            </a:xfrm>
            <a:custGeom>
              <a:avLst/>
              <a:gdLst/>
              <a:ahLst/>
              <a:cxnLst/>
              <a:rect l="l" t="t" r="r" b="b"/>
              <a:pathLst>
                <a:path w="286" h="302" extrusionOk="0">
                  <a:moveTo>
                    <a:pt x="143" y="0"/>
                  </a:moveTo>
                  <a:cubicBezTo>
                    <a:pt x="64" y="0"/>
                    <a:pt x="1" y="64"/>
                    <a:pt x="1" y="143"/>
                  </a:cubicBezTo>
                  <a:cubicBezTo>
                    <a:pt x="1" y="222"/>
                    <a:pt x="64" y="301"/>
                    <a:pt x="143" y="301"/>
                  </a:cubicBezTo>
                  <a:cubicBezTo>
                    <a:pt x="222" y="285"/>
                    <a:pt x="286" y="222"/>
                    <a:pt x="286" y="143"/>
                  </a:cubicBezTo>
                  <a:cubicBezTo>
                    <a:pt x="286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45"/>
            <p:cNvSpPr/>
            <p:nvPr/>
          </p:nvSpPr>
          <p:spPr>
            <a:xfrm>
              <a:off x="4715500" y="3346573"/>
              <a:ext cx="13998" cy="13510"/>
            </a:xfrm>
            <a:custGeom>
              <a:avLst/>
              <a:gdLst/>
              <a:ahLst/>
              <a:cxnLst/>
              <a:rect l="l" t="t" r="r" b="b"/>
              <a:pathLst>
                <a:path w="460" h="444" extrusionOk="0">
                  <a:moveTo>
                    <a:pt x="238" y="0"/>
                  </a:moveTo>
                  <a:cubicBezTo>
                    <a:pt x="111" y="0"/>
                    <a:pt x="0" y="95"/>
                    <a:pt x="0" y="222"/>
                  </a:cubicBezTo>
                  <a:cubicBezTo>
                    <a:pt x="0" y="348"/>
                    <a:pt x="111" y="443"/>
                    <a:pt x="238" y="443"/>
                  </a:cubicBezTo>
                  <a:cubicBezTo>
                    <a:pt x="349" y="443"/>
                    <a:pt x="460" y="348"/>
                    <a:pt x="460" y="222"/>
                  </a:cubicBezTo>
                  <a:cubicBezTo>
                    <a:pt x="460" y="95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45"/>
            <p:cNvSpPr/>
            <p:nvPr/>
          </p:nvSpPr>
          <p:spPr>
            <a:xfrm>
              <a:off x="3923412" y="3202007"/>
              <a:ext cx="13541" cy="11562"/>
            </a:xfrm>
            <a:custGeom>
              <a:avLst/>
              <a:gdLst/>
              <a:ahLst/>
              <a:cxnLst/>
              <a:rect l="l" t="t" r="r" b="b"/>
              <a:pathLst>
                <a:path w="445" h="380" extrusionOk="0">
                  <a:moveTo>
                    <a:pt x="254" y="1"/>
                  </a:moveTo>
                  <a:cubicBezTo>
                    <a:pt x="96" y="1"/>
                    <a:pt x="1" y="207"/>
                    <a:pt x="127" y="318"/>
                  </a:cubicBezTo>
                  <a:cubicBezTo>
                    <a:pt x="165" y="361"/>
                    <a:pt x="213" y="380"/>
                    <a:pt x="261" y="380"/>
                  </a:cubicBezTo>
                  <a:cubicBezTo>
                    <a:pt x="354" y="380"/>
                    <a:pt x="444" y="306"/>
                    <a:pt x="444" y="191"/>
                  </a:cubicBezTo>
                  <a:cubicBezTo>
                    <a:pt x="444" y="96"/>
                    <a:pt x="365" y="1"/>
                    <a:pt x="25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45"/>
            <p:cNvSpPr/>
            <p:nvPr/>
          </p:nvSpPr>
          <p:spPr>
            <a:xfrm>
              <a:off x="4565669" y="3130226"/>
              <a:ext cx="29395" cy="25346"/>
            </a:xfrm>
            <a:custGeom>
              <a:avLst/>
              <a:gdLst/>
              <a:ahLst/>
              <a:cxnLst/>
              <a:rect l="l" t="t" r="r" b="b"/>
              <a:pathLst>
                <a:path w="966" h="833" extrusionOk="0">
                  <a:moveTo>
                    <a:pt x="554" y="1"/>
                  </a:moveTo>
                  <a:cubicBezTo>
                    <a:pt x="190" y="1"/>
                    <a:pt x="0" y="444"/>
                    <a:pt x="253" y="713"/>
                  </a:cubicBezTo>
                  <a:cubicBezTo>
                    <a:pt x="340" y="795"/>
                    <a:pt x="446" y="832"/>
                    <a:pt x="548" y="832"/>
                  </a:cubicBezTo>
                  <a:cubicBezTo>
                    <a:pt x="763" y="832"/>
                    <a:pt x="966" y="670"/>
                    <a:pt x="966" y="412"/>
                  </a:cubicBezTo>
                  <a:cubicBezTo>
                    <a:pt x="966" y="191"/>
                    <a:pt x="776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45"/>
            <p:cNvSpPr/>
            <p:nvPr/>
          </p:nvSpPr>
          <p:spPr>
            <a:xfrm>
              <a:off x="4758374" y="3114343"/>
              <a:ext cx="32317" cy="27293"/>
            </a:xfrm>
            <a:custGeom>
              <a:avLst/>
              <a:gdLst/>
              <a:ahLst/>
              <a:cxnLst/>
              <a:rect l="l" t="t" r="r" b="b"/>
              <a:pathLst>
                <a:path w="1062" h="897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9" y="854"/>
                    <a:pt x="495" y="896"/>
                    <a:pt x="609" y="896"/>
                  </a:cubicBezTo>
                  <a:cubicBezTo>
                    <a:pt x="840" y="896"/>
                    <a:pt x="1061" y="720"/>
                    <a:pt x="1061" y="444"/>
                  </a:cubicBezTo>
                  <a:cubicBezTo>
                    <a:pt x="1061" y="206"/>
                    <a:pt x="856" y="0"/>
                    <a:pt x="602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45"/>
            <p:cNvSpPr/>
            <p:nvPr/>
          </p:nvSpPr>
          <p:spPr>
            <a:xfrm>
              <a:off x="3992333" y="3739709"/>
              <a:ext cx="12050" cy="12080"/>
            </a:xfrm>
            <a:custGeom>
              <a:avLst/>
              <a:gdLst/>
              <a:ahLst/>
              <a:cxnLst/>
              <a:rect l="l" t="t" r="r" b="b"/>
              <a:pathLst>
                <a:path w="396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01"/>
                    <a:pt x="95" y="396"/>
                    <a:pt x="206" y="396"/>
                  </a:cubicBezTo>
                  <a:cubicBezTo>
                    <a:pt x="301" y="396"/>
                    <a:pt x="396" y="301"/>
                    <a:pt x="396" y="206"/>
                  </a:cubicBezTo>
                  <a:cubicBezTo>
                    <a:pt x="396" y="95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45"/>
            <p:cNvSpPr/>
            <p:nvPr/>
          </p:nvSpPr>
          <p:spPr>
            <a:xfrm>
              <a:off x="4166720" y="3060849"/>
              <a:ext cx="29426" cy="25559"/>
            </a:xfrm>
            <a:custGeom>
              <a:avLst/>
              <a:gdLst/>
              <a:ahLst/>
              <a:cxnLst/>
              <a:rect l="l" t="t" r="r" b="b"/>
              <a:pathLst>
                <a:path w="967" h="840" extrusionOk="0">
                  <a:moveTo>
                    <a:pt x="555" y="1"/>
                  </a:moveTo>
                  <a:cubicBezTo>
                    <a:pt x="175" y="17"/>
                    <a:pt x="1" y="460"/>
                    <a:pt x="254" y="713"/>
                  </a:cubicBezTo>
                  <a:cubicBezTo>
                    <a:pt x="342" y="801"/>
                    <a:pt x="448" y="840"/>
                    <a:pt x="552" y="840"/>
                  </a:cubicBezTo>
                  <a:cubicBezTo>
                    <a:pt x="765" y="840"/>
                    <a:pt x="967" y="674"/>
                    <a:pt x="967" y="428"/>
                  </a:cubicBezTo>
                  <a:cubicBezTo>
                    <a:pt x="967" y="191"/>
                    <a:pt x="777" y="1"/>
                    <a:pt x="55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45"/>
            <p:cNvSpPr/>
            <p:nvPr/>
          </p:nvSpPr>
          <p:spPr>
            <a:xfrm>
              <a:off x="4055442" y="3822200"/>
              <a:ext cx="11350" cy="10863"/>
            </a:xfrm>
            <a:custGeom>
              <a:avLst/>
              <a:gdLst/>
              <a:ahLst/>
              <a:cxnLst/>
              <a:rect l="l" t="t" r="r" b="b"/>
              <a:pathLst>
                <a:path w="373" h="357" extrusionOk="0">
                  <a:moveTo>
                    <a:pt x="184" y="1"/>
                  </a:moveTo>
                  <a:cubicBezTo>
                    <a:pt x="103" y="1"/>
                    <a:pt x="24" y="52"/>
                    <a:pt x="16" y="155"/>
                  </a:cubicBezTo>
                  <a:cubicBezTo>
                    <a:pt x="0" y="290"/>
                    <a:pt x="91" y="357"/>
                    <a:pt x="184" y="357"/>
                  </a:cubicBezTo>
                  <a:cubicBezTo>
                    <a:pt x="277" y="357"/>
                    <a:pt x="372" y="290"/>
                    <a:pt x="364" y="155"/>
                  </a:cubicBezTo>
                  <a:cubicBezTo>
                    <a:pt x="349" y="52"/>
                    <a:pt x="265" y="1"/>
                    <a:pt x="18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45"/>
            <p:cNvSpPr/>
            <p:nvPr/>
          </p:nvSpPr>
          <p:spPr>
            <a:xfrm>
              <a:off x="4062167" y="2844047"/>
              <a:ext cx="25105" cy="21482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50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45"/>
            <p:cNvSpPr/>
            <p:nvPr/>
          </p:nvSpPr>
          <p:spPr>
            <a:xfrm>
              <a:off x="4794523" y="3308507"/>
              <a:ext cx="10620" cy="10619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0"/>
                  </a:moveTo>
                  <a:cubicBezTo>
                    <a:pt x="79" y="0"/>
                    <a:pt x="0" y="79"/>
                    <a:pt x="0" y="174"/>
                  </a:cubicBezTo>
                  <a:cubicBezTo>
                    <a:pt x="0" y="269"/>
                    <a:pt x="79" y="349"/>
                    <a:pt x="174" y="349"/>
                  </a:cubicBezTo>
                  <a:cubicBezTo>
                    <a:pt x="269" y="349"/>
                    <a:pt x="348" y="269"/>
                    <a:pt x="348" y="174"/>
                  </a:cubicBezTo>
                  <a:cubicBezTo>
                    <a:pt x="348" y="79"/>
                    <a:pt x="269" y="0"/>
                    <a:pt x="174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45"/>
            <p:cNvSpPr/>
            <p:nvPr/>
          </p:nvSpPr>
          <p:spPr>
            <a:xfrm>
              <a:off x="4084836" y="3113369"/>
              <a:ext cx="10133" cy="10163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54"/>
                    <a:pt x="79" y="333"/>
                    <a:pt x="174" y="333"/>
                  </a:cubicBezTo>
                  <a:cubicBezTo>
                    <a:pt x="253" y="333"/>
                    <a:pt x="333" y="254"/>
                    <a:pt x="333" y="175"/>
                  </a:cubicBezTo>
                  <a:cubicBezTo>
                    <a:pt x="333" y="80"/>
                    <a:pt x="253" y="1"/>
                    <a:pt x="174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45"/>
            <p:cNvSpPr/>
            <p:nvPr/>
          </p:nvSpPr>
          <p:spPr>
            <a:xfrm>
              <a:off x="4203842" y="2933658"/>
              <a:ext cx="26505" cy="22760"/>
            </a:xfrm>
            <a:custGeom>
              <a:avLst/>
              <a:gdLst/>
              <a:ahLst/>
              <a:cxnLst/>
              <a:rect l="l" t="t" r="r" b="b"/>
              <a:pathLst>
                <a:path w="871" h="748" extrusionOk="0">
                  <a:moveTo>
                    <a:pt x="507" y="1"/>
                  </a:moveTo>
                  <a:cubicBezTo>
                    <a:pt x="174" y="1"/>
                    <a:pt x="0" y="412"/>
                    <a:pt x="238" y="634"/>
                  </a:cubicBezTo>
                  <a:cubicBezTo>
                    <a:pt x="316" y="713"/>
                    <a:pt x="412" y="748"/>
                    <a:pt x="505" y="748"/>
                  </a:cubicBezTo>
                  <a:cubicBezTo>
                    <a:pt x="693" y="748"/>
                    <a:pt x="871" y="603"/>
                    <a:pt x="871" y="381"/>
                  </a:cubicBezTo>
                  <a:cubicBezTo>
                    <a:pt x="871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45"/>
            <p:cNvSpPr/>
            <p:nvPr/>
          </p:nvSpPr>
          <p:spPr>
            <a:xfrm>
              <a:off x="4213580" y="3850042"/>
              <a:ext cx="6664" cy="4899"/>
            </a:xfrm>
            <a:custGeom>
              <a:avLst/>
              <a:gdLst/>
              <a:ahLst/>
              <a:cxnLst/>
              <a:rect l="l" t="t" r="r" b="b"/>
              <a:pathLst>
                <a:path w="219" h="161" extrusionOk="0">
                  <a:moveTo>
                    <a:pt x="123" y="0"/>
                  </a:moveTo>
                  <a:cubicBezTo>
                    <a:pt x="1" y="0"/>
                    <a:pt x="124" y="161"/>
                    <a:pt x="187" y="161"/>
                  </a:cubicBezTo>
                  <a:cubicBezTo>
                    <a:pt x="205" y="161"/>
                    <a:pt x="218" y="147"/>
                    <a:pt x="218" y="111"/>
                  </a:cubicBezTo>
                  <a:cubicBezTo>
                    <a:pt x="218" y="48"/>
                    <a:pt x="171" y="0"/>
                    <a:pt x="12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45"/>
            <p:cNvSpPr/>
            <p:nvPr/>
          </p:nvSpPr>
          <p:spPr>
            <a:xfrm>
              <a:off x="4122416" y="2808871"/>
              <a:ext cx="14941" cy="12719"/>
            </a:xfrm>
            <a:custGeom>
              <a:avLst/>
              <a:gdLst/>
              <a:ahLst/>
              <a:cxnLst/>
              <a:rect l="l" t="t" r="r" b="b"/>
              <a:pathLst>
                <a:path w="491" h="418" extrusionOk="0">
                  <a:moveTo>
                    <a:pt x="285" y="1"/>
                  </a:moveTo>
                  <a:cubicBezTo>
                    <a:pt x="111" y="1"/>
                    <a:pt x="0" y="222"/>
                    <a:pt x="127" y="349"/>
                  </a:cubicBezTo>
                  <a:cubicBezTo>
                    <a:pt x="169" y="397"/>
                    <a:pt x="224" y="418"/>
                    <a:pt x="277" y="418"/>
                  </a:cubicBezTo>
                  <a:cubicBezTo>
                    <a:pt x="385" y="418"/>
                    <a:pt x="491" y="333"/>
                    <a:pt x="491" y="207"/>
                  </a:cubicBezTo>
                  <a:cubicBezTo>
                    <a:pt x="491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45"/>
            <p:cNvSpPr/>
            <p:nvPr/>
          </p:nvSpPr>
          <p:spPr>
            <a:xfrm>
              <a:off x="4647066" y="2770805"/>
              <a:ext cx="17862" cy="1530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45"/>
            <p:cNvSpPr/>
            <p:nvPr/>
          </p:nvSpPr>
          <p:spPr>
            <a:xfrm>
              <a:off x="4819566" y="3596117"/>
              <a:ext cx="36151" cy="31279"/>
            </a:xfrm>
            <a:custGeom>
              <a:avLst/>
              <a:gdLst/>
              <a:ahLst/>
              <a:cxnLst/>
              <a:rect l="l" t="t" r="r" b="b"/>
              <a:pathLst>
                <a:path w="1188" h="1028" extrusionOk="0">
                  <a:moveTo>
                    <a:pt x="681" y="1"/>
                  </a:moveTo>
                  <a:cubicBezTo>
                    <a:pt x="222" y="1"/>
                    <a:pt x="0" y="555"/>
                    <a:pt x="317" y="872"/>
                  </a:cubicBezTo>
                  <a:cubicBezTo>
                    <a:pt x="420" y="980"/>
                    <a:pt x="548" y="1028"/>
                    <a:pt x="675" y="1028"/>
                  </a:cubicBezTo>
                  <a:cubicBezTo>
                    <a:pt x="936" y="1028"/>
                    <a:pt x="1188" y="822"/>
                    <a:pt x="1188" y="523"/>
                  </a:cubicBezTo>
                  <a:cubicBezTo>
                    <a:pt x="1188" y="238"/>
                    <a:pt x="966" y="1"/>
                    <a:pt x="681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45"/>
            <p:cNvSpPr/>
            <p:nvPr/>
          </p:nvSpPr>
          <p:spPr>
            <a:xfrm>
              <a:off x="5223779" y="2936549"/>
              <a:ext cx="6786" cy="6785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112" y="1"/>
                  </a:moveTo>
                  <a:cubicBezTo>
                    <a:pt x="48" y="1"/>
                    <a:pt x="1" y="64"/>
                    <a:pt x="1" y="111"/>
                  </a:cubicBezTo>
                  <a:cubicBezTo>
                    <a:pt x="1" y="175"/>
                    <a:pt x="48" y="222"/>
                    <a:pt x="112" y="222"/>
                  </a:cubicBezTo>
                  <a:cubicBezTo>
                    <a:pt x="159" y="222"/>
                    <a:pt x="223" y="175"/>
                    <a:pt x="223" y="111"/>
                  </a:cubicBezTo>
                  <a:cubicBezTo>
                    <a:pt x="223" y="64"/>
                    <a:pt x="159" y="1"/>
                    <a:pt x="11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45"/>
            <p:cNvSpPr/>
            <p:nvPr/>
          </p:nvSpPr>
          <p:spPr>
            <a:xfrm>
              <a:off x="4451471" y="3251636"/>
              <a:ext cx="10133" cy="10163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59" y="1"/>
                  </a:moveTo>
                  <a:cubicBezTo>
                    <a:pt x="64" y="1"/>
                    <a:pt x="1" y="80"/>
                    <a:pt x="1" y="175"/>
                  </a:cubicBezTo>
                  <a:cubicBezTo>
                    <a:pt x="1" y="270"/>
                    <a:pt x="64" y="333"/>
                    <a:pt x="159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45"/>
            <p:cNvSpPr/>
            <p:nvPr/>
          </p:nvSpPr>
          <p:spPr>
            <a:xfrm>
              <a:off x="3966317" y="3229971"/>
              <a:ext cx="10133" cy="8641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3" y="0"/>
                    <a:pt x="0" y="159"/>
                    <a:pt x="95" y="238"/>
                  </a:cubicBezTo>
                  <a:cubicBezTo>
                    <a:pt x="121" y="269"/>
                    <a:pt x="157" y="284"/>
                    <a:pt x="192" y="284"/>
                  </a:cubicBezTo>
                  <a:cubicBezTo>
                    <a:pt x="262" y="284"/>
                    <a:pt x="333" y="227"/>
                    <a:pt x="333" y="143"/>
                  </a:cubicBezTo>
                  <a:cubicBezTo>
                    <a:pt x="333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45"/>
            <p:cNvSpPr/>
            <p:nvPr/>
          </p:nvSpPr>
          <p:spPr>
            <a:xfrm>
              <a:off x="4494831" y="3596603"/>
              <a:ext cx="29913" cy="25103"/>
            </a:xfrm>
            <a:custGeom>
              <a:avLst/>
              <a:gdLst/>
              <a:ahLst/>
              <a:cxnLst/>
              <a:rect l="l" t="t" r="r" b="b"/>
              <a:pathLst>
                <a:path w="983" h="825" extrusionOk="0">
                  <a:moveTo>
                    <a:pt x="555" y="1"/>
                  </a:moveTo>
                  <a:cubicBezTo>
                    <a:pt x="191" y="1"/>
                    <a:pt x="1" y="444"/>
                    <a:pt x="270" y="697"/>
                  </a:cubicBezTo>
                  <a:cubicBezTo>
                    <a:pt x="352" y="785"/>
                    <a:pt x="457" y="824"/>
                    <a:pt x="560" y="824"/>
                  </a:cubicBezTo>
                  <a:cubicBezTo>
                    <a:pt x="774" y="824"/>
                    <a:pt x="982" y="658"/>
                    <a:pt x="982" y="412"/>
                  </a:cubicBezTo>
                  <a:cubicBezTo>
                    <a:pt x="982" y="175"/>
                    <a:pt x="792" y="1"/>
                    <a:pt x="55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45"/>
            <p:cNvSpPr/>
            <p:nvPr/>
          </p:nvSpPr>
          <p:spPr>
            <a:xfrm>
              <a:off x="4371961" y="3093621"/>
              <a:ext cx="22701" cy="23155"/>
            </a:xfrm>
            <a:custGeom>
              <a:avLst/>
              <a:gdLst/>
              <a:ahLst/>
              <a:cxnLst/>
              <a:rect l="l" t="t" r="r" b="b"/>
              <a:pathLst>
                <a:path w="746" h="761" extrusionOk="0">
                  <a:moveTo>
                    <a:pt x="381" y="0"/>
                  </a:moveTo>
                  <a:cubicBezTo>
                    <a:pt x="159" y="0"/>
                    <a:pt x="1" y="175"/>
                    <a:pt x="1" y="380"/>
                  </a:cubicBezTo>
                  <a:cubicBezTo>
                    <a:pt x="1" y="586"/>
                    <a:pt x="159" y="760"/>
                    <a:pt x="381" y="760"/>
                  </a:cubicBezTo>
                  <a:cubicBezTo>
                    <a:pt x="587" y="760"/>
                    <a:pt x="745" y="586"/>
                    <a:pt x="745" y="380"/>
                  </a:cubicBezTo>
                  <a:cubicBezTo>
                    <a:pt x="745" y="175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45"/>
            <p:cNvSpPr/>
            <p:nvPr/>
          </p:nvSpPr>
          <p:spPr>
            <a:xfrm>
              <a:off x="4439908" y="3299348"/>
              <a:ext cx="11594" cy="12080"/>
            </a:xfrm>
            <a:custGeom>
              <a:avLst/>
              <a:gdLst/>
              <a:ahLst/>
              <a:cxnLst/>
              <a:rect l="l" t="t" r="r" b="b"/>
              <a:pathLst>
                <a:path w="381" h="397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96"/>
                    <a:pt x="190" y="396"/>
                  </a:cubicBezTo>
                  <a:cubicBezTo>
                    <a:pt x="301" y="396"/>
                    <a:pt x="381" y="301"/>
                    <a:pt x="381" y="190"/>
                  </a:cubicBezTo>
                  <a:cubicBezTo>
                    <a:pt x="381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45"/>
            <p:cNvSpPr/>
            <p:nvPr/>
          </p:nvSpPr>
          <p:spPr>
            <a:xfrm>
              <a:off x="4320415" y="3478571"/>
              <a:ext cx="26048" cy="22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2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09" y="705"/>
                    <a:pt x="398" y="737"/>
                    <a:pt x="485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75"/>
                    <a:pt x="697" y="0"/>
                    <a:pt x="492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45"/>
            <p:cNvSpPr/>
            <p:nvPr/>
          </p:nvSpPr>
          <p:spPr>
            <a:xfrm>
              <a:off x="4508798" y="2992446"/>
              <a:ext cx="12081" cy="12080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95"/>
                    <a:pt x="1" y="206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206"/>
                  </a:cubicBezTo>
                  <a:cubicBezTo>
                    <a:pt x="397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45"/>
            <p:cNvSpPr/>
            <p:nvPr/>
          </p:nvSpPr>
          <p:spPr>
            <a:xfrm>
              <a:off x="4755970" y="3740652"/>
              <a:ext cx="12568" cy="13053"/>
            </a:xfrm>
            <a:custGeom>
              <a:avLst/>
              <a:gdLst/>
              <a:ahLst/>
              <a:cxnLst/>
              <a:rect l="l" t="t" r="r" b="b"/>
              <a:pathLst>
                <a:path w="413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3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12" y="333"/>
                    <a:pt x="412" y="223"/>
                  </a:cubicBezTo>
                  <a:cubicBezTo>
                    <a:pt x="412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45"/>
            <p:cNvSpPr/>
            <p:nvPr/>
          </p:nvSpPr>
          <p:spPr>
            <a:xfrm>
              <a:off x="3887780" y="3091217"/>
              <a:ext cx="13024" cy="11228"/>
            </a:xfrm>
            <a:custGeom>
              <a:avLst/>
              <a:gdLst/>
              <a:ahLst/>
              <a:cxnLst/>
              <a:rect l="l" t="t" r="r" b="b"/>
              <a:pathLst>
                <a:path w="428" h="369" extrusionOk="0">
                  <a:moveTo>
                    <a:pt x="238" y="0"/>
                  </a:moveTo>
                  <a:cubicBezTo>
                    <a:pt x="79" y="0"/>
                    <a:pt x="0" y="190"/>
                    <a:pt x="111" y="317"/>
                  </a:cubicBezTo>
                  <a:cubicBezTo>
                    <a:pt x="147" y="353"/>
                    <a:pt x="192" y="369"/>
                    <a:pt x="237" y="369"/>
                  </a:cubicBezTo>
                  <a:cubicBezTo>
                    <a:pt x="333" y="369"/>
                    <a:pt x="428" y="298"/>
                    <a:pt x="428" y="190"/>
                  </a:cubicBezTo>
                  <a:cubicBezTo>
                    <a:pt x="428" y="79"/>
                    <a:pt x="348" y="0"/>
                    <a:pt x="23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45"/>
            <p:cNvSpPr/>
            <p:nvPr/>
          </p:nvSpPr>
          <p:spPr>
            <a:xfrm>
              <a:off x="5264736" y="2993876"/>
              <a:ext cx="13054" cy="13053"/>
            </a:xfrm>
            <a:custGeom>
              <a:avLst/>
              <a:gdLst/>
              <a:ahLst/>
              <a:cxnLst/>
              <a:rect l="l" t="t" r="r" b="b"/>
              <a:pathLst>
                <a:path w="429" h="429" extrusionOk="0">
                  <a:moveTo>
                    <a:pt x="207" y="1"/>
                  </a:moveTo>
                  <a:cubicBezTo>
                    <a:pt x="96" y="1"/>
                    <a:pt x="1" y="96"/>
                    <a:pt x="1" y="207"/>
                  </a:cubicBezTo>
                  <a:cubicBezTo>
                    <a:pt x="1" y="333"/>
                    <a:pt x="96" y="428"/>
                    <a:pt x="207" y="428"/>
                  </a:cubicBezTo>
                  <a:cubicBezTo>
                    <a:pt x="333" y="428"/>
                    <a:pt x="428" y="333"/>
                    <a:pt x="428" y="207"/>
                  </a:cubicBezTo>
                  <a:cubicBezTo>
                    <a:pt x="428" y="96"/>
                    <a:pt x="333" y="1"/>
                    <a:pt x="20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45"/>
            <p:cNvSpPr/>
            <p:nvPr/>
          </p:nvSpPr>
          <p:spPr>
            <a:xfrm>
              <a:off x="4364749" y="3670818"/>
              <a:ext cx="27478" cy="23216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07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16" y="727"/>
                    <a:pt x="414" y="762"/>
                    <a:pt x="511" y="762"/>
                  </a:cubicBezTo>
                  <a:cubicBezTo>
                    <a:pt x="710" y="762"/>
                    <a:pt x="903" y="614"/>
                    <a:pt x="903" y="380"/>
                  </a:cubicBezTo>
                  <a:cubicBezTo>
                    <a:pt x="903" y="174"/>
                    <a:pt x="729" y="0"/>
                    <a:pt x="507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45"/>
            <p:cNvSpPr/>
            <p:nvPr/>
          </p:nvSpPr>
          <p:spPr>
            <a:xfrm>
              <a:off x="4238988" y="3055068"/>
              <a:ext cx="20266" cy="17283"/>
            </a:xfrm>
            <a:custGeom>
              <a:avLst/>
              <a:gdLst/>
              <a:ahLst/>
              <a:cxnLst/>
              <a:rect l="l" t="t" r="r" b="b"/>
              <a:pathLst>
                <a:path w="666" h="568" extrusionOk="0">
                  <a:moveTo>
                    <a:pt x="381" y="1"/>
                  </a:moveTo>
                  <a:cubicBezTo>
                    <a:pt x="128" y="1"/>
                    <a:pt x="1" y="302"/>
                    <a:pt x="191" y="476"/>
                  </a:cubicBezTo>
                  <a:cubicBezTo>
                    <a:pt x="249" y="539"/>
                    <a:pt x="321" y="567"/>
                    <a:pt x="391" y="567"/>
                  </a:cubicBezTo>
                  <a:cubicBezTo>
                    <a:pt x="532" y="567"/>
                    <a:pt x="666" y="455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45"/>
            <p:cNvSpPr/>
            <p:nvPr/>
          </p:nvSpPr>
          <p:spPr>
            <a:xfrm>
              <a:off x="4697182" y="3302725"/>
              <a:ext cx="17862" cy="17861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302" y="0"/>
                  </a:moveTo>
                  <a:cubicBezTo>
                    <a:pt x="127" y="0"/>
                    <a:pt x="1" y="127"/>
                    <a:pt x="1" y="285"/>
                  </a:cubicBezTo>
                  <a:cubicBezTo>
                    <a:pt x="1" y="444"/>
                    <a:pt x="127" y="586"/>
                    <a:pt x="302" y="586"/>
                  </a:cubicBezTo>
                  <a:cubicBezTo>
                    <a:pt x="460" y="586"/>
                    <a:pt x="587" y="444"/>
                    <a:pt x="587" y="285"/>
                  </a:cubicBezTo>
                  <a:cubicBezTo>
                    <a:pt x="587" y="127"/>
                    <a:pt x="460" y="0"/>
                    <a:pt x="3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45"/>
            <p:cNvSpPr/>
            <p:nvPr/>
          </p:nvSpPr>
          <p:spPr>
            <a:xfrm>
              <a:off x="4775383" y="3558051"/>
              <a:ext cx="32651" cy="27993"/>
            </a:xfrm>
            <a:custGeom>
              <a:avLst/>
              <a:gdLst/>
              <a:ahLst/>
              <a:cxnLst/>
              <a:rect l="l" t="t" r="r" b="b"/>
              <a:pathLst>
                <a:path w="1073" h="920" extrusionOk="0">
                  <a:moveTo>
                    <a:pt x="639" y="0"/>
                  </a:moveTo>
                  <a:cubicBezTo>
                    <a:pt x="630" y="0"/>
                    <a:pt x="622" y="0"/>
                    <a:pt x="613" y="1"/>
                  </a:cubicBezTo>
                  <a:cubicBezTo>
                    <a:pt x="607" y="1"/>
                    <a:pt x="601" y="1"/>
                    <a:pt x="594" y="1"/>
                  </a:cubicBezTo>
                  <a:cubicBezTo>
                    <a:pt x="195" y="1"/>
                    <a:pt x="0" y="496"/>
                    <a:pt x="281" y="777"/>
                  </a:cubicBezTo>
                  <a:cubicBezTo>
                    <a:pt x="380" y="876"/>
                    <a:pt x="499" y="920"/>
                    <a:pt x="615" y="920"/>
                  </a:cubicBezTo>
                  <a:cubicBezTo>
                    <a:pt x="851" y="920"/>
                    <a:pt x="1072" y="736"/>
                    <a:pt x="1072" y="460"/>
                  </a:cubicBezTo>
                  <a:cubicBezTo>
                    <a:pt x="1072" y="215"/>
                    <a:pt x="880" y="0"/>
                    <a:pt x="63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45"/>
            <p:cNvSpPr/>
            <p:nvPr/>
          </p:nvSpPr>
          <p:spPr>
            <a:xfrm>
              <a:off x="3738406" y="2955476"/>
              <a:ext cx="15458" cy="14118"/>
            </a:xfrm>
            <a:custGeom>
              <a:avLst/>
              <a:gdLst/>
              <a:ahLst/>
              <a:cxnLst/>
              <a:rect l="l" t="t" r="r" b="b"/>
              <a:pathLst>
                <a:path w="508" h="464" extrusionOk="0">
                  <a:moveTo>
                    <a:pt x="254" y="0"/>
                  </a:moveTo>
                  <a:cubicBezTo>
                    <a:pt x="127" y="0"/>
                    <a:pt x="1" y="83"/>
                    <a:pt x="17" y="249"/>
                  </a:cubicBezTo>
                  <a:cubicBezTo>
                    <a:pt x="32" y="392"/>
                    <a:pt x="143" y="463"/>
                    <a:pt x="254" y="463"/>
                  </a:cubicBezTo>
                  <a:cubicBezTo>
                    <a:pt x="365" y="463"/>
                    <a:pt x="476" y="392"/>
                    <a:pt x="492" y="249"/>
                  </a:cubicBezTo>
                  <a:cubicBezTo>
                    <a:pt x="507" y="83"/>
                    <a:pt x="381" y="0"/>
                    <a:pt x="254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45"/>
            <p:cNvSpPr/>
            <p:nvPr/>
          </p:nvSpPr>
          <p:spPr>
            <a:xfrm>
              <a:off x="4710205" y="3694401"/>
              <a:ext cx="13024" cy="11258"/>
            </a:xfrm>
            <a:custGeom>
              <a:avLst/>
              <a:gdLst/>
              <a:ahLst/>
              <a:cxnLst/>
              <a:rect l="l" t="t" r="r" b="b"/>
              <a:pathLst>
                <a:path w="428" h="370" extrusionOk="0">
                  <a:moveTo>
                    <a:pt x="238" y="1"/>
                  </a:moveTo>
                  <a:cubicBezTo>
                    <a:pt x="79" y="1"/>
                    <a:pt x="0" y="207"/>
                    <a:pt x="111" y="318"/>
                  </a:cubicBezTo>
                  <a:cubicBezTo>
                    <a:pt x="147" y="353"/>
                    <a:pt x="192" y="369"/>
                    <a:pt x="238" y="369"/>
                  </a:cubicBezTo>
                  <a:cubicBezTo>
                    <a:pt x="333" y="369"/>
                    <a:pt x="428" y="298"/>
                    <a:pt x="428" y="191"/>
                  </a:cubicBezTo>
                  <a:cubicBezTo>
                    <a:pt x="428" y="80"/>
                    <a:pt x="349" y="1"/>
                    <a:pt x="23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45"/>
            <p:cNvSpPr/>
            <p:nvPr/>
          </p:nvSpPr>
          <p:spPr>
            <a:xfrm>
              <a:off x="3980770" y="2796822"/>
              <a:ext cx="15428" cy="13358"/>
            </a:xfrm>
            <a:custGeom>
              <a:avLst/>
              <a:gdLst/>
              <a:ahLst/>
              <a:cxnLst/>
              <a:rect l="l" t="t" r="r" b="b"/>
              <a:pathLst>
                <a:path w="507" h="439" extrusionOk="0">
                  <a:moveTo>
                    <a:pt x="285" y="1"/>
                  </a:moveTo>
                  <a:cubicBezTo>
                    <a:pt x="95" y="1"/>
                    <a:pt x="0" y="238"/>
                    <a:pt x="127" y="381"/>
                  </a:cubicBezTo>
                  <a:cubicBezTo>
                    <a:pt x="171" y="421"/>
                    <a:pt x="225" y="439"/>
                    <a:pt x="279" y="439"/>
                  </a:cubicBezTo>
                  <a:cubicBezTo>
                    <a:pt x="395" y="439"/>
                    <a:pt x="507" y="353"/>
                    <a:pt x="507" y="223"/>
                  </a:cubicBezTo>
                  <a:cubicBezTo>
                    <a:pt x="507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45"/>
            <p:cNvSpPr/>
            <p:nvPr/>
          </p:nvSpPr>
          <p:spPr>
            <a:xfrm>
              <a:off x="4412431" y="3150461"/>
              <a:ext cx="32804" cy="28145"/>
            </a:xfrm>
            <a:custGeom>
              <a:avLst/>
              <a:gdLst/>
              <a:ahLst/>
              <a:cxnLst/>
              <a:rect l="l" t="t" r="r" b="b"/>
              <a:pathLst>
                <a:path w="1078" h="925" extrusionOk="0">
                  <a:moveTo>
                    <a:pt x="618" y="1"/>
                  </a:moveTo>
                  <a:cubicBezTo>
                    <a:pt x="207" y="1"/>
                    <a:pt x="1" y="492"/>
                    <a:pt x="302" y="792"/>
                  </a:cubicBezTo>
                  <a:cubicBezTo>
                    <a:pt x="393" y="884"/>
                    <a:pt x="505" y="925"/>
                    <a:pt x="616" y="925"/>
                  </a:cubicBezTo>
                  <a:cubicBezTo>
                    <a:pt x="851" y="925"/>
                    <a:pt x="1078" y="740"/>
                    <a:pt x="1078" y="460"/>
                  </a:cubicBezTo>
                  <a:cubicBezTo>
                    <a:pt x="1078" y="207"/>
                    <a:pt x="872" y="1"/>
                    <a:pt x="61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45"/>
            <p:cNvSpPr/>
            <p:nvPr/>
          </p:nvSpPr>
          <p:spPr>
            <a:xfrm>
              <a:off x="3453442" y="2931741"/>
              <a:ext cx="3134" cy="2556"/>
            </a:xfrm>
            <a:custGeom>
              <a:avLst/>
              <a:gdLst/>
              <a:ahLst/>
              <a:cxnLst/>
              <a:rect l="l" t="t" r="r" b="b"/>
              <a:pathLst>
                <a:path w="103" h="84" extrusionOk="0">
                  <a:moveTo>
                    <a:pt x="50" y="0"/>
                  </a:moveTo>
                  <a:cubicBezTo>
                    <a:pt x="24" y="0"/>
                    <a:pt x="0" y="16"/>
                    <a:pt x="8" y="48"/>
                  </a:cubicBezTo>
                  <a:cubicBezTo>
                    <a:pt x="8" y="61"/>
                    <a:pt x="18" y="84"/>
                    <a:pt x="39" y="84"/>
                  </a:cubicBezTo>
                  <a:cubicBezTo>
                    <a:pt x="44" y="84"/>
                    <a:pt x="49" y="83"/>
                    <a:pt x="56" y="79"/>
                  </a:cubicBezTo>
                  <a:cubicBezTo>
                    <a:pt x="71" y="79"/>
                    <a:pt x="103" y="64"/>
                    <a:pt x="103" y="48"/>
                  </a:cubicBezTo>
                  <a:cubicBezTo>
                    <a:pt x="103" y="16"/>
                    <a:pt x="75" y="0"/>
                    <a:pt x="5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45"/>
            <p:cNvSpPr/>
            <p:nvPr/>
          </p:nvSpPr>
          <p:spPr>
            <a:xfrm>
              <a:off x="4434126" y="3479058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45"/>
            <p:cNvSpPr/>
            <p:nvPr/>
          </p:nvSpPr>
          <p:spPr>
            <a:xfrm>
              <a:off x="4185038" y="2818517"/>
              <a:ext cx="9190" cy="8702"/>
            </a:xfrm>
            <a:custGeom>
              <a:avLst/>
              <a:gdLst/>
              <a:ahLst/>
              <a:cxnLst/>
              <a:rect l="l" t="t" r="r" b="b"/>
              <a:pathLst>
                <a:path w="302" h="286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80" y="285"/>
                    <a:pt x="143" y="285"/>
                  </a:cubicBezTo>
                  <a:cubicBezTo>
                    <a:pt x="222" y="285"/>
                    <a:pt x="285" y="222"/>
                    <a:pt x="285" y="143"/>
                  </a:cubicBezTo>
                  <a:cubicBezTo>
                    <a:pt x="301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45"/>
            <p:cNvSpPr/>
            <p:nvPr/>
          </p:nvSpPr>
          <p:spPr>
            <a:xfrm>
              <a:off x="4324766" y="3141789"/>
              <a:ext cx="10133" cy="10163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33"/>
                    <a:pt x="174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7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45"/>
            <p:cNvSpPr/>
            <p:nvPr/>
          </p:nvSpPr>
          <p:spPr>
            <a:xfrm>
              <a:off x="5681487" y="3055555"/>
              <a:ext cx="1978" cy="2434"/>
            </a:xfrm>
            <a:custGeom>
              <a:avLst/>
              <a:gdLst/>
              <a:ahLst/>
              <a:cxnLst/>
              <a:rect l="l" t="t" r="r" b="b"/>
              <a:pathLst>
                <a:path w="65" h="80" extrusionOk="0">
                  <a:moveTo>
                    <a:pt x="33" y="1"/>
                  </a:moveTo>
                  <a:cubicBezTo>
                    <a:pt x="17" y="1"/>
                    <a:pt x="1" y="16"/>
                    <a:pt x="1" y="32"/>
                  </a:cubicBezTo>
                  <a:cubicBezTo>
                    <a:pt x="1" y="64"/>
                    <a:pt x="17" y="80"/>
                    <a:pt x="33" y="80"/>
                  </a:cubicBezTo>
                  <a:cubicBezTo>
                    <a:pt x="48" y="80"/>
                    <a:pt x="64" y="64"/>
                    <a:pt x="64" y="32"/>
                  </a:cubicBezTo>
                  <a:cubicBezTo>
                    <a:pt x="64" y="16"/>
                    <a:pt x="48" y="1"/>
                    <a:pt x="33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45"/>
            <p:cNvSpPr/>
            <p:nvPr/>
          </p:nvSpPr>
          <p:spPr>
            <a:xfrm>
              <a:off x="4848473" y="3106614"/>
              <a:ext cx="13511" cy="11258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4" y="1"/>
                  </a:moveTo>
                  <a:cubicBezTo>
                    <a:pt x="95" y="1"/>
                    <a:pt x="0" y="207"/>
                    <a:pt x="127" y="318"/>
                  </a:cubicBezTo>
                  <a:cubicBezTo>
                    <a:pt x="163" y="353"/>
                    <a:pt x="208" y="369"/>
                    <a:pt x="254" y="369"/>
                  </a:cubicBezTo>
                  <a:cubicBezTo>
                    <a:pt x="349" y="369"/>
                    <a:pt x="444" y="298"/>
                    <a:pt x="444" y="191"/>
                  </a:cubicBezTo>
                  <a:cubicBezTo>
                    <a:pt x="428" y="80"/>
                    <a:pt x="349" y="1"/>
                    <a:pt x="254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45"/>
            <p:cNvSpPr/>
            <p:nvPr/>
          </p:nvSpPr>
          <p:spPr>
            <a:xfrm>
              <a:off x="4581066" y="3625024"/>
              <a:ext cx="15945" cy="13662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90" y="428"/>
                    <a:pt x="247" y="449"/>
                    <a:pt x="303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112"/>
                    <a:pt x="412" y="1"/>
                    <a:pt x="30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45"/>
            <p:cNvSpPr/>
            <p:nvPr/>
          </p:nvSpPr>
          <p:spPr>
            <a:xfrm>
              <a:off x="4575893" y="3959859"/>
              <a:ext cx="14850" cy="12749"/>
            </a:xfrm>
            <a:custGeom>
              <a:avLst/>
              <a:gdLst/>
              <a:ahLst/>
              <a:cxnLst/>
              <a:rect l="l" t="t" r="r" b="b"/>
              <a:pathLst>
                <a:path w="488" h="419" extrusionOk="0">
                  <a:moveTo>
                    <a:pt x="278" y="0"/>
                  </a:moveTo>
                  <a:cubicBezTo>
                    <a:pt x="100" y="0"/>
                    <a:pt x="1" y="212"/>
                    <a:pt x="123" y="350"/>
                  </a:cubicBezTo>
                  <a:cubicBezTo>
                    <a:pt x="165" y="397"/>
                    <a:pt x="220" y="418"/>
                    <a:pt x="274" y="418"/>
                  </a:cubicBezTo>
                  <a:cubicBezTo>
                    <a:pt x="382" y="418"/>
                    <a:pt x="487" y="334"/>
                    <a:pt x="487" y="207"/>
                  </a:cubicBezTo>
                  <a:cubicBezTo>
                    <a:pt x="487" y="96"/>
                    <a:pt x="408" y="1"/>
                    <a:pt x="297" y="1"/>
                  </a:cubicBezTo>
                  <a:cubicBezTo>
                    <a:pt x="291" y="1"/>
                    <a:pt x="285" y="0"/>
                    <a:pt x="27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45"/>
            <p:cNvSpPr/>
            <p:nvPr/>
          </p:nvSpPr>
          <p:spPr>
            <a:xfrm>
              <a:off x="4251037" y="2746736"/>
              <a:ext cx="15945" cy="13540"/>
            </a:xfrm>
            <a:custGeom>
              <a:avLst/>
              <a:gdLst/>
              <a:ahLst/>
              <a:cxnLst/>
              <a:rect l="l" t="t" r="r" b="b"/>
              <a:pathLst>
                <a:path w="524" h="445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12" y="0"/>
                    <a:pt x="302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45"/>
            <p:cNvSpPr/>
            <p:nvPr/>
          </p:nvSpPr>
          <p:spPr>
            <a:xfrm>
              <a:off x="4683215" y="3372589"/>
              <a:ext cx="38098" cy="32679"/>
            </a:xfrm>
            <a:custGeom>
              <a:avLst/>
              <a:gdLst/>
              <a:ahLst/>
              <a:cxnLst/>
              <a:rect l="l" t="t" r="r" b="b"/>
              <a:pathLst>
                <a:path w="1252" h="1074" extrusionOk="0">
                  <a:moveTo>
                    <a:pt x="713" y="0"/>
                  </a:moveTo>
                  <a:cubicBezTo>
                    <a:pt x="238" y="0"/>
                    <a:pt x="0" y="586"/>
                    <a:pt x="349" y="918"/>
                  </a:cubicBezTo>
                  <a:cubicBezTo>
                    <a:pt x="456" y="1025"/>
                    <a:pt x="587" y="1073"/>
                    <a:pt x="717" y="1073"/>
                  </a:cubicBezTo>
                  <a:cubicBezTo>
                    <a:pt x="989" y="1073"/>
                    <a:pt x="1251" y="860"/>
                    <a:pt x="1251" y="538"/>
                  </a:cubicBezTo>
                  <a:cubicBezTo>
                    <a:pt x="1251" y="238"/>
                    <a:pt x="1014" y="0"/>
                    <a:pt x="71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45"/>
            <p:cNvSpPr/>
            <p:nvPr/>
          </p:nvSpPr>
          <p:spPr>
            <a:xfrm>
              <a:off x="4292968" y="2776130"/>
              <a:ext cx="12537" cy="11076"/>
            </a:xfrm>
            <a:custGeom>
              <a:avLst/>
              <a:gdLst/>
              <a:ahLst/>
              <a:cxnLst/>
              <a:rect l="l" t="t" r="r" b="b"/>
              <a:pathLst>
                <a:path w="412" h="364" extrusionOk="0">
                  <a:moveTo>
                    <a:pt x="238" y="0"/>
                  </a:moveTo>
                  <a:cubicBezTo>
                    <a:pt x="79" y="0"/>
                    <a:pt x="0" y="190"/>
                    <a:pt x="111" y="301"/>
                  </a:cubicBezTo>
                  <a:cubicBezTo>
                    <a:pt x="149" y="344"/>
                    <a:pt x="197" y="364"/>
                    <a:pt x="243" y="364"/>
                  </a:cubicBezTo>
                  <a:cubicBezTo>
                    <a:pt x="330" y="364"/>
                    <a:pt x="412" y="294"/>
                    <a:pt x="412" y="190"/>
                  </a:cubicBezTo>
                  <a:cubicBezTo>
                    <a:pt x="412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45"/>
            <p:cNvSpPr/>
            <p:nvPr/>
          </p:nvSpPr>
          <p:spPr>
            <a:xfrm>
              <a:off x="5293887" y="3479880"/>
              <a:ext cx="8460" cy="8368"/>
            </a:xfrm>
            <a:custGeom>
              <a:avLst/>
              <a:gdLst/>
              <a:ahLst/>
              <a:cxnLst/>
              <a:rect l="l" t="t" r="r" b="b"/>
              <a:pathLst>
                <a:path w="278" h="275" extrusionOk="0">
                  <a:moveTo>
                    <a:pt x="137" y="1"/>
                  </a:moveTo>
                  <a:cubicBezTo>
                    <a:pt x="68" y="1"/>
                    <a:pt x="1" y="45"/>
                    <a:pt x="9" y="132"/>
                  </a:cubicBezTo>
                  <a:cubicBezTo>
                    <a:pt x="1" y="227"/>
                    <a:pt x="68" y="274"/>
                    <a:pt x="137" y="274"/>
                  </a:cubicBezTo>
                  <a:cubicBezTo>
                    <a:pt x="206" y="274"/>
                    <a:pt x="278" y="227"/>
                    <a:pt x="278" y="132"/>
                  </a:cubicBezTo>
                  <a:cubicBezTo>
                    <a:pt x="278" y="45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45"/>
            <p:cNvSpPr/>
            <p:nvPr/>
          </p:nvSpPr>
          <p:spPr>
            <a:xfrm>
              <a:off x="4305474" y="3578772"/>
              <a:ext cx="33777" cy="28937"/>
            </a:xfrm>
            <a:custGeom>
              <a:avLst/>
              <a:gdLst/>
              <a:ahLst/>
              <a:cxnLst/>
              <a:rect l="l" t="t" r="r" b="b"/>
              <a:pathLst>
                <a:path w="1110" h="951" extrusionOk="0">
                  <a:moveTo>
                    <a:pt x="634" y="1"/>
                  </a:moveTo>
                  <a:cubicBezTo>
                    <a:pt x="223" y="1"/>
                    <a:pt x="1" y="523"/>
                    <a:pt x="302" y="808"/>
                  </a:cubicBezTo>
                  <a:cubicBezTo>
                    <a:pt x="400" y="907"/>
                    <a:pt x="520" y="951"/>
                    <a:pt x="638" y="951"/>
                  </a:cubicBezTo>
                  <a:cubicBezTo>
                    <a:pt x="880" y="951"/>
                    <a:pt x="1109" y="764"/>
                    <a:pt x="1109" y="476"/>
                  </a:cubicBezTo>
                  <a:cubicBezTo>
                    <a:pt x="1109" y="222"/>
                    <a:pt x="903" y="1"/>
                    <a:pt x="634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45"/>
            <p:cNvSpPr/>
            <p:nvPr/>
          </p:nvSpPr>
          <p:spPr>
            <a:xfrm>
              <a:off x="5267323" y="3388960"/>
              <a:ext cx="7090" cy="5112"/>
            </a:xfrm>
            <a:custGeom>
              <a:avLst/>
              <a:gdLst/>
              <a:ahLst/>
              <a:cxnLst/>
              <a:rect l="l" t="t" r="r" b="b"/>
              <a:pathLst>
                <a:path w="233" h="168" extrusionOk="0">
                  <a:moveTo>
                    <a:pt x="122" y="0"/>
                  </a:moveTo>
                  <a:cubicBezTo>
                    <a:pt x="0" y="0"/>
                    <a:pt x="130" y="168"/>
                    <a:pt x="197" y="168"/>
                  </a:cubicBezTo>
                  <a:cubicBezTo>
                    <a:pt x="218" y="168"/>
                    <a:pt x="232" y="152"/>
                    <a:pt x="232" y="111"/>
                  </a:cubicBezTo>
                  <a:cubicBezTo>
                    <a:pt x="232" y="48"/>
                    <a:pt x="185" y="0"/>
                    <a:pt x="1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45"/>
            <p:cNvSpPr/>
            <p:nvPr/>
          </p:nvSpPr>
          <p:spPr>
            <a:xfrm>
              <a:off x="3746592" y="3679004"/>
              <a:ext cx="6786" cy="6298"/>
            </a:xfrm>
            <a:custGeom>
              <a:avLst/>
              <a:gdLst/>
              <a:ahLst/>
              <a:cxnLst/>
              <a:rect l="l" t="t" r="r" b="b"/>
              <a:pathLst>
                <a:path w="223" h="207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59"/>
                    <a:pt x="48" y="206"/>
                    <a:pt x="112" y="206"/>
                  </a:cubicBezTo>
                  <a:cubicBezTo>
                    <a:pt x="175" y="206"/>
                    <a:pt x="223" y="159"/>
                    <a:pt x="223" y="111"/>
                  </a:cubicBezTo>
                  <a:cubicBezTo>
                    <a:pt x="223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45"/>
            <p:cNvSpPr/>
            <p:nvPr/>
          </p:nvSpPr>
          <p:spPr>
            <a:xfrm>
              <a:off x="4247660" y="3570587"/>
              <a:ext cx="11137" cy="10072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207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7" y="317"/>
                    <a:pt x="166" y="331"/>
                    <a:pt x="205" y="331"/>
                  </a:cubicBezTo>
                  <a:cubicBezTo>
                    <a:pt x="286" y="331"/>
                    <a:pt x="365" y="271"/>
                    <a:pt x="365" y="175"/>
                  </a:cubicBezTo>
                  <a:cubicBezTo>
                    <a:pt x="365" y="80"/>
                    <a:pt x="302" y="1"/>
                    <a:pt x="20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45"/>
            <p:cNvSpPr/>
            <p:nvPr/>
          </p:nvSpPr>
          <p:spPr>
            <a:xfrm>
              <a:off x="5022403" y="3228997"/>
              <a:ext cx="16402" cy="16887"/>
            </a:xfrm>
            <a:custGeom>
              <a:avLst/>
              <a:gdLst/>
              <a:ahLst/>
              <a:cxnLst/>
              <a:rect l="l" t="t" r="r" b="b"/>
              <a:pathLst>
                <a:path w="539" h="555" extrusionOk="0">
                  <a:moveTo>
                    <a:pt x="270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28"/>
                    <a:pt x="127" y="555"/>
                    <a:pt x="270" y="555"/>
                  </a:cubicBezTo>
                  <a:cubicBezTo>
                    <a:pt x="428" y="555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45"/>
            <p:cNvSpPr/>
            <p:nvPr/>
          </p:nvSpPr>
          <p:spPr>
            <a:xfrm>
              <a:off x="3852118" y="3503614"/>
              <a:ext cx="17376" cy="17374"/>
            </a:xfrm>
            <a:custGeom>
              <a:avLst/>
              <a:gdLst/>
              <a:ahLst/>
              <a:cxnLst/>
              <a:rect l="l" t="t" r="r" b="b"/>
              <a:pathLst>
                <a:path w="571" h="571" extrusionOk="0">
                  <a:moveTo>
                    <a:pt x="285" y="1"/>
                  </a:moveTo>
                  <a:cubicBezTo>
                    <a:pt x="127" y="1"/>
                    <a:pt x="0" y="127"/>
                    <a:pt x="0" y="286"/>
                  </a:cubicBezTo>
                  <a:cubicBezTo>
                    <a:pt x="0" y="444"/>
                    <a:pt x="127" y="571"/>
                    <a:pt x="285" y="571"/>
                  </a:cubicBezTo>
                  <a:cubicBezTo>
                    <a:pt x="444" y="571"/>
                    <a:pt x="570" y="444"/>
                    <a:pt x="570" y="286"/>
                  </a:cubicBezTo>
                  <a:cubicBezTo>
                    <a:pt x="570" y="127"/>
                    <a:pt x="444" y="1"/>
                    <a:pt x="285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45"/>
            <p:cNvSpPr/>
            <p:nvPr/>
          </p:nvSpPr>
          <p:spPr>
            <a:xfrm>
              <a:off x="5588710" y="3235265"/>
              <a:ext cx="4169" cy="2891"/>
            </a:xfrm>
            <a:custGeom>
              <a:avLst/>
              <a:gdLst/>
              <a:ahLst/>
              <a:cxnLst/>
              <a:rect l="l" t="t" r="r" b="b"/>
              <a:pathLst>
                <a:path w="137" h="95" extrusionOk="0">
                  <a:moveTo>
                    <a:pt x="73" y="0"/>
                  </a:moveTo>
                  <a:cubicBezTo>
                    <a:pt x="0" y="0"/>
                    <a:pt x="77" y="94"/>
                    <a:pt x="116" y="94"/>
                  </a:cubicBezTo>
                  <a:cubicBezTo>
                    <a:pt x="128" y="94"/>
                    <a:pt x="136" y="86"/>
                    <a:pt x="136" y="64"/>
                  </a:cubicBezTo>
                  <a:cubicBezTo>
                    <a:pt x="136" y="32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45"/>
            <p:cNvSpPr/>
            <p:nvPr/>
          </p:nvSpPr>
          <p:spPr>
            <a:xfrm>
              <a:off x="4195627" y="3440505"/>
              <a:ext cx="25105" cy="21482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49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45"/>
            <p:cNvSpPr/>
            <p:nvPr/>
          </p:nvSpPr>
          <p:spPr>
            <a:xfrm>
              <a:off x="4364262" y="2783342"/>
              <a:ext cx="10164" cy="9128"/>
            </a:xfrm>
            <a:custGeom>
              <a:avLst/>
              <a:gdLst/>
              <a:ahLst/>
              <a:cxnLst/>
              <a:rect l="l" t="t" r="r" b="b"/>
              <a:pathLst>
                <a:path w="334" h="300" extrusionOk="0">
                  <a:moveTo>
                    <a:pt x="191" y="1"/>
                  </a:moveTo>
                  <a:cubicBezTo>
                    <a:pt x="64" y="1"/>
                    <a:pt x="1" y="159"/>
                    <a:pt x="96" y="254"/>
                  </a:cubicBezTo>
                  <a:cubicBezTo>
                    <a:pt x="127" y="285"/>
                    <a:pt x="163" y="299"/>
                    <a:pt x="197" y="299"/>
                  </a:cubicBezTo>
                  <a:cubicBezTo>
                    <a:pt x="269" y="299"/>
                    <a:pt x="333" y="239"/>
                    <a:pt x="333" y="143"/>
                  </a:cubicBezTo>
                  <a:cubicBezTo>
                    <a:pt x="333" y="80"/>
                    <a:pt x="270" y="1"/>
                    <a:pt x="19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45"/>
            <p:cNvSpPr/>
            <p:nvPr/>
          </p:nvSpPr>
          <p:spPr>
            <a:xfrm>
              <a:off x="3901778" y="3032916"/>
              <a:ext cx="6269" cy="4290"/>
            </a:xfrm>
            <a:custGeom>
              <a:avLst/>
              <a:gdLst/>
              <a:ahLst/>
              <a:cxnLst/>
              <a:rect l="l" t="t" r="r" b="b"/>
              <a:pathLst>
                <a:path w="206" h="141" extrusionOk="0">
                  <a:moveTo>
                    <a:pt x="110" y="0"/>
                  </a:moveTo>
                  <a:cubicBezTo>
                    <a:pt x="1" y="0"/>
                    <a:pt x="116" y="141"/>
                    <a:pt x="175" y="141"/>
                  </a:cubicBezTo>
                  <a:cubicBezTo>
                    <a:pt x="192" y="141"/>
                    <a:pt x="205" y="128"/>
                    <a:pt x="205" y="95"/>
                  </a:cubicBezTo>
                  <a:cubicBezTo>
                    <a:pt x="205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45"/>
            <p:cNvSpPr/>
            <p:nvPr/>
          </p:nvSpPr>
          <p:spPr>
            <a:xfrm>
              <a:off x="4914472" y="3508452"/>
              <a:ext cx="32804" cy="27780"/>
            </a:xfrm>
            <a:custGeom>
              <a:avLst/>
              <a:gdLst/>
              <a:ahLst/>
              <a:cxnLst/>
              <a:rect l="l" t="t" r="r" b="b"/>
              <a:pathLst>
                <a:path w="1078" h="913" extrusionOk="0">
                  <a:moveTo>
                    <a:pt x="618" y="0"/>
                  </a:moveTo>
                  <a:cubicBezTo>
                    <a:pt x="206" y="0"/>
                    <a:pt x="1" y="491"/>
                    <a:pt x="301" y="776"/>
                  </a:cubicBezTo>
                  <a:cubicBezTo>
                    <a:pt x="395" y="870"/>
                    <a:pt x="511" y="912"/>
                    <a:pt x="625" y="912"/>
                  </a:cubicBezTo>
                  <a:cubicBezTo>
                    <a:pt x="856" y="912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45"/>
            <p:cNvSpPr/>
            <p:nvPr/>
          </p:nvSpPr>
          <p:spPr>
            <a:xfrm>
              <a:off x="5085999" y="3467009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80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80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45"/>
            <p:cNvSpPr/>
            <p:nvPr/>
          </p:nvSpPr>
          <p:spPr>
            <a:xfrm>
              <a:off x="4508798" y="3447261"/>
              <a:ext cx="22670" cy="22668"/>
            </a:xfrm>
            <a:custGeom>
              <a:avLst/>
              <a:gdLst/>
              <a:ahLst/>
              <a:cxnLst/>
              <a:rect l="l" t="t" r="r" b="b"/>
              <a:pathLst>
                <a:path w="745" h="745" extrusionOk="0">
                  <a:moveTo>
                    <a:pt x="381" y="0"/>
                  </a:moveTo>
                  <a:cubicBezTo>
                    <a:pt x="175" y="0"/>
                    <a:pt x="1" y="159"/>
                    <a:pt x="1" y="364"/>
                  </a:cubicBezTo>
                  <a:cubicBezTo>
                    <a:pt x="1" y="586"/>
                    <a:pt x="175" y="744"/>
                    <a:pt x="381" y="744"/>
                  </a:cubicBezTo>
                  <a:cubicBezTo>
                    <a:pt x="587" y="744"/>
                    <a:pt x="745" y="586"/>
                    <a:pt x="745" y="364"/>
                  </a:cubicBezTo>
                  <a:cubicBezTo>
                    <a:pt x="745" y="159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45"/>
            <p:cNvSpPr/>
            <p:nvPr/>
          </p:nvSpPr>
          <p:spPr>
            <a:xfrm>
              <a:off x="5147190" y="2781425"/>
              <a:ext cx="12081" cy="11593"/>
            </a:xfrm>
            <a:custGeom>
              <a:avLst/>
              <a:gdLst/>
              <a:ahLst/>
              <a:cxnLst/>
              <a:rect l="l" t="t" r="r" b="b"/>
              <a:pathLst>
                <a:path w="397" h="381" extrusionOk="0">
                  <a:moveTo>
                    <a:pt x="206" y="0"/>
                  </a:moveTo>
                  <a:cubicBezTo>
                    <a:pt x="95" y="0"/>
                    <a:pt x="0" y="79"/>
                    <a:pt x="0" y="190"/>
                  </a:cubicBezTo>
                  <a:cubicBezTo>
                    <a:pt x="0" y="301"/>
                    <a:pt x="95" y="380"/>
                    <a:pt x="206" y="380"/>
                  </a:cubicBezTo>
                  <a:cubicBezTo>
                    <a:pt x="301" y="380"/>
                    <a:pt x="396" y="301"/>
                    <a:pt x="396" y="190"/>
                  </a:cubicBezTo>
                  <a:cubicBezTo>
                    <a:pt x="396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45"/>
            <p:cNvSpPr/>
            <p:nvPr/>
          </p:nvSpPr>
          <p:spPr>
            <a:xfrm>
              <a:off x="4956403" y="3081084"/>
              <a:ext cx="13998" cy="13997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49"/>
                    <a:pt x="95" y="460"/>
                    <a:pt x="222" y="460"/>
                  </a:cubicBezTo>
                  <a:cubicBezTo>
                    <a:pt x="349" y="460"/>
                    <a:pt x="459" y="349"/>
                    <a:pt x="459" y="222"/>
                  </a:cubicBezTo>
                  <a:cubicBezTo>
                    <a:pt x="459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45"/>
            <p:cNvSpPr/>
            <p:nvPr/>
          </p:nvSpPr>
          <p:spPr>
            <a:xfrm>
              <a:off x="3958101" y="3365834"/>
              <a:ext cx="26535" cy="22425"/>
            </a:xfrm>
            <a:custGeom>
              <a:avLst/>
              <a:gdLst/>
              <a:ahLst/>
              <a:cxnLst/>
              <a:rect l="l" t="t" r="r" b="b"/>
              <a:pathLst>
                <a:path w="872" h="737" extrusionOk="0">
                  <a:moveTo>
                    <a:pt x="508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14" y="704"/>
                    <a:pt x="406" y="737"/>
                    <a:pt x="496" y="737"/>
                  </a:cubicBezTo>
                  <a:cubicBezTo>
                    <a:pt x="688" y="737"/>
                    <a:pt x="872" y="591"/>
                    <a:pt x="872" y="365"/>
                  </a:cubicBezTo>
                  <a:cubicBezTo>
                    <a:pt x="872" y="159"/>
                    <a:pt x="713" y="0"/>
                    <a:pt x="50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45"/>
            <p:cNvSpPr/>
            <p:nvPr/>
          </p:nvSpPr>
          <p:spPr>
            <a:xfrm>
              <a:off x="4649013" y="3303212"/>
              <a:ext cx="17862" cy="17831"/>
            </a:xfrm>
            <a:custGeom>
              <a:avLst/>
              <a:gdLst/>
              <a:ahLst/>
              <a:cxnLst/>
              <a:rect l="l" t="t" r="r" b="b"/>
              <a:pathLst>
                <a:path w="587" h="586" extrusionOk="0">
                  <a:moveTo>
                    <a:pt x="301" y="0"/>
                  </a:moveTo>
                  <a:cubicBezTo>
                    <a:pt x="143" y="0"/>
                    <a:pt x="0" y="143"/>
                    <a:pt x="0" y="301"/>
                  </a:cubicBezTo>
                  <a:cubicBezTo>
                    <a:pt x="0" y="459"/>
                    <a:pt x="143" y="586"/>
                    <a:pt x="301" y="586"/>
                  </a:cubicBezTo>
                  <a:cubicBezTo>
                    <a:pt x="459" y="586"/>
                    <a:pt x="586" y="459"/>
                    <a:pt x="586" y="301"/>
                  </a:cubicBezTo>
                  <a:cubicBezTo>
                    <a:pt x="586" y="143"/>
                    <a:pt x="459" y="0"/>
                    <a:pt x="301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45"/>
            <p:cNvSpPr/>
            <p:nvPr/>
          </p:nvSpPr>
          <p:spPr>
            <a:xfrm>
              <a:off x="4264548" y="3477111"/>
              <a:ext cx="13511" cy="11258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3" y="1"/>
                  </a:moveTo>
                  <a:cubicBezTo>
                    <a:pt x="95" y="1"/>
                    <a:pt x="0" y="191"/>
                    <a:pt x="127" y="318"/>
                  </a:cubicBezTo>
                  <a:cubicBezTo>
                    <a:pt x="162" y="353"/>
                    <a:pt x="208" y="369"/>
                    <a:pt x="253" y="369"/>
                  </a:cubicBezTo>
                  <a:cubicBezTo>
                    <a:pt x="349" y="369"/>
                    <a:pt x="443" y="298"/>
                    <a:pt x="443" y="191"/>
                  </a:cubicBezTo>
                  <a:cubicBezTo>
                    <a:pt x="443" y="80"/>
                    <a:pt x="364" y="1"/>
                    <a:pt x="253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45"/>
            <p:cNvSpPr/>
            <p:nvPr/>
          </p:nvSpPr>
          <p:spPr>
            <a:xfrm>
              <a:off x="4838340" y="3145045"/>
              <a:ext cx="10650" cy="10528"/>
            </a:xfrm>
            <a:custGeom>
              <a:avLst/>
              <a:gdLst/>
              <a:ahLst/>
              <a:cxnLst/>
              <a:rect l="l" t="t" r="r" b="b"/>
              <a:pathLst>
                <a:path w="350" h="346" extrusionOk="0">
                  <a:moveTo>
                    <a:pt x="175" y="1"/>
                  </a:moveTo>
                  <a:cubicBezTo>
                    <a:pt x="88" y="1"/>
                    <a:pt x="1" y="60"/>
                    <a:pt x="1" y="179"/>
                  </a:cubicBezTo>
                  <a:cubicBezTo>
                    <a:pt x="1" y="290"/>
                    <a:pt x="88" y="345"/>
                    <a:pt x="175" y="345"/>
                  </a:cubicBezTo>
                  <a:cubicBezTo>
                    <a:pt x="262" y="345"/>
                    <a:pt x="349" y="290"/>
                    <a:pt x="349" y="179"/>
                  </a:cubicBezTo>
                  <a:cubicBezTo>
                    <a:pt x="349" y="60"/>
                    <a:pt x="262" y="1"/>
                    <a:pt x="1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45"/>
            <p:cNvSpPr/>
            <p:nvPr/>
          </p:nvSpPr>
          <p:spPr>
            <a:xfrm>
              <a:off x="4334868" y="3301752"/>
              <a:ext cx="14485" cy="12414"/>
            </a:xfrm>
            <a:custGeom>
              <a:avLst/>
              <a:gdLst/>
              <a:ahLst/>
              <a:cxnLst/>
              <a:rect l="l" t="t" r="r" b="b"/>
              <a:pathLst>
                <a:path w="476" h="408" extrusionOk="0">
                  <a:moveTo>
                    <a:pt x="270" y="1"/>
                  </a:moveTo>
                  <a:cubicBezTo>
                    <a:pt x="96" y="1"/>
                    <a:pt x="1" y="222"/>
                    <a:pt x="127" y="349"/>
                  </a:cubicBezTo>
                  <a:cubicBezTo>
                    <a:pt x="168" y="389"/>
                    <a:pt x="218" y="407"/>
                    <a:pt x="267" y="407"/>
                  </a:cubicBezTo>
                  <a:cubicBezTo>
                    <a:pt x="373" y="407"/>
                    <a:pt x="476" y="325"/>
                    <a:pt x="476" y="206"/>
                  </a:cubicBezTo>
                  <a:cubicBezTo>
                    <a:pt x="476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45"/>
            <p:cNvSpPr/>
            <p:nvPr/>
          </p:nvSpPr>
          <p:spPr>
            <a:xfrm>
              <a:off x="4815214" y="3050747"/>
              <a:ext cx="22701" cy="18895"/>
            </a:xfrm>
            <a:custGeom>
              <a:avLst/>
              <a:gdLst/>
              <a:ahLst/>
              <a:cxnLst/>
              <a:rect l="l" t="t" r="r" b="b"/>
              <a:pathLst>
                <a:path w="746" h="621" extrusionOk="0">
                  <a:moveTo>
                    <a:pt x="428" y="0"/>
                  </a:moveTo>
                  <a:cubicBezTo>
                    <a:pt x="143" y="0"/>
                    <a:pt x="1" y="333"/>
                    <a:pt x="207" y="523"/>
                  </a:cubicBezTo>
                  <a:cubicBezTo>
                    <a:pt x="269" y="591"/>
                    <a:pt x="349" y="621"/>
                    <a:pt x="428" y="621"/>
                  </a:cubicBezTo>
                  <a:cubicBezTo>
                    <a:pt x="589" y="621"/>
                    <a:pt x="745" y="497"/>
                    <a:pt x="745" y="317"/>
                  </a:cubicBezTo>
                  <a:cubicBezTo>
                    <a:pt x="745" y="143"/>
                    <a:pt x="603" y="0"/>
                    <a:pt x="42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45"/>
            <p:cNvSpPr/>
            <p:nvPr/>
          </p:nvSpPr>
          <p:spPr>
            <a:xfrm>
              <a:off x="3617970" y="3074573"/>
              <a:ext cx="4351" cy="4016"/>
            </a:xfrm>
            <a:custGeom>
              <a:avLst/>
              <a:gdLst/>
              <a:ahLst/>
              <a:cxnLst/>
              <a:rect l="l" t="t" r="r" b="b"/>
              <a:pathLst>
                <a:path w="143" h="132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cubicBezTo>
                    <a:pt x="0" y="112"/>
                    <a:pt x="36" y="132"/>
                    <a:pt x="72" y="132"/>
                  </a:cubicBezTo>
                  <a:cubicBezTo>
                    <a:pt x="107" y="132"/>
                    <a:pt x="143" y="112"/>
                    <a:pt x="143" y="72"/>
                  </a:cubicBezTo>
                  <a:cubicBezTo>
                    <a:pt x="143" y="25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45"/>
            <p:cNvSpPr/>
            <p:nvPr/>
          </p:nvSpPr>
          <p:spPr>
            <a:xfrm>
              <a:off x="4482782" y="3276709"/>
              <a:ext cx="22670" cy="19839"/>
            </a:xfrm>
            <a:custGeom>
              <a:avLst/>
              <a:gdLst/>
              <a:ahLst/>
              <a:cxnLst/>
              <a:rect l="l" t="t" r="r" b="b"/>
              <a:pathLst>
                <a:path w="745" h="652" extrusionOk="0">
                  <a:moveTo>
                    <a:pt x="428" y="0"/>
                  </a:moveTo>
                  <a:cubicBezTo>
                    <a:pt x="143" y="0"/>
                    <a:pt x="1" y="348"/>
                    <a:pt x="207" y="554"/>
                  </a:cubicBezTo>
                  <a:cubicBezTo>
                    <a:pt x="269" y="622"/>
                    <a:pt x="348" y="652"/>
                    <a:pt x="426" y="652"/>
                  </a:cubicBezTo>
                  <a:cubicBezTo>
                    <a:pt x="587" y="652"/>
                    <a:pt x="745" y="524"/>
                    <a:pt x="745" y="333"/>
                  </a:cubicBezTo>
                  <a:cubicBezTo>
                    <a:pt x="745" y="143"/>
                    <a:pt x="602" y="0"/>
                    <a:pt x="42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45"/>
            <p:cNvSpPr/>
            <p:nvPr/>
          </p:nvSpPr>
          <p:spPr>
            <a:xfrm>
              <a:off x="5410246" y="2973185"/>
              <a:ext cx="10133" cy="8641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4" y="0"/>
                    <a:pt x="0" y="158"/>
                    <a:pt x="95" y="238"/>
                  </a:cubicBezTo>
                  <a:cubicBezTo>
                    <a:pt x="122" y="269"/>
                    <a:pt x="157" y="283"/>
                    <a:pt x="192" y="283"/>
                  </a:cubicBezTo>
                  <a:cubicBezTo>
                    <a:pt x="263" y="283"/>
                    <a:pt x="333" y="227"/>
                    <a:pt x="333" y="143"/>
                  </a:cubicBezTo>
                  <a:cubicBezTo>
                    <a:pt x="333" y="63"/>
                    <a:pt x="270" y="0"/>
                    <a:pt x="190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45"/>
            <p:cNvSpPr/>
            <p:nvPr/>
          </p:nvSpPr>
          <p:spPr>
            <a:xfrm>
              <a:off x="4656225" y="3597090"/>
              <a:ext cx="15458" cy="15457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07"/>
                    <a:pt x="254" y="507"/>
                  </a:cubicBezTo>
                  <a:cubicBezTo>
                    <a:pt x="397" y="507"/>
                    <a:pt x="507" y="396"/>
                    <a:pt x="507" y="254"/>
                  </a:cubicBezTo>
                  <a:cubicBezTo>
                    <a:pt x="507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45"/>
            <p:cNvSpPr/>
            <p:nvPr/>
          </p:nvSpPr>
          <p:spPr>
            <a:xfrm>
              <a:off x="4186955" y="3496402"/>
              <a:ext cx="23157" cy="23642"/>
            </a:xfrm>
            <a:custGeom>
              <a:avLst/>
              <a:gdLst/>
              <a:ahLst/>
              <a:cxnLst/>
              <a:rect l="l" t="t" r="r" b="b"/>
              <a:pathLst>
                <a:path w="761" h="777" extrusionOk="0">
                  <a:moveTo>
                    <a:pt x="381" y="0"/>
                  </a:moveTo>
                  <a:cubicBezTo>
                    <a:pt x="175" y="0"/>
                    <a:pt x="1" y="174"/>
                    <a:pt x="1" y="380"/>
                  </a:cubicBezTo>
                  <a:cubicBezTo>
                    <a:pt x="1" y="602"/>
                    <a:pt x="175" y="776"/>
                    <a:pt x="381" y="776"/>
                  </a:cubicBezTo>
                  <a:cubicBezTo>
                    <a:pt x="587" y="776"/>
                    <a:pt x="761" y="602"/>
                    <a:pt x="761" y="380"/>
                  </a:cubicBezTo>
                  <a:cubicBezTo>
                    <a:pt x="761" y="174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45"/>
            <p:cNvSpPr/>
            <p:nvPr/>
          </p:nvSpPr>
          <p:spPr>
            <a:xfrm>
              <a:off x="4794979" y="3178881"/>
              <a:ext cx="14028" cy="12049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70" y="1"/>
                  </a:moveTo>
                  <a:cubicBezTo>
                    <a:pt x="96" y="1"/>
                    <a:pt x="1" y="207"/>
                    <a:pt x="128" y="333"/>
                  </a:cubicBezTo>
                  <a:cubicBezTo>
                    <a:pt x="170" y="376"/>
                    <a:pt x="222" y="396"/>
                    <a:pt x="272" y="396"/>
                  </a:cubicBezTo>
                  <a:cubicBezTo>
                    <a:pt x="370" y="396"/>
                    <a:pt x="460" y="322"/>
                    <a:pt x="460" y="207"/>
                  </a:cubicBezTo>
                  <a:cubicBezTo>
                    <a:pt x="460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45"/>
            <p:cNvSpPr/>
            <p:nvPr/>
          </p:nvSpPr>
          <p:spPr>
            <a:xfrm>
              <a:off x="4294398" y="3052664"/>
              <a:ext cx="25105" cy="25072"/>
            </a:xfrm>
            <a:custGeom>
              <a:avLst/>
              <a:gdLst/>
              <a:ahLst/>
              <a:cxnLst/>
              <a:rect l="l" t="t" r="r" b="b"/>
              <a:pathLst>
                <a:path w="825" h="824" extrusionOk="0">
                  <a:moveTo>
                    <a:pt x="412" y="1"/>
                  </a:moveTo>
                  <a:cubicBezTo>
                    <a:pt x="191" y="1"/>
                    <a:pt x="1" y="175"/>
                    <a:pt x="1" y="412"/>
                  </a:cubicBezTo>
                  <a:cubicBezTo>
                    <a:pt x="1" y="634"/>
                    <a:pt x="191" y="824"/>
                    <a:pt x="412" y="824"/>
                  </a:cubicBezTo>
                  <a:cubicBezTo>
                    <a:pt x="650" y="824"/>
                    <a:pt x="824" y="634"/>
                    <a:pt x="824" y="412"/>
                  </a:cubicBezTo>
                  <a:cubicBezTo>
                    <a:pt x="824" y="175"/>
                    <a:pt x="650" y="1"/>
                    <a:pt x="41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45"/>
            <p:cNvSpPr/>
            <p:nvPr/>
          </p:nvSpPr>
          <p:spPr>
            <a:xfrm>
              <a:off x="4371017" y="3228510"/>
              <a:ext cx="14485" cy="14483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1"/>
                  </a:moveTo>
                  <a:cubicBezTo>
                    <a:pt x="111" y="1"/>
                    <a:pt x="0" y="96"/>
                    <a:pt x="0" y="238"/>
                  </a:cubicBezTo>
                  <a:cubicBezTo>
                    <a:pt x="0" y="365"/>
                    <a:pt x="111" y="476"/>
                    <a:pt x="238" y="476"/>
                  </a:cubicBezTo>
                  <a:cubicBezTo>
                    <a:pt x="380" y="476"/>
                    <a:pt x="475" y="365"/>
                    <a:pt x="475" y="238"/>
                  </a:cubicBezTo>
                  <a:cubicBezTo>
                    <a:pt x="475" y="96"/>
                    <a:pt x="380" y="1"/>
                    <a:pt x="23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45"/>
            <p:cNvSpPr/>
            <p:nvPr/>
          </p:nvSpPr>
          <p:spPr>
            <a:xfrm>
              <a:off x="4099746" y="3259365"/>
              <a:ext cx="10650" cy="9159"/>
            </a:xfrm>
            <a:custGeom>
              <a:avLst/>
              <a:gdLst/>
              <a:ahLst/>
              <a:cxnLst/>
              <a:rect l="l" t="t" r="r" b="b"/>
              <a:pathLst>
                <a:path w="350" h="301" extrusionOk="0">
                  <a:moveTo>
                    <a:pt x="207" y="0"/>
                  </a:moveTo>
                  <a:cubicBezTo>
                    <a:pt x="1" y="0"/>
                    <a:pt x="1" y="301"/>
                    <a:pt x="207" y="301"/>
                  </a:cubicBezTo>
                  <a:cubicBezTo>
                    <a:pt x="286" y="301"/>
                    <a:pt x="349" y="222"/>
                    <a:pt x="349" y="143"/>
                  </a:cubicBezTo>
                  <a:cubicBezTo>
                    <a:pt x="349" y="63"/>
                    <a:pt x="286" y="0"/>
                    <a:pt x="207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45"/>
            <p:cNvSpPr/>
            <p:nvPr/>
          </p:nvSpPr>
          <p:spPr>
            <a:xfrm>
              <a:off x="4653334" y="3646719"/>
              <a:ext cx="11107" cy="11593"/>
            </a:xfrm>
            <a:custGeom>
              <a:avLst/>
              <a:gdLst/>
              <a:ahLst/>
              <a:cxnLst/>
              <a:rect l="l" t="t" r="r" b="b"/>
              <a:pathLst>
                <a:path w="365" h="381" extrusionOk="0">
                  <a:moveTo>
                    <a:pt x="175" y="0"/>
                  </a:moveTo>
                  <a:cubicBezTo>
                    <a:pt x="80" y="0"/>
                    <a:pt x="1" y="95"/>
                    <a:pt x="1" y="190"/>
                  </a:cubicBezTo>
                  <a:cubicBezTo>
                    <a:pt x="1" y="301"/>
                    <a:pt x="80" y="380"/>
                    <a:pt x="175" y="380"/>
                  </a:cubicBezTo>
                  <a:cubicBezTo>
                    <a:pt x="286" y="380"/>
                    <a:pt x="365" y="301"/>
                    <a:pt x="365" y="190"/>
                  </a:cubicBezTo>
                  <a:cubicBezTo>
                    <a:pt x="365" y="95"/>
                    <a:pt x="286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45"/>
            <p:cNvSpPr/>
            <p:nvPr/>
          </p:nvSpPr>
          <p:spPr>
            <a:xfrm>
              <a:off x="4872085" y="2913423"/>
              <a:ext cx="19779" cy="17405"/>
            </a:xfrm>
            <a:custGeom>
              <a:avLst/>
              <a:gdLst/>
              <a:ahLst/>
              <a:cxnLst/>
              <a:rect l="l" t="t" r="r" b="b"/>
              <a:pathLst>
                <a:path w="650" h="572" extrusionOk="0">
                  <a:moveTo>
                    <a:pt x="364" y="1"/>
                  </a:moveTo>
                  <a:cubicBezTo>
                    <a:pt x="111" y="1"/>
                    <a:pt x="0" y="301"/>
                    <a:pt x="174" y="491"/>
                  </a:cubicBezTo>
                  <a:cubicBezTo>
                    <a:pt x="230" y="547"/>
                    <a:pt x="298" y="572"/>
                    <a:pt x="366" y="572"/>
                  </a:cubicBezTo>
                  <a:cubicBezTo>
                    <a:pt x="510" y="572"/>
                    <a:pt x="649" y="458"/>
                    <a:pt x="649" y="286"/>
                  </a:cubicBezTo>
                  <a:cubicBezTo>
                    <a:pt x="649" y="127"/>
                    <a:pt x="523" y="1"/>
                    <a:pt x="36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45"/>
            <p:cNvSpPr/>
            <p:nvPr/>
          </p:nvSpPr>
          <p:spPr>
            <a:xfrm>
              <a:off x="4937598" y="2881139"/>
              <a:ext cx="8216" cy="7759"/>
            </a:xfrm>
            <a:custGeom>
              <a:avLst/>
              <a:gdLst/>
              <a:ahLst/>
              <a:cxnLst/>
              <a:rect l="l" t="t" r="r" b="b"/>
              <a:pathLst>
                <a:path w="270" h="255" extrusionOk="0">
                  <a:moveTo>
                    <a:pt x="143" y="1"/>
                  </a:moveTo>
                  <a:cubicBezTo>
                    <a:pt x="64" y="1"/>
                    <a:pt x="1" y="48"/>
                    <a:pt x="1" y="127"/>
                  </a:cubicBezTo>
                  <a:cubicBezTo>
                    <a:pt x="1" y="191"/>
                    <a:pt x="64" y="254"/>
                    <a:pt x="143" y="254"/>
                  </a:cubicBezTo>
                  <a:cubicBezTo>
                    <a:pt x="207" y="254"/>
                    <a:pt x="270" y="191"/>
                    <a:pt x="270" y="127"/>
                  </a:cubicBezTo>
                  <a:cubicBezTo>
                    <a:pt x="270" y="48"/>
                    <a:pt x="207" y="1"/>
                    <a:pt x="143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45"/>
            <p:cNvSpPr/>
            <p:nvPr/>
          </p:nvSpPr>
          <p:spPr>
            <a:xfrm>
              <a:off x="4446176" y="3451581"/>
              <a:ext cx="47714" cy="40834"/>
            </a:xfrm>
            <a:custGeom>
              <a:avLst/>
              <a:gdLst/>
              <a:ahLst/>
              <a:cxnLst/>
              <a:rect l="l" t="t" r="r" b="b"/>
              <a:pathLst>
                <a:path w="1568" h="1342" extrusionOk="0">
                  <a:moveTo>
                    <a:pt x="887" y="1"/>
                  </a:moveTo>
                  <a:cubicBezTo>
                    <a:pt x="301" y="1"/>
                    <a:pt x="0" y="729"/>
                    <a:pt x="428" y="1141"/>
                  </a:cubicBezTo>
                  <a:cubicBezTo>
                    <a:pt x="561" y="1279"/>
                    <a:pt x="728" y="1341"/>
                    <a:pt x="893" y="1341"/>
                  </a:cubicBezTo>
                  <a:cubicBezTo>
                    <a:pt x="1235" y="1341"/>
                    <a:pt x="1568" y="1072"/>
                    <a:pt x="1568" y="666"/>
                  </a:cubicBezTo>
                  <a:cubicBezTo>
                    <a:pt x="1568" y="302"/>
                    <a:pt x="1267" y="1"/>
                    <a:pt x="88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45"/>
            <p:cNvSpPr/>
            <p:nvPr/>
          </p:nvSpPr>
          <p:spPr>
            <a:xfrm>
              <a:off x="4265491" y="3608653"/>
              <a:ext cx="12081" cy="10741"/>
            </a:xfrm>
            <a:custGeom>
              <a:avLst/>
              <a:gdLst/>
              <a:ahLst/>
              <a:cxnLst/>
              <a:rect l="l" t="t" r="r" b="b"/>
              <a:pathLst>
                <a:path w="397" h="353" extrusionOk="0">
                  <a:moveTo>
                    <a:pt x="222" y="0"/>
                  </a:moveTo>
                  <a:cubicBezTo>
                    <a:pt x="80" y="0"/>
                    <a:pt x="1" y="190"/>
                    <a:pt x="96" y="301"/>
                  </a:cubicBezTo>
                  <a:cubicBezTo>
                    <a:pt x="131" y="337"/>
                    <a:pt x="175" y="353"/>
                    <a:pt x="218" y="353"/>
                  </a:cubicBezTo>
                  <a:cubicBezTo>
                    <a:pt x="309" y="353"/>
                    <a:pt x="397" y="282"/>
                    <a:pt x="397" y="175"/>
                  </a:cubicBezTo>
                  <a:cubicBezTo>
                    <a:pt x="397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45"/>
            <p:cNvSpPr/>
            <p:nvPr/>
          </p:nvSpPr>
          <p:spPr>
            <a:xfrm>
              <a:off x="5140922" y="3433294"/>
              <a:ext cx="10133" cy="9646"/>
            </a:xfrm>
            <a:custGeom>
              <a:avLst/>
              <a:gdLst/>
              <a:ahLst/>
              <a:cxnLst/>
              <a:rect l="l" t="t" r="r" b="b"/>
              <a:pathLst>
                <a:path w="333" h="317" extrusionOk="0">
                  <a:moveTo>
                    <a:pt x="159" y="0"/>
                  </a:moveTo>
                  <a:cubicBezTo>
                    <a:pt x="80" y="0"/>
                    <a:pt x="0" y="63"/>
                    <a:pt x="0" y="158"/>
                  </a:cubicBezTo>
                  <a:cubicBezTo>
                    <a:pt x="0" y="253"/>
                    <a:pt x="80" y="317"/>
                    <a:pt x="159" y="317"/>
                  </a:cubicBezTo>
                  <a:cubicBezTo>
                    <a:pt x="254" y="317"/>
                    <a:pt x="333" y="253"/>
                    <a:pt x="333" y="158"/>
                  </a:cubicBezTo>
                  <a:cubicBezTo>
                    <a:pt x="333" y="63"/>
                    <a:pt x="254" y="0"/>
                    <a:pt x="15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45"/>
            <p:cNvSpPr/>
            <p:nvPr/>
          </p:nvSpPr>
          <p:spPr>
            <a:xfrm>
              <a:off x="5207896" y="3457850"/>
              <a:ext cx="19293" cy="16461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1"/>
                  </a:moveTo>
                  <a:cubicBezTo>
                    <a:pt x="111" y="1"/>
                    <a:pt x="0" y="286"/>
                    <a:pt x="175" y="460"/>
                  </a:cubicBezTo>
                  <a:cubicBezTo>
                    <a:pt x="226" y="516"/>
                    <a:pt x="291" y="541"/>
                    <a:pt x="357" y="541"/>
                  </a:cubicBezTo>
                  <a:cubicBezTo>
                    <a:pt x="496" y="541"/>
                    <a:pt x="634" y="431"/>
                    <a:pt x="634" y="270"/>
                  </a:cubicBezTo>
                  <a:cubicBezTo>
                    <a:pt x="634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45"/>
            <p:cNvSpPr/>
            <p:nvPr/>
          </p:nvSpPr>
          <p:spPr>
            <a:xfrm>
              <a:off x="3972555" y="3521932"/>
              <a:ext cx="11137" cy="9493"/>
            </a:xfrm>
            <a:custGeom>
              <a:avLst/>
              <a:gdLst/>
              <a:ahLst/>
              <a:cxnLst/>
              <a:rect l="l" t="t" r="r" b="b"/>
              <a:pathLst>
                <a:path w="366" h="312" extrusionOk="0">
                  <a:moveTo>
                    <a:pt x="207" y="0"/>
                  </a:moveTo>
                  <a:cubicBezTo>
                    <a:pt x="64" y="0"/>
                    <a:pt x="1" y="159"/>
                    <a:pt x="96" y="270"/>
                  </a:cubicBezTo>
                  <a:cubicBezTo>
                    <a:pt x="125" y="299"/>
                    <a:pt x="162" y="312"/>
                    <a:pt x="198" y="312"/>
                  </a:cubicBezTo>
                  <a:cubicBezTo>
                    <a:pt x="281" y="312"/>
                    <a:pt x="365" y="247"/>
                    <a:pt x="365" y="159"/>
                  </a:cubicBezTo>
                  <a:cubicBezTo>
                    <a:pt x="365" y="64"/>
                    <a:pt x="286" y="0"/>
                    <a:pt x="20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45"/>
            <p:cNvSpPr/>
            <p:nvPr/>
          </p:nvSpPr>
          <p:spPr>
            <a:xfrm>
              <a:off x="4423994" y="3212140"/>
              <a:ext cx="27509" cy="27476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44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713" y="903"/>
                    <a:pt x="904" y="697"/>
                    <a:pt x="904" y="444"/>
                  </a:cubicBezTo>
                  <a:cubicBezTo>
                    <a:pt x="904" y="206"/>
                    <a:pt x="713" y="0"/>
                    <a:pt x="460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45"/>
            <p:cNvSpPr/>
            <p:nvPr/>
          </p:nvSpPr>
          <p:spPr>
            <a:xfrm>
              <a:off x="4110366" y="3645259"/>
              <a:ext cx="15915" cy="13662"/>
            </a:xfrm>
            <a:custGeom>
              <a:avLst/>
              <a:gdLst/>
              <a:ahLst/>
              <a:cxnLst/>
              <a:rect l="l" t="t" r="r" b="b"/>
              <a:pathLst>
                <a:path w="523" h="449" extrusionOk="0">
                  <a:moveTo>
                    <a:pt x="301" y="1"/>
                  </a:moveTo>
                  <a:cubicBezTo>
                    <a:pt x="95" y="1"/>
                    <a:pt x="0" y="238"/>
                    <a:pt x="143" y="381"/>
                  </a:cubicBezTo>
                  <a:cubicBezTo>
                    <a:pt x="190" y="428"/>
                    <a:pt x="247" y="449"/>
                    <a:pt x="302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96"/>
                    <a:pt x="428" y="1"/>
                    <a:pt x="30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45"/>
            <p:cNvSpPr/>
            <p:nvPr/>
          </p:nvSpPr>
          <p:spPr>
            <a:xfrm>
              <a:off x="4588308" y="3803304"/>
              <a:ext cx="12081" cy="10284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79" y="0"/>
                    <a:pt x="0" y="190"/>
                    <a:pt x="111" y="285"/>
                  </a:cubicBezTo>
                  <a:cubicBezTo>
                    <a:pt x="147" y="322"/>
                    <a:pt x="190" y="337"/>
                    <a:pt x="232" y="337"/>
                  </a:cubicBezTo>
                  <a:cubicBezTo>
                    <a:pt x="317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45"/>
            <p:cNvSpPr/>
            <p:nvPr/>
          </p:nvSpPr>
          <p:spPr>
            <a:xfrm>
              <a:off x="3960992" y="3137955"/>
              <a:ext cx="7273" cy="7242"/>
            </a:xfrm>
            <a:custGeom>
              <a:avLst/>
              <a:gdLst/>
              <a:ahLst/>
              <a:cxnLst/>
              <a:rect l="l" t="t" r="r" b="b"/>
              <a:pathLst>
                <a:path w="239" h="238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74"/>
                    <a:pt x="48" y="238"/>
                    <a:pt x="112" y="238"/>
                  </a:cubicBezTo>
                  <a:cubicBezTo>
                    <a:pt x="175" y="238"/>
                    <a:pt x="238" y="174"/>
                    <a:pt x="238" y="111"/>
                  </a:cubicBezTo>
                  <a:cubicBezTo>
                    <a:pt x="238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45"/>
            <p:cNvSpPr/>
            <p:nvPr/>
          </p:nvSpPr>
          <p:spPr>
            <a:xfrm>
              <a:off x="4118064" y="3382204"/>
              <a:ext cx="15945" cy="15457"/>
            </a:xfrm>
            <a:custGeom>
              <a:avLst/>
              <a:gdLst/>
              <a:ahLst/>
              <a:cxnLst/>
              <a:rect l="l" t="t" r="r" b="b"/>
              <a:pathLst>
                <a:path w="524" h="508" extrusionOk="0">
                  <a:moveTo>
                    <a:pt x="270" y="1"/>
                  </a:moveTo>
                  <a:cubicBezTo>
                    <a:pt x="127" y="1"/>
                    <a:pt x="1" y="112"/>
                    <a:pt x="1" y="254"/>
                  </a:cubicBezTo>
                  <a:cubicBezTo>
                    <a:pt x="1" y="397"/>
                    <a:pt x="127" y="507"/>
                    <a:pt x="270" y="507"/>
                  </a:cubicBezTo>
                  <a:cubicBezTo>
                    <a:pt x="412" y="507"/>
                    <a:pt x="523" y="397"/>
                    <a:pt x="523" y="254"/>
                  </a:cubicBezTo>
                  <a:cubicBezTo>
                    <a:pt x="523" y="112"/>
                    <a:pt x="412" y="1"/>
                    <a:pt x="2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45"/>
            <p:cNvSpPr/>
            <p:nvPr/>
          </p:nvSpPr>
          <p:spPr>
            <a:xfrm>
              <a:off x="5217541" y="2835861"/>
              <a:ext cx="17832" cy="17861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301" y="0"/>
                  </a:moveTo>
                  <a:cubicBezTo>
                    <a:pt x="127" y="0"/>
                    <a:pt x="0" y="127"/>
                    <a:pt x="0" y="285"/>
                  </a:cubicBezTo>
                  <a:cubicBezTo>
                    <a:pt x="0" y="444"/>
                    <a:pt x="127" y="586"/>
                    <a:pt x="301" y="586"/>
                  </a:cubicBezTo>
                  <a:cubicBezTo>
                    <a:pt x="459" y="586"/>
                    <a:pt x="586" y="444"/>
                    <a:pt x="586" y="285"/>
                  </a:cubicBezTo>
                  <a:cubicBezTo>
                    <a:pt x="586" y="127"/>
                    <a:pt x="459" y="0"/>
                    <a:pt x="3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45"/>
            <p:cNvSpPr/>
            <p:nvPr/>
          </p:nvSpPr>
          <p:spPr>
            <a:xfrm>
              <a:off x="4755970" y="3839423"/>
              <a:ext cx="8216" cy="7272"/>
            </a:xfrm>
            <a:custGeom>
              <a:avLst/>
              <a:gdLst/>
              <a:ahLst/>
              <a:cxnLst/>
              <a:rect l="l" t="t" r="r" b="b"/>
              <a:pathLst>
                <a:path w="270" h="239" extrusionOk="0">
                  <a:moveTo>
                    <a:pt x="143" y="1"/>
                  </a:moveTo>
                  <a:cubicBezTo>
                    <a:pt x="0" y="17"/>
                    <a:pt x="0" y="222"/>
                    <a:pt x="143" y="238"/>
                  </a:cubicBezTo>
                  <a:cubicBezTo>
                    <a:pt x="206" y="238"/>
                    <a:pt x="270" y="191"/>
                    <a:pt x="270" y="112"/>
                  </a:cubicBezTo>
                  <a:cubicBezTo>
                    <a:pt x="270" y="48"/>
                    <a:pt x="206" y="1"/>
                    <a:pt x="143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45"/>
            <p:cNvSpPr/>
            <p:nvPr/>
          </p:nvSpPr>
          <p:spPr>
            <a:xfrm>
              <a:off x="5037343" y="3176964"/>
              <a:ext cx="18319" cy="18835"/>
            </a:xfrm>
            <a:custGeom>
              <a:avLst/>
              <a:gdLst/>
              <a:ahLst/>
              <a:cxnLst/>
              <a:rect l="l" t="t" r="r" b="b"/>
              <a:pathLst>
                <a:path w="602" h="619" extrusionOk="0">
                  <a:moveTo>
                    <a:pt x="301" y="1"/>
                  </a:moveTo>
                  <a:cubicBezTo>
                    <a:pt x="127" y="1"/>
                    <a:pt x="0" y="143"/>
                    <a:pt x="0" y="317"/>
                  </a:cubicBezTo>
                  <a:cubicBezTo>
                    <a:pt x="0" y="476"/>
                    <a:pt x="127" y="618"/>
                    <a:pt x="301" y="618"/>
                  </a:cubicBezTo>
                  <a:cubicBezTo>
                    <a:pt x="475" y="618"/>
                    <a:pt x="602" y="476"/>
                    <a:pt x="602" y="317"/>
                  </a:cubicBezTo>
                  <a:cubicBezTo>
                    <a:pt x="602" y="143"/>
                    <a:pt x="475" y="1"/>
                    <a:pt x="30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45"/>
            <p:cNvSpPr/>
            <p:nvPr/>
          </p:nvSpPr>
          <p:spPr>
            <a:xfrm>
              <a:off x="4470275" y="3018462"/>
              <a:ext cx="10620" cy="8702"/>
            </a:xfrm>
            <a:custGeom>
              <a:avLst/>
              <a:gdLst/>
              <a:ahLst/>
              <a:cxnLst/>
              <a:rect l="l" t="t" r="r" b="b"/>
              <a:pathLst>
                <a:path w="349" h="286" extrusionOk="0">
                  <a:moveTo>
                    <a:pt x="206" y="0"/>
                  </a:moveTo>
                  <a:cubicBezTo>
                    <a:pt x="0" y="0"/>
                    <a:pt x="0" y="285"/>
                    <a:pt x="206" y="285"/>
                  </a:cubicBezTo>
                  <a:cubicBezTo>
                    <a:pt x="285" y="285"/>
                    <a:pt x="348" y="222"/>
                    <a:pt x="348" y="143"/>
                  </a:cubicBezTo>
                  <a:cubicBezTo>
                    <a:pt x="348" y="64"/>
                    <a:pt x="285" y="0"/>
                    <a:pt x="206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45"/>
            <p:cNvSpPr/>
            <p:nvPr/>
          </p:nvSpPr>
          <p:spPr>
            <a:xfrm>
              <a:off x="4029913" y="3019893"/>
              <a:ext cx="9646" cy="9676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8" y="1"/>
                  </a:moveTo>
                  <a:cubicBezTo>
                    <a:pt x="79" y="1"/>
                    <a:pt x="0" y="80"/>
                    <a:pt x="0" y="159"/>
                  </a:cubicBezTo>
                  <a:cubicBezTo>
                    <a:pt x="0" y="254"/>
                    <a:pt x="79" y="318"/>
                    <a:pt x="158" y="318"/>
                  </a:cubicBezTo>
                  <a:cubicBezTo>
                    <a:pt x="253" y="318"/>
                    <a:pt x="317" y="254"/>
                    <a:pt x="317" y="159"/>
                  </a:cubicBezTo>
                  <a:cubicBezTo>
                    <a:pt x="317" y="80"/>
                    <a:pt x="253" y="1"/>
                    <a:pt x="15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45"/>
            <p:cNvSpPr/>
            <p:nvPr/>
          </p:nvSpPr>
          <p:spPr>
            <a:xfrm>
              <a:off x="4516040" y="3075303"/>
              <a:ext cx="15915" cy="13206"/>
            </a:xfrm>
            <a:custGeom>
              <a:avLst/>
              <a:gdLst/>
              <a:ahLst/>
              <a:cxnLst/>
              <a:rect l="l" t="t" r="r" b="b"/>
              <a:pathLst>
                <a:path w="523" h="434" extrusionOk="0">
                  <a:moveTo>
                    <a:pt x="301" y="1"/>
                  </a:moveTo>
                  <a:cubicBezTo>
                    <a:pt x="95" y="1"/>
                    <a:pt x="0" y="238"/>
                    <a:pt x="143" y="365"/>
                  </a:cubicBezTo>
                  <a:cubicBezTo>
                    <a:pt x="190" y="412"/>
                    <a:pt x="248" y="434"/>
                    <a:pt x="305" y="434"/>
                  </a:cubicBezTo>
                  <a:cubicBezTo>
                    <a:pt x="417" y="434"/>
                    <a:pt x="523" y="349"/>
                    <a:pt x="523" y="222"/>
                  </a:cubicBezTo>
                  <a:cubicBezTo>
                    <a:pt x="523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45"/>
            <p:cNvSpPr/>
            <p:nvPr/>
          </p:nvSpPr>
          <p:spPr>
            <a:xfrm>
              <a:off x="4484729" y="2828619"/>
              <a:ext cx="26505" cy="22668"/>
            </a:xfrm>
            <a:custGeom>
              <a:avLst/>
              <a:gdLst/>
              <a:ahLst/>
              <a:cxnLst/>
              <a:rect l="l" t="t" r="r" b="b"/>
              <a:pathLst>
                <a:path w="871" h="745" extrusionOk="0">
                  <a:moveTo>
                    <a:pt x="491" y="1"/>
                  </a:moveTo>
                  <a:cubicBezTo>
                    <a:pt x="158" y="1"/>
                    <a:pt x="0" y="397"/>
                    <a:pt x="238" y="634"/>
                  </a:cubicBezTo>
                  <a:cubicBezTo>
                    <a:pt x="308" y="710"/>
                    <a:pt x="399" y="744"/>
                    <a:pt x="489" y="744"/>
                  </a:cubicBezTo>
                  <a:cubicBezTo>
                    <a:pt x="680" y="744"/>
                    <a:pt x="871" y="591"/>
                    <a:pt x="871" y="365"/>
                  </a:cubicBezTo>
                  <a:cubicBezTo>
                    <a:pt x="871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45"/>
            <p:cNvSpPr/>
            <p:nvPr/>
          </p:nvSpPr>
          <p:spPr>
            <a:xfrm>
              <a:off x="3899861" y="3587444"/>
              <a:ext cx="6238" cy="4321"/>
            </a:xfrm>
            <a:custGeom>
              <a:avLst/>
              <a:gdLst/>
              <a:ahLst/>
              <a:cxnLst/>
              <a:rect l="l" t="t" r="r" b="b"/>
              <a:pathLst>
                <a:path w="205" h="142" extrusionOk="0">
                  <a:moveTo>
                    <a:pt x="110" y="1"/>
                  </a:moveTo>
                  <a:cubicBezTo>
                    <a:pt x="0" y="1"/>
                    <a:pt x="115" y="141"/>
                    <a:pt x="174" y="141"/>
                  </a:cubicBezTo>
                  <a:cubicBezTo>
                    <a:pt x="192" y="141"/>
                    <a:pt x="205" y="129"/>
                    <a:pt x="205" y="96"/>
                  </a:cubicBezTo>
                  <a:cubicBezTo>
                    <a:pt x="205" y="48"/>
                    <a:pt x="173" y="1"/>
                    <a:pt x="110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45"/>
            <p:cNvSpPr/>
            <p:nvPr/>
          </p:nvSpPr>
          <p:spPr>
            <a:xfrm>
              <a:off x="3567367" y="3258878"/>
              <a:ext cx="2434" cy="243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8" y="0"/>
                  </a:moveTo>
                  <a:cubicBezTo>
                    <a:pt x="1" y="0"/>
                    <a:pt x="1" y="64"/>
                    <a:pt x="48" y="79"/>
                  </a:cubicBezTo>
                  <a:cubicBezTo>
                    <a:pt x="64" y="64"/>
                    <a:pt x="80" y="48"/>
                    <a:pt x="80" y="32"/>
                  </a:cubicBez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45"/>
            <p:cNvSpPr/>
            <p:nvPr/>
          </p:nvSpPr>
          <p:spPr>
            <a:xfrm>
              <a:off x="4022671" y="3161081"/>
              <a:ext cx="11594" cy="10072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0"/>
                  </a:moveTo>
                  <a:cubicBezTo>
                    <a:pt x="80" y="0"/>
                    <a:pt x="1" y="174"/>
                    <a:pt x="111" y="285"/>
                  </a:cubicBezTo>
                  <a:cubicBezTo>
                    <a:pt x="142" y="316"/>
                    <a:pt x="182" y="330"/>
                    <a:pt x="221" y="330"/>
                  </a:cubicBezTo>
                  <a:cubicBezTo>
                    <a:pt x="302" y="330"/>
                    <a:pt x="381" y="270"/>
                    <a:pt x="381" y="174"/>
                  </a:cubicBezTo>
                  <a:cubicBezTo>
                    <a:pt x="381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45"/>
            <p:cNvSpPr/>
            <p:nvPr/>
          </p:nvSpPr>
          <p:spPr>
            <a:xfrm>
              <a:off x="3836873" y="3646719"/>
              <a:ext cx="4199" cy="2891"/>
            </a:xfrm>
            <a:custGeom>
              <a:avLst/>
              <a:gdLst/>
              <a:ahLst/>
              <a:cxnLst/>
              <a:rect l="l" t="t" r="r" b="b"/>
              <a:pathLst>
                <a:path w="138" h="95" extrusionOk="0">
                  <a:moveTo>
                    <a:pt x="74" y="0"/>
                  </a:moveTo>
                  <a:cubicBezTo>
                    <a:pt x="1" y="0"/>
                    <a:pt x="78" y="94"/>
                    <a:pt x="117" y="94"/>
                  </a:cubicBezTo>
                  <a:cubicBezTo>
                    <a:pt x="129" y="94"/>
                    <a:pt x="137" y="86"/>
                    <a:pt x="137" y="64"/>
                  </a:cubicBezTo>
                  <a:cubicBezTo>
                    <a:pt x="137" y="32"/>
                    <a:pt x="106" y="0"/>
                    <a:pt x="74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45"/>
            <p:cNvSpPr/>
            <p:nvPr/>
          </p:nvSpPr>
          <p:spPr>
            <a:xfrm>
              <a:off x="4741516" y="2925960"/>
              <a:ext cx="8216" cy="8215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69"/>
                    <a:pt x="143" y="269"/>
                  </a:cubicBezTo>
                  <a:cubicBezTo>
                    <a:pt x="206" y="269"/>
                    <a:pt x="270" y="222"/>
                    <a:pt x="270" y="143"/>
                  </a:cubicBezTo>
                  <a:cubicBezTo>
                    <a:pt x="270" y="64"/>
                    <a:pt x="206" y="0"/>
                    <a:pt x="14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45"/>
            <p:cNvSpPr/>
            <p:nvPr/>
          </p:nvSpPr>
          <p:spPr>
            <a:xfrm>
              <a:off x="4780069" y="2839726"/>
              <a:ext cx="8216" cy="7242"/>
            </a:xfrm>
            <a:custGeom>
              <a:avLst/>
              <a:gdLst/>
              <a:ahLst/>
              <a:cxnLst/>
              <a:rect l="l" t="t" r="r" b="b"/>
              <a:pathLst>
                <a:path w="270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69" y="190"/>
                    <a:pt x="269" y="127"/>
                  </a:cubicBezTo>
                  <a:cubicBezTo>
                    <a:pt x="269" y="63"/>
                    <a:pt x="222" y="0"/>
                    <a:pt x="15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45"/>
            <p:cNvSpPr/>
            <p:nvPr/>
          </p:nvSpPr>
          <p:spPr>
            <a:xfrm>
              <a:off x="4461116" y="3722364"/>
              <a:ext cx="15915" cy="15427"/>
            </a:xfrm>
            <a:custGeom>
              <a:avLst/>
              <a:gdLst/>
              <a:ahLst/>
              <a:cxnLst/>
              <a:rect l="l" t="t" r="r" b="b"/>
              <a:pathLst>
                <a:path w="523" h="507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45"/>
            <p:cNvSpPr/>
            <p:nvPr/>
          </p:nvSpPr>
          <p:spPr>
            <a:xfrm>
              <a:off x="5314852" y="3661234"/>
              <a:ext cx="11107" cy="9615"/>
            </a:xfrm>
            <a:custGeom>
              <a:avLst/>
              <a:gdLst/>
              <a:ahLst/>
              <a:cxnLst/>
              <a:rect l="l" t="t" r="r" b="b"/>
              <a:pathLst>
                <a:path w="365" h="316" extrusionOk="0">
                  <a:moveTo>
                    <a:pt x="205" y="1"/>
                  </a:moveTo>
                  <a:cubicBezTo>
                    <a:pt x="166" y="1"/>
                    <a:pt x="126" y="15"/>
                    <a:pt x="95" y="46"/>
                  </a:cubicBezTo>
                  <a:cubicBezTo>
                    <a:pt x="0" y="141"/>
                    <a:pt x="64" y="315"/>
                    <a:pt x="206" y="315"/>
                  </a:cubicBezTo>
                  <a:cubicBezTo>
                    <a:pt x="301" y="315"/>
                    <a:pt x="365" y="252"/>
                    <a:pt x="365" y="157"/>
                  </a:cubicBezTo>
                  <a:cubicBezTo>
                    <a:pt x="365" y="61"/>
                    <a:pt x="286" y="1"/>
                    <a:pt x="205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45"/>
            <p:cNvSpPr/>
            <p:nvPr/>
          </p:nvSpPr>
          <p:spPr>
            <a:xfrm>
              <a:off x="4880271" y="3844200"/>
              <a:ext cx="18806" cy="16035"/>
            </a:xfrm>
            <a:custGeom>
              <a:avLst/>
              <a:gdLst/>
              <a:ahLst/>
              <a:cxnLst/>
              <a:rect l="l" t="t" r="r" b="b"/>
              <a:pathLst>
                <a:path w="618" h="527" extrusionOk="0">
                  <a:moveTo>
                    <a:pt x="389" y="1"/>
                  </a:moveTo>
                  <a:cubicBezTo>
                    <a:pt x="381" y="1"/>
                    <a:pt x="373" y="1"/>
                    <a:pt x="365" y="2"/>
                  </a:cubicBezTo>
                  <a:cubicBezTo>
                    <a:pt x="127" y="2"/>
                    <a:pt x="0" y="287"/>
                    <a:pt x="175" y="445"/>
                  </a:cubicBezTo>
                  <a:cubicBezTo>
                    <a:pt x="226" y="502"/>
                    <a:pt x="290" y="526"/>
                    <a:pt x="353" y="526"/>
                  </a:cubicBezTo>
                  <a:cubicBezTo>
                    <a:pt x="487" y="526"/>
                    <a:pt x="618" y="416"/>
                    <a:pt x="618" y="255"/>
                  </a:cubicBezTo>
                  <a:cubicBezTo>
                    <a:pt x="618" y="121"/>
                    <a:pt x="519" y="1"/>
                    <a:pt x="38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45"/>
            <p:cNvSpPr/>
            <p:nvPr/>
          </p:nvSpPr>
          <p:spPr>
            <a:xfrm>
              <a:off x="4781013" y="3237182"/>
              <a:ext cx="32317" cy="27324"/>
            </a:xfrm>
            <a:custGeom>
              <a:avLst/>
              <a:gdLst/>
              <a:ahLst/>
              <a:cxnLst/>
              <a:rect l="l" t="t" r="r" b="b"/>
              <a:pathLst>
                <a:path w="1062" h="898" extrusionOk="0">
                  <a:moveTo>
                    <a:pt x="602" y="1"/>
                  </a:moveTo>
                  <a:cubicBezTo>
                    <a:pt x="207" y="1"/>
                    <a:pt x="1" y="492"/>
                    <a:pt x="286" y="761"/>
                  </a:cubicBezTo>
                  <a:cubicBezTo>
                    <a:pt x="380" y="855"/>
                    <a:pt x="497" y="897"/>
                    <a:pt x="611" y="897"/>
                  </a:cubicBezTo>
                  <a:cubicBezTo>
                    <a:pt x="842" y="897"/>
                    <a:pt x="1062" y="725"/>
                    <a:pt x="1062" y="460"/>
                  </a:cubicBezTo>
                  <a:cubicBezTo>
                    <a:pt x="1046" y="207"/>
                    <a:pt x="856" y="1"/>
                    <a:pt x="60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45"/>
            <p:cNvSpPr/>
            <p:nvPr/>
          </p:nvSpPr>
          <p:spPr>
            <a:xfrm>
              <a:off x="5272922" y="3262955"/>
              <a:ext cx="8703" cy="6907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43" y="1"/>
                  </a:moveTo>
                  <a:cubicBezTo>
                    <a:pt x="84" y="1"/>
                    <a:pt x="25" y="40"/>
                    <a:pt x="17" y="120"/>
                  </a:cubicBezTo>
                  <a:cubicBezTo>
                    <a:pt x="1" y="191"/>
                    <a:pt x="72" y="227"/>
                    <a:pt x="143" y="227"/>
                  </a:cubicBezTo>
                  <a:cubicBezTo>
                    <a:pt x="215" y="227"/>
                    <a:pt x="286" y="191"/>
                    <a:pt x="270" y="120"/>
                  </a:cubicBezTo>
                  <a:cubicBezTo>
                    <a:pt x="262" y="40"/>
                    <a:pt x="203" y="1"/>
                    <a:pt x="143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45"/>
            <p:cNvSpPr/>
            <p:nvPr/>
          </p:nvSpPr>
          <p:spPr>
            <a:xfrm>
              <a:off x="3775986" y="3106157"/>
              <a:ext cx="16889" cy="14331"/>
            </a:xfrm>
            <a:custGeom>
              <a:avLst/>
              <a:gdLst/>
              <a:ahLst/>
              <a:cxnLst/>
              <a:rect l="l" t="t" r="r" b="b"/>
              <a:pathLst>
                <a:path w="555" h="471" extrusionOk="0">
                  <a:moveTo>
                    <a:pt x="317" y="0"/>
                  </a:moveTo>
                  <a:cubicBezTo>
                    <a:pt x="112" y="0"/>
                    <a:pt x="1" y="253"/>
                    <a:pt x="159" y="396"/>
                  </a:cubicBezTo>
                  <a:cubicBezTo>
                    <a:pt x="206" y="448"/>
                    <a:pt x="265" y="471"/>
                    <a:pt x="323" y="471"/>
                  </a:cubicBezTo>
                  <a:cubicBezTo>
                    <a:pt x="441" y="471"/>
                    <a:pt x="555" y="376"/>
                    <a:pt x="555" y="238"/>
                  </a:cubicBezTo>
                  <a:cubicBezTo>
                    <a:pt x="555" y="95"/>
                    <a:pt x="444" y="0"/>
                    <a:pt x="317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45"/>
            <p:cNvSpPr/>
            <p:nvPr/>
          </p:nvSpPr>
          <p:spPr>
            <a:xfrm>
              <a:off x="4402815" y="3741139"/>
              <a:ext cx="15428" cy="14970"/>
            </a:xfrm>
            <a:custGeom>
              <a:avLst/>
              <a:gdLst/>
              <a:ahLst/>
              <a:cxnLst/>
              <a:rect l="l" t="t" r="r" b="b"/>
              <a:pathLst>
                <a:path w="507" h="492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492"/>
                    <a:pt x="254" y="492"/>
                  </a:cubicBezTo>
                  <a:cubicBezTo>
                    <a:pt x="380" y="492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45"/>
            <p:cNvSpPr/>
            <p:nvPr/>
          </p:nvSpPr>
          <p:spPr>
            <a:xfrm>
              <a:off x="4973261" y="3252549"/>
              <a:ext cx="9190" cy="8763"/>
            </a:xfrm>
            <a:custGeom>
              <a:avLst/>
              <a:gdLst/>
              <a:ahLst/>
              <a:cxnLst/>
              <a:rect l="l" t="t" r="r" b="b"/>
              <a:pathLst>
                <a:path w="302" h="288" extrusionOk="0">
                  <a:moveTo>
                    <a:pt x="135" y="0"/>
                  </a:moveTo>
                  <a:cubicBezTo>
                    <a:pt x="53" y="0"/>
                    <a:pt x="0" y="73"/>
                    <a:pt x="0" y="145"/>
                  </a:cubicBezTo>
                  <a:cubicBezTo>
                    <a:pt x="0" y="224"/>
                    <a:pt x="64" y="287"/>
                    <a:pt x="159" y="287"/>
                  </a:cubicBezTo>
                  <a:cubicBezTo>
                    <a:pt x="238" y="287"/>
                    <a:pt x="301" y="224"/>
                    <a:pt x="301" y="145"/>
                  </a:cubicBezTo>
                  <a:cubicBezTo>
                    <a:pt x="301" y="73"/>
                    <a:pt x="248" y="0"/>
                    <a:pt x="179" y="0"/>
                  </a:cubicBezTo>
                  <a:cubicBezTo>
                    <a:pt x="172" y="0"/>
                    <a:pt x="166" y="1"/>
                    <a:pt x="159" y="2"/>
                  </a:cubicBezTo>
                  <a:cubicBezTo>
                    <a:pt x="150" y="1"/>
                    <a:pt x="142" y="0"/>
                    <a:pt x="13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45"/>
            <p:cNvSpPr/>
            <p:nvPr/>
          </p:nvSpPr>
          <p:spPr>
            <a:xfrm>
              <a:off x="5026054" y="3613948"/>
              <a:ext cx="7455" cy="5112"/>
            </a:xfrm>
            <a:custGeom>
              <a:avLst/>
              <a:gdLst/>
              <a:ahLst/>
              <a:cxnLst/>
              <a:rect l="l" t="t" r="r" b="b"/>
              <a:pathLst>
                <a:path w="245" h="168" extrusionOk="0">
                  <a:moveTo>
                    <a:pt x="134" y="1"/>
                  </a:moveTo>
                  <a:cubicBezTo>
                    <a:pt x="0" y="1"/>
                    <a:pt x="127" y="168"/>
                    <a:pt x="201" y="168"/>
                  </a:cubicBezTo>
                  <a:cubicBezTo>
                    <a:pt x="223" y="168"/>
                    <a:pt x="241" y="152"/>
                    <a:pt x="245" y="111"/>
                  </a:cubicBezTo>
                  <a:cubicBezTo>
                    <a:pt x="245" y="48"/>
                    <a:pt x="197" y="1"/>
                    <a:pt x="13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45"/>
            <p:cNvSpPr/>
            <p:nvPr/>
          </p:nvSpPr>
          <p:spPr>
            <a:xfrm>
              <a:off x="4803195" y="2752031"/>
              <a:ext cx="6269" cy="6298"/>
            </a:xfrm>
            <a:custGeom>
              <a:avLst/>
              <a:gdLst/>
              <a:ahLst/>
              <a:cxnLst/>
              <a:rect l="l" t="t" r="r" b="b"/>
              <a:pathLst>
                <a:path w="206" h="207" extrusionOk="0">
                  <a:moveTo>
                    <a:pt x="95" y="0"/>
                  </a:moveTo>
                  <a:cubicBezTo>
                    <a:pt x="48" y="0"/>
                    <a:pt x="0" y="48"/>
                    <a:pt x="0" y="111"/>
                  </a:cubicBezTo>
                  <a:cubicBezTo>
                    <a:pt x="0" y="159"/>
                    <a:pt x="48" y="206"/>
                    <a:pt x="95" y="206"/>
                  </a:cubicBezTo>
                  <a:cubicBezTo>
                    <a:pt x="158" y="206"/>
                    <a:pt x="206" y="159"/>
                    <a:pt x="206" y="111"/>
                  </a:cubicBezTo>
                  <a:cubicBezTo>
                    <a:pt x="206" y="48"/>
                    <a:pt x="158" y="0"/>
                    <a:pt x="95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45"/>
            <p:cNvSpPr/>
            <p:nvPr/>
          </p:nvSpPr>
          <p:spPr>
            <a:xfrm>
              <a:off x="4684189" y="3012681"/>
              <a:ext cx="12537" cy="12567"/>
            </a:xfrm>
            <a:custGeom>
              <a:avLst/>
              <a:gdLst/>
              <a:ahLst/>
              <a:cxnLst/>
              <a:rect l="l" t="t" r="r" b="b"/>
              <a:pathLst>
                <a:path w="412" h="413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412"/>
                    <a:pt x="206" y="412"/>
                  </a:cubicBezTo>
                  <a:cubicBezTo>
                    <a:pt x="317" y="412"/>
                    <a:pt x="412" y="317"/>
                    <a:pt x="412" y="206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45"/>
            <p:cNvSpPr/>
            <p:nvPr/>
          </p:nvSpPr>
          <p:spPr>
            <a:xfrm>
              <a:off x="4735248" y="3531091"/>
              <a:ext cx="32804" cy="27993"/>
            </a:xfrm>
            <a:custGeom>
              <a:avLst/>
              <a:gdLst/>
              <a:ahLst/>
              <a:cxnLst/>
              <a:rect l="l" t="t" r="r" b="b"/>
              <a:pathLst>
                <a:path w="1078" h="920" extrusionOk="0">
                  <a:moveTo>
                    <a:pt x="618" y="0"/>
                  </a:moveTo>
                  <a:cubicBezTo>
                    <a:pt x="206" y="0"/>
                    <a:pt x="1" y="491"/>
                    <a:pt x="286" y="776"/>
                  </a:cubicBezTo>
                  <a:cubicBezTo>
                    <a:pt x="385" y="875"/>
                    <a:pt x="504" y="919"/>
                    <a:pt x="620" y="919"/>
                  </a:cubicBezTo>
                  <a:cubicBezTo>
                    <a:pt x="856" y="919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45"/>
            <p:cNvSpPr/>
            <p:nvPr/>
          </p:nvSpPr>
          <p:spPr>
            <a:xfrm>
              <a:off x="4890373" y="3703560"/>
              <a:ext cx="25592" cy="25559"/>
            </a:xfrm>
            <a:custGeom>
              <a:avLst/>
              <a:gdLst/>
              <a:ahLst/>
              <a:cxnLst/>
              <a:rect l="l" t="t" r="r" b="b"/>
              <a:pathLst>
                <a:path w="841" h="840" extrusionOk="0">
                  <a:moveTo>
                    <a:pt x="413" y="1"/>
                  </a:moveTo>
                  <a:cubicBezTo>
                    <a:pt x="175" y="1"/>
                    <a:pt x="1" y="175"/>
                    <a:pt x="1" y="412"/>
                  </a:cubicBezTo>
                  <a:cubicBezTo>
                    <a:pt x="1" y="650"/>
                    <a:pt x="175" y="840"/>
                    <a:pt x="413" y="840"/>
                  </a:cubicBezTo>
                  <a:cubicBezTo>
                    <a:pt x="650" y="840"/>
                    <a:pt x="840" y="650"/>
                    <a:pt x="840" y="412"/>
                  </a:cubicBezTo>
                  <a:cubicBezTo>
                    <a:pt x="840" y="175"/>
                    <a:pt x="650" y="1"/>
                    <a:pt x="41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45"/>
            <p:cNvSpPr/>
            <p:nvPr/>
          </p:nvSpPr>
          <p:spPr>
            <a:xfrm>
              <a:off x="4209624" y="4235449"/>
              <a:ext cx="1719630" cy="205751"/>
            </a:xfrm>
            <a:custGeom>
              <a:avLst/>
              <a:gdLst/>
              <a:ahLst/>
              <a:cxnLst/>
              <a:rect l="l" t="t" r="r" b="b"/>
              <a:pathLst>
                <a:path w="56511" h="6762" extrusionOk="0">
                  <a:moveTo>
                    <a:pt x="396" y="1"/>
                  </a:moveTo>
                  <a:cubicBezTo>
                    <a:pt x="174" y="1"/>
                    <a:pt x="0" y="175"/>
                    <a:pt x="0" y="397"/>
                  </a:cubicBezTo>
                  <a:cubicBezTo>
                    <a:pt x="0" y="492"/>
                    <a:pt x="79" y="587"/>
                    <a:pt x="190" y="587"/>
                  </a:cubicBezTo>
                  <a:lnTo>
                    <a:pt x="11321" y="587"/>
                  </a:lnTo>
                  <a:cubicBezTo>
                    <a:pt x="11543" y="1204"/>
                    <a:pt x="11685" y="2218"/>
                    <a:pt x="11685" y="3374"/>
                  </a:cubicBezTo>
                  <a:cubicBezTo>
                    <a:pt x="11685" y="4545"/>
                    <a:pt x="11543" y="5559"/>
                    <a:pt x="11321" y="6176"/>
                  </a:cubicBezTo>
                  <a:lnTo>
                    <a:pt x="190" y="6176"/>
                  </a:lnTo>
                  <a:cubicBezTo>
                    <a:pt x="79" y="6176"/>
                    <a:pt x="0" y="6255"/>
                    <a:pt x="0" y="6366"/>
                  </a:cubicBezTo>
                  <a:cubicBezTo>
                    <a:pt x="0" y="6588"/>
                    <a:pt x="174" y="6762"/>
                    <a:pt x="396" y="6762"/>
                  </a:cubicBezTo>
                  <a:lnTo>
                    <a:pt x="55671" y="6762"/>
                  </a:lnTo>
                  <a:cubicBezTo>
                    <a:pt x="56130" y="6762"/>
                    <a:pt x="56510" y="5242"/>
                    <a:pt x="56510" y="3374"/>
                  </a:cubicBezTo>
                  <a:cubicBezTo>
                    <a:pt x="56510" y="1505"/>
                    <a:pt x="56130" y="1"/>
                    <a:pt x="5567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45"/>
            <p:cNvSpPr/>
            <p:nvPr/>
          </p:nvSpPr>
          <p:spPr>
            <a:xfrm>
              <a:off x="4554106" y="4253280"/>
              <a:ext cx="11107" cy="170120"/>
            </a:xfrm>
            <a:custGeom>
              <a:avLst/>
              <a:gdLst/>
              <a:ahLst/>
              <a:cxnLst/>
              <a:rect l="l" t="t" r="r" b="b"/>
              <a:pathLst>
                <a:path w="365" h="5591" extrusionOk="0">
                  <a:moveTo>
                    <a:pt x="0" y="1"/>
                  </a:moveTo>
                  <a:lnTo>
                    <a:pt x="0" y="5590"/>
                  </a:lnTo>
                  <a:cubicBezTo>
                    <a:pt x="222" y="4973"/>
                    <a:pt x="364" y="3959"/>
                    <a:pt x="364" y="2788"/>
                  </a:cubicBezTo>
                  <a:cubicBezTo>
                    <a:pt x="364" y="1632"/>
                    <a:pt x="222" y="618"/>
                    <a:pt x="0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45"/>
            <p:cNvSpPr/>
            <p:nvPr/>
          </p:nvSpPr>
          <p:spPr>
            <a:xfrm>
              <a:off x="4227425" y="4253280"/>
              <a:ext cx="326727" cy="170120"/>
            </a:xfrm>
            <a:custGeom>
              <a:avLst/>
              <a:gdLst/>
              <a:ahLst/>
              <a:cxnLst/>
              <a:rect l="l" t="t" r="r" b="b"/>
              <a:pathLst>
                <a:path w="10737" h="5591" extrusionOk="0">
                  <a:moveTo>
                    <a:pt x="1" y="1"/>
                  </a:moveTo>
                  <a:cubicBezTo>
                    <a:pt x="223" y="618"/>
                    <a:pt x="365" y="1632"/>
                    <a:pt x="365" y="2788"/>
                  </a:cubicBezTo>
                  <a:cubicBezTo>
                    <a:pt x="365" y="3959"/>
                    <a:pt x="223" y="4973"/>
                    <a:pt x="1" y="5590"/>
                  </a:cubicBezTo>
                  <a:lnTo>
                    <a:pt x="10736" y="5590"/>
                  </a:lnTo>
                  <a:lnTo>
                    <a:pt x="10736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45"/>
            <p:cNvSpPr/>
            <p:nvPr/>
          </p:nvSpPr>
          <p:spPr>
            <a:xfrm>
              <a:off x="5606328" y="4235449"/>
              <a:ext cx="52553" cy="205751"/>
            </a:xfrm>
            <a:custGeom>
              <a:avLst/>
              <a:gdLst/>
              <a:ahLst/>
              <a:cxnLst/>
              <a:rect l="l" t="t" r="r" b="b"/>
              <a:pathLst>
                <a:path w="1727" h="6762" extrusionOk="0">
                  <a:moveTo>
                    <a:pt x="1" y="1"/>
                  </a:moveTo>
                  <a:cubicBezTo>
                    <a:pt x="476" y="1"/>
                    <a:pt x="856" y="1505"/>
                    <a:pt x="856" y="3374"/>
                  </a:cubicBezTo>
                  <a:cubicBezTo>
                    <a:pt x="856" y="5242"/>
                    <a:pt x="476" y="6762"/>
                    <a:pt x="1" y="6762"/>
                  </a:cubicBezTo>
                  <a:lnTo>
                    <a:pt x="872" y="6762"/>
                  </a:lnTo>
                  <a:cubicBezTo>
                    <a:pt x="1347" y="6762"/>
                    <a:pt x="1727" y="5242"/>
                    <a:pt x="1727" y="3374"/>
                  </a:cubicBezTo>
                  <a:cubicBezTo>
                    <a:pt x="1727" y="1505"/>
                    <a:pt x="1347" y="1"/>
                    <a:pt x="87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45"/>
            <p:cNvSpPr/>
            <p:nvPr/>
          </p:nvSpPr>
          <p:spPr>
            <a:xfrm>
              <a:off x="5567805" y="4235449"/>
              <a:ext cx="52066" cy="205751"/>
            </a:xfrm>
            <a:custGeom>
              <a:avLst/>
              <a:gdLst/>
              <a:ahLst/>
              <a:cxnLst/>
              <a:rect l="l" t="t" r="r" b="b"/>
              <a:pathLst>
                <a:path w="1711" h="6762" extrusionOk="0">
                  <a:moveTo>
                    <a:pt x="0" y="1"/>
                  </a:moveTo>
                  <a:cubicBezTo>
                    <a:pt x="459" y="1"/>
                    <a:pt x="839" y="1505"/>
                    <a:pt x="839" y="3374"/>
                  </a:cubicBezTo>
                  <a:cubicBezTo>
                    <a:pt x="839" y="5242"/>
                    <a:pt x="459" y="6762"/>
                    <a:pt x="0" y="6762"/>
                  </a:cubicBezTo>
                  <a:lnTo>
                    <a:pt x="871" y="6762"/>
                  </a:lnTo>
                  <a:cubicBezTo>
                    <a:pt x="1330" y="6762"/>
                    <a:pt x="1710" y="5242"/>
                    <a:pt x="1710" y="3374"/>
                  </a:cubicBezTo>
                  <a:cubicBezTo>
                    <a:pt x="1710" y="1505"/>
                    <a:pt x="1330" y="1"/>
                    <a:pt x="87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45"/>
            <p:cNvSpPr/>
            <p:nvPr/>
          </p:nvSpPr>
          <p:spPr>
            <a:xfrm>
              <a:off x="4637937" y="4235449"/>
              <a:ext cx="52066" cy="205751"/>
            </a:xfrm>
            <a:custGeom>
              <a:avLst/>
              <a:gdLst/>
              <a:ahLst/>
              <a:cxnLst/>
              <a:rect l="l" t="t" r="r" b="b"/>
              <a:pathLst>
                <a:path w="1711" h="6762" extrusionOk="0">
                  <a:moveTo>
                    <a:pt x="0" y="1"/>
                  </a:moveTo>
                  <a:cubicBezTo>
                    <a:pt x="459" y="1"/>
                    <a:pt x="839" y="1505"/>
                    <a:pt x="839" y="3374"/>
                  </a:cubicBezTo>
                  <a:cubicBezTo>
                    <a:pt x="839" y="5242"/>
                    <a:pt x="459" y="6762"/>
                    <a:pt x="0" y="6762"/>
                  </a:cubicBezTo>
                  <a:lnTo>
                    <a:pt x="871" y="6762"/>
                  </a:lnTo>
                  <a:cubicBezTo>
                    <a:pt x="1330" y="6762"/>
                    <a:pt x="1710" y="5242"/>
                    <a:pt x="1710" y="3374"/>
                  </a:cubicBezTo>
                  <a:cubicBezTo>
                    <a:pt x="1710" y="1505"/>
                    <a:pt x="1330" y="1"/>
                    <a:pt x="87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45"/>
            <p:cNvSpPr/>
            <p:nvPr/>
          </p:nvSpPr>
          <p:spPr>
            <a:xfrm>
              <a:off x="4598897" y="4235449"/>
              <a:ext cx="52066" cy="205751"/>
            </a:xfrm>
            <a:custGeom>
              <a:avLst/>
              <a:gdLst/>
              <a:ahLst/>
              <a:cxnLst/>
              <a:rect l="l" t="t" r="r" b="b"/>
              <a:pathLst>
                <a:path w="1711" h="6762" extrusionOk="0">
                  <a:moveTo>
                    <a:pt x="1" y="1"/>
                  </a:moveTo>
                  <a:cubicBezTo>
                    <a:pt x="460" y="1"/>
                    <a:pt x="840" y="1505"/>
                    <a:pt x="840" y="3374"/>
                  </a:cubicBezTo>
                  <a:cubicBezTo>
                    <a:pt x="840" y="5242"/>
                    <a:pt x="460" y="6762"/>
                    <a:pt x="1" y="6762"/>
                  </a:cubicBezTo>
                  <a:lnTo>
                    <a:pt x="871" y="6762"/>
                  </a:lnTo>
                  <a:cubicBezTo>
                    <a:pt x="1331" y="6762"/>
                    <a:pt x="1711" y="5242"/>
                    <a:pt x="1711" y="3374"/>
                  </a:cubicBezTo>
                  <a:cubicBezTo>
                    <a:pt x="1711" y="1505"/>
                    <a:pt x="1331" y="1"/>
                    <a:pt x="87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45"/>
            <p:cNvSpPr/>
            <p:nvPr/>
          </p:nvSpPr>
          <p:spPr>
            <a:xfrm>
              <a:off x="5668980" y="4294237"/>
              <a:ext cx="146490" cy="88209"/>
            </a:xfrm>
            <a:custGeom>
              <a:avLst/>
              <a:gdLst/>
              <a:ahLst/>
              <a:cxnLst/>
              <a:rect l="l" t="t" r="r" b="b"/>
              <a:pathLst>
                <a:path w="4814" h="2899" extrusionOk="0">
                  <a:moveTo>
                    <a:pt x="2407" y="1"/>
                  </a:moveTo>
                  <a:lnTo>
                    <a:pt x="0" y="1442"/>
                  </a:lnTo>
                  <a:lnTo>
                    <a:pt x="2407" y="2898"/>
                  </a:lnTo>
                  <a:lnTo>
                    <a:pt x="4814" y="1442"/>
                  </a:lnTo>
                  <a:lnTo>
                    <a:pt x="2407" y="1"/>
                  </a:ln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45"/>
            <p:cNvSpPr/>
            <p:nvPr/>
          </p:nvSpPr>
          <p:spPr>
            <a:xfrm>
              <a:off x="5374584" y="4235449"/>
              <a:ext cx="52066" cy="205751"/>
            </a:xfrm>
            <a:custGeom>
              <a:avLst/>
              <a:gdLst/>
              <a:ahLst/>
              <a:cxnLst/>
              <a:rect l="l" t="t" r="r" b="b"/>
              <a:pathLst>
                <a:path w="1711" h="6762" extrusionOk="0">
                  <a:moveTo>
                    <a:pt x="1" y="1"/>
                  </a:moveTo>
                  <a:cubicBezTo>
                    <a:pt x="460" y="1"/>
                    <a:pt x="840" y="1505"/>
                    <a:pt x="840" y="3374"/>
                  </a:cubicBezTo>
                  <a:cubicBezTo>
                    <a:pt x="840" y="5242"/>
                    <a:pt x="460" y="6762"/>
                    <a:pt x="1" y="6762"/>
                  </a:cubicBezTo>
                  <a:lnTo>
                    <a:pt x="872" y="6762"/>
                  </a:lnTo>
                  <a:cubicBezTo>
                    <a:pt x="1331" y="6762"/>
                    <a:pt x="1711" y="5242"/>
                    <a:pt x="1711" y="3374"/>
                  </a:cubicBezTo>
                  <a:cubicBezTo>
                    <a:pt x="1711" y="1505"/>
                    <a:pt x="1331" y="1"/>
                    <a:pt x="87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45"/>
            <p:cNvSpPr/>
            <p:nvPr/>
          </p:nvSpPr>
          <p:spPr>
            <a:xfrm>
              <a:off x="4866304" y="4235449"/>
              <a:ext cx="52066" cy="205751"/>
            </a:xfrm>
            <a:custGeom>
              <a:avLst/>
              <a:gdLst/>
              <a:ahLst/>
              <a:cxnLst/>
              <a:rect l="l" t="t" r="r" b="b"/>
              <a:pathLst>
                <a:path w="1711" h="6762" extrusionOk="0">
                  <a:moveTo>
                    <a:pt x="0" y="1"/>
                  </a:moveTo>
                  <a:cubicBezTo>
                    <a:pt x="459" y="1"/>
                    <a:pt x="839" y="1505"/>
                    <a:pt x="839" y="3374"/>
                  </a:cubicBezTo>
                  <a:cubicBezTo>
                    <a:pt x="839" y="5242"/>
                    <a:pt x="459" y="6762"/>
                    <a:pt x="0" y="6762"/>
                  </a:cubicBezTo>
                  <a:lnTo>
                    <a:pt x="855" y="6762"/>
                  </a:lnTo>
                  <a:cubicBezTo>
                    <a:pt x="1330" y="6762"/>
                    <a:pt x="1710" y="5242"/>
                    <a:pt x="1710" y="3374"/>
                  </a:cubicBezTo>
                  <a:cubicBezTo>
                    <a:pt x="1710" y="1505"/>
                    <a:pt x="1330" y="1"/>
                    <a:pt x="85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45"/>
            <p:cNvSpPr/>
            <p:nvPr/>
          </p:nvSpPr>
          <p:spPr>
            <a:xfrm>
              <a:off x="5060956" y="4262926"/>
              <a:ext cx="209115" cy="150829"/>
            </a:xfrm>
            <a:custGeom>
              <a:avLst/>
              <a:gdLst/>
              <a:ahLst/>
              <a:cxnLst/>
              <a:rect l="l" t="t" r="r" b="b"/>
              <a:pathLst>
                <a:path w="6872" h="4957" extrusionOk="0">
                  <a:moveTo>
                    <a:pt x="0" y="0"/>
                  </a:moveTo>
                  <a:cubicBezTo>
                    <a:pt x="364" y="1631"/>
                    <a:pt x="364" y="3326"/>
                    <a:pt x="0" y="4956"/>
                  </a:cubicBezTo>
                  <a:lnTo>
                    <a:pt x="6524" y="4956"/>
                  </a:lnTo>
                  <a:cubicBezTo>
                    <a:pt x="6872" y="3326"/>
                    <a:pt x="6872" y="1631"/>
                    <a:pt x="6524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45"/>
            <p:cNvSpPr/>
            <p:nvPr/>
          </p:nvSpPr>
          <p:spPr>
            <a:xfrm>
              <a:off x="5072093" y="3766212"/>
              <a:ext cx="109335" cy="85319"/>
            </a:xfrm>
            <a:custGeom>
              <a:avLst/>
              <a:gdLst/>
              <a:ahLst/>
              <a:cxnLst/>
              <a:rect l="l" t="t" r="r" b="b"/>
              <a:pathLst>
                <a:path w="3593" h="2804" extrusionOk="0">
                  <a:moveTo>
                    <a:pt x="204" y="0"/>
                  </a:moveTo>
                  <a:lnTo>
                    <a:pt x="204" y="0"/>
                  </a:lnTo>
                  <a:cubicBezTo>
                    <a:pt x="0" y="2696"/>
                    <a:pt x="2237" y="2803"/>
                    <a:pt x="2595" y="2803"/>
                  </a:cubicBezTo>
                  <a:cubicBezTo>
                    <a:pt x="2626" y="2803"/>
                    <a:pt x="2642" y="2803"/>
                    <a:pt x="2642" y="2803"/>
                  </a:cubicBezTo>
                  <a:cubicBezTo>
                    <a:pt x="3592" y="428"/>
                    <a:pt x="220" y="0"/>
                    <a:pt x="204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45"/>
            <p:cNvSpPr/>
            <p:nvPr/>
          </p:nvSpPr>
          <p:spPr>
            <a:xfrm>
              <a:off x="4926035" y="3826521"/>
              <a:ext cx="485693" cy="411836"/>
            </a:xfrm>
            <a:custGeom>
              <a:avLst/>
              <a:gdLst/>
              <a:ahLst/>
              <a:cxnLst/>
              <a:rect l="l" t="t" r="r" b="b"/>
              <a:pathLst>
                <a:path w="15961" h="13535" extrusionOk="0">
                  <a:moveTo>
                    <a:pt x="3955" y="0"/>
                  </a:moveTo>
                  <a:cubicBezTo>
                    <a:pt x="2148" y="0"/>
                    <a:pt x="1" y="1326"/>
                    <a:pt x="1" y="4842"/>
                  </a:cubicBezTo>
                  <a:cubicBezTo>
                    <a:pt x="1" y="8674"/>
                    <a:pt x="2819" y="12094"/>
                    <a:pt x="4117" y="13155"/>
                  </a:cubicBezTo>
                  <a:cubicBezTo>
                    <a:pt x="4458" y="13430"/>
                    <a:pt x="4826" y="13535"/>
                    <a:pt x="5197" y="13535"/>
                  </a:cubicBezTo>
                  <a:cubicBezTo>
                    <a:pt x="6360" y="13535"/>
                    <a:pt x="7549" y="12506"/>
                    <a:pt x="7981" y="12506"/>
                  </a:cubicBezTo>
                  <a:cubicBezTo>
                    <a:pt x="8413" y="12506"/>
                    <a:pt x="9610" y="13535"/>
                    <a:pt x="10771" y="13535"/>
                  </a:cubicBezTo>
                  <a:cubicBezTo>
                    <a:pt x="11141" y="13535"/>
                    <a:pt x="11508" y="13430"/>
                    <a:pt x="11844" y="13155"/>
                  </a:cubicBezTo>
                  <a:cubicBezTo>
                    <a:pt x="13143" y="12094"/>
                    <a:pt x="15961" y="8674"/>
                    <a:pt x="15961" y="4842"/>
                  </a:cubicBezTo>
                  <a:cubicBezTo>
                    <a:pt x="15961" y="1326"/>
                    <a:pt x="13814" y="0"/>
                    <a:pt x="12007" y="0"/>
                  </a:cubicBezTo>
                  <a:cubicBezTo>
                    <a:pt x="11642" y="0"/>
                    <a:pt x="11290" y="54"/>
                    <a:pt x="10973" y="156"/>
                  </a:cubicBezTo>
                  <a:cubicBezTo>
                    <a:pt x="9073" y="773"/>
                    <a:pt x="8678" y="2230"/>
                    <a:pt x="7981" y="2230"/>
                  </a:cubicBezTo>
                  <a:cubicBezTo>
                    <a:pt x="7284" y="2230"/>
                    <a:pt x="6888" y="773"/>
                    <a:pt x="4988" y="156"/>
                  </a:cubicBezTo>
                  <a:cubicBezTo>
                    <a:pt x="4671" y="54"/>
                    <a:pt x="4320" y="0"/>
                    <a:pt x="395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45"/>
            <p:cNvSpPr/>
            <p:nvPr/>
          </p:nvSpPr>
          <p:spPr>
            <a:xfrm>
              <a:off x="4983363" y="3870977"/>
              <a:ext cx="79544" cy="74091"/>
            </a:xfrm>
            <a:custGeom>
              <a:avLst/>
              <a:gdLst/>
              <a:ahLst/>
              <a:cxnLst/>
              <a:rect l="l" t="t" r="r" b="b"/>
              <a:pathLst>
                <a:path w="2614" h="2435" extrusionOk="0">
                  <a:moveTo>
                    <a:pt x="1493" y="1"/>
                  </a:moveTo>
                  <a:cubicBezTo>
                    <a:pt x="1124" y="1"/>
                    <a:pt x="734" y="182"/>
                    <a:pt x="460" y="515"/>
                  </a:cubicBezTo>
                  <a:cubicBezTo>
                    <a:pt x="1" y="1070"/>
                    <a:pt x="33" y="1830"/>
                    <a:pt x="508" y="2210"/>
                  </a:cubicBezTo>
                  <a:cubicBezTo>
                    <a:pt x="690" y="2362"/>
                    <a:pt x="913" y="2435"/>
                    <a:pt x="1144" y="2435"/>
                  </a:cubicBezTo>
                  <a:cubicBezTo>
                    <a:pt x="1511" y="2435"/>
                    <a:pt x="1897" y="2250"/>
                    <a:pt x="2170" y="1909"/>
                  </a:cubicBezTo>
                  <a:cubicBezTo>
                    <a:pt x="2613" y="1355"/>
                    <a:pt x="2598" y="610"/>
                    <a:pt x="2123" y="215"/>
                  </a:cubicBezTo>
                  <a:cubicBezTo>
                    <a:pt x="1941" y="70"/>
                    <a:pt x="1721" y="1"/>
                    <a:pt x="1493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45"/>
            <p:cNvSpPr/>
            <p:nvPr/>
          </p:nvSpPr>
          <p:spPr>
            <a:xfrm>
              <a:off x="4965075" y="3943579"/>
              <a:ext cx="72789" cy="213844"/>
            </a:xfrm>
            <a:custGeom>
              <a:avLst/>
              <a:gdLst/>
              <a:ahLst/>
              <a:cxnLst/>
              <a:rect l="l" t="t" r="r" b="b"/>
              <a:pathLst>
                <a:path w="2392" h="7028" extrusionOk="0">
                  <a:moveTo>
                    <a:pt x="439" y="1"/>
                  </a:moveTo>
                  <a:cubicBezTo>
                    <a:pt x="345" y="1"/>
                    <a:pt x="254" y="64"/>
                    <a:pt x="222" y="172"/>
                  </a:cubicBezTo>
                  <a:cubicBezTo>
                    <a:pt x="64" y="726"/>
                    <a:pt x="0" y="1328"/>
                    <a:pt x="48" y="1914"/>
                  </a:cubicBezTo>
                  <a:cubicBezTo>
                    <a:pt x="79" y="2563"/>
                    <a:pt x="222" y="3212"/>
                    <a:pt x="444" y="3845"/>
                  </a:cubicBezTo>
                  <a:cubicBezTo>
                    <a:pt x="634" y="4447"/>
                    <a:pt x="903" y="5017"/>
                    <a:pt x="1235" y="5571"/>
                  </a:cubicBezTo>
                  <a:cubicBezTo>
                    <a:pt x="1536" y="6110"/>
                    <a:pt x="1932" y="6600"/>
                    <a:pt x="2391" y="7028"/>
                  </a:cubicBezTo>
                  <a:cubicBezTo>
                    <a:pt x="2027" y="6537"/>
                    <a:pt x="1758" y="5983"/>
                    <a:pt x="1568" y="5413"/>
                  </a:cubicBezTo>
                  <a:cubicBezTo>
                    <a:pt x="1378" y="4843"/>
                    <a:pt x="1251" y="4257"/>
                    <a:pt x="1172" y="3671"/>
                  </a:cubicBezTo>
                  <a:cubicBezTo>
                    <a:pt x="1109" y="3085"/>
                    <a:pt x="1109" y="2515"/>
                    <a:pt x="1172" y="1945"/>
                  </a:cubicBezTo>
                  <a:cubicBezTo>
                    <a:pt x="1251" y="1534"/>
                    <a:pt x="1394" y="1122"/>
                    <a:pt x="1568" y="742"/>
                  </a:cubicBezTo>
                  <a:cubicBezTo>
                    <a:pt x="1631" y="615"/>
                    <a:pt x="1568" y="473"/>
                    <a:pt x="1425" y="441"/>
                  </a:cubicBezTo>
                  <a:cubicBezTo>
                    <a:pt x="1124" y="362"/>
                    <a:pt x="839" y="235"/>
                    <a:pt x="570" y="45"/>
                  </a:cubicBezTo>
                  <a:cubicBezTo>
                    <a:pt x="530" y="15"/>
                    <a:pt x="484" y="1"/>
                    <a:pt x="43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45"/>
            <p:cNvSpPr/>
            <p:nvPr/>
          </p:nvSpPr>
          <p:spPr>
            <a:xfrm>
              <a:off x="5135628" y="3743086"/>
              <a:ext cx="52553" cy="158040"/>
            </a:xfrm>
            <a:custGeom>
              <a:avLst/>
              <a:gdLst/>
              <a:ahLst/>
              <a:cxnLst/>
              <a:rect l="l" t="t" r="r" b="b"/>
              <a:pathLst>
                <a:path w="1727" h="5194" extrusionOk="0">
                  <a:moveTo>
                    <a:pt x="1314" y="0"/>
                  </a:moveTo>
                  <a:cubicBezTo>
                    <a:pt x="0" y="1488"/>
                    <a:pt x="507" y="3863"/>
                    <a:pt x="998" y="5193"/>
                  </a:cubicBezTo>
                  <a:lnTo>
                    <a:pt x="1109" y="4972"/>
                  </a:lnTo>
                  <a:cubicBezTo>
                    <a:pt x="222" y="1504"/>
                    <a:pt x="1726" y="333"/>
                    <a:pt x="1726" y="333"/>
                  </a:cubicBezTo>
                  <a:lnTo>
                    <a:pt x="1314" y="0"/>
                  </a:ln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45"/>
            <p:cNvSpPr/>
            <p:nvPr/>
          </p:nvSpPr>
          <p:spPr>
            <a:xfrm>
              <a:off x="5165965" y="3739222"/>
              <a:ext cx="150842" cy="161905"/>
            </a:xfrm>
            <a:custGeom>
              <a:avLst/>
              <a:gdLst/>
              <a:ahLst/>
              <a:cxnLst/>
              <a:rect l="l" t="t" r="r" b="b"/>
              <a:pathLst>
                <a:path w="4957" h="5321" extrusionOk="0">
                  <a:moveTo>
                    <a:pt x="4434" y="0"/>
                  </a:moveTo>
                  <a:lnTo>
                    <a:pt x="4434" y="0"/>
                  </a:lnTo>
                  <a:cubicBezTo>
                    <a:pt x="64" y="333"/>
                    <a:pt x="191" y="3246"/>
                    <a:pt x="1" y="5320"/>
                  </a:cubicBezTo>
                  <a:cubicBezTo>
                    <a:pt x="4957" y="4798"/>
                    <a:pt x="4434" y="16"/>
                    <a:pt x="4434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32218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FF81BAF7-7958-471D-A659-5165A0365B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95" b="-1"/>
          <a:stretch/>
        </p:blipFill>
        <p:spPr>
          <a:xfrm>
            <a:off x="1087058" y="181429"/>
            <a:ext cx="6806536" cy="3109950"/>
          </a:xfrm>
          <a:prstGeom prst="rect">
            <a:avLst/>
          </a:prstGeom>
        </p:spPr>
      </p:pic>
      <p:pic>
        <p:nvPicPr>
          <p:cNvPr id="7" name="Reading">
            <a:hlinkClick r:id="" action="ppaction://media"/>
            <a:extLst>
              <a:ext uri="{FF2B5EF4-FFF2-40B4-BE49-F238E27FC236}">
                <a16:creationId xmlns:a16="http://schemas.microsoft.com/office/drawing/2014/main" xmlns="" id="{8BFE1D8D-2F5A-4F11-8597-B559FEC8CC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3000"/>
                </p14:media>
              </p:ext>
            </p:extLst>
          </p:nvPr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90114" y="282653"/>
            <a:ext cx="669915" cy="718833"/>
          </a:xfrm>
          <a:prstGeom prst="rect">
            <a:avLst/>
          </a:prstGeom>
          <a:effectLst>
            <a:glow rad="63500">
              <a:srgbClr val="339933">
                <a:alpha val="40000"/>
              </a:srgbClr>
            </a:glow>
          </a:effectLst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xmlns="" id="{B2409515-0C00-427A-8EE7-53AF5B9828F5}"/>
              </a:ext>
            </a:extLst>
          </p:cNvPr>
          <p:cNvSpPr txBox="1"/>
          <p:nvPr/>
        </p:nvSpPr>
        <p:spPr>
          <a:xfrm>
            <a:off x="4394193" y="1952171"/>
            <a:ext cx="1070436" cy="181430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xmlns="" id="{2A50650F-5C9A-443B-9D4A-CA6C44D36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483429"/>
            <a:ext cx="1523999" cy="173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xmlns="" id="{C7745DD5-28A2-4239-9463-B7FBB640ABA6}"/>
              </a:ext>
            </a:extLst>
          </p:cNvPr>
          <p:cNvSpPr/>
          <p:nvPr/>
        </p:nvSpPr>
        <p:spPr>
          <a:xfrm>
            <a:off x="1698168" y="3135085"/>
            <a:ext cx="2053773" cy="471715"/>
          </a:xfrm>
          <a:prstGeom prst="wedgeRoundRectCallout">
            <a:avLst>
              <a:gd name="adj1" fmla="val -65483"/>
              <a:gd name="adj2" fmla="val -2068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is his job?</a:t>
            </a:r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xmlns="" id="{E930E162-B8D7-4F21-9ADD-0785354105BF}"/>
              </a:ext>
            </a:extLst>
          </p:cNvPr>
          <p:cNvSpPr/>
          <p:nvPr/>
        </p:nvSpPr>
        <p:spPr>
          <a:xfrm>
            <a:off x="1777998" y="3795485"/>
            <a:ext cx="2286003" cy="471715"/>
          </a:xfrm>
          <a:prstGeom prst="wedgeRoundRectCallout">
            <a:avLst>
              <a:gd name="adj1" fmla="val -65483"/>
              <a:gd name="adj2" fmla="val -2068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Where did he work ?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7DCDE9E6-5A75-43BA-B395-657AA5777C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692568" y="3240040"/>
            <a:ext cx="1042817" cy="1315632"/>
          </a:xfrm>
          <a:prstGeom prst="rect">
            <a:avLst/>
          </a:prstGeom>
        </p:spPr>
      </p:pic>
      <p:sp>
        <p:nvSpPr>
          <p:cNvPr id="17" name="فقاعة الكلام: مستطيلة مستديرة الزوايا 16">
            <a:extLst>
              <a:ext uri="{FF2B5EF4-FFF2-40B4-BE49-F238E27FC236}">
                <a16:creationId xmlns:a16="http://schemas.microsoft.com/office/drawing/2014/main" xmlns="" id="{59131262-09C4-4162-8932-AC54CAF609EF}"/>
              </a:ext>
            </a:extLst>
          </p:cNvPr>
          <p:cNvSpPr/>
          <p:nvPr/>
        </p:nvSpPr>
        <p:spPr>
          <a:xfrm>
            <a:off x="4274455" y="3214912"/>
            <a:ext cx="2053773" cy="471715"/>
          </a:xfrm>
          <a:prstGeom prst="wedgeRoundRectCallout">
            <a:avLst>
              <a:gd name="adj1" fmla="val 75153"/>
              <a:gd name="adj2" fmla="val -1914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dirty="0"/>
              <a:t>He was engineer </a:t>
            </a:r>
          </a:p>
        </p:txBody>
      </p:sp>
      <p:sp>
        <p:nvSpPr>
          <p:cNvPr id="18" name="فقاعة الكلام: مستطيلة مستديرة الزوايا 17">
            <a:extLst>
              <a:ext uri="{FF2B5EF4-FFF2-40B4-BE49-F238E27FC236}">
                <a16:creationId xmlns:a16="http://schemas.microsoft.com/office/drawing/2014/main" xmlns="" id="{FD3A0442-9426-43E4-9430-C3D2AD13A3A6}"/>
              </a:ext>
            </a:extLst>
          </p:cNvPr>
          <p:cNvSpPr/>
          <p:nvPr/>
        </p:nvSpPr>
        <p:spPr>
          <a:xfrm>
            <a:off x="4201885" y="3788226"/>
            <a:ext cx="3229428" cy="667659"/>
          </a:xfrm>
          <a:prstGeom prst="wedgeRoundRectCallout">
            <a:avLst>
              <a:gd name="adj1" fmla="val 58074"/>
              <a:gd name="adj2" fmla="val -2991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at Edwards Air Force Base in the United States. </a:t>
            </a: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xmlns="" id="{56CBADD6-8493-46BB-BA5D-83BC41118F3C}"/>
              </a:ext>
            </a:extLst>
          </p:cNvPr>
          <p:cNvSpPr txBox="1"/>
          <p:nvPr/>
        </p:nvSpPr>
        <p:spPr>
          <a:xfrm>
            <a:off x="2059394" y="4588365"/>
            <a:ext cx="4863920" cy="4154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100" b="1" dirty="0">
              <a:solidFill>
                <a:srgbClr val="92D050"/>
              </a:solidFill>
              <a:cs typeface="Times New Roman" pitchFamily="18" charset="0"/>
            </a:endParaRPr>
          </a:p>
          <a:p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malfunctioning= not working correctly</a:t>
            </a:r>
          </a:p>
          <a:p>
            <a:endParaRPr lang="en-US" sz="200" b="1" dirty="0">
              <a:solidFill>
                <a:srgbClr val="00B0F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4" name="Google Shape;3664;p60"/>
          <p:cNvSpPr/>
          <p:nvPr/>
        </p:nvSpPr>
        <p:spPr>
          <a:xfrm rot="689816">
            <a:off x="7403101" y="3279495"/>
            <a:ext cx="280550" cy="682277"/>
          </a:xfrm>
          <a:custGeom>
            <a:avLst/>
            <a:gdLst/>
            <a:ahLst/>
            <a:cxnLst/>
            <a:rect l="l" t="t" r="r" b="b"/>
            <a:pathLst>
              <a:path w="8646" h="21028" extrusionOk="0">
                <a:moveTo>
                  <a:pt x="1822" y="14424"/>
                </a:moveTo>
                <a:cubicBezTo>
                  <a:pt x="1489" y="15580"/>
                  <a:pt x="2091" y="12556"/>
                  <a:pt x="5606" y="4750"/>
                </a:cubicBezTo>
                <a:cubicBezTo>
                  <a:pt x="6033" y="3800"/>
                  <a:pt x="6508" y="2423"/>
                  <a:pt x="7252" y="1393"/>
                </a:cubicBezTo>
                <a:cubicBezTo>
                  <a:pt x="8187" y="0"/>
                  <a:pt x="8646" y="79"/>
                  <a:pt x="7379" y="507"/>
                </a:cubicBezTo>
                <a:cubicBezTo>
                  <a:pt x="460" y="2803"/>
                  <a:pt x="3611" y="649"/>
                  <a:pt x="4007" y="5225"/>
                </a:cubicBezTo>
                <a:cubicBezTo>
                  <a:pt x="4102" y="6191"/>
                  <a:pt x="4117" y="4386"/>
                  <a:pt x="2360" y="2359"/>
                </a:cubicBezTo>
                <a:cubicBezTo>
                  <a:pt x="1" y="4228"/>
                  <a:pt x="2613" y="7838"/>
                  <a:pt x="2471" y="11495"/>
                </a:cubicBezTo>
                <a:cubicBezTo>
                  <a:pt x="2455" y="12319"/>
                  <a:pt x="935" y="15691"/>
                  <a:pt x="777" y="21011"/>
                </a:cubicBezTo>
                <a:cubicBezTo>
                  <a:pt x="1426" y="21027"/>
                  <a:pt x="444" y="19254"/>
                  <a:pt x="2265" y="13142"/>
                </a:cubicBezTo>
                <a:cubicBezTo>
                  <a:pt x="2075" y="13554"/>
                  <a:pt x="1917" y="13981"/>
                  <a:pt x="1822" y="144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5" name="Google Shape;3665;p60"/>
          <p:cNvSpPr/>
          <p:nvPr/>
        </p:nvSpPr>
        <p:spPr>
          <a:xfrm rot="689816">
            <a:off x="7474609" y="3234017"/>
            <a:ext cx="450094" cy="561545"/>
          </a:xfrm>
          <a:custGeom>
            <a:avLst/>
            <a:gdLst/>
            <a:ahLst/>
            <a:cxnLst/>
            <a:rect l="l" t="t" r="r" b="b"/>
            <a:pathLst>
              <a:path w="13871" h="17307" extrusionOk="0">
                <a:moveTo>
                  <a:pt x="10989" y="174"/>
                </a:moveTo>
                <a:cubicBezTo>
                  <a:pt x="9896" y="349"/>
                  <a:pt x="10261" y="143"/>
                  <a:pt x="10340" y="1663"/>
                </a:cubicBezTo>
                <a:cubicBezTo>
                  <a:pt x="10371" y="2011"/>
                  <a:pt x="10356" y="2375"/>
                  <a:pt x="10261" y="2724"/>
                </a:cubicBezTo>
                <a:cubicBezTo>
                  <a:pt x="10308" y="2185"/>
                  <a:pt x="10102" y="1219"/>
                  <a:pt x="9786" y="475"/>
                </a:cubicBezTo>
                <a:cubicBezTo>
                  <a:pt x="7933" y="1077"/>
                  <a:pt x="6001" y="2692"/>
                  <a:pt x="4703" y="5748"/>
                </a:cubicBezTo>
                <a:cubicBezTo>
                  <a:pt x="840" y="14567"/>
                  <a:pt x="0" y="17306"/>
                  <a:pt x="808" y="15454"/>
                </a:cubicBezTo>
                <a:cubicBezTo>
                  <a:pt x="2565" y="11400"/>
                  <a:pt x="6223" y="9231"/>
                  <a:pt x="8614" y="6793"/>
                </a:cubicBezTo>
                <a:cubicBezTo>
                  <a:pt x="11021" y="4529"/>
                  <a:pt x="10910" y="1789"/>
                  <a:pt x="13871" y="507"/>
                </a:cubicBezTo>
                <a:cubicBezTo>
                  <a:pt x="13301" y="222"/>
                  <a:pt x="12050" y="0"/>
                  <a:pt x="10989" y="17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8" name="Google Shape;3668;p60"/>
          <p:cNvSpPr/>
          <p:nvPr/>
        </p:nvSpPr>
        <p:spPr>
          <a:xfrm>
            <a:off x="3226525" y="2310850"/>
            <a:ext cx="222393" cy="215201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9" name="Google Shape;3669;p60"/>
          <p:cNvSpPr/>
          <p:nvPr/>
        </p:nvSpPr>
        <p:spPr>
          <a:xfrm>
            <a:off x="5583076" y="3548125"/>
            <a:ext cx="222399" cy="222370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0" name="Google Shape;3670;p60"/>
          <p:cNvSpPr/>
          <p:nvPr/>
        </p:nvSpPr>
        <p:spPr>
          <a:xfrm>
            <a:off x="6861850" y="2350150"/>
            <a:ext cx="222393" cy="215201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1" name="Google Shape;3671;p60"/>
          <p:cNvSpPr/>
          <p:nvPr/>
        </p:nvSpPr>
        <p:spPr>
          <a:xfrm>
            <a:off x="6934051" y="3548125"/>
            <a:ext cx="222399" cy="222370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2" name="Google Shape;3672;p60"/>
          <p:cNvSpPr/>
          <p:nvPr/>
        </p:nvSpPr>
        <p:spPr>
          <a:xfrm>
            <a:off x="4409738" y="2925046"/>
            <a:ext cx="222403" cy="22298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39D1A571-B1E1-4594-AB34-A262C16AE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489" y="222746"/>
            <a:ext cx="6667812" cy="2412723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xmlns="" id="{EA154754-EDFE-45F8-B41D-C18FF49D1588}"/>
              </a:ext>
            </a:extLst>
          </p:cNvPr>
          <p:cNvSpPr txBox="1"/>
          <p:nvPr/>
        </p:nvSpPr>
        <p:spPr>
          <a:xfrm>
            <a:off x="1539509" y="2852257"/>
            <a:ext cx="588365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1. It illustrates that things seem to go wrong at precisely the wrong time.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xmlns="" id="{31C4E6B7-662B-4F81-B266-5F21F9A87639}"/>
              </a:ext>
            </a:extLst>
          </p:cNvPr>
          <p:cNvSpPr txBox="1"/>
          <p:nvPr/>
        </p:nvSpPr>
        <p:spPr>
          <a:xfrm>
            <a:off x="1539509" y="3312802"/>
            <a:ext cx="463677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2. If anything can go wrong, it will.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xmlns="" id="{2483B821-73C0-444D-B6BB-4571937CB0B3}"/>
              </a:ext>
            </a:extLst>
          </p:cNvPr>
          <p:cNvSpPr txBox="1"/>
          <p:nvPr/>
        </p:nvSpPr>
        <p:spPr>
          <a:xfrm>
            <a:off x="1539509" y="3811246"/>
            <a:ext cx="587654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3. Because the chances of getting in the fastest lane aren’t that high.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xmlns="" id="{837356BF-D23F-4C14-B2D6-314852AA0CE7}"/>
              </a:ext>
            </a:extLst>
          </p:cNvPr>
          <p:cNvSpPr txBox="1"/>
          <p:nvPr/>
        </p:nvSpPr>
        <p:spPr>
          <a:xfrm>
            <a:off x="1447489" y="4344060"/>
            <a:ext cx="5975673" cy="523220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4. He wanted to show that although people think that bad things</a:t>
            </a:r>
          </a:p>
          <a:p>
            <a:r>
              <a:rPr lang="en-US" dirty="0"/>
              <a:t>always happen, things happen according to the law of probability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1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3" name="Google Shape;2883;p45"/>
          <p:cNvGrpSpPr/>
          <p:nvPr/>
        </p:nvGrpSpPr>
        <p:grpSpPr>
          <a:xfrm>
            <a:off x="3095475" y="2736117"/>
            <a:ext cx="2952900" cy="1814859"/>
            <a:chOff x="3096750" y="2736117"/>
            <a:chExt cx="2952900" cy="1814859"/>
          </a:xfrm>
        </p:grpSpPr>
        <p:sp>
          <p:nvSpPr>
            <p:cNvPr id="2884" name="Google Shape;2884;p45"/>
            <p:cNvSpPr/>
            <p:nvPr/>
          </p:nvSpPr>
          <p:spPr>
            <a:xfrm>
              <a:off x="3096750" y="4152875"/>
              <a:ext cx="2952900" cy="398100"/>
            </a:xfrm>
            <a:prstGeom prst="ellipse">
              <a:avLst/>
            </a:prstGeom>
            <a:solidFill>
              <a:srgbClr val="404AA9">
                <a:alpha val="44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45"/>
            <p:cNvSpPr/>
            <p:nvPr/>
          </p:nvSpPr>
          <p:spPr>
            <a:xfrm>
              <a:off x="3229640" y="4250390"/>
              <a:ext cx="2676045" cy="64111"/>
            </a:xfrm>
            <a:custGeom>
              <a:avLst/>
              <a:gdLst/>
              <a:ahLst/>
              <a:cxnLst/>
              <a:rect l="l" t="t" r="r" b="b"/>
              <a:pathLst>
                <a:path w="87941" h="2107" extrusionOk="0">
                  <a:moveTo>
                    <a:pt x="43970" y="1"/>
                  </a:moveTo>
                  <a:lnTo>
                    <a:pt x="0" y="2107"/>
                  </a:lnTo>
                  <a:lnTo>
                    <a:pt x="87940" y="2107"/>
                  </a:lnTo>
                  <a:lnTo>
                    <a:pt x="43970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45"/>
            <p:cNvSpPr/>
            <p:nvPr/>
          </p:nvSpPr>
          <p:spPr>
            <a:xfrm>
              <a:off x="3214699" y="4045636"/>
              <a:ext cx="2705440" cy="269375"/>
            </a:xfrm>
            <a:custGeom>
              <a:avLst/>
              <a:gdLst/>
              <a:ahLst/>
              <a:cxnLst/>
              <a:rect l="l" t="t" r="r" b="b"/>
              <a:pathLst>
                <a:path w="88907" h="8853" extrusionOk="0">
                  <a:moveTo>
                    <a:pt x="18067" y="1"/>
                  </a:moveTo>
                  <a:cubicBezTo>
                    <a:pt x="17940" y="1"/>
                    <a:pt x="17798" y="16"/>
                    <a:pt x="17671" y="80"/>
                  </a:cubicBezTo>
                  <a:lnTo>
                    <a:pt x="270" y="7933"/>
                  </a:lnTo>
                  <a:cubicBezTo>
                    <a:pt x="111" y="8012"/>
                    <a:pt x="1" y="8171"/>
                    <a:pt x="1" y="8361"/>
                  </a:cubicBezTo>
                  <a:cubicBezTo>
                    <a:pt x="1" y="8630"/>
                    <a:pt x="222" y="8836"/>
                    <a:pt x="491" y="8836"/>
                  </a:cubicBezTo>
                  <a:lnTo>
                    <a:pt x="39917" y="7268"/>
                  </a:lnTo>
                  <a:cubicBezTo>
                    <a:pt x="40279" y="8786"/>
                    <a:pt x="41194" y="8852"/>
                    <a:pt x="43701" y="8852"/>
                  </a:cubicBezTo>
                  <a:cubicBezTo>
                    <a:pt x="43940" y="8852"/>
                    <a:pt x="44193" y="8852"/>
                    <a:pt x="44461" y="8852"/>
                  </a:cubicBezTo>
                  <a:cubicBezTo>
                    <a:pt x="44729" y="8852"/>
                    <a:pt x="44980" y="8852"/>
                    <a:pt x="45218" y="8852"/>
                  </a:cubicBezTo>
                  <a:cubicBezTo>
                    <a:pt x="47713" y="8852"/>
                    <a:pt x="48628" y="8786"/>
                    <a:pt x="48990" y="7268"/>
                  </a:cubicBezTo>
                  <a:lnTo>
                    <a:pt x="88431" y="8836"/>
                  </a:lnTo>
                  <a:cubicBezTo>
                    <a:pt x="88685" y="8836"/>
                    <a:pt x="88906" y="8630"/>
                    <a:pt x="88906" y="8361"/>
                  </a:cubicBezTo>
                  <a:cubicBezTo>
                    <a:pt x="88906" y="8171"/>
                    <a:pt x="88796" y="8012"/>
                    <a:pt x="88637" y="7933"/>
                  </a:cubicBezTo>
                  <a:lnTo>
                    <a:pt x="71236" y="80"/>
                  </a:lnTo>
                  <a:cubicBezTo>
                    <a:pt x="71109" y="16"/>
                    <a:pt x="70967" y="1"/>
                    <a:pt x="70840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45"/>
            <p:cNvSpPr/>
            <p:nvPr/>
          </p:nvSpPr>
          <p:spPr>
            <a:xfrm>
              <a:off x="3226506" y="4045636"/>
              <a:ext cx="2681096" cy="253461"/>
            </a:xfrm>
            <a:custGeom>
              <a:avLst/>
              <a:gdLst/>
              <a:ahLst/>
              <a:cxnLst/>
              <a:rect l="l" t="t" r="r" b="b"/>
              <a:pathLst>
                <a:path w="88107" h="8330" extrusionOk="0">
                  <a:moveTo>
                    <a:pt x="17679" y="1"/>
                  </a:moveTo>
                  <a:lnTo>
                    <a:pt x="103" y="8123"/>
                  </a:lnTo>
                  <a:cubicBezTo>
                    <a:pt x="1" y="8152"/>
                    <a:pt x="34" y="8317"/>
                    <a:pt x="127" y="8317"/>
                  </a:cubicBezTo>
                  <a:cubicBezTo>
                    <a:pt x="134" y="8317"/>
                    <a:pt x="142" y="8316"/>
                    <a:pt x="151" y="8313"/>
                  </a:cubicBezTo>
                  <a:lnTo>
                    <a:pt x="39545" y="6746"/>
                  </a:lnTo>
                  <a:cubicBezTo>
                    <a:pt x="39906" y="8264"/>
                    <a:pt x="40809" y="8330"/>
                    <a:pt x="43313" y="8330"/>
                  </a:cubicBezTo>
                  <a:cubicBezTo>
                    <a:pt x="43552" y="8330"/>
                    <a:pt x="43805" y="8329"/>
                    <a:pt x="44073" y="8329"/>
                  </a:cubicBezTo>
                  <a:cubicBezTo>
                    <a:pt x="44342" y="8329"/>
                    <a:pt x="44595" y="8330"/>
                    <a:pt x="44834" y="8330"/>
                  </a:cubicBezTo>
                  <a:cubicBezTo>
                    <a:pt x="47340" y="8330"/>
                    <a:pt x="48256" y="8264"/>
                    <a:pt x="48618" y="6746"/>
                  </a:cubicBezTo>
                  <a:lnTo>
                    <a:pt x="87980" y="8313"/>
                  </a:lnTo>
                  <a:cubicBezTo>
                    <a:pt x="88075" y="8313"/>
                    <a:pt x="88107" y="8171"/>
                    <a:pt x="88012" y="8139"/>
                  </a:cubicBezTo>
                  <a:lnTo>
                    <a:pt x="70452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45"/>
            <p:cNvSpPr/>
            <p:nvPr/>
          </p:nvSpPr>
          <p:spPr>
            <a:xfrm>
              <a:off x="4682728" y="3978176"/>
              <a:ext cx="1127979" cy="277073"/>
            </a:xfrm>
            <a:custGeom>
              <a:avLst/>
              <a:gdLst/>
              <a:ahLst/>
              <a:cxnLst/>
              <a:rect l="l" t="t" r="r" b="b"/>
              <a:pathLst>
                <a:path w="37068" h="9106" extrusionOk="0">
                  <a:moveTo>
                    <a:pt x="21487" y="1"/>
                  </a:moveTo>
                  <a:cubicBezTo>
                    <a:pt x="1901" y="824"/>
                    <a:pt x="1" y="9105"/>
                    <a:pt x="1" y="9105"/>
                  </a:cubicBezTo>
                  <a:cubicBezTo>
                    <a:pt x="1" y="9105"/>
                    <a:pt x="4543" y="3862"/>
                    <a:pt x="15965" y="3862"/>
                  </a:cubicBezTo>
                  <a:cubicBezTo>
                    <a:pt x="21374" y="3862"/>
                    <a:pt x="28325" y="5038"/>
                    <a:pt x="37067" y="8503"/>
                  </a:cubicBezTo>
                  <a:cubicBezTo>
                    <a:pt x="37067" y="8503"/>
                    <a:pt x="27535" y="2360"/>
                    <a:pt x="21487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45"/>
            <p:cNvSpPr/>
            <p:nvPr/>
          </p:nvSpPr>
          <p:spPr>
            <a:xfrm>
              <a:off x="4637937" y="3700182"/>
              <a:ext cx="983893" cy="418713"/>
            </a:xfrm>
            <a:custGeom>
              <a:avLst/>
              <a:gdLst/>
              <a:ahLst/>
              <a:cxnLst/>
              <a:rect l="l" t="t" r="r" b="b"/>
              <a:pathLst>
                <a:path w="32333" h="13761" extrusionOk="0">
                  <a:moveTo>
                    <a:pt x="26965" y="1"/>
                  </a:moveTo>
                  <a:cubicBezTo>
                    <a:pt x="3373" y="5970"/>
                    <a:pt x="0" y="13760"/>
                    <a:pt x="0" y="13760"/>
                  </a:cubicBezTo>
                  <a:lnTo>
                    <a:pt x="0" y="13760"/>
                  </a:lnTo>
                  <a:cubicBezTo>
                    <a:pt x="7664" y="2772"/>
                    <a:pt x="32332" y="951"/>
                    <a:pt x="32332" y="951"/>
                  </a:cubicBezTo>
                  <a:lnTo>
                    <a:pt x="26965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45"/>
            <p:cNvSpPr/>
            <p:nvPr/>
          </p:nvSpPr>
          <p:spPr>
            <a:xfrm>
              <a:off x="4637937" y="3639477"/>
              <a:ext cx="960280" cy="474121"/>
            </a:xfrm>
            <a:custGeom>
              <a:avLst/>
              <a:gdLst/>
              <a:ahLst/>
              <a:cxnLst/>
              <a:rect l="l" t="t" r="r" b="b"/>
              <a:pathLst>
                <a:path w="31557" h="15582" extrusionOk="0">
                  <a:moveTo>
                    <a:pt x="22246" y="1"/>
                  </a:moveTo>
                  <a:cubicBezTo>
                    <a:pt x="1678" y="9026"/>
                    <a:pt x="0" y="15581"/>
                    <a:pt x="0" y="15581"/>
                  </a:cubicBezTo>
                  <a:cubicBezTo>
                    <a:pt x="0" y="15581"/>
                    <a:pt x="3721" y="6793"/>
                    <a:pt x="31557" y="729"/>
                  </a:cubicBezTo>
                  <a:lnTo>
                    <a:pt x="22246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45"/>
            <p:cNvSpPr/>
            <p:nvPr/>
          </p:nvSpPr>
          <p:spPr>
            <a:xfrm>
              <a:off x="4588795" y="3539763"/>
              <a:ext cx="951607" cy="681728"/>
            </a:xfrm>
            <a:custGeom>
              <a:avLst/>
              <a:gdLst/>
              <a:ahLst/>
              <a:cxnLst/>
              <a:rect l="l" t="t" r="r" b="b"/>
              <a:pathLst>
                <a:path w="31272" h="22405" extrusionOk="0">
                  <a:moveTo>
                    <a:pt x="31272" y="0"/>
                  </a:moveTo>
                  <a:lnTo>
                    <a:pt x="31272" y="0"/>
                  </a:lnTo>
                  <a:cubicBezTo>
                    <a:pt x="30870" y="154"/>
                    <a:pt x="30474" y="307"/>
                    <a:pt x="30083" y="460"/>
                  </a:cubicBezTo>
                  <a:lnTo>
                    <a:pt x="30083" y="460"/>
                  </a:lnTo>
                  <a:cubicBezTo>
                    <a:pt x="30215" y="413"/>
                    <a:pt x="30347" y="365"/>
                    <a:pt x="30480" y="317"/>
                  </a:cubicBezTo>
                  <a:lnTo>
                    <a:pt x="31272" y="0"/>
                  </a:lnTo>
                  <a:close/>
                  <a:moveTo>
                    <a:pt x="30083" y="460"/>
                  </a:moveTo>
                  <a:lnTo>
                    <a:pt x="30083" y="460"/>
                  </a:lnTo>
                  <a:cubicBezTo>
                    <a:pt x="18923" y="4496"/>
                    <a:pt x="11618" y="7802"/>
                    <a:pt x="7220" y="11432"/>
                  </a:cubicBezTo>
                  <a:cubicBezTo>
                    <a:pt x="269" y="17196"/>
                    <a:pt x="0" y="22405"/>
                    <a:pt x="0" y="22405"/>
                  </a:cubicBezTo>
                  <a:cubicBezTo>
                    <a:pt x="936" y="17774"/>
                    <a:pt x="4804" y="10333"/>
                    <a:pt x="30083" y="46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45"/>
            <p:cNvSpPr/>
            <p:nvPr/>
          </p:nvSpPr>
          <p:spPr>
            <a:xfrm>
              <a:off x="4677433" y="3542654"/>
              <a:ext cx="833082" cy="468310"/>
            </a:xfrm>
            <a:custGeom>
              <a:avLst/>
              <a:gdLst/>
              <a:ahLst/>
              <a:cxnLst/>
              <a:rect l="l" t="t" r="r" b="b"/>
              <a:pathLst>
                <a:path w="27377" h="15391" extrusionOk="0">
                  <a:moveTo>
                    <a:pt x="21740" y="0"/>
                  </a:moveTo>
                  <a:cubicBezTo>
                    <a:pt x="2471" y="9120"/>
                    <a:pt x="0" y="15391"/>
                    <a:pt x="0" y="15391"/>
                  </a:cubicBezTo>
                  <a:cubicBezTo>
                    <a:pt x="1204" y="13823"/>
                    <a:pt x="2581" y="12414"/>
                    <a:pt x="4117" y="11163"/>
                  </a:cubicBezTo>
                  <a:cubicBezTo>
                    <a:pt x="8566" y="7474"/>
                    <a:pt x="15992" y="4149"/>
                    <a:pt x="27377" y="48"/>
                  </a:cubicBezTo>
                  <a:lnTo>
                    <a:pt x="21740" y="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45"/>
            <p:cNvSpPr/>
            <p:nvPr/>
          </p:nvSpPr>
          <p:spPr>
            <a:xfrm>
              <a:off x="4671652" y="3471816"/>
              <a:ext cx="805634" cy="534337"/>
            </a:xfrm>
            <a:custGeom>
              <a:avLst/>
              <a:gdLst/>
              <a:ahLst/>
              <a:cxnLst/>
              <a:rect l="l" t="t" r="r" b="b"/>
              <a:pathLst>
                <a:path w="26475" h="17561" extrusionOk="0">
                  <a:moveTo>
                    <a:pt x="26459" y="1"/>
                  </a:moveTo>
                  <a:lnTo>
                    <a:pt x="21043" y="840"/>
                  </a:lnTo>
                  <a:cubicBezTo>
                    <a:pt x="13902" y="5004"/>
                    <a:pt x="9232" y="8171"/>
                    <a:pt x="6096" y="10783"/>
                  </a:cubicBezTo>
                  <a:cubicBezTo>
                    <a:pt x="713" y="15264"/>
                    <a:pt x="0" y="17560"/>
                    <a:pt x="0" y="17560"/>
                  </a:cubicBezTo>
                  <a:cubicBezTo>
                    <a:pt x="0" y="17560"/>
                    <a:pt x="3104" y="10118"/>
                    <a:pt x="26474" y="32"/>
                  </a:cubicBezTo>
                  <a:lnTo>
                    <a:pt x="26459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45"/>
            <p:cNvSpPr/>
            <p:nvPr/>
          </p:nvSpPr>
          <p:spPr>
            <a:xfrm>
              <a:off x="4752105" y="3415463"/>
              <a:ext cx="687109" cy="471200"/>
            </a:xfrm>
            <a:custGeom>
              <a:avLst/>
              <a:gdLst/>
              <a:ahLst/>
              <a:cxnLst/>
              <a:rect l="l" t="t" r="r" b="b"/>
              <a:pathLst>
                <a:path w="22580" h="15486" extrusionOk="0">
                  <a:moveTo>
                    <a:pt x="22580" y="0"/>
                  </a:moveTo>
                  <a:lnTo>
                    <a:pt x="20268" y="618"/>
                  </a:lnTo>
                  <a:cubicBezTo>
                    <a:pt x="9802" y="6334"/>
                    <a:pt x="3627" y="11543"/>
                    <a:pt x="1" y="15485"/>
                  </a:cubicBezTo>
                  <a:cubicBezTo>
                    <a:pt x="1030" y="14409"/>
                    <a:pt x="2122" y="13395"/>
                    <a:pt x="3278" y="12461"/>
                  </a:cubicBezTo>
                  <a:cubicBezTo>
                    <a:pt x="7031" y="9374"/>
                    <a:pt x="12905" y="5447"/>
                    <a:pt x="22580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45"/>
            <p:cNvSpPr/>
            <p:nvPr/>
          </p:nvSpPr>
          <p:spPr>
            <a:xfrm>
              <a:off x="4600814" y="4035047"/>
              <a:ext cx="38098" cy="81454"/>
            </a:xfrm>
            <a:custGeom>
              <a:avLst/>
              <a:gdLst/>
              <a:ahLst/>
              <a:cxnLst/>
              <a:rect l="l" t="t" r="r" b="b"/>
              <a:pathLst>
                <a:path w="1252" h="2677" extrusionOk="0">
                  <a:moveTo>
                    <a:pt x="1252" y="0"/>
                  </a:moveTo>
                  <a:lnTo>
                    <a:pt x="1252" y="0"/>
                  </a:lnTo>
                  <a:cubicBezTo>
                    <a:pt x="238" y="1710"/>
                    <a:pt x="1" y="2676"/>
                    <a:pt x="1" y="2676"/>
                  </a:cubicBezTo>
                  <a:cubicBezTo>
                    <a:pt x="1" y="2676"/>
                    <a:pt x="302" y="1647"/>
                    <a:pt x="1252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45"/>
            <p:cNvSpPr/>
            <p:nvPr/>
          </p:nvSpPr>
          <p:spPr>
            <a:xfrm>
              <a:off x="4595520" y="3398605"/>
              <a:ext cx="824440" cy="712095"/>
            </a:xfrm>
            <a:custGeom>
              <a:avLst/>
              <a:gdLst/>
              <a:ahLst/>
              <a:cxnLst/>
              <a:rect l="l" t="t" r="r" b="b"/>
              <a:pathLst>
                <a:path w="27093" h="23403" extrusionOk="0">
                  <a:moveTo>
                    <a:pt x="27092" y="0"/>
                  </a:moveTo>
                  <a:lnTo>
                    <a:pt x="15423" y="2644"/>
                  </a:lnTo>
                  <a:cubicBezTo>
                    <a:pt x="15423" y="2644"/>
                    <a:pt x="9944" y="5748"/>
                    <a:pt x="5432" y="9342"/>
                  </a:cubicBezTo>
                  <a:cubicBezTo>
                    <a:pt x="222" y="19745"/>
                    <a:pt x="1" y="23402"/>
                    <a:pt x="1" y="23402"/>
                  </a:cubicBezTo>
                  <a:cubicBezTo>
                    <a:pt x="1" y="23402"/>
                    <a:pt x="2597" y="12904"/>
                    <a:pt x="27092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45"/>
            <p:cNvSpPr/>
            <p:nvPr/>
          </p:nvSpPr>
          <p:spPr>
            <a:xfrm>
              <a:off x="4566126" y="3124962"/>
              <a:ext cx="503525" cy="1097976"/>
            </a:xfrm>
            <a:custGeom>
              <a:avLst/>
              <a:gdLst/>
              <a:ahLst/>
              <a:cxnLst/>
              <a:rect l="l" t="t" r="r" b="b"/>
              <a:pathLst>
                <a:path w="16547" h="36085" extrusionOk="0">
                  <a:moveTo>
                    <a:pt x="16547" y="0"/>
                  </a:moveTo>
                  <a:cubicBezTo>
                    <a:pt x="16543" y="7"/>
                    <a:pt x="16539" y="13"/>
                    <a:pt x="16535" y="19"/>
                  </a:cubicBezTo>
                  <a:lnTo>
                    <a:pt x="16535" y="19"/>
                  </a:lnTo>
                  <a:lnTo>
                    <a:pt x="16547" y="0"/>
                  </a:lnTo>
                  <a:close/>
                  <a:moveTo>
                    <a:pt x="16534" y="20"/>
                  </a:moveTo>
                  <a:lnTo>
                    <a:pt x="15866" y="1108"/>
                  </a:lnTo>
                  <a:cubicBezTo>
                    <a:pt x="8504" y="12777"/>
                    <a:pt x="3880" y="19950"/>
                    <a:pt x="1980" y="25872"/>
                  </a:cubicBezTo>
                  <a:cubicBezTo>
                    <a:pt x="1" y="32094"/>
                    <a:pt x="223" y="36084"/>
                    <a:pt x="223" y="36084"/>
                  </a:cubicBezTo>
                  <a:cubicBezTo>
                    <a:pt x="761" y="31225"/>
                    <a:pt x="1062" y="25210"/>
                    <a:pt x="16534" y="2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45"/>
            <p:cNvSpPr/>
            <p:nvPr/>
          </p:nvSpPr>
          <p:spPr>
            <a:xfrm>
              <a:off x="4562778" y="4156457"/>
              <a:ext cx="9646" cy="71322"/>
            </a:xfrm>
            <a:custGeom>
              <a:avLst/>
              <a:gdLst/>
              <a:ahLst/>
              <a:cxnLst/>
              <a:rect l="l" t="t" r="r" b="b"/>
              <a:pathLst>
                <a:path w="317" h="2344" extrusionOk="0">
                  <a:moveTo>
                    <a:pt x="158" y="0"/>
                  </a:moveTo>
                  <a:cubicBezTo>
                    <a:pt x="63" y="0"/>
                    <a:pt x="0" y="523"/>
                    <a:pt x="0" y="1172"/>
                  </a:cubicBezTo>
                  <a:cubicBezTo>
                    <a:pt x="0" y="1821"/>
                    <a:pt x="63" y="2344"/>
                    <a:pt x="158" y="2344"/>
                  </a:cubicBezTo>
                  <a:cubicBezTo>
                    <a:pt x="238" y="2344"/>
                    <a:pt x="317" y="1821"/>
                    <a:pt x="317" y="1172"/>
                  </a:cubicBezTo>
                  <a:cubicBezTo>
                    <a:pt x="317" y="523"/>
                    <a:pt x="238" y="0"/>
                    <a:pt x="158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45"/>
            <p:cNvSpPr/>
            <p:nvPr/>
          </p:nvSpPr>
          <p:spPr>
            <a:xfrm>
              <a:off x="3323573" y="3124445"/>
              <a:ext cx="2487196" cy="1157736"/>
            </a:xfrm>
            <a:custGeom>
              <a:avLst/>
              <a:gdLst/>
              <a:ahLst/>
              <a:cxnLst/>
              <a:rect l="l" t="t" r="r" b="b"/>
              <a:pathLst>
                <a:path w="81735" h="38049" extrusionOk="0">
                  <a:moveTo>
                    <a:pt x="43162" y="30038"/>
                  </a:moveTo>
                  <a:cubicBezTo>
                    <a:pt x="42258" y="31610"/>
                    <a:pt x="41976" y="32586"/>
                    <a:pt x="41976" y="32586"/>
                  </a:cubicBezTo>
                  <a:cubicBezTo>
                    <a:pt x="41976" y="32586"/>
                    <a:pt x="42205" y="31667"/>
                    <a:pt x="43162" y="30038"/>
                  </a:cubicBezTo>
                  <a:close/>
                  <a:moveTo>
                    <a:pt x="38647" y="30172"/>
                  </a:moveTo>
                  <a:cubicBezTo>
                    <a:pt x="39543" y="31727"/>
                    <a:pt x="39759" y="32602"/>
                    <a:pt x="39759" y="32602"/>
                  </a:cubicBezTo>
                  <a:cubicBezTo>
                    <a:pt x="39759" y="32602"/>
                    <a:pt x="39494" y="31675"/>
                    <a:pt x="38647" y="30172"/>
                  </a:cubicBezTo>
                  <a:close/>
                  <a:moveTo>
                    <a:pt x="40875" y="35646"/>
                  </a:moveTo>
                  <a:lnTo>
                    <a:pt x="40875" y="35646"/>
                  </a:lnTo>
                  <a:cubicBezTo>
                    <a:pt x="40878" y="35831"/>
                    <a:pt x="40883" y="35927"/>
                    <a:pt x="40883" y="35927"/>
                  </a:cubicBezTo>
                  <a:lnTo>
                    <a:pt x="40868" y="35927"/>
                  </a:lnTo>
                  <a:cubicBezTo>
                    <a:pt x="40868" y="35927"/>
                    <a:pt x="40873" y="35831"/>
                    <a:pt x="40875" y="35646"/>
                  </a:cubicBezTo>
                  <a:close/>
                  <a:moveTo>
                    <a:pt x="9901" y="14036"/>
                  </a:moveTo>
                  <a:cubicBezTo>
                    <a:pt x="21176" y="18105"/>
                    <a:pt x="28527" y="21429"/>
                    <a:pt x="32951" y="25081"/>
                  </a:cubicBezTo>
                  <a:cubicBezTo>
                    <a:pt x="39918" y="30845"/>
                    <a:pt x="40171" y="36054"/>
                    <a:pt x="40171" y="36054"/>
                  </a:cubicBezTo>
                  <a:cubicBezTo>
                    <a:pt x="39233" y="31412"/>
                    <a:pt x="35333" y="23930"/>
                    <a:pt x="9901" y="14036"/>
                  </a:cubicBezTo>
                  <a:close/>
                  <a:moveTo>
                    <a:pt x="71859" y="14033"/>
                  </a:moveTo>
                  <a:cubicBezTo>
                    <a:pt x="46404" y="23944"/>
                    <a:pt x="42502" y="31411"/>
                    <a:pt x="41580" y="36054"/>
                  </a:cubicBezTo>
                  <a:cubicBezTo>
                    <a:pt x="41580" y="36054"/>
                    <a:pt x="41833" y="30845"/>
                    <a:pt x="48800" y="25081"/>
                  </a:cubicBezTo>
                  <a:cubicBezTo>
                    <a:pt x="53210" y="21412"/>
                    <a:pt x="60595" y="18103"/>
                    <a:pt x="71859" y="14033"/>
                  </a:cubicBezTo>
                  <a:close/>
                  <a:moveTo>
                    <a:pt x="56522" y="1410"/>
                  </a:moveTo>
                  <a:cubicBezTo>
                    <a:pt x="41901" y="25450"/>
                    <a:pt x="41602" y="31317"/>
                    <a:pt x="41073" y="36101"/>
                  </a:cubicBezTo>
                  <a:cubicBezTo>
                    <a:pt x="41073" y="36101"/>
                    <a:pt x="40836" y="32111"/>
                    <a:pt x="42831" y="25889"/>
                  </a:cubicBezTo>
                  <a:cubicBezTo>
                    <a:pt x="44700" y="20015"/>
                    <a:pt x="49263" y="12911"/>
                    <a:pt x="56522" y="1410"/>
                  </a:cubicBezTo>
                  <a:close/>
                  <a:moveTo>
                    <a:pt x="25237" y="1438"/>
                  </a:moveTo>
                  <a:cubicBezTo>
                    <a:pt x="32491" y="12916"/>
                    <a:pt x="37052" y="20017"/>
                    <a:pt x="38920" y="25889"/>
                  </a:cubicBezTo>
                  <a:cubicBezTo>
                    <a:pt x="40915" y="32111"/>
                    <a:pt x="40678" y="36117"/>
                    <a:pt x="40678" y="36117"/>
                  </a:cubicBezTo>
                  <a:cubicBezTo>
                    <a:pt x="40149" y="31333"/>
                    <a:pt x="39850" y="25453"/>
                    <a:pt x="25237" y="1438"/>
                  </a:cubicBezTo>
                  <a:close/>
                  <a:moveTo>
                    <a:pt x="57382" y="1"/>
                  </a:moveTo>
                  <a:cubicBezTo>
                    <a:pt x="57150" y="378"/>
                    <a:pt x="56922" y="752"/>
                    <a:pt x="56697" y="1121"/>
                  </a:cubicBezTo>
                  <a:lnTo>
                    <a:pt x="56697" y="1121"/>
                  </a:lnTo>
                  <a:lnTo>
                    <a:pt x="56527" y="951"/>
                  </a:lnTo>
                  <a:cubicBezTo>
                    <a:pt x="49164" y="12620"/>
                    <a:pt x="44541" y="19777"/>
                    <a:pt x="42641" y="25714"/>
                  </a:cubicBezTo>
                  <a:cubicBezTo>
                    <a:pt x="41095" y="30535"/>
                    <a:pt x="40890" y="34016"/>
                    <a:pt x="40875" y="35339"/>
                  </a:cubicBezTo>
                  <a:lnTo>
                    <a:pt x="40875" y="35339"/>
                  </a:lnTo>
                  <a:cubicBezTo>
                    <a:pt x="40861" y="34016"/>
                    <a:pt x="40656" y="30535"/>
                    <a:pt x="39110" y="25714"/>
                  </a:cubicBezTo>
                  <a:cubicBezTo>
                    <a:pt x="37210" y="19793"/>
                    <a:pt x="32587" y="12620"/>
                    <a:pt x="25224" y="951"/>
                  </a:cubicBezTo>
                  <a:lnTo>
                    <a:pt x="25054" y="1136"/>
                  </a:lnTo>
                  <a:lnTo>
                    <a:pt x="25054" y="1136"/>
                  </a:lnTo>
                  <a:cubicBezTo>
                    <a:pt x="24829" y="767"/>
                    <a:pt x="24601" y="394"/>
                    <a:pt x="24369" y="17"/>
                  </a:cubicBezTo>
                  <a:lnTo>
                    <a:pt x="24179" y="191"/>
                  </a:lnTo>
                  <a:cubicBezTo>
                    <a:pt x="39474" y="24780"/>
                    <a:pt x="39949" y="32428"/>
                    <a:pt x="39949" y="32428"/>
                  </a:cubicBezTo>
                  <a:cubicBezTo>
                    <a:pt x="39949" y="32428"/>
                    <a:pt x="37353" y="21914"/>
                    <a:pt x="12842" y="9010"/>
                  </a:cubicBezTo>
                  <a:lnTo>
                    <a:pt x="12668" y="9200"/>
                  </a:lnTo>
                  <a:cubicBezTo>
                    <a:pt x="24194" y="15265"/>
                    <a:pt x="30872" y="20804"/>
                    <a:pt x="34712" y="24969"/>
                  </a:cubicBezTo>
                  <a:lnTo>
                    <a:pt x="34712" y="24969"/>
                  </a:lnTo>
                  <a:cubicBezTo>
                    <a:pt x="33810" y="24025"/>
                    <a:pt x="32756" y="23035"/>
                    <a:pt x="31526" y="22025"/>
                  </a:cubicBezTo>
                  <a:cubicBezTo>
                    <a:pt x="27757" y="18938"/>
                    <a:pt x="21883" y="15027"/>
                    <a:pt x="12224" y="9564"/>
                  </a:cubicBezTo>
                  <a:lnTo>
                    <a:pt x="12034" y="9754"/>
                  </a:lnTo>
                  <a:cubicBezTo>
                    <a:pt x="21709" y="15201"/>
                    <a:pt x="27615" y="19096"/>
                    <a:pt x="31336" y="22199"/>
                  </a:cubicBezTo>
                  <a:cubicBezTo>
                    <a:pt x="35357" y="25540"/>
                    <a:pt x="36767" y="27662"/>
                    <a:pt x="37226" y="28533"/>
                  </a:cubicBezTo>
                  <a:lnTo>
                    <a:pt x="37178" y="28501"/>
                  </a:lnTo>
                  <a:cubicBezTo>
                    <a:pt x="36086" y="26728"/>
                    <a:pt x="30892" y="20046"/>
                    <a:pt x="10958" y="11448"/>
                  </a:cubicBezTo>
                  <a:lnTo>
                    <a:pt x="10784" y="11591"/>
                  </a:lnTo>
                  <a:cubicBezTo>
                    <a:pt x="34392" y="21867"/>
                    <a:pt x="37258" y="29119"/>
                    <a:pt x="37258" y="29119"/>
                  </a:cubicBezTo>
                  <a:cubicBezTo>
                    <a:pt x="36054" y="27567"/>
                    <a:pt x="34661" y="26158"/>
                    <a:pt x="33141" y="24907"/>
                  </a:cubicBezTo>
                  <a:cubicBezTo>
                    <a:pt x="28691" y="21218"/>
                    <a:pt x="21266" y="17893"/>
                    <a:pt x="9881" y="13792"/>
                  </a:cubicBezTo>
                  <a:lnTo>
                    <a:pt x="9711" y="13962"/>
                  </a:lnTo>
                  <a:lnTo>
                    <a:pt x="9711" y="13962"/>
                  </a:lnTo>
                  <a:cubicBezTo>
                    <a:pt x="9443" y="13858"/>
                    <a:pt x="9172" y="13754"/>
                    <a:pt x="8899" y="13649"/>
                  </a:cubicBezTo>
                  <a:lnTo>
                    <a:pt x="8725" y="13839"/>
                  </a:lnTo>
                  <a:cubicBezTo>
                    <a:pt x="36482" y="24416"/>
                    <a:pt x="38556" y="32507"/>
                    <a:pt x="38556" y="32507"/>
                  </a:cubicBezTo>
                  <a:cubicBezTo>
                    <a:pt x="38556" y="32507"/>
                    <a:pt x="34835" y="23719"/>
                    <a:pt x="6999" y="17655"/>
                  </a:cubicBezTo>
                  <a:lnTo>
                    <a:pt x="6936" y="17814"/>
                  </a:lnTo>
                  <a:cubicBezTo>
                    <a:pt x="34756" y="23894"/>
                    <a:pt x="38556" y="32681"/>
                    <a:pt x="38556" y="32681"/>
                  </a:cubicBezTo>
                  <a:cubicBezTo>
                    <a:pt x="30892" y="21693"/>
                    <a:pt x="6224" y="19872"/>
                    <a:pt x="6224" y="19872"/>
                  </a:cubicBezTo>
                  <a:cubicBezTo>
                    <a:pt x="2408" y="24400"/>
                    <a:pt x="1632" y="28565"/>
                    <a:pt x="1632" y="28565"/>
                  </a:cubicBezTo>
                  <a:cubicBezTo>
                    <a:pt x="5625" y="28161"/>
                    <a:pt x="9171" y="27984"/>
                    <a:pt x="12321" y="27984"/>
                  </a:cubicBezTo>
                  <a:cubicBezTo>
                    <a:pt x="34984" y="27984"/>
                    <a:pt x="37083" y="37162"/>
                    <a:pt x="37083" y="37162"/>
                  </a:cubicBezTo>
                  <a:cubicBezTo>
                    <a:pt x="37083" y="37162"/>
                    <a:pt x="32541" y="31919"/>
                    <a:pt x="21114" y="31919"/>
                  </a:cubicBezTo>
                  <a:cubicBezTo>
                    <a:pt x="15703" y="31919"/>
                    <a:pt x="8748" y="33095"/>
                    <a:pt x="1" y="36560"/>
                  </a:cubicBezTo>
                  <a:lnTo>
                    <a:pt x="365" y="37463"/>
                  </a:lnTo>
                  <a:cubicBezTo>
                    <a:pt x="9116" y="33989"/>
                    <a:pt x="16074" y="32811"/>
                    <a:pt x="21488" y="32811"/>
                  </a:cubicBezTo>
                  <a:cubicBezTo>
                    <a:pt x="32902" y="32811"/>
                    <a:pt x="37448" y="38049"/>
                    <a:pt x="37448" y="38049"/>
                  </a:cubicBezTo>
                  <a:cubicBezTo>
                    <a:pt x="37448" y="38049"/>
                    <a:pt x="39823" y="37004"/>
                    <a:pt x="40868" y="37004"/>
                  </a:cubicBezTo>
                  <a:lnTo>
                    <a:pt x="40883" y="37004"/>
                  </a:lnTo>
                  <a:cubicBezTo>
                    <a:pt x="41928" y="37004"/>
                    <a:pt x="44303" y="38049"/>
                    <a:pt x="44303" y="38049"/>
                  </a:cubicBezTo>
                  <a:cubicBezTo>
                    <a:pt x="44303" y="38049"/>
                    <a:pt x="48842" y="32811"/>
                    <a:pt x="60251" y="32811"/>
                  </a:cubicBezTo>
                  <a:cubicBezTo>
                    <a:pt x="65663" y="32811"/>
                    <a:pt x="72619" y="33989"/>
                    <a:pt x="81370" y="37463"/>
                  </a:cubicBezTo>
                  <a:lnTo>
                    <a:pt x="81734" y="36560"/>
                  </a:lnTo>
                  <a:cubicBezTo>
                    <a:pt x="72992" y="33095"/>
                    <a:pt x="66039" y="31919"/>
                    <a:pt x="60628" y="31919"/>
                  </a:cubicBezTo>
                  <a:cubicBezTo>
                    <a:pt x="49202" y="31919"/>
                    <a:pt x="44652" y="37162"/>
                    <a:pt x="44652" y="37162"/>
                  </a:cubicBezTo>
                  <a:cubicBezTo>
                    <a:pt x="44652" y="37162"/>
                    <a:pt x="46751" y="27984"/>
                    <a:pt x="69414" y="27984"/>
                  </a:cubicBezTo>
                  <a:cubicBezTo>
                    <a:pt x="72564" y="27984"/>
                    <a:pt x="76110" y="28161"/>
                    <a:pt x="80103" y="28565"/>
                  </a:cubicBezTo>
                  <a:cubicBezTo>
                    <a:pt x="80103" y="28565"/>
                    <a:pt x="79328" y="24400"/>
                    <a:pt x="75527" y="19872"/>
                  </a:cubicBezTo>
                  <a:cubicBezTo>
                    <a:pt x="75527" y="19872"/>
                    <a:pt x="50859" y="21693"/>
                    <a:pt x="43195" y="32681"/>
                  </a:cubicBezTo>
                  <a:lnTo>
                    <a:pt x="43195" y="32681"/>
                  </a:lnTo>
                  <a:cubicBezTo>
                    <a:pt x="43195" y="32681"/>
                    <a:pt x="46995" y="23894"/>
                    <a:pt x="74815" y="17814"/>
                  </a:cubicBezTo>
                  <a:lnTo>
                    <a:pt x="74736" y="17655"/>
                  </a:lnTo>
                  <a:cubicBezTo>
                    <a:pt x="46916" y="23719"/>
                    <a:pt x="43195" y="32507"/>
                    <a:pt x="43195" y="32507"/>
                  </a:cubicBezTo>
                  <a:cubicBezTo>
                    <a:pt x="43195" y="32507"/>
                    <a:pt x="45269" y="24416"/>
                    <a:pt x="73026" y="13839"/>
                  </a:cubicBezTo>
                  <a:lnTo>
                    <a:pt x="72852" y="13649"/>
                  </a:lnTo>
                  <a:cubicBezTo>
                    <a:pt x="72579" y="13754"/>
                    <a:pt x="72308" y="13858"/>
                    <a:pt x="72040" y="13962"/>
                  </a:cubicBezTo>
                  <a:lnTo>
                    <a:pt x="72040" y="13962"/>
                  </a:lnTo>
                  <a:lnTo>
                    <a:pt x="71870" y="13792"/>
                  </a:lnTo>
                  <a:cubicBezTo>
                    <a:pt x="60485" y="17893"/>
                    <a:pt x="53059" y="21218"/>
                    <a:pt x="48610" y="24907"/>
                  </a:cubicBezTo>
                  <a:cubicBezTo>
                    <a:pt x="47090" y="26142"/>
                    <a:pt x="45713" y="27567"/>
                    <a:pt x="44493" y="29119"/>
                  </a:cubicBezTo>
                  <a:cubicBezTo>
                    <a:pt x="44493" y="29119"/>
                    <a:pt x="47359" y="21851"/>
                    <a:pt x="70983" y="11591"/>
                  </a:cubicBezTo>
                  <a:lnTo>
                    <a:pt x="70793" y="11448"/>
                  </a:lnTo>
                  <a:cubicBezTo>
                    <a:pt x="47407" y="21534"/>
                    <a:pt x="44319" y="28976"/>
                    <a:pt x="44319" y="28976"/>
                  </a:cubicBezTo>
                  <a:cubicBezTo>
                    <a:pt x="44319" y="28976"/>
                    <a:pt x="45016" y="26680"/>
                    <a:pt x="50399" y="22199"/>
                  </a:cubicBezTo>
                  <a:cubicBezTo>
                    <a:pt x="54136" y="19080"/>
                    <a:pt x="60042" y="15201"/>
                    <a:pt x="69717" y="9738"/>
                  </a:cubicBezTo>
                  <a:lnTo>
                    <a:pt x="69527" y="9564"/>
                  </a:lnTo>
                  <a:cubicBezTo>
                    <a:pt x="59868" y="15011"/>
                    <a:pt x="53978" y="18938"/>
                    <a:pt x="50225" y="22009"/>
                  </a:cubicBezTo>
                  <a:cubicBezTo>
                    <a:pt x="48994" y="23020"/>
                    <a:pt x="47939" y="24011"/>
                    <a:pt x="47036" y="24956"/>
                  </a:cubicBezTo>
                  <a:lnTo>
                    <a:pt x="47036" y="24956"/>
                  </a:lnTo>
                  <a:cubicBezTo>
                    <a:pt x="50880" y="20793"/>
                    <a:pt x="57560" y="15255"/>
                    <a:pt x="69083" y="9184"/>
                  </a:cubicBezTo>
                  <a:lnTo>
                    <a:pt x="68909" y="9010"/>
                  </a:lnTo>
                  <a:cubicBezTo>
                    <a:pt x="44398" y="21899"/>
                    <a:pt x="41802" y="32412"/>
                    <a:pt x="41802" y="32412"/>
                  </a:cubicBezTo>
                  <a:cubicBezTo>
                    <a:pt x="41802" y="32412"/>
                    <a:pt x="42277" y="24764"/>
                    <a:pt x="57572" y="191"/>
                  </a:cubicBezTo>
                  <a:lnTo>
                    <a:pt x="57382" y="1"/>
                  </a:lnTo>
                  <a:close/>
                </a:path>
              </a:pathLst>
            </a:custGeom>
            <a:solidFill>
              <a:srgbClr val="FEF6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45"/>
            <p:cNvSpPr/>
            <p:nvPr/>
          </p:nvSpPr>
          <p:spPr>
            <a:xfrm>
              <a:off x="3324060" y="3978176"/>
              <a:ext cx="1127979" cy="277073"/>
            </a:xfrm>
            <a:custGeom>
              <a:avLst/>
              <a:gdLst/>
              <a:ahLst/>
              <a:cxnLst/>
              <a:rect l="l" t="t" r="r" b="b"/>
              <a:pathLst>
                <a:path w="37068" h="9106" extrusionOk="0">
                  <a:moveTo>
                    <a:pt x="15581" y="1"/>
                  </a:moveTo>
                  <a:cubicBezTo>
                    <a:pt x="9533" y="2360"/>
                    <a:pt x="1" y="8503"/>
                    <a:pt x="1" y="8503"/>
                  </a:cubicBezTo>
                  <a:cubicBezTo>
                    <a:pt x="8743" y="5038"/>
                    <a:pt x="15694" y="3862"/>
                    <a:pt x="21103" y="3862"/>
                  </a:cubicBezTo>
                  <a:cubicBezTo>
                    <a:pt x="32525" y="3862"/>
                    <a:pt x="37067" y="9105"/>
                    <a:pt x="37067" y="9105"/>
                  </a:cubicBezTo>
                  <a:cubicBezTo>
                    <a:pt x="37067" y="9105"/>
                    <a:pt x="35167" y="824"/>
                    <a:pt x="15581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45"/>
            <p:cNvSpPr/>
            <p:nvPr/>
          </p:nvSpPr>
          <p:spPr>
            <a:xfrm>
              <a:off x="3512930" y="3700182"/>
              <a:ext cx="983893" cy="418713"/>
            </a:xfrm>
            <a:custGeom>
              <a:avLst/>
              <a:gdLst/>
              <a:ahLst/>
              <a:cxnLst/>
              <a:rect l="l" t="t" r="r" b="b"/>
              <a:pathLst>
                <a:path w="32333" h="13761" extrusionOk="0">
                  <a:moveTo>
                    <a:pt x="5368" y="1"/>
                  </a:moveTo>
                  <a:lnTo>
                    <a:pt x="1" y="951"/>
                  </a:lnTo>
                  <a:cubicBezTo>
                    <a:pt x="1" y="951"/>
                    <a:pt x="24669" y="2772"/>
                    <a:pt x="32333" y="13760"/>
                  </a:cubicBezTo>
                  <a:cubicBezTo>
                    <a:pt x="32333" y="13760"/>
                    <a:pt x="28960" y="5970"/>
                    <a:pt x="5368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45"/>
            <p:cNvSpPr/>
            <p:nvPr/>
          </p:nvSpPr>
          <p:spPr>
            <a:xfrm>
              <a:off x="3536543" y="3639477"/>
              <a:ext cx="960280" cy="474121"/>
            </a:xfrm>
            <a:custGeom>
              <a:avLst/>
              <a:gdLst/>
              <a:ahLst/>
              <a:cxnLst/>
              <a:rect l="l" t="t" r="r" b="b"/>
              <a:pathLst>
                <a:path w="31557" h="15582" extrusionOk="0">
                  <a:moveTo>
                    <a:pt x="9311" y="1"/>
                  </a:moveTo>
                  <a:lnTo>
                    <a:pt x="0" y="729"/>
                  </a:lnTo>
                  <a:cubicBezTo>
                    <a:pt x="27836" y="6793"/>
                    <a:pt x="31557" y="15581"/>
                    <a:pt x="31557" y="15581"/>
                  </a:cubicBezTo>
                  <a:cubicBezTo>
                    <a:pt x="31557" y="15581"/>
                    <a:pt x="29878" y="9026"/>
                    <a:pt x="9311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45"/>
            <p:cNvSpPr/>
            <p:nvPr/>
          </p:nvSpPr>
          <p:spPr>
            <a:xfrm>
              <a:off x="3594357" y="3539763"/>
              <a:ext cx="951607" cy="681728"/>
            </a:xfrm>
            <a:custGeom>
              <a:avLst/>
              <a:gdLst/>
              <a:ahLst/>
              <a:cxnLst/>
              <a:rect l="l" t="t" r="r" b="b"/>
              <a:pathLst>
                <a:path w="31272" h="22405" extrusionOk="0">
                  <a:moveTo>
                    <a:pt x="0" y="0"/>
                  </a:moveTo>
                  <a:lnTo>
                    <a:pt x="792" y="317"/>
                  </a:lnTo>
                  <a:cubicBezTo>
                    <a:pt x="925" y="365"/>
                    <a:pt x="1057" y="413"/>
                    <a:pt x="1189" y="460"/>
                  </a:cubicBezTo>
                  <a:lnTo>
                    <a:pt x="1189" y="460"/>
                  </a:lnTo>
                  <a:cubicBezTo>
                    <a:pt x="798" y="307"/>
                    <a:pt x="402" y="154"/>
                    <a:pt x="0" y="0"/>
                  </a:cubicBezTo>
                  <a:close/>
                  <a:moveTo>
                    <a:pt x="1189" y="460"/>
                  </a:moveTo>
                  <a:cubicBezTo>
                    <a:pt x="26468" y="10333"/>
                    <a:pt x="30336" y="17774"/>
                    <a:pt x="31272" y="22405"/>
                  </a:cubicBezTo>
                  <a:cubicBezTo>
                    <a:pt x="31272" y="22405"/>
                    <a:pt x="31003" y="17196"/>
                    <a:pt x="24052" y="11432"/>
                  </a:cubicBezTo>
                  <a:cubicBezTo>
                    <a:pt x="19654" y="7802"/>
                    <a:pt x="12349" y="4496"/>
                    <a:pt x="1189" y="46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45"/>
            <p:cNvSpPr/>
            <p:nvPr/>
          </p:nvSpPr>
          <p:spPr>
            <a:xfrm>
              <a:off x="3624238" y="3542654"/>
              <a:ext cx="833082" cy="468310"/>
            </a:xfrm>
            <a:custGeom>
              <a:avLst/>
              <a:gdLst/>
              <a:ahLst/>
              <a:cxnLst/>
              <a:rect l="l" t="t" r="r" b="b"/>
              <a:pathLst>
                <a:path w="27377" h="15391" extrusionOk="0">
                  <a:moveTo>
                    <a:pt x="5637" y="0"/>
                  </a:moveTo>
                  <a:lnTo>
                    <a:pt x="0" y="48"/>
                  </a:lnTo>
                  <a:cubicBezTo>
                    <a:pt x="11385" y="4149"/>
                    <a:pt x="18810" y="7474"/>
                    <a:pt x="23260" y="11163"/>
                  </a:cubicBezTo>
                  <a:cubicBezTo>
                    <a:pt x="24780" y="12414"/>
                    <a:pt x="26173" y="13823"/>
                    <a:pt x="27377" y="15391"/>
                  </a:cubicBezTo>
                  <a:cubicBezTo>
                    <a:pt x="27377" y="15391"/>
                    <a:pt x="24906" y="9120"/>
                    <a:pt x="5637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45"/>
            <p:cNvSpPr/>
            <p:nvPr/>
          </p:nvSpPr>
          <p:spPr>
            <a:xfrm>
              <a:off x="3657466" y="3471329"/>
              <a:ext cx="799366" cy="521314"/>
            </a:xfrm>
            <a:custGeom>
              <a:avLst/>
              <a:gdLst/>
              <a:ahLst/>
              <a:cxnLst/>
              <a:rect l="l" t="t" r="r" b="b"/>
              <a:pathLst>
                <a:path w="26269" h="17133" extrusionOk="0">
                  <a:moveTo>
                    <a:pt x="16" y="1"/>
                  </a:moveTo>
                  <a:lnTo>
                    <a:pt x="1" y="48"/>
                  </a:lnTo>
                  <a:cubicBezTo>
                    <a:pt x="19650" y="8535"/>
                    <a:pt x="24970" y="15138"/>
                    <a:pt x="26158" y="17038"/>
                  </a:cubicBezTo>
                  <a:lnTo>
                    <a:pt x="26269" y="17133"/>
                  </a:lnTo>
                  <a:cubicBezTo>
                    <a:pt x="25809" y="16262"/>
                    <a:pt x="24384" y="14140"/>
                    <a:pt x="20379" y="10799"/>
                  </a:cubicBezTo>
                  <a:cubicBezTo>
                    <a:pt x="17243" y="8187"/>
                    <a:pt x="12573" y="5020"/>
                    <a:pt x="5447" y="84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45"/>
            <p:cNvSpPr/>
            <p:nvPr/>
          </p:nvSpPr>
          <p:spPr>
            <a:xfrm>
              <a:off x="3695532" y="3415463"/>
              <a:ext cx="687109" cy="471200"/>
            </a:xfrm>
            <a:custGeom>
              <a:avLst/>
              <a:gdLst/>
              <a:ahLst/>
              <a:cxnLst/>
              <a:rect l="l" t="t" r="r" b="b"/>
              <a:pathLst>
                <a:path w="22580" h="15486" extrusionOk="0">
                  <a:moveTo>
                    <a:pt x="0" y="0"/>
                  </a:moveTo>
                  <a:cubicBezTo>
                    <a:pt x="9675" y="5447"/>
                    <a:pt x="15549" y="9374"/>
                    <a:pt x="19302" y="12461"/>
                  </a:cubicBezTo>
                  <a:cubicBezTo>
                    <a:pt x="20458" y="13395"/>
                    <a:pt x="21550" y="14409"/>
                    <a:pt x="22579" y="15485"/>
                  </a:cubicBezTo>
                  <a:cubicBezTo>
                    <a:pt x="18953" y="11543"/>
                    <a:pt x="12778" y="6334"/>
                    <a:pt x="2312" y="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45"/>
            <p:cNvSpPr/>
            <p:nvPr/>
          </p:nvSpPr>
          <p:spPr>
            <a:xfrm>
              <a:off x="3714794" y="3398605"/>
              <a:ext cx="824440" cy="712095"/>
            </a:xfrm>
            <a:custGeom>
              <a:avLst/>
              <a:gdLst/>
              <a:ahLst/>
              <a:cxnLst/>
              <a:rect l="l" t="t" r="r" b="b"/>
              <a:pathLst>
                <a:path w="27093" h="23403" extrusionOk="0">
                  <a:moveTo>
                    <a:pt x="1" y="0"/>
                  </a:moveTo>
                  <a:lnTo>
                    <a:pt x="1" y="0"/>
                  </a:lnTo>
                  <a:cubicBezTo>
                    <a:pt x="24496" y="12904"/>
                    <a:pt x="27092" y="23402"/>
                    <a:pt x="27092" y="23402"/>
                  </a:cubicBezTo>
                  <a:cubicBezTo>
                    <a:pt x="27092" y="23402"/>
                    <a:pt x="26871" y="19745"/>
                    <a:pt x="21661" y="9342"/>
                  </a:cubicBezTo>
                  <a:cubicBezTo>
                    <a:pt x="17149" y="5748"/>
                    <a:pt x="11670" y="2644"/>
                    <a:pt x="11670" y="26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45"/>
            <p:cNvSpPr/>
            <p:nvPr/>
          </p:nvSpPr>
          <p:spPr>
            <a:xfrm>
              <a:off x="4065088" y="3124962"/>
              <a:ext cx="503982" cy="1097976"/>
            </a:xfrm>
            <a:custGeom>
              <a:avLst/>
              <a:gdLst/>
              <a:ahLst/>
              <a:cxnLst/>
              <a:rect l="l" t="t" r="r" b="b"/>
              <a:pathLst>
                <a:path w="16562" h="36085" extrusionOk="0">
                  <a:moveTo>
                    <a:pt x="0" y="0"/>
                  </a:moveTo>
                  <a:lnTo>
                    <a:pt x="12" y="19"/>
                  </a:lnTo>
                  <a:lnTo>
                    <a:pt x="12" y="19"/>
                  </a:lnTo>
                  <a:cubicBezTo>
                    <a:pt x="8" y="13"/>
                    <a:pt x="4" y="7"/>
                    <a:pt x="0" y="0"/>
                  </a:cubicBezTo>
                  <a:close/>
                  <a:moveTo>
                    <a:pt x="13" y="20"/>
                  </a:moveTo>
                  <a:lnTo>
                    <a:pt x="13" y="20"/>
                  </a:lnTo>
                  <a:cubicBezTo>
                    <a:pt x="15485" y="25210"/>
                    <a:pt x="15786" y="31225"/>
                    <a:pt x="16324" y="36084"/>
                  </a:cubicBezTo>
                  <a:cubicBezTo>
                    <a:pt x="16324" y="36084"/>
                    <a:pt x="16562" y="32094"/>
                    <a:pt x="14567" y="25872"/>
                  </a:cubicBezTo>
                  <a:cubicBezTo>
                    <a:pt x="12667" y="19950"/>
                    <a:pt x="8043" y="12777"/>
                    <a:pt x="681" y="1108"/>
                  </a:cubicBezTo>
                  <a:lnTo>
                    <a:pt x="13" y="2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45"/>
            <p:cNvSpPr/>
            <p:nvPr/>
          </p:nvSpPr>
          <p:spPr>
            <a:xfrm>
              <a:off x="4091074" y="3153352"/>
              <a:ext cx="952124" cy="1036817"/>
            </a:xfrm>
            <a:custGeom>
              <a:avLst/>
              <a:gdLst/>
              <a:ahLst/>
              <a:cxnLst/>
              <a:rect l="l" t="t" r="r" b="b"/>
              <a:pathLst>
                <a:path w="31289" h="34075" extrusionOk="0">
                  <a:moveTo>
                    <a:pt x="1" y="1"/>
                  </a:moveTo>
                  <a:lnTo>
                    <a:pt x="1" y="1"/>
                  </a:lnTo>
                  <a:cubicBezTo>
                    <a:pt x="7379" y="11670"/>
                    <a:pt x="11987" y="18827"/>
                    <a:pt x="13887" y="24764"/>
                  </a:cubicBezTo>
                  <a:cubicBezTo>
                    <a:pt x="15312" y="29230"/>
                    <a:pt x="15597" y="32539"/>
                    <a:pt x="15645" y="34075"/>
                  </a:cubicBezTo>
                  <a:lnTo>
                    <a:pt x="15660" y="34075"/>
                  </a:lnTo>
                  <a:lnTo>
                    <a:pt x="15660" y="33805"/>
                  </a:lnTo>
                  <a:lnTo>
                    <a:pt x="15945" y="30987"/>
                  </a:lnTo>
                  <a:cubicBezTo>
                    <a:pt x="16262" y="28865"/>
                    <a:pt x="16753" y="26791"/>
                    <a:pt x="17418" y="24764"/>
                  </a:cubicBezTo>
                  <a:cubicBezTo>
                    <a:pt x="19302" y="18843"/>
                    <a:pt x="23926" y="11670"/>
                    <a:pt x="31288" y="1"/>
                  </a:cubicBezTo>
                  <a:lnTo>
                    <a:pt x="31288" y="1"/>
                  </a:lnTo>
                  <a:lnTo>
                    <a:pt x="24480" y="5289"/>
                  </a:lnTo>
                  <a:cubicBezTo>
                    <a:pt x="24480" y="5289"/>
                    <a:pt x="17355" y="15977"/>
                    <a:pt x="15645" y="22374"/>
                  </a:cubicBezTo>
                  <a:cubicBezTo>
                    <a:pt x="13950" y="15993"/>
                    <a:pt x="6809" y="5289"/>
                    <a:pt x="6809" y="528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45"/>
            <p:cNvSpPr/>
            <p:nvPr/>
          </p:nvSpPr>
          <p:spPr>
            <a:xfrm>
              <a:off x="4567099" y="3153352"/>
              <a:ext cx="476077" cy="1035843"/>
            </a:xfrm>
            <a:custGeom>
              <a:avLst/>
              <a:gdLst/>
              <a:ahLst/>
              <a:cxnLst/>
              <a:rect l="l" t="t" r="r" b="b"/>
              <a:pathLst>
                <a:path w="15645" h="34043" extrusionOk="0">
                  <a:moveTo>
                    <a:pt x="15644" y="1"/>
                  </a:moveTo>
                  <a:lnTo>
                    <a:pt x="8836" y="5289"/>
                  </a:lnTo>
                  <a:cubicBezTo>
                    <a:pt x="8836" y="5289"/>
                    <a:pt x="1711" y="15977"/>
                    <a:pt x="1" y="22374"/>
                  </a:cubicBezTo>
                  <a:lnTo>
                    <a:pt x="1" y="34043"/>
                  </a:lnTo>
                  <a:lnTo>
                    <a:pt x="16" y="34043"/>
                  </a:lnTo>
                  <a:lnTo>
                    <a:pt x="16" y="33790"/>
                  </a:lnTo>
                  <a:lnTo>
                    <a:pt x="301" y="30971"/>
                  </a:lnTo>
                  <a:cubicBezTo>
                    <a:pt x="618" y="28865"/>
                    <a:pt x="1109" y="26791"/>
                    <a:pt x="1774" y="24764"/>
                  </a:cubicBezTo>
                  <a:cubicBezTo>
                    <a:pt x="3658" y="18843"/>
                    <a:pt x="8282" y="11670"/>
                    <a:pt x="15644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45"/>
            <p:cNvSpPr/>
            <p:nvPr/>
          </p:nvSpPr>
          <p:spPr>
            <a:xfrm>
              <a:off x="4091561" y="3153352"/>
              <a:ext cx="475590" cy="1036817"/>
            </a:xfrm>
            <a:custGeom>
              <a:avLst/>
              <a:gdLst/>
              <a:ahLst/>
              <a:cxnLst/>
              <a:rect l="l" t="t" r="r" b="b"/>
              <a:pathLst>
                <a:path w="15629" h="34075" extrusionOk="0">
                  <a:moveTo>
                    <a:pt x="1" y="1"/>
                  </a:moveTo>
                  <a:lnTo>
                    <a:pt x="1" y="1"/>
                  </a:lnTo>
                  <a:cubicBezTo>
                    <a:pt x="7363" y="11670"/>
                    <a:pt x="11971" y="18827"/>
                    <a:pt x="13871" y="24764"/>
                  </a:cubicBezTo>
                  <a:cubicBezTo>
                    <a:pt x="15296" y="29230"/>
                    <a:pt x="15581" y="32539"/>
                    <a:pt x="15629" y="34075"/>
                  </a:cubicBezTo>
                  <a:lnTo>
                    <a:pt x="15629" y="22358"/>
                  </a:lnTo>
                  <a:cubicBezTo>
                    <a:pt x="13934" y="15977"/>
                    <a:pt x="6809" y="5289"/>
                    <a:pt x="6809" y="528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45"/>
            <p:cNvSpPr/>
            <p:nvPr/>
          </p:nvSpPr>
          <p:spPr>
            <a:xfrm>
              <a:off x="4657198" y="3959859"/>
              <a:ext cx="1100501" cy="317055"/>
            </a:xfrm>
            <a:custGeom>
              <a:avLst/>
              <a:gdLst/>
              <a:ahLst/>
              <a:cxnLst/>
              <a:rect l="l" t="t" r="r" b="b"/>
              <a:pathLst>
                <a:path w="36165" h="10420" extrusionOk="0">
                  <a:moveTo>
                    <a:pt x="26294" y="1"/>
                  </a:moveTo>
                  <a:cubicBezTo>
                    <a:pt x="19460" y="1"/>
                    <a:pt x="12553" y="711"/>
                    <a:pt x="6508" y="3611"/>
                  </a:cubicBezTo>
                  <a:cubicBezTo>
                    <a:pt x="3547" y="5100"/>
                    <a:pt x="1410" y="7427"/>
                    <a:pt x="0" y="10404"/>
                  </a:cubicBezTo>
                  <a:lnTo>
                    <a:pt x="64" y="10420"/>
                  </a:lnTo>
                  <a:cubicBezTo>
                    <a:pt x="460" y="9707"/>
                    <a:pt x="855" y="8963"/>
                    <a:pt x="1315" y="8282"/>
                  </a:cubicBezTo>
                  <a:cubicBezTo>
                    <a:pt x="5835" y="1582"/>
                    <a:pt x="16731" y="222"/>
                    <a:pt x="26223" y="222"/>
                  </a:cubicBezTo>
                  <a:cubicBezTo>
                    <a:pt x="29898" y="222"/>
                    <a:pt x="33362" y="426"/>
                    <a:pt x="36165" y="603"/>
                  </a:cubicBezTo>
                  <a:cubicBezTo>
                    <a:pt x="36149" y="524"/>
                    <a:pt x="36117" y="429"/>
                    <a:pt x="36085" y="334"/>
                  </a:cubicBezTo>
                  <a:cubicBezTo>
                    <a:pt x="32910" y="168"/>
                    <a:pt x="29610" y="1"/>
                    <a:pt x="2629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45"/>
            <p:cNvSpPr/>
            <p:nvPr/>
          </p:nvSpPr>
          <p:spPr>
            <a:xfrm>
              <a:off x="4652391" y="3943671"/>
              <a:ext cx="1099527" cy="331325"/>
            </a:xfrm>
            <a:custGeom>
              <a:avLst/>
              <a:gdLst/>
              <a:ahLst/>
              <a:cxnLst/>
              <a:rect l="l" t="t" r="r" b="b"/>
              <a:pathLst>
                <a:path w="36133" h="10889" extrusionOk="0">
                  <a:moveTo>
                    <a:pt x="27934" y="1"/>
                  </a:moveTo>
                  <a:cubicBezTo>
                    <a:pt x="20542" y="1"/>
                    <a:pt x="12971" y="704"/>
                    <a:pt x="6460" y="3890"/>
                  </a:cubicBezTo>
                  <a:cubicBezTo>
                    <a:pt x="3452" y="5442"/>
                    <a:pt x="1346" y="7769"/>
                    <a:pt x="0" y="10873"/>
                  </a:cubicBezTo>
                  <a:lnTo>
                    <a:pt x="63" y="10888"/>
                  </a:lnTo>
                  <a:cubicBezTo>
                    <a:pt x="412" y="10144"/>
                    <a:pt x="808" y="9432"/>
                    <a:pt x="1235" y="8719"/>
                  </a:cubicBezTo>
                  <a:cubicBezTo>
                    <a:pt x="5896" y="1565"/>
                    <a:pt x="17832" y="228"/>
                    <a:pt x="27710" y="228"/>
                  </a:cubicBezTo>
                  <a:cubicBezTo>
                    <a:pt x="30818" y="228"/>
                    <a:pt x="33722" y="361"/>
                    <a:pt x="36133" y="486"/>
                  </a:cubicBezTo>
                  <a:cubicBezTo>
                    <a:pt x="36101" y="391"/>
                    <a:pt x="36069" y="296"/>
                    <a:pt x="36038" y="201"/>
                  </a:cubicBezTo>
                  <a:cubicBezTo>
                    <a:pt x="33403" y="98"/>
                    <a:pt x="30681" y="1"/>
                    <a:pt x="2793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45"/>
            <p:cNvSpPr/>
            <p:nvPr/>
          </p:nvSpPr>
          <p:spPr>
            <a:xfrm>
              <a:off x="4647066" y="3926844"/>
              <a:ext cx="1097641" cy="346204"/>
            </a:xfrm>
            <a:custGeom>
              <a:avLst/>
              <a:gdLst/>
              <a:ahLst/>
              <a:cxnLst/>
              <a:rect l="l" t="t" r="r" b="b"/>
              <a:pathLst>
                <a:path w="36071" h="11378" extrusionOk="0">
                  <a:moveTo>
                    <a:pt x="29732" y="0"/>
                  </a:moveTo>
                  <a:cubicBezTo>
                    <a:pt x="21757" y="0"/>
                    <a:pt x="13468" y="685"/>
                    <a:pt x="6445" y="4190"/>
                  </a:cubicBezTo>
                  <a:cubicBezTo>
                    <a:pt x="3484" y="5710"/>
                    <a:pt x="1204" y="8259"/>
                    <a:pt x="1" y="11346"/>
                  </a:cubicBezTo>
                  <a:lnTo>
                    <a:pt x="64" y="11378"/>
                  </a:lnTo>
                  <a:cubicBezTo>
                    <a:pt x="381" y="10618"/>
                    <a:pt x="761" y="9890"/>
                    <a:pt x="1173" y="9193"/>
                  </a:cubicBezTo>
                  <a:cubicBezTo>
                    <a:pt x="5990" y="1493"/>
                    <a:pt x="19266" y="231"/>
                    <a:pt x="29493" y="231"/>
                  </a:cubicBezTo>
                  <a:cubicBezTo>
                    <a:pt x="31906" y="231"/>
                    <a:pt x="34148" y="301"/>
                    <a:pt x="36070" y="374"/>
                  </a:cubicBezTo>
                  <a:cubicBezTo>
                    <a:pt x="36038" y="279"/>
                    <a:pt x="36007" y="199"/>
                    <a:pt x="35975" y="104"/>
                  </a:cubicBezTo>
                  <a:cubicBezTo>
                    <a:pt x="33936" y="48"/>
                    <a:pt x="31845" y="0"/>
                    <a:pt x="2973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45"/>
            <p:cNvSpPr/>
            <p:nvPr/>
          </p:nvSpPr>
          <p:spPr>
            <a:xfrm>
              <a:off x="4641771" y="3908708"/>
              <a:ext cx="1095206" cy="362422"/>
            </a:xfrm>
            <a:custGeom>
              <a:avLst/>
              <a:gdLst/>
              <a:ahLst/>
              <a:cxnLst/>
              <a:rect l="l" t="t" r="r" b="b"/>
              <a:pathLst>
                <a:path w="35991" h="11911" extrusionOk="0">
                  <a:moveTo>
                    <a:pt x="32035" y="0"/>
                  </a:moveTo>
                  <a:cubicBezTo>
                    <a:pt x="23244" y="0"/>
                    <a:pt x="13376" y="673"/>
                    <a:pt x="5907" y="4849"/>
                  </a:cubicBezTo>
                  <a:cubicBezTo>
                    <a:pt x="3152" y="6401"/>
                    <a:pt x="1062" y="8902"/>
                    <a:pt x="1" y="11879"/>
                  </a:cubicBezTo>
                  <a:lnTo>
                    <a:pt x="64" y="11911"/>
                  </a:lnTo>
                  <a:cubicBezTo>
                    <a:pt x="365" y="11151"/>
                    <a:pt x="713" y="10406"/>
                    <a:pt x="1109" y="9710"/>
                  </a:cubicBezTo>
                  <a:cubicBezTo>
                    <a:pt x="6109" y="1403"/>
                    <a:pt x="20941" y="241"/>
                    <a:pt x="31394" y="241"/>
                  </a:cubicBezTo>
                  <a:cubicBezTo>
                    <a:pt x="33056" y="241"/>
                    <a:pt x="34607" y="270"/>
                    <a:pt x="35991" y="305"/>
                  </a:cubicBezTo>
                  <a:cubicBezTo>
                    <a:pt x="35959" y="210"/>
                    <a:pt x="35912" y="115"/>
                    <a:pt x="35880" y="35"/>
                  </a:cubicBezTo>
                  <a:cubicBezTo>
                    <a:pt x="34630" y="15"/>
                    <a:pt x="33344" y="0"/>
                    <a:pt x="3203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45"/>
            <p:cNvSpPr/>
            <p:nvPr/>
          </p:nvSpPr>
          <p:spPr>
            <a:xfrm>
              <a:off x="4636963" y="3889051"/>
              <a:ext cx="1091342" cy="379674"/>
            </a:xfrm>
            <a:custGeom>
              <a:avLst/>
              <a:gdLst/>
              <a:ahLst/>
              <a:cxnLst/>
              <a:rect l="l" t="t" r="r" b="b"/>
              <a:pathLst>
                <a:path w="35864" h="12478" extrusionOk="0">
                  <a:moveTo>
                    <a:pt x="35737" y="1"/>
                  </a:moveTo>
                  <a:cubicBezTo>
                    <a:pt x="26079" y="1"/>
                    <a:pt x="14425" y="365"/>
                    <a:pt x="5875" y="5242"/>
                  </a:cubicBezTo>
                  <a:cubicBezTo>
                    <a:pt x="3088" y="6825"/>
                    <a:pt x="982" y="9406"/>
                    <a:pt x="0" y="12462"/>
                  </a:cubicBezTo>
                  <a:lnTo>
                    <a:pt x="48" y="12478"/>
                  </a:lnTo>
                  <a:cubicBezTo>
                    <a:pt x="317" y="11717"/>
                    <a:pt x="650" y="10973"/>
                    <a:pt x="1045" y="10261"/>
                  </a:cubicBezTo>
                  <a:cubicBezTo>
                    <a:pt x="6276" y="1214"/>
                    <a:pt x="23189" y="257"/>
                    <a:pt x="33640" y="257"/>
                  </a:cubicBezTo>
                  <a:cubicBezTo>
                    <a:pt x="34420" y="257"/>
                    <a:pt x="35163" y="262"/>
                    <a:pt x="35864" y="270"/>
                  </a:cubicBezTo>
                  <a:lnTo>
                    <a:pt x="35737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45"/>
            <p:cNvSpPr/>
            <p:nvPr/>
          </p:nvSpPr>
          <p:spPr>
            <a:xfrm>
              <a:off x="4631669" y="3868817"/>
              <a:ext cx="1085560" cy="397992"/>
            </a:xfrm>
            <a:custGeom>
              <a:avLst/>
              <a:gdLst/>
              <a:ahLst/>
              <a:cxnLst/>
              <a:rect l="l" t="t" r="r" b="b"/>
              <a:pathLst>
                <a:path w="35674" h="13080" extrusionOk="0">
                  <a:moveTo>
                    <a:pt x="35594" y="1"/>
                  </a:moveTo>
                  <a:cubicBezTo>
                    <a:pt x="25888" y="127"/>
                    <a:pt x="14393" y="697"/>
                    <a:pt x="5859" y="5653"/>
                  </a:cubicBezTo>
                  <a:cubicBezTo>
                    <a:pt x="3009" y="7363"/>
                    <a:pt x="919" y="9865"/>
                    <a:pt x="0" y="13063"/>
                  </a:cubicBezTo>
                  <a:lnTo>
                    <a:pt x="48" y="13079"/>
                  </a:lnTo>
                  <a:cubicBezTo>
                    <a:pt x="301" y="12319"/>
                    <a:pt x="602" y="11559"/>
                    <a:pt x="982" y="10847"/>
                  </a:cubicBezTo>
                  <a:cubicBezTo>
                    <a:pt x="6413" y="1030"/>
                    <a:pt x="25603" y="286"/>
                    <a:pt x="35674" y="270"/>
                  </a:cubicBezTo>
                  <a:lnTo>
                    <a:pt x="35674" y="175"/>
                  </a:lnTo>
                  <a:lnTo>
                    <a:pt x="35594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45"/>
            <p:cNvSpPr/>
            <p:nvPr/>
          </p:nvSpPr>
          <p:spPr>
            <a:xfrm>
              <a:off x="4626374" y="3848582"/>
              <a:ext cx="1079778" cy="416765"/>
            </a:xfrm>
            <a:custGeom>
              <a:avLst/>
              <a:gdLst/>
              <a:ahLst/>
              <a:cxnLst/>
              <a:rect l="l" t="t" r="r" b="b"/>
              <a:pathLst>
                <a:path w="35484" h="13697" extrusionOk="0">
                  <a:moveTo>
                    <a:pt x="35404" y="1"/>
                  </a:moveTo>
                  <a:cubicBezTo>
                    <a:pt x="25682" y="270"/>
                    <a:pt x="14377" y="1046"/>
                    <a:pt x="5843" y="6081"/>
                  </a:cubicBezTo>
                  <a:cubicBezTo>
                    <a:pt x="2993" y="7822"/>
                    <a:pt x="839" y="10403"/>
                    <a:pt x="0" y="13681"/>
                  </a:cubicBezTo>
                  <a:lnTo>
                    <a:pt x="48" y="13697"/>
                  </a:lnTo>
                  <a:cubicBezTo>
                    <a:pt x="269" y="12905"/>
                    <a:pt x="554" y="12145"/>
                    <a:pt x="918" y="11417"/>
                  </a:cubicBezTo>
                  <a:cubicBezTo>
                    <a:pt x="6175" y="1536"/>
                    <a:pt x="25413" y="412"/>
                    <a:pt x="35483" y="254"/>
                  </a:cubicBezTo>
                  <a:lnTo>
                    <a:pt x="35483" y="143"/>
                  </a:lnTo>
                  <a:lnTo>
                    <a:pt x="35404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45"/>
            <p:cNvSpPr/>
            <p:nvPr/>
          </p:nvSpPr>
          <p:spPr>
            <a:xfrm>
              <a:off x="4621049" y="3827860"/>
              <a:ext cx="1074027" cy="435083"/>
            </a:xfrm>
            <a:custGeom>
              <a:avLst/>
              <a:gdLst/>
              <a:ahLst/>
              <a:cxnLst/>
              <a:rect l="l" t="t" r="r" b="b"/>
              <a:pathLst>
                <a:path w="35295" h="14299" extrusionOk="0">
                  <a:moveTo>
                    <a:pt x="35199" y="1"/>
                  </a:moveTo>
                  <a:cubicBezTo>
                    <a:pt x="25002" y="349"/>
                    <a:pt x="2614" y="2122"/>
                    <a:pt x="1" y="14283"/>
                  </a:cubicBezTo>
                  <a:lnTo>
                    <a:pt x="48" y="14298"/>
                  </a:lnTo>
                  <a:cubicBezTo>
                    <a:pt x="238" y="13523"/>
                    <a:pt x="508" y="12747"/>
                    <a:pt x="856" y="12018"/>
                  </a:cubicBezTo>
                  <a:cubicBezTo>
                    <a:pt x="5939" y="2043"/>
                    <a:pt x="25240" y="555"/>
                    <a:pt x="35294" y="270"/>
                  </a:cubicBezTo>
                  <a:lnTo>
                    <a:pt x="35294" y="143"/>
                  </a:lnTo>
                  <a:lnTo>
                    <a:pt x="35199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45"/>
            <p:cNvSpPr/>
            <p:nvPr/>
          </p:nvSpPr>
          <p:spPr>
            <a:xfrm>
              <a:off x="4615755" y="3807138"/>
              <a:ext cx="1067758" cy="454343"/>
            </a:xfrm>
            <a:custGeom>
              <a:avLst/>
              <a:gdLst/>
              <a:ahLst/>
              <a:cxnLst/>
              <a:rect l="l" t="t" r="r" b="b"/>
              <a:pathLst>
                <a:path w="35089" h="14932" extrusionOk="0">
                  <a:moveTo>
                    <a:pt x="34962" y="1"/>
                  </a:moveTo>
                  <a:cubicBezTo>
                    <a:pt x="24796" y="492"/>
                    <a:pt x="2328" y="2693"/>
                    <a:pt x="1" y="14916"/>
                  </a:cubicBezTo>
                  <a:lnTo>
                    <a:pt x="48" y="14932"/>
                  </a:lnTo>
                  <a:cubicBezTo>
                    <a:pt x="207" y="14124"/>
                    <a:pt x="460" y="13349"/>
                    <a:pt x="792" y="12604"/>
                  </a:cubicBezTo>
                  <a:cubicBezTo>
                    <a:pt x="5701" y="2566"/>
                    <a:pt x="25050" y="698"/>
                    <a:pt x="35088" y="270"/>
                  </a:cubicBezTo>
                  <a:lnTo>
                    <a:pt x="35088" y="223"/>
                  </a:lnTo>
                  <a:cubicBezTo>
                    <a:pt x="35057" y="143"/>
                    <a:pt x="35009" y="80"/>
                    <a:pt x="3496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45"/>
            <p:cNvSpPr/>
            <p:nvPr/>
          </p:nvSpPr>
          <p:spPr>
            <a:xfrm>
              <a:off x="4610460" y="3786903"/>
              <a:ext cx="1061003" cy="472661"/>
            </a:xfrm>
            <a:custGeom>
              <a:avLst/>
              <a:gdLst/>
              <a:ahLst/>
              <a:cxnLst/>
              <a:rect l="l" t="t" r="r" b="b"/>
              <a:pathLst>
                <a:path w="34867" h="15534" extrusionOk="0">
                  <a:moveTo>
                    <a:pt x="34692" y="1"/>
                  </a:moveTo>
                  <a:cubicBezTo>
                    <a:pt x="24606" y="634"/>
                    <a:pt x="2043" y="3294"/>
                    <a:pt x="1" y="15518"/>
                  </a:cubicBezTo>
                  <a:lnTo>
                    <a:pt x="48" y="15534"/>
                  </a:lnTo>
                  <a:cubicBezTo>
                    <a:pt x="191" y="14726"/>
                    <a:pt x="428" y="13950"/>
                    <a:pt x="745" y="13190"/>
                  </a:cubicBezTo>
                  <a:cubicBezTo>
                    <a:pt x="5447" y="3104"/>
                    <a:pt x="24859" y="808"/>
                    <a:pt x="34866" y="270"/>
                  </a:cubicBezTo>
                  <a:cubicBezTo>
                    <a:pt x="34819" y="175"/>
                    <a:pt x="34755" y="96"/>
                    <a:pt x="3469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45"/>
            <p:cNvSpPr/>
            <p:nvPr/>
          </p:nvSpPr>
          <p:spPr>
            <a:xfrm>
              <a:off x="4605166" y="3766668"/>
              <a:ext cx="1051843" cy="491465"/>
            </a:xfrm>
            <a:custGeom>
              <a:avLst/>
              <a:gdLst/>
              <a:ahLst/>
              <a:cxnLst/>
              <a:rect l="l" t="t" r="r" b="b"/>
              <a:pathLst>
                <a:path w="34566" h="16152" extrusionOk="0">
                  <a:moveTo>
                    <a:pt x="34391" y="1"/>
                  </a:moveTo>
                  <a:cubicBezTo>
                    <a:pt x="24353" y="761"/>
                    <a:pt x="1726" y="3896"/>
                    <a:pt x="0" y="16135"/>
                  </a:cubicBezTo>
                  <a:lnTo>
                    <a:pt x="32" y="16151"/>
                  </a:lnTo>
                  <a:cubicBezTo>
                    <a:pt x="159" y="15328"/>
                    <a:pt x="365" y="14536"/>
                    <a:pt x="665" y="13776"/>
                  </a:cubicBezTo>
                  <a:cubicBezTo>
                    <a:pt x="5178" y="3611"/>
                    <a:pt x="24590" y="951"/>
                    <a:pt x="34565" y="254"/>
                  </a:cubicBezTo>
                  <a:cubicBezTo>
                    <a:pt x="34518" y="175"/>
                    <a:pt x="34454" y="96"/>
                    <a:pt x="3439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45"/>
            <p:cNvSpPr/>
            <p:nvPr/>
          </p:nvSpPr>
          <p:spPr>
            <a:xfrm>
              <a:off x="4599871" y="3746920"/>
              <a:ext cx="1042197" cy="509265"/>
            </a:xfrm>
            <a:custGeom>
              <a:avLst/>
              <a:gdLst/>
              <a:ahLst/>
              <a:cxnLst/>
              <a:rect l="l" t="t" r="r" b="b"/>
              <a:pathLst>
                <a:path w="34249" h="16737" extrusionOk="0">
                  <a:moveTo>
                    <a:pt x="34058" y="1"/>
                  </a:moveTo>
                  <a:cubicBezTo>
                    <a:pt x="24147" y="856"/>
                    <a:pt x="1394" y="4545"/>
                    <a:pt x="0" y="16737"/>
                  </a:cubicBezTo>
                  <a:lnTo>
                    <a:pt x="32" y="16737"/>
                  </a:lnTo>
                  <a:cubicBezTo>
                    <a:pt x="127" y="15913"/>
                    <a:pt x="317" y="15106"/>
                    <a:pt x="602" y="14330"/>
                  </a:cubicBezTo>
                  <a:cubicBezTo>
                    <a:pt x="4940" y="4117"/>
                    <a:pt x="24305" y="1077"/>
                    <a:pt x="34248" y="254"/>
                  </a:cubicBezTo>
                  <a:cubicBezTo>
                    <a:pt x="34185" y="159"/>
                    <a:pt x="34122" y="80"/>
                    <a:pt x="34058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45"/>
            <p:cNvSpPr/>
            <p:nvPr/>
          </p:nvSpPr>
          <p:spPr>
            <a:xfrm>
              <a:off x="3377553" y="3959859"/>
              <a:ext cx="1100501" cy="317055"/>
            </a:xfrm>
            <a:custGeom>
              <a:avLst/>
              <a:gdLst/>
              <a:ahLst/>
              <a:cxnLst/>
              <a:rect l="l" t="t" r="r" b="b"/>
              <a:pathLst>
                <a:path w="36165" h="10420" extrusionOk="0">
                  <a:moveTo>
                    <a:pt x="9870" y="1"/>
                  </a:moveTo>
                  <a:cubicBezTo>
                    <a:pt x="6554" y="1"/>
                    <a:pt x="3255" y="168"/>
                    <a:pt x="79" y="334"/>
                  </a:cubicBezTo>
                  <a:cubicBezTo>
                    <a:pt x="48" y="429"/>
                    <a:pt x="16" y="524"/>
                    <a:pt x="0" y="603"/>
                  </a:cubicBezTo>
                  <a:cubicBezTo>
                    <a:pt x="2802" y="426"/>
                    <a:pt x="6267" y="222"/>
                    <a:pt x="9942" y="222"/>
                  </a:cubicBezTo>
                  <a:cubicBezTo>
                    <a:pt x="19434" y="222"/>
                    <a:pt x="30330" y="1582"/>
                    <a:pt x="34850" y="8282"/>
                  </a:cubicBezTo>
                  <a:cubicBezTo>
                    <a:pt x="35325" y="8963"/>
                    <a:pt x="35705" y="9707"/>
                    <a:pt x="36101" y="10420"/>
                  </a:cubicBezTo>
                  <a:lnTo>
                    <a:pt x="36164" y="10404"/>
                  </a:lnTo>
                  <a:cubicBezTo>
                    <a:pt x="34755" y="7427"/>
                    <a:pt x="32618" y="5100"/>
                    <a:pt x="29657" y="3611"/>
                  </a:cubicBezTo>
                  <a:cubicBezTo>
                    <a:pt x="23612" y="711"/>
                    <a:pt x="16705" y="1"/>
                    <a:pt x="98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45"/>
            <p:cNvSpPr/>
            <p:nvPr/>
          </p:nvSpPr>
          <p:spPr>
            <a:xfrm>
              <a:off x="3383335" y="3943671"/>
              <a:ext cx="1099527" cy="331325"/>
            </a:xfrm>
            <a:custGeom>
              <a:avLst/>
              <a:gdLst/>
              <a:ahLst/>
              <a:cxnLst/>
              <a:rect l="l" t="t" r="r" b="b"/>
              <a:pathLst>
                <a:path w="36133" h="10889" extrusionOk="0">
                  <a:moveTo>
                    <a:pt x="8199" y="1"/>
                  </a:moveTo>
                  <a:cubicBezTo>
                    <a:pt x="5452" y="1"/>
                    <a:pt x="2729" y="98"/>
                    <a:pt x="95" y="201"/>
                  </a:cubicBezTo>
                  <a:cubicBezTo>
                    <a:pt x="64" y="296"/>
                    <a:pt x="32" y="391"/>
                    <a:pt x="0" y="486"/>
                  </a:cubicBezTo>
                  <a:cubicBezTo>
                    <a:pt x="2410" y="361"/>
                    <a:pt x="5315" y="228"/>
                    <a:pt x="8423" y="228"/>
                  </a:cubicBezTo>
                  <a:cubicBezTo>
                    <a:pt x="18301" y="228"/>
                    <a:pt x="30237" y="1565"/>
                    <a:pt x="34898" y="8719"/>
                  </a:cubicBezTo>
                  <a:cubicBezTo>
                    <a:pt x="35325" y="9432"/>
                    <a:pt x="35721" y="10144"/>
                    <a:pt x="36085" y="10888"/>
                  </a:cubicBezTo>
                  <a:lnTo>
                    <a:pt x="36133" y="10873"/>
                  </a:lnTo>
                  <a:cubicBezTo>
                    <a:pt x="34787" y="7769"/>
                    <a:pt x="32681" y="5442"/>
                    <a:pt x="29673" y="3890"/>
                  </a:cubicBezTo>
                  <a:cubicBezTo>
                    <a:pt x="23162" y="704"/>
                    <a:pt x="15591" y="1"/>
                    <a:pt x="8199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3390060" y="3926844"/>
              <a:ext cx="1098584" cy="346204"/>
            </a:xfrm>
            <a:custGeom>
              <a:avLst/>
              <a:gdLst/>
              <a:ahLst/>
              <a:cxnLst/>
              <a:rect l="l" t="t" r="r" b="b"/>
              <a:pathLst>
                <a:path w="36102" h="11378" extrusionOk="0">
                  <a:moveTo>
                    <a:pt x="6355" y="0"/>
                  </a:moveTo>
                  <a:cubicBezTo>
                    <a:pt x="4242" y="0"/>
                    <a:pt x="2151" y="48"/>
                    <a:pt x="112" y="104"/>
                  </a:cubicBezTo>
                  <a:cubicBezTo>
                    <a:pt x="80" y="199"/>
                    <a:pt x="33" y="279"/>
                    <a:pt x="1" y="374"/>
                  </a:cubicBezTo>
                  <a:cubicBezTo>
                    <a:pt x="1926" y="301"/>
                    <a:pt x="4170" y="231"/>
                    <a:pt x="6584" y="231"/>
                  </a:cubicBezTo>
                  <a:cubicBezTo>
                    <a:pt x="16816" y="231"/>
                    <a:pt x="30084" y="1493"/>
                    <a:pt x="34914" y="9193"/>
                  </a:cubicBezTo>
                  <a:cubicBezTo>
                    <a:pt x="35326" y="9890"/>
                    <a:pt x="35706" y="10618"/>
                    <a:pt x="36038" y="11378"/>
                  </a:cubicBezTo>
                  <a:lnTo>
                    <a:pt x="36102" y="11346"/>
                  </a:lnTo>
                  <a:cubicBezTo>
                    <a:pt x="34898" y="8259"/>
                    <a:pt x="32602" y="5710"/>
                    <a:pt x="29642" y="4190"/>
                  </a:cubicBezTo>
                  <a:cubicBezTo>
                    <a:pt x="22619" y="685"/>
                    <a:pt x="14330" y="0"/>
                    <a:pt x="635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3398275" y="3908708"/>
              <a:ext cx="1095206" cy="362422"/>
            </a:xfrm>
            <a:custGeom>
              <a:avLst/>
              <a:gdLst/>
              <a:ahLst/>
              <a:cxnLst/>
              <a:rect l="l" t="t" r="r" b="b"/>
              <a:pathLst>
                <a:path w="35991" h="11911" extrusionOk="0">
                  <a:moveTo>
                    <a:pt x="3956" y="0"/>
                  </a:moveTo>
                  <a:cubicBezTo>
                    <a:pt x="2647" y="0"/>
                    <a:pt x="1361" y="15"/>
                    <a:pt x="111" y="35"/>
                  </a:cubicBezTo>
                  <a:cubicBezTo>
                    <a:pt x="79" y="115"/>
                    <a:pt x="32" y="210"/>
                    <a:pt x="0" y="305"/>
                  </a:cubicBezTo>
                  <a:cubicBezTo>
                    <a:pt x="1386" y="270"/>
                    <a:pt x="2939" y="241"/>
                    <a:pt x="4602" y="241"/>
                  </a:cubicBezTo>
                  <a:cubicBezTo>
                    <a:pt x="15066" y="241"/>
                    <a:pt x="29895" y="1403"/>
                    <a:pt x="34882" y="9710"/>
                  </a:cubicBezTo>
                  <a:cubicBezTo>
                    <a:pt x="35278" y="10406"/>
                    <a:pt x="35626" y="11151"/>
                    <a:pt x="35927" y="11911"/>
                  </a:cubicBezTo>
                  <a:lnTo>
                    <a:pt x="35990" y="11879"/>
                  </a:lnTo>
                  <a:cubicBezTo>
                    <a:pt x="34929" y="8902"/>
                    <a:pt x="32839" y="6401"/>
                    <a:pt x="30100" y="4849"/>
                  </a:cubicBezTo>
                  <a:cubicBezTo>
                    <a:pt x="22617" y="673"/>
                    <a:pt x="12747" y="0"/>
                    <a:pt x="395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3406947" y="3889051"/>
              <a:ext cx="1091828" cy="379674"/>
            </a:xfrm>
            <a:custGeom>
              <a:avLst/>
              <a:gdLst/>
              <a:ahLst/>
              <a:cxnLst/>
              <a:rect l="l" t="t" r="r" b="b"/>
              <a:pathLst>
                <a:path w="35880" h="12478" extrusionOk="0">
                  <a:moveTo>
                    <a:pt x="111" y="1"/>
                  </a:moveTo>
                  <a:lnTo>
                    <a:pt x="0" y="270"/>
                  </a:lnTo>
                  <a:cubicBezTo>
                    <a:pt x="700" y="262"/>
                    <a:pt x="1444" y="257"/>
                    <a:pt x="2224" y="257"/>
                  </a:cubicBezTo>
                  <a:cubicBezTo>
                    <a:pt x="12677" y="257"/>
                    <a:pt x="29604" y="1214"/>
                    <a:pt x="34834" y="10261"/>
                  </a:cubicBezTo>
                  <a:cubicBezTo>
                    <a:pt x="35214" y="10973"/>
                    <a:pt x="35547" y="11717"/>
                    <a:pt x="35816" y="12478"/>
                  </a:cubicBezTo>
                  <a:lnTo>
                    <a:pt x="35879" y="12462"/>
                  </a:lnTo>
                  <a:cubicBezTo>
                    <a:pt x="34882" y="9406"/>
                    <a:pt x="32776" y="6825"/>
                    <a:pt x="29989" y="5242"/>
                  </a:cubicBezTo>
                  <a:cubicBezTo>
                    <a:pt x="21423" y="365"/>
                    <a:pt x="9785" y="1"/>
                    <a:pt x="11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3418023" y="3868817"/>
              <a:ext cx="1085560" cy="397992"/>
            </a:xfrm>
            <a:custGeom>
              <a:avLst/>
              <a:gdLst/>
              <a:ahLst/>
              <a:cxnLst/>
              <a:rect l="l" t="t" r="r" b="b"/>
              <a:pathLst>
                <a:path w="35674" h="13080" extrusionOk="0">
                  <a:moveTo>
                    <a:pt x="95" y="1"/>
                  </a:moveTo>
                  <a:lnTo>
                    <a:pt x="0" y="175"/>
                  </a:lnTo>
                  <a:lnTo>
                    <a:pt x="0" y="270"/>
                  </a:lnTo>
                  <a:cubicBezTo>
                    <a:pt x="10071" y="286"/>
                    <a:pt x="29261" y="1030"/>
                    <a:pt x="34692" y="10847"/>
                  </a:cubicBezTo>
                  <a:cubicBezTo>
                    <a:pt x="35072" y="11559"/>
                    <a:pt x="35389" y="12319"/>
                    <a:pt x="35626" y="13079"/>
                  </a:cubicBezTo>
                  <a:lnTo>
                    <a:pt x="35674" y="13063"/>
                  </a:lnTo>
                  <a:cubicBezTo>
                    <a:pt x="34755" y="9865"/>
                    <a:pt x="32665" y="7363"/>
                    <a:pt x="29815" y="5653"/>
                  </a:cubicBezTo>
                  <a:cubicBezTo>
                    <a:pt x="21265" y="697"/>
                    <a:pt x="9786" y="127"/>
                    <a:pt x="9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3429099" y="3848582"/>
              <a:ext cx="1079778" cy="416765"/>
            </a:xfrm>
            <a:custGeom>
              <a:avLst/>
              <a:gdLst/>
              <a:ahLst/>
              <a:cxnLst/>
              <a:rect l="l" t="t" r="r" b="b"/>
              <a:pathLst>
                <a:path w="35484" h="13697" extrusionOk="0">
                  <a:moveTo>
                    <a:pt x="80" y="1"/>
                  </a:moveTo>
                  <a:cubicBezTo>
                    <a:pt x="48" y="48"/>
                    <a:pt x="32" y="96"/>
                    <a:pt x="0" y="143"/>
                  </a:cubicBezTo>
                  <a:lnTo>
                    <a:pt x="0" y="254"/>
                  </a:lnTo>
                  <a:cubicBezTo>
                    <a:pt x="10071" y="412"/>
                    <a:pt x="29309" y="1536"/>
                    <a:pt x="34565" y="11417"/>
                  </a:cubicBezTo>
                  <a:cubicBezTo>
                    <a:pt x="34930" y="12145"/>
                    <a:pt x="35215" y="12905"/>
                    <a:pt x="35436" y="13697"/>
                  </a:cubicBezTo>
                  <a:lnTo>
                    <a:pt x="35484" y="13681"/>
                  </a:lnTo>
                  <a:cubicBezTo>
                    <a:pt x="34645" y="10403"/>
                    <a:pt x="32491" y="7822"/>
                    <a:pt x="29641" y="6081"/>
                  </a:cubicBezTo>
                  <a:cubicBezTo>
                    <a:pt x="21107" y="1046"/>
                    <a:pt x="9802" y="270"/>
                    <a:pt x="8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3440662" y="3827860"/>
              <a:ext cx="1073510" cy="435083"/>
            </a:xfrm>
            <a:custGeom>
              <a:avLst/>
              <a:gdLst/>
              <a:ahLst/>
              <a:cxnLst/>
              <a:rect l="l" t="t" r="r" b="b"/>
              <a:pathLst>
                <a:path w="35278" h="14299" extrusionOk="0">
                  <a:moveTo>
                    <a:pt x="80" y="1"/>
                  </a:moveTo>
                  <a:lnTo>
                    <a:pt x="0" y="143"/>
                  </a:lnTo>
                  <a:lnTo>
                    <a:pt x="0" y="270"/>
                  </a:lnTo>
                  <a:cubicBezTo>
                    <a:pt x="10055" y="555"/>
                    <a:pt x="29340" y="2043"/>
                    <a:pt x="34439" y="12018"/>
                  </a:cubicBezTo>
                  <a:cubicBezTo>
                    <a:pt x="34771" y="12747"/>
                    <a:pt x="35040" y="13523"/>
                    <a:pt x="35230" y="14298"/>
                  </a:cubicBezTo>
                  <a:lnTo>
                    <a:pt x="35278" y="14283"/>
                  </a:lnTo>
                  <a:cubicBezTo>
                    <a:pt x="32681" y="2122"/>
                    <a:pt x="10277" y="349"/>
                    <a:pt x="8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3451738" y="3807138"/>
              <a:ext cx="1067758" cy="454343"/>
            </a:xfrm>
            <a:custGeom>
              <a:avLst/>
              <a:gdLst/>
              <a:ahLst/>
              <a:cxnLst/>
              <a:rect l="l" t="t" r="r" b="b"/>
              <a:pathLst>
                <a:path w="35089" h="14932" extrusionOk="0">
                  <a:moveTo>
                    <a:pt x="127" y="1"/>
                  </a:moveTo>
                  <a:cubicBezTo>
                    <a:pt x="80" y="80"/>
                    <a:pt x="48" y="143"/>
                    <a:pt x="1" y="223"/>
                  </a:cubicBezTo>
                  <a:lnTo>
                    <a:pt x="1" y="270"/>
                  </a:lnTo>
                  <a:cubicBezTo>
                    <a:pt x="10039" y="698"/>
                    <a:pt x="29388" y="2566"/>
                    <a:pt x="34296" y="12604"/>
                  </a:cubicBezTo>
                  <a:cubicBezTo>
                    <a:pt x="34629" y="13349"/>
                    <a:pt x="34882" y="14124"/>
                    <a:pt x="35041" y="14932"/>
                  </a:cubicBezTo>
                  <a:lnTo>
                    <a:pt x="35088" y="14916"/>
                  </a:lnTo>
                  <a:cubicBezTo>
                    <a:pt x="32761" y="2693"/>
                    <a:pt x="10293" y="492"/>
                    <a:pt x="12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3463788" y="3786903"/>
              <a:ext cx="1061003" cy="472661"/>
            </a:xfrm>
            <a:custGeom>
              <a:avLst/>
              <a:gdLst/>
              <a:ahLst/>
              <a:cxnLst/>
              <a:rect l="l" t="t" r="r" b="b"/>
              <a:pathLst>
                <a:path w="34867" h="15534" extrusionOk="0">
                  <a:moveTo>
                    <a:pt x="191" y="1"/>
                  </a:moveTo>
                  <a:cubicBezTo>
                    <a:pt x="127" y="96"/>
                    <a:pt x="64" y="175"/>
                    <a:pt x="1" y="270"/>
                  </a:cubicBezTo>
                  <a:cubicBezTo>
                    <a:pt x="10023" y="808"/>
                    <a:pt x="29435" y="3104"/>
                    <a:pt x="34138" y="13190"/>
                  </a:cubicBezTo>
                  <a:cubicBezTo>
                    <a:pt x="34455" y="13950"/>
                    <a:pt x="34676" y="14726"/>
                    <a:pt x="34819" y="15534"/>
                  </a:cubicBezTo>
                  <a:lnTo>
                    <a:pt x="34866" y="15518"/>
                  </a:lnTo>
                  <a:cubicBezTo>
                    <a:pt x="32824" y="3294"/>
                    <a:pt x="10277" y="634"/>
                    <a:pt x="19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3478242" y="3766668"/>
              <a:ext cx="1051843" cy="491465"/>
            </a:xfrm>
            <a:custGeom>
              <a:avLst/>
              <a:gdLst/>
              <a:ahLst/>
              <a:cxnLst/>
              <a:rect l="l" t="t" r="r" b="b"/>
              <a:pathLst>
                <a:path w="34566" h="16152" extrusionOk="0">
                  <a:moveTo>
                    <a:pt x="175" y="1"/>
                  </a:moveTo>
                  <a:lnTo>
                    <a:pt x="1" y="254"/>
                  </a:lnTo>
                  <a:cubicBezTo>
                    <a:pt x="9976" y="951"/>
                    <a:pt x="29388" y="3611"/>
                    <a:pt x="33900" y="13776"/>
                  </a:cubicBezTo>
                  <a:cubicBezTo>
                    <a:pt x="34201" y="14536"/>
                    <a:pt x="34407" y="15328"/>
                    <a:pt x="34534" y="16151"/>
                  </a:cubicBezTo>
                  <a:lnTo>
                    <a:pt x="34565" y="16135"/>
                  </a:lnTo>
                  <a:cubicBezTo>
                    <a:pt x="32840" y="3896"/>
                    <a:pt x="10213" y="761"/>
                    <a:pt x="1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3493182" y="3746920"/>
              <a:ext cx="1042197" cy="509265"/>
            </a:xfrm>
            <a:custGeom>
              <a:avLst/>
              <a:gdLst/>
              <a:ahLst/>
              <a:cxnLst/>
              <a:rect l="l" t="t" r="r" b="b"/>
              <a:pathLst>
                <a:path w="34249" h="16737" extrusionOk="0">
                  <a:moveTo>
                    <a:pt x="190" y="1"/>
                  </a:moveTo>
                  <a:lnTo>
                    <a:pt x="0" y="254"/>
                  </a:lnTo>
                  <a:cubicBezTo>
                    <a:pt x="9944" y="1077"/>
                    <a:pt x="29308" y="4117"/>
                    <a:pt x="33647" y="14330"/>
                  </a:cubicBezTo>
                  <a:cubicBezTo>
                    <a:pt x="33932" y="15106"/>
                    <a:pt x="34122" y="15913"/>
                    <a:pt x="34217" y="16737"/>
                  </a:cubicBezTo>
                  <a:lnTo>
                    <a:pt x="34249" y="16737"/>
                  </a:lnTo>
                  <a:cubicBezTo>
                    <a:pt x="32855" y="4545"/>
                    <a:pt x="10102" y="856"/>
                    <a:pt x="19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3328898" y="4109141"/>
              <a:ext cx="1141429" cy="172128"/>
            </a:xfrm>
            <a:custGeom>
              <a:avLst/>
              <a:gdLst/>
              <a:ahLst/>
              <a:cxnLst/>
              <a:rect l="l" t="t" r="r" b="b"/>
              <a:pathLst>
                <a:path w="37510" h="5657" extrusionOk="0">
                  <a:moveTo>
                    <a:pt x="21174" y="0"/>
                  </a:moveTo>
                  <a:cubicBezTo>
                    <a:pt x="20486" y="0"/>
                    <a:pt x="19798" y="18"/>
                    <a:pt x="19111" y="51"/>
                  </a:cubicBezTo>
                  <a:cubicBezTo>
                    <a:pt x="15834" y="257"/>
                    <a:pt x="12572" y="764"/>
                    <a:pt x="9374" y="1571"/>
                  </a:cubicBezTo>
                  <a:cubicBezTo>
                    <a:pt x="6191" y="2379"/>
                    <a:pt x="3056" y="3392"/>
                    <a:pt x="0" y="4595"/>
                  </a:cubicBezTo>
                  <a:lnTo>
                    <a:pt x="63" y="4769"/>
                  </a:lnTo>
                  <a:cubicBezTo>
                    <a:pt x="3119" y="3566"/>
                    <a:pt x="6254" y="2553"/>
                    <a:pt x="9421" y="1729"/>
                  </a:cubicBezTo>
                  <a:cubicBezTo>
                    <a:pt x="12604" y="922"/>
                    <a:pt x="15850" y="415"/>
                    <a:pt x="19127" y="209"/>
                  </a:cubicBezTo>
                  <a:cubicBezTo>
                    <a:pt x="19852" y="171"/>
                    <a:pt x="20578" y="150"/>
                    <a:pt x="21304" y="150"/>
                  </a:cubicBezTo>
                  <a:cubicBezTo>
                    <a:pt x="23861" y="150"/>
                    <a:pt x="26414" y="407"/>
                    <a:pt x="28881" y="1049"/>
                  </a:cubicBezTo>
                  <a:cubicBezTo>
                    <a:pt x="30480" y="1460"/>
                    <a:pt x="32016" y="2046"/>
                    <a:pt x="33472" y="2790"/>
                  </a:cubicBezTo>
                  <a:cubicBezTo>
                    <a:pt x="34201" y="3154"/>
                    <a:pt x="34897" y="3582"/>
                    <a:pt x="35578" y="4057"/>
                  </a:cubicBezTo>
                  <a:cubicBezTo>
                    <a:pt x="36243" y="4532"/>
                    <a:pt x="36861" y="5054"/>
                    <a:pt x="37431" y="5656"/>
                  </a:cubicBezTo>
                  <a:lnTo>
                    <a:pt x="37510" y="5561"/>
                  </a:lnTo>
                  <a:cubicBezTo>
                    <a:pt x="36940" y="4975"/>
                    <a:pt x="36322" y="4437"/>
                    <a:pt x="35642" y="3962"/>
                  </a:cubicBezTo>
                  <a:cubicBezTo>
                    <a:pt x="34977" y="3471"/>
                    <a:pt x="34264" y="3044"/>
                    <a:pt x="33536" y="2664"/>
                  </a:cubicBezTo>
                  <a:cubicBezTo>
                    <a:pt x="32063" y="1919"/>
                    <a:pt x="30512" y="1334"/>
                    <a:pt x="28912" y="922"/>
                  </a:cubicBezTo>
                  <a:cubicBezTo>
                    <a:pt x="26393" y="258"/>
                    <a:pt x="23785" y="0"/>
                    <a:pt x="2117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4664897" y="4109141"/>
              <a:ext cx="1141460" cy="172128"/>
            </a:xfrm>
            <a:custGeom>
              <a:avLst/>
              <a:gdLst/>
              <a:ahLst/>
              <a:cxnLst/>
              <a:rect l="l" t="t" r="r" b="b"/>
              <a:pathLst>
                <a:path w="37511" h="5657" extrusionOk="0">
                  <a:moveTo>
                    <a:pt x="16337" y="0"/>
                  </a:moveTo>
                  <a:cubicBezTo>
                    <a:pt x="13726" y="0"/>
                    <a:pt x="11117" y="258"/>
                    <a:pt x="8598" y="922"/>
                  </a:cubicBezTo>
                  <a:cubicBezTo>
                    <a:pt x="6999" y="1334"/>
                    <a:pt x="5448" y="1919"/>
                    <a:pt x="3975" y="2664"/>
                  </a:cubicBezTo>
                  <a:cubicBezTo>
                    <a:pt x="3247" y="3044"/>
                    <a:pt x="2534" y="3471"/>
                    <a:pt x="1869" y="3962"/>
                  </a:cubicBezTo>
                  <a:cubicBezTo>
                    <a:pt x="1188" y="4437"/>
                    <a:pt x="571" y="4975"/>
                    <a:pt x="1" y="5561"/>
                  </a:cubicBezTo>
                  <a:lnTo>
                    <a:pt x="80" y="5656"/>
                  </a:lnTo>
                  <a:cubicBezTo>
                    <a:pt x="650" y="5054"/>
                    <a:pt x="1268" y="4532"/>
                    <a:pt x="1948" y="4057"/>
                  </a:cubicBezTo>
                  <a:cubicBezTo>
                    <a:pt x="2613" y="3582"/>
                    <a:pt x="3310" y="3154"/>
                    <a:pt x="4038" y="2790"/>
                  </a:cubicBezTo>
                  <a:cubicBezTo>
                    <a:pt x="5495" y="2046"/>
                    <a:pt x="7047" y="1460"/>
                    <a:pt x="8630" y="1049"/>
                  </a:cubicBezTo>
                  <a:cubicBezTo>
                    <a:pt x="11097" y="407"/>
                    <a:pt x="13660" y="150"/>
                    <a:pt x="16214" y="150"/>
                  </a:cubicBezTo>
                  <a:cubicBezTo>
                    <a:pt x="16938" y="150"/>
                    <a:pt x="17663" y="171"/>
                    <a:pt x="18384" y="209"/>
                  </a:cubicBezTo>
                  <a:cubicBezTo>
                    <a:pt x="21661" y="415"/>
                    <a:pt x="24907" y="922"/>
                    <a:pt x="28090" y="1729"/>
                  </a:cubicBezTo>
                  <a:cubicBezTo>
                    <a:pt x="31256" y="2553"/>
                    <a:pt x="34392" y="3566"/>
                    <a:pt x="37447" y="4769"/>
                  </a:cubicBezTo>
                  <a:lnTo>
                    <a:pt x="37511" y="4595"/>
                  </a:lnTo>
                  <a:cubicBezTo>
                    <a:pt x="34455" y="3392"/>
                    <a:pt x="31320" y="2394"/>
                    <a:pt x="28137" y="1571"/>
                  </a:cubicBezTo>
                  <a:cubicBezTo>
                    <a:pt x="24939" y="764"/>
                    <a:pt x="21677" y="257"/>
                    <a:pt x="18400" y="51"/>
                  </a:cubicBezTo>
                  <a:cubicBezTo>
                    <a:pt x="17713" y="18"/>
                    <a:pt x="17025" y="0"/>
                    <a:pt x="16337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4593603" y="4076947"/>
              <a:ext cx="76166" cy="177818"/>
            </a:xfrm>
            <a:custGeom>
              <a:avLst/>
              <a:gdLst/>
              <a:ahLst/>
              <a:cxnLst/>
              <a:rect l="l" t="t" r="r" b="b"/>
              <a:pathLst>
                <a:path w="2503" h="5844" extrusionOk="0">
                  <a:moveTo>
                    <a:pt x="2439" y="1"/>
                  </a:moveTo>
                  <a:cubicBezTo>
                    <a:pt x="2075" y="412"/>
                    <a:pt x="1758" y="840"/>
                    <a:pt x="1473" y="1299"/>
                  </a:cubicBezTo>
                  <a:cubicBezTo>
                    <a:pt x="1204" y="1758"/>
                    <a:pt x="966" y="2233"/>
                    <a:pt x="776" y="2724"/>
                  </a:cubicBezTo>
                  <a:cubicBezTo>
                    <a:pt x="570" y="3231"/>
                    <a:pt x="412" y="3737"/>
                    <a:pt x="285" y="4260"/>
                  </a:cubicBezTo>
                  <a:cubicBezTo>
                    <a:pt x="159" y="4782"/>
                    <a:pt x="64" y="5305"/>
                    <a:pt x="0" y="5843"/>
                  </a:cubicBezTo>
                  <a:lnTo>
                    <a:pt x="48" y="5843"/>
                  </a:lnTo>
                  <a:cubicBezTo>
                    <a:pt x="111" y="5305"/>
                    <a:pt x="206" y="4782"/>
                    <a:pt x="333" y="4276"/>
                  </a:cubicBezTo>
                  <a:cubicBezTo>
                    <a:pt x="460" y="3753"/>
                    <a:pt x="634" y="3247"/>
                    <a:pt x="824" y="2756"/>
                  </a:cubicBezTo>
                  <a:cubicBezTo>
                    <a:pt x="1030" y="2265"/>
                    <a:pt x="1267" y="1790"/>
                    <a:pt x="1552" y="1331"/>
                  </a:cubicBezTo>
                  <a:cubicBezTo>
                    <a:pt x="1821" y="887"/>
                    <a:pt x="2138" y="460"/>
                    <a:pt x="2502" y="64"/>
                  </a:cubicBezTo>
                  <a:lnTo>
                    <a:pt x="2439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4465437" y="4076947"/>
              <a:ext cx="76166" cy="177331"/>
            </a:xfrm>
            <a:custGeom>
              <a:avLst/>
              <a:gdLst/>
              <a:ahLst/>
              <a:cxnLst/>
              <a:rect l="l" t="t" r="r" b="b"/>
              <a:pathLst>
                <a:path w="2503" h="5828" extrusionOk="0">
                  <a:moveTo>
                    <a:pt x="80" y="1"/>
                  </a:moveTo>
                  <a:lnTo>
                    <a:pt x="1" y="64"/>
                  </a:lnTo>
                  <a:cubicBezTo>
                    <a:pt x="349" y="460"/>
                    <a:pt x="666" y="887"/>
                    <a:pt x="951" y="1347"/>
                  </a:cubicBezTo>
                  <a:cubicBezTo>
                    <a:pt x="1236" y="1790"/>
                    <a:pt x="1473" y="2265"/>
                    <a:pt x="1679" y="2756"/>
                  </a:cubicBezTo>
                  <a:cubicBezTo>
                    <a:pt x="1885" y="3247"/>
                    <a:pt x="2043" y="3753"/>
                    <a:pt x="2170" y="4260"/>
                  </a:cubicBezTo>
                  <a:cubicBezTo>
                    <a:pt x="2297" y="4782"/>
                    <a:pt x="2392" y="5305"/>
                    <a:pt x="2471" y="5827"/>
                  </a:cubicBezTo>
                  <a:lnTo>
                    <a:pt x="2502" y="5827"/>
                  </a:lnTo>
                  <a:cubicBezTo>
                    <a:pt x="2439" y="5305"/>
                    <a:pt x="2344" y="4767"/>
                    <a:pt x="2233" y="4244"/>
                  </a:cubicBezTo>
                  <a:cubicBezTo>
                    <a:pt x="2107" y="3737"/>
                    <a:pt x="1948" y="3215"/>
                    <a:pt x="1742" y="2724"/>
                  </a:cubicBezTo>
                  <a:cubicBezTo>
                    <a:pt x="1537" y="2233"/>
                    <a:pt x="1299" y="1758"/>
                    <a:pt x="1030" y="1299"/>
                  </a:cubicBezTo>
                  <a:cubicBezTo>
                    <a:pt x="745" y="840"/>
                    <a:pt x="428" y="412"/>
                    <a:pt x="8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4490967" y="3696835"/>
              <a:ext cx="28482" cy="24281"/>
            </a:xfrm>
            <a:custGeom>
              <a:avLst/>
              <a:gdLst/>
              <a:ahLst/>
              <a:cxnLst/>
              <a:rect l="l" t="t" r="r" b="b"/>
              <a:pathLst>
                <a:path w="936" h="798" extrusionOk="0">
                  <a:moveTo>
                    <a:pt x="539" y="0"/>
                  </a:moveTo>
                  <a:cubicBezTo>
                    <a:pt x="175" y="0"/>
                    <a:pt x="1" y="428"/>
                    <a:pt x="254" y="681"/>
                  </a:cubicBezTo>
                  <a:cubicBezTo>
                    <a:pt x="335" y="762"/>
                    <a:pt x="433" y="797"/>
                    <a:pt x="530" y="797"/>
                  </a:cubicBezTo>
                  <a:cubicBezTo>
                    <a:pt x="736" y="797"/>
                    <a:pt x="935" y="633"/>
                    <a:pt x="935" y="396"/>
                  </a:cubicBezTo>
                  <a:cubicBezTo>
                    <a:pt x="935" y="174"/>
                    <a:pt x="745" y="0"/>
                    <a:pt x="53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4248633" y="3697778"/>
              <a:ext cx="24618" cy="21025"/>
            </a:xfrm>
            <a:custGeom>
              <a:avLst/>
              <a:gdLst/>
              <a:ahLst/>
              <a:cxnLst/>
              <a:rect l="l" t="t" r="r" b="b"/>
              <a:pathLst>
                <a:path w="809" h="691" extrusionOk="0">
                  <a:moveTo>
                    <a:pt x="460" y="1"/>
                  </a:moveTo>
                  <a:cubicBezTo>
                    <a:pt x="143" y="1"/>
                    <a:pt x="1" y="365"/>
                    <a:pt x="206" y="587"/>
                  </a:cubicBezTo>
                  <a:cubicBezTo>
                    <a:pt x="278" y="659"/>
                    <a:pt x="367" y="690"/>
                    <a:pt x="454" y="690"/>
                  </a:cubicBezTo>
                  <a:cubicBezTo>
                    <a:pt x="635" y="690"/>
                    <a:pt x="808" y="552"/>
                    <a:pt x="808" y="349"/>
                  </a:cubicBezTo>
                  <a:cubicBezTo>
                    <a:pt x="808" y="143"/>
                    <a:pt x="650" y="1"/>
                    <a:pt x="460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4711635" y="3635643"/>
              <a:ext cx="36668" cy="36635"/>
            </a:xfrm>
            <a:custGeom>
              <a:avLst/>
              <a:gdLst/>
              <a:ahLst/>
              <a:cxnLst/>
              <a:rect l="l" t="t" r="r" b="b"/>
              <a:pathLst>
                <a:path w="1205" h="1204" extrusionOk="0">
                  <a:moveTo>
                    <a:pt x="602" y="0"/>
                  </a:moveTo>
                  <a:cubicBezTo>
                    <a:pt x="270" y="0"/>
                    <a:pt x="1" y="269"/>
                    <a:pt x="1" y="602"/>
                  </a:cubicBezTo>
                  <a:cubicBezTo>
                    <a:pt x="1" y="934"/>
                    <a:pt x="270" y="1204"/>
                    <a:pt x="602" y="1204"/>
                  </a:cubicBezTo>
                  <a:cubicBezTo>
                    <a:pt x="935" y="1204"/>
                    <a:pt x="1204" y="934"/>
                    <a:pt x="1204" y="602"/>
                  </a:cubicBezTo>
                  <a:cubicBezTo>
                    <a:pt x="1204" y="269"/>
                    <a:pt x="935" y="0"/>
                    <a:pt x="602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3565907" y="3478085"/>
              <a:ext cx="3439" cy="2282"/>
            </a:xfrm>
            <a:custGeom>
              <a:avLst/>
              <a:gdLst/>
              <a:ahLst/>
              <a:cxnLst/>
              <a:rect l="l" t="t" r="r" b="b"/>
              <a:pathLst>
                <a:path w="113" h="75" extrusionOk="0">
                  <a:moveTo>
                    <a:pt x="49" y="1"/>
                  </a:moveTo>
                  <a:cubicBezTo>
                    <a:pt x="0" y="1"/>
                    <a:pt x="53" y="74"/>
                    <a:pt x="81" y="74"/>
                  </a:cubicBezTo>
                  <a:cubicBezTo>
                    <a:pt x="90" y="74"/>
                    <a:pt x="96" y="67"/>
                    <a:pt x="96" y="48"/>
                  </a:cubicBezTo>
                  <a:cubicBezTo>
                    <a:pt x="112" y="32"/>
                    <a:pt x="80" y="1"/>
                    <a:pt x="49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4437017" y="3619242"/>
              <a:ext cx="34721" cy="34718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1"/>
                  </a:moveTo>
                  <a:cubicBezTo>
                    <a:pt x="254" y="1"/>
                    <a:pt x="0" y="254"/>
                    <a:pt x="0" y="571"/>
                  </a:cubicBezTo>
                  <a:cubicBezTo>
                    <a:pt x="0" y="888"/>
                    <a:pt x="254" y="1141"/>
                    <a:pt x="571" y="1141"/>
                  </a:cubicBezTo>
                  <a:cubicBezTo>
                    <a:pt x="887" y="1141"/>
                    <a:pt x="1141" y="888"/>
                    <a:pt x="1141" y="571"/>
                  </a:cubicBezTo>
                  <a:cubicBezTo>
                    <a:pt x="1141" y="254"/>
                    <a:pt x="887" y="1"/>
                    <a:pt x="57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040234" y="3416893"/>
              <a:ext cx="15915" cy="14058"/>
            </a:xfrm>
            <a:custGeom>
              <a:avLst/>
              <a:gdLst/>
              <a:ahLst/>
              <a:cxnLst/>
              <a:rect l="l" t="t" r="r" b="b"/>
              <a:pathLst>
                <a:path w="523" h="462" extrusionOk="0">
                  <a:moveTo>
                    <a:pt x="301" y="1"/>
                  </a:moveTo>
                  <a:cubicBezTo>
                    <a:pt x="95" y="1"/>
                    <a:pt x="0" y="254"/>
                    <a:pt x="143" y="397"/>
                  </a:cubicBezTo>
                  <a:cubicBezTo>
                    <a:pt x="188" y="442"/>
                    <a:pt x="242" y="461"/>
                    <a:pt x="296" y="461"/>
                  </a:cubicBezTo>
                  <a:cubicBezTo>
                    <a:pt x="411" y="461"/>
                    <a:pt x="523" y="368"/>
                    <a:pt x="523" y="238"/>
                  </a:cubicBezTo>
                  <a:cubicBezTo>
                    <a:pt x="523" y="112"/>
                    <a:pt x="428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4167206" y="3562889"/>
              <a:ext cx="16889" cy="16887"/>
            </a:xfrm>
            <a:custGeom>
              <a:avLst/>
              <a:gdLst/>
              <a:ahLst/>
              <a:cxnLst/>
              <a:rect l="l" t="t" r="r" b="b"/>
              <a:pathLst>
                <a:path w="555" h="555" extrusionOk="0">
                  <a:moveTo>
                    <a:pt x="270" y="0"/>
                  </a:moveTo>
                  <a:cubicBezTo>
                    <a:pt x="127" y="0"/>
                    <a:pt x="1" y="111"/>
                    <a:pt x="1" y="269"/>
                  </a:cubicBezTo>
                  <a:cubicBezTo>
                    <a:pt x="1" y="428"/>
                    <a:pt x="127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11"/>
                    <a:pt x="428" y="0"/>
                    <a:pt x="27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4763181" y="3453529"/>
              <a:ext cx="16919" cy="16887"/>
            </a:xfrm>
            <a:custGeom>
              <a:avLst/>
              <a:gdLst/>
              <a:ahLst/>
              <a:cxnLst/>
              <a:rect l="l" t="t" r="r" b="b"/>
              <a:pathLst>
                <a:path w="556" h="555" extrusionOk="0">
                  <a:moveTo>
                    <a:pt x="270" y="0"/>
                  </a:moveTo>
                  <a:cubicBezTo>
                    <a:pt x="128" y="0"/>
                    <a:pt x="1" y="127"/>
                    <a:pt x="1" y="269"/>
                  </a:cubicBezTo>
                  <a:cubicBezTo>
                    <a:pt x="1" y="428"/>
                    <a:pt x="128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27"/>
                    <a:pt x="428" y="0"/>
                    <a:pt x="27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4883161" y="3315231"/>
              <a:ext cx="15458" cy="15457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97"/>
                    <a:pt x="111" y="508"/>
                    <a:pt x="254" y="508"/>
                  </a:cubicBezTo>
                  <a:cubicBezTo>
                    <a:pt x="396" y="508"/>
                    <a:pt x="507" y="397"/>
                    <a:pt x="507" y="254"/>
                  </a:cubicBezTo>
                  <a:cubicBezTo>
                    <a:pt x="507" y="112"/>
                    <a:pt x="396" y="1"/>
                    <a:pt x="254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4103124" y="3504588"/>
              <a:ext cx="28452" cy="24372"/>
            </a:xfrm>
            <a:custGeom>
              <a:avLst/>
              <a:gdLst/>
              <a:ahLst/>
              <a:cxnLst/>
              <a:rect l="l" t="t" r="r" b="b"/>
              <a:pathLst>
                <a:path w="935" h="801" extrusionOk="0">
                  <a:moveTo>
                    <a:pt x="539" y="0"/>
                  </a:moveTo>
                  <a:cubicBezTo>
                    <a:pt x="191" y="0"/>
                    <a:pt x="1" y="428"/>
                    <a:pt x="254" y="681"/>
                  </a:cubicBezTo>
                  <a:cubicBezTo>
                    <a:pt x="337" y="764"/>
                    <a:pt x="438" y="801"/>
                    <a:pt x="536" y="801"/>
                  </a:cubicBezTo>
                  <a:cubicBezTo>
                    <a:pt x="741" y="801"/>
                    <a:pt x="935" y="642"/>
                    <a:pt x="935" y="396"/>
                  </a:cubicBezTo>
                  <a:cubicBezTo>
                    <a:pt x="935" y="190"/>
                    <a:pt x="761" y="16"/>
                    <a:pt x="53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4154213" y="3400036"/>
              <a:ext cx="32286" cy="27689"/>
            </a:xfrm>
            <a:custGeom>
              <a:avLst/>
              <a:gdLst/>
              <a:ahLst/>
              <a:cxnLst/>
              <a:rect l="l" t="t" r="r" b="b"/>
              <a:pathLst>
                <a:path w="1061" h="910" extrusionOk="0">
                  <a:moveTo>
                    <a:pt x="602" y="1"/>
                  </a:moveTo>
                  <a:cubicBezTo>
                    <a:pt x="206" y="1"/>
                    <a:pt x="0" y="491"/>
                    <a:pt x="285" y="776"/>
                  </a:cubicBezTo>
                  <a:cubicBezTo>
                    <a:pt x="377" y="868"/>
                    <a:pt x="490" y="909"/>
                    <a:pt x="601" y="909"/>
                  </a:cubicBezTo>
                  <a:cubicBezTo>
                    <a:pt x="835" y="909"/>
                    <a:pt x="1061" y="728"/>
                    <a:pt x="1061" y="460"/>
                  </a:cubicBezTo>
                  <a:cubicBezTo>
                    <a:pt x="1061" y="206"/>
                    <a:pt x="855" y="1"/>
                    <a:pt x="60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4001949" y="3423161"/>
              <a:ext cx="18836" cy="16005"/>
            </a:xfrm>
            <a:custGeom>
              <a:avLst/>
              <a:gdLst/>
              <a:ahLst/>
              <a:cxnLst/>
              <a:rect l="l" t="t" r="r" b="b"/>
              <a:pathLst>
                <a:path w="619" h="526" extrusionOk="0">
                  <a:moveTo>
                    <a:pt x="365" y="1"/>
                  </a:moveTo>
                  <a:cubicBezTo>
                    <a:pt x="127" y="1"/>
                    <a:pt x="1" y="286"/>
                    <a:pt x="175" y="444"/>
                  </a:cubicBezTo>
                  <a:cubicBezTo>
                    <a:pt x="226" y="501"/>
                    <a:pt x="291" y="525"/>
                    <a:pt x="356" y="525"/>
                  </a:cubicBezTo>
                  <a:cubicBezTo>
                    <a:pt x="489" y="525"/>
                    <a:pt x="618" y="419"/>
                    <a:pt x="618" y="270"/>
                  </a:cubicBezTo>
                  <a:cubicBezTo>
                    <a:pt x="618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4971800" y="3315231"/>
              <a:ext cx="11594" cy="10315"/>
            </a:xfrm>
            <a:custGeom>
              <a:avLst/>
              <a:gdLst/>
              <a:ahLst/>
              <a:cxnLst/>
              <a:rect l="l" t="t" r="r" b="b"/>
              <a:pathLst>
                <a:path w="381" h="339" extrusionOk="0">
                  <a:moveTo>
                    <a:pt x="223" y="1"/>
                  </a:moveTo>
                  <a:cubicBezTo>
                    <a:pt x="64" y="1"/>
                    <a:pt x="1" y="191"/>
                    <a:pt x="96" y="286"/>
                  </a:cubicBezTo>
                  <a:cubicBezTo>
                    <a:pt x="132" y="322"/>
                    <a:pt x="175" y="338"/>
                    <a:pt x="217" y="338"/>
                  </a:cubicBezTo>
                  <a:cubicBezTo>
                    <a:pt x="302" y="338"/>
                    <a:pt x="381" y="271"/>
                    <a:pt x="381" y="175"/>
                  </a:cubicBezTo>
                  <a:cubicBezTo>
                    <a:pt x="381" y="80"/>
                    <a:pt x="302" y="1"/>
                    <a:pt x="223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4445202" y="3546031"/>
              <a:ext cx="19293" cy="16461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0"/>
                  </a:moveTo>
                  <a:cubicBezTo>
                    <a:pt x="127" y="0"/>
                    <a:pt x="1" y="285"/>
                    <a:pt x="175" y="459"/>
                  </a:cubicBezTo>
                  <a:cubicBezTo>
                    <a:pt x="226" y="515"/>
                    <a:pt x="292" y="540"/>
                    <a:pt x="357" y="540"/>
                  </a:cubicBezTo>
                  <a:cubicBezTo>
                    <a:pt x="496" y="540"/>
                    <a:pt x="634" y="430"/>
                    <a:pt x="634" y="269"/>
                  </a:cubicBezTo>
                  <a:cubicBezTo>
                    <a:pt x="618" y="127"/>
                    <a:pt x="507" y="0"/>
                    <a:pt x="36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3922925" y="2847424"/>
              <a:ext cx="17862" cy="17861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286" y="0"/>
                  </a:moveTo>
                  <a:cubicBezTo>
                    <a:pt x="128" y="0"/>
                    <a:pt x="1" y="143"/>
                    <a:pt x="1" y="301"/>
                  </a:cubicBezTo>
                  <a:cubicBezTo>
                    <a:pt x="1" y="460"/>
                    <a:pt x="128" y="586"/>
                    <a:pt x="286" y="586"/>
                  </a:cubicBezTo>
                  <a:cubicBezTo>
                    <a:pt x="444" y="586"/>
                    <a:pt x="587" y="460"/>
                    <a:pt x="587" y="301"/>
                  </a:cubicBezTo>
                  <a:cubicBezTo>
                    <a:pt x="587" y="143"/>
                    <a:pt x="444" y="0"/>
                    <a:pt x="28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4337272" y="3873168"/>
              <a:ext cx="14028" cy="12171"/>
            </a:xfrm>
            <a:custGeom>
              <a:avLst/>
              <a:gdLst/>
              <a:ahLst/>
              <a:cxnLst/>
              <a:rect l="l" t="t" r="r" b="b"/>
              <a:pathLst>
                <a:path w="461" h="400" extrusionOk="0">
                  <a:moveTo>
                    <a:pt x="254" y="0"/>
                  </a:moveTo>
                  <a:cubicBezTo>
                    <a:pt x="80" y="0"/>
                    <a:pt x="1" y="222"/>
                    <a:pt x="112" y="348"/>
                  </a:cubicBezTo>
                  <a:cubicBezTo>
                    <a:pt x="152" y="384"/>
                    <a:pt x="202" y="400"/>
                    <a:pt x="251" y="400"/>
                  </a:cubicBezTo>
                  <a:cubicBezTo>
                    <a:pt x="357" y="400"/>
                    <a:pt x="460" y="325"/>
                    <a:pt x="460" y="206"/>
                  </a:cubicBezTo>
                  <a:cubicBezTo>
                    <a:pt x="460" y="95"/>
                    <a:pt x="365" y="0"/>
                    <a:pt x="25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4543000" y="3665980"/>
              <a:ext cx="33777" cy="29089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1"/>
                  </a:moveTo>
                  <a:cubicBezTo>
                    <a:pt x="207" y="1"/>
                    <a:pt x="1" y="523"/>
                    <a:pt x="302" y="824"/>
                  </a:cubicBezTo>
                  <a:cubicBezTo>
                    <a:pt x="397" y="915"/>
                    <a:pt x="514" y="956"/>
                    <a:pt x="628" y="956"/>
                  </a:cubicBezTo>
                  <a:cubicBezTo>
                    <a:pt x="874" y="956"/>
                    <a:pt x="1109" y="767"/>
                    <a:pt x="1109" y="476"/>
                  </a:cubicBezTo>
                  <a:cubicBezTo>
                    <a:pt x="1109" y="222"/>
                    <a:pt x="888" y="1"/>
                    <a:pt x="63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50770" y="3740195"/>
              <a:ext cx="4838" cy="4351"/>
            </a:xfrm>
            <a:custGeom>
              <a:avLst/>
              <a:gdLst/>
              <a:ahLst/>
              <a:cxnLst/>
              <a:rect l="l" t="t" r="r" b="b"/>
              <a:pathLst>
                <a:path w="159" h="143" extrusionOk="0">
                  <a:moveTo>
                    <a:pt x="80" y="0"/>
                  </a:moveTo>
                  <a:cubicBezTo>
                    <a:pt x="1" y="16"/>
                    <a:pt x="1" y="127"/>
                    <a:pt x="80" y="143"/>
                  </a:cubicBezTo>
                  <a:cubicBezTo>
                    <a:pt x="127" y="143"/>
                    <a:pt x="159" y="111"/>
                    <a:pt x="159" y="79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4700072" y="3179368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27" y="365"/>
                  </a:cubicBezTo>
                  <a:cubicBezTo>
                    <a:pt x="172" y="405"/>
                    <a:pt x="225" y="423"/>
                    <a:pt x="276" y="423"/>
                  </a:cubicBezTo>
                  <a:cubicBezTo>
                    <a:pt x="387" y="423"/>
                    <a:pt x="492" y="337"/>
                    <a:pt x="492" y="207"/>
                  </a:cubicBezTo>
                  <a:cubicBezTo>
                    <a:pt x="492" y="96"/>
                    <a:pt x="397" y="1"/>
                    <a:pt x="286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4855684" y="3002548"/>
              <a:ext cx="21240" cy="17891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7" y="1"/>
                  </a:moveTo>
                  <a:cubicBezTo>
                    <a:pt x="128" y="1"/>
                    <a:pt x="1" y="318"/>
                    <a:pt x="191" y="508"/>
                  </a:cubicBezTo>
                  <a:cubicBezTo>
                    <a:pt x="251" y="563"/>
                    <a:pt x="324" y="588"/>
                    <a:pt x="395" y="588"/>
                  </a:cubicBezTo>
                  <a:cubicBezTo>
                    <a:pt x="549" y="588"/>
                    <a:pt x="698" y="470"/>
                    <a:pt x="698" y="286"/>
                  </a:cubicBezTo>
                  <a:cubicBezTo>
                    <a:pt x="698" y="128"/>
                    <a:pt x="555" y="1"/>
                    <a:pt x="39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4952599" y="3937615"/>
              <a:ext cx="6725" cy="4534"/>
            </a:xfrm>
            <a:custGeom>
              <a:avLst/>
              <a:gdLst/>
              <a:ahLst/>
              <a:cxnLst/>
              <a:rect l="l" t="t" r="r" b="b"/>
              <a:pathLst>
                <a:path w="221" h="149" extrusionOk="0">
                  <a:moveTo>
                    <a:pt x="144" y="1"/>
                  </a:moveTo>
                  <a:cubicBezTo>
                    <a:pt x="138" y="1"/>
                    <a:pt x="131" y="2"/>
                    <a:pt x="125" y="4"/>
                  </a:cubicBezTo>
                  <a:cubicBezTo>
                    <a:pt x="120" y="3"/>
                    <a:pt x="116" y="3"/>
                    <a:pt x="111" y="3"/>
                  </a:cubicBezTo>
                  <a:cubicBezTo>
                    <a:pt x="0" y="3"/>
                    <a:pt x="123" y="149"/>
                    <a:pt x="186" y="149"/>
                  </a:cubicBezTo>
                  <a:cubicBezTo>
                    <a:pt x="206" y="149"/>
                    <a:pt x="220" y="135"/>
                    <a:pt x="220" y="99"/>
                  </a:cubicBezTo>
                  <a:cubicBezTo>
                    <a:pt x="220" y="44"/>
                    <a:pt x="184" y="1"/>
                    <a:pt x="14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174637" y="3298861"/>
              <a:ext cx="16432" cy="16400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4908204" y="2983287"/>
              <a:ext cx="14485" cy="13997"/>
            </a:xfrm>
            <a:custGeom>
              <a:avLst/>
              <a:gdLst/>
              <a:ahLst/>
              <a:cxnLst/>
              <a:rect l="l" t="t" r="r" b="b"/>
              <a:pathLst>
                <a:path w="476" h="460" extrusionOk="0">
                  <a:moveTo>
                    <a:pt x="238" y="1"/>
                  </a:moveTo>
                  <a:cubicBezTo>
                    <a:pt x="112" y="1"/>
                    <a:pt x="1" y="96"/>
                    <a:pt x="1" y="238"/>
                  </a:cubicBezTo>
                  <a:cubicBezTo>
                    <a:pt x="1" y="365"/>
                    <a:pt x="112" y="460"/>
                    <a:pt x="238" y="460"/>
                  </a:cubicBezTo>
                  <a:cubicBezTo>
                    <a:pt x="365" y="460"/>
                    <a:pt x="476" y="365"/>
                    <a:pt x="476" y="238"/>
                  </a:cubicBezTo>
                  <a:cubicBezTo>
                    <a:pt x="476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4912555" y="3260795"/>
              <a:ext cx="10133" cy="8794"/>
            </a:xfrm>
            <a:custGeom>
              <a:avLst/>
              <a:gdLst/>
              <a:ahLst/>
              <a:cxnLst/>
              <a:rect l="l" t="t" r="r" b="b"/>
              <a:pathLst>
                <a:path w="333" h="289" extrusionOk="0">
                  <a:moveTo>
                    <a:pt x="190" y="1"/>
                  </a:moveTo>
                  <a:cubicBezTo>
                    <a:pt x="64" y="1"/>
                    <a:pt x="0" y="159"/>
                    <a:pt x="95" y="254"/>
                  </a:cubicBezTo>
                  <a:cubicBezTo>
                    <a:pt x="119" y="278"/>
                    <a:pt x="151" y="289"/>
                    <a:pt x="183" y="289"/>
                  </a:cubicBezTo>
                  <a:cubicBezTo>
                    <a:pt x="256" y="289"/>
                    <a:pt x="333" y="231"/>
                    <a:pt x="333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100452" y="3350407"/>
              <a:ext cx="8216" cy="8215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1"/>
                  </a:moveTo>
                  <a:cubicBezTo>
                    <a:pt x="64" y="1"/>
                    <a:pt x="0" y="64"/>
                    <a:pt x="0" y="143"/>
                  </a:cubicBezTo>
                  <a:cubicBezTo>
                    <a:pt x="0" y="222"/>
                    <a:pt x="64" y="270"/>
                    <a:pt x="143" y="270"/>
                  </a:cubicBezTo>
                  <a:cubicBezTo>
                    <a:pt x="206" y="270"/>
                    <a:pt x="270" y="222"/>
                    <a:pt x="270" y="143"/>
                  </a:cubicBezTo>
                  <a:cubicBezTo>
                    <a:pt x="270" y="64"/>
                    <a:pt x="206" y="1"/>
                    <a:pt x="14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4803651" y="3013655"/>
              <a:ext cx="15458" cy="13327"/>
            </a:xfrm>
            <a:custGeom>
              <a:avLst/>
              <a:gdLst/>
              <a:ahLst/>
              <a:cxnLst/>
              <a:rect l="l" t="t" r="r" b="b"/>
              <a:pathLst>
                <a:path w="508" h="438" extrusionOk="0">
                  <a:moveTo>
                    <a:pt x="286" y="0"/>
                  </a:moveTo>
                  <a:cubicBezTo>
                    <a:pt x="96" y="0"/>
                    <a:pt x="1" y="238"/>
                    <a:pt x="128" y="380"/>
                  </a:cubicBezTo>
                  <a:cubicBezTo>
                    <a:pt x="172" y="420"/>
                    <a:pt x="226" y="438"/>
                    <a:pt x="280" y="438"/>
                  </a:cubicBezTo>
                  <a:cubicBezTo>
                    <a:pt x="396" y="438"/>
                    <a:pt x="508" y="352"/>
                    <a:pt x="508" y="222"/>
                  </a:cubicBezTo>
                  <a:cubicBezTo>
                    <a:pt x="508" y="95"/>
                    <a:pt x="413" y="0"/>
                    <a:pt x="2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3711447" y="2836774"/>
              <a:ext cx="4838" cy="4412"/>
            </a:xfrm>
            <a:custGeom>
              <a:avLst/>
              <a:gdLst/>
              <a:ahLst/>
              <a:cxnLst/>
              <a:rect l="l" t="t" r="r" b="b"/>
              <a:pathLst>
                <a:path w="159" h="145" extrusionOk="0">
                  <a:moveTo>
                    <a:pt x="68" y="1"/>
                  </a:moveTo>
                  <a:cubicBezTo>
                    <a:pt x="0" y="1"/>
                    <a:pt x="4" y="145"/>
                    <a:pt x="79" y="145"/>
                  </a:cubicBezTo>
                  <a:cubicBezTo>
                    <a:pt x="127" y="129"/>
                    <a:pt x="158" y="113"/>
                    <a:pt x="158" y="65"/>
                  </a:cubicBezTo>
                  <a:cubicBezTo>
                    <a:pt x="143" y="34"/>
                    <a:pt x="127" y="2"/>
                    <a:pt x="79" y="2"/>
                  </a:cubicBezTo>
                  <a:cubicBezTo>
                    <a:pt x="75" y="1"/>
                    <a:pt x="72" y="1"/>
                    <a:pt x="6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4667788" y="2856583"/>
              <a:ext cx="7760" cy="7729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64" y="0"/>
                    <a:pt x="1" y="48"/>
                    <a:pt x="1" y="127"/>
                  </a:cubicBezTo>
                  <a:cubicBezTo>
                    <a:pt x="1" y="190"/>
                    <a:pt x="64" y="254"/>
                    <a:pt x="127" y="254"/>
                  </a:cubicBezTo>
                  <a:cubicBezTo>
                    <a:pt x="207" y="254"/>
                    <a:pt x="254" y="190"/>
                    <a:pt x="254" y="127"/>
                  </a:cubicBezTo>
                  <a:cubicBezTo>
                    <a:pt x="254" y="48"/>
                    <a:pt x="207" y="0"/>
                    <a:pt x="1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152972" y="3617325"/>
              <a:ext cx="15915" cy="15457"/>
            </a:xfrm>
            <a:custGeom>
              <a:avLst/>
              <a:gdLst/>
              <a:ahLst/>
              <a:cxnLst/>
              <a:rect l="l" t="t" r="r" b="b"/>
              <a:pathLst>
                <a:path w="523" h="508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4052065" y="3251636"/>
              <a:ext cx="12568" cy="12080"/>
            </a:xfrm>
            <a:custGeom>
              <a:avLst/>
              <a:gdLst/>
              <a:ahLst/>
              <a:cxnLst/>
              <a:rect l="l" t="t" r="r" b="b"/>
              <a:pathLst>
                <a:path w="413" h="397" extrusionOk="0">
                  <a:moveTo>
                    <a:pt x="206" y="1"/>
                  </a:moveTo>
                  <a:cubicBezTo>
                    <a:pt x="95" y="1"/>
                    <a:pt x="0" y="80"/>
                    <a:pt x="0" y="191"/>
                  </a:cubicBezTo>
                  <a:cubicBezTo>
                    <a:pt x="0" y="302"/>
                    <a:pt x="95" y="397"/>
                    <a:pt x="206" y="397"/>
                  </a:cubicBezTo>
                  <a:cubicBezTo>
                    <a:pt x="317" y="397"/>
                    <a:pt x="412" y="302"/>
                    <a:pt x="412" y="191"/>
                  </a:cubicBezTo>
                  <a:cubicBezTo>
                    <a:pt x="412" y="80"/>
                    <a:pt x="317" y="1"/>
                    <a:pt x="20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290266" y="3065201"/>
              <a:ext cx="20266" cy="17405"/>
            </a:xfrm>
            <a:custGeom>
              <a:avLst/>
              <a:gdLst/>
              <a:ahLst/>
              <a:cxnLst/>
              <a:rect l="l" t="t" r="r" b="b"/>
              <a:pathLst>
                <a:path w="666" h="572" extrusionOk="0">
                  <a:moveTo>
                    <a:pt x="381" y="0"/>
                  </a:moveTo>
                  <a:cubicBezTo>
                    <a:pt x="128" y="0"/>
                    <a:pt x="1" y="317"/>
                    <a:pt x="175" y="491"/>
                  </a:cubicBezTo>
                  <a:cubicBezTo>
                    <a:pt x="236" y="547"/>
                    <a:pt x="308" y="572"/>
                    <a:pt x="377" y="572"/>
                  </a:cubicBezTo>
                  <a:cubicBezTo>
                    <a:pt x="526" y="572"/>
                    <a:pt x="666" y="458"/>
                    <a:pt x="666" y="285"/>
                  </a:cubicBezTo>
                  <a:cubicBezTo>
                    <a:pt x="666" y="127"/>
                    <a:pt x="539" y="0"/>
                    <a:pt x="38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4586848" y="3724768"/>
              <a:ext cx="9677" cy="9676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64" y="0"/>
                    <a:pt x="1" y="80"/>
                    <a:pt x="1" y="159"/>
                  </a:cubicBezTo>
                  <a:cubicBezTo>
                    <a:pt x="1" y="254"/>
                    <a:pt x="64" y="317"/>
                    <a:pt x="159" y="317"/>
                  </a:cubicBezTo>
                  <a:cubicBezTo>
                    <a:pt x="238" y="317"/>
                    <a:pt x="317" y="254"/>
                    <a:pt x="317" y="159"/>
                  </a:cubicBezTo>
                  <a:cubicBezTo>
                    <a:pt x="317" y="80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4126736" y="3172644"/>
              <a:ext cx="11107" cy="9585"/>
            </a:xfrm>
            <a:custGeom>
              <a:avLst/>
              <a:gdLst/>
              <a:ahLst/>
              <a:cxnLst/>
              <a:rect l="l" t="t" r="r" b="b"/>
              <a:pathLst>
                <a:path w="365" h="315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27" y="300"/>
                    <a:pt x="166" y="314"/>
                    <a:pt x="205" y="314"/>
                  </a:cubicBezTo>
                  <a:cubicBezTo>
                    <a:pt x="286" y="314"/>
                    <a:pt x="365" y="254"/>
                    <a:pt x="365" y="158"/>
                  </a:cubicBezTo>
                  <a:cubicBezTo>
                    <a:pt x="365" y="63"/>
                    <a:pt x="286" y="0"/>
                    <a:pt x="206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4700559" y="3465092"/>
              <a:ext cx="31830" cy="27172"/>
            </a:xfrm>
            <a:custGeom>
              <a:avLst/>
              <a:gdLst/>
              <a:ahLst/>
              <a:cxnLst/>
              <a:rect l="l" t="t" r="r" b="b"/>
              <a:pathLst>
                <a:path w="1046" h="893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7" y="852"/>
                    <a:pt x="489" y="893"/>
                    <a:pt x="598" y="893"/>
                  </a:cubicBezTo>
                  <a:cubicBezTo>
                    <a:pt x="827" y="893"/>
                    <a:pt x="1046" y="712"/>
                    <a:pt x="1046" y="443"/>
                  </a:cubicBezTo>
                  <a:cubicBezTo>
                    <a:pt x="1046" y="190"/>
                    <a:pt x="856" y="0"/>
                    <a:pt x="6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116823" y="3398605"/>
              <a:ext cx="7760" cy="7729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48" y="0"/>
                    <a:pt x="1" y="48"/>
                    <a:pt x="1" y="127"/>
                  </a:cubicBezTo>
                  <a:cubicBezTo>
                    <a:pt x="1" y="190"/>
                    <a:pt x="48" y="253"/>
                    <a:pt x="127" y="253"/>
                  </a:cubicBezTo>
                  <a:cubicBezTo>
                    <a:pt x="191" y="253"/>
                    <a:pt x="254" y="190"/>
                    <a:pt x="254" y="127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4412918" y="3513260"/>
              <a:ext cx="40015" cy="40012"/>
            </a:xfrm>
            <a:custGeom>
              <a:avLst/>
              <a:gdLst/>
              <a:ahLst/>
              <a:cxnLst/>
              <a:rect l="l" t="t" r="r" b="b"/>
              <a:pathLst>
                <a:path w="1315" h="1315" extrusionOk="0">
                  <a:moveTo>
                    <a:pt x="666" y="0"/>
                  </a:moveTo>
                  <a:cubicBezTo>
                    <a:pt x="302" y="0"/>
                    <a:pt x="1" y="285"/>
                    <a:pt x="1" y="650"/>
                  </a:cubicBezTo>
                  <a:cubicBezTo>
                    <a:pt x="1" y="1014"/>
                    <a:pt x="302" y="1315"/>
                    <a:pt x="666" y="1315"/>
                  </a:cubicBezTo>
                  <a:cubicBezTo>
                    <a:pt x="1030" y="1315"/>
                    <a:pt x="1315" y="1014"/>
                    <a:pt x="1315" y="650"/>
                  </a:cubicBezTo>
                  <a:cubicBezTo>
                    <a:pt x="1315" y="285"/>
                    <a:pt x="1030" y="0"/>
                    <a:pt x="666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4959781" y="3178425"/>
              <a:ext cx="11107" cy="9798"/>
            </a:xfrm>
            <a:custGeom>
              <a:avLst/>
              <a:gdLst/>
              <a:ahLst/>
              <a:cxnLst/>
              <a:rect l="l" t="t" r="r" b="b"/>
              <a:pathLst>
                <a:path w="365" h="322" extrusionOk="0">
                  <a:moveTo>
                    <a:pt x="206" y="0"/>
                  </a:moveTo>
                  <a:cubicBezTo>
                    <a:pt x="63" y="0"/>
                    <a:pt x="0" y="174"/>
                    <a:pt x="95" y="269"/>
                  </a:cubicBezTo>
                  <a:cubicBezTo>
                    <a:pt x="126" y="306"/>
                    <a:pt x="166" y="321"/>
                    <a:pt x="205" y="321"/>
                  </a:cubicBezTo>
                  <a:cubicBezTo>
                    <a:pt x="285" y="321"/>
                    <a:pt x="364" y="254"/>
                    <a:pt x="364" y="158"/>
                  </a:cubicBezTo>
                  <a:cubicBezTo>
                    <a:pt x="364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4596980" y="2747223"/>
              <a:ext cx="15428" cy="15427"/>
            </a:xfrm>
            <a:custGeom>
              <a:avLst/>
              <a:gdLst/>
              <a:ahLst/>
              <a:cxnLst/>
              <a:rect l="l" t="t" r="r" b="b"/>
              <a:pathLst>
                <a:path w="507" h="507" extrusionOk="0">
                  <a:moveTo>
                    <a:pt x="254" y="0"/>
                  </a:moveTo>
                  <a:cubicBezTo>
                    <a:pt x="127" y="0"/>
                    <a:pt x="0" y="111"/>
                    <a:pt x="0" y="253"/>
                  </a:cubicBezTo>
                  <a:cubicBezTo>
                    <a:pt x="0" y="396"/>
                    <a:pt x="127" y="507"/>
                    <a:pt x="254" y="507"/>
                  </a:cubicBezTo>
                  <a:cubicBezTo>
                    <a:pt x="396" y="507"/>
                    <a:pt x="507" y="396"/>
                    <a:pt x="507" y="253"/>
                  </a:cubicBezTo>
                  <a:cubicBezTo>
                    <a:pt x="507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527792" y="3537603"/>
              <a:ext cx="1978" cy="1461"/>
            </a:xfrm>
            <a:custGeom>
              <a:avLst/>
              <a:gdLst/>
              <a:ahLst/>
              <a:cxnLst/>
              <a:rect l="l" t="t" r="r" b="b"/>
              <a:pathLst>
                <a:path w="65" h="48" extrusionOk="0">
                  <a:moveTo>
                    <a:pt x="33" y="0"/>
                  </a:moveTo>
                  <a:cubicBezTo>
                    <a:pt x="17" y="0"/>
                    <a:pt x="1" y="8"/>
                    <a:pt x="1" y="24"/>
                  </a:cubicBezTo>
                  <a:cubicBezTo>
                    <a:pt x="1" y="40"/>
                    <a:pt x="17" y="48"/>
                    <a:pt x="33" y="48"/>
                  </a:cubicBezTo>
                  <a:cubicBezTo>
                    <a:pt x="48" y="48"/>
                    <a:pt x="64" y="40"/>
                    <a:pt x="64" y="24"/>
                  </a:cubicBezTo>
                  <a:cubicBezTo>
                    <a:pt x="64" y="8"/>
                    <a:pt x="48" y="0"/>
                    <a:pt x="33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4894724" y="3050139"/>
              <a:ext cx="16402" cy="15579"/>
            </a:xfrm>
            <a:custGeom>
              <a:avLst/>
              <a:gdLst/>
              <a:ahLst/>
              <a:cxnLst/>
              <a:rect l="l" t="t" r="r" b="b"/>
              <a:pathLst>
                <a:path w="539" h="512" extrusionOk="0">
                  <a:moveTo>
                    <a:pt x="270" y="0"/>
                  </a:moveTo>
                  <a:cubicBezTo>
                    <a:pt x="135" y="0"/>
                    <a:pt x="0" y="91"/>
                    <a:pt x="16" y="274"/>
                  </a:cubicBezTo>
                  <a:cubicBezTo>
                    <a:pt x="32" y="432"/>
                    <a:pt x="151" y="511"/>
                    <a:pt x="270" y="511"/>
                  </a:cubicBezTo>
                  <a:cubicBezTo>
                    <a:pt x="388" y="511"/>
                    <a:pt x="507" y="432"/>
                    <a:pt x="523" y="274"/>
                  </a:cubicBezTo>
                  <a:cubicBezTo>
                    <a:pt x="539" y="91"/>
                    <a:pt x="404" y="0"/>
                    <a:pt x="27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011814" y="2916801"/>
              <a:ext cx="23614" cy="20326"/>
            </a:xfrm>
            <a:custGeom>
              <a:avLst/>
              <a:gdLst/>
              <a:ahLst/>
              <a:cxnLst/>
              <a:rect l="l" t="t" r="r" b="b"/>
              <a:pathLst>
                <a:path w="776" h="668" extrusionOk="0">
                  <a:moveTo>
                    <a:pt x="443" y="0"/>
                  </a:moveTo>
                  <a:cubicBezTo>
                    <a:pt x="143" y="0"/>
                    <a:pt x="0" y="349"/>
                    <a:pt x="206" y="570"/>
                  </a:cubicBezTo>
                  <a:cubicBezTo>
                    <a:pt x="273" y="637"/>
                    <a:pt x="356" y="667"/>
                    <a:pt x="438" y="667"/>
                  </a:cubicBezTo>
                  <a:cubicBezTo>
                    <a:pt x="610" y="667"/>
                    <a:pt x="776" y="536"/>
                    <a:pt x="776" y="333"/>
                  </a:cubicBezTo>
                  <a:cubicBezTo>
                    <a:pt x="776" y="143"/>
                    <a:pt x="633" y="0"/>
                    <a:pt x="44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4710692" y="3762834"/>
              <a:ext cx="8216" cy="8702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43" y="0"/>
                  </a:moveTo>
                  <a:cubicBezTo>
                    <a:pt x="63" y="0"/>
                    <a:pt x="0" y="64"/>
                    <a:pt x="0" y="143"/>
                  </a:cubicBezTo>
                  <a:cubicBezTo>
                    <a:pt x="0" y="222"/>
                    <a:pt x="63" y="285"/>
                    <a:pt x="143" y="285"/>
                  </a:cubicBezTo>
                  <a:cubicBezTo>
                    <a:pt x="222" y="285"/>
                    <a:pt x="269" y="222"/>
                    <a:pt x="269" y="143"/>
                  </a:cubicBezTo>
                  <a:cubicBezTo>
                    <a:pt x="269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119713" y="3238156"/>
              <a:ext cx="14972" cy="12719"/>
            </a:xfrm>
            <a:custGeom>
              <a:avLst/>
              <a:gdLst/>
              <a:ahLst/>
              <a:cxnLst/>
              <a:rect l="l" t="t" r="r" b="b"/>
              <a:pathLst>
                <a:path w="492" h="418" extrusionOk="0">
                  <a:moveTo>
                    <a:pt x="286" y="0"/>
                  </a:moveTo>
                  <a:cubicBezTo>
                    <a:pt x="96" y="0"/>
                    <a:pt x="1" y="222"/>
                    <a:pt x="143" y="349"/>
                  </a:cubicBezTo>
                  <a:cubicBezTo>
                    <a:pt x="186" y="396"/>
                    <a:pt x="238" y="417"/>
                    <a:pt x="290" y="417"/>
                  </a:cubicBezTo>
                  <a:cubicBezTo>
                    <a:pt x="393" y="417"/>
                    <a:pt x="492" y="333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4515066" y="3744029"/>
              <a:ext cx="40015" cy="33866"/>
            </a:xfrm>
            <a:custGeom>
              <a:avLst/>
              <a:gdLst/>
              <a:ahLst/>
              <a:cxnLst/>
              <a:rect l="l" t="t" r="r" b="b"/>
              <a:pathLst>
                <a:path w="1315" h="1113" extrusionOk="0">
                  <a:moveTo>
                    <a:pt x="761" y="1"/>
                  </a:moveTo>
                  <a:cubicBezTo>
                    <a:pt x="254" y="1"/>
                    <a:pt x="1" y="602"/>
                    <a:pt x="365" y="951"/>
                  </a:cubicBezTo>
                  <a:cubicBezTo>
                    <a:pt x="476" y="1062"/>
                    <a:pt x="614" y="1112"/>
                    <a:pt x="750" y="1112"/>
                  </a:cubicBezTo>
                  <a:cubicBezTo>
                    <a:pt x="1037" y="1112"/>
                    <a:pt x="1315" y="888"/>
                    <a:pt x="1315" y="555"/>
                  </a:cubicBezTo>
                  <a:cubicBezTo>
                    <a:pt x="1315" y="238"/>
                    <a:pt x="1061" y="1"/>
                    <a:pt x="76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4545434" y="2941357"/>
              <a:ext cx="32773" cy="27780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84" y="871"/>
                    <a:pt x="503" y="913"/>
                    <a:pt x="619" y="913"/>
                  </a:cubicBezTo>
                  <a:cubicBezTo>
                    <a:pt x="856" y="913"/>
                    <a:pt x="1077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4553133" y="3320070"/>
              <a:ext cx="12081" cy="10284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64" y="0"/>
                    <a:pt x="0" y="174"/>
                    <a:pt x="95" y="285"/>
                  </a:cubicBezTo>
                  <a:cubicBezTo>
                    <a:pt x="132" y="321"/>
                    <a:pt x="176" y="337"/>
                    <a:pt x="220" y="337"/>
                  </a:cubicBezTo>
                  <a:cubicBezTo>
                    <a:pt x="310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4785364" y="3694401"/>
              <a:ext cx="20753" cy="17739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6" y="1"/>
                  </a:moveTo>
                  <a:cubicBezTo>
                    <a:pt x="127" y="1"/>
                    <a:pt x="0" y="318"/>
                    <a:pt x="190" y="492"/>
                  </a:cubicBezTo>
                  <a:cubicBezTo>
                    <a:pt x="248" y="554"/>
                    <a:pt x="321" y="583"/>
                    <a:pt x="393" y="583"/>
                  </a:cubicBezTo>
                  <a:cubicBezTo>
                    <a:pt x="539" y="583"/>
                    <a:pt x="681" y="466"/>
                    <a:pt x="681" y="286"/>
                  </a:cubicBezTo>
                  <a:cubicBezTo>
                    <a:pt x="681" y="128"/>
                    <a:pt x="554" y="1"/>
                    <a:pt x="39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4522765" y="2791040"/>
              <a:ext cx="11594" cy="9615"/>
            </a:xfrm>
            <a:custGeom>
              <a:avLst/>
              <a:gdLst/>
              <a:ahLst/>
              <a:cxnLst/>
              <a:rect l="l" t="t" r="r" b="b"/>
              <a:pathLst>
                <a:path w="381" h="316" extrusionOk="0">
                  <a:moveTo>
                    <a:pt x="223" y="1"/>
                  </a:moveTo>
                  <a:cubicBezTo>
                    <a:pt x="80" y="1"/>
                    <a:pt x="1" y="175"/>
                    <a:pt x="112" y="270"/>
                  </a:cubicBezTo>
                  <a:cubicBezTo>
                    <a:pt x="143" y="301"/>
                    <a:pt x="182" y="315"/>
                    <a:pt x="221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2" y="1"/>
                    <a:pt x="223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4225508" y="3160594"/>
              <a:ext cx="28939" cy="25072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55" y="0"/>
                  </a:moveTo>
                  <a:cubicBezTo>
                    <a:pt x="191" y="0"/>
                    <a:pt x="1" y="444"/>
                    <a:pt x="254" y="697"/>
                  </a:cubicBezTo>
                  <a:cubicBezTo>
                    <a:pt x="336" y="785"/>
                    <a:pt x="439" y="824"/>
                    <a:pt x="540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6" y="0"/>
                    <a:pt x="55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3626642" y="3160594"/>
              <a:ext cx="13998" cy="11897"/>
            </a:xfrm>
            <a:custGeom>
              <a:avLst/>
              <a:gdLst/>
              <a:ahLst/>
              <a:cxnLst/>
              <a:rect l="l" t="t" r="r" b="b"/>
              <a:pathLst>
                <a:path w="460" h="391" extrusionOk="0">
                  <a:moveTo>
                    <a:pt x="269" y="0"/>
                  </a:moveTo>
                  <a:cubicBezTo>
                    <a:pt x="79" y="0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59" y="309"/>
                    <a:pt x="459" y="190"/>
                  </a:cubicBezTo>
                  <a:cubicBezTo>
                    <a:pt x="459" y="79"/>
                    <a:pt x="364" y="0"/>
                    <a:pt x="26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4060372" y="3186580"/>
              <a:ext cx="8581" cy="8276"/>
            </a:xfrm>
            <a:custGeom>
              <a:avLst/>
              <a:gdLst/>
              <a:ahLst/>
              <a:cxnLst/>
              <a:rect l="l" t="t" r="r" b="b"/>
              <a:pathLst>
                <a:path w="282" h="272" extrusionOk="0">
                  <a:moveTo>
                    <a:pt x="143" y="1"/>
                  </a:moveTo>
                  <a:cubicBezTo>
                    <a:pt x="1" y="1"/>
                    <a:pt x="1" y="271"/>
                    <a:pt x="143" y="271"/>
                  </a:cubicBezTo>
                  <a:cubicBezTo>
                    <a:pt x="147" y="271"/>
                    <a:pt x="151" y="271"/>
                    <a:pt x="155" y="270"/>
                  </a:cubicBezTo>
                  <a:cubicBezTo>
                    <a:pt x="234" y="270"/>
                    <a:pt x="282" y="207"/>
                    <a:pt x="282" y="128"/>
                  </a:cubicBezTo>
                  <a:cubicBezTo>
                    <a:pt x="282" y="65"/>
                    <a:pt x="234" y="1"/>
                    <a:pt x="155" y="1"/>
                  </a:cubicBezTo>
                  <a:cubicBezTo>
                    <a:pt x="151" y="1"/>
                    <a:pt x="147" y="1"/>
                    <a:pt x="14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4633586" y="3430403"/>
              <a:ext cx="27965" cy="24372"/>
            </a:xfrm>
            <a:custGeom>
              <a:avLst/>
              <a:gdLst/>
              <a:ahLst/>
              <a:cxnLst/>
              <a:rect l="l" t="t" r="r" b="b"/>
              <a:pathLst>
                <a:path w="919" h="801" extrusionOk="0">
                  <a:moveTo>
                    <a:pt x="523" y="0"/>
                  </a:moveTo>
                  <a:cubicBezTo>
                    <a:pt x="175" y="0"/>
                    <a:pt x="1" y="428"/>
                    <a:pt x="238" y="681"/>
                  </a:cubicBezTo>
                  <a:cubicBezTo>
                    <a:pt x="321" y="763"/>
                    <a:pt x="422" y="801"/>
                    <a:pt x="520" y="801"/>
                  </a:cubicBezTo>
                  <a:cubicBezTo>
                    <a:pt x="725" y="801"/>
                    <a:pt x="919" y="641"/>
                    <a:pt x="919" y="396"/>
                  </a:cubicBezTo>
                  <a:cubicBezTo>
                    <a:pt x="919" y="190"/>
                    <a:pt x="745" y="0"/>
                    <a:pt x="523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083595" y="3754649"/>
              <a:ext cx="7242" cy="7729"/>
            </a:xfrm>
            <a:custGeom>
              <a:avLst/>
              <a:gdLst/>
              <a:ahLst/>
              <a:cxnLst/>
              <a:rect l="l" t="t" r="r" b="b"/>
              <a:pathLst>
                <a:path w="238" h="254" extrusionOk="0">
                  <a:moveTo>
                    <a:pt x="111" y="0"/>
                  </a:moveTo>
                  <a:cubicBezTo>
                    <a:pt x="48" y="0"/>
                    <a:pt x="0" y="48"/>
                    <a:pt x="0" y="127"/>
                  </a:cubicBezTo>
                  <a:cubicBezTo>
                    <a:pt x="0" y="190"/>
                    <a:pt x="48" y="253"/>
                    <a:pt x="111" y="253"/>
                  </a:cubicBezTo>
                  <a:cubicBezTo>
                    <a:pt x="190" y="253"/>
                    <a:pt x="238" y="190"/>
                    <a:pt x="238" y="127"/>
                  </a:cubicBezTo>
                  <a:cubicBezTo>
                    <a:pt x="238" y="48"/>
                    <a:pt x="190" y="0"/>
                    <a:pt x="111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3493669" y="3250693"/>
              <a:ext cx="1461" cy="1461"/>
            </a:xfrm>
            <a:custGeom>
              <a:avLst/>
              <a:gdLst/>
              <a:ahLst/>
              <a:cxnLst/>
              <a:rect l="l" t="t" r="r" b="b"/>
              <a:pathLst>
                <a:path w="48" h="48" extrusionOk="0">
                  <a:moveTo>
                    <a:pt x="16" y="0"/>
                  </a:moveTo>
                  <a:cubicBezTo>
                    <a:pt x="0" y="0"/>
                    <a:pt x="0" y="16"/>
                    <a:pt x="0" y="16"/>
                  </a:cubicBezTo>
                  <a:cubicBezTo>
                    <a:pt x="0" y="32"/>
                    <a:pt x="0" y="48"/>
                    <a:pt x="16" y="48"/>
                  </a:cubicBezTo>
                  <a:cubicBezTo>
                    <a:pt x="32" y="48"/>
                    <a:pt x="48" y="32"/>
                    <a:pt x="48" y="16"/>
                  </a:cubicBezTo>
                  <a:cubicBezTo>
                    <a:pt x="48" y="16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4406649" y="3954594"/>
              <a:ext cx="14028" cy="12049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70" y="0"/>
                  </a:moveTo>
                  <a:cubicBezTo>
                    <a:pt x="96" y="0"/>
                    <a:pt x="1" y="222"/>
                    <a:pt x="128" y="333"/>
                  </a:cubicBezTo>
                  <a:cubicBezTo>
                    <a:pt x="166" y="376"/>
                    <a:pt x="217" y="395"/>
                    <a:pt x="268" y="395"/>
                  </a:cubicBezTo>
                  <a:cubicBezTo>
                    <a:pt x="365" y="395"/>
                    <a:pt x="460" y="326"/>
                    <a:pt x="460" y="222"/>
                  </a:cubicBezTo>
                  <a:cubicBezTo>
                    <a:pt x="460" y="95"/>
                    <a:pt x="381" y="0"/>
                    <a:pt x="27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089863" y="3644315"/>
              <a:ext cx="14941" cy="1497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54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4717904" y="3051690"/>
              <a:ext cx="11594" cy="9980"/>
            </a:xfrm>
            <a:custGeom>
              <a:avLst/>
              <a:gdLst/>
              <a:ahLst/>
              <a:cxnLst/>
              <a:rect l="l" t="t" r="r" b="b"/>
              <a:pathLst>
                <a:path w="381" h="328" extrusionOk="0">
                  <a:moveTo>
                    <a:pt x="206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9" y="315"/>
                    <a:pt x="168" y="327"/>
                    <a:pt x="207" y="327"/>
                  </a:cubicBezTo>
                  <a:cubicBezTo>
                    <a:pt x="296" y="327"/>
                    <a:pt x="381" y="259"/>
                    <a:pt x="381" y="159"/>
                  </a:cubicBezTo>
                  <a:cubicBezTo>
                    <a:pt x="381" y="80"/>
                    <a:pt x="301" y="1"/>
                    <a:pt x="206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4728980" y="3089270"/>
              <a:ext cx="27509" cy="27506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44" y="1"/>
                  </a:moveTo>
                  <a:cubicBezTo>
                    <a:pt x="207" y="1"/>
                    <a:pt x="1" y="207"/>
                    <a:pt x="1" y="460"/>
                  </a:cubicBezTo>
                  <a:cubicBezTo>
                    <a:pt x="1" y="698"/>
                    <a:pt x="207" y="903"/>
                    <a:pt x="444" y="903"/>
                  </a:cubicBezTo>
                  <a:cubicBezTo>
                    <a:pt x="697" y="903"/>
                    <a:pt x="903" y="698"/>
                    <a:pt x="903" y="460"/>
                  </a:cubicBezTo>
                  <a:cubicBezTo>
                    <a:pt x="903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4431236" y="2965456"/>
              <a:ext cx="27022" cy="23125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0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59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423239" y="3471208"/>
              <a:ext cx="8703" cy="7637"/>
            </a:xfrm>
            <a:custGeom>
              <a:avLst/>
              <a:gdLst/>
              <a:ahLst/>
              <a:cxnLst/>
              <a:rect l="l" t="t" r="r" b="b"/>
              <a:pathLst>
                <a:path w="286" h="251" extrusionOk="0">
                  <a:moveTo>
                    <a:pt x="143" y="1"/>
                  </a:moveTo>
                  <a:cubicBezTo>
                    <a:pt x="76" y="1"/>
                    <a:pt x="9" y="45"/>
                    <a:pt x="1" y="132"/>
                  </a:cubicBezTo>
                  <a:cubicBezTo>
                    <a:pt x="9" y="211"/>
                    <a:pt x="76" y="250"/>
                    <a:pt x="143" y="250"/>
                  </a:cubicBezTo>
                  <a:cubicBezTo>
                    <a:pt x="211" y="250"/>
                    <a:pt x="278" y="211"/>
                    <a:pt x="286" y="132"/>
                  </a:cubicBezTo>
                  <a:cubicBezTo>
                    <a:pt x="278" y="45"/>
                    <a:pt x="211" y="1"/>
                    <a:pt x="14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4189845" y="2992446"/>
              <a:ext cx="9677" cy="8428"/>
            </a:xfrm>
            <a:custGeom>
              <a:avLst/>
              <a:gdLst/>
              <a:ahLst/>
              <a:cxnLst/>
              <a:rect l="l" t="t" r="r" b="b"/>
              <a:pathLst>
                <a:path w="318" h="277" extrusionOk="0">
                  <a:moveTo>
                    <a:pt x="175" y="0"/>
                  </a:moveTo>
                  <a:cubicBezTo>
                    <a:pt x="48" y="0"/>
                    <a:pt x="1" y="143"/>
                    <a:pt x="80" y="238"/>
                  </a:cubicBezTo>
                  <a:cubicBezTo>
                    <a:pt x="106" y="264"/>
                    <a:pt x="140" y="277"/>
                    <a:pt x="173" y="277"/>
                  </a:cubicBezTo>
                  <a:cubicBezTo>
                    <a:pt x="240" y="277"/>
                    <a:pt x="307" y="227"/>
                    <a:pt x="317" y="143"/>
                  </a:cubicBezTo>
                  <a:cubicBezTo>
                    <a:pt x="317" y="64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4822943" y="3704533"/>
              <a:ext cx="27965" cy="27963"/>
            </a:xfrm>
            <a:custGeom>
              <a:avLst/>
              <a:gdLst/>
              <a:ahLst/>
              <a:cxnLst/>
              <a:rect l="l" t="t" r="r" b="b"/>
              <a:pathLst>
                <a:path w="919" h="919" extrusionOk="0">
                  <a:moveTo>
                    <a:pt x="459" y="0"/>
                  </a:moveTo>
                  <a:cubicBezTo>
                    <a:pt x="206" y="0"/>
                    <a:pt x="0" y="206"/>
                    <a:pt x="0" y="460"/>
                  </a:cubicBezTo>
                  <a:cubicBezTo>
                    <a:pt x="0" y="713"/>
                    <a:pt x="206" y="919"/>
                    <a:pt x="459" y="919"/>
                  </a:cubicBezTo>
                  <a:cubicBezTo>
                    <a:pt x="713" y="919"/>
                    <a:pt x="919" y="713"/>
                    <a:pt x="919" y="460"/>
                  </a:cubicBezTo>
                  <a:cubicBezTo>
                    <a:pt x="919" y="206"/>
                    <a:pt x="713" y="0"/>
                    <a:pt x="459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4384497" y="3463144"/>
              <a:ext cx="15458" cy="13084"/>
            </a:xfrm>
            <a:custGeom>
              <a:avLst/>
              <a:gdLst/>
              <a:ahLst/>
              <a:cxnLst/>
              <a:rect l="l" t="t" r="r" b="b"/>
              <a:pathLst>
                <a:path w="508" h="430" extrusionOk="0">
                  <a:moveTo>
                    <a:pt x="301" y="1"/>
                  </a:moveTo>
                  <a:cubicBezTo>
                    <a:pt x="111" y="1"/>
                    <a:pt x="1" y="222"/>
                    <a:pt x="143" y="365"/>
                  </a:cubicBezTo>
                  <a:cubicBezTo>
                    <a:pt x="188" y="410"/>
                    <a:pt x="241" y="430"/>
                    <a:pt x="292" y="430"/>
                  </a:cubicBezTo>
                  <a:cubicBezTo>
                    <a:pt x="403" y="430"/>
                    <a:pt x="507" y="337"/>
                    <a:pt x="507" y="207"/>
                  </a:cubicBezTo>
                  <a:cubicBezTo>
                    <a:pt x="507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3875731" y="3291162"/>
              <a:ext cx="23644" cy="20539"/>
            </a:xfrm>
            <a:custGeom>
              <a:avLst/>
              <a:gdLst/>
              <a:ahLst/>
              <a:cxnLst/>
              <a:rect l="l" t="t" r="r" b="b"/>
              <a:pathLst>
                <a:path w="777" h="675" extrusionOk="0">
                  <a:moveTo>
                    <a:pt x="444" y="0"/>
                  </a:moveTo>
                  <a:cubicBezTo>
                    <a:pt x="143" y="0"/>
                    <a:pt x="0" y="364"/>
                    <a:pt x="206" y="570"/>
                  </a:cubicBezTo>
                  <a:cubicBezTo>
                    <a:pt x="273" y="642"/>
                    <a:pt x="356" y="674"/>
                    <a:pt x="439" y="674"/>
                  </a:cubicBezTo>
                  <a:cubicBezTo>
                    <a:pt x="610" y="674"/>
                    <a:pt x="776" y="536"/>
                    <a:pt x="776" y="333"/>
                  </a:cubicBezTo>
                  <a:cubicBezTo>
                    <a:pt x="776" y="159"/>
                    <a:pt x="618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037830" y="3315231"/>
              <a:ext cx="26048" cy="21969"/>
            </a:xfrm>
            <a:custGeom>
              <a:avLst/>
              <a:gdLst/>
              <a:ahLst/>
              <a:cxnLst/>
              <a:rect l="l" t="t" r="r" b="b"/>
              <a:pathLst>
                <a:path w="856" h="722" extrusionOk="0">
                  <a:moveTo>
                    <a:pt x="491" y="1"/>
                  </a:moveTo>
                  <a:cubicBezTo>
                    <a:pt x="174" y="1"/>
                    <a:pt x="0" y="381"/>
                    <a:pt x="238" y="618"/>
                  </a:cubicBezTo>
                  <a:cubicBezTo>
                    <a:pt x="309" y="690"/>
                    <a:pt x="398" y="722"/>
                    <a:pt x="487" y="722"/>
                  </a:cubicBezTo>
                  <a:cubicBezTo>
                    <a:pt x="673" y="722"/>
                    <a:pt x="855" y="580"/>
                    <a:pt x="855" y="365"/>
                  </a:cubicBezTo>
                  <a:cubicBezTo>
                    <a:pt x="855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4388848" y="2951489"/>
              <a:ext cx="31343" cy="26989"/>
            </a:xfrm>
            <a:custGeom>
              <a:avLst/>
              <a:gdLst/>
              <a:ahLst/>
              <a:cxnLst/>
              <a:rect l="l" t="t" r="r" b="b"/>
              <a:pathLst>
                <a:path w="1030" h="887" extrusionOk="0">
                  <a:moveTo>
                    <a:pt x="586" y="0"/>
                  </a:moveTo>
                  <a:cubicBezTo>
                    <a:pt x="190" y="0"/>
                    <a:pt x="0" y="476"/>
                    <a:pt x="269" y="761"/>
                  </a:cubicBezTo>
                  <a:cubicBezTo>
                    <a:pt x="361" y="847"/>
                    <a:pt x="472" y="886"/>
                    <a:pt x="581" y="886"/>
                  </a:cubicBezTo>
                  <a:cubicBezTo>
                    <a:pt x="811" y="886"/>
                    <a:pt x="1029" y="712"/>
                    <a:pt x="1029" y="444"/>
                  </a:cubicBezTo>
                  <a:cubicBezTo>
                    <a:pt x="1029" y="206"/>
                    <a:pt x="839" y="0"/>
                    <a:pt x="5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050823" y="3542775"/>
              <a:ext cx="7486" cy="6511"/>
            </a:xfrm>
            <a:custGeom>
              <a:avLst/>
              <a:gdLst/>
              <a:ahLst/>
              <a:cxnLst/>
              <a:rect l="l" t="t" r="r" b="b"/>
              <a:pathLst>
                <a:path w="246" h="214" extrusionOk="0">
                  <a:moveTo>
                    <a:pt x="127" y="0"/>
                  </a:moveTo>
                  <a:cubicBezTo>
                    <a:pt x="76" y="0"/>
                    <a:pt x="24" y="36"/>
                    <a:pt x="16" y="107"/>
                  </a:cubicBezTo>
                  <a:cubicBezTo>
                    <a:pt x="1" y="178"/>
                    <a:pt x="60" y="214"/>
                    <a:pt x="121" y="214"/>
                  </a:cubicBezTo>
                  <a:cubicBezTo>
                    <a:pt x="183" y="214"/>
                    <a:pt x="246" y="178"/>
                    <a:pt x="238" y="107"/>
                  </a:cubicBezTo>
                  <a:cubicBezTo>
                    <a:pt x="230" y="36"/>
                    <a:pt x="179" y="0"/>
                    <a:pt x="12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3953293" y="2938010"/>
              <a:ext cx="14972" cy="13175"/>
            </a:xfrm>
            <a:custGeom>
              <a:avLst/>
              <a:gdLst/>
              <a:ahLst/>
              <a:cxnLst/>
              <a:rect l="l" t="t" r="r" b="b"/>
              <a:pathLst>
                <a:path w="492" h="433" extrusionOk="0">
                  <a:moveTo>
                    <a:pt x="286" y="0"/>
                  </a:moveTo>
                  <a:cubicBezTo>
                    <a:pt x="96" y="0"/>
                    <a:pt x="1" y="238"/>
                    <a:pt x="127" y="364"/>
                  </a:cubicBezTo>
                  <a:cubicBezTo>
                    <a:pt x="175" y="412"/>
                    <a:pt x="231" y="433"/>
                    <a:pt x="285" y="433"/>
                  </a:cubicBezTo>
                  <a:cubicBezTo>
                    <a:pt x="393" y="433"/>
                    <a:pt x="491" y="348"/>
                    <a:pt x="491" y="222"/>
                  </a:cubicBezTo>
                  <a:cubicBezTo>
                    <a:pt x="491" y="95"/>
                    <a:pt x="396" y="0"/>
                    <a:pt x="28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044068" y="2794905"/>
              <a:ext cx="5356" cy="5812"/>
            </a:xfrm>
            <a:custGeom>
              <a:avLst/>
              <a:gdLst/>
              <a:ahLst/>
              <a:cxnLst/>
              <a:rect l="l" t="t" r="r" b="b"/>
              <a:pathLst>
                <a:path w="176" h="191" extrusionOk="0">
                  <a:moveTo>
                    <a:pt x="80" y="1"/>
                  </a:moveTo>
                  <a:cubicBezTo>
                    <a:pt x="33" y="1"/>
                    <a:pt x="1" y="48"/>
                    <a:pt x="1" y="96"/>
                  </a:cubicBezTo>
                  <a:cubicBezTo>
                    <a:pt x="1" y="143"/>
                    <a:pt x="33" y="191"/>
                    <a:pt x="80" y="191"/>
                  </a:cubicBezTo>
                  <a:cubicBezTo>
                    <a:pt x="128" y="191"/>
                    <a:pt x="175" y="143"/>
                    <a:pt x="175" y="96"/>
                  </a:cubicBezTo>
                  <a:cubicBezTo>
                    <a:pt x="175" y="48"/>
                    <a:pt x="128" y="1"/>
                    <a:pt x="8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551404" y="2906455"/>
              <a:ext cx="4382" cy="4351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72" y="0"/>
                  </a:moveTo>
                  <a:cubicBezTo>
                    <a:pt x="36" y="0"/>
                    <a:pt x="1" y="24"/>
                    <a:pt x="1" y="71"/>
                  </a:cubicBezTo>
                  <a:cubicBezTo>
                    <a:pt x="1" y="119"/>
                    <a:pt x="36" y="143"/>
                    <a:pt x="72" y="143"/>
                  </a:cubicBezTo>
                  <a:cubicBezTo>
                    <a:pt x="108" y="143"/>
                    <a:pt x="143" y="119"/>
                    <a:pt x="143" y="71"/>
                  </a:cubicBezTo>
                  <a:cubicBezTo>
                    <a:pt x="143" y="24"/>
                    <a:pt x="108" y="0"/>
                    <a:pt x="72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4620106" y="3689106"/>
              <a:ext cx="32773" cy="27780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79" y="870"/>
                    <a:pt x="495" y="913"/>
                    <a:pt x="609" y="913"/>
                  </a:cubicBezTo>
                  <a:cubicBezTo>
                    <a:pt x="842" y="913"/>
                    <a:pt x="1066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4346918" y="3373532"/>
              <a:ext cx="29274" cy="24890"/>
            </a:xfrm>
            <a:custGeom>
              <a:avLst/>
              <a:gdLst/>
              <a:ahLst/>
              <a:cxnLst/>
              <a:rect l="l" t="t" r="r" b="b"/>
              <a:pathLst>
                <a:path w="962" h="818" extrusionOk="0">
                  <a:moveTo>
                    <a:pt x="555" y="1"/>
                  </a:moveTo>
                  <a:cubicBezTo>
                    <a:pt x="191" y="1"/>
                    <a:pt x="1" y="444"/>
                    <a:pt x="254" y="697"/>
                  </a:cubicBezTo>
                  <a:cubicBezTo>
                    <a:pt x="342" y="780"/>
                    <a:pt x="448" y="817"/>
                    <a:pt x="551" y="817"/>
                  </a:cubicBezTo>
                  <a:cubicBezTo>
                    <a:pt x="763" y="817"/>
                    <a:pt x="961" y="658"/>
                    <a:pt x="951" y="412"/>
                  </a:cubicBezTo>
                  <a:cubicBezTo>
                    <a:pt x="951" y="191"/>
                    <a:pt x="776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4222617" y="3229971"/>
              <a:ext cx="22183" cy="18895"/>
            </a:xfrm>
            <a:custGeom>
              <a:avLst/>
              <a:gdLst/>
              <a:ahLst/>
              <a:cxnLst/>
              <a:rect l="l" t="t" r="r" b="b"/>
              <a:pathLst>
                <a:path w="729" h="621" extrusionOk="0">
                  <a:moveTo>
                    <a:pt x="428" y="0"/>
                  </a:moveTo>
                  <a:cubicBezTo>
                    <a:pt x="143" y="0"/>
                    <a:pt x="1" y="333"/>
                    <a:pt x="191" y="523"/>
                  </a:cubicBezTo>
                  <a:cubicBezTo>
                    <a:pt x="258" y="590"/>
                    <a:pt x="339" y="620"/>
                    <a:pt x="417" y="620"/>
                  </a:cubicBezTo>
                  <a:cubicBezTo>
                    <a:pt x="578" y="620"/>
                    <a:pt x="729" y="493"/>
                    <a:pt x="729" y="301"/>
                  </a:cubicBezTo>
                  <a:cubicBezTo>
                    <a:pt x="729" y="127"/>
                    <a:pt x="586" y="0"/>
                    <a:pt x="42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3645416" y="3238643"/>
              <a:ext cx="13541" cy="11593"/>
            </a:xfrm>
            <a:custGeom>
              <a:avLst/>
              <a:gdLst/>
              <a:ahLst/>
              <a:cxnLst/>
              <a:rect l="l" t="t" r="r" b="b"/>
              <a:pathLst>
                <a:path w="445" h="381" extrusionOk="0">
                  <a:moveTo>
                    <a:pt x="238" y="0"/>
                  </a:moveTo>
                  <a:cubicBezTo>
                    <a:pt x="80" y="16"/>
                    <a:pt x="1" y="206"/>
                    <a:pt x="127" y="333"/>
                  </a:cubicBezTo>
                  <a:cubicBezTo>
                    <a:pt x="161" y="366"/>
                    <a:pt x="203" y="381"/>
                    <a:pt x="245" y="381"/>
                  </a:cubicBezTo>
                  <a:cubicBezTo>
                    <a:pt x="343" y="381"/>
                    <a:pt x="444" y="301"/>
                    <a:pt x="444" y="190"/>
                  </a:cubicBezTo>
                  <a:cubicBezTo>
                    <a:pt x="444" y="79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597656" y="2782855"/>
              <a:ext cx="1978" cy="1978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32" y="1"/>
                  </a:moveTo>
                  <a:cubicBezTo>
                    <a:pt x="17" y="1"/>
                    <a:pt x="1" y="17"/>
                    <a:pt x="1" y="32"/>
                  </a:cubicBezTo>
                  <a:cubicBezTo>
                    <a:pt x="1" y="48"/>
                    <a:pt x="17" y="64"/>
                    <a:pt x="32" y="64"/>
                  </a:cubicBezTo>
                  <a:cubicBezTo>
                    <a:pt x="48" y="64"/>
                    <a:pt x="64" y="48"/>
                    <a:pt x="64" y="32"/>
                  </a:cubicBezTo>
                  <a:cubicBezTo>
                    <a:pt x="64" y="17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4584930" y="3574452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5" y="0"/>
                  </a:moveTo>
                  <a:cubicBezTo>
                    <a:pt x="95" y="0"/>
                    <a:pt x="0" y="238"/>
                    <a:pt x="143" y="364"/>
                  </a:cubicBezTo>
                  <a:cubicBezTo>
                    <a:pt x="183" y="405"/>
                    <a:pt x="233" y="423"/>
                    <a:pt x="283" y="423"/>
                  </a:cubicBezTo>
                  <a:cubicBezTo>
                    <a:pt x="388" y="423"/>
                    <a:pt x="491" y="341"/>
                    <a:pt x="491" y="222"/>
                  </a:cubicBezTo>
                  <a:cubicBezTo>
                    <a:pt x="491" y="95"/>
                    <a:pt x="396" y="0"/>
                    <a:pt x="285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4973656" y="3009243"/>
              <a:ext cx="7821" cy="5173"/>
            </a:xfrm>
            <a:custGeom>
              <a:avLst/>
              <a:gdLst/>
              <a:ahLst/>
              <a:cxnLst/>
              <a:rect l="l" t="t" r="r" b="b"/>
              <a:pathLst>
                <a:path w="257" h="170" extrusionOk="0">
                  <a:moveTo>
                    <a:pt x="165" y="0"/>
                  </a:moveTo>
                  <a:cubicBezTo>
                    <a:pt x="159" y="0"/>
                    <a:pt x="152" y="1"/>
                    <a:pt x="146" y="3"/>
                  </a:cubicBezTo>
                  <a:cubicBezTo>
                    <a:pt x="0" y="3"/>
                    <a:pt x="143" y="170"/>
                    <a:pt x="217" y="170"/>
                  </a:cubicBezTo>
                  <a:cubicBezTo>
                    <a:pt x="240" y="170"/>
                    <a:pt x="257" y="154"/>
                    <a:pt x="257" y="113"/>
                  </a:cubicBezTo>
                  <a:cubicBezTo>
                    <a:pt x="257" y="57"/>
                    <a:pt x="219" y="0"/>
                    <a:pt x="165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3896909" y="3381718"/>
              <a:ext cx="20753" cy="20752"/>
            </a:xfrm>
            <a:custGeom>
              <a:avLst/>
              <a:gdLst/>
              <a:ahLst/>
              <a:cxnLst/>
              <a:rect l="l" t="t" r="r" b="b"/>
              <a:pathLst>
                <a:path w="682" h="682" extrusionOk="0">
                  <a:moveTo>
                    <a:pt x="349" y="1"/>
                  </a:moveTo>
                  <a:cubicBezTo>
                    <a:pt x="159" y="1"/>
                    <a:pt x="1" y="159"/>
                    <a:pt x="1" y="349"/>
                  </a:cubicBezTo>
                  <a:cubicBezTo>
                    <a:pt x="1" y="523"/>
                    <a:pt x="159" y="682"/>
                    <a:pt x="349" y="682"/>
                  </a:cubicBezTo>
                  <a:cubicBezTo>
                    <a:pt x="523" y="682"/>
                    <a:pt x="682" y="523"/>
                    <a:pt x="682" y="349"/>
                  </a:cubicBezTo>
                  <a:cubicBezTo>
                    <a:pt x="682" y="159"/>
                    <a:pt x="523" y="1"/>
                    <a:pt x="349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4853767" y="3408708"/>
              <a:ext cx="15945" cy="15944"/>
            </a:xfrm>
            <a:custGeom>
              <a:avLst/>
              <a:gdLst/>
              <a:ahLst/>
              <a:cxnLst/>
              <a:rect l="l" t="t" r="r" b="b"/>
              <a:pathLst>
                <a:path w="524" h="524" extrusionOk="0">
                  <a:moveTo>
                    <a:pt x="254" y="1"/>
                  </a:moveTo>
                  <a:cubicBezTo>
                    <a:pt x="111" y="1"/>
                    <a:pt x="1" y="111"/>
                    <a:pt x="1" y="270"/>
                  </a:cubicBezTo>
                  <a:cubicBezTo>
                    <a:pt x="1" y="412"/>
                    <a:pt x="111" y="523"/>
                    <a:pt x="254" y="523"/>
                  </a:cubicBezTo>
                  <a:cubicBezTo>
                    <a:pt x="412" y="523"/>
                    <a:pt x="523" y="412"/>
                    <a:pt x="523" y="270"/>
                  </a:cubicBezTo>
                  <a:cubicBezTo>
                    <a:pt x="523" y="111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4654795" y="3859658"/>
              <a:ext cx="14485" cy="11928"/>
            </a:xfrm>
            <a:custGeom>
              <a:avLst/>
              <a:gdLst/>
              <a:ahLst/>
              <a:cxnLst/>
              <a:rect l="l" t="t" r="r" b="b"/>
              <a:pathLst>
                <a:path w="476" h="392" extrusionOk="0">
                  <a:moveTo>
                    <a:pt x="269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7" y="391"/>
                    <a:pt x="267" y="391"/>
                  </a:cubicBezTo>
                  <a:cubicBezTo>
                    <a:pt x="372" y="391"/>
                    <a:pt x="475" y="310"/>
                    <a:pt x="475" y="191"/>
                  </a:cubicBezTo>
                  <a:cubicBezTo>
                    <a:pt x="475" y="80"/>
                    <a:pt x="380" y="1"/>
                    <a:pt x="269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3856439" y="3438588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0"/>
                  </a:moveTo>
                  <a:cubicBezTo>
                    <a:pt x="96" y="0"/>
                    <a:pt x="1" y="222"/>
                    <a:pt x="128" y="364"/>
                  </a:cubicBezTo>
                  <a:cubicBezTo>
                    <a:pt x="172" y="404"/>
                    <a:pt x="225" y="422"/>
                    <a:pt x="276" y="422"/>
                  </a:cubicBezTo>
                  <a:cubicBezTo>
                    <a:pt x="387" y="422"/>
                    <a:pt x="492" y="336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4335842" y="3427969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80" y="1"/>
                    <a:pt x="0" y="96"/>
                    <a:pt x="0" y="191"/>
                  </a:cubicBezTo>
                  <a:cubicBezTo>
                    <a:pt x="0" y="302"/>
                    <a:pt x="80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96"/>
                    <a:pt x="301" y="1"/>
                    <a:pt x="19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4654795" y="3796062"/>
              <a:ext cx="28452" cy="24403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90" y="1"/>
                    <a:pt x="0" y="428"/>
                    <a:pt x="254" y="682"/>
                  </a:cubicBezTo>
                  <a:cubicBezTo>
                    <a:pt x="332" y="765"/>
                    <a:pt x="430" y="802"/>
                    <a:pt x="528" y="802"/>
                  </a:cubicBezTo>
                  <a:cubicBezTo>
                    <a:pt x="727" y="802"/>
                    <a:pt x="924" y="646"/>
                    <a:pt x="934" y="412"/>
                  </a:cubicBezTo>
                  <a:cubicBezTo>
                    <a:pt x="934" y="191"/>
                    <a:pt x="760" y="17"/>
                    <a:pt x="53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4672139" y="3103267"/>
              <a:ext cx="9190" cy="9646"/>
            </a:xfrm>
            <a:custGeom>
              <a:avLst/>
              <a:gdLst/>
              <a:ahLst/>
              <a:cxnLst/>
              <a:rect l="l" t="t" r="r" b="b"/>
              <a:pathLst>
                <a:path w="302" h="317" extrusionOk="0">
                  <a:moveTo>
                    <a:pt x="143" y="0"/>
                  </a:moveTo>
                  <a:cubicBezTo>
                    <a:pt x="64" y="0"/>
                    <a:pt x="0" y="79"/>
                    <a:pt x="0" y="158"/>
                  </a:cubicBezTo>
                  <a:cubicBezTo>
                    <a:pt x="0" y="253"/>
                    <a:pt x="64" y="317"/>
                    <a:pt x="143" y="317"/>
                  </a:cubicBezTo>
                  <a:cubicBezTo>
                    <a:pt x="238" y="317"/>
                    <a:pt x="301" y="253"/>
                    <a:pt x="301" y="158"/>
                  </a:cubicBezTo>
                  <a:cubicBezTo>
                    <a:pt x="301" y="79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4818592" y="2902834"/>
              <a:ext cx="20753" cy="17739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7" y="0"/>
                  </a:moveTo>
                  <a:cubicBezTo>
                    <a:pt x="143" y="0"/>
                    <a:pt x="1" y="317"/>
                    <a:pt x="191" y="491"/>
                  </a:cubicBezTo>
                  <a:cubicBezTo>
                    <a:pt x="249" y="554"/>
                    <a:pt x="323" y="583"/>
                    <a:pt x="395" y="583"/>
                  </a:cubicBezTo>
                  <a:cubicBezTo>
                    <a:pt x="541" y="583"/>
                    <a:pt x="682" y="470"/>
                    <a:pt x="682" y="301"/>
                  </a:cubicBezTo>
                  <a:cubicBezTo>
                    <a:pt x="682" y="127"/>
                    <a:pt x="555" y="0"/>
                    <a:pt x="39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579825" y="3115286"/>
              <a:ext cx="3895" cy="3408"/>
            </a:xfrm>
            <a:custGeom>
              <a:avLst/>
              <a:gdLst/>
              <a:ahLst/>
              <a:cxnLst/>
              <a:rect l="l" t="t" r="r" b="b"/>
              <a:pathLst>
                <a:path w="128" h="112" extrusionOk="0">
                  <a:moveTo>
                    <a:pt x="64" y="1"/>
                  </a:moveTo>
                  <a:cubicBezTo>
                    <a:pt x="33" y="1"/>
                    <a:pt x="1" y="17"/>
                    <a:pt x="17" y="64"/>
                  </a:cubicBezTo>
                  <a:cubicBezTo>
                    <a:pt x="17" y="96"/>
                    <a:pt x="33" y="112"/>
                    <a:pt x="64" y="112"/>
                  </a:cubicBezTo>
                  <a:cubicBezTo>
                    <a:pt x="96" y="112"/>
                    <a:pt x="128" y="96"/>
                    <a:pt x="128" y="64"/>
                  </a:cubicBezTo>
                  <a:cubicBezTo>
                    <a:pt x="128" y="17"/>
                    <a:pt x="96" y="1"/>
                    <a:pt x="6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4392196" y="3328255"/>
              <a:ext cx="27022" cy="23125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8" y="0"/>
                  </a:moveTo>
                  <a:cubicBezTo>
                    <a:pt x="175" y="0"/>
                    <a:pt x="1" y="412"/>
                    <a:pt x="238" y="650"/>
                  </a:cubicBezTo>
                  <a:cubicBezTo>
                    <a:pt x="314" y="726"/>
                    <a:pt x="408" y="759"/>
                    <a:pt x="501" y="759"/>
                  </a:cubicBezTo>
                  <a:cubicBezTo>
                    <a:pt x="697" y="759"/>
                    <a:pt x="888" y="606"/>
                    <a:pt x="888" y="380"/>
                  </a:cubicBezTo>
                  <a:cubicBezTo>
                    <a:pt x="888" y="175"/>
                    <a:pt x="729" y="0"/>
                    <a:pt x="50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3901412" y="3775340"/>
              <a:ext cx="4199" cy="2708"/>
            </a:xfrm>
            <a:custGeom>
              <a:avLst/>
              <a:gdLst/>
              <a:ahLst/>
              <a:cxnLst/>
              <a:rect l="l" t="t" r="r" b="b"/>
              <a:pathLst>
                <a:path w="138" h="89" extrusionOk="0">
                  <a:moveTo>
                    <a:pt x="75" y="1"/>
                  </a:moveTo>
                  <a:cubicBezTo>
                    <a:pt x="0" y="1"/>
                    <a:pt x="81" y="88"/>
                    <a:pt x="120" y="88"/>
                  </a:cubicBezTo>
                  <a:cubicBezTo>
                    <a:pt x="130" y="88"/>
                    <a:pt x="138" y="81"/>
                    <a:pt x="138" y="64"/>
                  </a:cubicBezTo>
                  <a:cubicBezTo>
                    <a:pt x="138" y="33"/>
                    <a:pt x="106" y="1"/>
                    <a:pt x="7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154889" y="2987273"/>
              <a:ext cx="9190" cy="9402"/>
            </a:xfrm>
            <a:custGeom>
              <a:avLst/>
              <a:gdLst/>
              <a:ahLst/>
              <a:cxnLst/>
              <a:rect l="l" t="t" r="r" b="b"/>
              <a:pathLst>
                <a:path w="302" h="309" extrusionOk="0">
                  <a:moveTo>
                    <a:pt x="151" y="0"/>
                  </a:moveTo>
                  <a:cubicBezTo>
                    <a:pt x="76" y="0"/>
                    <a:pt x="1" y="52"/>
                    <a:pt x="1" y="155"/>
                  </a:cubicBezTo>
                  <a:cubicBezTo>
                    <a:pt x="1" y="257"/>
                    <a:pt x="76" y="309"/>
                    <a:pt x="151" y="309"/>
                  </a:cubicBezTo>
                  <a:cubicBezTo>
                    <a:pt x="226" y="309"/>
                    <a:pt x="301" y="257"/>
                    <a:pt x="301" y="155"/>
                  </a:cubicBezTo>
                  <a:cubicBezTo>
                    <a:pt x="301" y="52"/>
                    <a:pt x="226" y="0"/>
                    <a:pt x="151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4469302" y="3356188"/>
              <a:ext cx="13024" cy="13053"/>
            </a:xfrm>
            <a:custGeom>
              <a:avLst/>
              <a:gdLst/>
              <a:ahLst/>
              <a:cxnLst/>
              <a:rect l="l" t="t" r="r" b="b"/>
              <a:pathLst>
                <a:path w="428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28" y="333"/>
                    <a:pt x="428" y="222"/>
                  </a:cubicBezTo>
                  <a:cubicBezTo>
                    <a:pt x="428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3756238" y="3399062"/>
              <a:ext cx="11594" cy="10072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31" y="316"/>
                    <a:pt x="173" y="331"/>
                    <a:pt x="214" y="331"/>
                  </a:cubicBezTo>
                  <a:cubicBezTo>
                    <a:pt x="300" y="331"/>
                    <a:pt x="381" y="267"/>
                    <a:pt x="381" y="159"/>
                  </a:cubicBezTo>
                  <a:cubicBezTo>
                    <a:pt x="381" y="80"/>
                    <a:pt x="301" y="1"/>
                    <a:pt x="22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4064601" y="3362943"/>
              <a:ext cx="19293" cy="19291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0"/>
                  </a:moveTo>
                  <a:cubicBezTo>
                    <a:pt x="143" y="0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3" y="491"/>
                    <a:pt x="633" y="317"/>
                  </a:cubicBezTo>
                  <a:cubicBezTo>
                    <a:pt x="633" y="143"/>
                    <a:pt x="491" y="0"/>
                    <a:pt x="317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4124363" y="2912450"/>
              <a:ext cx="8673" cy="5933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1"/>
                  </a:moveTo>
                  <a:cubicBezTo>
                    <a:pt x="1" y="1"/>
                    <a:pt x="157" y="195"/>
                    <a:pt x="240" y="195"/>
                  </a:cubicBezTo>
                  <a:cubicBezTo>
                    <a:pt x="266" y="195"/>
                    <a:pt x="284" y="176"/>
                    <a:pt x="284" y="128"/>
                  </a:cubicBezTo>
                  <a:cubicBezTo>
                    <a:pt x="284" y="64"/>
                    <a:pt x="221" y="1"/>
                    <a:pt x="158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3988956" y="3287298"/>
              <a:ext cx="9190" cy="9189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38" y="301"/>
                    <a:pt x="301" y="238"/>
                    <a:pt x="301" y="143"/>
                  </a:cubicBezTo>
                  <a:cubicBezTo>
                    <a:pt x="301" y="64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4178769" y="3359079"/>
              <a:ext cx="26048" cy="22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1" y="1"/>
                  </a:moveTo>
                  <a:cubicBezTo>
                    <a:pt x="159" y="1"/>
                    <a:pt x="1" y="397"/>
                    <a:pt x="222" y="634"/>
                  </a:cubicBezTo>
                  <a:cubicBezTo>
                    <a:pt x="298" y="705"/>
                    <a:pt x="390" y="737"/>
                    <a:pt x="480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332196" y="3327281"/>
              <a:ext cx="12081" cy="10072"/>
            </a:xfrm>
            <a:custGeom>
              <a:avLst/>
              <a:gdLst/>
              <a:ahLst/>
              <a:cxnLst/>
              <a:rect l="l" t="t" r="r" b="b"/>
              <a:pathLst>
                <a:path w="397" h="331" extrusionOk="0">
                  <a:moveTo>
                    <a:pt x="222" y="1"/>
                  </a:moveTo>
                  <a:cubicBezTo>
                    <a:pt x="80" y="1"/>
                    <a:pt x="0" y="175"/>
                    <a:pt x="111" y="286"/>
                  </a:cubicBezTo>
                  <a:cubicBezTo>
                    <a:pt x="147" y="316"/>
                    <a:pt x="189" y="330"/>
                    <a:pt x="230" y="330"/>
                  </a:cubicBezTo>
                  <a:cubicBezTo>
                    <a:pt x="316" y="330"/>
                    <a:pt x="396" y="267"/>
                    <a:pt x="396" y="159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4965075" y="3658769"/>
              <a:ext cx="21210" cy="21695"/>
            </a:xfrm>
            <a:custGeom>
              <a:avLst/>
              <a:gdLst/>
              <a:ahLst/>
              <a:cxnLst/>
              <a:rect l="l" t="t" r="r" b="b"/>
              <a:pathLst>
                <a:path w="697" h="713" extrusionOk="0">
                  <a:moveTo>
                    <a:pt x="349" y="0"/>
                  </a:moveTo>
                  <a:cubicBezTo>
                    <a:pt x="159" y="0"/>
                    <a:pt x="0" y="159"/>
                    <a:pt x="0" y="364"/>
                  </a:cubicBezTo>
                  <a:cubicBezTo>
                    <a:pt x="0" y="554"/>
                    <a:pt x="159" y="713"/>
                    <a:pt x="349" y="713"/>
                  </a:cubicBezTo>
                  <a:cubicBezTo>
                    <a:pt x="539" y="713"/>
                    <a:pt x="697" y="554"/>
                    <a:pt x="697" y="364"/>
                  </a:cubicBezTo>
                  <a:cubicBezTo>
                    <a:pt x="697" y="159"/>
                    <a:pt x="539" y="0"/>
                    <a:pt x="349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3596274" y="2909559"/>
              <a:ext cx="2434" cy="1674"/>
            </a:xfrm>
            <a:custGeom>
              <a:avLst/>
              <a:gdLst/>
              <a:ahLst/>
              <a:cxnLst/>
              <a:rect l="l" t="t" r="r" b="b"/>
              <a:pathLst>
                <a:path w="80" h="55" extrusionOk="0">
                  <a:moveTo>
                    <a:pt x="48" y="1"/>
                  </a:moveTo>
                  <a:cubicBezTo>
                    <a:pt x="1" y="1"/>
                    <a:pt x="42" y="54"/>
                    <a:pt x="66" y="54"/>
                  </a:cubicBezTo>
                  <a:cubicBezTo>
                    <a:pt x="74" y="54"/>
                    <a:pt x="80" y="48"/>
                    <a:pt x="80" y="33"/>
                  </a:cubicBezTo>
                  <a:cubicBezTo>
                    <a:pt x="80" y="17"/>
                    <a:pt x="64" y="1"/>
                    <a:pt x="4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4047257" y="3087839"/>
              <a:ext cx="14941" cy="1497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38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38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4039528" y="2945221"/>
              <a:ext cx="8216" cy="8702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27" y="1"/>
                  </a:moveTo>
                  <a:cubicBezTo>
                    <a:pt x="64" y="1"/>
                    <a:pt x="1" y="64"/>
                    <a:pt x="1" y="143"/>
                  </a:cubicBezTo>
                  <a:cubicBezTo>
                    <a:pt x="1" y="222"/>
                    <a:pt x="64" y="286"/>
                    <a:pt x="127" y="286"/>
                  </a:cubicBezTo>
                  <a:cubicBezTo>
                    <a:pt x="207" y="286"/>
                    <a:pt x="270" y="222"/>
                    <a:pt x="270" y="143"/>
                  </a:cubicBezTo>
                  <a:cubicBezTo>
                    <a:pt x="270" y="64"/>
                    <a:pt x="207" y="1"/>
                    <a:pt x="127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4016311" y="2770805"/>
              <a:ext cx="8307" cy="5751"/>
            </a:xfrm>
            <a:custGeom>
              <a:avLst/>
              <a:gdLst/>
              <a:ahLst/>
              <a:cxnLst/>
              <a:rect l="l" t="t" r="r" b="b"/>
              <a:pathLst>
                <a:path w="273" h="189" extrusionOk="0">
                  <a:moveTo>
                    <a:pt x="146" y="1"/>
                  </a:moveTo>
                  <a:cubicBezTo>
                    <a:pt x="0" y="1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8"/>
                  </a:cubicBezTo>
                  <a:cubicBezTo>
                    <a:pt x="273" y="64"/>
                    <a:pt x="225" y="1"/>
                    <a:pt x="14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4933734" y="2800199"/>
              <a:ext cx="18349" cy="18835"/>
            </a:xfrm>
            <a:custGeom>
              <a:avLst/>
              <a:gdLst/>
              <a:ahLst/>
              <a:cxnLst/>
              <a:rect l="l" t="t" r="r" b="b"/>
              <a:pathLst>
                <a:path w="603" h="619" extrusionOk="0">
                  <a:moveTo>
                    <a:pt x="302" y="1"/>
                  </a:moveTo>
                  <a:cubicBezTo>
                    <a:pt x="128" y="1"/>
                    <a:pt x="1" y="143"/>
                    <a:pt x="1" y="302"/>
                  </a:cubicBezTo>
                  <a:cubicBezTo>
                    <a:pt x="1" y="476"/>
                    <a:pt x="128" y="618"/>
                    <a:pt x="302" y="618"/>
                  </a:cubicBezTo>
                  <a:cubicBezTo>
                    <a:pt x="476" y="618"/>
                    <a:pt x="603" y="476"/>
                    <a:pt x="603" y="302"/>
                  </a:cubicBezTo>
                  <a:cubicBezTo>
                    <a:pt x="603" y="143"/>
                    <a:pt x="476" y="1"/>
                    <a:pt x="30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4789198" y="3385582"/>
              <a:ext cx="40989" cy="35113"/>
            </a:xfrm>
            <a:custGeom>
              <a:avLst/>
              <a:gdLst/>
              <a:ahLst/>
              <a:cxnLst/>
              <a:rect l="l" t="t" r="r" b="b"/>
              <a:pathLst>
                <a:path w="1347" h="1154" extrusionOk="0">
                  <a:moveTo>
                    <a:pt x="777" y="1"/>
                  </a:moveTo>
                  <a:cubicBezTo>
                    <a:pt x="254" y="1"/>
                    <a:pt x="1" y="618"/>
                    <a:pt x="365" y="982"/>
                  </a:cubicBezTo>
                  <a:cubicBezTo>
                    <a:pt x="483" y="1100"/>
                    <a:pt x="628" y="1154"/>
                    <a:pt x="770" y="1154"/>
                  </a:cubicBezTo>
                  <a:cubicBezTo>
                    <a:pt x="1065" y="1154"/>
                    <a:pt x="1347" y="923"/>
                    <a:pt x="1347" y="571"/>
                  </a:cubicBezTo>
                  <a:cubicBezTo>
                    <a:pt x="1347" y="254"/>
                    <a:pt x="1093" y="1"/>
                    <a:pt x="77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4914959" y="3358592"/>
              <a:ext cx="13998" cy="11928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6" y="392"/>
                    <a:pt x="263" y="392"/>
                  </a:cubicBezTo>
                  <a:cubicBezTo>
                    <a:pt x="364" y="392"/>
                    <a:pt x="460" y="310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4164803" y="3123502"/>
              <a:ext cx="29913" cy="25316"/>
            </a:xfrm>
            <a:custGeom>
              <a:avLst/>
              <a:gdLst/>
              <a:ahLst/>
              <a:cxnLst/>
              <a:rect l="l" t="t" r="r" b="b"/>
              <a:pathLst>
                <a:path w="983" h="832" extrusionOk="0">
                  <a:moveTo>
                    <a:pt x="570" y="0"/>
                  </a:moveTo>
                  <a:cubicBezTo>
                    <a:pt x="190" y="0"/>
                    <a:pt x="0" y="443"/>
                    <a:pt x="270" y="713"/>
                  </a:cubicBezTo>
                  <a:cubicBezTo>
                    <a:pt x="357" y="795"/>
                    <a:pt x="462" y="832"/>
                    <a:pt x="565" y="832"/>
                  </a:cubicBezTo>
                  <a:cubicBezTo>
                    <a:pt x="779" y="832"/>
                    <a:pt x="982" y="669"/>
                    <a:pt x="982" y="412"/>
                  </a:cubicBezTo>
                  <a:cubicBezTo>
                    <a:pt x="982" y="174"/>
                    <a:pt x="792" y="0"/>
                    <a:pt x="57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261328" y="2881139"/>
              <a:ext cx="5386" cy="3712"/>
            </a:xfrm>
            <a:custGeom>
              <a:avLst/>
              <a:gdLst/>
              <a:ahLst/>
              <a:cxnLst/>
              <a:rect l="l" t="t" r="r" b="b"/>
              <a:pathLst>
                <a:path w="177" h="122" extrusionOk="0">
                  <a:moveTo>
                    <a:pt x="97" y="1"/>
                  </a:moveTo>
                  <a:cubicBezTo>
                    <a:pt x="0" y="1"/>
                    <a:pt x="98" y="121"/>
                    <a:pt x="149" y="121"/>
                  </a:cubicBezTo>
                  <a:cubicBezTo>
                    <a:pt x="165" y="121"/>
                    <a:pt x="176" y="110"/>
                    <a:pt x="176" y="80"/>
                  </a:cubicBezTo>
                  <a:cubicBezTo>
                    <a:pt x="176" y="32"/>
                    <a:pt x="144" y="1"/>
                    <a:pt x="97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4096521" y="3441936"/>
              <a:ext cx="30734" cy="26046"/>
            </a:xfrm>
            <a:custGeom>
              <a:avLst/>
              <a:gdLst/>
              <a:ahLst/>
              <a:cxnLst/>
              <a:rect l="l" t="t" r="r" b="b"/>
              <a:pathLst>
                <a:path w="1010" h="856" extrusionOk="0">
                  <a:moveTo>
                    <a:pt x="548" y="1"/>
                  </a:moveTo>
                  <a:cubicBezTo>
                    <a:pt x="180" y="1"/>
                    <a:pt x="0" y="465"/>
                    <a:pt x="265" y="729"/>
                  </a:cubicBezTo>
                  <a:cubicBezTo>
                    <a:pt x="352" y="817"/>
                    <a:pt x="461" y="856"/>
                    <a:pt x="568" y="856"/>
                  </a:cubicBezTo>
                  <a:cubicBezTo>
                    <a:pt x="792" y="856"/>
                    <a:pt x="1009" y="686"/>
                    <a:pt x="1009" y="429"/>
                  </a:cubicBezTo>
                  <a:cubicBezTo>
                    <a:pt x="994" y="191"/>
                    <a:pt x="804" y="1"/>
                    <a:pt x="566" y="1"/>
                  </a:cubicBezTo>
                  <a:cubicBezTo>
                    <a:pt x="560" y="1"/>
                    <a:pt x="554" y="1"/>
                    <a:pt x="548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4673569" y="3508909"/>
              <a:ext cx="21727" cy="21725"/>
            </a:xfrm>
            <a:custGeom>
              <a:avLst/>
              <a:gdLst/>
              <a:ahLst/>
              <a:cxnLst/>
              <a:rect l="l" t="t" r="r" b="b"/>
              <a:pathLst>
                <a:path w="714" h="714" extrusionOk="0">
                  <a:moveTo>
                    <a:pt x="365" y="1"/>
                  </a:moveTo>
                  <a:cubicBezTo>
                    <a:pt x="159" y="1"/>
                    <a:pt x="1" y="159"/>
                    <a:pt x="1" y="365"/>
                  </a:cubicBezTo>
                  <a:cubicBezTo>
                    <a:pt x="1" y="555"/>
                    <a:pt x="159" y="713"/>
                    <a:pt x="365" y="713"/>
                  </a:cubicBezTo>
                  <a:cubicBezTo>
                    <a:pt x="555" y="713"/>
                    <a:pt x="713" y="555"/>
                    <a:pt x="713" y="365"/>
                  </a:cubicBezTo>
                  <a:cubicBezTo>
                    <a:pt x="713" y="159"/>
                    <a:pt x="555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3536543" y="3048343"/>
              <a:ext cx="2921" cy="2921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0" y="0"/>
                    <a:pt x="0" y="95"/>
                    <a:pt x="48" y="95"/>
                  </a:cubicBezTo>
                  <a:cubicBezTo>
                    <a:pt x="80" y="95"/>
                    <a:pt x="95" y="63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057091" y="2855609"/>
              <a:ext cx="9677" cy="7850"/>
            </a:xfrm>
            <a:custGeom>
              <a:avLst/>
              <a:gdLst/>
              <a:ahLst/>
              <a:cxnLst/>
              <a:rect l="l" t="t" r="r" b="b"/>
              <a:pathLst>
                <a:path w="318" h="258" extrusionOk="0">
                  <a:moveTo>
                    <a:pt x="175" y="1"/>
                  </a:moveTo>
                  <a:cubicBezTo>
                    <a:pt x="64" y="1"/>
                    <a:pt x="0" y="127"/>
                    <a:pt x="95" y="222"/>
                  </a:cubicBezTo>
                  <a:cubicBezTo>
                    <a:pt x="120" y="247"/>
                    <a:pt x="149" y="258"/>
                    <a:pt x="178" y="258"/>
                  </a:cubicBezTo>
                  <a:cubicBezTo>
                    <a:pt x="242" y="258"/>
                    <a:pt x="306" y="204"/>
                    <a:pt x="317" y="127"/>
                  </a:cubicBezTo>
                  <a:cubicBezTo>
                    <a:pt x="317" y="48"/>
                    <a:pt x="254" y="1"/>
                    <a:pt x="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4209624" y="2896566"/>
              <a:ext cx="8673" cy="7242"/>
            </a:xfrm>
            <a:custGeom>
              <a:avLst/>
              <a:gdLst/>
              <a:ahLst/>
              <a:cxnLst/>
              <a:rect l="l" t="t" r="r" b="b"/>
              <a:pathLst>
                <a:path w="285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85" y="175"/>
                    <a:pt x="285" y="111"/>
                  </a:cubicBezTo>
                  <a:cubicBezTo>
                    <a:pt x="285" y="48"/>
                    <a:pt x="222" y="0"/>
                    <a:pt x="1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4255389" y="3116686"/>
              <a:ext cx="13511" cy="11289"/>
            </a:xfrm>
            <a:custGeom>
              <a:avLst/>
              <a:gdLst/>
              <a:ahLst/>
              <a:cxnLst/>
              <a:rect l="l" t="t" r="r" b="b"/>
              <a:pathLst>
                <a:path w="444" h="371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79" y="2"/>
                    <a:pt x="0" y="208"/>
                    <a:pt x="127" y="319"/>
                  </a:cubicBezTo>
                  <a:cubicBezTo>
                    <a:pt x="167" y="354"/>
                    <a:pt x="213" y="370"/>
                    <a:pt x="258" y="370"/>
                  </a:cubicBezTo>
                  <a:cubicBezTo>
                    <a:pt x="355" y="370"/>
                    <a:pt x="444" y="296"/>
                    <a:pt x="444" y="177"/>
                  </a:cubicBezTo>
                  <a:cubicBezTo>
                    <a:pt x="444" y="75"/>
                    <a:pt x="364" y="0"/>
                    <a:pt x="27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45"/>
            <p:cNvSpPr/>
            <p:nvPr/>
          </p:nvSpPr>
          <p:spPr>
            <a:xfrm>
              <a:off x="3673624" y="2941478"/>
              <a:ext cx="4838" cy="3651"/>
            </a:xfrm>
            <a:custGeom>
              <a:avLst/>
              <a:gdLst/>
              <a:ahLst/>
              <a:cxnLst/>
              <a:rect l="l" t="t" r="r" b="b"/>
              <a:pathLst>
                <a:path w="159" h="120" extrusionOk="0">
                  <a:moveTo>
                    <a:pt x="79" y="1"/>
                  </a:moveTo>
                  <a:cubicBezTo>
                    <a:pt x="40" y="1"/>
                    <a:pt x="0" y="21"/>
                    <a:pt x="8" y="60"/>
                  </a:cubicBezTo>
                  <a:cubicBezTo>
                    <a:pt x="8" y="100"/>
                    <a:pt x="40" y="120"/>
                    <a:pt x="73" y="120"/>
                  </a:cubicBezTo>
                  <a:cubicBezTo>
                    <a:pt x="107" y="120"/>
                    <a:pt x="143" y="100"/>
                    <a:pt x="150" y="60"/>
                  </a:cubicBezTo>
                  <a:cubicBezTo>
                    <a:pt x="158" y="21"/>
                    <a:pt x="119" y="1"/>
                    <a:pt x="79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45"/>
            <p:cNvSpPr/>
            <p:nvPr/>
          </p:nvSpPr>
          <p:spPr>
            <a:xfrm>
              <a:off x="5035791" y="3044479"/>
              <a:ext cx="8307" cy="5720"/>
            </a:xfrm>
            <a:custGeom>
              <a:avLst/>
              <a:gdLst/>
              <a:ahLst/>
              <a:cxnLst/>
              <a:rect l="l" t="t" r="r" b="b"/>
              <a:pathLst>
                <a:path w="273" h="188" extrusionOk="0">
                  <a:moveTo>
                    <a:pt x="146" y="0"/>
                  </a:moveTo>
                  <a:cubicBezTo>
                    <a:pt x="0" y="0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7"/>
                  </a:cubicBezTo>
                  <a:cubicBezTo>
                    <a:pt x="273" y="64"/>
                    <a:pt x="210" y="0"/>
                    <a:pt x="146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45"/>
            <p:cNvSpPr/>
            <p:nvPr/>
          </p:nvSpPr>
          <p:spPr>
            <a:xfrm>
              <a:off x="3547071" y="2793931"/>
              <a:ext cx="2982" cy="2069"/>
            </a:xfrm>
            <a:custGeom>
              <a:avLst/>
              <a:gdLst/>
              <a:ahLst/>
              <a:cxnLst/>
              <a:rect l="l" t="t" r="r" b="b"/>
              <a:pathLst>
                <a:path w="98" h="68" extrusionOk="0">
                  <a:moveTo>
                    <a:pt x="50" y="1"/>
                  </a:moveTo>
                  <a:cubicBezTo>
                    <a:pt x="1" y="1"/>
                    <a:pt x="57" y="68"/>
                    <a:pt x="84" y="68"/>
                  </a:cubicBezTo>
                  <a:cubicBezTo>
                    <a:pt x="92" y="68"/>
                    <a:pt x="98" y="62"/>
                    <a:pt x="98" y="48"/>
                  </a:cubicBezTo>
                  <a:cubicBezTo>
                    <a:pt x="98" y="17"/>
                    <a:pt x="82" y="1"/>
                    <a:pt x="5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45"/>
            <p:cNvSpPr/>
            <p:nvPr/>
          </p:nvSpPr>
          <p:spPr>
            <a:xfrm>
              <a:off x="4610460" y="4014812"/>
              <a:ext cx="2434" cy="1643"/>
            </a:xfrm>
            <a:custGeom>
              <a:avLst/>
              <a:gdLst/>
              <a:ahLst/>
              <a:cxnLst/>
              <a:rect l="l" t="t" r="r" b="b"/>
              <a:pathLst>
                <a:path w="80" h="54" extrusionOk="0">
                  <a:moveTo>
                    <a:pt x="48" y="0"/>
                  </a:moveTo>
                  <a:cubicBezTo>
                    <a:pt x="1" y="0"/>
                    <a:pt x="42" y="54"/>
                    <a:pt x="66" y="54"/>
                  </a:cubicBezTo>
                  <a:cubicBezTo>
                    <a:pt x="74" y="54"/>
                    <a:pt x="80" y="48"/>
                    <a:pt x="80" y="32"/>
                  </a:cubicBez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45"/>
            <p:cNvSpPr/>
            <p:nvPr/>
          </p:nvSpPr>
          <p:spPr>
            <a:xfrm>
              <a:off x="5140435" y="3845691"/>
              <a:ext cx="3408" cy="3408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48" y="1"/>
                  </a:moveTo>
                  <a:cubicBezTo>
                    <a:pt x="32" y="1"/>
                    <a:pt x="1" y="32"/>
                    <a:pt x="1" y="64"/>
                  </a:cubicBezTo>
                  <a:cubicBezTo>
                    <a:pt x="1" y="80"/>
                    <a:pt x="32" y="111"/>
                    <a:pt x="48" y="111"/>
                  </a:cubicBezTo>
                  <a:cubicBezTo>
                    <a:pt x="80" y="111"/>
                    <a:pt x="111" y="80"/>
                    <a:pt x="111" y="64"/>
                  </a:cubicBezTo>
                  <a:cubicBezTo>
                    <a:pt x="111" y="32"/>
                    <a:pt x="80" y="1"/>
                    <a:pt x="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45"/>
            <p:cNvSpPr/>
            <p:nvPr/>
          </p:nvSpPr>
          <p:spPr>
            <a:xfrm>
              <a:off x="4284296" y="2873440"/>
              <a:ext cx="8216" cy="8215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27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06"/>
                    <a:pt x="64" y="270"/>
                    <a:pt x="127" y="270"/>
                  </a:cubicBezTo>
                  <a:cubicBezTo>
                    <a:pt x="206" y="270"/>
                    <a:pt x="269" y="206"/>
                    <a:pt x="269" y="143"/>
                  </a:cubicBezTo>
                  <a:cubicBezTo>
                    <a:pt x="269" y="64"/>
                    <a:pt x="206" y="0"/>
                    <a:pt x="12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45"/>
            <p:cNvSpPr/>
            <p:nvPr/>
          </p:nvSpPr>
          <p:spPr>
            <a:xfrm>
              <a:off x="4918337" y="2923556"/>
              <a:ext cx="17376" cy="16887"/>
            </a:xfrm>
            <a:custGeom>
              <a:avLst/>
              <a:gdLst/>
              <a:ahLst/>
              <a:cxnLst/>
              <a:rect l="l" t="t" r="r" b="b"/>
              <a:pathLst>
                <a:path w="571" h="555" extrusionOk="0">
                  <a:moveTo>
                    <a:pt x="285" y="0"/>
                  </a:moveTo>
                  <a:cubicBezTo>
                    <a:pt x="127" y="0"/>
                    <a:pt x="0" y="127"/>
                    <a:pt x="0" y="269"/>
                  </a:cubicBezTo>
                  <a:cubicBezTo>
                    <a:pt x="0" y="428"/>
                    <a:pt x="127" y="554"/>
                    <a:pt x="285" y="554"/>
                  </a:cubicBezTo>
                  <a:cubicBezTo>
                    <a:pt x="444" y="554"/>
                    <a:pt x="570" y="428"/>
                    <a:pt x="570" y="269"/>
                  </a:cubicBezTo>
                  <a:cubicBezTo>
                    <a:pt x="570" y="127"/>
                    <a:pt x="444" y="0"/>
                    <a:pt x="285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45"/>
            <p:cNvSpPr/>
            <p:nvPr/>
          </p:nvSpPr>
          <p:spPr>
            <a:xfrm>
              <a:off x="4423994" y="3363430"/>
              <a:ext cx="29913" cy="26016"/>
            </a:xfrm>
            <a:custGeom>
              <a:avLst/>
              <a:gdLst/>
              <a:ahLst/>
              <a:cxnLst/>
              <a:rect l="l" t="t" r="r" b="b"/>
              <a:pathLst>
                <a:path w="983" h="855" extrusionOk="0">
                  <a:moveTo>
                    <a:pt x="555" y="0"/>
                  </a:moveTo>
                  <a:cubicBezTo>
                    <a:pt x="191" y="0"/>
                    <a:pt x="1" y="459"/>
                    <a:pt x="254" y="729"/>
                  </a:cubicBezTo>
                  <a:cubicBezTo>
                    <a:pt x="341" y="816"/>
                    <a:pt x="449" y="855"/>
                    <a:pt x="554" y="855"/>
                  </a:cubicBezTo>
                  <a:cubicBezTo>
                    <a:pt x="773" y="855"/>
                    <a:pt x="983" y="685"/>
                    <a:pt x="983" y="428"/>
                  </a:cubicBezTo>
                  <a:cubicBezTo>
                    <a:pt x="983" y="190"/>
                    <a:pt x="793" y="0"/>
                    <a:pt x="55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45"/>
            <p:cNvSpPr/>
            <p:nvPr/>
          </p:nvSpPr>
          <p:spPr>
            <a:xfrm>
              <a:off x="4973747" y="3379314"/>
              <a:ext cx="26991" cy="27020"/>
            </a:xfrm>
            <a:custGeom>
              <a:avLst/>
              <a:gdLst/>
              <a:ahLst/>
              <a:cxnLst/>
              <a:rect l="l" t="t" r="r" b="b"/>
              <a:pathLst>
                <a:path w="887" h="888" extrusionOk="0">
                  <a:moveTo>
                    <a:pt x="444" y="1"/>
                  </a:moveTo>
                  <a:cubicBezTo>
                    <a:pt x="206" y="1"/>
                    <a:pt x="0" y="207"/>
                    <a:pt x="0" y="444"/>
                  </a:cubicBezTo>
                  <a:cubicBezTo>
                    <a:pt x="0" y="697"/>
                    <a:pt x="206" y="887"/>
                    <a:pt x="444" y="887"/>
                  </a:cubicBezTo>
                  <a:cubicBezTo>
                    <a:pt x="697" y="887"/>
                    <a:pt x="887" y="697"/>
                    <a:pt x="887" y="444"/>
                  </a:cubicBezTo>
                  <a:cubicBezTo>
                    <a:pt x="887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45"/>
            <p:cNvSpPr/>
            <p:nvPr/>
          </p:nvSpPr>
          <p:spPr>
            <a:xfrm>
              <a:off x="3960535" y="3056529"/>
              <a:ext cx="26991" cy="23125"/>
            </a:xfrm>
            <a:custGeom>
              <a:avLst/>
              <a:gdLst/>
              <a:ahLst/>
              <a:cxnLst/>
              <a:rect l="l" t="t" r="r" b="b"/>
              <a:pathLst>
                <a:path w="887" h="760" extrusionOk="0">
                  <a:moveTo>
                    <a:pt x="507" y="0"/>
                  </a:moveTo>
                  <a:cubicBezTo>
                    <a:pt x="174" y="0"/>
                    <a:pt x="0" y="412"/>
                    <a:pt x="238" y="649"/>
                  </a:cubicBezTo>
                  <a:cubicBezTo>
                    <a:pt x="319" y="725"/>
                    <a:pt x="414" y="759"/>
                    <a:pt x="507" y="759"/>
                  </a:cubicBezTo>
                  <a:cubicBezTo>
                    <a:pt x="704" y="759"/>
                    <a:pt x="887" y="606"/>
                    <a:pt x="887" y="380"/>
                  </a:cubicBezTo>
                  <a:cubicBezTo>
                    <a:pt x="887" y="174"/>
                    <a:pt x="728" y="0"/>
                    <a:pt x="507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45"/>
            <p:cNvSpPr/>
            <p:nvPr/>
          </p:nvSpPr>
          <p:spPr>
            <a:xfrm>
              <a:off x="4490510" y="2917288"/>
              <a:ext cx="24587" cy="21025"/>
            </a:xfrm>
            <a:custGeom>
              <a:avLst/>
              <a:gdLst/>
              <a:ahLst/>
              <a:cxnLst/>
              <a:rect l="l" t="t" r="r" b="b"/>
              <a:pathLst>
                <a:path w="808" h="691" extrusionOk="0">
                  <a:moveTo>
                    <a:pt x="459" y="0"/>
                  </a:moveTo>
                  <a:cubicBezTo>
                    <a:pt x="143" y="0"/>
                    <a:pt x="0" y="380"/>
                    <a:pt x="206" y="586"/>
                  </a:cubicBezTo>
                  <a:cubicBezTo>
                    <a:pt x="278" y="658"/>
                    <a:pt x="366" y="690"/>
                    <a:pt x="453" y="690"/>
                  </a:cubicBezTo>
                  <a:cubicBezTo>
                    <a:pt x="634" y="690"/>
                    <a:pt x="808" y="552"/>
                    <a:pt x="808" y="349"/>
                  </a:cubicBezTo>
                  <a:cubicBezTo>
                    <a:pt x="808" y="159"/>
                    <a:pt x="649" y="0"/>
                    <a:pt x="45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45"/>
            <p:cNvSpPr/>
            <p:nvPr/>
          </p:nvSpPr>
          <p:spPr>
            <a:xfrm>
              <a:off x="4633586" y="3730550"/>
              <a:ext cx="21727" cy="21238"/>
            </a:xfrm>
            <a:custGeom>
              <a:avLst/>
              <a:gdLst/>
              <a:ahLst/>
              <a:cxnLst/>
              <a:rect l="l" t="t" r="r" b="b"/>
              <a:pathLst>
                <a:path w="714" h="698" extrusionOk="0">
                  <a:moveTo>
                    <a:pt x="365" y="0"/>
                  </a:moveTo>
                  <a:cubicBezTo>
                    <a:pt x="159" y="0"/>
                    <a:pt x="1" y="159"/>
                    <a:pt x="1" y="349"/>
                  </a:cubicBezTo>
                  <a:cubicBezTo>
                    <a:pt x="1" y="539"/>
                    <a:pt x="159" y="697"/>
                    <a:pt x="365" y="697"/>
                  </a:cubicBezTo>
                  <a:cubicBezTo>
                    <a:pt x="555" y="697"/>
                    <a:pt x="713" y="539"/>
                    <a:pt x="713" y="349"/>
                  </a:cubicBezTo>
                  <a:cubicBezTo>
                    <a:pt x="713" y="159"/>
                    <a:pt x="555" y="0"/>
                    <a:pt x="365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45"/>
            <p:cNvSpPr/>
            <p:nvPr/>
          </p:nvSpPr>
          <p:spPr>
            <a:xfrm>
              <a:off x="4129049" y="3789794"/>
              <a:ext cx="5903" cy="4138"/>
            </a:xfrm>
            <a:custGeom>
              <a:avLst/>
              <a:gdLst/>
              <a:ahLst/>
              <a:cxnLst/>
              <a:rect l="l" t="t" r="r" b="b"/>
              <a:pathLst>
                <a:path w="194" h="136" extrusionOk="0">
                  <a:moveTo>
                    <a:pt x="99" y="1"/>
                  </a:moveTo>
                  <a:cubicBezTo>
                    <a:pt x="0" y="1"/>
                    <a:pt x="112" y="135"/>
                    <a:pt x="167" y="135"/>
                  </a:cubicBezTo>
                  <a:cubicBezTo>
                    <a:pt x="183" y="135"/>
                    <a:pt x="194" y="124"/>
                    <a:pt x="194" y="96"/>
                  </a:cubicBezTo>
                  <a:cubicBezTo>
                    <a:pt x="194" y="33"/>
                    <a:pt x="146" y="1"/>
                    <a:pt x="9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45"/>
            <p:cNvSpPr/>
            <p:nvPr/>
          </p:nvSpPr>
          <p:spPr>
            <a:xfrm>
              <a:off x="5350028" y="3581176"/>
              <a:ext cx="10620" cy="8672"/>
            </a:xfrm>
            <a:custGeom>
              <a:avLst/>
              <a:gdLst/>
              <a:ahLst/>
              <a:cxnLst/>
              <a:rect l="l" t="t" r="r" b="b"/>
              <a:pathLst>
                <a:path w="349" h="285" extrusionOk="0">
                  <a:moveTo>
                    <a:pt x="190" y="1"/>
                  </a:moveTo>
                  <a:cubicBezTo>
                    <a:pt x="64" y="1"/>
                    <a:pt x="0" y="159"/>
                    <a:pt x="95" y="238"/>
                  </a:cubicBezTo>
                  <a:cubicBezTo>
                    <a:pt x="127" y="270"/>
                    <a:pt x="166" y="284"/>
                    <a:pt x="203" y="284"/>
                  </a:cubicBezTo>
                  <a:cubicBezTo>
                    <a:pt x="278" y="284"/>
                    <a:pt x="349" y="228"/>
                    <a:pt x="349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45"/>
            <p:cNvSpPr/>
            <p:nvPr/>
          </p:nvSpPr>
          <p:spPr>
            <a:xfrm>
              <a:off x="4820539" y="3955903"/>
              <a:ext cx="8216" cy="7972"/>
            </a:xfrm>
            <a:custGeom>
              <a:avLst/>
              <a:gdLst/>
              <a:ahLst/>
              <a:cxnLst/>
              <a:rect l="l" t="t" r="r" b="b"/>
              <a:pathLst>
                <a:path w="270" h="262" extrusionOk="0">
                  <a:moveTo>
                    <a:pt x="135" y="1"/>
                  </a:moveTo>
                  <a:cubicBezTo>
                    <a:pt x="67" y="1"/>
                    <a:pt x="0" y="44"/>
                    <a:pt x="0" y="131"/>
                  </a:cubicBezTo>
                  <a:cubicBezTo>
                    <a:pt x="0" y="218"/>
                    <a:pt x="67" y="262"/>
                    <a:pt x="135" y="262"/>
                  </a:cubicBezTo>
                  <a:cubicBezTo>
                    <a:pt x="202" y="262"/>
                    <a:pt x="269" y="218"/>
                    <a:pt x="269" y="131"/>
                  </a:cubicBezTo>
                  <a:cubicBezTo>
                    <a:pt x="269" y="44"/>
                    <a:pt x="202" y="1"/>
                    <a:pt x="135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45"/>
            <p:cNvSpPr/>
            <p:nvPr/>
          </p:nvSpPr>
          <p:spPr>
            <a:xfrm>
              <a:off x="4941463" y="3585041"/>
              <a:ext cx="23157" cy="19534"/>
            </a:xfrm>
            <a:custGeom>
              <a:avLst/>
              <a:gdLst/>
              <a:ahLst/>
              <a:cxnLst/>
              <a:rect l="l" t="t" r="r" b="b"/>
              <a:pathLst>
                <a:path w="761" h="642" extrusionOk="0">
                  <a:moveTo>
                    <a:pt x="444" y="1"/>
                  </a:moveTo>
                  <a:cubicBezTo>
                    <a:pt x="143" y="1"/>
                    <a:pt x="0" y="349"/>
                    <a:pt x="206" y="555"/>
                  </a:cubicBezTo>
                  <a:cubicBezTo>
                    <a:pt x="271" y="614"/>
                    <a:pt x="349" y="641"/>
                    <a:pt x="427" y="641"/>
                  </a:cubicBezTo>
                  <a:cubicBezTo>
                    <a:pt x="596" y="641"/>
                    <a:pt x="760" y="513"/>
                    <a:pt x="760" y="317"/>
                  </a:cubicBezTo>
                  <a:cubicBezTo>
                    <a:pt x="760" y="143"/>
                    <a:pt x="618" y="1"/>
                    <a:pt x="44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45"/>
            <p:cNvSpPr/>
            <p:nvPr/>
          </p:nvSpPr>
          <p:spPr>
            <a:xfrm>
              <a:off x="4242852" y="3404843"/>
              <a:ext cx="32804" cy="33288"/>
            </a:xfrm>
            <a:custGeom>
              <a:avLst/>
              <a:gdLst/>
              <a:ahLst/>
              <a:cxnLst/>
              <a:rect l="l" t="t" r="r" b="b"/>
              <a:pathLst>
                <a:path w="1078" h="1094" extrusionOk="0">
                  <a:moveTo>
                    <a:pt x="539" y="1"/>
                  </a:moveTo>
                  <a:cubicBezTo>
                    <a:pt x="238" y="1"/>
                    <a:pt x="1" y="254"/>
                    <a:pt x="1" y="555"/>
                  </a:cubicBezTo>
                  <a:cubicBezTo>
                    <a:pt x="1" y="856"/>
                    <a:pt x="238" y="1093"/>
                    <a:pt x="539" y="1093"/>
                  </a:cubicBezTo>
                  <a:cubicBezTo>
                    <a:pt x="840" y="1093"/>
                    <a:pt x="1077" y="856"/>
                    <a:pt x="1077" y="555"/>
                  </a:cubicBezTo>
                  <a:cubicBezTo>
                    <a:pt x="1077" y="254"/>
                    <a:pt x="840" y="1"/>
                    <a:pt x="539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45"/>
            <p:cNvSpPr/>
            <p:nvPr/>
          </p:nvSpPr>
          <p:spPr>
            <a:xfrm>
              <a:off x="3745831" y="3255318"/>
              <a:ext cx="6573" cy="6085"/>
            </a:xfrm>
            <a:custGeom>
              <a:avLst/>
              <a:gdLst/>
              <a:ahLst/>
              <a:cxnLst/>
              <a:rect l="l" t="t" r="r" b="b"/>
              <a:pathLst>
                <a:path w="216" h="200" extrusionOk="0">
                  <a:moveTo>
                    <a:pt x="92" y="1"/>
                  </a:moveTo>
                  <a:cubicBezTo>
                    <a:pt x="1" y="1"/>
                    <a:pt x="4" y="199"/>
                    <a:pt x="101" y="199"/>
                  </a:cubicBezTo>
                  <a:cubicBezTo>
                    <a:pt x="107" y="199"/>
                    <a:pt x="114" y="198"/>
                    <a:pt x="121" y="196"/>
                  </a:cubicBezTo>
                  <a:cubicBezTo>
                    <a:pt x="168" y="196"/>
                    <a:pt x="216" y="149"/>
                    <a:pt x="216" y="101"/>
                  </a:cubicBezTo>
                  <a:cubicBezTo>
                    <a:pt x="216" y="46"/>
                    <a:pt x="180" y="3"/>
                    <a:pt x="139" y="3"/>
                  </a:cubicBezTo>
                  <a:cubicBezTo>
                    <a:pt x="133" y="3"/>
                    <a:pt x="127" y="4"/>
                    <a:pt x="121" y="6"/>
                  </a:cubicBezTo>
                  <a:cubicBezTo>
                    <a:pt x="111" y="3"/>
                    <a:pt x="101" y="1"/>
                    <a:pt x="9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45"/>
            <p:cNvSpPr/>
            <p:nvPr/>
          </p:nvSpPr>
          <p:spPr>
            <a:xfrm>
              <a:off x="4231289" y="3643342"/>
              <a:ext cx="16889" cy="14514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1" y="254"/>
                    <a:pt x="143" y="412"/>
                  </a:cubicBezTo>
                  <a:cubicBezTo>
                    <a:pt x="192" y="457"/>
                    <a:pt x="251" y="476"/>
                    <a:pt x="308" y="476"/>
                  </a:cubicBezTo>
                  <a:cubicBezTo>
                    <a:pt x="435" y="476"/>
                    <a:pt x="555" y="380"/>
                    <a:pt x="555" y="238"/>
                  </a:cubicBezTo>
                  <a:cubicBezTo>
                    <a:pt x="555" y="111"/>
                    <a:pt x="460" y="1"/>
                    <a:pt x="3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45"/>
            <p:cNvSpPr/>
            <p:nvPr/>
          </p:nvSpPr>
          <p:spPr>
            <a:xfrm>
              <a:off x="4636963" y="3377762"/>
              <a:ext cx="11107" cy="11228"/>
            </a:xfrm>
            <a:custGeom>
              <a:avLst/>
              <a:gdLst/>
              <a:ahLst/>
              <a:cxnLst/>
              <a:rect l="l" t="t" r="r" b="b"/>
              <a:pathLst>
                <a:path w="365" h="369" extrusionOk="0">
                  <a:moveTo>
                    <a:pt x="183" y="0"/>
                  </a:moveTo>
                  <a:cubicBezTo>
                    <a:pt x="92" y="0"/>
                    <a:pt x="0" y="60"/>
                    <a:pt x="0" y="178"/>
                  </a:cubicBezTo>
                  <a:cubicBezTo>
                    <a:pt x="0" y="305"/>
                    <a:pt x="92" y="368"/>
                    <a:pt x="183" y="368"/>
                  </a:cubicBezTo>
                  <a:cubicBezTo>
                    <a:pt x="274" y="368"/>
                    <a:pt x="365" y="305"/>
                    <a:pt x="365" y="178"/>
                  </a:cubicBezTo>
                  <a:cubicBezTo>
                    <a:pt x="365" y="60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45"/>
            <p:cNvSpPr/>
            <p:nvPr/>
          </p:nvSpPr>
          <p:spPr>
            <a:xfrm>
              <a:off x="4170584" y="3192392"/>
              <a:ext cx="23644" cy="19839"/>
            </a:xfrm>
            <a:custGeom>
              <a:avLst/>
              <a:gdLst/>
              <a:ahLst/>
              <a:cxnLst/>
              <a:rect l="l" t="t" r="r" b="b"/>
              <a:pathLst>
                <a:path w="777" h="652" extrusionOk="0">
                  <a:moveTo>
                    <a:pt x="444" y="0"/>
                  </a:moveTo>
                  <a:cubicBezTo>
                    <a:pt x="143" y="0"/>
                    <a:pt x="0" y="349"/>
                    <a:pt x="206" y="554"/>
                  </a:cubicBezTo>
                  <a:cubicBezTo>
                    <a:pt x="274" y="622"/>
                    <a:pt x="358" y="652"/>
                    <a:pt x="441" y="652"/>
                  </a:cubicBezTo>
                  <a:cubicBezTo>
                    <a:pt x="611" y="652"/>
                    <a:pt x="776" y="525"/>
                    <a:pt x="776" y="333"/>
                  </a:cubicBezTo>
                  <a:cubicBezTo>
                    <a:pt x="776" y="143"/>
                    <a:pt x="618" y="0"/>
                    <a:pt x="444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45"/>
            <p:cNvSpPr/>
            <p:nvPr/>
          </p:nvSpPr>
          <p:spPr>
            <a:xfrm>
              <a:off x="5215107" y="3527713"/>
              <a:ext cx="15945" cy="13662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90" y="427"/>
                    <a:pt x="247" y="448"/>
                    <a:pt x="303" y="448"/>
                  </a:cubicBezTo>
                  <a:cubicBezTo>
                    <a:pt x="416" y="448"/>
                    <a:pt x="523" y="360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45"/>
            <p:cNvSpPr/>
            <p:nvPr/>
          </p:nvSpPr>
          <p:spPr>
            <a:xfrm>
              <a:off x="4349809" y="2913423"/>
              <a:ext cx="27022" cy="27020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191" y="1"/>
                    <a:pt x="1" y="191"/>
                    <a:pt x="1" y="444"/>
                  </a:cubicBezTo>
                  <a:cubicBezTo>
                    <a:pt x="1" y="681"/>
                    <a:pt x="191" y="887"/>
                    <a:pt x="444" y="887"/>
                  </a:cubicBezTo>
                  <a:cubicBezTo>
                    <a:pt x="681" y="887"/>
                    <a:pt x="887" y="681"/>
                    <a:pt x="887" y="444"/>
                  </a:cubicBezTo>
                  <a:cubicBezTo>
                    <a:pt x="887" y="191"/>
                    <a:pt x="681" y="1"/>
                    <a:pt x="44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45"/>
            <p:cNvSpPr/>
            <p:nvPr/>
          </p:nvSpPr>
          <p:spPr>
            <a:xfrm>
              <a:off x="5151998" y="3159620"/>
              <a:ext cx="13998" cy="13997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22" y="460"/>
                  </a:cubicBezTo>
                  <a:cubicBezTo>
                    <a:pt x="349" y="460"/>
                    <a:pt x="460" y="365"/>
                    <a:pt x="460" y="238"/>
                  </a:cubicBezTo>
                  <a:cubicBezTo>
                    <a:pt x="460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45"/>
            <p:cNvSpPr/>
            <p:nvPr/>
          </p:nvSpPr>
          <p:spPr>
            <a:xfrm>
              <a:off x="4982420" y="3802817"/>
              <a:ext cx="20266" cy="17252"/>
            </a:xfrm>
            <a:custGeom>
              <a:avLst/>
              <a:gdLst/>
              <a:ahLst/>
              <a:cxnLst/>
              <a:rect l="l" t="t" r="r" b="b"/>
              <a:pathLst>
                <a:path w="666" h="567" extrusionOk="0">
                  <a:moveTo>
                    <a:pt x="380" y="0"/>
                  </a:moveTo>
                  <a:cubicBezTo>
                    <a:pt x="127" y="0"/>
                    <a:pt x="0" y="301"/>
                    <a:pt x="190" y="475"/>
                  </a:cubicBezTo>
                  <a:cubicBezTo>
                    <a:pt x="248" y="539"/>
                    <a:pt x="320" y="567"/>
                    <a:pt x="391" y="567"/>
                  </a:cubicBezTo>
                  <a:cubicBezTo>
                    <a:pt x="532" y="567"/>
                    <a:pt x="665" y="454"/>
                    <a:pt x="665" y="285"/>
                  </a:cubicBezTo>
                  <a:cubicBezTo>
                    <a:pt x="665" y="127"/>
                    <a:pt x="539" y="0"/>
                    <a:pt x="38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45"/>
            <p:cNvSpPr/>
            <p:nvPr/>
          </p:nvSpPr>
          <p:spPr>
            <a:xfrm>
              <a:off x="5075835" y="3847151"/>
              <a:ext cx="4899" cy="3073"/>
            </a:xfrm>
            <a:custGeom>
              <a:avLst/>
              <a:gdLst/>
              <a:ahLst/>
              <a:cxnLst/>
              <a:rect l="l" t="t" r="r" b="b"/>
              <a:pathLst>
                <a:path w="161" h="101" extrusionOk="0">
                  <a:moveTo>
                    <a:pt x="97" y="0"/>
                  </a:moveTo>
                  <a:cubicBezTo>
                    <a:pt x="1" y="0"/>
                    <a:pt x="87" y="100"/>
                    <a:pt x="134" y="100"/>
                  </a:cubicBezTo>
                  <a:cubicBezTo>
                    <a:pt x="149" y="100"/>
                    <a:pt x="160" y="90"/>
                    <a:pt x="160" y="63"/>
                  </a:cubicBezTo>
                  <a:cubicBezTo>
                    <a:pt x="160" y="32"/>
                    <a:pt x="129" y="0"/>
                    <a:pt x="97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45"/>
            <p:cNvSpPr/>
            <p:nvPr/>
          </p:nvSpPr>
          <p:spPr>
            <a:xfrm>
              <a:off x="5072975" y="3048343"/>
              <a:ext cx="25105" cy="25559"/>
            </a:xfrm>
            <a:custGeom>
              <a:avLst/>
              <a:gdLst/>
              <a:ahLst/>
              <a:cxnLst/>
              <a:rect l="l" t="t" r="r" b="b"/>
              <a:pathLst>
                <a:path w="825" h="840" extrusionOk="0">
                  <a:moveTo>
                    <a:pt x="413" y="0"/>
                  </a:moveTo>
                  <a:cubicBezTo>
                    <a:pt x="191" y="0"/>
                    <a:pt x="1" y="190"/>
                    <a:pt x="1" y="412"/>
                  </a:cubicBezTo>
                  <a:cubicBezTo>
                    <a:pt x="1" y="649"/>
                    <a:pt x="191" y="839"/>
                    <a:pt x="413" y="839"/>
                  </a:cubicBezTo>
                  <a:cubicBezTo>
                    <a:pt x="634" y="839"/>
                    <a:pt x="824" y="649"/>
                    <a:pt x="824" y="412"/>
                  </a:cubicBezTo>
                  <a:cubicBezTo>
                    <a:pt x="824" y="190"/>
                    <a:pt x="634" y="0"/>
                    <a:pt x="413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45"/>
            <p:cNvSpPr/>
            <p:nvPr/>
          </p:nvSpPr>
          <p:spPr>
            <a:xfrm>
              <a:off x="4178769" y="3698265"/>
              <a:ext cx="18349" cy="15305"/>
            </a:xfrm>
            <a:custGeom>
              <a:avLst/>
              <a:gdLst/>
              <a:ahLst/>
              <a:cxnLst/>
              <a:rect l="l" t="t" r="r" b="b"/>
              <a:pathLst>
                <a:path w="603" h="503" extrusionOk="0">
                  <a:moveTo>
                    <a:pt x="349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6" y="480"/>
                    <a:pt x="282" y="503"/>
                    <a:pt x="347" y="503"/>
                  </a:cubicBezTo>
                  <a:cubicBezTo>
                    <a:pt x="480" y="503"/>
                    <a:pt x="602" y="403"/>
                    <a:pt x="602" y="254"/>
                  </a:cubicBezTo>
                  <a:cubicBezTo>
                    <a:pt x="602" y="111"/>
                    <a:pt x="491" y="1"/>
                    <a:pt x="349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45"/>
            <p:cNvSpPr/>
            <p:nvPr/>
          </p:nvSpPr>
          <p:spPr>
            <a:xfrm>
              <a:off x="4301153" y="2986178"/>
              <a:ext cx="25561" cy="25072"/>
            </a:xfrm>
            <a:custGeom>
              <a:avLst/>
              <a:gdLst/>
              <a:ahLst/>
              <a:cxnLst/>
              <a:rect l="l" t="t" r="r" b="b"/>
              <a:pathLst>
                <a:path w="840" h="824" extrusionOk="0">
                  <a:moveTo>
                    <a:pt x="428" y="1"/>
                  </a:moveTo>
                  <a:cubicBezTo>
                    <a:pt x="190" y="1"/>
                    <a:pt x="0" y="191"/>
                    <a:pt x="0" y="412"/>
                  </a:cubicBezTo>
                  <a:cubicBezTo>
                    <a:pt x="0" y="634"/>
                    <a:pt x="190" y="824"/>
                    <a:pt x="428" y="824"/>
                  </a:cubicBezTo>
                  <a:cubicBezTo>
                    <a:pt x="650" y="824"/>
                    <a:pt x="840" y="634"/>
                    <a:pt x="840" y="412"/>
                  </a:cubicBezTo>
                  <a:cubicBezTo>
                    <a:pt x="840" y="191"/>
                    <a:pt x="650" y="1"/>
                    <a:pt x="42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45"/>
            <p:cNvSpPr/>
            <p:nvPr/>
          </p:nvSpPr>
          <p:spPr>
            <a:xfrm>
              <a:off x="4524712" y="3191874"/>
              <a:ext cx="31830" cy="27233"/>
            </a:xfrm>
            <a:custGeom>
              <a:avLst/>
              <a:gdLst/>
              <a:ahLst/>
              <a:cxnLst/>
              <a:rect l="l" t="t" r="r" b="b"/>
              <a:pathLst>
                <a:path w="1046" h="895" extrusionOk="0">
                  <a:moveTo>
                    <a:pt x="628" y="1"/>
                  </a:moveTo>
                  <a:cubicBezTo>
                    <a:pt x="619" y="1"/>
                    <a:pt x="611" y="1"/>
                    <a:pt x="602" y="1"/>
                  </a:cubicBezTo>
                  <a:cubicBezTo>
                    <a:pt x="190" y="1"/>
                    <a:pt x="0" y="476"/>
                    <a:pt x="285" y="761"/>
                  </a:cubicBezTo>
                  <a:cubicBezTo>
                    <a:pt x="372" y="853"/>
                    <a:pt x="482" y="894"/>
                    <a:pt x="591" y="894"/>
                  </a:cubicBezTo>
                  <a:cubicBezTo>
                    <a:pt x="820" y="894"/>
                    <a:pt x="1045" y="713"/>
                    <a:pt x="1045" y="445"/>
                  </a:cubicBezTo>
                  <a:cubicBezTo>
                    <a:pt x="1045" y="201"/>
                    <a:pt x="854" y="1"/>
                    <a:pt x="62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45"/>
            <p:cNvSpPr/>
            <p:nvPr/>
          </p:nvSpPr>
          <p:spPr>
            <a:xfrm>
              <a:off x="4755483" y="3625997"/>
              <a:ext cx="29913" cy="25559"/>
            </a:xfrm>
            <a:custGeom>
              <a:avLst/>
              <a:gdLst/>
              <a:ahLst/>
              <a:cxnLst/>
              <a:rect l="l" t="t" r="r" b="b"/>
              <a:pathLst>
                <a:path w="983" h="840" extrusionOk="0">
                  <a:moveTo>
                    <a:pt x="571" y="1"/>
                  </a:moveTo>
                  <a:cubicBezTo>
                    <a:pt x="191" y="1"/>
                    <a:pt x="1" y="460"/>
                    <a:pt x="270" y="713"/>
                  </a:cubicBezTo>
                  <a:cubicBezTo>
                    <a:pt x="352" y="801"/>
                    <a:pt x="457" y="840"/>
                    <a:pt x="560" y="840"/>
                  </a:cubicBezTo>
                  <a:cubicBezTo>
                    <a:pt x="774" y="840"/>
                    <a:pt x="982" y="673"/>
                    <a:pt x="982" y="428"/>
                  </a:cubicBezTo>
                  <a:cubicBezTo>
                    <a:pt x="982" y="191"/>
                    <a:pt x="792" y="1"/>
                    <a:pt x="57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45"/>
            <p:cNvSpPr/>
            <p:nvPr/>
          </p:nvSpPr>
          <p:spPr>
            <a:xfrm>
              <a:off x="5391502" y="3392824"/>
              <a:ext cx="8642" cy="5903"/>
            </a:xfrm>
            <a:custGeom>
              <a:avLst/>
              <a:gdLst/>
              <a:ahLst/>
              <a:cxnLst/>
              <a:rect l="l" t="t" r="r" b="b"/>
              <a:pathLst>
                <a:path w="284" h="194" extrusionOk="0">
                  <a:moveTo>
                    <a:pt x="157" y="0"/>
                  </a:moveTo>
                  <a:cubicBezTo>
                    <a:pt x="0" y="0"/>
                    <a:pt x="157" y="194"/>
                    <a:pt x="240" y="194"/>
                  </a:cubicBezTo>
                  <a:cubicBezTo>
                    <a:pt x="265" y="194"/>
                    <a:pt x="284" y="175"/>
                    <a:pt x="284" y="127"/>
                  </a:cubicBezTo>
                  <a:cubicBezTo>
                    <a:pt x="284" y="63"/>
                    <a:pt x="221" y="0"/>
                    <a:pt x="157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45"/>
            <p:cNvSpPr/>
            <p:nvPr/>
          </p:nvSpPr>
          <p:spPr>
            <a:xfrm>
              <a:off x="4631182" y="3206358"/>
              <a:ext cx="21240" cy="17891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6" y="0"/>
                  </a:moveTo>
                  <a:cubicBezTo>
                    <a:pt x="143" y="0"/>
                    <a:pt x="0" y="317"/>
                    <a:pt x="190" y="507"/>
                  </a:cubicBezTo>
                  <a:cubicBezTo>
                    <a:pt x="250" y="562"/>
                    <a:pt x="323" y="587"/>
                    <a:pt x="394" y="587"/>
                  </a:cubicBezTo>
                  <a:cubicBezTo>
                    <a:pt x="549" y="587"/>
                    <a:pt x="697" y="470"/>
                    <a:pt x="697" y="285"/>
                  </a:cubicBezTo>
                  <a:cubicBezTo>
                    <a:pt x="697" y="127"/>
                    <a:pt x="570" y="0"/>
                    <a:pt x="39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45"/>
            <p:cNvSpPr/>
            <p:nvPr/>
          </p:nvSpPr>
          <p:spPr>
            <a:xfrm>
              <a:off x="5192468" y="3084949"/>
              <a:ext cx="7729" cy="6785"/>
            </a:xfrm>
            <a:custGeom>
              <a:avLst/>
              <a:gdLst/>
              <a:ahLst/>
              <a:cxnLst/>
              <a:rect l="l" t="t" r="r" b="b"/>
              <a:pathLst>
                <a:path w="254" h="223" extrusionOk="0">
                  <a:moveTo>
                    <a:pt x="143" y="0"/>
                  </a:moveTo>
                  <a:cubicBezTo>
                    <a:pt x="1" y="0"/>
                    <a:pt x="1" y="222"/>
                    <a:pt x="143" y="222"/>
                  </a:cubicBezTo>
                  <a:cubicBezTo>
                    <a:pt x="207" y="222"/>
                    <a:pt x="254" y="159"/>
                    <a:pt x="254" y="111"/>
                  </a:cubicBezTo>
                  <a:cubicBezTo>
                    <a:pt x="254" y="48"/>
                    <a:pt x="207" y="0"/>
                    <a:pt x="143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45"/>
            <p:cNvSpPr/>
            <p:nvPr/>
          </p:nvSpPr>
          <p:spPr>
            <a:xfrm>
              <a:off x="4610460" y="3162024"/>
              <a:ext cx="20266" cy="20265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1"/>
                  </a:moveTo>
                  <a:cubicBezTo>
                    <a:pt x="143" y="1"/>
                    <a:pt x="1" y="159"/>
                    <a:pt x="1" y="333"/>
                  </a:cubicBezTo>
                  <a:cubicBezTo>
                    <a:pt x="1" y="523"/>
                    <a:pt x="143" y="666"/>
                    <a:pt x="333" y="666"/>
                  </a:cubicBezTo>
                  <a:cubicBezTo>
                    <a:pt x="507" y="666"/>
                    <a:pt x="666" y="523"/>
                    <a:pt x="666" y="333"/>
                  </a:cubicBezTo>
                  <a:cubicBezTo>
                    <a:pt x="666" y="159"/>
                    <a:pt x="507" y="1"/>
                    <a:pt x="33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45"/>
            <p:cNvSpPr/>
            <p:nvPr/>
          </p:nvSpPr>
          <p:spPr>
            <a:xfrm>
              <a:off x="4621049" y="3256474"/>
              <a:ext cx="12568" cy="10284"/>
            </a:xfrm>
            <a:custGeom>
              <a:avLst/>
              <a:gdLst/>
              <a:ahLst/>
              <a:cxnLst/>
              <a:rect l="l" t="t" r="r" b="b"/>
              <a:pathLst>
                <a:path w="413" h="338" extrusionOk="0">
                  <a:moveTo>
                    <a:pt x="238" y="0"/>
                  </a:moveTo>
                  <a:cubicBezTo>
                    <a:pt x="80" y="0"/>
                    <a:pt x="1" y="190"/>
                    <a:pt x="112" y="285"/>
                  </a:cubicBezTo>
                  <a:cubicBezTo>
                    <a:pt x="148" y="321"/>
                    <a:pt x="193" y="337"/>
                    <a:pt x="237" y="337"/>
                  </a:cubicBezTo>
                  <a:cubicBezTo>
                    <a:pt x="327" y="337"/>
                    <a:pt x="413" y="270"/>
                    <a:pt x="413" y="174"/>
                  </a:cubicBezTo>
                  <a:cubicBezTo>
                    <a:pt x="413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45"/>
            <p:cNvSpPr/>
            <p:nvPr/>
          </p:nvSpPr>
          <p:spPr>
            <a:xfrm>
              <a:off x="5129359" y="3503127"/>
              <a:ext cx="12081" cy="10315"/>
            </a:xfrm>
            <a:custGeom>
              <a:avLst/>
              <a:gdLst/>
              <a:ahLst/>
              <a:cxnLst/>
              <a:rect l="l" t="t" r="r" b="b"/>
              <a:pathLst>
                <a:path w="397" h="339" extrusionOk="0">
                  <a:moveTo>
                    <a:pt x="222" y="1"/>
                  </a:moveTo>
                  <a:cubicBezTo>
                    <a:pt x="64" y="1"/>
                    <a:pt x="0" y="191"/>
                    <a:pt x="95" y="286"/>
                  </a:cubicBezTo>
                  <a:cubicBezTo>
                    <a:pt x="132" y="322"/>
                    <a:pt x="177" y="338"/>
                    <a:pt x="220" y="338"/>
                  </a:cubicBezTo>
                  <a:cubicBezTo>
                    <a:pt x="310" y="338"/>
                    <a:pt x="396" y="271"/>
                    <a:pt x="396" y="175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45"/>
            <p:cNvSpPr/>
            <p:nvPr/>
          </p:nvSpPr>
          <p:spPr>
            <a:xfrm>
              <a:off x="5558159" y="3381383"/>
              <a:ext cx="6786" cy="6511"/>
            </a:xfrm>
            <a:custGeom>
              <a:avLst/>
              <a:gdLst/>
              <a:ahLst/>
              <a:cxnLst/>
              <a:rect l="l" t="t" r="r" b="b"/>
              <a:pathLst>
                <a:path w="223" h="214" extrusionOk="0">
                  <a:moveTo>
                    <a:pt x="111" y="0"/>
                  </a:moveTo>
                  <a:cubicBezTo>
                    <a:pt x="56" y="0"/>
                    <a:pt x="0" y="36"/>
                    <a:pt x="0" y="107"/>
                  </a:cubicBezTo>
                  <a:cubicBezTo>
                    <a:pt x="0" y="178"/>
                    <a:pt x="56" y="214"/>
                    <a:pt x="111" y="214"/>
                  </a:cubicBezTo>
                  <a:cubicBezTo>
                    <a:pt x="167" y="214"/>
                    <a:pt x="222" y="178"/>
                    <a:pt x="222" y="107"/>
                  </a:cubicBezTo>
                  <a:cubicBezTo>
                    <a:pt x="222" y="36"/>
                    <a:pt x="167" y="0"/>
                    <a:pt x="111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45"/>
            <p:cNvSpPr/>
            <p:nvPr/>
          </p:nvSpPr>
          <p:spPr>
            <a:xfrm>
              <a:off x="5162587" y="3700669"/>
              <a:ext cx="5812" cy="5812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6" y="1"/>
                  </a:moveTo>
                  <a:cubicBezTo>
                    <a:pt x="48" y="1"/>
                    <a:pt x="1" y="32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43" y="191"/>
                    <a:pt x="191" y="143"/>
                    <a:pt x="191" y="96"/>
                  </a:cubicBezTo>
                  <a:cubicBezTo>
                    <a:pt x="191" y="32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45"/>
            <p:cNvSpPr/>
            <p:nvPr/>
          </p:nvSpPr>
          <p:spPr>
            <a:xfrm>
              <a:off x="5439153" y="3020866"/>
              <a:ext cx="15458" cy="13571"/>
            </a:xfrm>
            <a:custGeom>
              <a:avLst/>
              <a:gdLst/>
              <a:ahLst/>
              <a:cxnLst/>
              <a:rect l="l" t="t" r="r" b="b"/>
              <a:pathLst>
                <a:path w="508" h="446" extrusionOk="0">
                  <a:moveTo>
                    <a:pt x="286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83" y="425"/>
                    <a:pt x="234" y="445"/>
                    <a:pt x="285" y="445"/>
                  </a:cubicBezTo>
                  <a:cubicBezTo>
                    <a:pt x="396" y="445"/>
                    <a:pt x="507" y="352"/>
                    <a:pt x="507" y="222"/>
                  </a:cubicBezTo>
                  <a:cubicBezTo>
                    <a:pt x="507" y="96"/>
                    <a:pt x="412" y="1"/>
                    <a:pt x="28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45"/>
            <p:cNvSpPr/>
            <p:nvPr/>
          </p:nvSpPr>
          <p:spPr>
            <a:xfrm>
              <a:off x="3818860" y="2892702"/>
              <a:ext cx="10650" cy="10163"/>
            </a:xfrm>
            <a:custGeom>
              <a:avLst/>
              <a:gdLst/>
              <a:ahLst/>
              <a:cxnLst/>
              <a:rect l="l" t="t" r="r" b="b"/>
              <a:pathLst>
                <a:path w="350" h="334" extrusionOk="0">
                  <a:moveTo>
                    <a:pt x="175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70" y="333"/>
                    <a:pt x="349" y="254"/>
                    <a:pt x="349" y="159"/>
                  </a:cubicBezTo>
                  <a:cubicBezTo>
                    <a:pt x="349" y="64"/>
                    <a:pt x="270" y="1"/>
                    <a:pt x="17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45"/>
            <p:cNvSpPr/>
            <p:nvPr/>
          </p:nvSpPr>
          <p:spPr>
            <a:xfrm>
              <a:off x="4632612" y="3550352"/>
              <a:ext cx="17862" cy="17374"/>
            </a:xfrm>
            <a:custGeom>
              <a:avLst/>
              <a:gdLst/>
              <a:ahLst/>
              <a:cxnLst/>
              <a:rect l="l" t="t" r="r" b="b"/>
              <a:pathLst>
                <a:path w="587" h="571" extrusionOk="0">
                  <a:moveTo>
                    <a:pt x="286" y="1"/>
                  </a:moveTo>
                  <a:cubicBezTo>
                    <a:pt x="128" y="1"/>
                    <a:pt x="1" y="127"/>
                    <a:pt x="1" y="286"/>
                  </a:cubicBezTo>
                  <a:cubicBezTo>
                    <a:pt x="1" y="444"/>
                    <a:pt x="128" y="571"/>
                    <a:pt x="286" y="571"/>
                  </a:cubicBezTo>
                  <a:cubicBezTo>
                    <a:pt x="460" y="571"/>
                    <a:pt x="587" y="444"/>
                    <a:pt x="587" y="286"/>
                  </a:cubicBezTo>
                  <a:cubicBezTo>
                    <a:pt x="587" y="127"/>
                    <a:pt x="460" y="1"/>
                    <a:pt x="28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45"/>
            <p:cNvSpPr/>
            <p:nvPr/>
          </p:nvSpPr>
          <p:spPr>
            <a:xfrm>
              <a:off x="4449067" y="3830264"/>
              <a:ext cx="10133" cy="8824"/>
            </a:xfrm>
            <a:custGeom>
              <a:avLst/>
              <a:gdLst/>
              <a:ahLst/>
              <a:cxnLst/>
              <a:rect l="l" t="t" r="r" b="b"/>
              <a:pathLst>
                <a:path w="333" h="290" extrusionOk="0">
                  <a:moveTo>
                    <a:pt x="190" y="1"/>
                  </a:moveTo>
                  <a:cubicBezTo>
                    <a:pt x="64" y="1"/>
                    <a:pt x="0" y="159"/>
                    <a:pt x="80" y="254"/>
                  </a:cubicBezTo>
                  <a:cubicBezTo>
                    <a:pt x="108" y="278"/>
                    <a:pt x="143" y="289"/>
                    <a:pt x="177" y="289"/>
                  </a:cubicBezTo>
                  <a:cubicBezTo>
                    <a:pt x="256" y="289"/>
                    <a:pt x="333" y="232"/>
                    <a:pt x="333" y="143"/>
                  </a:cubicBezTo>
                  <a:cubicBezTo>
                    <a:pt x="333" y="64"/>
                    <a:pt x="270" y="1"/>
                    <a:pt x="19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45"/>
            <p:cNvSpPr/>
            <p:nvPr/>
          </p:nvSpPr>
          <p:spPr>
            <a:xfrm>
              <a:off x="4559462" y="3868330"/>
              <a:ext cx="6238" cy="4503"/>
            </a:xfrm>
            <a:custGeom>
              <a:avLst/>
              <a:gdLst/>
              <a:ahLst/>
              <a:cxnLst/>
              <a:rect l="l" t="t" r="r" b="b"/>
              <a:pathLst>
                <a:path w="205" h="148" extrusionOk="0">
                  <a:moveTo>
                    <a:pt x="109" y="1"/>
                  </a:moveTo>
                  <a:cubicBezTo>
                    <a:pt x="1" y="1"/>
                    <a:pt x="113" y="148"/>
                    <a:pt x="172" y="148"/>
                  </a:cubicBezTo>
                  <a:cubicBezTo>
                    <a:pt x="191" y="148"/>
                    <a:pt x="204" y="133"/>
                    <a:pt x="204" y="96"/>
                  </a:cubicBezTo>
                  <a:cubicBezTo>
                    <a:pt x="204" y="48"/>
                    <a:pt x="172" y="1"/>
                    <a:pt x="109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45"/>
            <p:cNvSpPr/>
            <p:nvPr/>
          </p:nvSpPr>
          <p:spPr>
            <a:xfrm>
              <a:off x="5082134" y="3124445"/>
              <a:ext cx="12568" cy="11106"/>
            </a:xfrm>
            <a:custGeom>
              <a:avLst/>
              <a:gdLst/>
              <a:ahLst/>
              <a:cxnLst/>
              <a:rect l="l" t="t" r="r" b="b"/>
              <a:pathLst>
                <a:path w="413" h="365" extrusionOk="0">
                  <a:moveTo>
                    <a:pt x="238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50" y="345"/>
                    <a:pt x="197" y="364"/>
                    <a:pt x="243" y="364"/>
                  </a:cubicBezTo>
                  <a:cubicBezTo>
                    <a:pt x="331" y="364"/>
                    <a:pt x="412" y="295"/>
                    <a:pt x="412" y="191"/>
                  </a:cubicBezTo>
                  <a:cubicBezTo>
                    <a:pt x="412" y="80"/>
                    <a:pt x="333" y="1"/>
                    <a:pt x="23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45"/>
            <p:cNvSpPr/>
            <p:nvPr/>
          </p:nvSpPr>
          <p:spPr>
            <a:xfrm>
              <a:off x="5454580" y="2867172"/>
              <a:ext cx="5812" cy="5812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5" y="1"/>
                  </a:moveTo>
                  <a:cubicBezTo>
                    <a:pt x="32" y="1"/>
                    <a:pt x="0" y="32"/>
                    <a:pt x="0" y="96"/>
                  </a:cubicBezTo>
                  <a:cubicBezTo>
                    <a:pt x="0" y="143"/>
                    <a:pt x="32" y="191"/>
                    <a:pt x="95" y="191"/>
                  </a:cubicBezTo>
                  <a:cubicBezTo>
                    <a:pt x="143" y="191"/>
                    <a:pt x="190" y="143"/>
                    <a:pt x="190" y="96"/>
                  </a:cubicBezTo>
                  <a:cubicBezTo>
                    <a:pt x="190" y="32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45"/>
            <p:cNvSpPr/>
            <p:nvPr/>
          </p:nvSpPr>
          <p:spPr>
            <a:xfrm>
              <a:off x="4380633" y="3507965"/>
              <a:ext cx="20266" cy="20265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0"/>
                  </a:moveTo>
                  <a:cubicBezTo>
                    <a:pt x="159" y="0"/>
                    <a:pt x="1" y="159"/>
                    <a:pt x="1" y="333"/>
                  </a:cubicBezTo>
                  <a:cubicBezTo>
                    <a:pt x="1" y="523"/>
                    <a:pt x="159" y="665"/>
                    <a:pt x="333" y="665"/>
                  </a:cubicBezTo>
                  <a:cubicBezTo>
                    <a:pt x="523" y="665"/>
                    <a:pt x="666" y="523"/>
                    <a:pt x="666" y="333"/>
                  </a:cubicBezTo>
                  <a:cubicBezTo>
                    <a:pt x="666" y="159"/>
                    <a:pt x="523" y="0"/>
                    <a:pt x="33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45"/>
            <p:cNvSpPr/>
            <p:nvPr/>
          </p:nvSpPr>
          <p:spPr>
            <a:xfrm>
              <a:off x="4517470" y="3397632"/>
              <a:ext cx="13541" cy="13510"/>
            </a:xfrm>
            <a:custGeom>
              <a:avLst/>
              <a:gdLst/>
              <a:ahLst/>
              <a:cxnLst/>
              <a:rect l="l" t="t" r="r" b="b"/>
              <a:pathLst>
                <a:path w="445" h="444" extrusionOk="0">
                  <a:moveTo>
                    <a:pt x="222" y="0"/>
                  </a:moveTo>
                  <a:cubicBezTo>
                    <a:pt x="96" y="0"/>
                    <a:pt x="1" y="95"/>
                    <a:pt x="1" y="222"/>
                  </a:cubicBezTo>
                  <a:cubicBezTo>
                    <a:pt x="1" y="349"/>
                    <a:pt x="96" y="444"/>
                    <a:pt x="222" y="444"/>
                  </a:cubicBezTo>
                  <a:cubicBezTo>
                    <a:pt x="349" y="444"/>
                    <a:pt x="444" y="349"/>
                    <a:pt x="444" y="222"/>
                  </a:cubicBezTo>
                  <a:cubicBezTo>
                    <a:pt x="444" y="95"/>
                    <a:pt x="349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45"/>
            <p:cNvSpPr/>
            <p:nvPr/>
          </p:nvSpPr>
          <p:spPr>
            <a:xfrm>
              <a:off x="5342299" y="2922582"/>
              <a:ext cx="15945" cy="13571"/>
            </a:xfrm>
            <a:custGeom>
              <a:avLst/>
              <a:gdLst/>
              <a:ahLst/>
              <a:cxnLst/>
              <a:rect l="l" t="t" r="r" b="b"/>
              <a:pathLst>
                <a:path w="524" h="446" extrusionOk="0">
                  <a:moveTo>
                    <a:pt x="302" y="0"/>
                  </a:moveTo>
                  <a:cubicBezTo>
                    <a:pt x="112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45"/>
            <p:cNvSpPr/>
            <p:nvPr/>
          </p:nvSpPr>
          <p:spPr>
            <a:xfrm>
              <a:off x="5365425" y="3296944"/>
              <a:ext cx="18349" cy="15761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4"/>
                    <a:pt x="274" y="517"/>
                    <a:pt x="338" y="517"/>
                  </a:cubicBezTo>
                  <a:cubicBezTo>
                    <a:pt x="471" y="517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45"/>
            <p:cNvSpPr/>
            <p:nvPr/>
          </p:nvSpPr>
          <p:spPr>
            <a:xfrm>
              <a:off x="4503017" y="3820648"/>
              <a:ext cx="8703" cy="8215"/>
            </a:xfrm>
            <a:custGeom>
              <a:avLst/>
              <a:gdLst/>
              <a:ahLst/>
              <a:cxnLst/>
              <a:rect l="l" t="t" r="r" b="b"/>
              <a:pathLst>
                <a:path w="286" h="270" extrusionOk="0">
                  <a:moveTo>
                    <a:pt x="143" y="0"/>
                  </a:moveTo>
                  <a:cubicBezTo>
                    <a:pt x="64" y="0"/>
                    <a:pt x="1" y="64"/>
                    <a:pt x="1" y="127"/>
                  </a:cubicBezTo>
                  <a:cubicBezTo>
                    <a:pt x="1" y="206"/>
                    <a:pt x="64" y="269"/>
                    <a:pt x="143" y="269"/>
                  </a:cubicBezTo>
                  <a:cubicBezTo>
                    <a:pt x="222" y="269"/>
                    <a:pt x="286" y="206"/>
                    <a:pt x="286" y="127"/>
                  </a:cubicBezTo>
                  <a:cubicBezTo>
                    <a:pt x="286" y="48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45"/>
            <p:cNvSpPr/>
            <p:nvPr/>
          </p:nvSpPr>
          <p:spPr>
            <a:xfrm>
              <a:off x="3924629" y="3472790"/>
              <a:ext cx="7242" cy="5812"/>
            </a:xfrm>
            <a:custGeom>
              <a:avLst/>
              <a:gdLst/>
              <a:ahLst/>
              <a:cxnLst/>
              <a:rect l="l" t="t" r="r" b="b"/>
              <a:pathLst>
                <a:path w="238" h="191" extrusionOk="0">
                  <a:moveTo>
                    <a:pt x="119" y="0"/>
                  </a:moveTo>
                  <a:cubicBezTo>
                    <a:pt x="60" y="0"/>
                    <a:pt x="0" y="32"/>
                    <a:pt x="8" y="95"/>
                  </a:cubicBezTo>
                  <a:cubicBezTo>
                    <a:pt x="16" y="159"/>
                    <a:pt x="68" y="190"/>
                    <a:pt x="119" y="190"/>
                  </a:cubicBezTo>
                  <a:cubicBezTo>
                    <a:pt x="171" y="190"/>
                    <a:pt x="222" y="159"/>
                    <a:pt x="230" y="95"/>
                  </a:cubicBezTo>
                  <a:cubicBezTo>
                    <a:pt x="238" y="32"/>
                    <a:pt x="179" y="0"/>
                    <a:pt x="11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45"/>
            <p:cNvSpPr/>
            <p:nvPr/>
          </p:nvSpPr>
          <p:spPr>
            <a:xfrm>
              <a:off x="4105071" y="3559511"/>
              <a:ext cx="10620" cy="8794"/>
            </a:xfrm>
            <a:custGeom>
              <a:avLst/>
              <a:gdLst/>
              <a:ahLst/>
              <a:cxnLst/>
              <a:rect l="l" t="t" r="r" b="b"/>
              <a:pathLst>
                <a:path w="349" h="289" extrusionOk="0">
                  <a:moveTo>
                    <a:pt x="190" y="0"/>
                  </a:moveTo>
                  <a:cubicBezTo>
                    <a:pt x="63" y="0"/>
                    <a:pt x="0" y="159"/>
                    <a:pt x="95" y="254"/>
                  </a:cubicBezTo>
                  <a:cubicBezTo>
                    <a:pt x="124" y="278"/>
                    <a:pt x="159" y="289"/>
                    <a:pt x="193" y="289"/>
                  </a:cubicBezTo>
                  <a:cubicBezTo>
                    <a:pt x="272" y="289"/>
                    <a:pt x="348" y="231"/>
                    <a:pt x="348" y="143"/>
                  </a:cubicBezTo>
                  <a:cubicBezTo>
                    <a:pt x="348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45"/>
            <p:cNvSpPr/>
            <p:nvPr/>
          </p:nvSpPr>
          <p:spPr>
            <a:xfrm>
              <a:off x="5442531" y="3296366"/>
              <a:ext cx="10133" cy="8246"/>
            </a:xfrm>
            <a:custGeom>
              <a:avLst/>
              <a:gdLst/>
              <a:ahLst/>
              <a:cxnLst/>
              <a:rect l="l" t="t" r="r" b="b"/>
              <a:pathLst>
                <a:path w="333" h="271" extrusionOk="0">
                  <a:moveTo>
                    <a:pt x="215" y="1"/>
                  </a:moveTo>
                  <a:cubicBezTo>
                    <a:pt x="207" y="1"/>
                    <a:pt x="199" y="2"/>
                    <a:pt x="190" y="3"/>
                  </a:cubicBezTo>
                  <a:cubicBezTo>
                    <a:pt x="64" y="3"/>
                    <a:pt x="0" y="146"/>
                    <a:pt x="95" y="225"/>
                  </a:cubicBezTo>
                  <a:cubicBezTo>
                    <a:pt x="122" y="257"/>
                    <a:pt x="157" y="271"/>
                    <a:pt x="192" y="271"/>
                  </a:cubicBezTo>
                  <a:cubicBezTo>
                    <a:pt x="262" y="271"/>
                    <a:pt x="333" y="214"/>
                    <a:pt x="333" y="130"/>
                  </a:cubicBezTo>
                  <a:cubicBezTo>
                    <a:pt x="333" y="59"/>
                    <a:pt x="282" y="1"/>
                    <a:pt x="215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45"/>
            <p:cNvSpPr/>
            <p:nvPr/>
          </p:nvSpPr>
          <p:spPr>
            <a:xfrm>
              <a:off x="4873029" y="2774670"/>
              <a:ext cx="7273" cy="6177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20" y="1"/>
                  </a:moveTo>
                  <a:cubicBezTo>
                    <a:pt x="64" y="1"/>
                    <a:pt x="9" y="32"/>
                    <a:pt x="1" y="96"/>
                  </a:cubicBezTo>
                  <a:cubicBezTo>
                    <a:pt x="9" y="167"/>
                    <a:pt x="64" y="202"/>
                    <a:pt x="120" y="202"/>
                  </a:cubicBezTo>
                  <a:cubicBezTo>
                    <a:pt x="175" y="202"/>
                    <a:pt x="231" y="167"/>
                    <a:pt x="238" y="96"/>
                  </a:cubicBezTo>
                  <a:cubicBezTo>
                    <a:pt x="231" y="32"/>
                    <a:pt x="175" y="1"/>
                    <a:pt x="12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45"/>
            <p:cNvSpPr/>
            <p:nvPr/>
          </p:nvSpPr>
          <p:spPr>
            <a:xfrm>
              <a:off x="5131763" y="3059906"/>
              <a:ext cx="24618" cy="21147"/>
            </a:xfrm>
            <a:custGeom>
              <a:avLst/>
              <a:gdLst/>
              <a:ahLst/>
              <a:cxnLst/>
              <a:rect l="l" t="t" r="r" b="b"/>
              <a:pathLst>
                <a:path w="809" h="695" extrusionOk="0">
                  <a:moveTo>
                    <a:pt x="460" y="0"/>
                  </a:moveTo>
                  <a:cubicBezTo>
                    <a:pt x="159" y="0"/>
                    <a:pt x="1" y="380"/>
                    <a:pt x="222" y="602"/>
                  </a:cubicBezTo>
                  <a:cubicBezTo>
                    <a:pt x="292" y="666"/>
                    <a:pt x="375" y="695"/>
                    <a:pt x="456" y="695"/>
                  </a:cubicBezTo>
                  <a:cubicBezTo>
                    <a:pt x="636" y="695"/>
                    <a:pt x="808" y="555"/>
                    <a:pt x="808" y="348"/>
                  </a:cubicBezTo>
                  <a:cubicBezTo>
                    <a:pt x="808" y="158"/>
                    <a:pt x="650" y="0"/>
                    <a:pt x="46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45"/>
            <p:cNvSpPr/>
            <p:nvPr/>
          </p:nvSpPr>
          <p:spPr>
            <a:xfrm>
              <a:off x="5231995" y="3014598"/>
              <a:ext cx="6269" cy="5325"/>
            </a:xfrm>
            <a:custGeom>
              <a:avLst/>
              <a:gdLst/>
              <a:ahLst/>
              <a:cxnLst/>
              <a:rect l="l" t="t" r="r" b="b"/>
              <a:pathLst>
                <a:path w="206" h="175" extrusionOk="0">
                  <a:moveTo>
                    <a:pt x="127" y="1"/>
                  </a:moveTo>
                  <a:cubicBezTo>
                    <a:pt x="0" y="1"/>
                    <a:pt x="0" y="175"/>
                    <a:pt x="127" y="175"/>
                  </a:cubicBezTo>
                  <a:cubicBezTo>
                    <a:pt x="158" y="175"/>
                    <a:pt x="206" y="143"/>
                    <a:pt x="206" y="96"/>
                  </a:cubicBezTo>
                  <a:cubicBezTo>
                    <a:pt x="206" y="48"/>
                    <a:pt x="158" y="1"/>
                    <a:pt x="12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45"/>
            <p:cNvSpPr/>
            <p:nvPr/>
          </p:nvSpPr>
          <p:spPr>
            <a:xfrm>
              <a:off x="4449554" y="2875357"/>
              <a:ext cx="15428" cy="15457"/>
            </a:xfrm>
            <a:custGeom>
              <a:avLst/>
              <a:gdLst/>
              <a:ahLst/>
              <a:cxnLst/>
              <a:rect l="l" t="t" r="r" b="b"/>
              <a:pathLst>
                <a:path w="507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507"/>
                    <a:pt x="254" y="507"/>
                  </a:cubicBezTo>
                  <a:cubicBezTo>
                    <a:pt x="380" y="507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45"/>
            <p:cNvSpPr/>
            <p:nvPr/>
          </p:nvSpPr>
          <p:spPr>
            <a:xfrm>
              <a:off x="4494344" y="3985418"/>
              <a:ext cx="6299" cy="5325"/>
            </a:xfrm>
            <a:custGeom>
              <a:avLst/>
              <a:gdLst/>
              <a:ahLst/>
              <a:cxnLst/>
              <a:rect l="l" t="t" r="r" b="b"/>
              <a:pathLst>
                <a:path w="207" h="175" extrusionOk="0">
                  <a:moveTo>
                    <a:pt x="112" y="0"/>
                  </a:moveTo>
                  <a:cubicBezTo>
                    <a:pt x="1" y="0"/>
                    <a:pt x="1" y="175"/>
                    <a:pt x="112" y="175"/>
                  </a:cubicBezTo>
                  <a:cubicBezTo>
                    <a:pt x="159" y="175"/>
                    <a:pt x="207" y="127"/>
                    <a:pt x="207" y="80"/>
                  </a:cubicBezTo>
                  <a:cubicBezTo>
                    <a:pt x="207" y="32"/>
                    <a:pt x="159" y="0"/>
                    <a:pt x="11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45"/>
            <p:cNvSpPr/>
            <p:nvPr/>
          </p:nvSpPr>
          <p:spPr>
            <a:xfrm>
              <a:off x="4084836" y="3929034"/>
              <a:ext cx="6755" cy="5812"/>
            </a:xfrm>
            <a:custGeom>
              <a:avLst/>
              <a:gdLst/>
              <a:ahLst/>
              <a:cxnLst/>
              <a:rect l="l" t="t" r="r" b="b"/>
              <a:pathLst>
                <a:path w="222" h="191" extrusionOk="0">
                  <a:moveTo>
                    <a:pt x="127" y="1"/>
                  </a:moveTo>
                  <a:cubicBezTo>
                    <a:pt x="0" y="1"/>
                    <a:pt x="0" y="191"/>
                    <a:pt x="127" y="191"/>
                  </a:cubicBezTo>
                  <a:cubicBezTo>
                    <a:pt x="174" y="191"/>
                    <a:pt x="222" y="159"/>
                    <a:pt x="222" y="96"/>
                  </a:cubicBezTo>
                  <a:cubicBezTo>
                    <a:pt x="222" y="48"/>
                    <a:pt x="190" y="1"/>
                    <a:pt x="12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45"/>
            <p:cNvSpPr/>
            <p:nvPr/>
          </p:nvSpPr>
          <p:spPr>
            <a:xfrm>
              <a:off x="3810187" y="3331145"/>
              <a:ext cx="15458" cy="15914"/>
            </a:xfrm>
            <a:custGeom>
              <a:avLst/>
              <a:gdLst/>
              <a:ahLst/>
              <a:cxnLst/>
              <a:rect l="l" t="t" r="r" b="b"/>
              <a:pathLst>
                <a:path w="508" h="523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23"/>
                    <a:pt x="254" y="523"/>
                  </a:cubicBezTo>
                  <a:cubicBezTo>
                    <a:pt x="397" y="523"/>
                    <a:pt x="508" y="396"/>
                    <a:pt x="508" y="254"/>
                  </a:cubicBezTo>
                  <a:cubicBezTo>
                    <a:pt x="508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45"/>
            <p:cNvSpPr/>
            <p:nvPr/>
          </p:nvSpPr>
          <p:spPr>
            <a:xfrm>
              <a:off x="5382769" y="3196712"/>
              <a:ext cx="14028" cy="13997"/>
            </a:xfrm>
            <a:custGeom>
              <a:avLst/>
              <a:gdLst/>
              <a:ahLst/>
              <a:cxnLst/>
              <a:rect l="l" t="t" r="r" b="b"/>
              <a:pathLst>
                <a:path w="461" h="460" extrusionOk="0">
                  <a:moveTo>
                    <a:pt x="238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38" y="460"/>
                  </a:cubicBezTo>
                  <a:cubicBezTo>
                    <a:pt x="365" y="460"/>
                    <a:pt x="460" y="365"/>
                    <a:pt x="460" y="238"/>
                  </a:cubicBezTo>
                  <a:cubicBezTo>
                    <a:pt x="460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45"/>
            <p:cNvSpPr/>
            <p:nvPr/>
          </p:nvSpPr>
          <p:spPr>
            <a:xfrm>
              <a:off x="4906774" y="3166375"/>
              <a:ext cx="12081" cy="10254"/>
            </a:xfrm>
            <a:custGeom>
              <a:avLst/>
              <a:gdLst/>
              <a:ahLst/>
              <a:cxnLst/>
              <a:rect l="l" t="t" r="r" b="b"/>
              <a:pathLst>
                <a:path w="397" h="337" extrusionOk="0">
                  <a:moveTo>
                    <a:pt x="222" y="0"/>
                  </a:moveTo>
                  <a:cubicBezTo>
                    <a:pt x="79" y="0"/>
                    <a:pt x="0" y="174"/>
                    <a:pt x="95" y="285"/>
                  </a:cubicBezTo>
                  <a:cubicBezTo>
                    <a:pt x="131" y="321"/>
                    <a:pt x="175" y="337"/>
                    <a:pt x="218" y="337"/>
                  </a:cubicBezTo>
                  <a:cubicBezTo>
                    <a:pt x="309" y="337"/>
                    <a:pt x="396" y="266"/>
                    <a:pt x="396" y="159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45"/>
            <p:cNvSpPr/>
            <p:nvPr/>
          </p:nvSpPr>
          <p:spPr>
            <a:xfrm>
              <a:off x="5097075" y="2889294"/>
              <a:ext cx="15945" cy="13601"/>
            </a:xfrm>
            <a:custGeom>
              <a:avLst/>
              <a:gdLst/>
              <a:ahLst/>
              <a:cxnLst/>
              <a:rect l="l" t="t" r="r" b="b"/>
              <a:pathLst>
                <a:path w="524" h="447" extrusionOk="0">
                  <a:moveTo>
                    <a:pt x="325" y="0"/>
                  </a:moveTo>
                  <a:cubicBezTo>
                    <a:pt x="318" y="0"/>
                    <a:pt x="310" y="1"/>
                    <a:pt x="301" y="2"/>
                  </a:cubicBezTo>
                  <a:cubicBezTo>
                    <a:pt x="96" y="2"/>
                    <a:pt x="1" y="239"/>
                    <a:pt x="143" y="382"/>
                  </a:cubicBezTo>
                  <a:cubicBezTo>
                    <a:pt x="188" y="427"/>
                    <a:pt x="242" y="447"/>
                    <a:pt x="296" y="447"/>
                  </a:cubicBezTo>
                  <a:cubicBezTo>
                    <a:pt x="412" y="447"/>
                    <a:pt x="523" y="354"/>
                    <a:pt x="523" y="224"/>
                  </a:cubicBezTo>
                  <a:cubicBezTo>
                    <a:pt x="523" y="105"/>
                    <a:pt x="440" y="0"/>
                    <a:pt x="325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45"/>
            <p:cNvSpPr/>
            <p:nvPr/>
          </p:nvSpPr>
          <p:spPr>
            <a:xfrm>
              <a:off x="4310312" y="3627458"/>
              <a:ext cx="24101" cy="20204"/>
            </a:xfrm>
            <a:custGeom>
              <a:avLst/>
              <a:gdLst/>
              <a:ahLst/>
              <a:cxnLst/>
              <a:rect l="l" t="t" r="r" b="b"/>
              <a:pathLst>
                <a:path w="792" h="664" extrusionOk="0">
                  <a:moveTo>
                    <a:pt x="459" y="0"/>
                  </a:moveTo>
                  <a:cubicBezTo>
                    <a:pt x="159" y="0"/>
                    <a:pt x="0" y="364"/>
                    <a:pt x="222" y="570"/>
                  </a:cubicBezTo>
                  <a:cubicBezTo>
                    <a:pt x="287" y="635"/>
                    <a:pt x="367" y="664"/>
                    <a:pt x="447" y="664"/>
                  </a:cubicBezTo>
                  <a:cubicBezTo>
                    <a:pt x="621" y="664"/>
                    <a:pt x="792" y="528"/>
                    <a:pt x="792" y="333"/>
                  </a:cubicBezTo>
                  <a:cubicBezTo>
                    <a:pt x="776" y="143"/>
                    <a:pt x="634" y="0"/>
                    <a:pt x="45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45"/>
            <p:cNvSpPr/>
            <p:nvPr/>
          </p:nvSpPr>
          <p:spPr>
            <a:xfrm>
              <a:off x="3811344" y="2788636"/>
              <a:ext cx="6603" cy="4503"/>
            </a:xfrm>
            <a:custGeom>
              <a:avLst/>
              <a:gdLst/>
              <a:ahLst/>
              <a:cxnLst/>
              <a:rect l="l" t="t" r="r" b="b"/>
              <a:pathLst>
                <a:path w="217" h="148" extrusionOk="0">
                  <a:moveTo>
                    <a:pt x="121" y="1"/>
                  </a:moveTo>
                  <a:cubicBezTo>
                    <a:pt x="1" y="1"/>
                    <a:pt x="119" y="148"/>
                    <a:pt x="182" y="148"/>
                  </a:cubicBezTo>
                  <a:cubicBezTo>
                    <a:pt x="202" y="148"/>
                    <a:pt x="216" y="133"/>
                    <a:pt x="216" y="96"/>
                  </a:cubicBezTo>
                  <a:cubicBezTo>
                    <a:pt x="216" y="48"/>
                    <a:pt x="169" y="1"/>
                    <a:pt x="12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45"/>
            <p:cNvSpPr/>
            <p:nvPr/>
          </p:nvSpPr>
          <p:spPr>
            <a:xfrm>
              <a:off x="5068167" y="3587444"/>
              <a:ext cx="22183" cy="18591"/>
            </a:xfrm>
            <a:custGeom>
              <a:avLst/>
              <a:gdLst/>
              <a:ahLst/>
              <a:cxnLst/>
              <a:rect l="l" t="t" r="r" b="b"/>
              <a:pathLst>
                <a:path w="729" h="611" extrusionOk="0">
                  <a:moveTo>
                    <a:pt x="412" y="1"/>
                  </a:moveTo>
                  <a:cubicBezTo>
                    <a:pt x="143" y="1"/>
                    <a:pt x="1" y="333"/>
                    <a:pt x="191" y="523"/>
                  </a:cubicBezTo>
                  <a:cubicBezTo>
                    <a:pt x="256" y="584"/>
                    <a:pt x="334" y="610"/>
                    <a:pt x="410" y="610"/>
                  </a:cubicBezTo>
                  <a:cubicBezTo>
                    <a:pt x="574" y="610"/>
                    <a:pt x="729" y="486"/>
                    <a:pt x="729" y="302"/>
                  </a:cubicBezTo>
                  <a:cubicBezTo>
                    <a:pt x="729" y="127"/>
                    <a:pt x="586" y="1"/>
                    <a:pt x="41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45"/>
            <p:cNvSpPr/>
            <p:nvPr/>
          </p:nvSpPr>
          <p:spPr>
            <a:xfrm>
              <a:off x="4236584" y="3304155"/>
              <a:ext cx="10164" cy="10163"/>
            </a:xfrm>
            <a:custGeom>
              <a:avLst/>
              <a:gdLst/>
              <a:ahLst/>
              <a:cxnLst/>
              <a:rect l="l" t="t" r="r" b="b"/>
              <a:pathLst>
                <a:path w="334" h="334" extrusionOk="0">
                  <a:moveTo>
                    <a:pt x="159" y="1"/>
                  </a:moveTo>
                  <a:cubicBezTo>
                    <a:pt x="64" y="1"/>
                    <a:pt x="1" y="64"/>
                    <a:pt x="1" y="159"/>
                  </a:cubicBezTo>
                  <a:cubicBezTo>
                    <a:pt x="1" y="254"/>
                    <a:pt x="64" y="333"/>
                    <a:pt x="159" y="333"/>
                  </a:cubicBezTo>
                  <a:cubicBezTo>
                    <a:pt x="254" y="333"/>
                    <a:pt x="333" y="254"/>
                    <a:pt x="333" y="159"/>
                  </a:cubicBezTo>
                  <a:cubicBezTo>
                    <a:pt x="333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45"/>
            <p:cNvSpPr/>
            <p:nvPr/>
          </p:nvSpPr>
          <p:spPr>
            <a:xfrm>
              <a:off x="3945412" y="3337901"/>
              <a:ext cx="7425" cy="5294"/>
            </a:xfrm>
            <a:custGeom>
              <a:avLst/>
              <a:gdLst/>
              <a:ahLst/>
              <a:cxnLst/>
              <a:rect l="l" t="t" r="r" b="b"/>
              <a:pathLst>
                <a:path w="244" h="174" extrusionOk="0">
                  <a:moveTo>
                    <a:pt x="133" y="0"/>
                  </a:moveTo>
                  <a:cubicBezTo>
                    <a:pt x="0" y="0"/>
                    <a:pt x="133" y="174"/>
                    <a:pt x="205" y="174"/>
                  </a:cubicBezTo>
                  <a:cubicBezTo>
                    <a:pt x="227" y="174"/>
                    <a:pt x="244" y="156"/>
                    <a:pt x="244" y="111"/>
                  </a:cubicBezTo>
                  <a:cubicBezTo>
                    <a:pt x="244" y="48"/>
                    <a:pt x="196" y="0"/>
                    <a:pt x="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45"/>
            <p:cNvSpPr/>
            <p:nvPr/>
          </p:nvSpPr>
          <p:spPr>
            <a:xfrm>
              <a:off x="4824860" y="3849068"/>
              <a:ext cx="13054" cy="10741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38" y="0"/>
                  </a:moveTo>
                  <a:cubicBezTo>
                    <a:pt x="80" y="0"/>
                    <a:pt x="1" y="190"/>
                    <a:pt x="111" y="301"/>
                  </a:cubicBezTo>
                  <a:cubicBezTo>
                    <a:pt x="147" y="337"/>
                    <a:pt x="191" y="353"/>
                    <a:pt x="235" y="353"/>
                  </a:cubicBezTo>
                  <a:cubicBezTo>
                    <a:pt x="327" y="353"/>
                    <a:pt x="417" y="282"/>
                    <a:pt x="428" y="175"/>
                  </a:cubicBezTo>
                  <a:cubicBezTo>
                    <a:pt x="428" y="80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45"/>
            <p:cNvSpPr/>
            <p:nvPr/>
          </p:nvSpPr>
          <p:spPr>
            <a:xfrm>
              <a:off x="4291507" y="3946500"/>
              <a:ext cx="3408" cy="3286"/>
            </a:xfrm>
            <a:custGeom>
              <a:avLst/>
              <a:gdLst/>
              <a:ahLst/>
              <a:cxnLst/>
              <a:rect l="l" t="t" r="r" b="b"/>
              <a:pathLst>
                <a:path w="112" h="108" extrusionOk="0">
                  <a:moveTo>
                    <a:pt x="56" y="1"/>
                  </a:moveTo>
                  <a:cubicBezTo>
                    <a:pt x="28" y="1"/>
                    <a:pt x="1" y="21"/>
                    <a:pt x="1" y="60"/>
                  </a:cubicBezTo>
                  <a:cubicBezTo>
                    <a:pt x="1" y="92"/>
                    <a:pt x="28" y="108"/>
                    <a:pt x="56" y="108"/>
                  </a:cubicBezTo>
                  <a:cubicBezTo>
                    <a:pt x="84" y="108"/>
                    <a:pt x="112" y="92"/>
                    <a:pt x="112" y="60"/>
                  </a:cubicBezTo>
                  <a:cubicBezTo>
                    <a:pt x="112" y="21"/>
                    <a:pt x="84" y="1"/>
                    <a:pt x="5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45"/>
            <p:cNvSpPr/>
            <p:nvPr/>
          </p:nvSpPr>
          <p:spPr>
            <a:xfrm>
              <a:off x="4070017" y="3027104"/>
              <a:ext cx="24466" cy="21025"/>
            </a:xfrm>
            <a:custGeom>
              <a:avLst/>
              <a:gdLst/>
              <a:ahLst/>
              <a:cxnLst/>
              <a:rect l="l" t="t" r="r" b="b"/>
              <a:pathLst>
                <a:path w="804" h="691" extrusionOk="0">
                  <a:moveTo>
                    <a:pt x="437" y="1"/>
                  </a:moveTo>
                  <a:cubicBezTo>
                    <a:pt x="148" y="1"/>
                    <a:pt x="1" y="370"/>
                    <a:pt x="218" y="587"/>
                  </a:cubicBezTo>
                  <a:cubicBezTo>
                    <a:pt x="284" y="659"/>
                    <a:pt x="368" y="691"/>
                    <a:pt x="452" y="691"/>
                  </a:cubicBezTo>
                  <a:cubicBezTo>
                    <a:pt x="629" y="691"/>
                    <a:pt x="804" y="549"/>
                    <a:pt x="804" y="334"/>
                  </a:cubicBezTo>
                  <a:cubicBezTo>
                    <a:pt x="804" y="144"/>
                    <a:pt x="645" y="1"/>
                    <a:pt x="455" y="1"/>
                  </a:cubicBezTo>
                  <a:cubicBezTo>
                    <a:pt x="449" y="1"/>
                    <a:pt x="443" y="1"/>
                    <a:pt x="43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45"/>
            <p:cNvSpPr/>
            <p:nvPr/>
          </p:nvSpPr>
          <p:spPr>
            <a:xfrm>
              <a:off x="4289590" y="3269467"/>
              <a:ext cx="13998" cy="11928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60" y="309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45"/>
            <p:cNvSpPr/>
            <p:nvPr/>
          </p:nvSpPr>
          <p:spPr>
            <a:xfrm>
              <a:off x="4301153" y="3335010"/>
              <a:ext cx="27478" cy="23216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23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22" y="728"/>
                    <a:pt x="421" y="763"/>
                    <a:pt x="517" y="763"/>
                  </a:cubicBezTo>
                  <a:cubicBezTo>
                    <a:pt x="711" y="763"/>
                    <a:pt x="892" y="618"/>
                    <a:pt x="903" y="396"/>
                  </a:cubicBezTo>
                  <a:cubicBezTo>
                    <a:pt x="903" y="174"/>
                    <a:pt x="729" y="0"/>
                    <a:pt x="52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45"/>
            <p:cNvSpPr/>
            <p:nvPr/>
          </p:nvSpPr>
          <p:spPr>
            <a:xfrm>
              <a:off x="4972287" y="3429429"/>
              <a:ext cx="27509" cy="27476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60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697" y="903"/>
                    <a:pt x="903" y="697"/>
                    <a:pt x="903" y="460"/>
                  </a:cubicBezTo>
                  <a:cubicBezTo>
                    <a:pt x="903" y="206"/>
                    <a:pt x="697" y="0"/>
                    <a:pt x="46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45"/>
            <p:cNvSpPr/>
            <p:nvPr/>
          </p:nvSpPr>
          <p:spPr>
            <a:xfrm>
              <a:off x="4068435" y="3579259"/>
              <a:ext cx="24618" cy="21117"/>
            </a:xfrm>
            <a:custGeom>
              <a:avLst/>
              <a:gdLst/>
              <a:ahLst/>
              <a:cxnLst/>
              <a:rect l="l" t="t" r="r" b="b"/>
              <a:pathLst>
                <a:path w="809" h="694" extrusionOk="0">
                  <a:moveTo>
                    <a:pt x="476" y="1"/>
                  </a:moveTo>
                  <a:cubicBezTo>
                    <a:pt x="159" y="1"/>
                    <a:pt x="1" y="381"/>
                    <a:pt x="222" y="586"/>
                  </a:cubicBezTo>
                  <a:cubicBezTo>
                    <a:pt x="296" y="660"/>
                    <a:pt x="386" y="694"/>
                    <a:pt x="473" y="694"/>
                  </a:cubicBezTo>
                  <a:cubicBezTo>
                    <a:pt x="646" y="694"/>
                    <a:pt x="808" y="560"/>
                    <a:pt x="808" y="349"/>
                  </a:cubicBezTo>
                  <a:cubicBezTo>
                    <a:pt x="808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45"/>
            <p:cNvSpPr/>
            <p:nvPr/>
          </p:nvSpPr>
          <p:spPr>
            <a:xfrm>
              <a:off x="4740056" y="3409681"/>
              <a:ext cx="9677" cy="9646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54" y="317"/>
                    <a:pt x="318" y="238"/>
                    <a:pt x="318" y="159"/>
                  </a:cubicBezTo>
                  <a:cubicBezTo>
                    <a:pt x="318" y="64"/>
                    <a:pt x="254" y="0"/>
                    <a:pt x="15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45"/>
            <p:cNvSpPr/>
            <p:nvPr/>
          </p:nvSpPr>
          <p:spPr>
            <a:xfrm>
              <a:off x="5373397" y="2783463"/>
              <a:ext cx="5325" cy="4016"/>
            </a:xfrm>
            <a:custGeom>
              <a:avLst/>
              <a:gdLst/>
              <a:ahLst/>
              <a:cxnLst/>
              <a:rect l="l" t="t" r="r" b="b"/>
              <a:pathLst>
                <a:path w="175" h="132" extrusionOk="0">
                  <a:moveTo>
                    <a:pt x="87" y="1"/>
                  </a:moveTo>
                  <a:cubicBezTo>
                    <a:pt x="52" y="1"/>
                    <a:pt x="16" y="20"/>
                    <a:pt x="8" y="60"/>
                  </a:cubicBezTo>
                  <a:cubicBezTo>
                    <a:pt x="0" y="107"/>
                    <a:pt x="44" y="131"/>
                    <a:pt x="87" y="131"/>
                  </a:cubicBezTo>
                  <a:cubicBezTo>
                    <a:pt x="131" y="131"/>
                    <a:pt x="174" y="107"/>
                    <a:pt x="166" y="60"/>
                  </a:cubicBezTo>
                  <a:cubicBezTo>
                    <a:pt x="159" y="20"/>
                    <a:pt x="123" y="1"/>
                    <a:pt x="87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45"/>
            <p:cNvSpPr/>
            <p:nvPr/>
          </p:nvSpPr>
          <p:spPr>
            <a:xfrm>
              <a:off x="4148888" y="3281030"/>
              <a:ext cx="28482" cy="24068"/>
            </a:xfrm>
            <a:custGeom>
              <a:avLst/>
              <a:gdLst/>
              <a:ahLst/>
              <a:cxnLst/>
              <a:rect l="l" t="t" r="r" b="b"/>
              <a:pathLst>
                <a:path w="936" h="791" extrusionOk="0">
                  <a:moveTo>
                    <a:pt x="539" y="1"/>
                  </a:moveTo>
                  <a:cubicBezTo>
                    <a:pt x="191" y="1"/>
                    <a:pt x="1" y="428"/>
                    <a:pt x="254" y="682"/>
                  </a:cubicBezTo>
                  <a:cubicBezTo>
                    <a:pt x="335" y="757"/>
                    <a:pt x="433" y="791"/>
                    <a:pt x="529" y="791"/>
                  </a:cubicBezTo>
                  <a:cubicBezTo>
                    <a:pt x="736" y="791"/>
                    <a:pt x="935" y="634"/>
                    <a:pt x="935" y="397"/>
                  </a:cubicBezTo>
                  <a:cubicBezTo>
                    <a:pt x="935" y="175"/>
                    <a:pt x="761" y="1"/>
                    <a:pt x="5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45"/>
            <p:cNvSpPr/>
            <p:nvPr/>
          </p:nvSpPr>
          <p:spPr>
            <a:xfrm>
              <a:off x="5462674" y="3115773"/>
              <a:ext cx="5903" cy="4321"/>
            </a:xfrm>
            <a:custGeom>
              <a:avLst/>
              <a:gdLst/>
              <a:ahLst/>
              <a:cxnLst/>
              <a:rect l="l" t="t" r="r" b="b"/>
              <a:pathLst>
                <a:path w="194" h="142" extrusionOk="0">
                  <a:moveTo>
                    <a:pt x="98" y="1"/>
                  </a:moveTo>
                  <a:cubicBezTo>
                    <a:pt x="1" y="1"/>
                    <a:pt x="110" y="141"/>
                    <a:pt x="165" y="141"/>
                  </a:cubicBezTo>
                  <a:cubicBezTo>
                    <a:pt x="182" y="141"/>
                    <a:pt x="193" y="129"/>
                    <a:pt x="193" y="96"/>
                  </a:cubicBezTo>
                  <a:cubicBezTo>
                    <a:pt x="193" y="48"/>
                    <a:pt x="146" y="1"/>
                    <a:pt x="98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45"/>
            <p:cNvSpPr/>
            <p:nvPr/>
          </p:nvSpPr>
          <p:spPr>
            <a:xfrm>
              <a:off x="3707582" y="3568183"/>
              <a:ext cx="2921" cy="2921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32" y="0"/>
                    <a:pt x="0" y="16"/>
                    <a:pt x="0" y="48"/>
                  </a:cubicBezTo>
                  <a:cubicBezTo>
                    <a:pt x="0" y="80"/>
                    <a:pt x="32" y="95"/>
                    <a:pt x="48" y="95"/>
                  </a:cubicBezTo>
                  <a:cubicBezTo>
                    <a:pt x="80" y="95"/>
                    <a:pt x="95" y="80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45"/>
            <p:cNvSpPr/>
            <p:nvPr/>
          </p:nvSpPr>
          <p:spPr>
            <a:xfrm>
              <a:off x="4294885" y="3521932"/>
              <a:ext cx="23157" cy="2315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0"/>
                  </a:moveTo>
                  <a:cubicBezTo>
                    <a:pt x="175" y="0"/>
                    <a:pt x="1" y="175"/>
                    <a:pt x="1" y="380"/>
                  </a:cubicBezTo>
                  <a:cubicBezTo>
                    <a:pt x="1" y="586"/>
                    <a:pt x="175" y="760"/>
                    <a:pt x="381" y="760"/>
                  </a:cubicBezTo>
                  <a:cubicBezTo>
                    <a:pt x="602" y="760"/>
                    <a:pt x="761" y="586"/>
                    <a:pt x="761" y="380"/>
                  </a:cubicBezTo>
                  <a:cubicBezTo>
                    <a:pt x="761" y="175"/>
                    <a:pt x="602" y="0"/>
                    <a:pt x="381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45"/>
            <p:cNvSpPr/>
            <p:nvPr/>
          </p:nvSpPr>
          <p:spPr>
            <a:xfrm>
              <a:off x="4849446" y="2832971"/>
              <a:ext cx="9646" cy="8155"/>
            </a:xfrm>
            <a:custGeom>
              <a:avLst/>
              <a:gdLst/>
              <a:ahLst/>
              <a:cxnLst/>
              <a:rect l="l" t="t" r="r" b="b"/>
              <a:pathLst>
                <a:path w="317" h="268" extrusionOk="0">
                  <a:moveTo>
                    <a:pt x="190" y="0"/>
                  </a:moveTo>
                  <a:cubicBezTo>
                    <a:pt x="63" y="0"/>
                    <a:pt x="0" y="143"/>
                    <a:pt x="95" y="222"/>
                  </a:cubicBezTo>
                  <a:cubicBezTo>
                    <a:pt x="121" y="254"/>
                    <a:pt x="155" y="268"/>
                    <a:pt x="188" y="268"/>
                  </a:cubicBezTo>
                  <a:cubicBezTo>
                    <a:pt x="253" y="268"/>
                    <a:pt x="317" y="212"/>
                    <a:pt x="317" y="127"/>
                  </a:cubicBezTo>
                  <a:cubicBezTo>
                    <a:pt x="317" y="48"/>
                    <a:pt x="253" y="0"/>
                    <a:pt x="190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45"/>
            <p:cNvSpPr/>
            <p:nvPr/>
          </p:nvSpPr>
          <p:spPr>
            <a:xfrm>
              <a:off x="4973261" y="2774183"/>
              <a:ext cx="16889" cy="14514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0" y="254"/>
                    <a:pt x="159" y="412"/>
                  </a:cubicBezTo>
                  <a:cubicBezTo>
                    <a:pt x="203" y="457"/>
                    <a:pt x="258" y="477"/>
                    <a:pt x="313" y="477"/>
                  </a:cubicBezTo>
                  <a:cubicBezTo>
                    <a:pt x="434" y="477"/>
                    <a:pt x="555" y="380"/>
                    <a:pt x="555" y="238"/>
                  </a:cubicBezTo>
                  <a:cubicBezTo>
                    <a:pt x="555" y="112"/>
                    <a:pt x="460" y="1"/>
                    <a:pt x="31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45"/>
            <p:cNvSpPr/>
            <p:nvPr/>
          </p:nvSpPr>
          <p:spPr>
            <a:xfrm>
              <a:off x="4678407" y="2945221"/>
              <a:ext cx="31343" cy="27202"/>
            </a:xfrm>
            <a:custGeom>
              <a:avLst/>
              <a:gdLst/>
              <a:ahLst/>
              <a:cxnLst/>
              <a:rect l="l" t="t" r="r" b="b"/>
              <a:pathLst>
                <a:path w="1030" h="894" extrusionOk="0">
                  <a:moveTo>
                    <a:pt x="586" y="1"/>
                  </a:moveTo>
                  <a:cubicBezTo>
                    <a:pt x="190" y="1"/>
                    <a:pt x="0" y="476"/>
                    <a:pt x="269" y="761"/>
                  </a:cubicBezTo>
                  <a:cubicBezTo>
                    <a:pt x="361" y="852"/>
                    <a:pt x="473" y="893"/>
                    <a:pt x="582" y="893"/>
                  </a:cubicBezTo>
                  <a:cubicBezTo>
                    <a:pt x="811" y="893"/>
                    <a:pt x="1029" y="712"/>
                    <a:pt x="1029" y="444"/>
                  </a:cubicBezTo>
                  <a:cubicBezTo>
                    <a:pt x="1029" y="206"/>
                    <a:pt x="839" y="1"/>
                    <a:pt x="58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45"/>
            <p:cNvSpPr/>
            <p:nvPr/>
          </p:nvSpPr>
          <p:spPr>
            <a:xfrm>
              <a:off x="3890671" y="3687189"/>
              <a:ext cx="12537" cy="13023"/>
            </a:xfrm>
            <a:custGeom>
              <a:avLst/>
              <a:gdLst/>
              <a:ahLst/>
              <a:cxnLst/>
              <a:rect l="l" t="t" r="r" b="b"/>
              <a:pathLst>
                <a:path w="412" h="428" extrusionOk="0">
                  <a:moveTo>
                    <a:pt x="206" y="0"/>
                  </a:moveTo>
                  <a:cubicBezTo>
                    <a:pt x="95" y="0"/>
                    <a:pt x="0" y="95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17" y="428"/>
                    <a:pt x="412" y="333"/>
                    <a:pt x="412" y="222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45"/>
            <p:cNvSpPr/>
            <p:nvPr/>
          </p:nvSpPr>
          <p:spPr>
            <a:xfrm>
              <a:off x="3848741" y="2965943"/>
              <a:ext cx="16402" cy="16400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70" y="1"/>
                  </a:moveTo>
                  <a:cubicBezTo>
                    <a:pt x="111" y="1"/>
                    <a:pt x="1" y="127"/>
                    <a:pt x="1" y="270"/>
                  </a:cubicBezTo>
                  <a:cubicBezTo>
                    <a:pt x="1" y="428"/>
                    <a:pt x="111" y="539"/>
                    <a:pt x="270" y="539"/>
                  </a:cubicBezTo>
                  <a:cubicBezTo>
                    <a:pt x="412" y="539"/>
                    <a:pt x="539" y="428"/>
                    <a:pt x="539" y="270"/>
                  </a:cubicBezTo>
                  <a:cubicBezTo>
                    <a:pt x="539" y="127"/>
                    <a:pt x="412" y="1"/>
                    <a:pt x="27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45"/>
            <p:cNvSpPr/>
            <p:nvPr/>
          </p:nvSpPr>
          <p:spPr>
            <a:xfrm>
              <a:off x="4184064" y="3750298"/>
              <a:ext cx="14972" cy="15457"/>
            </a:xfrm>
            <a:custGeom>
              <a:avLst/>
              <a:gdLst/>
              <a:ahLst/>
              <a:cxnLst/>
              <a:rect l="l" t="t" r="r" b="b"/>
              <a:pathLst>
                <a:path w="492" h="508" extrusionOk="0">
                  <a:moveTo>
                    <a:pt x="238" y="1"/>
                  </a:moveTo>
                  <a:cubicBezTo>
                    <a:pt x="112" y="1"/>
                    <a:pt x="1" y="111"/>
                    <a:pt x="1" y="254"/>
                  </a:cubicBezTo>
                  <a:cubicBezTo>
                    <a:pt x="1" y="396"/>
                    <a:pt x="112" y="507"/>
                    <a:pt x="238" y="507"/>
                  </a:cubicBezTo>
                  <a:cubicBezTo>
                    <a:pt x="381" y="507"/>
                    <a:pt x="492" y="396"/>
                    <a:pt x="492" y="254"/>
                  </a:cubicBezTo>
                  <a:cubicBezTo>
                    <a:pt x="492" y="111"/>
                    <a:pt x="381" y="1"/>
                    <a:pt x="238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45"/>
            <p:cNvSpPr/>
            <p:nvPr/>
          </p:nvSpPr>
          <p:spPr>
            <a:xfrm>
              <a:off x="4301640" y="3804734"/>
              <a:ext cx="9646" cy="8185"/>
            </a:xfrm>
            <a:custGeom>
              <a:avLst/>
              <a:gdLst/>
              <a:ahLst/>
              <a:cxnLst/>
              <a:rect l="l" t="t" r="r" b="b"/>
              <a:pathLst>
                <a:path w="317" h="269" extrusionOk="0">
                  <a:moveTo>
                    <a:pt x="174" y="1"/>
                  </a:moveTo>
                  <a:cubicBezTo>
                    <a:pt x="64" y="1"/>
                    <a:pt x="0" y="143"/>
                    <a:pt x="79" y="222"/>
                  </a:cubicBezTo>
                  <a:cubicBezTo>
                    <a:pt x="112" y="255"/>
                    <a:pt x="150" y="269"/>
                    <a:pt x="186" y="269"/>
                  </a:cubicBezTo>
                  <a:cubicBezTo>
                    <a:pt x="255" y="269"/>
                    <a:pt x="317" y="216"/>
                    <a:pt x="317" y="143"/>
                  </a:cubicBezTo>
                  <a:cubicBezTo>
                    <a:pt x="317" y="64"/>
                    <a:pt x="254" y="1"/>
                    <a:pt x="17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45"/>
            <p:cNvSpPr/>
            <p:nvPr/>
          </p:nvSpPr>
          <p:spPr>
            <a:xfrm>
              <a:off x="5045042" y="3693457"/>
              <a:ext cx="10164" cy="10132"/>
            </a:xfrm>
            <a:custGeom>
              <a:avLst/>
              <a:gdLst/>
              <a:ahLst/>
              <a:cxnLst/>
              <a:rect l="l" t="t" r="r" b="b"/>
              <a:pathLst>
                <a:path w="334" h="333" extrusionOk="0">
                  <a:moveTo>
                    <a:pt x="175" y="0"/>
                  </a:moveTo>
                  <a:cubicBezTo>
                    <a:pt x="80" y="0"/>
                    <a:pt x="1" y="79"/>
                    <a:pt x="1" y="174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54" y="333"/>
                    <a:pt x="333" y="254"/>
                    <a:pt x="333" y="174"/>
                  </a:cubicBezTo>
                  <a:cubicBezTo>
                    <a:pt x="333" y="79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45"/>
            <p:cNvSpPr/>
            <p:nvPr/>
          </p:nvSpPr>
          <p:spPr>
            <a:xfrm>
              <a:off x="5187174" y="3373532"/>
              <a:ext cx="27022" cy="23125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1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45"/>
            <p:cNvSpPr/>
            <p:nvPr/>
          </p:nvSpPr>
          <p:spPr>
            <a:xfrm>
              <a:off x="5285945" y="3152409"/>
              <a:ext cx="22183" cy="19048"/>
            </a:xfrm>
            <a:custGeom>
              <a:avLst/>
              <a:gdLst/>
              <a:ahLst/>
              <a:cxnLst/>
              <a:rect l="l" t="t" r="r" b="b"/>
              <a:pathLst>
                <a:path w="729" h="626" extrusionOk="0">
                  <a:moveTo>
                    <a:pt x="412" y="0"/>
                  </a:moveTo>
                  <a:cubicBezTo>
                    <a:pt x="143" y="0"/>
                    <a:pt x="0" y="333"/>
                    <a:pt x="190" y="538"/>
                  </a:cubicBezTo>
                  <a:cubicBezTo>
                    <a:pt x="256" y="599"/>
                    <a:pt x="334" y="625"/>
                    <a:pt x="410" y="625"/>
                  </a:cubicBezTo>
                  <a:cubicBezTo>
                    <a:pt x="574" y="625"/>
                    <a:pt x="729" y="501"/>
                    <a:pt x="729" y="317"/>
                  </a:cubicBezTo>
                  <a:cubicBezTo>
                    <a:pt x="729" y="143"/>
                    <a:pt x="586" y="0"/>
                    <a:pt x="412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45"/>
            <p:cNvSpPr/>
            <p:nvPr/>
          </p:nvSpPr>
          <p:spPr>
            <a:xfrm>
              <a:off x="4585417" y="3342221"/>
              <a:ext cx="19293" cy="19291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1"/>
                  </a:moveTo>
                  <a:cubicBezTo>
                    <a:pt x="143" y="1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4" y="491"/>
                    <a:pt x="634" y="317"/>
                  </a:cubicBezTo>
                  <a:cubicBezTo>
                    <a:pt x="634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45"/>
            <p:cNvSpPr/>
            <p:nvPr/>
          </p:nvSpPr>
          <p:spPr>
            <a:xfrm>
              <a:off x="4592629" y="3076763"/>
              <a:ext cx="25105" cy="24585"/>
            </a:xfrm>
            <a:custGeom>
              <a:avLst/>
              <a:gdLst/>
              <a:ahLst/>
              <a:cxnLst/>
              <a:rect l="l" t="t" r="r" b="b"/>
              <a:pathLst>
                <a:path w="825" h="808" extrusionOk="0">
                  <a:moveTo>
                    <a:pt x="412" y="0"/>
                  </a:moveTo>
                  <a:cubicBezTo>
                    <a:pt x="191" y="0"/>
                    <a:pt x="1" y="174"/>
                    <a:pt x="1" y="396"/>
                  </a:cubicBezTo>
                  <a:cubicBezTo>
                    <a:pt x="1" y="634"/>
                    <a:pt x="191" y="808"/>
                    <a:pt x="412" y="808"/>
                  </a:cubicBezTo>
                  <a:cubicBezTo>
                    <a:pt x="634" y="808"/>
                    <a:pt x="824" y="634"/>
                    <a:pt x="824" y="396"/>
                  </a:cubicBezTo>
                  <a:cubicBezTo>
                    <a:pt x="824" y="174"/>
                    <a:pt x="634" y="0"/>
                    <a:pt x="4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45"/>
            <p:cNvSpPr/>
            <p:nvPr/>
          </p:nvSpPr>
          <p:spPr>
            <a:xfrm>
              <a:off x="4270785" y="3364860"/>
              <a:ext cx="20266" cy="17435"/>
            </a:xfrm>
            <a:custGeom>
              <a:avLst/>
              <a:gdLst/>
              <a:ahLst/>
              <a:cxnLst/>
              <a:rect l="l" t="t" r="r" b="b"/>
              <a:pathLst>
                <a:path w="666" h="573" extrusionOk="0">
                  <a:moveTo>
                    <a:pt x="381" y="1"/>
                  </a:moveTo>
                  <a:cubicBezTo>
                    <a:pt x="128" y="1"/>
                    <a:pt x="1" y="317"/>
                    <a:pt x="175" y="492"/>
                  </a:cubicBezTo>
                  <a:cubicBezTo>
                    <a:pt x="231" y="547"/>
                    <a:pt x="299" y="572"/>
                    <a:pt x="367" y="572"/>
                  </a:cubicBezTo>
                  <a:cubicBezTo>
                    <a:pt x="512" y="572"/>
                    <a:pt x="655" y="458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45"/>
            <p:cNvSpPr/>
            <p:nvPr/>
          </p:nvSpPr>
          <p:spPr>
            <a:xfrm>
              <a:off x="4020753" y="3642368"/>
              <a:ext cx="19293" cy="16492"/>
            </a:xfrm>
            <a:custGeom>
              <a:avLst/>
              <a:gdLst/>
              <a:ahLst/>
              <a:cxnLst/>
              <a:rect l="l" t="t" r="r" b="b"/>
              <a:pathLst>
                <a:path w="634" h="542" extrusionOk="0">
                  <a:moveTo>
                    <a:pt x="364" y="1"/>
                  </a:moveTo>
                  <a:cubicBezTo>
                    <a:pt x="111" y="1"/>
                    <a:pt x="0" y="286"/>
                    <a:pt x="174" y="460"/>
                  </a:cubicBezTo>
                  <a:cubicBezTo>
                    <a:pt x="225" y="516"/>
                    <a:pt x="291" y="541"/>
                    <a:pt x="357" y="541"/>
                  </a:cubicBezTo>
                  <a:cubicBezTo>
                    <a:pt x="495" y="541"/>
                    <a:pt x="634" y="431"/>
                    <a:pt x="634" y="270"/>
                  </a:cubicBezTo>
                  <a:cubicBezTo>
                    <a:pt x="634" y="112"/>
                    <a:pt x="507" y="1"/>
                    <a:pt x="364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45"/>
            <p:cNvSpPr/>
            <p:nvPr/>
          </p:nvSpPr>
          <p:spPr>
            <a:xfrm>
              <a:off x="4044366" y="3432290"/>
              <a:ext cx="32773" cy="27689"/>
            </a:xfrm>
            <a:custGeom>
              <a:avLst/>
              <a:gdLst/>
              <a:ahLst/>
              <a:cxnLst/>
              <a:rect l="l" t="t" r="r" b="b"/>
              <a:pathLst>
                <a:path w="1077" h="910" extrusionOk="0">
                  <a:moveTo>
                    <a:pt x="645" y="1"/>
                  </a:moveTo>
                  <a:cubicBezTo>
                    <a:pt x="636" y="1"/>
                    <a:pt x="627" y="1"/>
                    <a:pt x="618" y="1"/>
                  </a:cubicBezTo>
                  <a:cubicBezTo>
                    <a:pt x="206" y="1"/>
                    <a:pt x="0" y="492"/>
                    <a:pt x="301" y="777"/>
                  </a:cubicBezTo>
                  <a:cubicBezTo>
                    <a:pt x="393" y="869"/>
                    <a:pt x="506" y="910"/>
                    <a:pt x="617" y="910"/>
                  </a:cubicBezTo>
                  <a:cubicBezTo>
                    <a:pt x="851" y="910"/>
                    <a:pt x="1077" y="729"/>
                    <a:pt x="1077" y="461"/>
                  </a:cubicBezTo>
                  <a:cubicBezTo>
                    <a:pt x="1077" y="201"/>
                    <a:pt x="886" y="1"/>
                    <a:pt x="645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45"/>
            <p:cNvSpPr/>
            <p:nvPr/>
          </p:nvSpPr>
          <p:spPr>
            <a:xfrm>
              <a:off x="4713096" y="3249232"/>
              <a:ext cx="16402" cy="16400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69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12"/>
                    <a:pt x="127" y="539"/>
                    <a:pt x="269" y="539"/>
                  </a:cubicBezTo>
                  <a:cubicBezTo>
                    <a:pt x="412" y="539"/>
                    <a:pt x="539" y="412"/>
                    <a:pt x="539" y="270"/>
                  </a:cubicBezTo>
                  <a:cubicBezTo>
                    <a:pt x="539" y="127"/>
                    <a:pt x="412" y="1"/>
                    <a:pt x="26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45"/>
            <p:cNvSpPr/>
            <p:nvPr/>
          </p:nvSpPr>
          <p:spPr>
            <a:xfrm>
              <a:off x="4604192" y="2879709"/>
              <a:ext cx="28939" cy="25072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39" y="0"/>
                  </a:moveTo>
                  <a:cubicBezTo>
                    <a:pt x="175" y="0"/>
                    <a:pt x="1" y="444"/>
                    <a:pt x="254" y="697"/>
                  </a:cubicBezTo>
                  <a:cubicBezTo>
                    <a:pt x="337" y="785"/>
                    <a:pt x="440" y="824"/>
                    <a:pt x="541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7" y="0"/>
                    <a:pt x="53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45"/>
            <p:cNvSpPr/>
            <p:nvPr/>
          </p:nvSpPr>
          <p:spPr>
            <a:xfrm>
              <a:off x="4372934" y="3794632"/>
              <a:ext cx="11594" cy="9798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9"/>
                  </a:cubicBezTo>
                  <a:cubicBezTo>
                    <a:pt x="381" y="64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45"/>
            <p:cNvSpPr/>
            <p:nvPr/>
          </p:nvSpPr>
          <p:spPr>
            <a:xfrm>
              <a:off x="4401507" y="3048313"/>
              <a:ext cx="22518" cy="19078"/>
            </a:xfrm>
            <a:custGeom>
              <a:avLst/>
              <a:gdLst/>
              <a:ahLst/>
              <a:cxnLst/>
              <a:rect l="l" t="t" r="r" b="b"/>
              <a:pathLst>
                <a:path w="740" h="627" extrusionOk="0">
                  <a:moveTo>
                    <a:pt x="405" y="1"/>
                  </a:moveTo>
                  <a:cubicBezTo>
                    <a:pt x="132" y="1"/>
                    <a:pt x="0" y="338"/>
                    <a:pt x="202" y="539"/>
                  </a:cubicBezTo>
                  <a:cubicBezTo>
                    <a:pt x="262" y="600"/>
                    <a:pt x="338" y="626"/>
                    <a:pt x="414" y="626"/>
                  </a:cubicBezTo>
                  <a:cubicBezTo>
                    <a:pt x="577" y="626"/>
                    <a:pt x="740" y="502"/>
                    <a:pt x="740" y="318"/>
                  </a:cubicBezTo>
                  <a:cubicBezTo>
                    <a:pt x="740" y="128"/>
                    <a:pt x="597" y="1"/>
                    <a:pt x="423" y="1"/>
                  </a:cubicBezTo>
                  <a:cubicBezTo>
                    <a:pt x="417" y="1"/>
                    <a:pt x="411" y="1"/>
                    <a:pt x="40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45"/>
            <p:cNvSpPr/>
            <p:nvPr/>
          </p:nvSpPr>
          <p:spPr>
            <a:xfrm>
              <a:off x="4564209" y="3028565"/>
              <a:ext cx="17862" cy="1530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0" y="480"/>
                    <a:pt x="274" y="503"/>
                    <a:pt x="335" y="503"/>
                  </a:cubicBezTo>
                  <a:cubicBezTo>
                    <a:pt x="464" y="503"/>
                    <a:pt x="586" y="404"/>
                    <a:pt x="586" y="254"/>
                  </a:cubicBezTo>
                  <a:cubicBezTo>
                    <a:pt x="586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45"/>
            <p:cNvSpPr/>
            <p:nvPr/>
          </p:nvSpPr>
          <p:spPr>
            <a:xfrm>
              <a:off x="4888486" y="3108561"/>
              <a:ext cx="8673" cy="5933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0"/>
                  </a:moveTo>
                  <a:cubicBezTo>
                    <a:pt x="1" y="0"/>
                    <a:pt x="158" y="194"/>
                    <a:pt x="240" y="194"/>
                  </a:cubicBezTo>
                  <a:cubicBezTo>
                    <a:pt x="266" y="194"/>
                    <a:pt x="285" y="176"/>
                    <a:pt x="285" y="127"/>
                  </a:cubicBezTo>
                  <a:cubicBezTo>
                    <a:pt x="285" y="48"/>
                    <a:pt x="221" y="0"/>
                    <a:pt x="15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45"/>
            <p:cNvSpPr/>
            <p:nvPr/>
          </p:nvSpPr>
          <p:spPr>
            <a:xfrm>
              <a:off x="4122416" y="3074360"/>
              <a:ext cx="30369" cy="26381"/>
            </a:xfrm>
            <a:custGeom>
              <a:avLst/>
              <a:gdLst/>
              <a:ahLst/>
              <a:cxnLst/>
              <a:rect l="l" t="t" r="r" b="b"/>
              <a:pathLst>
                <a:path w="998" h="867" extrusionOk="0">
                  <a:moveTo>
                    <a:pt x="570" y="0"/>
                  </a:moveTo>
                  <a:cubicBezTo>
                    <a:pt x="190" y="0"/>
                    <a:pt x="0" y="459"/>
                    <a:pt x="269" y="744"/>
                  </a:cubicBezTo>
                  <a:cubicBezTo>
                    <a:pt x="354" y="829"/>
                    <a:pt x="458" y="867"/>
                    <a:pt x="560" y="867"/>
                  </a:cubicBezTo>
                  <a:cubicBezTo>
                    <a:pt x="782" y="867"/>
                    <a:pt x="998" y="688"/>
                    <a:pt x="998" y="428"/>
                  </a:cubicBezTo>
                  <a:cubicBezTo>
                    <a:pt x="998" y="190"/>
                    <a:pt x="808" y="0"/>
                    <a:pt x="57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45"/>
            <p:cNvSpPr/>
            <p:nvPr/>
          </p:nvSpPr>
          <p:spPr>
            <a:xfrm>
              <a:off x="4777635" y="3469412"/>
              <a:ext cx="39559" cy="33957"/>
            </a:xfrm>
            <a:custGeom>
              <a:avLst/>
              <a:gdLst/>
              <a:ahLst/>
              <a:cxnLst/>
              <a:rect l="l" t="t" r="r" b="b"/>
              <a:pathLst>
                <a:path w="1300" h="1116" extrusionOk="0">
                  <a:moveTo>
                    <a:pt x="745" y="1"/>
                  </a:moveTo>
                  <a:cubicBezTo>
                    <a:pt x="238" y="1"/>
                    <a:pt x="1" y="602"/>
                    <a:pt x="349" y="951"/>
                  </a:cubicBezTo>
                  <a:cubicBezTo>
                    <a:pt x="463" y="1064"/>
                    <a:pt x="603" y="1115"/>
                    <a:pt x="741" y="1115"/>
                  </a:cubicBezTo>
                  <a:cubicBezTo>
                    <a:pt x="1026" y="1115"/>
                    <a:pt x="1299" y="896"/>
                    <a:pt x="1299" y="555"/>
                  </a:cubicBezTo>
                  <a:cubicBezTo>
                    <a:pt x="1299" y="254"/>
                    <a:pt x="1046" y="1"/>
                    <a:pt x="74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45"/>
            <p:cNvSpPr/>
            <p:nvPr/>
          </p:nvSpPr>
          <p:spPr>
            <a:xfrm>
              <a:off x="4300179" y="3711745"/>
              <a:ext cx="23157" cy="2315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1"/>
                  </a:moveTo>
                  <a:cubicBezTo>
                    <a:pt x="175" y="1"/>
                    <a:pt x="1" y="175"/>
                    <a:pt x="1" y="381"/>
                  </a:cubicBezTo>
                  <a:cubicBezTo>
                    <a:pt x="1" y="587"/>
                    <a:pt x="175" y="761"/>
                    <a:pt x="381" y="761"/>
                  </a:cubicBezTo>
                  <a:cubicBezTo>
                    <a:pt x="587" y="761"/>
                    <a:pt x="761" y="587"/>
                    <a:pt x="761" y="381"/>
                  </a:cubicBezTo>
                  <a:cubicBezTo>
                    <a:pt x="761" y="175"/>
                    <a:pt x="587" y="1"/>
                    <a:pt x="38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45"/>
            <p:cNvSpPr/>
            <p:nvPr/>
          </p:nvSpPr>
          <p:spPr>
            <a:xfrm>
              <a:off x="3704205" y="3079167"/>
              <a:ext cx="11107" cy="11106"/>
            </a:xfrm>
            <a:custGeom>
              <a:avLst/>
              <a:gdLst/>
              <a:ahLst/>
              <a:cxnLst/>
              <a:rect l="l" t="t" r="r" b="b"/>
              <a:pathLst>
                <a:path w="365" h="365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85"/>
                    <a:pt x="80" y="365"/>
                    <a:pt x="175" y="365"/>
                  </a:cubicBezTo>
                  <a:cubicBezTo>
                    <a:pt x="286" y="365"/>
                    <a:pt x="365" y="285"/>
                    <a:pt x="365" y="175"/>
                  </a:cubicBezTo>
                  <a:cubicBezTo>
                    <a:pt x="365" y="80"/>
                    <a:pt x="286" y="0"/>
                    <a:pt x="175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45"/>
            <p:cNvSpPr/>
            <p:nvPr/>
          </p:nvSpPr>
          <p:spPr>
            <a:xfrm>
              <a:off x="4084836" y="3311884"/>
              <a:ext cx="28452" cy="24068"/>
            </a:xfrm>
            <a:custGeom>
              <a:avLst/>
              <a:gdLst/>
              <a:ahLst/>
              <a:cxnLst/>
              <a:rect l="l" t="t" r="r" b="b"/>
              <a:pathLst>
                <a:path w="935" h="791" extrusionOk="0">
                  <a:moveTo>
                    <a:pt x="538" y="0"/>
                  </a:moveTo>
                  <a:cubicBezTo>
                    <a:pt x="174" y="0"/>
                    <a:pt x="0" y="428"/>
                    <a:pt x="253" y="681"/>
                  </a:cubicBezTo>
                  <a:cubicBezTo>
                    <a:pt x="334" y="756"/>
                    <a:pt x="432" y="790"/>
                    <a:pt x="528" y="790"/>
                  </a:cubicBezTo>
                  <a:cubicBezTo>
                    <a:pt x="735" y="790"/>
                    <a:pt x="934" y="634"/>
                    <a:pt x="934" y="396"/>
                  </a:cubicBezTo>
                  <a:cubicBezTo>
                    <a:pt x="934" y="174"/>
                    <a:pt x="760" y="0"/>
                    <a:pt x="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45"/>
            <p:cNvSpPr/>
            <p:nvPr/>
          </p:nvSpPr>
          <p:spPr>
            <a:xfrm>
              <a:off x="4862439" y="3469899"/>
              <a:ext cx="14485" cy="14483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0"/>
                  </a:moveTo>
                  <a:cubicBezTo>
                    <a:pt x="96" y="0"/>
                    <a:pt x="1" y="111"/>
                    <a:pt x="1" y="238"/>
                  </a:cubicBezTo>
                  <a:cubicBezTo>
                    <a:pt x="1" y="380"/>
                    <a:pt x="96" y="475"/>
                    <a:pt x="238" y="475"/>
                  </a:cubicBezTo>
                  <a:cubicBezTo>
                    <a:pt x="365" y="475"/>
                    <a:pt x="476" y="380"/>
                    <a:pt x="476" y="238"/>
                  </a:cubicBezTo>
                  <a:cubicBezTo>
                    <a:pt x="476" y="111"/>
                    <a:pt x="365" y="0"/>
                    <a:pt x="23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45"/>
            <p:cNvSpPr/>
            <p:nvPr/>
          </p:nvSpPr>
          <p:spPr>
            <a:xfrm>
              <a:off x="4703754" y="2802603"/>
              <a:ext cx="7912" cy="5325"/>
            </a:xfrm>
            <a:custGeom>
              <a:avLst/>
              <a:gdLst/>
              <a:ahLst/>
              <a:cxnLst/>
              <a:rect l="l" t="t" r="r" b="b"/>
              <a:pathLst>
                <a:path w="260" h="175" extrusionOk="0">
                  <a:moveTo>
                    <a:pt x="133" y="1"/>
                  </a:moveTo>
                  <a:cubicBezTo>
                    <a:pt x="1" y="1"/>
                    <a:pt x="143" y="175"/>
                    <a:pt x="218" y="175"/>
                  </a:cubicBezTo>
                  <a:cubicBezTo>
                    <a:pt x="242" y="175"/>
                    <a:pt x="260" y="157"/>
                    <a:pt x="260" y="112"/>
                  </a:cubicBezTo>
                  <a:cubicBezTo>
                    <a:pt x="260" y="48"/>
                    <a:pt x="196" y="1"/>
                    <a:pt x="133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45"/>
            <p:cNvSpPr/>
            <p:nvPr/>
          </p:nvSpPr>
          <p:spPr>
            <a:xfrm>
              <a:off x="4546864" y="2867659"/>
              <a:ext cx="11594" cy="9798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22" y="0"/>
                  </a:moveTo>
                  <a:cubicBezTo>
                    <a:pt x="80" y="0"/>
                    <a:pt x="1" y="175"/>
                    <a:pt x="111" y="270"/>
                  </a:cubicBezTo>
                  <a:cubicBezTo>
                    <a:pt x="143" y="306"/>
                    <a:pt x="182" y="322"/>
                    <a:pt x="221" y="322"/>
                  </a:cubicBezTo>
                  <a:cubicBezTo>
                    <a:pt x="302" y="322"/>
                    <a:pt x="381" y="255"/>
                    <a:pt x="381" y="159"/>
                  </a:cubicBezTo>
                  <a:cubicBezTo>
                    <a:pt x="381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45"/>
            <p:cNvSpPr/>
            <p:nvPr/>
          </p:nvSpPr>
          <p:spPr>
            <a:xfrm>
              <a:off x="5208382" y="2760216"/>
              <a:ext cx="9159" cy="9189"/>
            </a:xfrm>
            <a:custGeom>
              <a:avLst/>
              <a:gdLst/>
              <a:ahLst/>
              <a:cxnLst/>
              <a:rect l="l" t="t" r="r" b="b"/>
              <a:pathLst>
                <a:path w="301" h="302" extrusionOk="0">
                  <a:moveTo>
                    <a:pt x="143" y="1"/>
                  </a:moveTo>
                  <a:cubicBezTo>
                    <a:pt x="64" y="1"/>
                    <a:pt x="0" y="64"/>
                    <a:pt x="0" y="159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22" y="301"/>
                    <a:pt x="301" y="238"/>
                    <a:pt x="301" y="159"/>
                  </a:cubicBezTo>
                  <a:cubicBezTo>
                    <a:pt x="301" y="64"/>
                    <a:pt x="222" y="1"/>
                    <a:pt x="143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45"/>
            <p:cNvSpPr/>
            <p:nvPr/>
          </p:nvSpPr>
          <p:spPr>
            <a:xfrm>
              <a:off x="5093697" y="3293566"/>
              <a:ext cx="12081" cy="12080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80"/>
                    <a:pt x="1" y="190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190"/>
                  </a:cubicBezTo>
                  <a:cubicBezTo>
                    <a:pt x="397" y="80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45"/>
            <p:cNvSpPr/>
            <p:nvPr/>
          </p:nvSpPr>
          <p:spPr>
            <a:xfrm>
              <a:off x="4781986" y="2967495"/>
              <a:ext cx="12081" cy="11958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8" y="1"/>
                  </a:moveTo>
                  <a:cubicBezTo>
                    <a:pt x="99" y="1"/>
                    <a:pt x="0" y="68"/>
                    <a:pt x="0" y="203"/>
                  </a:cubicBezTo>
                  <a:cubicBezTo>
                    <a:pt x="0" y="330"/>
                    <a:pt x="99" y="393"/>
                    <a:pt x="198" y="393"/>
                  </a:cubicBezTo>
                  <a:cubicBezTo>
                    <a:pt x="297" y="393"/>
                    <a:pt x="396" y="330"/>
                    <a:pt x="396" y="203"/>
                  </a:cubicBezTo>
                  <a:cubicBezTo>
                    <a:pt x="396" y="68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45"/>
            <p:cNvSpPr/>
            <p:nvPr/>
          </p:nvSpPr>
          <p:spPr>
            <a:xfrm>
              <a:off x="4826321" y="3767642"/>
              <a:ext cx="13998" cy="12049"/>
            </a:xfrm>
            <a:custGeom>
              <a:avLst/>
              <a:gdLst/>
              <a:ahLst/>
              <a:cxnLst/>
              <a:rect l="l" t="t" r="r" b="b"/>
              <a:pathLst>
                <a:path w="460" h="396" extrusionOk="0">
                  <a:moveTo>
                    <a:pt x="253" y="1"/>
                  </a:moveTo>
                  <a:cubicBezTo>
                    <a:pt x="79" y="1"/>
                    <a:pt x="0" y="206"/>
                    <a:pt x="127" y="333"/>
                  </a:cubicBezTo>
                  <a:cubicBezTo>
                    <a:pt x="164" y="376"/>
                    <a:pt x="215" y="395"/>
                    <a:pt x="265" y="395"/>
                  </a:cubicBezTo>
                  <a:cubicBezTo>
                    <a:pt x="362" y="395"/>
                    <a:pt x="459" y="322"/>
                    <a:pt x="459" y="206"/>
                  </a:cubicBezTo>
                  <a:cubicBezTo>
                    <a:pt x="459" y="96"/>
                    <a:pt x="364" y="1"/>
                    <a:pt x="253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45"/>
            <p:cNvSpPr/>
            <p:nvPr/>
          </p:nvSpPr>
          <p:spPr>
            <a:xfrm>
              <a:off x="4720307" y="2839239"/>
              <a:ext cx="13054" cy="10741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54" y="0"/>
                  </a:moveTo>
                  <a:cubicBezTo>
                    <a:pt x="80" y="0"/>
                    <a:pt x="1" y="190"/>
                    <a:pt x="127" y="301"/>
                  </a:cubicBezTo>
                  <a:cubicBezTo>
                    <a:pt x="163" y="337"/>
                    <a:pt x="207" y="353"/>
                    <a:pt x="250" y="353"/>
                  </a:cubicBezTo>
                  <a:cubicBezTo>
                    <a:pt x="341" y="353"/>
                    <a:pt x="428" y="282"/>
                    <a:pt x="428" y="174"/>
                  </a:cubicBezTo>
                  <a:cubicBezTo>
                    <a:pt x="428" y="79"/>
                    <a:pt x="349" y="0"/>
                    <a:pt x="25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45"/>
            <p:cNvSpPr/>
            <p:nvPr/>
          </p:nvSpPr>
          <p:spPr>
            <a:xfrm>
              <a:off x="4302583" y="2944247"/>
              <a:ext cx="14972" cy="14483"/>
            </a:xfrm>
            <a:custGeom>
              <a:avLst/>
              <a:gdLst/>
              <a:ahLst/>
              <a:cxnLst/>
              <a:rect l="l" t="t" r="r" b="b"/>
              <a:pathLst>
                <a:path w="492" h="476" extrusionOk="0">
                  <a:moveTo>
                    <a:pt x="246" y="1"/>
                  </a:moveTo>
                  <a:cubicBezTo>
                    <a:pt x="124" y="1"/>
                    <a:pt x="1" y="80"/>
                    <a:pt x="1" y="238"/>
                  </a:cubicBezTo>
                  <a:cubicBezTo>
                    <a:pt x="1" y="397"/>
                    <a:pt x="124" y="476"/>
                    <a:pt x="246" y="476"/>
                  </a:cubicBezTo>
                  <a:cubicBezTo>
                    <a:pt x="369" y="476"/>
                    <a:pt x="492" y="397"/>
                    <a:pt x="492" y="238"/>
                  </a:cubicBezTo>
                  <a:cubicBezTo>
                    <a:pt x="492" y="80"/>
                    <a:pt x="369" y="1"/>
                    <a:pt x="246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45"/>
            <p:cNvSpPr/>
            <p:nvPr/>
          </p:nvSpPr>
          <p:spPr>
            <a:xfrm>
              <a:off x="4555536" y="3413059"/>
              <a:ext cx="34721" cy="34718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0"/>
                  </a:moveTo>
                  <a:cubicBezTo>
                    <a:pt x="254" y="0"/>
                    <a:pt x="1" y="253"/>
                    <a:pt x="1" y="570"/>
                  </a:cubicBezTo>
                  <a:cubicBezTo>
                    <a:pt x="1" y="887"/>
                    <a:pt x="254" y="1140"/>
                    <a:pt x="571" y="1140"/>
                  </a:cubicBezTo>
                  <a:cubicBezTo>
                    <a:pt x="887" y="1140"/>
                    <a:pt x="1141" y="887"/>
                    <a:pt x="1141" y="570"/>
                  </a:cubicBezTo>
                  <a:cubicBezTo>
                    <a:pt x="1141" y="253"/>
                    <a:pt x="887" y="0"/>
                    <a:pt x="57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45"/>
            <p:cNvSpPr/>
            <p:nvPr/>
          </p:nvSpPr>
          <p:spPr>
            <a:xfrm>
              <a:off x="4436043" y="3422187"/>
              <a:ext cx="12081" cy="10467"/>
            </a:xfrm>
            <a:custGeom>
              <a:avLst/>
              <a:gdLst/>
              <a:ahLst/>
              <a:cxnLst/>
              <a:rect l="l" t="t" r="r" b="b"/>
              <a:pathLst>
                <a:path w="397" h="344" extrusionOk="0">
                  <a:moveTo>
                    <a:pt x="222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45" y="330"/>
                    <a:pt x="184" y="343"/>
                    <a:pt x="223" y="343"/>
                  </a:cubicBezTo>
                  <a:cubicBezTo>
                    <a:pt x="312" y="343"/>
                    <a:pt x="397" y="275"/>
                    <a:pt x="397" y="175"/>
                  </a:cubicBezTo>
                  <a:cubicBezTo>
                    <a:pt x="397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45"/>
            <p:cNvSpPr/>
            <p:nvPr/>
          </p:nvSpPr>
          <p:spPr>
            <a:xfrm>
              <a:off x="3654576" y="3366321"/>
              <a:ext cx="7729" cy="7242"/>
            </a:xfrm>
            <a:custGeom>
              <a:avLst/>
              <a:gdLst/>
              <a:ahLst/>
              <a:cxnLst/>
              <a:rect l="l" t="t" r="r" b="b"/>
              <a:pathLst>
                <a:path w="254" h="238" extrusionOk="0">
                  <a:moveTo>
                    <a:pt x="127" y="0"/>
                  </a:moveTo>
                  <a:cubicBezTo>
                    <a:pt x="64" y="0"/>
                    <a:pt x="1" y="48"/>
                    <a:pt x="1" y="111"/>
                  </a:cubicBezTo>
                  <a:cubicBezTo>
                    <a:pt x="1" y="174"/>
                    <a:pt x="64" y="238"/>
                    <a:pt x="127" y="238"/>
                  </a:cubicBezTo>
                  <a:cubicBezTo>
                    <a:pt x="191" y="238"/>
                    <a:pt x="254" y="174"/>
                    <a:pt x="254" y="111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45"/>
            <p:cNvSpPr/>
            <p:nvPr/>
          </p:nvSpPr>
          <p:spPr>
            <a:xfrm>
              <a:off x="4743920" y="3950243"/>
              <a:ext cx="11107" cy="9585"/>
            </a:xfrm>
            <a:custGeom>
              <a:avLst/>
              <a:gdLst/>
              <a:ahLst/>
              <a:cxnLst/>
              <a:rect l="l" t="t" r="r" b="b"/>
              <a:pathLst>
                <a:path w="365" h="315" extrusionOk="0">
                  <a:moveTo>
                    <a:pt x="206" y="1"/>
                  </a:moveTo>
                  <a:cubicBezTo>
                    <a:pt x="64" y="1"/>
                    <a:pt x="1" y="175"/>
                    <a:pt x="96" y="270"/>
                  </a:cubicBezTo>
                  <a:cubicBezTo>
                    <a:pt x="127" y="301"/>
                    <a:pt x="166" y="315"/>
                    <a:pt x="205" y="315"/>
                  </a:cubicBezTo>
                  <a:cubicBezTo>
                    <a:pt x="286" y="315"/>
                    <a:pt x="365" y="255"/>
                    <a:pt x="365" y="159"/>
                  </a:cubicBezTo>
                  <a:cubicBezTo>
                    <a:pt x="365" y="80"/>
                    <a:pt x="286" y="1"/>
                    <a:pt x="20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45"/>
            <p:cNvSpPr/>
            <p:nvPr/>
          </p:nvSpPr>
          <p:spPr>
            <a:xfrm>
              <a:off x="4309339" y="3768129"/>
              <a:ext cx="11594" cy="9585"/>
            </a:xfrm>
            <a:custGeom>
              <a:avLst/>
              <a:gdLst/>
              <a:ahLst/>
              <a:cxnLst/>
              <a:rect l="l" t="t" r="r" b="b"/>
              <a:pathLst>
                <a:path w="381" h="315" extrusionOk="0">
                  <a:moveTo>
                    <a:pt x="222" y="0"/>
                  </a:moveTo>
                  <a:cubicBezTo>
                    <a:pt x="80" y="0"/>
                    <a:pt x="1" y="175"/>
                    <a:pt x="96" y="270"/>
                  </a:cubicBezTo>
                  <a:cubicBezTo>
                    <a:pt x="132" y="301"/>
                    <a:pt x="175" y="315"/>
                    <a:pt x="216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1" y="0"/>
                    <a:pt x="22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45"/>
            <p:cNvSpPr/>
            <p:nvPr/>
          </p:nvSpPr>
          <p:spPr>
            <a:xfrm>
              <a:off x="4418699" y="3660655"/>
              <a:ext cx="29913" cy="25590"/>
            </a:xfrm>
            <a:custGeom>
              <a:avLst/>
              <a:gdLst/>
              <a:ahLst/>
              <a:cxnLst/>
              <a:rect l="l" t="t" r="r" b="b"/>
              <a:pathLst>
                <a:path w="983" h="841" extrusionOk="0">
                  <a:moveTo>
                    <a:pt x="595" y="1"/>
                  </a:moveTo>
                  <a:cubicBezTo>
                    <a:pt x="587" y="1"/>
                    <a:pt x="579" y="1"/>
                    <a:pt x="571" y="2"/>
                  </a:cubicBezTo>
                  <a:cubicBezTo>
                    <a:pt x="191" y="2"/>
                    <a:pt x="1" y="445"/>
                    <a:pt x="254" y="714"/>
                  </a:cubicBezTo>
                  <a:cubicBezTo>
                    <a:pt x="341" y="801"/>
                    <a:pt x="448" y="840"/>
                    <a:pt x="553" y="840"/>
                  </a:cubicBezTo>
                  <a:cubicBezTo>
                    <a:pt x="773" y="840"/>
                    <a:pt x="983" y="670"/>
                    <a:pt x="983" y="413"/>
                  </a:cubicBezTo>
                  <a:cubicBezTo>
                    <a:pt x="983" y="200"/>
                    <a:pt x="806" y="1"/>
                    <a:pt x="595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45"/>
            <p:cNvSpPr/>
            <p:nvPr/>
          </p:nvSpPr>
          <p:spPr>
            <a:xfrm>
              <a:off x="4495805" y="3510856"/>
              <a:ext cx="29882" cy="25924"/>
            </a:xfrm>
            <a:custGeom>
              <a:avLst/>
              <a:gdLst/>
              <a:ahLst/>
              <a:cxnLst/>
              <a:rect l="l" t="t" r="r" b="b"/>
              <a:pathLst>
                <a:path w="982" h="852" extrusionOk="0">
                  <a:moveTo>
                    <a:pt x="570" y="0"/>
                  </a:moveTo>
                  <a:cubicBezTo>
                    <a:pt x="190" y="0"/>
                    <a:pt x="0" y="459"/>
                    <a:pt x="269" y="729"/>
                  </a:cubicBezTo>
                  <a:cubicBezTo>
                    <a:pt x="355" y="814"/>
                    <a:pt x="457" y="851"/>
                    <a:pt x="558" y="851"/>
                  </a:cubicBezTo>
                  <a:cubicBezTo>
                    <a:pt x="775" y="851"/>
                    <a:pt x="982" y="677"/>
                    <a:pt x="982" y="428"/>
                  </a:cubicBezTo>
                  <a:cubicBezTo>
                    <a:pt x="982" y="190"/>
                    <a:pt x="792" y="0"/>
                    <a:pt x="57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45"/>
            <p:cNvSpPr/>
            <p:nvPr/>
          </p:nvSpPr>
          <p:spPr>
            <a:xfrm>
              <a:off x="4699586" y="3601868"/>
              <a:ext cx="13541" cy="11258"/>
            </a:xfrm>
            <a:custGeom>
              <a:avLst/>
              <a:gdLst/>
              <a:ahLst/>
              <a:cxnLst/>
              <a:rect l="l" t="t" r="r" b="b"/>
              <a:pathLst>
                <a:path w="445" h="370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96" y="2"/>
                    <a:pt x="1" y="192"/>
                    <a:pt x="128" y="318"/>
                  </a:cubicBezTo>
                  <a:cubicBezTo>
                    <a:pt x="163" y="354"/>
                    <a:pt x="207" y="370"/>
                    <a:pt x="252" y="370"/>
                  </a:cubicBezTo>
                  <a:cubicBezTo>
                    <a:pt x="348" y="370"/>
                    <a:pt x="444" y="295"/>
                    <a:pt x="444" y="176"/>
                  </a:cubicBezTo>
                  <a:cubicBezTo>
                    <a:pt x="444" y="88"/>
                    <a:pt x="376" y="0"/>
                    <a:pt x="27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45"/>
            <p:cNvSpPr/>
            <p:nvPr/>
          </p:nvSpPr>
          <p:spPr>
            <a:xfrm>
              <a:off x="4552159" y="3486270"/>
              <a:ext cx="15945" cy="16431"/>
            </a:xfrm>
            <a:custGeom>
              <a:avLst/>
              <a:gdLst/>
              <a:ahLst/>
              <a:cxnLst/>
              <a:rect l="l" t="t" r="r" b="b"/>
              <a:pathLst>
                <a:path w="524" h="540" extrusionOk="0">
                  <a:moveTo>
                    <a:pt x="254" y="1"/>
                  </a:moveTo>
                  <a:cubicBezTo>
                    <a:pt x="112" y="1"/>
                    <a:pt x="1" y="112"/>
                    <a:pt x="1" y="270"/>
                  </a:cubicBezTo>
                  <a:cubicBezTo>
                    <a:pt x="1" y="412"/>
                    <a:pt x="112" y="539"/>
                    <a:pt x="254" y="539"/>
                  </a:cubicBezTo>
                  <a:cubicBezTo>
                    <a:pt x="412" y="539"/>
                    <a:pt x="523" y="412"/>
                    <a:pt x="523" y="270"/>
                  </a:cubicBezTo>
                  <a:cubicBezTo>
                    <a:pt x="523" y="112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45"/>
            <p:cNvSpPr/>
            <p:nvPr/>
          </p:nvSpPr>
          <p:spPr>
            <a:xfrm>
              <a:off x="5362321" y="3089513"/>
              <a:ext cx="5082" cy="4016"/>
            </a:xfrm>
            <a:custGeom>
              <a:avLst/>
              <a:gdLst/>
              <a:ahLst/>
              <a:cxnLst/>
              <a:rect l="l" t="t" r="r" b="b"/>
              <a:pathLst>
                <a:path w="167" h="132" extrusionOk="0">
                  <a:moveTo>
                    <a:pt x="81" y="1"/>
                  </a:moveTo>
                  <a:cubicBezTo>
                    <a:pt x="40" y="1"/>
                    <a:pt x="0" y="25"/>
                    <a:pt x="8" y="72"/>
                  </a:cubicBezTo>
                  <a:cubicBezTo>
                    <a:pt x="16" y="112"/>
                    <a:pt x="51" y="131"/>
                    <a:pt x="87" y="131"/>
                  </a:cubicBezTo>
                  <a:cubicBezTo>
                    <a:pt x="123" y="131"/>
                    <a:pt x="158" y="112"/>
                    <a:pt x="166" y="72"/>
                  </a:cubicBezTo>
                  <a:cubicBezTo>
                    <a:pt x="166" y="25"/>
                    <a:pt x="123" y="1"/>
                    <a:pt x="8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45"/>
            <p:cNvSpPr/>
            <p:nvPr/>
          </p:nvSpPr>
          <p:spPr>
            <a:xfrm>
              <a:off x="4615755" y="2835861"/>
              <a:ext cx="10650" cy="10619"/>
            </a:xfrm>
            <a:custGeom>
              <a:avLst/>
              <a:gdLst/>
              <a:ahLst/>
              <a:cxnLst/>
              <a:rect l="l" t="t" r="r" b="b"/>
              <a:pathLst>
                <a:path w="350" h="349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70"/>
                    <a:pt x="80" y="349"/>
                    <a:pt x="175" y="349"/>
                  </a:cubicBezTo>
                  <a:cubicBezTo>
                    <a:pt x="270" y="349"/>
                    <a:pt x="349" y="270"/>
                    <a:pt x="349" y="175"/>
                  </a:cubicBezTo>
                  <a:cubicBezTo>
                    <a:pt x="349" y="80"/>
                    <a:pt x="270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45"/>
            <p:cNvSpPr/>
            <p:nvPr/>
          </p:nvSpPr>
          <p:spPr>
            <a:xfrm>
              <a:off x="4473623" y="3659712"/>
              <a:ext cx="27996" cy="24068"/>
            </a:xfrm>
            <a:custGeom>
              <a:avLst/>
              <a:gdLst/>
              <a:ahLst/>
              <a:cxnLst/>
              <a:rect l="l" t="t" r="r" b="b"/>
              <a:pathLst>
                <a:path w="920" h="791" extrusionOk="0">
                  <a:moveTo>
                    <a:pt x="523" y="1"/>
                  </a:moveTo>
                  <a:cubicBezTo>
                    <a:pt x="175" y="1"/>
                    <a:pt x="1" y="413"/>
                    <a:pt x="238" y="666"/>
                  </a:cubicBezTo>
                  <a:cubicBezTo>
                    <a:pt x="319" y="752"/>
                    <a:pt x="421" y="790"/>
                    <a:pt x="522" y="790"/>
                  </a:cubicBezTo>
                  <a:cubicBezTo>
                    <a:pt x="718" y="790"/>
                    <a:pt x="909" y="643"/>
                    <a:pt x="919" y="413"/>
                  </a:cubicBezTo>
                  <a:cubicBezTo>
                    <a:pt x="919" y="175"/>
                    <a:pt x="745" y="1"/>
                    <a:pt x="52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45"/>
            <p:cNvSpPr/>
            <p:nvPr/>
          </p:nvSpPr>
          <p:spPr>
            <a:xfrm>
              <a:off x="4607569" y="3495429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43" y="365"/>
                  </a:cubicBezTo>
                  <a:cubicBezTo>
                    <a:pt x="183" y="405"/>
                    <a:pt x="232" y="422"/>
                    <a:pt x="281" y="422"/>
                  </a:cubicBezTo>
                  <a:cubicBezTo>
                    <a:pt x="387" y="422"/>
                    <a:pt x="491" y="337"/>
                    <a:pt x="491" y="206"/>
                  </a:cubicBezTo>
                  <a:cubicBezTo>
                    <a:pt x="491" y="96"/>
                    <a:pt x="396" y="1"/>
                    <a:pt x="286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45"/>
            <p:cNvSpPr/>
            <p:nvPr/>
          </p:nvSpPr>
          <p:spPr>
            <a:xfrm>
              <a:off x="4069987" y="2742355"/>
              <a:ext cx="5234" cy="5386"/>
            </a:xfrm>
            <a:custGeom>
              <a:avLst/>
              <a:gdLst/>
              <a:ahLst/>
              <a:cxnLst/>
              <a:rect l="l" t="t" r="r" b="b"/>
              <a:pathLst>
                <a:path w="172" h="177" extrusionOk="0">
                  <a:moveTo>
                    <a:pt x="82" y="1"/>
                  </a:moveTo>
                  <a:cubicBezTo>
                    <a:pt x="1" y="1"/>
                    <a:pt x="1" y="177"/>
                    <a:pt x="82" y="177"/>
                  </a:cubicBezTo>
                  <a:cubicBezTo>
                    <a:pt x="85" y="177"/>
                    <a:pt x="89" y="176"/>
                    <a:pt x="92" y="176"/>
                  </a:cubicBezTo>
                  <a:cubicBezTo>
                    <a:pt x="140" y="176"/>
                    <a:pt x="171" y="128"/>
                    <a:pt x="171" y="81"/>
                  </a:cubicBezTo>
                  <a:cubicBezTo>
                    <a:pt x="171" y="33"/>
                    <a:pt x="140" y="2"/>
                    <a:pt x="92" y="2"/>
                  </a:cubicBezTo>
                  <a:cubicBezTo>
                    <a:pt x="89" y="1"/>
                    <a:pt x="85" y="1"/>
                    <a:pt x="8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45"/>
            <p:cNvSpPr/>
            <p:nvPr/>
          </p:nvSpPr>
          <p:spPr>
            <a:xfrm>
              <a:off x="4329574" y="3534925"/>
              <a:ext cx="28452" cy="24403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75" y="1"/>
                    <a:pt x="1" y="428"/>
                    <a:pt x="254" y="682"/>
                  </a:cubicBezTo>
                  <a:cubicBezTo>
                    <a:pt x="336" y="764"/>
                    <a:pt x="437" y="801"/>
                    <a:pt x="536" y="801"/>
                  </a:cubicBezTo>
                  <a:cubicBezTo>
                    <a:pt x="740" y="801"/>
                    <a:pt x="935" y="642"/>
                    <a:pt x="935" y="397"/>
                  </a:cubicBezTo>
                  <a:cubicBezTo>
                    <a:pt x="935" y="191"/>
                    <a:pt x="761" y="1"/>
                    <a:pt x="539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45"/>
            <p:cNvSpPr/>
            <p:nvPr/>
          </p:nvSpPr>
          <p:spPr>
            <a:xfrm>
              <a:off x="3824884" y="3013990"/>
              <a:ext cx="6056" cy="4747"/>
            </a:xfrm>
            <a:custGeom>
              <a:avLst/>
              <a:gdLst/>
              <a:ahLst/>
              <a:cxnLst/>
              <a:rect l="l" t="t" r="r" b="b"/>
              <a:pathLst>
                <a:path w="199" h="156" extrusionOk="0">
                  <a:moveTo>
                    <a:pt x="98" y="1"/>
                  </a:moveTo>
                  <a:cubicBezTo>
                    <a:pt x="48" y="1"/>
                    <a:pt x="1" y="29"/>
                    <a:pt x="9" y="84"/>
                  </a:cubicBezTo>
                  <a:cubicBezTo>
                    <a:pt x="17" y="132"/>
                    <a:pt x="60" y="155"/>
                    <a:pt x="104" y="155"/>
                  </a:cubicBezTo>
                  <a:cubicBezTo>
                    <a:pt x="147" y="155"/>
                    <a:pt x="191" y="132"/>
                    <a:pt x="199" y="84"/>
                  </a:cubicBezTo>
                  <a:cubicBezTo>
                    <a:pt x="199" y="29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45"/>
            <p:cNvSpPr/>
            <p:nvPr/>
          </p:nvSpPr>
          <p:spPr>
            <a:xfrm>
              <a:off x="4842691" y="3543597"/>
              <a:ext cx="14485" cy="14027"/>
            </a:xfrm>
            <a:custGeom>
              <a:avLst/>
              <a:gdLst/>
              <a:ahLst/>
              <a:cxnLst/>
              <a:rect l="l" t="t" r="r" b="b"/>
              <a:pathLst>
                <a:path w="476" h="461" extrusionOk="0">
                  <a:moveTo>
                    <a:pt x="238" y="1"/>
                  </a:moveTo>
                  <a:cubicBezTo>
                    <a:pt x="111" y="1"/>
                    <a:pt x="0" y="96"/>
                    <a:pt x="0" y="223"/>
                  </a:cubicBezTo>
                  <a:cubicBezTo>
                    <a:pt x="0" y="349"/>
                    <a:pt x="111" y="460"/>
                    <a:pt x="238" y="460"/>
                  </a:cubicBezTo>
                  <a:cubicBezTo>
                    <a:pt x="365" y="460"/>
                    <a:pt x="475" y="349"/>
                    <a:pt x="475" y="223"/>
                  </a:cubicBezTo>
                  <a:cubicBezTo>
                    <a:pt x="475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45"/>
            <p:cNvSpPr/>
            <p:nvPr/>
          </p:nvSpPr>
          <p:spPr>
            <a:xfrm>
              <a:off x="4282835" y="2826702"/>
              <a:ext cx="25561" cy="22182"/>
            </a:xfrm>
            <a:custGeom>
              <a:avLst/>
              <a:gdLst/>
              <a:ahLst/>
              <a:cxnLst/>
              <a:rect l="l" t="t" r="r" b="b"/>
              <a:pathLst>
                <a:path w="840" h="729" extrusionOk="0">
                  <a:moveTo>
                    <a:pt x="492" y="1"/>
                  </a:moveTo>
                  <a:cubicBezTo>
                    <a:pt x="159" y="1"/>
                    <a:pt x="1" y="396"/>
                    <a:pt x="222" y="618"/>
                  </a:cubicBezTo>
                  <a:cubicBezTo>
                    <a:pt x="299" y="695"/>
                    <a:pt x="390" y="728"/>
                    <a:pt x="479" y="728"/>
                  </a:cubicBezTo>
                  <a:cubicBezTo>
                    <a:pt x="665" y="728"/>
                    <a:pt x="840" y="579"/>
                    <a:pt x="840" y="365"/>
                  </a:cubicBezTo>
                  <a:cubicBezTo>
                    <a:pt x="840" y="159"/>
                    <a:pt x="682" y="1"/>
                    <a:pt x="49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45"/>
            <p:cNvSpPr/>
            <p:nvPr/>
          </p:nvSpPr>
          <p:spPr>
            <a:xfrm>
              <a:off x="4450040" y="2767458"/>
              <a:ext cx="7242" cy="7242"/>
            </a:xfrm>
            <a:custGeom>
              <a:avLst/>
              <a:gdLst/>
              <a:ahLst/>
              <a:cxnLst/>
              <a:rect l="l" t="t" r="r" b="b"/>
              <a:pathLst>
                <a:path w="238" h="238" extrusionOk="0">
                  <a:moveTo>
                    <a:pt x="111" y="0"/>
                  </a:moveTo>
                  <a:cubicBezTo>
                    <a:pt x="48" y="0"/>
                    <a:pt x="0" y="63"/>
                    <a:pt x="0" y="127"/>
                  </a:cubicBezTo>
                  <a:cubicBezTo>
                    <a:pt x="0" y="190"/>
                    <a:pt x="48" y="238"/>
                    <a:pt x="111" y="238"/>
                  </a:cubicBezTo>
                  <a:cubicBezTo>
                    <a:pt x="190" y="238"/>
                    <a:pt x="238" y="190"/>
                    <a:pt x="238" y="127"/>
                  </a:cubicBezTo>
                  <a:cubicBezTo>
                    <a:pt x="238" y="63"/>
                    <a:pt x="190" y="0"/>
                    <a:pt x="111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45"/>
            <p:cNvSpPr/>
            <p:nvPr/>
          </p:nvSpPr>
          <p:spPr>
            <a:xfrm>
              <a:off x="4890860" y="3573965"/>
              <a:ext cx="9677" cy="9676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38" y="317"/>
                    <a:pt x="317" y="238"/>
                    <a:pt x="317" y="159"/>
                  </a:cubicBezTo>
                  <a:cubicBezTo>
                    <a:pt x="317" y="64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45"/>
            <p:cNvSpPr/>
            <p:nvPr/>
          </p:nvSpPr>
          <p:spPr>
            <a:xfrm>
              <a:off x="4663467" y="3750298"/>
              <a:ext cx="25074" cy="21512"/>
            </a:xfrm>
            <a:custGeom>
              <a:avLst/>
              <a:gdLst/>
              <a:ahLst/>
              <a:cxnLst/>
              <a:rect l="l" t="t" r="r" b="b"/>
              <a:pathLst>
                <a:path w="824" h="707" extrusionOk="0">
                  <a:moveTo>
                    <a:pt x="475" y="1"/>
                  </a:moveTo>
                  <a:cubicBezTo>
                    <a:pt x="159" y="1"/>
                    <a:pt x="0" y="381"/>
                    <a:pt x="222" y="602"/>
                  </a:cubicBezTo>
                  <a:cubicBezTo>
                    <a:pt x="294" y="674"/>
                    <a:pt x="383" y="706"/>
                    <a:pt x="469" y="706"/>
                  </a:cubicBezTo>
                  <a:cubicBezTo>
                    <a:pt x="650" y="706"/>
                    <a:pt x="824" y="568"/>
                    <a:pt x="824" y="365"/>
                  </a:cubicBezTo>
                  <a:cubicBezTo>
                    <a:pt x="824" y="159"/>
                    <a:pt x="665" y="1"/>
                    <a:pt x="4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45"/>
            <p:cNvSpPr/>
            <p:nvPr/>
          </p:nvSpPr>
          <p:spPr>
            <a:xfrm>
              <a:off x="4290077" y="3191905"/>
              <a:ext cx="9646" cy="8702"/>
            </a:xfrm>
            <a:custGeom>
              <a:avLst/>
              <a:gdLst/>
              <a:ahLst/>
              <a:cxnLst/>
              <a:rect l="l" t="t" r="r" b="b"/>
              <a:pathLst>
                <a:path w="317" h="286" extrusionOk="0">
                  <a:moveTo>
                    <a:pt x="159" y="0"/>
                  </a:moveTo>
                  <a:cubicBezTo>
                    <a:pt x="83" y="0"/>
                    <a:pt x="8" y="48"/>
                    <a:pt x="0" y="143"/>
                  </a:cubicBezTo>
                  <a:cubicBezTo>
                    <a:pt x="8" y="238"/>
                    <a:pt x="83" y="285"/>
                    <a:pt x="159" y="285"/>
                  </a:cubicBezTo>
                  <a:cubicBezTo>
                    <a:pt x="234" y="285"/>
                    <a:pt x="309" y="238"/>
                    <a:pt x="317" y="143"/>
                  </a:cubicBezTo>
                  <a:cubicBezTo>
                    <a:pt x="309" y="48"/>
                    <a:pt x="234" y="0"/>
                    <a:pt x="159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45"/>
            <p:cNvSpPr/>
            <p:nvPr/>
          </p:nvSpPr>
          <p:spPr>
            <a:xfrm>
              <a:off x="4333438" y="3070008"/>
              <a:ext cx="8216" cy="7729"/>
            </a:xfrm>
            <a:custGeom>
              <a:avLst/>
              <a:gdLst/>
              <a:ahLst/>
              <a:cxnLst/>
              <a:rect l="l" t="t" r="r" b="b"/>
              <a:pathLst>
                <a:path w="270" h="254" extrusionOk="0">
                  <a:moveTo>
                    <a:pt x="127" y="1"/>
                  </a:moveTo>
                  <a:cubicBezTo>
                    <a:pt x="64" y="1"/>
                    <a:pt x="0" y="64"/>
                    <a:pt x="0" y="127"/>
                  </a:cubicBezTo>
                  <a:cubicBezTo>
                    <a:pt x="0" y="206"/>
                    <a:pt x="64" y="254"/>
                    <a:pt x="127" y="254"/>
                  </a:cubicBezTo>
                  <a:cubicBezTo>
                    <a:pt x="206" y="254"/>
                    <a:pt x="269" y="206"/>
                    <a:pt x="269" y="127"/>
                  </a:cubicBezTo>
                  <a:cubicBezTo>
                    <a:pt x="269" y="64"/>
                    <a:pt x="206" y="1"/>
                    <a:pt x="12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45"/>
            <p:cNvSpPr/>
            <p:nvPr/>
          </p:nvSpPr>
          <p:spPr>
            <a:xfrm>
              <a:off x="4387388" y="3603845"/>
              <a:ext cx="11594" cy="9798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8"/>
                  </a:cubicBezTo>
                  <a:cubicBezTo>
                    <a:pt x="381" y="63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45"/>
            <p:cNvSpPr/>
            <p:nvPr/>
          </p:nvSpPr>
          <p:spPr>
            <a:xfrm>
              <a:off x="4934221" y="3466522"/>
              <a:ext cx="16889" cy="16400"/>
            </a:xfrm>
            <a:custGeom>
              <a:avLst/>
              <a:gdLst/>
              <a:ahLst/>
              <a:cxnLst/>
              <a:rect l="l" t="t" r="r" b="b"/>
              <a:pathLst>
                <a:path w="555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55" y="428"/>
                    <a:pt x="555" y="270"/>
                  </a:cubicBezTo>
                  <a:cubicBezTo>
                    <a:pt x="555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45"/>
            <p:cNvSpPr/>
            <p:nvPr/>
          </p:nvSpPr>
          <p:spPr>
            <a:xfrm>
              <a:off x="5200654" y="3193335"/>
              <a:ext cx="17862" cy="1530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45"/>
            <p:cNvSpPr/>
            <p:nvPr/>
          </p:nvSpPr>
          <p:spPr>
            <a:xfrm>
              <a:off x="4543000" y="3253096"/>
              <a:ext cx="18349" cy="15761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5"/>
                    <a:pt x="274" y="518"/>
                    <a:pt x="338" y="518"/>
                  </a:cubicBezTo>
                  <a:cubicBezTo>
                    <a:pt x="471" y="518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45"/>
            <p:cNvSpPr/>
            <p:nvPr/>
          </p:nvSpPr>
          <p:spPr>
            <a:xfrm>
              <a:off x="3869949" y="3178425"/>
              <a:ext cx="14485" cy="11897"/>
            </a:xfrm>
            <a:custGeom>
              <a:avLst/>
              <a:gdLst/>
              <a:ahLst/>
              <a:cxnLst/>
              <a:rect l="l" t="t" r="r" b="b"/>
              <a:pathLst>
                <a:path w="476" h="391" extrusionOk="0">
                  <a:moveTo>
                    <a:pt x="269" y="0"/>
                  </a:moveTo>
                  <a:cubicBezTo>
                    <a:pt x="95" y="0"/>
                    <a:pt x="0" y="206"/>
                    <a:pt x="127" y="333"/>
                  </a:cubicBezTo>
                  <a:cubicBezTo>
                    <a:pt x="167" y="373"/>
                    <a:pt x="217" y="391"/>
                    <a:pt x="267" y="391"/>
                  </a:cubicBezTo>
                  <a:cubicBezTo>
                    <a:pt x="372" y="391"/>
                    <a:pt x="475" y="309"/>
                    <a:pt x="475" y="190"/>
                  </a:cubicBezTo>
                  <a:cubicBezTo>
                    <a:pt x="475" y="79"/>
                    <a:pt x="380" y="0"/>
                    <a:pt x="26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45"/>
            <p:cNvSpPr/>
            <p:nvPr/>
          </p:nvSpPr>
          <p:spPr>
            <a:xfrm>
              <a:off x="4490510" y="3155756"/>
              <a:ext cx="19293" cy="19321"/>
            </a:xfrm>
            <a:custGeom>
              <a:avLst/>
              <a:gdLst/>
              <a:ahLst/>
              <a:cxnLst/>
              <a:rect l="l" t="t" r="r" b="b"/>
              <a:pathLst>
                <a:path w="634" h="635" extrusionOk="0">
                  <a:moveTo>
                    <a:pt x="317" y="1"/>
                  </a:moveTo>
                  <a:cubicBezTo>
                    <a:pt x="143" y="1"/>
                    <a:pt x="0" y="143"/>
                    <a:pt x="0" y="318"/>
                  </a:cubicBezTo>
                  <a:cubicBezTo>
                    <a:pt x="0" y="492"/>
                    <a:pt x="143" y="634"/>
                    <a:pt x="317" y="634"/>
                  </a:cubicBezTo>
                  <a:cubicBezTo>
                    <a:pt x="491" y="634"/>
                    <a:pt x="633" y="492"/>
                    <a:pt x="633" y="318"/>
                  </a:cubicBezTo>
                  <a:cubicBezTo>
                    <a:pt x="633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45"/>
            <p:cNvSpPr/>
            <p:nvPr/>
          </p:nvSpPr>
          <p:spPr>
            <a:xfrm>
              <a:off x="5477706" y="3192026"/>
              <a:ext cx="5812" cy="6177"/>
            </a:xfrm>
            <a:custGeom>
              <a:avLst/>
              <a:gdLst/>
              <a:ahLst/>
              <a:cxnLst/>
              <a:rect l="l" t="t" r="r" b="b"/>
              <a:pathLst>
                <a:path w="191" h="203" extrusionOk="0">
                  <a:moveTo>
                    <a:pt x="95" y="0"/>
                  </a:moveTo>
                  <a:cubicBezTo>
                    <a:pt x="48" y="0"/>
                    <a:pt x="0" y="36"/>
                    <a:pt x="0" y="107"/>
                  </a:cubicBezTo>
                  <a:cubicBezTo>
                    <a:pt x="0" y="171"/>
                    <a:pt x="48" y="202"/>
                    <a:pt x="95" y="202"/>
                  </a:cubicBezTo>
                  <a:cubicBezTo>
                    <a:pt x="143" y="202"/>
                    <a:pt x="190" y="171"/>
                    <a:pt x="190" y="107"/>
                  </a:cubicBezTo>
                  <a:cubicBezTo>
                    <a:pt x="190" y="36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45"/>
            <p:cNvSpPr/>
            <p:nvPr/>
          </p:nvSpPr>
          <p:spPr>
            <a:xfrm>
              <a:off x="5141896" y="2933171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79" y="1"/>
                    <a:pt x="0" y="80"/>
                    <a:pt x="0" y="191"/>
                  </a:cubicBezTo>
                  <a:cubicBezTo>
                    <a:pt x="0" y="302"/>
                    <a:pt x="79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80"/>
                    <a:pt x="301" y="1"/>
                    <a:pt x="19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45"/>
            <p:cNvSpPr/>
            <p:nvPr/>
          </p:nvSpPr>
          <p:spPr>
            <a:xfrm>
              <a:off x="3800572" y="3228997"/>
              <a:ext cx="10620" cy="10619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49"/>
                    <a:pt x="174" y="349"/>
                  </a:cubicBezTo>
                  <a:cubicBezTo>
                    <a:pt x="269" y="349"/>
                    <a:pt x="349" y="270"/>
                    <a:pt x="349" y="175"/>
                  </a:cubicBezTo>
                  <a:cubicBezTo>
                    <a:pt x="349" y="80"/>
                    <a:pt x="269" y="1"/>
                    <a:pt x="17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45"/>
            <p:cNvSpPr/>
            <p:nvPr/>
          </p:nvSpPr>
          <p:spPr>
            <a:xfrm>
              <a:off x="4710053" y="3850042"/>
              <a:ext cx="8368" cy="5538"/>
            </a:xfrm>
            <a:custGeom>
              <a:avLst/>
              <a:gdLst/>
              <a:ahLst/>
              <a:cxnLst/>
              <a:rect l="l" t="t" r="r" b="b"/>
              <a:pathLst>
                <a:path w="275" h="182" extrusionOk="0">
                  <a:moveTo>
                    <a:pt x="148" y="0"/>
                  </a:moveTo>
                  <a:cubicBezTo>
                    <a:pt x="0" y="0"/>
                    <a:pt x="158" y="181"/>
                    <a:pt x="236" y="181"/>
                  </a:cubicBezTo>
                  <a:cubicBezTo>
                    <a:pt x="258" y="181"/>
                    <a:pt x="274" y="166"/>
                    <a:pt x="274" y="127"/>
                  </a:cubicBezTo>
                  <a:cubicBezTo>
                    <a:pt x="274" y="48"/>
                    <a:pt x="211" y="0"/>
                    <a:pt x="14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45"/>
            <p:cNvSpPr/>
            <p:nvPr/>
          </p:nvSpPr>
          <p:spPr>
            <a:xfrm>
              <a:off x="3888724" y="2736117"/>
              <a:ext cx="9677" cy="9676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38"/>
                    <a:pt x="80" y="318"/>
                    <a:pt x="159" y="318"/>
                  </a:cubicBezTo>
                  <a:cubicBezTo>
                    <a:pt x="254" y="318"/>
                    <a:pt x="317" y="238"/>
                    <a:pt x="317" y="159"/>
                  </a:cubicBezTo>
                  <a:cubicBezTo>
                    <a:pt x="317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45"/>
            <p:cNvSpPr/>
            <p:nvPr/>
          </p:nvSpPr>
          <p:spPr>
            <a:xfrm>
              <a:off x="4100233" y="2970872"/>
              <a:ext cx="12081" cy="11958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9" y="1"/>
                  </a:moveTo>
                  <a:cubicBezTo>
                    <a:pt x="100" y="1"/>
                    <a:pt x="1" y="68"/>
                    <a:pt x="1" y="203"/>
                  </a:cubicBezTo>
                  <a:cubicBezTo>
                    <a:pt x="1" y="329"/>
                    <a:pt x="100" y="393"/>
                    <a:pt x="199" y="393"/>
                  </a:cubicBezTo>
                  <a:cubicBezTo>
                    <a:pt x="298" y="393"/>
                    <a:pt x="397" y="329"/>
                    <a:pt x="397" y="203"/>
                  </a:cubicBezTo>
                  <a:cubicBezTo>
                    <a:pt x="397" y="68"/>
                    <a:pt x="298" y="1"/>
                    <a:pt x="19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45"/>
            <p:cNvSpPr/>
            <p:nvPr/>
          </p:nvSpPr>
          <p:spPr>
            <a:xfrm>
              <a:off x="4604192" y="2954867"/>
              <a:ext cx="33777" cy="29089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0"/>
                  </a:moveTo>
                  <a:cubicBezTo>
                    <a:pt x="222" y="0"/>
                    <a:pt x="1" y="523"/>
                    <a:pt x="302" y="824"/>
                  </a:cubicBezTo>
                  <a:cubicBezTo>
                    <a:pt x="397" y="914"/>
                    <a:pt x="514" y="955"/>
                    <a:pt x="628" y="955"/>
                  </a:cubicBezTo>
                  <a:cubicBezTo>
                    <a:pt x="874" y="955"/>
                    <a:pt x="1109" y="767"/>
                    <a:pt x="1109" y="475"/>
                  </a:cubicBezTo>
                  <a:cubicBezTo>
                    <a:pt x="1109" y="222"/>
                    <a:pt x="903" y="0"/>
                    <a:pt x="634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45"/>
            <p:cNvSpPr/>
            <p:nvPr/>
          </p:nvSpPr>
          <p:spPr>
            <a:xfrm>
              <a:off x="5204031" y="3624567"/>
              <a:ext cx="12568" cy="12536"/>
            </a:xfrm>
            <a:custGeom>
              <a:avLst/>
              <a:gdLst/>
              <a:ahLst/>
              <a:cxnLst/>
              <a:rect l="l" t="t" r="r" b="b"/>
              <a:pathLst>
                <a:path w="413" h="412" extrusionOk="0">
                  <a:moveTo>
                    <a:pt x="207" y="0"/>
                  </a:moveTo>
                  <a:cubicBezTo>
                    <a:pt x="80" y="0"/>
                    <a:pt x="1" y="95"/>
                    <a:pt x="1" y="206"/>
                  </a:cubicBezTo>
                  <a:cubicBezTo>
                    <a:pt x="1" y="333"/>
                    <a:pt x="80" y="412"/>
                    <a:pt x="207" y="412"/>
                  </a:cubicBezTo>
                  <a:cubicBezTo>
                    <a:pt x="317" y="412"/>
                    <a:pt x="412" y="333"/>
                    <a:pt x="412" y="206"/>
                  </a:cubicBezTo>
                  <a:cubicBezTo>
                    <a:pt x="412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45"/>
            <p:cNvSpPr/>
            <p:nvPr/>
          </p:nvSpPr>
          <p:spPr>
            <a:xfrm>
              <a:off x="3732625" y="3488217"/>
              <a:ext cx="4382" cy="4351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80" y="0"/>
                  </a:moveTo>
                  <a:cubicBezTo>
                    <a:pt x="32" y="0"/>
                    <a:pt x="1" y="32"/>
                    <a:pt x="1" y="63"/>
                  </a:cubicBezTo>
                  <a:cubicBezTo>
                    <a:pt x="1" y="111"/>
                    <a:pt x="32" y="143"/>
                    <a:pt x="80" y="143"/>
                  </a:cubicBezTo>
                  <a:cubicBezTo>
                    <a:pt x="112" y="143"/>
                    <a:pt x="143" y="111"/>
                    <a:pt x="143" y="63"/>
                  </a:cubicBezTo>
                  <a:cubicBezTo>
                    <a:pt x="143" y="32"/>
                    <a:pt x="112" y="0"/>
                    <a:pt x="8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45"/>
            <p:cNvSpPr/>
            <p:nvPr/>
          </p:nvSpPr>
          <p:spPr>
            <a:xfrm>
              <a:off x="5080217" y="2984261"/>
              <a:ext cx="12081" cy="12080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396"/>
                    <a:pt x="206" y="396"/>
                  </a:cubicBezTo>
                  <a:cubicBezTo>
                    <a:pt x="317" y="396"/>
                    <a:pt x="396" y="317"/>
                    <a:pt x="396" y="206"/>
                  </a:cubicBezTo>
                  <a:cubicBezTo>
                    <a:pt x="396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45"/>
            <p:cNvSpPr/>
            <p:nvPr/>
          </p:nvSpPr>
          <p:spPr>
            <a:xfrm>
              <a:off x="4824373" y="3353297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1" y="1"/>
                  </a:moveTo>
                  <a:cubicBezTo>
                    <a:pt x="80" y="1"/>
                    <a:pt x="1" y="80"/>
                    <a:pt x="1" y="191"/>
                  </a:cubicBezTo>
                  <a:cubicBezTo>
                    <a:pt x="1" y="286"/>
                    <a:pt x="80" y="381"/>
                    <a:pt x="191" y="381"/>
                  </a:cubicBezTo>
                  <a:cubicBezTo>
                    <a:pt x="286" y="381"/>
                    <a:pt x="381" y="286"/>
                    <a:pt x="381" y="191"/>
                  </a:cubicBezTo>
                  <a:cubicBezTo>
                    <a:pt x="381" y="80"/>
                    <a:pt x="286" y="1"/>
                    <a:pt x="1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45"/>
            <p:cNvSpPr/>
            <p:nvPr/>
          </p:nvSpPr>
          <p:spPr>
            <a:xfrm>
              <a:off x="4380176" y="2823325"/>
              <a:ext cx="26505" cy="23125"/>
            </a:xfrm>
            <a:custGeom>
              <a:avLst/>
              <a:gdLst/>
              <a:ahLst/>
              <a:cxnLst/>
              <a:rect l="l" t="t" r="r" b="b"/>
              <a:pathLst>
                <a:path w="871" h="760" extrusionOk="0">
                  <a:moveTo>
                    <a:pt x="491" y="1"/>
                  </a:moveTo>
                  <a:cubicBezTo>
                    <a:pt x="158" y="1"/>
                    <a:pt x="0" y="412"/>
                    <a:pt x="238" y="650"/>
                  </a:cubicBezTo>
                  <a:cubicBezTo>
                    <a:pt x="314" y="726"/>
                    <a:pt x="406" y="760"/>
                    <a:pt x="496" y="760"/>
                  </a:cubicBezTo>
                  <a:cubicBezTo>
                    <a:pt x="688" y="760"/>
                    <a:pt x="871" y="607"/>
                    <a:pt x="871" y="381"/>
                  </a:cubicBezTo>
                  <a:cubicBezTo>
                    <a:pt x="871" y="175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45"/>
            <p:cNvSpPr/>
            <p:nvPr/>
          </p:nvSpPr>
          <p:spPr>
            <a:xfrm>
              <a:off x="4002435" y="3553730"/>
              <a:ext cx="24131" cy="20691"/>
            </a:xfrm>
            <a:custGeom>
              <a:avLst/>
              <a:gdLst/>
              <a:ahLst/>
              <a:cxnLst/>
              <a:rect l="l" t="t" r="r" b="b"/>
              <a:pathLst>
                <a:path w="793" h="680" extrusionOk="0">
                  <a:moveTo>
                    <a:pt x="444" y="0"/>
                  </a:moveTo>
                  <a:cubicBezTo>
                    <a:pt x="159" y="0"/>
                    <a:pt x="1" y="365"/>
                    <a:pt x="222" y="586"/>
                  </a:cubicBezTo>
                  <a:cubicBezTo>
                    <a:pt x="287" y="651"/>
                    <a:pt x="368" y="680"/>
                    <a:pt x="447" y="680"/>
                  </a:cubicBezTo>
                  <a:cubicBezTo>
                    <a:pt x="621" y="680"/>
                    <a:pt x="792" y="544"/>
                    <a:pt x="792" y="349"/>
                  </a:cubicBezTo>
                  <a:cubicBezTo>
                    <a:pt x="792" y="159"/>
                    <a:pt x="634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45"/>
            <p:cNvSpPr/>
            <p:nvPr/>
          </p:nvSpPr>
          <p:spPr>
            <a:xfrm>
              <a:off x="4980959" y="3718987"/>
              <a:ext cx="8703" cy="9189"/>
            </a:xfrm>
            <a:custGeom>
              <a:avLst/>
              <a:gdLst/>
              <a:ahLst/>
              <a:cxnLst/>
              <a:rect l="l" t="t" r="r" b="b"/>
              <a:pathLst>
                <a:path w="286" h="302" extrusionOk="0">
                  <a:moveTo>
                    <a:pt x="143" y="0"/>
                  </a:moveTo>
                  <a:cubicBezTo>
                    <a:pt x="64" y="0"/>
                    <a:pt x="1" y="64"/>
                    <a:pt x="1" y="143"/>
                  </a:cubicBezTo>
                  <a:cubicBezTo>
                    <a:pt x="1" y="222"/>
                    <a:pt x="64" y="301"/>
                    <a:pt x="143" y="301"/>
                  </a:cubicBezTo>
                  <a:cubicBezTo>
                    <a:pt x="222" y="285"/>
                    <a:pt x="286" y="222"/>
                    <a:pt x="286" y="143"/>
                  </a:cubicBezTo>
                  <a:cubicBezTo>
                    <a:pt x="286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45"/>
            <p:cNvSpPr/>
            <p:nvPr/>
          </p:nvSpPr>
          <p:spPr>
            <a:xfrm>
              <a:off x="4715500" y="3346573"/>
              <a:ext cx="13998" cy="13510"/>
            </a:xfrm>
            <a:custGeom>
              <a:avLst/>
              <a:gdLst/>
              <a:ahLst/>
              <a:cxnLst/>
              <a:rect l="l" t="t" r="r" b="b"/>
              <a:pathLst>
                <a:path w="460" h="444" extrusionOk="0">
                  <a:moveTo>
                    <a:pt x="238" y="0"/>
                  </a:moveTo>
                  <a:cubicBezTo>
                    <a:pt x="111" y="0"/>
                    <a:pt x="0" y="95"/>
                    <a:pt x="0" y="222"/>
                  </a:cubicBezTo>
                  <a:cubicBezTo>
                    <a:pt x="0" y="348"/>
                    <a:pt x="111" y="443"/>
                    <a:pt x="238" y="443"/>
                  </a:cubicBezTo>
                  <a:cubicBezTo>
                    <a:pt x="349" y="443"/>
                    <a:pt x="460" y="348"/>
                    <a:pt x="460" y="222"/>
                  </a:cubicBezTo>
                  <a:cubicBezTo>
                    <a:pt x="460" y="95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45"/>
            <p:cNvSpPr/>
            <p:nvPr/>
          </p:nvSpPr>
          <p:spPr>
            <a:xfrm>
              <a:off x="3923412" y="3202007"/>
              <a:ext cx="13541" cy="11562"/>
            </a:xfrm>
            <a:custGeom>
              <a:avLst/>
              <a:gdLst/>
              <a:ahLst/>
              <a:cxnLst/>
              <a:rect l="l" t="t" r="r" b="b"/>
              <a:pathLst>
                <a:path w="445" h="380" extrusionOk="0">
                  <a:moveTo>
                    <a:pt x="254" y="1"/>
                  </a:moveTo>
                  <a:cubicBezTo>
                    <a:pt x="96" y="1"/>
                    <a:pt x="1" y="207"/>
                    <a:pt x="127" y="318"/>
                  </a:cubicBezTo>
                  <a:cubicBezTo>
                    <a:pt x="165" y="361"/>
                    <a:pt x="213" y="380"/>
                    <a:pt x="261" y="380"/>
                  </a:cubicBezTo>
                  <a:cubicBezTo>
                    <a:pt x="354" y="380"/>
                    <a:pt x="444" y="306"/>
                    <a:pt x="444" y="191"/>
                  </a:cubicBezTo>
                  <a:cubicBezTo>
                    <a:pt x="444" y="96"/>
                    <a:pt x="365" y="1"/>
                    <a:pt x="25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45"/>
            <p:cNvSpPr/>
            <p:nvPr/>
          </p:nvSpPr>
          <p:spPr>
            <a:xfrm>
              <a:off x="4565669" y="3130226"/>
              <a:ext cx="29395" cy="25346"/>
            </a:xfrm>
            <a:custGeom>
              <a:avLst/>
              <a:gdLst/>
              <a:ahLst/>
              <a:cxnLst/>
              <a:rect l="l" t="t" r="r" b="b"/>
              <a:pathLst>
                <a:path w="966" h="833" extrusionOk="0">
                  <a:moveTo>
                    <a:pt x="554" y="1"/>
                  </a:moveTo>
                  <a:cubicBezTo>
                    <a:pt x="190" y="1"/>
                    <a:pt x="0" y="444"/>
                    <a:pt x="253" y="713"/>
                  </a:cubicBezTo>
                  <a:cubicBezTo>
                    <a:pt x="340" y="795"/>
                    <a:pt x="446" y="832"/>
                    <a:pt x="548" y="832"/>
                  </a:cubicBezTo>
                  <a:cubicBezTo>
                    <a:pt x="763" y="832"/>
                    <a:pt x="966" y="670"/>
                    <a:pt x="966" y="412"/>
                  </a:cubicBezTo>
                  <a:cubicBezTo>
                    <a:pt x="966" y="191"/>
                    <a:pt x="776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45"/>
            <p:cNvSpPr/>
            <p:nvPr/>
          </p:nvSpPr>
          <p:spPr>
            <a:xfrm>
              <a:off x="4758374" y="3114343"/>
              <a:ext cx="32317" cy="27293"/>
            </a:xfrm>
            <a:custGeom>
              <a:avLst/>
              <a:gdLst/>
              <a:ahLst/>
              <a:cxnLst/>
              <a:rect l="l" t="t" r="r" b="b"/>
              <a:pathLst>
                <a:path w="1062" h="897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9" y="854"/>
                    <a:pt x="495" y="896"/>
                    <a:pt x="609" y="896"/>
                  </a:cubicBezTo>
                  <a:cubicBezTo>
                    <a:pt x="840" y="896"/>
                    <a:pt x="1061" y="720"/>
                    <a:pt x="1061" y="444"/>
                  </a:cubicBezTo>
                  <a:cubicBezTo>
                    <a:pt x="1061" y="206"/>
                    <a:pt x="856" y="0"/>
                    <a:pt x="602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45"/>
            <p:cNvSpPr/>
            <p:nvPr/>
          </p:nvSpPr>
          <p:spPr>
            <a:xfrm>
              <a:off x="3992333" y="3739709"/>
              <a:ext cx="12050" cy="12080"/>
            </a:xfrm>
            <a:custGeom>
              <a:avLst/>
              <a:gdLst/>
              <a:ahLst/>
              <a:cxnLst/>
              <a:rect l="l" t="t" r="r" b="b"/>
              <a:pathLst>
                <a:path w="396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01"/>
                    <a:pt x="95" y="396"/>
                    <a:pt x="206" y="396"/>
                  </a:cubicBezTo>
                  <a:cubicBezTo>
                    <a:pt x="301" y="396"/>
                    <a:pt x="396" y="301"/>
                    <a:pt x="396" y="206"/>
                  </a:cubicBezTo>
                  <a:cubicBezTo>
                    <a:pt x="396" y="95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45"/>
            <p:cNvSpPr/>
            <p:nvPr/>
          </p:nvSpPr>
          <p:spPr>
            <a:xfrm>
              <a:off x="4166720" y="3060849"/>
              <a:ext cx="29426" cy="25559"/>
            </a:xfrm>
            <a:custGeom>
              <a:avLst/>
              <a:gdLst/>
              <a:ahLst/>
              <a:cxnLst/>
              <a:rect l="l" t="t" r="r" b="b"/>
              <a:pathLst>
                <a:path w="967" h="840" extrusionOk="0">
                  <a:moveTo>
                    <a:pt x="555" y="1"/>
                  </a:moveTo>
                  <a:cubicBezTo>
                    <a:pt x="175" y="17"/>
                    <a:pt x="1" y="460"/>
                    <a:pt x="254" y="713"/>
                  </a:cubicBezTo>
                  <a:cubicBezTo>
                    <a:pt x="342" y="801"/>
                    <a:pt x="448" y="840"/>
                    <a:pt x="552" y="840"/>
                  </a:cubicBezTo>
                  <a:cubicBezTo>
                    <a:pt x="765" y="840"/>
                    <a:pt x="967" y="674"/>
                    <a:pt x="967" y="428"/>
                  </a:cubicBezTo>
                  <a:cubicBezTo>
                    <a:pt x="967" y="191"/>
                    <a:pt x="777" y="1"/>
                    <a:pt x="55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45"/>
            <p:cNvSpPr/>
            <p:nvPr/>
          </p:nvSpPr>
          <p:spPr>
            <a:xfrm>
              <a:off x="4055442" y="3822200"/>
              <a:ext cx="11350" cy="10863"/>
            </a:xfrm>
            <a:custGeom>
              <a:avLst/>
              <a:gdLst/>
              <a:ahLst/>
              <a:cxnLst/>
              <a:rect l="l" t="t" r="r" b="b"/>
              <a:pathLst>
                <a:path w="373" h="357" extrusionOk="0">
                  <a:moveTo>
                    <a:pt x="184" y="1"/>
                  </a:moveTo>
                  <a:cubicBezTo>
                    <a:pt x="103" y="1"/>
                    <a:pt x="24" y="52"/>
                    <a:pt x="16" y="155"/>
                  </a:cubicBezTo>
                  <a:cubicBezTo>
                    <a:pt x="0" y="290"/>
                    <a:pt x="91" y="357"/>
                    <a:pt x="184" y="357"/>
                  </a:cubicBezTo>
                  <a:cubicBezTo>
                    <a:pt x="277" y="357"/>
                    <a:pt x="372" y="290"/>
                    <a:pt x="364" y="155"/>
                  </a:cubicBezTo>
                  <a:cubicBezTo>
                    <a:pt x="349" y="52"/>
                    <a:pt x="265" y="1"/>
                    <a:pt x="18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45"/>
            <p:cNvSpPr/>
            <p:nvPr/>
          </p:nvSpPr>
          <p:spPr>
            <a:xfrm>
              <a:off x="4062167" y="2844047"/>
              <a:ext cx="25105" cy="21482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50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45"/>
            <p:cNvSpPr/>
            <p:nvPr/>
          </p:nvSpPr>
          <p:spPr>
            <a:xfrm>
              <a:off x="4794523" y="3308507"/>
              <a:ext cx="10620" cy="10619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0"/>
                  </a:moveTo>
                  <a:cubicBezTo>
                    <a:pt x="79" y="0"/>
                    <a:pt x="0" y="79"/>
                    <a:pt x="0" y="174"/>
                  </a:cubicBezTo>
                  <a:cubicBezTo>
                    <a:pt x="0" y="269"/>
                    <a:pt x="79" y="349"/>
                    <a:pt x="174" y="349"/>
                  </a:cubicBezTo>
                  <a:cubicBezTo>
                    <a:pt x="269" y="349"/>
                    <a:pt x="348" y="269"/>
                    <a:pt x="348" y="174"/>
                  </a:cubicBezTo>
                  <a:cubicBezTo>
                    <a:pt x="348" y="79"/>
                    <a:pt x="269" y="0"/>
                    <a:pt x="174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45"/>
            <p:cNvSpPr/>
            <p:nvPr/>
          </p:nvSpPr>
          <p:spPr>
            <a:xfrm>
              <a:off x="4084836" y="3113369"/>
              <a:ext cx="10133" cy="10163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54"/>
                    <a:pt x="79" y="333"/>
                    <a:pt x="174" y="333"/>
                  </a:cubicBezTo>
                  <a:cubicBezTo>
                    <a:pt x="253" y="333"/>
                    <a:pt x="333" y="254"/>
                    <a:pt x="333" y="175"/>
                  </a:cubicBezTo>
                  <a:cubicBezTo>
                    <a:pt x="333" y="80"/>
                    <a:pt x="253" y="1"/>
                    <a:pt x="174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45"/>
            <p:cNvSpPr/>
            <p:nvPr/>
          </p:nvSpPr>
          <p:spPr>
            <a:xfrm>
              <a:off x="4203842" y="2933658"/>
              <a:ext cx="26505" cy="22760"/>
            </a:xfrm>
            <a:custGeom>
              <a:avLst/>
              <a:gdLst/>
              <a:ahLst/>
              <a:cxnLst/>
              <a:rect l="l" t="t" r="r" b="b"/>
              <a:pathLst>
                <a:path w="871" h="748" extrusionOk="0">
                  <a:moveTo>
                    <a:pt x="507" y="1"/>
                  </a:moveTo>
                  <a:cubicBezTo>
                    <a:pt x="174" y="1"/>
                    <a:pt x="0" y="412"/>
                    <a:pt x="238" y="634"/>
                  </a:cubicBezTo>
                  <a:cubicBezTo>
                    <a:pt x="316" y="713"/>
                    <a:pt x="412" y="748"/>
                    <a:pt x="505" y="748"/>
                  </a:cubicBezTo>
                  <a:cubicBezTo>
                    <a:pt x="693" y="748"/>
                    <a:pt x="871" y="603"/>
                    <a:pt x="871" y="381"/>
                  </a:cubicBezTo>
                  <a:cubicBezTo>
                    <a:pt x="871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45"/>
            <p:cNvSpPr/>
            <p:nvPr/>
          </p:nvSpPr>
          <p:spPr>
            <a:xfrm>
              <a:off x="4213580" y="3850042"/>
              <a:ext cx="6664" cy="4899"/>
            </a:xfrm>
            <a:custGeom>
              <a:avLst/>
              <a:gdLst/>
              <a:ahLst/>
              <a:cxnLst/>
              <a:rect l="l" t="t" r="r" b="b"/>
              <a:pathLst>
                <a:path w="219" h="161" extrusionOk="0">
                  <a:moveTo>
                    <a:pt x="123" y="0"/>
                  </a:moveTo>
                  <a:cubicBezTo>
                    <a:pt x="1" y="0"/>
                    <a:pt x="124" y="161"/>
                    <a:pt x="187" y="161"/>
                  </a:cubicBezTo>
                  <a:cubicBezTo>
                    <a:pt x="205" y="161"/>
                    <a:pt x="218" y="147"/>
                    <a:pt x="218" y="111"/>
                  </a:cubicBezTo>
                  <a:cubicBezTo>
                    <a:pt x="218" y="48"/>
                    <a:pt x="171" y="0"/>
                    <a:pt x="12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45"/>
            <p:cNvSpPr/>
            <p:nvPr/>
          </p:nvSpPr>
          <p:spPr>
            <a:xfrm>
              <a:off x="4122416" y="2808871"/>
              <a:ext cx="14941" cy="12719"/>
            </a:xfrm>
            <a:custGeom>
              <a:avLst/>
              <a:gdLst/>
              <a:ahLst/>
              <a:cxnLst/>
              <a:rect l="l" t="t" r="r" b="b"/>
              <a:pathLst>
                <a:path w="491" h="418" extrusionOk="0">
                  <a:moveTo>
                    <a:pt x="285" y="1"/>
                  </a:moveTo>
                  <a:cubicBezTo>
                    <a:pt x="111" y="1"/>
                    <a:pt x="0" y="222"/>
                    <a:pt x="127" y="349"/>
                  </a:cubicBezTo>
                  <a:cubicBezTo>
                    <a:pt x="169" y="397"/>
                    <a:pt x="224" y="418"/>
                    <a:pt x="277" y="418"/>
                  </a:cubicBezTo>
                  <a:cubicBezTo>
                    <a:pt x="385" y="418"/>
                    <a:pt x="491" y="333"/>
                    <a:pt x="491" y="207"/>
                  </a:cubicBezTo>
                  <a:cubicBezTo>
                    <a:pt x="491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45"/>
            <p:cNvSpPr/>
            <p:nvPr/>
          </p:nvSpPr>
          <p:spPr>
            <a:xfrm>
              <a:off x="4647066" y="2770805"/>
              <a:ext cx="17862" cy="1530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45"/>
            <p:cNvSpPr/>
            <p:nvPr/>
          </p:nvSpPr>
          <p:spPr>
            <a:xfrm>
              <a:off x="4819566" y="3596117"/>
              <a:ext cx="36151" cy="31279"/>
            </a:xfrm>
            <a:custGeom>
              <a:avLst/>
              <a:gdLst/>
              <a:ahLst/>
              <a:cxnLst/>
              <a:rect l="l" t="t" r="r" b="b"/>
              <a:pathLst>
                <a:path w="1188" h="1028" extrusionOk="0">
                  <a:moveTo>
                    <a:pt x="681" y="1"/>
                  </a:moveTo>
                  <a:cubicBezTo>
                    <a:pt x="222" y="1"/>
                    <a:pt x="0" y="555"/>
                    <a:pt x="317" y="872"/>
                  </a:cubicBezTo>
                  <a:cubicBezTo>
                    <a:pt x="420" y="980"/>
                    <a:pt x="548" y="1028"/>
                    <a:pt x="675" y="1028"/>
                  </a:cubicBezTo>
                  <a:cubicBezTo>
                    <a:pt x="936" y="1028"/>
                    <a:pt x="1188" y="822"/>
                    <a:pt x="1188" y="523"/>
                  </a:cubicBezTo>
                  <a:cubicBezTo>
                    <a:pt x="1188" y="238"/>
                    <a:pt x="966" y="1"/>
                    <a:pt x="681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45"/>
            <p:cNvSpPr/>
            <p:nvPr/>
          </p:nvSpPr>
          <p:spPr>
            <a:xfrm>
              <a:off x="5223779" y="2936549"/>
              <a:ext cx="6786" cy="6785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112" y="1"/>
                  </a:moveTo>
                  <a:cubicBezTo>
                    <a:pt x="48" y="1"/>
                    <a:pt x="1" y="64"/>
                    <a:pt x="1" y="111"/>
                  </a:cubicBezTo>
                  <a:cubicBezTo>
                    <a:pt x="1" y="175"/>
                    <a:pt x="48" y="222"/>
                    <a:pt x="112" y="222"/>
                  </a:cubicBezTo>
                  <a:cubicBezTo>
                    <a:pt x="159" y="222"/>
                    <a:pt x="223" y="175"/>
                    <a:pt x="223" y="111"/>
                  </a:cubicBezTo>
                  <a:cubicBezTo>
                    <a:pt x="223" y="64"/>
                    <a:pt x="159" y="1"/>
                    <a:pt x="11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45"/>
            <p:cNvSpPr/>
            <p:nvPr/>
          </p:nvSpPr>
          <p:spPr>
            <a:xfrm>
              <a:off x="4451471" y="3251636"/>
              <a:ext cx="10133" cy="10163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59" y="1"/>
                  </a:moveTo>
                  <a:cubicBezTo>
                    <a:pt x="64" y="1"/>
                    <a:pt x="1" y="80"/>
                    <a:pt x="1" y="175"/>
                  </a:cubicBezTo>
                  <a:cubicBezTo>
                    <a:pt x="1" y="270"/>
                    <a:pt x="64" y="333"/>
                    <a:pt x="159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45"/>
            <p:cNvSpPr/>
            <p:nvPr/>
          </p:nvSpPr>
          <p:spPr>
            <a:xfrm>
              <a:off x="3966317" y="3229971"/>
              <a:ext cx="10133" cy="8641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3" y="0"/>
                    <a:pt x="0" y="159"/>
                    <a:pt x="95" y="238"/>
                  </a:cubicBezTo>
                  <a:cubicBezTo>
                    <a:pt x="121" y="269"/>
                    <a:pt x="157" y="284"/>
                    <a:pt x="192" y="284"/>
                  </a:cubicBezTo>
                  <a:cubicBezTo>
                    <a:pt x="262" y="284"/>
                    <a:pt x="333" y="227"/>
                    <a:pt x="333" y="143"/>
                  </a:cubicBezTo>
                  <a:cubicBezTo>
                    <a:pt x="333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45"/>
            <p:cNvSpPr/>
            <p:nvPr/>
          </p:nvSpPr>
          <p:spPr>
            <a:xfrm>
              <a:off x="4494831" y="3596603"/>
              <a:ext cx="29913" cy="25103"/>
            </a:xfrm>
            <a:custGeom>
              <a:avLst/>
              <a:gdLst/>
              <a:ahLst/>
              <a:cxnLst/>
              <a:rect l="l" t="t" r="r" b="b"/>
              <a:pathLst>
                <a:path w="983" h="825" extrusionOk="0">
                  <a:moveTo>
                    <a:pt x="555" y="1"/>
                  </a:moveTo>
                  <a:cubicBezTo>
                    <a:pt x="191" y="1"/>
                    <a:pt x="1" y="444"/>
                    <a:pt x="270" y="697"/>
                  </a:cubicBezTo>
                  <a:cubicBezTo>
                    <a:pt x="352" y="785"/>
                    <a:pt x="457" y="824"/>
                    <a:pt x="560" y="824"/>
                  </a:cubicBezTo>
                  <a:cubicBezTo>
                    <a:pt x="774" y="824"/>
                    <a:pt x="982" y="658"/>
                    <a:pt x="982" y="412"/>
                  </a:cubicBezTo>
                  <a:cubicBezTo>
                    <a:pt x="982" y="175"/>
                    <a:pt x="792" y="1"/>
                    <a:pt x="55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45"/>
            <p:cNvSpPr/>
            <p:nvPr/>
          </p:nvSpPr>
          <p:spPr>
            <a:xfrm>
              <a:off x="4371961" y="3093621"/>
              <a:ext cx="22701" cy="23155"/>
            </a:xfrm>
            <a:custGeom>
              <a:avLst/>
              <a:gdLst/>
              <a:ahLst/>
              <a:cxnLst/>
              <a:rect l="l" t="t" r="r" b="b"/>
              <a:pathLst>
                <a:path w="746" h="761" extrusionOk="0">
                  <a:moveTo>
                    <a:pt x="381" y="0"/>
                  </a:moveTo>
                  <a:cubicBezTo>
                    <a:pt x="159" y="0"/>
                    <a:pt x="1" y="175"/>
                    <a:pt x="1" y="380"/>
                  </a:cubicBezTo>
                  <a:cubicBezTo>
                    <a:pt x="1" y="586"/>
                    <a:pt x="159" y="760"/>
                    <a:pt x="381" y="760"/>
                  </a:cubicBezTo>
                  <a:cubicBezTo>
                    <a:pt x="587" y="760"/>
                    <a:pt x="745" y="586"/>
                    <a:pt x="745" y="380"/>
                  </a:cubicBezTo>
                  <a:cubicBezTo>
                    <a:pt x="745" y="175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45"/>
            <p:cNvSpPr/>
            <p:nvPr/>
          </p:nvSpPr>
          <p:spPr>
            <a:xfrm>
              <a:off x="4439908" y="3299348"/>
              <a:ext cx="11594" cy="12080"/>
            </a:xfrm>
            <a:custGeom>
              <a:avLst/>
              <a:gdLst/>
              <a:ahLst/>
              <a:cxnLst/>
              <a:rect l="l" t="t" r="r" b="b"/>
              <a:pathLst>
                <a:path w="381" h="397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96"/>
                    <a:pt x="190" y="396"/>
                  </a:cubicBezTo>
                  <a:cubicBezTo>
                    <a:pt x="301" y="396"/>
                    <a:pt x="381" y="301"/>
                    <a:pt x="381" y="190"/>
                  </a:cubicBezTo>
                  <a:cubicBezTo>
                    <a:pt x="381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45"/>
            <p:cNvSpPr/>
            <p:nvPr/>
          </p:nvSpPr>
          <p:spPr>
            <a:xfrm>
              <a:off x="4320415" y="3478571"/>
              <a:ext cx="26048" cy="22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2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09" y="705"/>
                    <a:pt x="398" y="737"/>
                    <a:pt x="485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75"/>
                    <a:pt x="697" y="0"/>
                    <a:pt x="492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45"/>
            <p:cNvSpPr/>
            <p:nvPr/>
          </p:nvSpPr>
          <p:spPr>
            <a:xfrm>
              <a:off x="4508798" y="2992446"/>
              <a:ext cx="12081" cy="12080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95"/>
                    <a:pt x="1" y="206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206"/>
                  </a:cubicBezTo>
                  <a:cubicBezTo>
                    <a:pt x="397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45"/>
            <p:cNvSpPr/>
            <p:nvPr/>
          </p:nvSpPr>
          <p:spPr>
            <a:xfrm>
              <a:off x="4755970" y="3740652"/>
              <a:ext cx="12568" cy="13053"/>
            </a:xfrm>
            <a:custGeom>
              <a:avLst/>
              <a:gdLst/>
              <a:ahLst/>
              <a:cxnLst/>
              <a:rect l="l" t="t" r="r" b="b"/>
              <a:pathLst>
                <a:path w="413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3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12" y="333"/>
                    <a:pt x="412" y="223"/>
                  </a:cubicBezTo>
                  <a:cubicBezTo>
                    <a:pt x="412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45"/>
            <p:cNvSpPr/>
            <p:nvPr/>
          </p:nvSpPr>
          <p:spPr>
            <a:xfrm>
              <a:off x="3887780" y="3091217"/>
              <a:ext cx="13024" cy="11228"/>
            </a:xfrm>
            <a:custGeom>
              <a:avLst/>
              <a:gdLst/>
              <a:ahLst/>
              <a:cxnLst/>
              <a:rect l="l" t="t" r="r" b="b"/>
              <a:pathLst>
                <a:path w="428" h="369" extrusionOk="0">
                  <a:moveTo>
                    <a:pt x="238" y="0"/>
                  </a:moveTo>
                  <a:cubicBezTo>
                    <a:pt x="79" y="0"/>
                    <a:pt x="0" y="190"/>
                    <a:pt x="111" y="317"/>
                  </a:cubicBezTo>
                  <a:cubicBezTo>
                    <a:pt x="147" y="353"/>
                    <a:pt x="192" y="369"/>
                    <a:pt x="237" y="369"/>
                  </a:cubicBezTo>
                  <a:cubicBezTo>
                    <a:pt x="333" y="369"/>
                    <a:pt x="428" y="298"/>
                    <a:pt x="428" y="190"/>
                  </a:cubicBezTo>
                  <a:cubicBezTo>
                    <a:pt x="428" y="79"/>
                    <a:pt x="348" y="0"/>
                    <a:pt x="23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45"/>
            <p:cNvSpPr/>
            <p:nvPr/>
          </p:nvSpPr>
          <p:spPr>
            <a:xfrm>
              <a:off x="5264736" y="2993876"/>
              <a:ext cx="13054" cy="13053"/>
            </a:xfrm>
            <a:custGeom>
              <a:avLst/>
              <a:gdLst/>
              <a:ahLst/>
              <a:cxnLst/>
              <a:rect l="l" t="t" r="r" b="b"/>
              <a:pathLst>
                <a:path w="429" h="429" extrusionOk="0">
                  <a:moveTo>
                    <a:pt x="207" y="1"/>
                  </a:moveTo>
                  <a:cubicBezTo>
                    <a:pt x="96" y="1"/>
                    <a:pt x="1" y="96"/>
                    <a:pt x="1" y="207"/>
                  </a:cubicBezTo>
                  <a:cubicBezTo>
                    <a:pt x="1" y="333"/>
                    <a:pt x="96" y="428"/>
                    <a:pt x="207" y="428"/>
                  </a:cubicBezTo>
                  <a:cubicBezTo>
                    <a:pt x="333" y="428"/>
                    <a:pt x="428" y="333"/>
                    <a:pt x="428" y="207"/>
                  </a:cubicBezTo>
                  <a:cubicBezTo>
                    <a:pt x="428" y="96"/>
                    <a:pt x="333" y="1"/>
                    <a:pt x="20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45"/>
            <p:cNvSpPr/>
            <p:nvPr/>
          </p:nvSpPr>
          <p:spPr>
            <a:xfrm>
              <a:off x="4364749" y="3670818"/>
              <a:ext cx="27478" cy="23216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07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16" y="727"/>
                    <a:pt x="414" y="762"/>
                    <a:pt x="511" y="762"/>
                  </a:cubicBezTo>
                  <a:cubicBezTo>
                    <a:pt x="710" y="762"/>
                    <a:pt x="903" y="614"/>
                    <a:pt x="903" y="380"/>
                  </a:cubicBezTo>
                  <a:cubicBezTo>
                    <a:pt x="903" y="174"/>
                    <a:pt x="729" y="0"/>
                    <a:pt x="507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45"/>
            <p:cNvSpPr/>
            <p:nvPr/>
          </p:nvSpPr>
          <p:spPr>
            <a:xfrm>
              <a:off x="4238988" y="3055068"/>
              <a:ext cx="20266" cy="17283"/>
            </a:xfrm>
            <a:custGeom>
              <a:avLst/>
              <a:gdLst/>
              <a:ahLst/>
              <a:cxnLst/>
              <a:rect l="l" t="t" r="r" b="b"/>
              <a:pathLst>
                <a:path w="666" h="568" extrusionOk="0">
                  <a:moveTo>
                    <a:pt x="381" y="1"/>
                  </a:moveTo>
                  <a:cubicBezTo>
                    <a:pt x="128" y="1"/>
                    <a:pt x="1" y="302"/>
                    <a:pt x="191" y="476"/>
                  </a:cubicBezTo>
                  <a:cubicBezTo>
                    <a:pt x="249" y="539"/>
                    <a:pt x="321" y="567"/>
                    <a:pt x="391" y="567"/>
                  </a:cubicBezTo>
                  <a:cubicBezTo>
                    <a:pt x="532" y="567"/>
                    <a:pt x="666" y="455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45"/>
            <p:cNvSpPr/>
            <p:nvPr/>
          </p:nvSpPr>
          <p:spPr>
            <a:xfrm>
              <a:off x="4697182" y="3302725"/>
              <a:ext cx="17862" cy="17861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302" y="0"/>
                  </a:moveTo>
                  <a:cubicBezTo>
                    <a:pt x="127" y="0"/>
                    <a:pt x="1" y="127"/>
                    <a:pt x="1" y="285"/>
                  </a:cubicBezTo>
                  <a:cubicBezTo>
                    <a:pt x="1" y="444"/>
                    <a:pt x="127" y="586"/>
                    <a:pt x="302" y="586"/>
                  </a:cubicBezTo>
                  <a:cubicBezTo>
                    <a:pt x="460" y="586"/>
                    <a:pt x="587" y="444"/>
                    <a:pt x="587" y="285"/>
                  </a:cubicBezTo>
                  <a:cubicBezTo>
                    <a:pt x="587" y="127"/>
                    <a:pt x="460" y="0"/>
                    <a:pt x="3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45"/>
            <p:cNvSpPr/>
            <p:nvPr/>
          </p:nvSpPr>
          <p:spPr>
            <a:xfrm>
              <a:off x="4775383" y="3558051"/>
              <a:ext cx="32651" cy="27993"/>
            </a:xfrm>
            <a:custGeom>
              <a:avLst/>
              <a:gdLst/>
              <a:ahLst/>
              <a:cxnLst/>
              <a:rect l="l" t="t" r="r" b="b"/>
              <a:pathLst>
                <a:path w="1073" h="920" extrusionOk="0">
                  <a:moveTo>
                    <a:pt x="639" y="0"/>
                  </a:moveTo>
                  <a:cubicBezTo>
                    <a:pt x="630" y="0"/>
                    <a:pt x="622" y="0"/>
                    <a:pt x="613" y="1"/>
                  </a:cubicBezTo>
                  <a:cubicBezTo>
                    <a:pt x="607" y="1"/>
                    <a:pt x="601" y="1"/>
                    <a:pt x="594" y="1"/>
                  </a:cubicBezTo>
                  <a:cubicBezTo>
                    <a:pt x="195" y="1"/>
                    <a:pt x="0" y="496"/>
                    <a:pt x="281" y="777"/>
                  </a:cubicBezTo>
                  <a:cubicBezTo>
                    <a:pt x="380" y="876"/>
                    <a:pt x="499" y="920"/>
                    <a:pt x="615" y="920"/>
                  </a:cubicBezTo>
                  <a:cubicBezTo>
                    <a:pt x="851" y="920"/>
                    <a:pt x="1072" y="736"/>
                    <a:pt x="1072" y="460"/>
                  </a:cubicBezTo>
                  <a:cubicBezTo>
                    <a:pt x="1072" y="215"/>
                    <a:pt x="880" y="0"/>
                    <a:pt x="63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45"/>
            <p:cNvSpPr/>
            <p:nvPr/>
          </p:nvSpPr>
          <p:spPr>
            <a:xfrm>
              <a:off x="3738406" y="2955476"/>
              <a:ext cx="15458" cy="14118"/>
            </a:xfrm>
            <a:custGeom>
              <a:avLst/>
              <a:gdLst/>
              <a:ahLst/>
              <a:cxnLst/>
              <a:rect l="l" t="t" r="r" b="b"/>
              <a:pathLst>
                <a:path w="508" h="464" extrusionOk="0">
                  <a:moveTo>
                    <a:pt x="254" y="0"/>
                  </a:moveTo>
                  <a:cubicBezTo>
                    <a:pt x="127" y="0"/>
                    <a:pt x="1" y="83"/>
                    <a:pt x="17" y="249"/>
                  </a:cubicBezTo>
                  <a:cubicBezTo>
                    <a:pt x="32" y="392"/>
                    <a:pt x="143" y="463"/>
                    <a:pt x="254" y="463"/>
                  </a:cubicBezTo>
                  <a:cubicBezTo>
                    <a:pt x="365" y="463"/>
                    <a:pt x="476" y="392"/>
                    <a:pt x="492" y="249"/>
                  </a:cubicBezTo>
                  <a:cubicBezTo>
                    <a:pt x="507" y="83"/>
                    <a:pt x="381" y="0"/>
                    <a:pt x="254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45"/>
            <p:cNvSpPr/>
            <p:nvPr/>
          </p:nvSpPr>
          <p:spPr>
            <a:xfrm>
              <a:off x="4710205" y="3694401"/>
              <a:ext cx="13024" cy="11258"/>
            </a:xfrm>
            <a:custGeom>
              <a:avLst/>
              <a:gdLst/>
              <a:ahLst/>
              <a:cxnLst/>
              <a:rect l="l" t="t" r="r" b="b"/>
              <a:pathLst>
                <a:path w="428" h="370" extrusionOk="0">
                  <a:moveTo>
                    <a:pt x="238" y="1"/>
                  </a:moveTo>
                  <a:cubicBezTo>
                    <a:pt x="79" y="1"/>
                    <a:pt x="0" y="207"/>
                    <a:pt x="111" y="318"/>
                  </a:cubicBezTo>
                  <a:cubicBezTo>
                    <a:pt x="147" y="353"/>
                    <a:pt x="192" y="369"/>
                    <a:pt x="238" y="369"/>
                  </a:cubicBezTo>
                  <a:cubicBezTo>
                    <a:pt x="333" y="369"/>
                    <a:pt x="428" y="298"/>
                    <a:pt x="428" y="191"/>
                  </a:cubicBezTo>
                  <a:cubicBezTo>
                    <a:pt x="428" y="80"/>
                    <a:pt x="349" y="1"/>
                    <a:pt x="23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45"/>
            <p:cNvSpPr/>
            <p:nvPr/>
          </p:nvSpPr>
          <p:spPr>
            <a:xfrm>
              <a:off x="3980770" y="2796822"/>
              <a:ext cx="15428" cy="13358"/>
            </a:xfrm>
            <a:custGeom>
              <a:avLst/>
              <a:gdLst/>
              <a:ahLst/>
              <a:cxnLst/>
              <a:rect l="l" t="t" r="r" b="b"/>
              <a:pathLst>
                <a:path w="507" h="439" extrusionOk="0">
                  <a:moveTo>
                    <a:pt x="285" y="1"/>
                  </a:moveTo>
                  <a:cubicBezTo>
                    <a:pt x="95" y="1"/>
                    <a:pt x="0" y="238"/>
                    <a:pt x="127" y="381"/>
                  </a:cubicBezTo>
                  <a:cubicBezTo>
                    <a:pt x="171" y="421"/>
                    <a:pt x="225" y="439"/>
                    <a:pt x="279" y="439"/>
                  </a:cubicBezTo>
                  <a:cubicBezTo>
                    <a:pt x="395" y="439"/>
                    <a:pt x="507" y="353"/>
                    <a:pt x="507" y="223"/>
                  </a:cubicBezTo>
                  <a:cubicBezTo>
                    <a:pt x="507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45"/>
            <p:cNvSpPr/>
            <p:nvPr/>
          </p:nvSpPr>
          <p:spPr>
            <a:xfrm>
              <a:off x="4412431" y="3150461"/>
              <a:ext cx="32804" cy="28145"/>
            </a:xfrm>
            <a:custGeom>
              <a:avLst/>
              <a:gdLst/>
              <a:ahLst/>
              <a:cxnLst/>
              <a:rect l="l" t="t" r="r" b="b"/>
              <a:pathLst>
                <a:path w="1078" h="925" extrusionOk="0">
                  <a:moveTo>
                    <a:pt x="618" y="1"/>
                  </a:moveTo>
                  <a:cubicBezTo>
                    <a:pt x="207" y="1"/>
                    <a:pt x="1" y="492"/>
                    <a:pt x="302" y="792"/>
                  </a:cubicBezTo>
                  <a:cubicBezTo>
                    <a:pt x="393" y="884"/>
                    <a:pt x="505" y="925"/>
                    <a:pt x="616" y="925"/>
                  </a:cubicBezTo>
                  <a:cubicBezTo>
                    <a:pt x="851" y="925"/>
                    <a:pt x="1078" y="740"/>
                    <a:pt x="1078" y="460"/>
                  </a:cubicBezTo>
                  <a:cubicBezTo>
                    <a:pt x="1078" y="207"/>
                    <a:pt x="872" y="1"/>
                    <a:pt x="61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45"/>
            <p:cNvSpPr/>
            <p:nvPr/>
          </p:nvSpPr>
          <p:spPr>
            <a:xfrm>
              <a:off x="3453442" y="2931741"/>
              <a:ext cx="3134" cy="2556"/>
            </a:xfrm>
            <a:custGeom>
              <a:avLst/>
              <a:gdLst/>
              <a:ahLst/>
              <a:cxnLst/>
              <a:rect l="l" t="t" r="r" b="b"/>
              <a:pathLst>
                <a:path w="103" h="84" extrusionOk="0">
                  <a:moveTo>
                    <a:pt x="50" y="0"/>
                  </a:moveTo>
                  <a:cubicBezTo>
                    <a:pt x="24" y="0"/>
                    <a:pt x="0" y="16"/>
                    <a:pt x="8" y="48"/>
                  </a:cubicBezTo>
                  <a:cubicBezTo>
                    <a:pt x="8" y="61"/>
                    <a:pt x="18" y="84"/>
                    <a:pt x="39" y="84"/>
                  </a:cubicBezTo>
                  <a:cubicBezTo>
                    <a:pt x="44" y="84"/>
                    <a:pt x="49" y="83"/>
                    <a:pt x="56" y="79"/>
                  </a:cubicBezTo>
                  <a:cubicBezTo>
                    <a:pt x="71" y="79"/>
                    <a:pt x="103" y="64"/>
                    <a:pt x="103" y="48"/>
                  </a:cubicBezTo>
                  <a:cubicBezTo>
                    <a:pt x="103" y="16"/>
                    <a:pt x="75" y="0"/>
                    <a:pt x="5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45"/>
            <p:cNvSpPr/>
            <p:nvPr/>
          </p:nvSpPr>
          <p:spPr>
            <a:xfrm>
              <a:off x="4434126" y="3479058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45"/>
            <p:cNvSpPr/>
            <p:nvPr/>
          </p:nvSpPr>
          <p:spPr>
            <a:xfrm>
              <a:off x="4185038" y="2818517"/>
              <a:ext cx="9190" cy="8702"/>
            </a:xfrm>
            <a:custGeom>
              <a:avLst/>
              <a:gdLst/>
              <a:ahLst/>
              <a:cxnLst/>
              <a:rect l="l" t="t" r="r" b="b"/>
              <a:pathLst>
                <a:path w="302" h="286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80" y="285"/>
                    <a:pt x="143" y="285"/>
                  </a:cubicBezTo>
                  <a:cubicBezTo>
                    <a:pt x="222" y="285"/>
                    <a:pt x="285" y="222"/>
                    <a:pt x="285" y="143"/>
                  </a:cubicBezTo>
                  <a:cubicBezTo>
                    <a:pt x="301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45"/>
            <p:cNvSpPr/>
            <p:nvPr/>
          </p:nvSpPr>
          <p:spPr>
            <a:xfrm>
              <a:off x="4324766" y="3141789"/>
              <a:ext cx="10133" cy="10163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33"/>
                    <a:pt x="174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7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45"/>
            <p:cNvSpPr/>
            <p:nvPr/>
          </p:nvSpPr>
          <p:spPr>
            <a:xfrm>
              <a:off x="5681487" y="3055555"/>
              <a:ext cx="1978" cy="2434"/>
            </a:xfrm>
            <a:custGeom>
              <a:avLst/>
              <a:gdLst/>
              <a:ahLst/>
              <a:cxnLst/>
              <a:rect l="l" t="t" r="r" b="b"/>
              <a:pathLst>
                <a:path w="65" h="80" extrusionOk="0">
                  <a:moveTo>
                    <a:pt x="33" y="1"/>
                  </a:moveTo>
                  <a:cubicBezTo>
                    <a:pt x="17" y="1"/>
                    <a:pt x="1" y="16"/>
                    <a:pt x="1" y="32"/>
                  </a:cubicBezTo>
                  <a:cubicBezTo>
                    <a:pt x="1" y="64"/>
                    <a:pt x="17" y="80"/>
                    <a:pt x="33" y="80"/>
                  </a:cubicBezTo>
                  <a:cubicBezTo>
                    <a:pt x="48" y="80"/>
                    <a:pt x="64" y="64"/>
                    <a:pt x="64" y="32"/>
                  </a:cubicBezTo>
                  <a:cubicBezTo>
                    <a:pt x="64" y="16"/>
                    <a:pt x="48" y="1"/>
                    <a:pt x="33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45"/>
            <p:cNvSpPr/>
            <p:nvPr/>
          </p:nvSpPr>
          <p:spPr>
            <a:xfrm>
              <a:off x="4848473" y="3106614"/>
              <a:ext cx="13511" cy="11258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4" y="1"/>
                  </a:moveTo>
                  <a:cubicBezTo>
                    <a:pt x="95" y="1"/>
                    <a:pt x="0" y="207"/>
                    <a:pt x="127" y="318"/>
                  </a:cubicBezTo>
                  <a:cubicBezTo>
                    <a:pt x="163" y="353"/>
                    <a:pt x="208" y="369"/>
                    <a:pt x="254" y="369"/>
                  </a:cubicBezTo>
                  <a:cubicBezTo>
                    <a:pt x="349" y="369"/>
                    <a:pt x="444" y="298"/>
                    <a:pt x="444" y="191"/>
                  </a:cubicBezTo>
                  <a:cubicBezTo>
                    <a:pt x="428" y="80"/>
                    <a:pt x="349" y="1"/>
                    <a:pt x="254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45"/>
            <p:cNvSpPr/>
            <p:nvPr/>
          </p:nvSpPr>
          <p:spPr>
            <a:xfrm>
              <a:off x="4581066" y="3625024"/>
              <a:ext cx="15945" cy="13662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90" y="428"/>
                    <a:pt x="247" y="449"/>
                    <a:pt x="303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112"/>
                    <a:pt x="412" y="1"/>
                    <a:pt x="30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45"/>
            <p:cNvSpPr/>
            <p:nvPr/>
          </p:nvSpPr>
          <p:spPr>
            <a:xfrm>
              <a:off x="4575893" y="3959859"/>
              <a:ext cx="14850" cy="12749"/>
            </a:xfrm>
            <a:custGeom>
              <a:avLst/>
              <a:gdLst/>
              <a:ahLst/>
              <a:cxnLst/>
              <a:rect l="l" t="t" r="r" b="b"/>
              <a:pathLst>
                <a:path w="488" h="419" extrusionOk="0">
                  <a:moveTo>
                    <a:pt x="278" y="0"/>
                  </a:moveTo>
                  <a:cubicBezTo>
                    <a:pt x="100" y="0"/>
                    <a:pt x="1" y="212"/>
                    <a:pt x="123" y="350"/>
                  </a:cubicBezTo>
                  <a:cubicBezTo>
                    <a:pt x="165" y="397"/>
                    <a:pt x="220" y="418"/>
                    <a:pt x="274" y="418"/>
                  </a:cubicBezTo>
                  <a:cubicBezTo>
                    <a:pt x="382" y="418"/>
                    <a:pt x="487" y="334"/>
                    <a:pt x="487" y="207"/>
                  </a:cubicBezTo>
                  <a:cubicBezTo>
                    <a:pt x="487" y="96"/>
                    <a:pt x="408" y="1"/>
                    <a:pt x="297" y="1"/>
                  </a:cubicBezTo>
                  <a:cubicBezTo>
                    <a:pt x="291" y="1"/>
                    <a:pt x="285" y="0"/>
                    <a:pt x="27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45"/>
            <p:cNvSpPr/>
            <p:nvPr/>
          </p:nvSpPr>
          <p:spPr>
            <a:xfrm>
              <a:off x="4251037" y="2746736"/>
              <a:ext cx="15945" cy="13540"/>
            </a:xfrm>
            <a:custGeom>
              <a:avLst/>
              <a:gdLst/>
              <a:ahLst/>
              <a:cxnLst/>
              <a:rect l="l" t="t" r="r" b="b"/>
              <a:pathLst>
                <a:path w="524" h="445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12" y="0"/>
                    <a:pt x="302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45"/>
            <p:cNvSpPr/>
            <p:nvPr/>
          </p:nvSpPr>
          <p:spPr>
            <a:xfrm>
              <a:off x="4683215" y="3372589"/>
              <a:ext cx="38098" cy="32679"/>
            </a:xfrm>
            <a:custGeom>
              <a:avLst/>
              <a:gdLst/>
              <a:ahLst/>
              <a:cxnLst/>
              <a:rect l="l" t="t" r="r" b="b"/>
              <a:pathLst>
                <a:path w="1252" h="1074" extrusionOk="0">
                  <a:moveTo>
                    <a:pt x="713" y="0"/>
                  </a:moveTo>
                  <a:cubicBezTo>
                    <a:pt x="238" y="0"/>
                    <a:pt x="0" y="586"/>
                    <a:pt x="349" y="918"/>
                  </a:cubicBezTo>
                  <a:cubicBezTo>
                    <a:pt x="456" y="1025"/>
                    <a:pt x="587" y="1073"/>
                    <a:pt x="717" y="1073"/>
                  </a:cubicBezTo>
                  <a:cubicBezTo>
                    <a:pt x="989" y="1073"/>
                    <a:pt x="1251" y="860"/>
                    <a:pt x="1251" y="538"/>
                  </a:cubicBezTo>
                  <a:cubicBezTo>
                    <a:pt x="1251" y="238"/>
                    <a:pt x="1014" y="0"/>
                    <a:pt x="71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45"/>
            <p:cNvSpPr/>
            <p:nvPr/>
          </p:nvSpPr>
          <p:spPr>
            <a:xfrm>
              <a:off x="4292968" y="2776130"/>
              <a:ext cx="12537" cy="11076"/>
            </a:xfrm>
            <a:custGeom>
              <a:avLst/>
              <a:gdLst/>
              <a:ahLst/>
              <a:cxnLst/>
              <a:rect l="l" t="t" r="r" b="b"/>
              <a:pathLst>
                <a:path w="412" h="364" extrusionOk="0">
                  <a:moveTo>
                    <a:pt x="238" y="0"/>
                  </a:moveTo>
                  <a:cubicBezTo>
                    <a:pt x="79" y="0"/>
                    <a:pt x="0" y="190"/>
                    <a:pt x="111" y="301"/>
                  </a:cubicBezTo>
                  <a:cubicBezTo>
                    <a:pt x="149" y="344"/>
                    <a:pt x="197" y="364"/>
                    <a:pt x="243" y="364"/>
                  </a:cubicBezTo>
                  <a:cubicBezTo>
                    <a:pt x="330" y="364"/>
                    <a:pt x="412" y="294"/>
                    <a:pt x="412" y="190"/>
                  </a:cubicBezTo>
                  <a:cubicBezTo>
                    <a:pt x="412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45"/>
            <p:cNvSpPr/>
            <p:nvPr/>
          </p:nvSpPr>
          <p:spPr>
            <a:xfrm>
              <a:off x="5293887" y="3479880"/>
              <a:ext cx="8460" cy="8368"/>
            </a:xfrm>
            <a:custGeom>
              <a:avLst/>
              <a:gdLst/>
              <a:ahLst/>
              <a:cxnLst/>
              <a:rect l="l" t="t" r="r" b="b"/>
              <a:pathLst>
                <a:path w="278" h="275" extrusionOk="0">
                  <a:moveTo>
                    <a:pt x="137" y="1"/>
                  </a:moveTo>
                  <a:cubicBezTo>
                    <a:pt x="68" y="1"/>
                    <a:pt x="1" y="45"/>
                    <a:pt x="9" y="132"/>
                  </a:cubicBezTo>
                  <a:cubicBezTo>
                    <a:pt x="1" y="227"/>
                    <a:pt x="68" y="274"/>
                    <a:pt x="137" y="274"/>
                  </a:cubicBezTo>
                  <a:cubicBezTo>
                    <a:pt x="206" y="274"/>
                    <a:pt x="278" y="227"/>
                    <a:pt x="278" y="132"/>
                  </a:cubicBezTo>
                  <a:cubicBezTo>
                    <a:pt x="278" y="45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45"/>
            <p:cNvSpPr/>
            <p:nvPr/>
          </p:nvSpPr>
          <p:spPr>
            <a:xfrm>
              <a:off x="4305474" y="3578772"/>
              <a:ext cx="33777" cy="28937"/>
            </a:xfrm>
            <a:custGeom>
              <a:avLst/>
              <a:gdLst/>
              <a:ahLst/>
              <a:cxnLst/>
              <a:rect l="l" t="t" r="r" b="b"/>
              <a:pathLst>
                <a:path w="1110" h="951" extrusionOk="0">
                  <a:moveTo>
                    <a:pt x="634" y="1"/>
                  </a:moveTo>
                  <a:cubicBezTo>
                    <a:pt x="223" y="1"/>
                    <a:pt x="1" y="523"/>
                    <a:pt x="302" y="808"/>
                  </a:cubicBezTo>
                  <a:cubicBezTo>
                    <a:pt x="400" y="907"/>
                    <a:pt x="520" y="951"/>
                    <a:pt x="638" y="951"/>
                  </a:cubicBezTo>
                  <a:cubicBezTo>
                    <a:pt x="880" y="951"/>
                    <a:pt x="1109" y="764"/>
                    <a:pt x="1109" y="476"/>
                  </a:cubicBezTo>
                  <a:cubicBezTo>
                    <a:pt x="1109" y="222"/>
                    <a:pt x="903" y="1"/>
                    <a:pt x="634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45"/>
            <p:cNvSpPr/>
            <p:nvPr/>
          </p:nvSpPr>
          <p:spPr>
            <a:xfrm>
              <a:off x="5267323" y="3388960"/>
              <a:ext cx="7090" cy="5112"/>
            </a:xfrm>
            <a:custGeom>
              <a:avLst/>
              <a:gdLst/>
              <a:ahLst/>
              <a:cxnLst/>
              <a:rect l="l" t="t" r="r" b="b"/>
              <a:pathLst>
                <a:path w="233" h="168" extrusionOk="0">
                  <a:moveTo>
                    <a:pt x="122" y="0"/>
                  </a:moveTo>
                  <a:cubicBezTo>
                    <a:pt x="0" y="0"/>
                    <a:pt x="130" y="168"/>
                    <a:pt x="197" y="168"/>
                  </a:cubicBezTo>
                  <a:cubicBezTo>
                    <a:pt x="218" y="168"/>
                    <a:pt x="232" y="152"/>
                    <a:pt x="232" y="111"/>
                  </a:cubicBezTo>
                  <a:cubicBezTo>
                    <a:pt x="232" y="48"/>
                    <a:pt x="185" y="0"/>
                    <a:pt x="1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45"/>
            <p:cNvSpPr/>
            <p:nvPr/>
          </p:nvSpPr>
          <p:spPr>
            <a:xfrm>
              <a:off x="3746592" y="3679004"/>
              <a:ext cx="6786" cy="6298"/>
            </a:xfrm>
            <a:custGeom>
              <a:avLst/>
              <a:gdLst/>
              <a:ahLst/>
              <a:cxnLst/>
              <a:rect l="l" t="t" r="r" b="b"/>
              <a:pathLst>
                <a:path w="223" h="207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59"/>
                    <a:pt x="48" y="206"/>
                    <a:pt x="112" y="206"/>
                  </a:cubicBezTo>
                  <a:cubicBezTo>
                    <a:pt x="175" y="206"/>
                    <a:pt x="223" y="159"/>
                    <a:pt x="223" y="111"/>
                  </a:cubicBezTo>
                  <a:cubicBezTo>
                    <a:pt x="223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45"/>
            <p:cNvSpPr/>
            <p:nvPr/>
          </p:nvSpPr>
          <p:spPr>
            <a:xfrm>
              <a:off x="4247660" y="3570587"/>
              <a:ext cx="11137" cy="10072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207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7" y="317"/>
                    <a:pt x="166" y="331"/>
                    <a:pt x="205" y="331"/>
                  </a:cubicBezTo>
                  <a:cubicBezTo>
                    <a:pt x="286" y="331"/>
                    <a:pt x="365" y="271"/>
                    <a:pt x="365" y="175"/>
                  </a:cubicBezTo>
                  <a:cubicBezTo>
                    <a:pt x="365" y="80"/>
                    <a:pt x="302" y="1"/>
                    <a:pt x="20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45"/>
            <p:cNvSpPr/>
            <p:nvPr/>
          </p:nvSpPr>
          <p:spPr>
            <a:xfrm>
              <a:off x="5022403" y="3228997"/>
              <a:ext cx="16402" cy="16887"/>
            </a:xfrm>
            <a:custGeom>
              <a:avLst/>
              <a:gdLst/>
              <a:ahLst/>
              <a:cxnLst/>
              <a:rect l="l" t="t" r="r" b="b"/>
              <a:pathLst>
                <a:path w="539" h="555" extrusionOk="0">
                  <a:moveTo>
                    <a:pt x="270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28"/>
                    <a:pt x="127" y="555"/>
                    <a:pt x="270" y="555"/>
                  </a:cubicBezTo>
                  <a:cubicBezTo>
                    <a:pt x="428" y="555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45"/>
            <p:cNvSpPr/>
            <p:nvPr/>
          </p:nvSpPr>
          <p:spPr>
            <a:xfrm>
              <a:off x="3852118" y="3503614"/>
              <a:ext cx="17376" cy="17374"/>
            </a:xfrm>
            <a:custGeom>
              <a:avLst/>
              <a:gdLst/>
              <a:ahLst/>
              <a:cxnLst/>
              <a:rect l="l" t="t" r="r" b="b"/>
              <a:pathLst>
                <a:path w="571" h="571" extrusionOk="0">
                  <a:moveTo>
                    <a:pt x="285" y="1"/>
                  </a:moveTo>
                  <a:cubicBezTo>
                    <a:pt x="127" y="1"/>
                    <a:pt x="0" y="127"/>
                    <a:pt x="0" y="286"/>
                  </a:cubicBezTo>
                  <a:cubicBezTo>
                    <a:pt x="0" y="444"/>
                    <a:pt x="127" y="571"/>
                    <a:pt x="285" y="571"/>
                  </a:cubicBezTo>
                  <a:cubicBezTo>
                    <a:pt x="444" y="571"/>
                    <a:pt x="570" y="444"/>
                    <a:pt x="570" y="286"/>
                  </a:cubicBezTo>
                  <a:cubicBezTo>
                    <a:pt x="570" y="127"/>
                    <a:pt x="444" y="1"/>
                    <a:pt x="285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45"/>
            <p:cNvSpPr/>
            <p:nvPr/>
          </p:nvSpPr>
          <p:spPr>
            <a:xfrm>
              <a:off x="5588710" y="3235265"/>
              <a:ext cx="4169" cy="2891"/>
            </a:xfrm>
            <a:custGeom>
              <a:avLst/>
              <a:gdLst/>
              <a:ahLst/>
              <a:cxnLst/>
              <a:rect l="l" t="t" r="r" b="b"/>
              <a:pathLst>
                <a:path w="137" h="95" extrusionOk="0">
                  <a:moveTo>
                    <a:pt x="73" y="0"/>
                  </a:moveTo>
                  <a:cubicBezTo>
                    <a:pt x="0" y="0"/>
                    <a:pt x="77" y="94"/>
                    <a:pt x="116" y="94"/>
                  </a:cubicBezTo>
                  <a:cubicBezTo>
                    <a:pt x="128" y="94"/>
                    <a:pt x="136" y="86"/>
                    <a:pt x="136" y="64"/>
                  </a:cubicBezTo>
                  <a:cubicBezTo>
                    <a:pt x="136" y="32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45"/>
            <p:cNvSpPr/>
            <p:nvPr/>
          </p:nvSpPr>
          <p:spPr>
            <a:xfrm>
              <a:off x="4195627" y="3440505"/>
              <a:ext cx="25105" cy="21482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49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45"/>
            <p:cNvSpPr/>
            <p:nvPr/>
          </p:nvSpPr>
          <p:spPr>
            <a:xfrm>
              <a:off x="4364262" y="2783342"/>
              <a:ext cx="10164" cy="9128"/>
            </a:xfrm>
            <a:custGeom>
              <a:avLst/>
              <a:gdLst/>
              <a:ahLst/>
              <a:cxnLst/>
              <a:rect l="l" t="t" r="r" b="b"/>
              <a:pathLst>
                <a:path w="334" h="300" extrusionOk="0">
                  <a:moveTo>
                    <a:pt x="191" y="1"/>
                  </a:moveTo>
                  <a:cubicBezTo>
                    <a:pt x="64" y="1"/>
                    <a:pt x="1" y="159"/>
                    <a:pt x="96" y="254"/>
                  </a:cubicBezTo>
                  <a:cubicBezTo>
                    <a:pt x="127" y="285"/>
                    <a:pt x="163" y="299"/>
                    <a:pt x="197" y="299"/>
                  </a:cubicBezTo>
                  <a:cubicBezTo>
                    <a:pt x="269" y="299"/>
                    <a:pt x="333" y="239"/>
                    <a:pt x="333" y="143"/>
                  </a:cubicBezTo>
                  <a:cubicBezTo>
                    <a:pt x="333" y="80"/>
                    <a:pt x="270" y="1"/>
                    <a:pt x="19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45"/>
            <p:cNvSpPr/>
            <p:nvPr/>
          </p:nvSpPr>
          <p:spPr>
            <a:xfrm>
              <a:off x="3901778" y="3032916"/>
              <a:ext cx="6269" cy="4290"/>
            </a:xfrm>
            <a:custGeom>
              <a:avLst/>
              <a:gdLst/>
              <a:ahLst/>
              <a:cxnLst/>
              <a:rect l="l" t="t" r="r" b="b"/>
              <a:pathLst>
                <a:path w="206" h="141" extrusionOk="0">
                  <a:moveTo>
                    <a:pt x="110" y="0"/>
                  </a:moveTo>
                  <a:cubicBezTo>
                    <a:pt x="1" y="0"/>
                    <a:pt x="116" y="141"/>
                    <a:pt x="175" y="141"/>
                  </a:cubicBezTo>
                  <a:cubicBezTo>
                    <a:pt x="192" y="141"/>
                    <a:pt x="205" y="128"/>
                    <a:pt x="205" y="95"/>
                  </a:cubicBezTo>
                  <a:cubicBezTo>
                    <a:pt x="205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45"/>
            <p:cNvSpPr/>
            <p:nvPr/>
          </p:nvSpPr>
          <p:spPr>
            <a:xfrm>
              <a:off x="4914472" y="3508452"/>
              <a:ext cx="32804" cy="27780"/>
            </a:xfrm>
            <a:custGeom>
              <a:avLst/>
              <a:gdLst/>
              <a:ahLst/>
              <a:cxnLst/>
              <a:rect l="l" t="t" r="r" b="b"/>
              <a:pathLst>
                <a:path w="1078" h="913" extrusionOk="0">
                  <a:moveTo>
                    <a:pt x="618" y="0"/>
                  </a:moveTo>
                  <a:cubicBezTo>
                    <a:pt x="206" y="0"/>
                    <a:pt x="1" y="491"/>
                    <a:pt x="301" y="776"/>
                  </a:cubicBezTo>
                  <a:cubicBezTo>
                    <a:pt x="395" y="870"/>
                    <a:pt x="511" y="912"/>
                    <a:pt x="625" y="912"/>
                  </a:cubicBezTo>
                  <a:cubicBezTo>
                    <a:pt x="856" y="912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45"/>
            <p:cNvSpPr/>
            <p:nvPr/>
          </p:nvSpPr>
          <p:spPr>
            <a:xfrm>
              <a:off x="5085999" y="3467009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80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80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45"/>
            <p:cNvSpPr/>
            <p:nvPr/>
          </p:nvSpPr>
          <p:spPr>
            <a:xfrm>
              <a:off x="4508798" y="3447261"/>
              <a:ext cx="22670" cy="22668"/>
            </a:xfrm>
            <a:custGeom>
              <a:avLst/>
              <a:gdLst/>
              <a:ahLst/>
              <a:cxnLst/>
              <a:rect l="l" t="t" r="r" b="b"/>
              <a:pathLst>
                <a:path w="745" h="745" extrusionOk="0">
                  <a:moveTo>
                    <a:pt x="381" y="0"/>
                  </a:moveTo>
                  <a:cubicBezTo>
                    <a:pt x="175" y="0"/>
                    <a:pt x="1" y="159"/>
                    <a:pt x="1" y="364"/>
                  </a:cubicBezTo>
                  <a:cubicBezTo>
                    <a:pt x="1" y="586"/>
                    <a:pt x="175" y="744"/>
                    <a:pt x="381" y="744"/>
                  </a:cubicBezTo>
                  <a:cubicBezTo>
                    <a:pt x="587" y="744"/>
                    <a:pt x="745" y="586"/>
                    <a:pt x="745" y="364"/>
                  </a:cubicBezTo>
                  <a:cubicBezTo>
                    <a:pt x="745" y="159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45"/>
            <p:cNvSpPr/>
            <p:nvPr/>
          </p:nvSpPr>
          <p:spPr>
            <a:xfrm>
              <a:off x="5147190" y="2781425"/>
              <a:ext cx="12081" cy="11593"/>
            </a:xfrm>
            <a:custGeom>
              <a:avLst/>
              <a:gdLst/>
              <a:ahLst/>
              <a:cxnLst/>
              <a:rect l="l" t="t" r="r" b="b"/>
              <a:pathLst>
                <a:path w="397" h="381" extrusionOk="0">
                  <a:moveTo>
                    <a:pt x="206" y="0"/>
                  </a:moveTo>
                  <a:cubicBezTo>
                    <a:pt x="95" y="0"/>
                    <a:pt x="0" y="79"/>
                    <a:pt x="0" y="190"/>
                  </a:cubicBezTo>
                  <a:cubicBezTo>
                    <a:pt x="0" y="301"/>
                    <a:pt x="95" y="380"/>
                    <a:pt x="206" y="380"/>
                  </a:cubicBezTo>
                  <a:cubicBezTo>
                    <a:pt x="301" y="380"/>
                    <a:pt x="396" y="301"/>
                    <a:pt x="396" y="190"/>
                  </a:cubicBezTo>
                  <a:cubicBezTo>
                    <a:pt x="396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45"/>
            <p:cNvSpPr/>
            <p:nvPr/>
          </p:nvSpPr>
          <p:spPr>
            <a:xfrm>
              <a:off x="4956403" y="3081084"/>
              <a:ext cx="13998" cy="13997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49"/>
                    <a:pt x="95" y="460"/>
                    <a:pt x="222" y="460"/>
                  </a:cubicBezTo>
                  <a:cubicBezTo>
                    <a:pt x="349" y="460"/>
                    <a:pt x="459" y="349"/>
                    <a:pt x="459" y="222"/>
                  </a:cubicBezTo>
                  <a:cubicBezTo>
                    <a:pt x="459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45"/>
            <p:cNvSpPr/>
            <p:nvPr/>
          </p:nvSpPr>
          <p:spPr>
            <a:xfrm>
              <a:off x="3958101" y="3365834"/>
              <a:ext cx="26535" cy="22425"/>
            </a:xfrm>
            <a:custGeom>
              <a:avLst/>
              <a:gdLst/>
              <a:ahLst/>
              <a:cxnLst/>
              <a:rect l="l" t="t" r="r" b="b"/>
              <a:pathLst>
                <a:path w="872" h="737" extrusionOk="0">
                  <a:moveTo>
                    <a:pt x="508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14" y="704"/>
                    <a:pt x="406" y="737"/>
                    <a:pt x="496" y="737"/>
                  </a:cubicBezTo>
                  <a:cubicBezTo>
                    <a:pt x="688" y="737"/>
                    <a:pt x="872" y="591"/>
                    <a:pt x="872" y="365"/>
                  </a:cubicBezTo>
                  <a:cubicBezTo>
                    <a:pt x="872" y="159"/>
                    <a:pt x="713" y="0"/>
                    <a:pt x="50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45"/>
            <p:cNvSpPr/>
            <p:nvPr/>
          </p:nvSpPr>
          <p:spPr>
            <a:xfrm>
              <a:off x="4649013" y="3303212"/>
              <a:ext cx="17862" cy="17831"/>
            </a:xfrm>
            <a:custGeom>
              <a:avLst/>
              <a:gdLst/>
              <a:ahLst/>
              <a:cxnLst/>
              <a:rect l="l" t="t" r="r" b="b"/>
              <a:pathLst>
                <a:path w="587" h="586" extrusionOk="0">
                  <a:moveTo>
                    <a:pt x="301" y="0"/>
                  </a:moveTo>
                  <a:cubicBezTo>
                    <a:pt x="143" y="0"/>
                    <a:pt x="0" y="143"/>
                    <a:pt x="0" y="301"/>
                  </a:cubicBezTo>
                  <a:cubicBezTo>
                    <a:pt x="0" y="459"/>
                    <a:pt x="143" y="586"/>
                    <a:pt x="301" y="586"/>
                  </a:cubicBezTo>
                  <a:cubicBezTo>
                    <a:pt x="459" y="586"/>
                    <a:pt x="586" y="459"/>
                    <a:pt x="586" y="301"/>
                  </a:cubicBezTo>
                  <a:cubicBezTo>
                    <a:pt x="586" y="143"/>
                    <a:pt x="459" y="0"/>
                    <a:pt x="301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45"/>
            <p:cNvSpPr/>
            <p:nvPr/>
          </p:nvSpPr>
          <p:spPr>
            <a:xfrm>
              <a:off x="4264548" y="3477111"/>
              <a:ext cx="13511" cy="11258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3" y="1"/>
                  </a:moveTo>
                  <a:cubicBezTo>
                    <a:pt x="95" y="1"/>
                    <a:pt x="0" y="191"/>
                    <a:pt x="127" y="318"/>
                  </a:cubicBezTo>
                  <a:cubicBezTo>
                    <a:pt x="162" y="353"/>
                    <a:pt x="208" y="369"/>
                    <a:pt x="253" y="369"/>
                  </a:cubicBezTo>
                  <a:cubicBezTo>
                    <a:pt x="349" y="369"/>
                    <a:pt x="443" y="298"/>
                    <a:pt x="443" y="191"/>
                  </a:cubicBezTo>
                  <a:cubicBezTo>
                    <a:pt x="443" y="80"/>
                    <a:pt x="364" y="1"/>
                    <a:pt x="253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45"/>
            <p:cNvSpPr/>
            <p:nvPr/>
          </p:nvSpPr>
          <p:spPr>
            <a:xfrm>
              <a:off x="4838340" y="3145045"/>
              <a:ext cx="10650" cy="10528"/>
            </a:xfrm>
            <a:custGeom>
              <a:avLst/>
              <a:gdLst/>
              <a:ahLst/>
              <a:cxnLst/>
              <a:rect l="l" t="t" r="r" b="b"/>
              <a:pathLst>
                <a:path w="350" h="346" extrusionOk="0">
                  <a:moveTo>
                    <a:pt x="175" y="1"/>
                  </a:moveTo>
                  <a:cubicBezTo>
                    <a:pt x="88" y="1"/>
                    <a:pt x="1" y="60"/>
                    <a:pt x="1" y="179"/>
                  </a:cubicBezTo>
                  <a:cubicBezTo>
                    <a:pt x="1" y="290"/>
                    <a:pt x="88" y="345"/>
                    <a:pt x="175" y="345"/>
                  </a:cubicBezTo>
                  <a:cubicBezTo>
                    <a:pt x="262" y="345"/>
                    <a:pt x="349" y="290"/>
                    <a:pt x="349" y="179"/>
                  </a:cubicBezTo>
                  <a:cubicBezTo>
                    <a:pt x="349" y="60"/>
                    <a:pt x="262" y="1"/>
                    <a:pt x="1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45"/>
            <p:cNvSpPr/>
            <p:nvPr/>
          </p:nvSpPr>
          <p:spPr>
            <a:xfrm>
              <a:off x="4334868" y="3301752"/>
              <a:ext cx="14485" cy="12414"/>
            </a:xfrm>
            <a:custGeom>
              <a:avLst/>
              <a:gdLst/>
              <a:ahLst/>
              <a:cxnLst/>
              <a:rect l="l" t="t" r="r" b="b"/>
              <a:pathLst>
                <a:path w="476" h="408" extrusionOk="0">
                  <a:moveTo>
                    <a:pt x="270" y="1"/>
                  </a:moveTo>
                  <a:cubicBezTo>
                    <a:pt x="96" y="1"/>
                    <a:pt x="1" y="222"/>
                    <a:pt x="127" y="349"/>
                  </a:cubicBezTo>
                  <a:cubicBezTo>
                    <a:pt x="168" y="389"/>
                    <a:pt x="218" y="407"/>
                    <a:pt x="267" y="407"/>
                  </a:cubicBezTo>
                  <a:cubicBezTo>
                    <a:pt x="373" y="407"/>
                    <a:pt x="476" y="325"/>
                    <a:pt x="476" y="206"/>
                  </a:cubicBezTo>
                  <a:cubicBezTo>
                    <a:pt x="476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45"/>
            <p:cNvSpPr/>
            <p:nvPr/>
          </p:nvSpPr>
          <p:spPr>
            <a:xfrm>
              <a:off x="4815214" y="3050747"/>
              <a:ext cx="22701" cy="18895"/>
            </a:xfrm>
            <a:custGeom>
              <a:avLst/>
              <a:gdLst/>
              <a:ahLst/>
              <a:cxnLst/>
              <a:rect l="l" t="t" r="r" b="b"/>
              <a:pathLst>
                <a:path w="746" h="621" extrusionOk="0">
                  <a:moveTo>
                    <a:pt x="428" y="0"/>
                  </a:moveTo>
                  <a:cubicBezTo>
                    <a:pt x="143" y="0"/>
                    <a:pt x="1" y="333"/>
                    <a:pt x="207" y="523"/>
                  </a:cubicBezTo>
                  <a:cubicBezTo>
                    <a:pt x="269" y="591"/>
                    <a:pt x="349" y="621"/>
                    <a:pt x="428" y="621"/>
                  </a:cubicBezTo>
                  <a:cubicBezTo>
                    <a:pt x="589" y="621"/>
                    <a:pt x="745" y="497"/>
                    <a:pt x="745" y="317"/>
                  </a:cubicBezTo>
                  <a:cubicBezTo>
                    <a:pt x="745" y="143"/>
                    <a:pt x="603" y="0"/>
                    <a:pt x="42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45"/>
            <p:cNvSpPr/>
            <p:nvPr/>
          </p:nvSpPr>
          <p:spPr>
            <a:xfrm>
              <a:off x="3617970" y="3074573"/>
              <a:ext cx="4351" cy="4016"/>
            </a:xfrm>
            <a:custGeom>
              <a:avLst/>
              <a:gdLst/>
              <a:ahLst/>
              <a:cxnLst/>
              <a:rect l="l" t="t" r="r" b="b"/>
              <a:pathLst>
                <a:path w="143" h="132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cubicBezTo>
                    <a:pt x="0" y="112"/>
                    <a:pt x="36" y="132"/>
                    <a:pt x="72" y="132"/>
                  </a:cubicBezTo>
                  <a:cubicBezTo>
                    <a:pt x="107" y="132"/>
                    <a:pt x="143" y="112"/>
                    <a:pt x="143" y="72"/>
                  </a:cubicBezTo>
                  <a:cubicBezTo>
                    <a:pt x="143" y="25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45"/>
            <p:cNvSpPr/>
            <p:nvPr/>
          </p:nvSpPr>
          <p:spPr>
            <a:xfrm>
              <a:off x="4482782" y="3276709"/>
              <a:ext cx="22670" cy="19839"/>
            </a:xfrm>
            <a:custGeom>
              <a:avLst/>
              <a:gdLst/>
              <a:ahLst/>
              <a:cxnLst/>
              <a:rect l="l" t="t" r="r" b="b"/>
              <a:pathLst>
                <a:path w="745" h="652" extrusionOk="0">
                  <a:moveTo>
                    <a:pt x="428" y="0"/>
                  </a:moveTo>
                  <a:cubicBezTo>
                    <a:pt x="143" y="0"/>
                    <a:pt x="1" y="348"/>
                    <a:pt x="207" y="554"/>
                  </a:cubicBezTo>
                  <a:cubicBezTo>
                    <a:pt x="269" y="622"/>
                    <a:pt x="348" y="652"/>
                    <a:pt x="426" y="652"/>
                  </a:cubicBezTo>
                  <a:cubicBezTo>
                    <a:pt x="587" y="652"/>
                    <a:pt x="745" y="524"/>
                    <a:pt x="745" y="333"/>
                  </a:cubicBezTo>
                  <a:cubicBezTo>
                    <a:pt x="745" y="143"/>
                    <a:pt x="602" y="0"/>
                    <a:pt x="42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45"/>
            <p:cNvSpPr/>
            <p:nvPr/>
          </p:nvSpPr>
          <p:spPr>
            <a:xfrm>
              <a:off x="5410246" y="2973185"/>
              <a:ext cx="10133" cy="8641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4" y="0"/>
                    <a:pt x="0" y="158"/>
                    <a:pt x="95" y="238"/>
                  </a:cubicBezTo>
                  <a:cubicBezTo>
                    <a:pt x="122" y="269"/>
                    <a:pt x="157" y="283"/>
                    <a:pt x="192" y="283"/>
                  </a:cubicBezTo>
                  <a:cubicBezTo>
                    <a:pt x="263" y="283"/>
                    <a:pt x="333" y="227"/>
                    <a:pt x="333" y="143"/>
                  </a:cubicBezTo>
                  <a:cubicBezTo>
                    <a:pt x="333" y="63"/>
                    <a:pt x="270" y="0"/>
                    <a:pt x="190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45"/>
            <p:cNvSpPr/>
            <p:nvPr/>
          </p:nvSpPr>
          <p:spPr>
            <a:xfrm>
              <a:off x="4656225" y="3597090"/>
              <a:ext cx="15458" cy="15457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07"/>
                    <a:pt x="254" y="507"/>
                  </a:cubicBezTo>
                  <a:cubicBezTo>
                    <a:pt x="397" y="507"/>
                    <a:pt x="507" y="396"/>
                    <a:pt x="507" y="254"/>
                  </a:cubicBezTo>
                  <a:cubicBezTo>
                    <a:pt x="507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45"/>
            <p:cNvSpPr/>
            <p:nvPr/>
          </p:nvSpPr>
          <p:spPr>
            <a:xfrm>
              <a:off x="4186955" y="3496402"/>
              <a:ext cx="23157" cy="23642"/>
            </a:xfrm>
            <a:custGeom>
              <a:avLst/>
              <a:gdLst/>
              <a:ahLst/>
              <a:cxnLst/>
              <a:rect l="l" t="t" r="r" b="b"/>
              <a:pathLst>
                <a:path w="761" h="777" extrusionOk="0">
                  <a:moveTo>
                    <a:pt x="381" y="0"/>
                  </a:moveTo>
                  <a:cubicBezTo>
                    <a:pt x="175" y="0"/>
                    <a:pt x="1" y="174"/>
                    <a:pt x="1" y="380"/>
                  </a:cubicBezTo>
                  <a:cubicBezTo>
                    <a:pt x="1" y="602"/>
                    <a:pt x="175" y="776"/>
                    <a:pt x="381" y="776"/>
                  </a:cubicBezTo>
                  <a:cubicBezTo>
                    <a:pt x="587" y="776"/>
                    <a:pt x="761" y="602"/>
                    <a:pt x="761" y="380"/>
                  </a:cubicBezTo>
                  <a:cubicBezTo>
                    <a:pt x="761" y="174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45"/>
            <p:cNvSpPr/>
            <p:nvPr/>
          </p:nvSpPr>
          <p:spPr>
            <a:xfrm>
              <a:off x="4794979" y="3178881"/>
              <a:ext cx="14028" cy="12049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70" y="1"/>
                  </a:moveTo>
                  <a:cubicBezTo>
                    <a:pt x="96" y="1"/>
                    <a:pt x="1" y="207"/>
                    <a:pt x="128" y="333"/>
                  </a:cubicBezTo>
                  <a:cubicBezTo>
                    <a:pt x="170" y="376"/>
                    <a:pt x="222" y="396"/>
                    <a:pt x="272" y="396"/>
                  </a:cubicBezTo>
                  <a:cubicBezTo>
                    <a:pt x="370" y="396"/>
                    <a:pt x="460" y="322"/>
                    <a:pt x="460" y="207"/>
                  </a:cubicBezTo>
                  <a:cubicBezTo>
                    <a:pt x="460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45"/>
            <p:cNvSpPr/>
            <p:nvPr/>
          </p:nvSpPr>
          <p:spPr>
            <a:xfrm>
              <a:off x="4294398" y="3052664"/>
              <a:ext cx="25105" cy="25072"/>
            </a:xfrm>
            <a:custGeom>
              <a:avLst/>
              <a:gdLst/>
              <a:ahLst/>
              <a:cxnLst/>
              <a:rect l="l" t="t" r="r" b="b"/>
              <a:pathLst>
                <a:path w="825" h="824" extrusionOk="0">
                  <a:moveTo>
                    <a:pt x="412" y="1"/>
                  </a:moveTo>
                  <a:cubicBezTo>
                    <a:pt x="191" y="1"/>
                    <a:pt x="1" y="175"/>
                    <a:pt x="1" y="412"/>
                  </a:cubicBezTo>
                  <a:cubicBezTo>
                    <a:pt x="1" y="634"/>
                    <a:pt x="191" y="824"/>
                    <a:pt x="412" y="824"/>
                  </a:cubicBezTo>
                  <a:cubicBezTo>
                    <a:pt x="650" y="824"/>
                    <a:pt x="824" y="634"/>
                    <a:pt x="824" y="412"/>
                  </a:cubicBezTo>
                  <a:cubicBezTo>
                    <a:pt x="824" y="175"/>
                    <a:pt x="650" y="1"/>
                    <a:pt x="41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45"/>
            <p:cNvSpPr/>
            <p:nvPr/>
          </p:nvSpPr>
          <p:spPr>
            <a:xfrm>
              <a:off x="4371017" y="3228510"/>
              <a:ext cx="14485" cy="14483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1"/>
                  </a:moveTo>
                  <a:cubicBezTo>
                    <a:pt x="111" y="1"/>
                    <a:pt x="0" y="96"/>
                    <a:pt x="0" y="238"/>
                  </a:cubicBezTo>
                  <a:cubicBezTo>
                    <a:pt x="0" y="365"/>
                    <a:pt x="111" y="476"/>
                    <a:pt x="238" y="476"/>
                  </a:cubicBezTo>
                  <a:cubicBezTo>
                    <a:pt x="380" y="476"/>
                    <a:pt x="475" y="365"/>
                    <a:pt x="475" y="238"/>
                  </a:cubicBezTo>
                  <a:cubicBezTo>
                    <a:pt x="475" y="96"/>
                    <a:pt x="380" y="1"/>
                    <a:pt x="23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45"/>
            <p:cNvSpPr/>
            <p:nvPr/>
          </p:nvSpPr>
          <p:spPr>
            <a:xfrm>
              <a:off x="4099746" y="3259365"/>
              <a:ext cx="10650" cy="9159"/>
            </a:xfrm>
            <a:custGeom>
              <a:avLst/>
              <a:gdLst/>
              <a:ahLst/>
              <a:cxnLst/>
              <a:rect l="l" t="t" r="r" b="b"/>
              <a:pathLst>
                <a:path w="350" h="301" extrusionOk="0">
                  <a:moveTo>
                    <a:pt x="207" y="0"/>
                  </a:moveTo>
                  <a:cubicBezTo>
                    <a:pt x="1" y="0"/>
                    <a:pt x="1" y="301"/>
                    <a:pt x="207" y="301"/>
                  </a:cubicBezTo>
                  <a:cubicBezTo>
                    <a:pt x="286" y="301"/>
                    <a:pt x="349" y="222"/>
                    <a:pt x="349" y="143"/>
                  </a:cubicBezTo>
                  <a:cubicBezTo>
                    <a:pt x="349" y="63"/>
                    <a:pt x="286" y="0"/>
                    <a:pt x="207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45"/>
            <p:cNvSpPr/>
            <p:nvPr/>
          </p:nvSpPr>
          <p:spPr>
            <a:xfrm>
              <a:off x="4653334" y="3646719"/>
              <a:ext cx="11107" cy="11593"/>
            </a:xfrm>
            <a:custGeom>
              <a:avLst/>
              <a:gdLst/>
              <a:ahLst/>
              <a:cxnLst/>
              <a:rect l="l" t="t" r="r" b="b"/>
              <a:pathLst>
                <a:path w="365" h="381" extrusionOk="0">
                  <a:moveTo>
                    <a:pt x="175" y="0"/>
                  </a:moveTo>
                  <a:cubicBezTo>
                    <a:pt x="80" y="0"/>
                    <a:pt x="1" y="95"/>
                    <a:pt x="1" y="190"/>
                  </a:cubicBezTo>
                  <a:cubicBezTo>
                    <a:pt x="1" y="301"/>
                    <a:pt x="80" y="380"/>
                    <a:pt x="175" y="380"/>
                  </a:cubicBezTo>
                  <a:cubicBezTo>
                    <a:pt x="286" y="380"/>
                    <a:pt x="365" y="301"/>
                    <a:pt x="365" y="190"/>
                  </a:cubicBezTo>
                  <a:cubicBezTo>
                    <a:pt x="365" y="95"/>
                    <a:pt x="286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45"/>
            <p:cNvSpPr/>
            <p:nvPr/>
          </p:nvSpPr>
          <p:spPr>
            <a:xfrm>
              <a:off x="4872085" y="2913423"/>
              <a:ext cx="19779" cy="17405"/>
            </a:xfrm>
            <a:custGeom>
              <a:avLst/>
              <a:gdLst/>
              <a:ahLst/>
              <a:cxnLst/>
              <a:rect l="l" t="t" r="r" b="b"/>
              <a:pathLst>
                <a:path w="650" h="572" extrusionOk="0">
                  <a:moveTo>
                    <a:pt x="364" y="1"/>
                  </a:moveTo>
                  <a:cubicBezTo>
                    <a:pt x="111" y="1"/>
                    <a:pt x="0" y="301"/>
                    <a:pt x="174" y="491"/>
                  </a:cubicBezTo>
                  <a:cubicBezTo>
                    <a:pt x="230" y="547"/>
                    <a:pt x="298" y="572"/>
                    <a:pt x="366" y="572"/>
                  </a:cubicBezTo>
                  <a:cubicBezTo>
                    <a:pt x="510" y="572"/>
                    <a:pt x="649" y="458"/>
                    <a:pt x="649" y="286"/>
                  </a:cubicBezTo>
                  <a:cubicBezTo>
                    <a:pt x="649" y="127"/>
                    <a:pt x="523" y="1"/>
                    <a:pt x="36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45"/>
            <p:cNvSpPr/>
            <p:nvPr/>
          </p:nvSpPr>
          <p:spPr>
            <a:xfrm>
              <a:off x="4937598" y="2881139"/>
              <a:ext cx="8216" cy="7759"/>
            </a:xfrm>
            <a:custGeom>
              <a:avLst/>
              <a:gdLst/>
              <a:ahLst/>
              <a:cxnLst/>
              <a:rect l="l" t="t" r="r" b="b"/>
              <a:pathLst>
                <a:path w="270" h="255" extrusionOk="0">
                  <a:moveTo>
                    <a:pt x="143" y="1"/>
                  </a:moveTo>
                  <a:cubicBezTo>
                    <a:pt x="64" y="1"/>
                    <a:pt x="1" y="48"/>
                    <a:pt x="1" y="127"/>
                  </a:cubicBezTo>
                  <a:cubicBezTo>
                    <a:pt x="1" y="191"/>
                    <a:pt x="64" y="254"/>
                    <a:pt x="143" y="254"/>
                  </a:cubicBezTo>
                  <a:cubicBezTo>
                    <a:pt x="207" y="254"/>
                    <a:pt x="270" y="191"/>
                    <a:pt x="270" y="127"/>
                  </a:cubicBezTo>
                  <a:cubicBezTo>
                    <a:pt x="270" y="48"/>
                    <a:pt x="207" y="1"/>
                    <a:pt x="143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45"/>
            <p:cNvSpPr/>
            <p:nvPr/>
          </p:nvSpPr>
          <p:spPr>
            <a:xfrm>
              <a:off x="4446176" y="3451581"/>
              <a:ext cx="47714" cy="40834"/>
            </a:xfrm>
            <a:custGeom>
              <a:avLst/>
              <a:gdLst/>
              <a:ahLst/>
              <a:cxnLst/>
              <a:rect l="l" t="t" r="r" b="b"/>
              <a:pathLst>
                <a:path w="1568" h="1342" extrusionOk="0">
                  <a:moveTo>
                    <a:pt x="887" y="1"/>
                  </a:moveTo>
                  <a:cubicBezTo>
                    <a:pt x="301" y="1"/>
                    <a:pt x="0" y="729"/>
                    <a:pt x="428" y="1141"/>
                  </a:cubicBezTo>
                  <a:cubicBezTo>
                    <a:pt x="561" y="1279"/>
                    <a:pt x="728" y="1341"/>
                    <a:pt x="893" y="1341"/>
                  </a:cubicBezTo>
                  <a:cubicBezTo>
                    <a:pt x="1235" y="1341"/>
                    <a:pt x="1568" y="1072"/>
                    <a:pt x="1568" y="666"/>
                  </a:cubicBezTo>
                  <a:cubicBezTo>
                    <a:pt x="1568" y="302"/>
                    <a:pt x="1267" y="1"/>
                    <a:pt x="88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45"/>
            <p:cNvSpPr/>
            <p:nvPr/>
          </p:nvSpPr>
          <p:spPr>
            <a:xfrm>
              <a:off x="4265491" y="3608653"/>
              <a:ext cx="12081" cy="10741"/>
            </a:xfrm>
            <a:custGeom>
              <a:avLst/>
              <a:gdLst/>
              <a:ahLst/>
              <a:cxnLst/>
              <a:rect l="l" t="t" r="r" b="b"/>
              <a:pathLst>
                <a:path w="397" h="353" extrusionOk="0">
                  <a:moveTo>
                    <a:pt x="222" y="0"/>
                  </a:moveTo>
                  <a:cubicBezTo>
                    <a:pt x="80" y="0"/>
                    <a:pt x="1" y="190"/>
                    <a:pt x="96" y="301"/>
                  </a:cubicBezTo>
                  <a:cubicBezTo>
                    <a:pt x="131" y="337"/>
                    <a:pt x="175" y="353"/>
                    <a:pt x="218" y="353"/>
                  </a:cubicBezTo>
                  <a:cubicBezTo>
                    <a:pt x="309" y="353"/>
                    <a:pt x="397" y="282"/>
                    <a:pt x="397" y="175"/>
                  </a:cubicBezTo>
                  <a:cubicBezTo>
                    <a:pt x="397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45"/>
            <p:cNvSpPr/>
            <p:nvPr/>
          </p:nvSpPr>
          <p:spPr>
            <a:xfrm>
              <a:off x="5140922" y="3433294"/>
              <a:ext cx="10133" cy="9646"/>
            </a:xfrm>
            <a:custGeom>
              <a:avLst/>
              <a:gdLst/>
              <a:ahLst/>
              <a:cxnLst/>
              <a:rect l="l" t="t" r="r" b="b"/>
              <a:pathLst>
                <a:path w="333" h="317" extrusionOk="0">
                  <a:moveTo>
                    <a:pt x="159" y="0"/>
                  </a:moveTo>
                  <a:cubicBezTo>
                    <a:pt x="80" y="0"/>
                    <a:pt x="0" y="63"/>
                    <a:pt x="0" y="158"/>
                  </a:cubicBezTo>
                  <a:cubicBezTo>
                    <a:pt x="0" y="253"/>
                    <a:pt x="80" y="317"/>
                    <a:pt x="159" y="317"/>
                  </a:cubicBezTo>
                  <a:cubicBezTo>
                    <a:pt x="254" y="317"/>
                    <a:pt x="333" y="253"/>
                    <a:pt x="333" y="158"/>
                  </a:cubicBezTo>
                  <a:cubicBezTo>
                    <a:pt x="333" y="63"/>
                    <a:pt x="254" y="0"/>
                    <a:pt x="15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45"/>
            <p:cNvSpPr/>
            <p:nvPr/>
          </p:nvSpPr>
          <p:spPr>
            <a:xfrm>
              <a:off x="5207896" y="3457850"/>
              <a:ext cx="19293" cy="16461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1"/>
                  </a:moveTo>
                  <a:cubicBezTo>
                    <a:pt x="111" y="1"/>
                    <a:pt x="0" y="286"/>
                    <a:pt x="175" y="460"/>
                  </a:cubicBezTo>
                  <a:cubicBezTo>
                    <a:pt x="226" y="516"/>
                    <a:pt x="291" y="541"/>
                    <a:pt x="357" y="541"/>
                  </a:cubicBezTo>
                  <a:cubicBezTo>
                    <a:pt x="496" y="541"/>
                    <a:pt x="634" y="431"/>
                    <a:pt x="634" y="270"/>
                  </a:cubicBezTo>
                  <a:cubicBezTo>
                    <a:pt x="634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45"/>
            <p:cNvSpPr/>
            <p:nvPr/>
          </p:nvSpPr>
          <p:spPr>
            <a:xfrm>
              <a:off x="3972555" y="3521932"/>
              <a:ext cx="11137" cy="9493"/>
            </a:xfrm>
            <a:custGeom>
              <a:avLst/>
              <a:gdLst/>
              <a:ahLst/>
              <a:cxnLst/>
              <a:rect l="l" t="t" r="r" b="b"/>
              <a:pathLst>
                <a:path w="366" h="312" extrusionOk="0">
                  <a:moveTo>
                    <a:pt x="207" y="0"/>
                  </a:moveTo>
                  <a:cubicBezTo>
                    <a:pt x="64" y="0"/>
                    <a:pt x="1" y="159"/>
                    <a:pt x="96" y="270"/>
                  </a:cubicBezTo>
                  <a:cubicBezTo>
                    <a:pt x="125" y="299"/>
                    <a:pt x="162" y="312"/>
                    <a:pt x="198" y="312"/>
                  </a:cubicBezTo>
                  <a:cubicBezTo>
                    <a:pt x="281" y="312"/>
                    <a:pt x="365" y="247"/>
                    <a:pt x="365" y="159"/>
                  </a:cubicBezTo>
                  <a:cubicBezTo>
                    <a:pt x="365" y="64"/>
                    <a:pt x="286" y="0"/>
                    <a:pt x="20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45"/>
            <p:cNvSpPr/>
            <p:nvPr/>
          </p:nvSpPr>
          <p:spPr>
            <a:xfrm>
              <a:off x="4423994" y="3212140"/>
              <a:ext cx="27509" cy="27476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44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713" y="903"/>
                    <a:pt x="904" y="697"/>
                    <a:pt x="904" y="444"/>
                  </a:cubicBezTo>
                  <a:cubicBezTo>
                    <a:pt x="904" y="206"/>
                    <a:pt x="713" y="0"/>
                    <a:pt x="460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45"/>
            <p:cNvSpPr/>
            <p:nvPr/>
          </p:nvSpPr>
          <p:spPr>
            <a:xfrm>
              <a:off x="4110366" y="3645259"/>
              <a:ext cx="15915" cy="13662"/>
            </a:xfrm>
            <a:custGeom>
              <a:avLst/>
              <a:gdLst/>
              <a:ahLst/>
              <a:cxnLst/>
              <a:rect l="l" t="t" r="r" b="b"/>
              <a:pathLst>
                <a:path w="523" h="449" extrusionOk="0">
                  <a:moveTo>
                    <a:pt x="301" y="1"/>
                  </a:moveTo>
                  <a:cubicBezTo>
                    <a:pt x="95" y="1"/>
                    <a:pt x="0" y="238"/>
                    <a:pt x="143" y="381"/>
                  </a:cubicBezTo>
                  <a:cubicBezTo>
                    <a:pt x="190" y="428"/>
                    <a:pt x="247" y="449"/>
                    <a:pt x="302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96"/>
                    <a:pt x="428" y="1"/>
                    <a:pt x="30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45"/>
            <p:cNvSpPr/>
            <p:nvPr/>
          </p:nvSpPr>
          <p:spPr>
            <a:xfrm>
              <a:off x="4588308" y="3803304"/>
              <a:ext cx="12081" cy="10284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79" y="0"/>
                    <a:pt x="0" y="190"/>
                    <a:pt x="111" y="285"/>
                  </a:cubicBezTo>
                  <a:cubicBezTo>
                    <a:pt x="147" y="322"/>
                    <a:pt x="190" y="337"/>
                    <a:pt x="232" y="337"/>
                  </a:cubicBezTo>
                  <a:cubicBezTo>
                    <a:pt x="317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45"/>
            <p:cNvSpPr/>
            <p:nvPr/>
          </p:nvSpPr>
          <p:spPr>
            <a:xfrm>
              <a:off x="3960992" y="3137955"/>
              <a:ext cx="7273" cy="7242"/>
            </a:xfrm>
            <a:custGeom>
              <a:avLst/>
              <a:gdLst/>
              <a:ahLst/>
              <a:cxnLst/>
              <a:rect l="l" t="t" r="r" b="b"/>
              <a:pathLst>
                <a:path w="239" h="238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74"/>
                    <a:pt x="48" y="238"/>
                    <a:pt x="112" y="238"/>
                  </a:cubicBezTo>
                  <a:cubicBezTo>
                    <a:pt x="175" y="238"/>
                    <a:pt x="238" y="174"/>
                    <a:pt x="238" y="111"/>
                  </a:cubicBezTo>
                  <a:cubicBezTo>
                    <a:pt x="238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45"/>
            <p:cNvSpPr/>
            <p:nvPr/>
          </p:nvSpPr>
          <p:spPr>
            <a:xfrm>
              <a:off x="4118064" y="3382204"/>
              <a:ext cx="15945" cy="15457"/>
            </a:xfrm>
            <a:custGeom>
              <a:avLst/>
              <a:gdLst/>
              <a:ahLst/>
              <a:cxnLst/>
              <a:rect l="l" t="t" r="r" b="b"/>
              <a:pathLst>
                <a:path w="524" h="508" extrusionOk="0">
                  <a:moveTo>
                    <a:pt x="270" y="1"/>
                  </a:moveTo>
                  <a:cubicBezTo>
                    <a:pt x="127" y="1"/>
                    <a:pt x="1" y="112"/>
                    <a:pt x="1" y="254"/>
                  </a:cubicBezTo>
                  <a:cubicBezTo>
                    <a:pt x="1" y="397"/>
                    <a:pt x="127" y="507"/>
                    <a:pt x="270" y="507"/>
                  </a:cubicBezTo>
                  <a:cubicBezTo>
                    <a:pt x="412" y="507"/>
                    <a:pt x="523" y="397"/>
                    <a:pt x="523" y="254"/>
                  </a:cubicBezTo>
                  <a:cubicBezTo>
                    <a:pt x="523" y="112"/>
                    <a:pt x="412" y="1"/>
                    <a:pt x="2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45"/>
            <p:cNvSpPr/>
            <p:nvPr/>
          </p:nvSpPr>
          <p:spPr>
            <a:xfrm>
              <a:off x="5217541" y="2835861"/>
              <a:ext cx="17832" cy="17861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301" y="0"/>
                  </a:moveTo>
                  <a:cubicBezTo>
                    <a:pt x="127" y="0"/>
                    <a:pt x="0" y="127"/>
                    <a:pt x="0" y="285"/>
                  </a:cubicBezTo>
                  <a:cubicBezTo>
                    <a:pt x="0" y="444"/>
                    <a:pt x="127" y="586"/>
                    <a:pt x="301" y="586"/>
                  </a:cubicBezTo>
                  <a:cubicBezTo>
                    <a:pt x="459" y="586"/>
                    <a:pt x="586" y="444"/>
                    <a:pt x="586" y="285"/>
                  </a:cubicBezTo>
                  <a:cubicBezTo>
                    <a:pt x="586" y="127"/>
                    <a:pt x="459" y="0"/>
                    <a:pt x="3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45"/>
            <p:cNvSpPr/>
            <p:nvPr/>
          </p:nvSpPr>
          <p:spPr>
            <a:xfrm>
              <a:off x="4755970" y="3839423"/>
              <a:ext cx="8216" cy="7272"/>
            </a:xfrm>
            <a:custGeom>
              <a:avLst/>
              <a:gdLst/>
              <a:ahLst/>
              <a:cxnLst/>
              <a:rect l="l" t="t" r="r" b="b"/>
              <a:pathLst>
                <a:path w="270" h="239" extrusionOk="0">
                  <a:moveTo>
                    <a:pt x="143" y="1"/>
                  </a:moveTo>
                  <a:cubicBezTo>
                    <a:pt x="0" y="17"/>
                    <a:pt x="0" y="222"/>
                    <a:pt x="143" y="238"/>
                  </a:cubicBezTo>
                  <a:cubicBezTo>
                    <a:pt x="206" y="238"/>
                    <a:pt x="270" y="191"/>
                    <a:pt x="270" y="112"/>
                  </a:cubicBezTo>
                  <a:cubicBezTo>
                    <a:pt x="270" y="48"/>
                    <a:pt x="206" y="1"/>
                    <a:pt x="143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45"/>
            <p:cNvSpPr/>
            <p:nvPr/>
          </p:nvSpPr>
          <p:spPr>
            <a:xfrm>
              <a:off x="5037343" y="3176964"/>
              <a:ext cx="18319" cy="18835"/>
            </a:xfrm>
            <a:custGeom>
              <a:avLst/>
              <a:gdLst/>
              <a:ahLst/>
              <a:cxnLst/>
              <a:rect l="l" t="t" r="r" b="b"/>
              <a:pathLst>
                <a:path w="602" h="619" extrusionOk="0">
                  <a:moveTo>
                    <a:pt x="301" y="1"/>
                  </a:moveTo>
                  <a:cubicBezTo>
                    <a:pt x="127" y="1"/>
                    <a:pt x="0" y="143"/>
                    <a:pt x="0" y="317"/>
                  </a:cubicBezTo>
                  <a:cubicBezTo>
                    <a:pt x="0" y="476"/>
                    <a:pt x="127" y="618"/>
                    <a:pt x="301" y="618"/>
                  </a:cubicBezTo>
                  <a:cubicBezTo>
                    <a:pt x="475" y="618"/>
                    <a:pt x="602" y="476"/>
                    <a:pt x="602" y="317"/>
                  </a:cubicBezTo>
                  <a:cubicBezTo>
                    <a:pt x="602" y="143"/>
                    <a:pt x="475" y="1"/>
                    <a:pt x="30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45"/>
            <p:cNvSpPr/>
            <p:nvPr/>
          </p:nvSpPr>
          <p:spPr>
            <a:xfrm>
              <a:off x="4470275" y="3018462"/>
              <a:ext cx="10620" cy="8702"/>
            </a:xfrm>
            <a:custGeom>
              <a:avLst/>
              <a:gdLst/>
              <a:ahLst/>
              <a:cxnLst/>
              <a:rect l="l" t="t" r="r" b="b"/>
              <a:pathLst>
                <a:path w="349" h="286" extrusionOk="0">
                  <a:moveTo>
                    <a:pt x="206" y="0"/>
                  </a:moveTo>
                  <a:cubicBezTo>
                    <a:pt x="0" y="0"/>
                    <a:pt x="0" y="285"/>
                    <a:pt x="206" y="285"/>
                  </a:cubicBezTo>
                  <a:cubicBezTo>
                    <a:pt x="285" y="285"/>
                    <a:pt x="348" y="222"/>
                    <a:pt x="348" y="143"/>
                  </a:cubicBezTo>
                  <a:cubicBezTo>
                    <a:pt x="348" y="64"/>
                    <a:pt x="285" y="0"/>
                    <a:pt x="206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45"/>
            <p:cNvSpPr/>
            <p:nvPr/>
          </p:nvSpPr>
          <p:spPr>
            <a:xfrm>
              <a:off x="4029913" y="3019893"/>
              <a:ext cx="9646" cy="9676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8" y="1"/>
                  </a:moveTo>
                  <a:cubicBezTo>
                    <a:pt x="79" y="1"/>
                    <a:pt x="0" y="80"/>
                    <a:pt x="0" y="159"/>
                  </a:cubicBezTo>
                  <a:cubicBezTo>
                    <a:pt x="0" y="254"/>
                    <a:pt x="79" y="318"/>
                    <a:pt x="158" y="318"/>
                  </a:cubicBezTo>
                  <a:cubicBezTo>
                    <a:pt x="253" y="318"/>
                    <a:pt x="317" y="254"/>
                    <a:pt x="317" y="159"/>
                  </a:cubicBezTo>
                  <a:cubicBezTo>
                    <a:pt x="317" y="80"/>
                    <a:pt x="253" y="1"/>
                    <a:pt x="15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45"/>
            <p:cNvSpPr/>
            <p:nvPr/>
          </p:nvSpPr>
          <p:spPr>
            <a:xfrm>
              <a:off x="4516040" y="3075303"/>
              <a:ext cx="15915" cy="13206"/>
            </a:xfrm>
            <a:custGeom>
              <a:avLst/>
              <a:gdLst/>
              <a:ahLst/>
              <a:cxnLst/>
              <a:rect l="l" t="t" r="r" b="b"/>
              <a:pathLst>
                <a:path w="523" h="434" extrusionOk="0">
                  <a:moveTo>
                    <a:pt x="301" y="1"/>
                  </a:moveTo>
                  <a:cubicBezTo>
                    <a:pt x="95" y="1"/>
                    <a:pt x="0" y="238"/>
                    <a:pt x="143" y="365"/>
                  </a:cubicBezTo>
                  <a:cubicBezTo>
                    <a:pt x="190" y="412"/>
                    <a:pt x="248" y="434"/>
                    <a:pt x="305" y="434"/>
                  </a:cubicBezTo>
                  <a:cubicBezTo>
                    <a:pt x="417" y="434"/>
                    <a:pt x="523" y="349"/>
                    <a:pt x="523" y="222"/>
                  </a:cubicBezTo>
                  <a:cubicBezTo>
                    <a:pt x="523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45"/>
            <p:cNvSpPr/>
            <p:nvPr/>
          </p:nvSpPr>
          <p:spPr>
            <a:xfrm>
              <a:off x="4484729" y="2828619"/>
              <a:ext cx="26505" cy="22668"/>
            </a:xfrm>
            <a:custGeom>
              <a:avLst/>
              <a:gdLst/>
              <a:ahLst/>
              <a:cxnLst/>
              <a:rect l="l" t="t" r="r" b="b"/>
              <a:pathLst>
                <a:path w="871" h="745" extrusionOk="0">
                  <a:moveTo>
                    <a:pt x="491" y="1"/>
                  </a:moveTo>
                  <a:cubicBezTo>
                    <a:pt x="158" y="1"/>
                    <a:pt x="0" y="397"/>
                    <a:pt x="238" y="634"/>
                  </a:cubicBezTo>
                  <a:cubicBezTo>
                    <a:pt x="308" y="710"/>
                    <a:pt x="399" y="744"/>
                    <a:pt x="489" y="744"/>
                  </a:cubicBezTo>
                  <a:cubicBezTo>
                    <a:pt x="680" y="744"/>
                    <a:pt x="871" y="591"/>
                    <a:pt x="871" y="365"/>
                  </a:cubicBezTo>
                  <a:cubicBezTo>
                    <a:pt x="871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45"/>
            <p:cNvSpPr/>
            <p:nvPr/>
          </p:nvSpPr>
          <p:spPr>
            <a:xfrm>
              <a:off x="3899861" y="3587444"/>
              <a:ext cx="6238" cy="4321"/>
            </a:xfrm>
            <a:custGeom>
              <a:avLst/>
              <a:gdLst/>
              <a:ahLst/>
              <a:cxnLst/>
              <a:rect l="l" t="t" r="r" b="b"/>
              <a:pathLst>
                <a:path w="205" h="142" extrusionOk="0">
                  <a:moveTo>
                    <a:pt x="110" y="1"/>
                  </a:moveTo>
                  <a:cubicBezTo>
                    <a:pt x="0" y="1"/>
                    <a:pt x="115" y="141"/>
                    <a:pt x="174" y="141"/>
                  </a:cubicBezTo>
                  <a:cubicBezTo>
                    <a:pt x="192" y="141"/>
                    <a:pt x="205" y="129"/>
                    <a:pt x="205" y="96"/>
                  </a:cubicBezTo>
                  <a:cubicBezTo>
                    <a:pt x="205" y="48"/>
                    <a:pt x="173" y="1"/>
                    <a:pt x="110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45"/>
            <p:cNvSpPr/>
            <p:nvPr/>
          </p:nvSpPr>
          <p:spPr>
            <a:xfrm>
              <a:off x="3567367" y="3258878"/>
              <a:ext cx="2434" cy="243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8" y="0"/>
                  </a:moveTo>
                  <a:cubicBezTo>
                    <a:pt x="1" y="0"/>
                    <a:pt x="1" y="64"/>
                    <a:pt x="48" y="79"/>
                  </a:cubicBezTo>
                  <a:cubicBezTo>
                    <a:pt x="64" y="64"/>
                    <a:pt x="80" y="48"/>
                    <a:pt x="80" y="32"/>
                  </a:cubicBez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45"/>
            <p:cNvSpPr/>
            <p:nvPr/>
          </p:nvSpPr>
          <p:spPr>
            <a:xfrm>
              <a:off x="4022671" y="3161081"/>
              <a:ext cx="11594" cy="10072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0"/>
                  </a:moveTo>
                  <a:cubicBezTo>
                    <a:pt x="80" y="0"/>
                    <a:pt x="1" y="174"/>
                    <a:pt x="111" y="285"/>
                  </a:cubicBezTo>
                  <a:cubicBezTo>
                    <a:pt x="142" y="316"/>
                    <a:pt x="182" y="330"/>
                    <a:pt x="221" y="330"/>
                  </a:cubicBezTo>
                  <a:cubicBezTo>
                    <a:pt x="302" y="330"/>
                    <a:pt x="381" y="270"/>
                    <a:pt x="381" y="174"/>
                  </a:cubicBezTo>
                  <a:cubicBezTo>
                    <a:pt x="381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45"/>
            <p:cNvSpPr/>
            <p:nvPr/>
          </p:nvSpPr>
          <p:spPr>
            <a:xfrm>
              <a:off x="3836873" y="3646719"/>
              <a:ext cx="4199" cy="2891"/>
            </a:xfrm>
            <a:custGeom>
              <a:avLst/>
              <a:gdLst/>
              <a:ahLst/>
              <a:cxnLst/>
              <a:rect l="l" t="t" r="r" b="b"/>
              <a:pathLst>
                <a:path w="138" h="95" extrusionOk="0">
                  <a:moveTo>
                    <a:pt x="74" y="0"/>
                  </a:moveTo>
                  <a:cubicBezTo>
                    <a:pt x="1" y="0"/>
                    <a:pt x="78" y="94"/>
                    <a:pt x="117" y="94"/>
                  </a:cubicBezTo>
                  <a:cubicBezTo>
                    <a:pt x="129" y="94"/>
                    <a:pt x="137" y="86"/>
                    <a:pt x="137" y="64"/>
                  </a:cubicBezTo>
                  <a:cubicBezTo>
                    <a:pt x="137" y="32"/>
                    <a:pt x="106" y="0"/>
                    <a:pt x="74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45"/>
            <p:cNvSpPr/>
            <p:nvPr/>
          </p:nvSpPr>
          <p:spPr>
            <a:xfrm>
              <a:off x="4741516" y="2925960"/>
              <a:ext cx="8216" cy="8215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69"/>
                    <a:pt x="143" y="269"/>
                  </a:cubicBezTo>
                  <a:cubicBezTo>
                    <a:pt x="206" y="269"/>
                    <a:pt x="270" y="222"/>
                    <a:pt x="270" y="143"/>
                  </a:cubicBezTo>
                  <a:cubicBezTo>
                    <a:pt x="270" y="64"/>
                    <a:pt x="206" y="0"/>
                    <a:pt x="14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45"/>
            <p:cNvSpPr/>
            <p:nvPr/>
          </p:nvSpPr>
          <p:spPr>
            <a:xfrm>
              <a:off x="4780069" y="2839726"/>
              <a:ext cx="8216" cy="7242"/>
            </a:xfrm>
            <a:custGeom>
              <a:avLst/>
              <a:gdLst/>
              <a:ahLst/>
              <a:cxnLst/>
              <a:rect l="l" t="t" r="r" b="b"/>
              <a:pathLst>
                <a:path w="270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69" y="190"/>
                    <a:pt x="269" y="127"/>
                  </a:cubicBezTo>
                  <a:cubicBezTo>
                    <a:pt x="269" y="63"/>
                    <a:pt x="222" y="0"/>
                    <a:pt x="15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45"/>
            <p:cNvSpPr/>
            <p:nvPr/>
          </p:nvSpPr>
          <p:spPr>
            <a:xfrm>
              <a:off x="4461116" y="3722364"/>
              <a:ext cx="15915" cy="15427"/>
            </a:xfrm>
            <a:custGeom>
              <a:avLst/>
              <a:gdLst/>
              <a:ahLst/>
              <a:cxnLst/>
              <a:rect l="l" t="t" r="r" b="b"/>
              <a:pathLst>
                <a:path w="523" h="507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45"/>
            <p:cNvSpPr/>
            <p:nvPr/>
          </p:nvSpPr>
          <p:spPr>
            <a:xfrm>
              <a:off x="5314852" y="3661234"/>
              <a:ext cx="11107" cy="9615"/>
            </a:xfrm>
            <a:custGeom>
              <a:avLst/>
              <a:gdLst/>
              <a:ahLst/>
              <a:cxnLst/>
              <a:rect l="l" t="t" r="r" b="b"/>
              <a:pathLst>
                <a:path w="365" h="316" extrusionOk="0">
                  <a:moveTo>
                    <a:pt x="205" y="1"/>
                  </a:moveTo>
                  <a:cubicBezTo>
                    <a:pt x="166" y="1"/>
                    <a:pt x="126" y="15"/>
                    <a:pt x="95" y="46"/>
                  </a:cubicBezTo>
                  <a:cubicBezTo>
                    <a:pt x="0" y="141"/>
                    <a:pt x="64" y="315"/>
                    <a:pt x="206" y="315"/>
                  </a:cubicBezTo>
                  <a:cubicBezTo>
                    <a:pt x="301" y="315"/>
                    <a:pt x="365" y="252"/>
                    <a:pt x="365" y="157"/>
                  </a:cubicBezTo>
                  <a:cubicBezTo>
                    <a:pt x="365" y="61"/>
                    <a:pt x="286" y="1"/>
                    <a:pt x="205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45"/>
            <p:cNvSpPr/>
            <p:nvPr/>
          </p:nvSpPr>
          <p:spPr>
            <a:xfrm>
              <a:off x="4880271" y="3844200"/>
              <a:ext cx="18806" cy="16035"/>
            </a:xfrm>
            <a:custGeom>
              <a:avLst/>
              <a:gdLst/>
              <a:ahLst/>
              <a:cxnLst/>
              <a:rect l="l" t="t" r="r" b="b"/>
              <a:pathLst>
                <a:path w="618" h="527" extrusionOk="0">
                  <a:moveTo>
                    <a:pt x="389" y="1"/>
                  </a:moveTo>
                  <a:cubicBezTo>
                    <a:pt x="381" y="1"/>
                    <a:pt x="373" y="1"/>
                    <a:pt x="365" y="2"/>
                  </a:cubicBezTo>
                  <a:cubicBezTo>
                    <a:pt x="127" y="2"/>
                    <a:pt x="0" y="287"/>
                    <a:pt x="175" y="445"/>
                  </a:cubicBezTo>
                  <a:cubicBezTo>
                    <a:pt x="226" y="502"/>
                    <a:pt x="290" y="526"/>
                    <a:pt x="353" y="526"/>
                  </a:cubicBezTo>
                  <a:cubicBezTo>
                    <a:pt x="487" y="526"/>
                    <a:pt x="618" y="416"/>
                    <a:pt x="618" y="255"/>
                  </a:cubicBezTo>
                  <a:cubicBezTo>
                    <a:pt x="618" y="121"/>
                    <a:pt x="519" y="1"/>
                    <a:pt x="38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45"/>
            <p:cNvSpPr/>
            <p:nvPr/>
          </p:nvSpPr>
          <p:spPr>
            <a:xfrm>
              <a:off x="4781013" y="3237182"/>
              <a:ext cx="32317" cy="27324"/>
            </a:xfrm>
            <a:custGeom>
              <a:avLst/>
              <a:gdLst/>
              <a:ahLst/>
              <a:cxnLst/>
              <a:rect l="l" t="t" r="r" b="b"/>
              <a:pathLst>
                <a:path w="1062" h="898" extrusionOk="0">
                  <a:moveTo>
                    <a:pt x="602" y="1"/>
                  </a:moveTo>
                  <a:cubicBezTo>
                    <a:pt x="207" y="1"/>
                    <a:pt x="1" y="492"/>
                    <a:pt x="286" y="761"/>
                  </a:cubicBezTo>
                  <a:cubicBezTo>
                    <a:pt x="380" y="855"/>
                    <a:pt x="497" y="897"/>
                    <a:pt x="611" y="897"/>
                  </a:cubicBezTo>
                  <a:cubicBezTo>
                    <a:pt x="842" y="897"/>
                    <a:pt x="1062" y="725"/>
                    <a:pt x="1062" y="460"/>
                  </a:cubicBezTo>
                  <a:cubicBezTo>
                    <a:pt x="1046" y="207"/>
                    <a:pt x="856" y="1"/>
                    <a:pt x="60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45"/>
            <p:cNvSpPr/>
            <p:nvPr/>
          </p:nvSpPr>
          <p:spPr>
            <a:xfrm>
              <a:off x="5272922" y="3262955"/>
              <a:ext cx="8703" cy="6907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43" y="1"/>
                  </a:moveTo>
                  <a:cubicBezTo>
                    <a:pt x="84" y="1"/>
                    <a:pt x="25" y="40"/>
                    <a:pt x="17" y="120"/>
                  </a:cubicBezTo>
                  <a:cubicBezTo>
                    <a:pt x="1" y="191"/>
                    <a:pt x="72" y="227"/>
                    <a:pt x="143" y="227"/>
                  </a:cubicBezTo>
                  <a:cubicBezTo>
                    <a:pt x="215" y="227"/>
                    <a:pt x="286" y="191"/>
                    <a:pt x="270" y="120"/>
                  </a:cubicBezTo>
                  <a:cubicBezTo>
                    <a:pt x="262" y="40"/>
                    <a:pt x="203" y="1"/>
                    <a:pt x="143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45"/>
            <p:cNvSpPr/>
            <p:nvPr/>
          </p:nvSpPr>
          <p:spPr>
            <a:xfrm>
              <a:off x="3775986" y="3106157"/>
              <a:ext cx="16889" cy="14331"/>
            </a:xfrm>
            <a:custGeom>
              <a:avLst/>
              <a:gdLst/>
              <a:ahLst/>
              <a:cxnLst/>
              <a:rect l="l" t="t" r="r" b="b"/>
              <a:pathLst>
                <a:path w="555" h="471" extrusionOk="0">
                  <a:moveTo>
                    <a:pt x="317" y="0"/>
                  </a:moveTo>
                  <a:cubicBezTo>
                    <a:pt x="112" y="0"/>
                    <a:pt x="1" y="253"/>
                    <a:pt x="159" y="396"/>
                  </a:cubicBezTo>
                  <a:cubicBezTo>
                    <a:pt x="206" y="448"/>
                    <a:pt x="265" y="471"/>
                    <a:pt x="323" y="471"/>
                  </a:cubicBezTo>
                  <a:cubicBezTo>
                    <a:pt x="441" y="471"/>
                    <a:pt x="555" y="376"/>
                    <a:pt x="555" y="238"/>
                  </a:cubicBezTo>
                  <a:cubicBezTo>
                    <a:pt x="555" y="95"/>
                    <a:pt x="444" y="0"/>
                    <a:pt x="317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45"/>
            <p:cNvSpPr/>
            <p:nvPr/>
          </p:nvSpPr>
          <p:spPr>
            <a:xfrm>
              <a:off x="4402815" y="3741139"/>
              <a:ext cx="15428" cy="14970"/>
            </a:xfrm>
            <a:custGeom>
              <a:avLst/>
              <a:gdLst/>
              <a:ahLst/>
              <a:cxnLst/>
              <a:rect l="l" t="t" r="r" b="b"/>
              <a:pathLst>
                <a:path w="507" h="492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492"/>
                    <a:pt x="254" y="492"/>
                  </a:cubicBezTo>
                  <a:cubicBezTo>
                    <a:pt x="380" y="492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45"/>
            <p:cNvSpPr/>
            <p:nvPr/>
          </p:nvSpPr>
          <p:spPr>
            <a:xfrm>
              <a:off x="4973261" y="3252549"/>
              <a:ext cx="9190" cy="8763"/>
            </a:xfrm>
            <a:custGeom>
              <a:avLst/>
              <a:gdLst/>
              <a:ahLst/>
              <a:cxnLst/>
              <a:rect l="l" t="t" r="r" b="b"/>
              <a:pathLst>
                <a:path w="302" h="288" extrusionOk="0">
                  <a:moveTo>
                    <a:pt x="135" y="0"/>
                  </a:moveTo>
                  <a:cubicBezTo>
                    <a:pt x="53" y="0"/>
                    <a:pt x="0" y="73"/>
                    <a:pt x="0" y="145"/>
                  </a:cubicBezTo>
                  <a:cubicBezTo>
                    <a:pt x="0" y="224"/>
                    <a:pt x="64" y="287"/>
                    <a:pt x="159" y="287"/>
                  </a:cubicBezTo>
                  <a:cubicBezTo>
                    <a:pt x="238" y="287"/>
                    <a:pt x="301" y="224"/>
                    <a:pt x="301" y="145"/>
                  </a:cubicBezTo>
                  <a:cubicBezTo>
                    <a:pt x="301" y="73"/>
                    <a:pt x="248" y="0"/>
                    <a:pt x="179" y="0"/>
                  </a:cubicBezTo>
                  <a:cubicBezTo>
                    <a:pt x="172" y="0"/>
                    <a:pt x="166" y="1"/>
                    <a:pt x="159" y="2"/>
                  </a:cubicBezTo>
                  <a:cubicBezTo>
                    <a:pt x="150" y="1"/>
                    <a:pt x="142" y="0"/>
                    <a:pt x="13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45"/>
            <p:cNvSpPr/>
            <p:nvPr/>
          </p:nvSpPr>
          <p:spPr>
            <a:xfrm>
              <a:off x="5026054" y="3613948"/>
              <a:ext cx="7455" cy="5112"/>
            </a:xfrm>
            <a:custGeom>
              <a:avLst/>
              <a:gdLst/>
              <a:ahLst/>
              <a:cxnLst/>
              <a:rect l="l" t="t" r="r" b="b"/>
              <a:pathLst>
                <a:path w="245" h="168" extrusionOk="0">
                  <a:moveTo>
                    <a:pt x="134" y="1"/>
                  </a:moveTo>
                  <a:cubicBezTo>
                    <a:pt x="0" y="1"/>
                    <a:pt x="127" y="168"/>
                    <a:pt x="201" y="168"/>
                  </a:cubicBezTo>
                  <a:cubicBezTo>
                    <a:pt x="223" y="168"/>
                    <a:pt x="241" y="152"/>
                    <a:pt x="245" y="111"/>
                  </a:cubicBezTo>
                  <a:cubicBezTo>
                    <a:pt x="245" y="48"/>
                    <a:pt x="197" y="1"/>
                    <a:pt x="13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45"/>
            <p:cNvSpPr/>
            <p:nvPr/>
          </p:nvSpPr>
          <p:spPr>
            <a:xfrm>
              <a:off x="4803195" y="2752031"/>
              <a:ext cx="6269" cy="6298"/>
            </a:xfrm>
            <a:custGeom>
              <a:avLst/>
              <a:gdLst/>
              <a:ahLst/>
              <a:cxnLst/>
              <a:rect l="l" t="t" r="r" b="b"/>
              <a:pathLst>
                <a:path w="206" h="207" extrusionOk="0">
                  <a:moveTo>
                    <a:pt x="95" y="0"/>
                  </a:moveTo>
                  <a:cubicBezTo>
                    <a:pt x="48" y="0"/>
                    <a:pt x="0" y="48"/>
                    <a:pt x="0" y="111"/>
                  </a:cubicBezTo>
                  <a:cubicBezTo>
                    <a:pt x="0" y="159"/>
                    <a:pt x="48" y="206"/>
                    <a:pt x="95" y="206"/>
                  </a:cubicBezTo>
                  <a:cubicBezTo>
                    <a:pt x="158" y="206"/>
                    <a:pt x="206" y="159"/>
                    <a:pt x="206" y="111"/>
                  </a:cubicBezTo>
                  <a:cubicBezTo>
                    <a:pt x="206" y="48"/>
                    <a:pt x="158" y="0"/>
                    <a:pt x="95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45"/>
            <p:cNvSpPr/>
            <p:nvPr/>
          </p:nvSpPr>
          <p:spPr>
            <a:xfrm>
              <a:off x="4684189" y="3012681"/>
              <a:ext cx="12537" cy="12567"/>
            </a:xfrm>
            <a:custGeom>
              <a:avLst/>
              <a:gdLst/>
              <a:ahLst/>
              <a:cxnLst/>
              <a:rect l="l" t="t" r="r" b="b"/>
              <a:pathLst>
                <a:path w="412" h="413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412"/>
                    <a:pt x="206" y="412"/>
                  </a:cubicBezTo>
                  <a:cubicBezTo>
                    <a:pt x="317" y="412"/>
                    <a:pt x="412" y="317"/>
                    <a:pt x="412" y="206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45"/>
            <p:cNvSpPr/>
            <p:nvPr/>
          </p:nvSpPr>
          <p:spPr>
            <a:xfrm>
              <a:off x="4735248" y="3531091"/>
              <a:ext cx="32804" cy="27993"/>
            </a:xfrm>
            <a:custGeom>
              <a:avLst/>
              <a:gdLst/>
              <a:ahLst/>
              <a:cxnLst/>
              <a:rect l="l" t="t" r="r" b="b"/>
              <a:pathLst>
                <a:path w="1078" h="920" extrusionOk="0">
                  <a:moveTo>
                    <a:pt x="618" y="0"/>
                  </a:moveTo>
                  <a:cubicBezTo>
                    <a:pt x="206" y="0"/>
                    <a:pt x="1" y="491"/>
                    <a:pt x="286" y="776"/>
                  </a:cubicBezTo>
                  <a:cubicBezTo>
                    <a:pt x="385" y="875"/>
                    <a:pt x="504" y="919"/>
                    <a:pt x="620" y="919"/>
                  </a:cubicBezTo>
                  <a:cubicBezTo>
                    <a:pt x="856" y="919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45"/>
            <p:cNvSpPr/>
            <p:nvPr/>
          </p:nvSpPr>
          <p:spPr>
            <a:xfrm>
              <a:off x="4890373" y="3703560"/>
              <a:ext cx="25592" cy="25559"/>
            </a:xfrm>
            <a:custGeom>
              <a:avLst/>
              <a:gdLst/>
              <a:ahLst/>
              <a:cxnLst/>
              <a:rect l="l" t="t" r="r" b="b"/>
              <a:pathLst>
                <a:path w="841" h="840" extrusionOk="0">
                  <a:moveTo>
                    <a:pt x="413" y="1"/>
                  </a:moveTo>
                  <a:cubicBezTo>
                    <a:pt x="175" y="1"/>
                    <a:pt x="1" y="175"/>
                    <a:pt x="1" y="412"/>
                  </a:cubicBezTo>
                  <a:cubicBezTo>
                    <a:pt x="1" y="650"/>
                    <a:pt x="175" y="840"/>
                    <a:pt x="413" y="840"/>
                  </a:cubicBezTo>
                  <a:cubicBezTo>
                    <a:pt x="650" y="840"/>
                    <a:pt x="840" y="650"/>
                    <a:pt x="840" y="412"/>
                  </a:cubicBezTo>
                  <a:cubicBezTo>
                    <a:pt x="840" y="175"/>
                    <a:pt x="650" y="1"/>
                    <a:pt x="41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45"/>
            <p:cNvSpPr/>
            <p:nvPr/>
          </p:nvSpPr>
          <p:spPr>
            <a:xfrm>
              <a:off x="4209624" y="4235449"/>
              <a:ext cx="1719630" cy="205751"/>
            </a:xfrm>
            <a:custGeom>
              <a:avLst/>
              <a:gdLst/>
              <a:ahLst/>
              <a:cxnLst/>
              <a:rect l="l" t="t" r="r" b="b"/>
              <a:pathLst>
                <a:path w="56511" h="6762" extrusionOk="0">
                  <a:moveTo>
                    <a:pt x="396" y="1"/>
                  </a:moveTo>
                  <a:cubicBezTo>
                    <a:pt x="174" y="1"/>
                    <a:pt x="0" y="175"/>
                    <a:pt x="0" y="397"/>
                  </a:cubicBezTo>
                  <a:cubicBezTo>
                    <a:pt x="0" y="492"/>
                    <a:pt x="79" y="587"/>
                    <a:pt x="190" y="587"/>
                  </a:cubicBezTo>
                  <a:lnTo>
                    <a:pt x="11321" y="587"/>
                  </a:lnTo>
                  <a:cubicBezTo>
                    <a:pt x="11543" y="1204"/>
                    <a:pt x="11685" y="2218"/>
                    <a:pt x="11685" y="3374"/>
                  </a:cubicBezTo>
                  <a:cubicBezTo>
                    <a:pt x="11685" y="4545"/>
                    <a:pt x="11543" y="5559"/>
                    <a:pt x="11321" y="6176"/>
                  </a:cubicBezTo>
                  <a:lnTo>
                    <a:pt x="190" y="6176"/>
                  </a:lnTo>
                  <a:cubicBezTo>
                    <a:pt x="79" y="6176"/>
                    <a:pt x="0" y="6255"/>
                    <a:pt x="0" y="6366"/>
                  </a:cubicBezTo>
                  <a:cubicBezTo>
                    <a:pt x="0" y="6588"/>
                    <a:pt x="174" y="6762"/>
                    <a:pt x="396" y="6762"/>
                  </a:cubicBezTo>
                  <a:lnTo>
                    <a:pt x="55671" y="6762"/>
                  </a:lnTo>
                  <a:cubicBezTo>
                    <a:pt x="56130" y="6762"/>
                    <a:pt x="56510" y="5242"/>
                    <a:pt x="56510" y="3374"/>
                  </a:cubicBezTo>
                  <a:cubicBezTo>
                    <a:pt x="56510" y="1505"/>
                    <a:pt x="56130" y="1"/>
                    <a:pt x="5567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45"/>
            <p:cNvSpPr/>
            <p:nvPr/>
          </p:nvSpPr>
          <p:spPr>
            <a:xfrm>
              <a:off x="4554106" y="4253280"/>
              <a:ext cx="11107" cy="170120"/>
            </a:xfrm>
            <a:custGeom>
              <a:avLst/>
              <a:gdLst/>
              <a:ahLst/>
              <a:cxnLst/>
              <a:rect l="l" t="t" r="r" b="b"/>
              <a:pathLst>
                <a:path w="365" h="5591" extrusionOk="0">
                  <a:moveTo>
                    <a:pt x="0" y="1"/>
                  </a:moveTo>
                  <a:lnTo>
                    <a:pt x="0" y="5590"/>
                  </a:lnTo>
                  <a:cubicBezTo>
                    <a:pt x="222" y="4973"/>
                    <a:pt x="364" y="3959"/>
                    <a:pt x="364" y="2788"/>
                  </a:cubicBezTo>
                  <a:cubicBezTo>
                    <a:pt x="364" y="1632"/>
                    <a:pt x="222" y="618"/>
                    <a:pt x="0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45"/>
            <p:cNvSpPr/>
            <p:nvPr/>
          </p:nvSpPr>
          <p:spPr>
            <a:xfrm>
              <a:off x="4227425" y="4253280"/>
              <a:ext cx="326727" cy="170120"/>
            </a:xfrm>
            <a:custGeom>
              <a:avLst/>
              <a:gdLst/>
              <a:ahLst/>
              <a:cxnLst/>
              <a:rect l="l" t="t" r="r" b="b"/>
              <a:pathLst>
                <a:path w="10737" h="5591" extrusionOk="0">
                  <a:moveTo>
                    <a:pt x="1" y="1"/>
                  </a:moveTo>
                  <a:cubicBezTo>
                    <a:pt x="223" y="618"/>
                    <a:pt x="365" y="1632"/>
                    <a:pt x="365" y="2788"/>
                  </a:cubicBezTo>
                  <a:cubicBezTo>
                    <a:pt x="365" y="3959"/>
                    <a:pt x="223" y="4973"/>
                    <a:pt x="1" y="5590"/>
                  </a:cubicBezTo>
                  <a:lnTo>
                    <a:pt x="10736" y="5590"/>
                  </a:lnTo>
                  <a:lnTo>
                    <a:pt x="10736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45"/>
            <p:cNvSpPr/>
            <p:nvPr/>
          </p:nvSpPr>
          <p:spPr>
            <a:xfrm>
              <a:off x="5606328" y="4235449"/>
              <a:ext cx="52553" cy="205751"/>
            </a:xfrm>
            <a:custGeom>
              <a:avLst/>
              <a:gdLst/>
              <a:ahLst/>
              <a:cxnLst/>
              <a:rect l="l" t="t" r="r" b="b"/>
              <a:pathLst>
                <a:path w="1727" h="6762" extrusionOk="0">
                  <a:moveTo>
                    <a:pt x="1" y="1"/>
                  </a:moveTo>
                  <a:cubicBezTo>
                    <a:pt x="476" y="1"/>
                    <a:pt x="856" y="1505"/>
                    <a:pt x="856" y="3374"/>
                  </a:cubicBezTo>
                  <a:cubicBezTo>
                    <a:pt x="856" y="5242"/>
                    <a:pt x="476" y="6762"/>
                    <a:pt x="1" y="6762"/>
                  </a:cubicBezTo>
                  <a:lnTo>
                    <a:pt x="872" y="6762"/>
                  </a:lnTo>
                  <a:cubicBezTo>
                    <a:pt x="1347" y="6762"/>
                    <a:pt x="1727" y="5242"/>
                    <a:pt x="1727" y="3374"/>
                  </a:cubicBezTo>
                  <a:cubicBezTo>
                    <a:pt x="1727" y="1505"/>
                    <a:pt x="1347" y="1"/>
                    <a:pt x="87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45"/>
            <p:cNvSpPr/>
            <p:nvPr/>
          </p:nvSpPr>
          <p:spPr>
            <a:xfrm>
              <a:off x="5567805" y="4235449"/>
              <a:ext cx="52066" cy="205751"/>
            </a:xfrm>
            <a:custGeom>
              <a:avLst/>
              <a:gdLst/>
              <a:ahLst/>
              <a:cxnLst/>
              <a:rect l="l" t="t" r="r" b="b"/>
              <a:pathLst>
                <a:path w="1711" h="6762" extrusionOk="0">
                  <a:moveTo>
                    <a:pt x="0" y="1"/>
                  </a:moveTo>
                  <a:cubicBezTo>
                    <a:pt x="459" y="1"/>
                    <a:pt x="839" y="1505"/>
                    <a:pt x="839" y="3374"/>
                  </a:cubicBezTo>
                  <a:cubicBezTo>
                    <a:pt x="839" y="5242"/>
                    <a:pt x="459" y="6762"/>
                    <a:pt x="0" y="6762"/>
                  </a:cubicBezTo>
                  <a:lnTo>
                    <a:pt x="871" y="6762"/>
                  </a:lnTo>
                  <a:cubicBezTo>
                    <a:pt x="1330" y="6762"/>
                    <a:pt x="1710" y="5242"/>
                    <a:pt x="1710" y="3374"/>
                  </a:cubicBezTo>
                  <a:cubicBezTo>
                    <a:pt x="1710" y="1505"/>
                    <a:pt x="1330" y="1"/>
                    <a:pt x="87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45"/>
            <p:cNvSpPr/>
            <p:nvPr/>
          </p:nvSpPr>
          <p:spPr>
            <a:xfrm>
              <a:off x="4637937" y="4235449"/>
              <a:ext cx="52066" cy="205751"/>
            </a:xfrm>
            <a:custGeom>
              <a:avLst/>
              <a:gdLst/>
              <a:ahLst/>
              <a:cxnLst/>
              <a:rect l="l" t="t" r="r" b="b"/>
              <a:pathLst>
                <a:path w="1711" h="6762" extrusionOk="0">
                  <a:moveTo>
                    <a:pt x="0" y="1"/>
                  </a:moveTo>
                  <a:cubicBezTo>
                    <a:pt x="459" y="1"/>
                    <a:pt x="839" y="1505"/>
                    <a:pt x="839" y="3374"/>
                  </a:cubicBezTo>
                  <a:cubicBezTo>
                    <a:pt x="839" y="5242"/>
                    <a:pt x="459" y="6762"/>
                    <a:pt x="0" y="6762"/>
                  </a:cubicBezTo>
                  <a:lnTo>
                    <a:pt x="871" y="6762"/>
                  </a:lnTo>
                  <a:cubicBezTo>
                    <a:pt x="1330" y="6762"/>
                    <a:pt x="1710" y="5242"/>
                    <a:pt x="1710" y="3374"/>
                  </a:cubicBezTo>
                  <a:cubicBezTo>
                    <a:pt x="1710" y="1505"/>
                    <a:pt x="1330" y="1"/>
                    <a:pt x="87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45"/>
            <p:cNvSpPr/>
            <p:nvPr/>
          </p:nvSpPr>
          <p:spPr>
            <a:xfrm>
              <a:off x="4598897" y="4235449"/>
              <a:ext cx="52066" cy="205751"/>
            </a:xfrm>
            <a:custGeom>
              <a:avLst/>
              <a:gdLst/>
              <a:ahLst/>
              <a:cxnLst/>
              <a:rect l="l" t="t" r="r" b="b"/>
              <a:pathLst>
                <a:path w="1711" h="6762" extrusionOk="0">
                  <a:moveTo>
                    <a:pt x="1" y="1"/>
                  </a:moveTo>
                  <a:cubicBezTo>
                    <a:pt x="460" y="1"/>
                    <a:pt x="840" y="1505"/>
                    <a:pt x="840" y="3374"/>
                  </a:cubicBezTo>
                  <a:cubicBezTo>
                    <a:pt x="840" y="5242"/>
                    <a:pt x="460" y="6762"/>
                    <a:pt x="1" y="6762"/>
                  </a:cubicBezTo>
                  <a:lnTo>
                    <a:pt x="871" y="6762"/>
                  </a:lnTo>
                  <a:cubicBezTo>
                    <a:pt x="1331" y="6762"/>
                    <a:pt x="1711" y="5242"/>
                    <a:pt x="1711" y="3374"/>
                  </a:cubicBezTo>
                  <a:cubicBezTo>
                    <a:pt x="1711" y="1505"/>
                    <a:pt x="1331" y="1"/>
                    <a:pt x="87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45"/>
            <p:cNvSpPr/>
            <p:nvPr/>
          </p:nvSpPr>
          <p:spPr>
            <a:xfrm>
              <a:off x="5668980" y="4294237"/>
              <a:ext cx="146490" cy="88209"/>
            </a:xfrm>
            <a:custGeom>
              <a:avLst/>
              <a:gdLst/>
              <a:ahLst/>
              <a:cxnLst/>
              <a:rect l="l" t="t" r="r" b="b"/>
              <a:pathLst>
                <a:path w="4814" h="2899" extrusionOk="0">
                  <a:moveTo>
                    <a:pt x="2407" y="1"/>
                  </a:moveTo>
                  <a:lnTo>
                    <a:pt x="0" y="1442"/>
                  </a:lnTo>
                  <a:lnTo>
                    <a:pt x="2407" y="2898"/>
                  </a:lnTo>
                  <a:lnTo>
                    <a:pt x="4814" y="1442"/>
                  </a:lnTo>
                  <a:lnTo>
                    <a:pt x="2407" y="1"/>
                  </a:ln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45"/>
            <p:cNvSpPr/>
            <p:nvPr/>
          </p:nvSpPr>
          <p:spPr>
            <a:xfrm>
              <a:off x="5374584" y="4235449"/>
              <a:ext cx="52066" cy="205751"/>
            </a:xfrm>
            <a:custGeom>
              <a:avLst/>
              <a:gdLst/>
              <a:ahLst/>
              <a:cxnLst/>
              <a:rect l="l" t="t" r="r" b="b"/>
              <a:pathLst>
                <a:path w="1711" h="6762" extrusionOk="0">
                  <a:moveTo>
                    <a:pt x="1" y="1"/>
                  </a:moveTo>
                  <a:cubicBezTo>
                    <a:pt x="460" y="1"/>
                    <a:pt x="840" y="1505"/>
                    <a:pt x="840" y="3374"/>
                  </a:cubicBezTo>
                  <a:cubicBezTo>
                    <a:pt x="840" y="5242"/>
                    <a:pt x="460" y="6762"/>
                    <a:pt x="1" y="6762"/>
                  </a:cubicBezTo>
                  <a:lnTo>
                    <a:pt x="872" y="6762"/>
                  </a:lnTo>
                  <a:cubicBezTo>
                    <a:pt x="1331" y="6762"/>
                    <a:pt x="1711" y="5242"/>
                    <a:pt x="1711" y="3374"/>
                  </a:cubicBezTo>
                  <a:cubicBezTo>
                    <a:pt x="1711" y="1505"/>
                    <a:pt x="1331" y="1"/>
                    <a:pt x="87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45"/>
            <p:cNvSpPr/>
            <p:nvPr/>
          </p:nvSpPr>
          <p:spPr>
            <a:xfrm>
              <a:off x="4866304" y="4235449"/>
              <a:ext cx="52066" cy="205751"/>
            </a:xfrm>
            <a:custGeom>
              <a:avLst/>
              <a:gdLst/>
              <a:ahLst/>
              <a:cxnLst/>
              <a:rect l="l" t="t" r="r" b="b"/>
              <a:pathLst>
                <a:path w="1711" h="6762" extrusionOk="0">
                  <a:moveTo>
                    <a:pt x="0" y="1"/>
                  </a:moveTo>
                  <a:cubicBezTo>
                    <a:pt x="459" y="1"/>
                    <a:pt x="839" y="1505"/>
                    <a:pt x="839" y="3374"/>
                  </a:cubicBezTo>
                  <a:cubicBezTo>
                    <a:pt x="839" y="5242"/>
                    <a:pt x="459" y="6762"/>
                    <a:pt x="0" y="6762"/>
                  </a:cubicBezTo>
                  <a:lnTo>
                    <a:pt x="855" y="6762"/>
                  </a:lnTo>
                  <a:cubicBezTo>
                    <a:pt x="1330" y="6762"/>
                    <a:pt x="1710" y="5242"/>
                    <a:pt x="1710" y="3374"/>
                  </a:cubicBezTo>
                  <a:cubicBezTo>
                    <a:pt x="1710" y="1505"/>
                    <a:pt x="1330" y="1"/>
                    <a:pt x="85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45"/>
            <p:cNvSpPr/>
            <p:nvPr/>
          </p:nvSpPr>
          <p:spPr>
            <a:xfrm>
              <a:off x="5060956" y="4262926"/>
              <a:ext cx="209115" cy="150829"/>
            </a:xfrm>
            <a:custGeom>
              <a:avLst/>
              <a:gdLst/>
              <a:ahLst/>
              <a:cxnLst/>
              <a:rect l="l" t="t" r="r" b="b"/>
              <a:pathLst>
                <a:path w="6872" h="4957" extrusionOk="0">
                  <a:moveTo>
                    <a:pt x="0" y="0"/>
                  </a:moveTo>
                  <a:cubicBezTo>
                    <a:pt x="364" y="1631"/>
                    <a:pt x="364" y="3326"/>
                    <a:pt x="0" y="4956"/>
                  </a:cubicBezTo>
                  <a:lnTo>
                    <a:pt x="6524" y="4956"/>
                  </a:lnTo>
                  <a:cubicBezTo>
                    <a:pt x="6872" y="3326"/>
                    <a:pt x="6872" y="1631"/>
                    <a:pt x="6524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45"/>
            <p:cNvSpPr/>
            <p:nvPr/>
          </p:nvSpPr>
          <p:spPr>
            <a:xfrm>
              <a:off x="5072093" y="3766212"/>
              <a:ext cx="109335" cy="85319"/>
            </a:xfrm>
            <a:custGeom>
              <a:avLst/>
              <a:gdLst/>
              <a:ahLst/>
              <a:cxnLst/>
              <a:rect l="l" t="t" r="r" b="b"/>
              <a:pathLst>
                <a:path w="3593" h="2804" extrusionOk="0">
                  <a:moveTo>
                    <a:pt x="204" y="0"/>
                  </a:moveTo>
                  <a:lnTo>
                    <a:pt x="204" y="0"/>
                  </a:lnTo>
                  <a:cubicBezTo>
                    <a:pt x="0" y="2696"/>
                    <a:pt x="2237" y="2803"/>
                    <a:pt x="2595" y="2803"/>
                  </a:cubicBezTo>
                  <a:cubicBezTo>
                    <a:pt x="2626" y="2803"/>
                    <a:pt x="2642" y="2803"/>
                    <a:pt x="2642" y="2803"/>
                  </a:cubicBezTo>
                  <a:cubicBezTo>
                    <a:pt x="3592" y="428"/>
                    <a:pt x="220" y="0"/>
                    <a:pt x="204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45"/>
            <p:cNvSpPr/>
            <p:nvPr/>
          </p:nvSpPr>
          <p:spPr>
            <a:xfrm>
              <a:off x="4926035" y="3826521"/>
              <a:ext cx="485693" cy="411836"/>
            </a:xfrm>
            <a:custGeom>
              <a:avLst/>
              <a:gdLst/>
              <a:ahLst/>
              <a:cxnLst/>
              <a:rect l="l" t="t" r="r" b="b"/>
              <a:pathLst>
                <a:path w="15961" h="13535" extrusionOk="0">
                  <a:moveTo>
                    <a:pt x="3955" y="0"/>
                  </a:moveTo>
                  <a:cubicBezTo>
                    <a:pt x="2148" y="0"/>
                    <a:pt x="1" y="1326"/>
                    <a:pt x="1" y="4842"/>
                  </a:cubicBezTo>
                  <a:cubicBezTo>
                    <a:pt x="1" y="8674"/>
                    <a:pt x="2819" y="12094"/>
                    <a:pt x="4117" y="13155"/>
                  </a:cubicBezTo>
                  <a:cubicBezTo>
                    <a:pt x="4458" y="13430"/>
                    <a:pt x="4826" y="13535"/>
                    <a:pt x="5197" y="13535"/>
                  </a:cubicBezTo>
                  <a:cubicBezTo>
                    <a:pt x="6360" y="13535"/>
                    <a:pt x="7549" y="12506"/>
                    <a:pt x="7981" y="12506"/>
                  </a:cubicBezTo>
                  <a:cubicBezTo>
                    <a:pt x="8413" y="12506"/>
                    <a:pt x="9610" y="13535"/>
                    <a:pt x="10771" y="13535"/>
                  </a:cubicBezTo>
                  <a:cubicBezTo>
                    <a:pt x="11141" y="13535"/>
                    <a:pt x="11508" y="13430"/>
                    <a:pt x="11844" y="13155"/>
                  </a:cubicBezTo>
                  <a:cubicBezTo>
                    <a:pt x="13143" y="12094"/>
                    <a:pt x="15961" y="8674"/>
                    <a:pt x="15961" y="4842"/>
                  </a:cubicBezTo>
                  <a:cubicBezTo>
                    <a:pt x="15961" y="1326"/>
                    <a:pt x="13814" y="0"/>
                    <a:pt x="12007" y="0"/>
                  </a:cubicBezTo>
                  <a:cubicBezTo>
                    <a:pt x="11642" y="0"/>
                    <a:pt x="11290" y="54"/>
                    <a:pt x="10973" y="156"/>
                  </a:cubicBezTo>
                  <a:cubicBezTo>
                    <a:pt x="9073" y="773"/>
                    <a:pt x="8678" y="2230"/>
                    <a:pt x="7981" y="2230"/>
                  </a:cubicBezTo>
                  <a:cubicBezTo>
                    <a:pt x="7284" y="2230"/>
                    <a:pt x="6888" y="773"/>
                    <a:pt x="4988" y="156"/>
                  </a:cubicBezTo>
                  <a:cubicBezTo>
                    <a:pt x="4671" y="54"/>
                    <a:pt x="4320" y="0"/>
                    <a:pt x="395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45"/>
            <p:cNvSpPr/>
            <p:nvPr/>
          </p:nvSpPr>
          <p:spPr>
            <a:xfrm>
              <a:off x="4983363" y="3870977"/>
              <a:ext cx="79544" cy="74091"/>
            </a:xfrm>
            <a:custGeom>
              <a:avLst/>
              <a:gdLst/>
              <a:ahLst/>
              <a:cxnLst/>
              <a:rect l="l" t="t" r="r" b="b"/>
              <a:pathLst>
                <a:path w="2614" h="2435" extrusionOk="0">
                  <a:moveTo>
                    <a:pt x="1493" y="1"/>
                  </a:moveTo>
                  <a:cubicBezTo>
                    <a:pt x="1124" y="1"/>
                    <a:pt x="734" y="182"/>
                    <a:pt x="460" y="515"/>
                  </a:cubicBezTo>
                  <a:cubicBezTo>
                    <a:pt x="1" y="1070"/>
                    <a:pt x="33" y="1830"/>
                    <a:pt x="508" y="2210"/>
                  </a:cubicBezTo>
                  <a:cubicBezTo>
                    <a:pt x="690" y="2362"/>
                    <a:pt x="913" y="2435"/>
                    <a:pt x="1144" y="2435"/>
                  </a:cubicBezTo>
                  <a:cubicBezTo>
                    <a:pt x="1511" y="2435"/>
                    <a:pt x="1897" y="2250"/>
                    <a:pt x="2170" y="1909"/>
                  </a:cubicBezTo>
                  <a:cubicBezTo>
                    <a:pt x="2613" y="1355"/>
                    <a:pt x="2598" y="610"/>
                    <a:pt x="2123" y="215"/>
                  </a:cubicBezTo>
                  <a:cubicBezTo>
                    <a:pt x="1941" y="70"/>
                    <a:pt x="1721" y="1"/>
                    <a:pt x="1493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45"/>
            <p:cNvSpPr/>
            <p:nvPr/>
          </p:nvSpPr>
          <p:spPr>
            <a:xfrm>
              <a:off x="4965075" y="3943579"/>
              <a:ext cx="72789" cy="213844"/>
            </a:xfrm>
            <a:custGeom>
              <a:avLst/>
              <a:gdLst/>
              <a:ahLst/>
              <a:cxnLst/>
              <a:rect l="l" t="t" r="r" b="b"/>
              <a:pathLst>
                <a:path w="2392" h="7028" extrusionOk="0">
                  <a:moveTo>
                    <a:pt x="439" y="1"/>
                  </a:moveTo>
                  <a:cubicBezTo>
                    <a:pt x="345" y="1"/>
                    <a:pt x="254" y="64"/>
                    <a:pt x="222" y="172"/>
                  </a:cubicBezTo>
                  <a:cubicBezTo>
                    <a:pt x="64" y="726"/>
                    <a:pt x="0" y="1328"/>
                    <a:pt x="48" y="1914"/>
                  </a:cubicBezTo>
                  <a:cubicBezTo>
                    <a:pt x="79" y="2563"/>
                    <a:pt x="222" y="3212"/>
                    <a:pt x="444" y="3845"/>
                  </a:cubicBezTo>
                  <a:cubicBezTo>
                    <a:pt x="634" y="4447"/>
                    <a:pt x="903" y="5017"/>
                    <a:pt x="1235" y="5571"/>
                  </a:cubicBezTo>
                  <a:cubicBezTo>
                    <a:pt x="1536" y="6110"/>
                    <a:pt x="1932" y="6600"/>
                    <a:pt x="2391" y="7028"/>
                  </a:cubicBezTo>
                  <a:cubicBezTo>
                    <a:pt x="2027" y="6537"/>
                    <a:pt x="1758" y="5983"/>
                    <a:pt x="1568" y="5413"/>
                  </a:cubicBezTo>
                  <a:cubicBezTo>
                    <a:pt x="1378" y="4843"/>
                    <a:pt x="1251" y="4257"/>
                    <a:pt x="1172" y="3671"/>
                  </a:cubicBezTo>
                  <a:cubicBezTo>
                    <a:pt x="1109" y="3085"/>
                    <a:pt x="1109" y="2515"/>
                    <a:pt x="1172" y="1945"/>
                  </a:cubicBezTo>
                  <a:cubicBezTo>
                    <a:pt x="1251" y="1534"/>
                    <a:pt x="1394" y="1122"/>
                    <a:pt x="1568" y="742"/>
                  </a:cubicBezTo>
                  <a:cubicBezTo>
                    <a:pt x="1631" y="615"/>
                    <a:pt x="1568" y="473"/>
                    <a:pt x="1425" y="441"/>
                  </a:cubicBezTo>
                  <a:cubicBezTo>
                    <a:pt x="1124" y="362"/>
                    <a:pt x="839" y="235"/>
                    <a:pt x="570" y="45"/>
                  </a:cubicBezTo>
                  <a:cubicBezTo>
                    <a:pt x="530" y="15"/>
                    <a:pt x="484" y="1"/>
                    <a:pt x="43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45"/>
            <p:cNvSpPr/>
            <p:nvPr/>
          </p:nvSpPr>
          <p:spPr>
            <a:xfrm>
              <a:off x="5135628" y="3743086"/>
              <a:ext cx="52553" cy="158040"/>
            </a:xfrm>
            <a:custGeom>
              <a:avLst/>
              <a:gdLst/>
              <a:ahLst/>
              <a:cxnLst/>
              <a:rect l="l" t="t" r="r" b="b"/>
              <a:pathLst>
                <a:path w="1727" h="5194" extrusionOk="0">
                  <a:moveTo>
                    <a:pt x="1314" y="0"/>
                  </a:moveTo>
                  <a:cubicBezTo>
                    <a:pt x="0" y="1488"/>
                    <a:pt x="507" y="3863"/>
                    <a:pt x="998" y="5193"/>
                  </a:cubicBezTo>
                  <a:lnTo>
                    <a:pt x="1109" y="4972"/>
                  </a:lnTo>
                  <a:cubicBezTo>
                    <a:pt x="222" y="1504"/>
                    <a:pt x="1726" y="333"/>
                    <a:pt x="1726" y="333"/>
                  </a:cubicBezTo>
                  <a:lnTo>
                    <a:pt x="1314" y="0"/>
                  </a:ln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45"/>
            <p:cNvSpPr/>
            <p:nvPr/>
          </p:nvSpPr>
          <p:spPr>
            <a:xfrm>
              <a:off x="5165965" y="3739222"/>
              <a:ext cx="150842" cy="161905"/>
            </a:xfrm>
            <a:custGeom>
              <a:avLst/>
              <a:gdLst/>
              <a:ahLst/>
              <a:cxnLst/>
              <a:rect l="l" t="t" r="r" b="b"/>
              <a:pathLst>
                <a:path w="4957" h="5321" extrusionOk="0">
                  <a:moveTo>
                    <a:pt x="4434" y="0"/>
                  </a:moveTo>
                  <a:lnTo>
                    <a:pt x="4434" y="0"/>
                  </a:lnTo>
                  <a:cubicBezTo>
                    <a:pt x="64" y="333"/>
                    <a:pt x="191" y="3246"/>
                    <a:pt x="1" y="5320"/>
                  </a:cubicBezTo>
                  <a:cubicBezTo>
                    <a:pt x="4957" y="4798"/>
                    <a:pt x="4434" y="16"/>
                    <a:pt x="4434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69" name="Picture 2" descr="PRACTICE MAKES PERFECT by Mat Voyce on Dribbble">
            <a:extLst>
              <a:ext uri="{FF2B5EF4-FFF2-40B4-BE49-F238E27FC236}">
                <a16:creationId xmlns:a16="http://schemas.microsoft.com/office/drawing/2014/main" xmlns="" id="{B99D6D6B-4323-46F0-8DC4-A164E4478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769" y="624114"/>
            <a:ext cx="5001660" cy="3944905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384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3634;p59">
            <a:extLst>
              <a:ext uri="{FF2B5EF4-FFF2-40B4-BE49-F238E27FC236}">
                <a16:creationId xmlns:a16="http://schemas.microsoft.com/office/drawing/2014/main" xmlns="" id="{287EC535-F89E-4D01-B116-4CBB6B7CEBD9}"/>
              </a:ext>
            </a:extLst>
          </p:cNvPr>
          <p:cNvGrpSpPr/>
          <p:nvPr/>
        </p:nvGrpSpPr>
        <p:grpSpPr>
          <a:xfrm rot="-149582">
            <a:off x="-295178" y="1026214"/>
            <a:ext cx="3063362" cy="3363467"/>
            <a:chOff x="201432" y="1864627"/>
            <a:chExt cx="2792881" cy="3363310"/>
          </a:xfrm>
        </p:grpSpPr>
        <p:sp>
          <p:nvSpPr>
            <p:cNvPr id="26" name="Google Shape;3635;p59">
              <a:extLst>
                <a:ext uri="{FF2B5EF4-FFF2-40B4-BE49-F238E27FC236}">
                  <a16:creationId xmlns:a16="http://schemas.microsoft.com/office/drawing/2014/main" xmlns="" id="{0B79ACB0-8171-46EB-86F0-8D31602969BF}"/>
                </a:ext>
              </a:extLst>
            </p:cNvPr>
            <p:cNvSpPr/>
            <p:nvPr/>
          </p:nvSpPr>
          <p:spPr>
            <a:xfrm rot="885625">
              <a:off x="501629" y="2383445"/>
              <a:ext cx="2192423" cy="2608239"/>
            </a:xfrm>
            <a:custGeom>
              <a:avLst/>
              <a:gdLst/>
              <a:ahLst/>
              <a:cxnLst/>
              <a:rect l="l" t="t" r="r" b="b"/>
              <a:pathLst>
                <a:path w="53891" h="64112" extrusionOk="0">
                  <a:moveTo>
                    <a:pt x="40078" y="0"/>
                  </a:moveTo>
                  <a:lnTo>
                    <a:pt x="1" y="10060"/>
                  </a:lnTo>
                  <a:cubicBezTo>
                    <a:pt x="195" y="10739"/>
                    <a:pt x="389" y="11451"/>
                    <a:pt x="583" y="12130"/>
                  </a:cubicBezTo>
                  <a:cubicBezTo>
                    <a:pt x="613" y="12312"/>
                    <a:pt x="672" y="12522"/>
                    <a:pt x="891" y="12522"/>
                  </a:cubicBezTo>
                  <a:cubicBezTo>
                    <a:pt x="906" y="12522"/>
                    <a:pt x="922" y="12521"/>
                    <a:pt x="939" y="12519"/>
                  </a:cubicBezTo>
                  <a:cubicBezTo>
                    <a:pt x="1359" y="12422"/>
                    <a:pt x="1780" y="12357"/>
                    <a:pt x="2200" y="12292"/>
                  </a:cubicBezTo>
                  <a:cubicBezTo>
                    <a:pt x="2459" y="12260"/>
                    <a:pt x="2524" y="12130"/>
                    <a:pt x="2524" y="11872"/>
                  </a:cubicBezTo>
                  <a:cubicBezTo>
                    <a:pt x="2471" y="10709"/>
                    <a:pt x="3173" y="9979"/>
                    <a:pt x="4137" y="9979"/>
                  </a:cubicBezTo>
                  <a:cubicBezTo>
                    <a:pt x="4354" y="9979"/>
                    <a:pt x="4583" y="10015"/>
                    <a:pt x="4821" y="10093"/>
                  </a:cubicBezTo>
                  <a:cubicBezTo>
                    <a:pt x="5500" y="10287"/>
                    <a:pt x="5920" y="10901"/>
                    <a:pt x="5953" y="11580"/>
                  </a:cubicBezTo>
                  <a:cubicBezTo>
                    <a:pt x="5985" y="12227"/>
                    <a:pt x="5662" y="12874"/>
                    <a:pt x="5079" y="13198"/>
                  </a:cubicBezTo>
                  <a:cubicBezTo>
                    <a:pt x="4806" y="13380"/>
                    <a:pt x="4496" y="13470"/>
                    <a:pt x="4188" y="13470"/>
                  </a:cubicBezTo>
                  <a:cubicBezTo>
                    <a:pt x="3841" y="13470"/>
                    <a:pt x="3495" y="13356"/>
                    <a:pt x="3203" y="13133"/>
                  </a:cubicBezTo>
                  <a:cubicBezTo>
                    <a:pt x="3013" y="12943"/>
                    <a:pt x="2776" y="12867"/>
                    <a:pt x="2533" y="12867"/>
                  </a:cubicBezTo>
                  <a:cubicBezTo>
                    <a:pt x="2487" y="12867"/>
                    <a:pt x="2441" y="12869"/>
                    <a:pt x="2395" y="12874"/>
                  </a:cubicBezTo>
                  <a:cubicBezTo>
                    <a:pt x="2071" y="12939"/>
                    <a:pt x="1715" y="13004"/>
                    <a:pt x="1392" y="13036"/>
                  </a:cubicBezTo>
                  <a:cubicBezTo>
                    <a:pt x="1068" y="13068"/>
                    <a:pt x="874" y="13198"/>
                    <a:pt x="971" y="13618"/>
                  </a:cubicBezTo>
                  <a:cubicBezTo>
                    <a:pt x="1424" y="15333"/>
                    <a:pt x="1845" y="17079"/>
                    <a:pt x="2233" y="18794"/>
                  </a:cubicBezTo>
                  <a:cubicBezTo>
                    <a:pt x="2305" y="19059"/>
                    <a:pt x="2396" y="19199"/>
                    <a:pt x="2585" y="19199"/>
                  </a:cubicBezTo>
                  <a:cubicBezTo>
                    <a:pt x="2649" y="19199"/>
                    <a:pt x="2725" y="19182"/>
                    <a:pt x="2815" y="19150"/>
                  </a:cubicBezTo>
                  <a:cubicBezTo>
                    <a:pt x="3171" y="19053"/>
                    <a:pt x="3527" y="18955"/>
                    <a:pt x="3882" y="18955"/>
                  </a:cubicBezTo>
                  <a:cubicBezTo>
                    <a:pt x="4206" y="18923"/>
                    <a:pt x="4335" y="18761"/>
                    <a:pt x="4368" y="18438"/>
                  </a:cubicBezTo>
                  <a:cubicBezTo>
                    <a:pt x="4465" y="17597"/>
                    <a:pt x="4918" y="17176"/>
                    <a:pt x="5856" y="17047"/>
                  </a:cubicBezTo>
                  <a:cubicBezTo>
                    <a:pt x="5884" y="17046"/>
                    <a:pt x="5912" y="17045"/>
                    <a:pt x="5940" y="17045"/>
                  </a:cubicBezTo>
                  <a:cubicBezTo>
                    <a:pt x="6520" y="17045"/>
                    <a:pt x="7035" y="17363"/>
                    <a:pt x="7344" y="17888"/>
                  </a:cubicBezTo>
                  <a:cubicBezTo>
                    <a:pt x="7635" y="18535"/>
                    <a:pt x="7473" y="19311"/>
                    <a:pt x="6923" y="19797"/>
                  </a:cubicBezTo>
                  <a:cubicBezTo>
                    <a:pt x="6653" y="20012"/>
                    <a:pt x="6223" y="20148"/>
                    <a:pt x="5816" y="20148"/>
                  </a:cubicBezTo>
                  <a:cubicBezTo>
                    <a:pt x="5492" y="20148"/>
                    <a:pt x="5183" y="20062"/>
                    <a:pt x="4982" y="19861"/>
                  </a:cubicBezTo>
                  <a:cubicBezTo>
                    <a:pt x="4728" y="19588"/>
                    <a:pt x="4462" y="19479"/>
                    <a:pt x="4177" y="19479"/>
                  </a:cubicBezTo>
                  <a:cubicBezTo>
                    <a:pt x="3991" y="19479"/>
                    <a:pt x="3796" y="19526"/>
                    <a:pt x="3591" y="19602"/>
                  </a:cubicBezTo>
                  <a:cubicBezTo>
                    <a:pt x="3333" y="19667"/>
                    <a:pt x="3074" y="19732"/>
                    <a:pt x="2815" y="19732"/>
                  </a:cubicBezTo>
                  <a:cubicBezTo>
                    <a:pt x="2589" y="19732"/>
                    <a:pt x="2524" y="19797"/>
                    <a:pt x="2556" y="20023"/>
                  </a:cubicBezTo>
                  <a:cubicBezTo>
                    <a:pt x="3009" y="21867"/>
                    <a:pt x="3430" y="23678"/>
                    <a:pt x="3850" y="25522"/>
                  </a:cubicBezTo>
                  <a:cubicBezTo>
                    <a:pt x="3877" y="25682"/>
                    <a:pt x="3947" y="25797"/>
                    <a:pt x="4097" y="25797"/>
                  </a:cubicBezTo>
                  <a:cubicBezTo>
                    <a:pt x="4130" y="25797"/>
                    <a:pt x="4166" y="25792"/>
                    <a:pt x="4206" y="25781"/>
                  </a:cubicBezTo>
                  <a:cubicBezTo>
                    <a:pt x="4723" y="25684"/>
                    <a:pt x="5241" y="25587"/>
                    <a:pt x="5759" y="25489"/>
                  </a:cubicBezTo>
                  <a:cubicBezTo>
                    <a:pt x="5920" y="25457"/>
                    <a:pt x="6050" y="25328"/>
                    <a:pt x="6082" y="25166"/>
                  </a:cubicBezTo>
                  <a:cubicBezTo>
                    <a:pt x="6274" y="24326"/>
                    <a:pt x="6804" y="23860"/>
                    <a:pt x="7514" y="23860"/>
                  </a:cubicBezTo>
                  <a:cubicBezTo>
                    <a:pt x="7761" y="23860"/>
                    <a:pt x="8030" y="23917"/>
                    <a:pt x="8314" y="24034"/>
                  </a:cubicBezTo>
                  <a:cubicBezTo>
                    <a:pt x="8896" y="24196"/>
                    <a:pt x="9317" y="24713"/>
                    <a:pt x="9349" y="25328"/>
                  </a:cubicBezTo>
                  <a:cubicBezTo>
                    <a:pt x="9446" y="26007"/>
                    <a:pt x="9123" y="26686"/>
                    <a:pt x="8508" y="26977"/>
                  </a:cubicBezTo>
                  <a:cubicBezTo>
                    <a:pt x="8222" y="27136"/>
                    <a:pt x="7890" y="27240"/>
                    <a:pt x="7580" y="27240"/>
                  </a:cubicBezTo>
                  <a:cubicBezTo>
                    <a:pt x="7257" y="27240"/>
                    <a:pt x="6959" y="27128"/>
                    <a:pt x="6761" y="26848"/>
                  </a:cubicBezTo>
                  <a:cubicBezTo>
                    <a:pt x="6393" y="26296"/>
                    <a:pt x="6000" y="26106"/>
                    <a:pt x="5556" y="26106"/>
                  </a:cubicBezTo>
                  <a:cubicBezTo>
                    <a:pt x="5297" y="26106"/>
                    <a:pt x="5021" y="26171"/>
                    <a:pt x="4723" y="26266"/>
                  </a:cubicBezTo>
                  <a:lnTo>
                    <a:pt x="4626" y="26266"/>
                  </a:lnTo>
                  <a:cubicBezTo>
                    <a:pt x="4174" y="26266"/>
                    <a:pt x="4012" y="26428"/>
                    <a:pt x="4141" y="26880"/>
                  </a:cubicBezTo>
                  <a:cubicBezTo>
                    <a:pt x="4594" y="28595"/>
                    <a:pt x="5015" y="30309"/>
                    <a:pt x="5435" y="31991"/>
                  </a:cubicBezTo>
                  <a:cubicBezTo>
                    <a:pt x="5503" y="32287"/>
                    <a:pt x="5604" y="32407"/>
                    <a:pt x="5792" y="32407"/>
                  </a:cubicBezTo>
                  <a:cubicBezTo>
                    <a:pt x="5872" y="32407"/>
                    <a:pt x="5967" y="32385"/>
                    <a:pt x="6082" y="32347"/>
                  </a:cubicBezTo>
                  <a:cubicBezTo>
                    <a:pt x="6470" y="32218"/>
                    <a:pt x="6858" y="32121"/>
                    <a:pt x="7279" y="32056"/>
                  </a:cubicBezTo>
                  <a:cubicBezTo>
                    <a:pt x="7635" y="32023"/>
                    <a:pt x="7926" y="31765"/>
                    <a:pt x="7990" y="31409"/>
                  </a:cubicBezTo>
                  <a:cubicBezTo>
                    <a:pt x="8150" y="30823"/>
                    <a:pt x="8859" y="30412"/>
                    <a:pt x="9520" y="30412"/>
                  </a:cubicBezTo>
                  <a:cubicBezTo>
                    <a:pt x="9661" y="30412"/>
                    <a:pt x="9800" y="30431"/>
                    <a:pt x="9931" y="30471"/>
                  </a:cubicBezTo>
                  <a:cubicBezTo>
                    <a:pt x="10708" y="30730"/>
                    <a:pt x="11160" y="31538"/>
                    <a:pt x="10999" y="32347"/>
                  </a:cubicBezTo>
                  <a:cubicBezTo>
                    <a:pt x="10869" y="32962"/>
                    <a:pt x="10384" y="33447"/>
                    <a:pt x="9770" y="33544"/>
                  </a:cubicBezTo>
                  <a:cubicBezTo>
                    <a:pt x="9684" y="33557"/>
                    <a:pt x="9599" y="33564"/>
                    <a:pt x="9514" y="33564"/>
                  </a:cubicBezTo>
                  <a:cubicBezTo>
                    <a:pt x="8989" y="33564"/>
                    <a:pt x="8491" y="33310"/>
                    <a:pt x="8185" y="32864"/>
                  </a:cubicBezTo>
                  <a:cubicBezTo>
                    <a:pt x="8077" y="32702"/>
                    <a:pt x="7968" y="32518"/>
                    <a:pt x="7747" y="32518"/>
                  </a:cubicBezTo>
                  <a:cubicBezTo>
                    <a:pt x="7704" y="32518"/>
                    <a:pt x="7656" y="32525"/>
                    <a:pt x="7602" y="32541"/>
                  </a:cubicBezTo>
                  <a:cubicBezTo>
                    <a:pt x="7085" y="32670"/>
                    <a:pt x="6600" y="32800"/>
                    <a:pt x="6082" y="32897"/>
                  </a:cubicBezTo>
                  <a:cubicBezTo>
                    <a:pt x="5791" y="32962"/>
                    <a:pt x="5726" y="33091"/>
                    <a:pt x="5791" y="33382"/>
                  </a:cubicBezTo>
                  <a:cubicBezTo>
                    <a:pt x="6050" y="34320"/>
                    <a:pt x="6276" y="35290"/>
                    <a:pt x="6503" y="36229"/>
                  </a:cubicBezTo>
                  <a:lnTo>
                    <a:pt x="6470" y="36229"/>
                  </a:lnTo>
                  <a:cubicBezTo>
                    <a:pt x="6697" y="37167"/>
                    <a:pt x="6988" y="38105"/>
                    <a:pt x="7149" y="39075"/>
                  </a:cubicBezTo>
                  <a:cubicBezTo>
                    <a:pt x="7176" y="39340"/>
                    <a:pt x="7398" y="39562"/>
                    <a:pt x="7656" y="39562"/>
                  </a:cubicBezTo>
                  <a:cubicBezTo>
                    <a:pt x="7712" y="39562"/>
                    <a:pt x="7770" y="39551"/>
                    <a:pt x="7829" y="39528"/>
                  </a:cubicBezTo>
                  <a:cubicBezTo>
                    <a:pt x="8249" y="39463"/>
                    <a:pt x="8670" y="39334"/>
                    <a:pt x="9090" y="39269"/>
                  </a:cubicBezTo>
                  <a:cubicBezTo>
                    <a:pt x="9414" y="39237"/>
                    <a:pt x="9640" y="38978"/>
                    <a:pt x="9673" y="38687"/>
                  </a:cubicBezTo>
                  <a:cubicBezTo>
                    <a:pt x="9779" y="37757"/>
                    <a:pt x="10490" y="37315"/>
                    <a:pt x="11204" y="37315"/>
                  </a:cubicBezTo>
                  <a:cubicBezTo>
                    <a:pt x="12006" y="37315"/>
                    <a:pt x="12812" y="37870"/>
                    <a:pt x="12778" y="38913"/>
                  </a:cubicBezTo>
                  <a:cubicBezTo>
                    <a:pt x="12745" y="39657"/>
                    <a:pt x="12293" y="40304"/>
                    <a:pt x="11646" y="40595"/>
                  </a:cubicBezTo>
                  <a:cubicBezTo>
                    <a:pt x="11513" y="40630"/>
                    <a:pt x="11377" y="40647"/>
                    <a:pt x="11242" y="40647"/>
                  </a:cubicBezTo>
                  <a:cubicBezTo>
                    <a:pt x="10751" y="40647"/>
                    <a:pt x="10268" y="40426"/>
                    <a:pt x="9964" y="40045"/>
                  </a:cubicBezTo>
                  <a:cubicBezTo>
                    <a:pt x="9868" y="39878"/>
                    <a:pt x="9702" y="39782"/>
                    <a:pt x="9530" y="39782"/>
                  </a:cubicBezTo>
                  <a:cubicBezTo>
                    <a:pt x="9470" y="39782"/>
                    <a:pt x="9408" y="39794"/>
                    <a:pt x="9349" y="39819"/>
                  </a:cubicBezTo>
                  <a:cubicBezTo>
                    <a:pt x="8927" y="39960"/>
                    <a:pt x="8479" y="40052"/>
                    <a:pt x="8008" y="40052"/>
                  </a:cubicBezTo>
                  <a:cubicBezTo>
                    <a:pt x="7938" y="40052"/>
                    <a:pt x="7867" y="40050"/>
                    <a:pt x="7796" y="40045"/>
                  </a:cubicBezTo>
                  <a:cubicBezTo>
                    <a:pt x="7775" y="40043"/>
                    <a:pt x="7754" y="40041"/>
                    <a:pt x="7734" y="40041"/>
                  </a:cubicBezTo>
                  <a:cubicBezTo>
                    <a:pt x="7523" y="40041"/>
                    <a:pt x="7449" y="40199"/>
                    <a:pt x="7538" y="40466"/>
                  </a:cubicBezTo>
                  <a:cubicBezTo>
                    <a:pt x="7990" y="42342"/>
                    <a:pt x="8476" y="44218"/>
                    <a:pt x="8929" y="46094"/>
                  </a:cubicBezTo>
                  <a:cubicBezTo>
                    <a:pt x="8998" y="46303"/>
                    <a:pt x="9084" y="46395"/>
                    <a:pt x="9234" y="46395"/>
                  </a:cubicBezTo>
                  <a:cubicBezTo>
                    <a:pt x="9294" y="46395"/>
                    <a:pt x="9363" y="46381"/>
                    <a:pt x="9446" y="46353"/>
                  </a:cubicBezTo>
                  <a:cubicBezTo>
                    <a:pt x="9931" y="46224"/>
                    <a:pt x="10449" y="46094"/>
                    <a:pt x="10966" y="45965"/>
                  </a:cubicBezTo>
                  <a:cubicBezTo>
                    <a:pt x="11193" y="45965"/>
                    <a:pt x="11387" y="45738"/>
                    <a:pt x="11419" y="45512"/>
                  </a:cubicBezTo>
                  <a:cubicBezTo>
                    <a:pt x="11581" y="44736"/>
                    <a:pt x="12260" y="44186"/>
                    <a:pt x="13069" y="44153"/>
                  </a:cubicBezTo>
                  <a:cubicBezTo>
                    <a:pt x="13748" y="44186"/>
                    <a:pt x="14363" y="44639"/>
                    <a:pt x="14557" y="45318"/>
                  </a:cubicBezTo>
                  <a:cubicBezTo>
                    <a:pt x="14719" y="45932"/>
                    <a:pt x="14557" y="46612"/>
                    <a:pt x="14072" y="47065"/>
                  </a:cubicBezTo>
                  <a:cubicBezTo>
                    <a:pt x="13758" y="47308"/>
                    <a:pt x="13388" y="47430"/>
                    <a:pt x="13018" y="47430"/>
                  </a:cubicBezTo>
                  <a:cubicBezTo>
                    <a:pt x="12700" y="47430"/>
                    <a:pt x="12382" y="47341"/>
                    <a:pt x="12099" y="47162"/>
                  </a:cubicBezTo>
                  <a:cubicBezTo>
                    <a:pt x="11581" y="46968"/>
                    <a:pt x="11031" y="46806"/>
                    <a:pt x="10481" y="46741"/>
                  </a:cubicBezTo>
                  <a:lnTo>
                    <a:pt x="10352" y="46741"/>
                  </a:lnTo>
                  <a:cubicBezTo>
                    <a:pt x="9252" y="46773"/>
                    <a:pt x="9155" y="46935"/>
                    <a:pt x="9414" y="47970"/>
                  </a:cubicBezTo>
                  <a:cubicBezTo>
                    <a:pt x="9446" y="48100"/>
                    <a:pt x="9478" y="48261"/>
                    <a:pt x="9511" y="48391"/>
                  </a:cubicBezTo>
                  <a:cubicBezTo>
                    <a:pt x="9834" y="49749"/>
                    <a:pt x="10125" y="51108"/>
                    <a:pt x="10449" y="52466"/>
                  </a:cubicBezTo>
                  <a:cubicBezTo>
                    <a:pt x="10509" y="52678"/>
                    <a:pt x="10513" y="52890"/>
                    <a:pt x="10805" y="52890"/>
                  </a:cubicBezTo>
                  <a:cubicBezTo>
                    <a:pt x="10825" y="52890"/>
                    <a:pt x="10846" y="52889"/>
                    <a:pt x="10869" y="52887"/>
                  </a:cubicBezTo>
                  <a:cubicBezTo>
                    <a:pt x="11484" y="52822"/>
                    <a:pt x="12099" y="52693"/>
                    <a:pt x="12681" y="52531"/>
                  </a:cubicBezTo>
                  <a:cubicBezTo>
                    <a:pt x="12907" y="52466"/>
                    <a:pt x="12972" y="52337"/>
                    <a:pt x="13004" y="52143"/>
                  </a:cubicBezTo>
                  <a:cubicBezTo>
                    <a:pt x="13069" y="51431"/>
                    <a:pt x="13651" y="50849"/>
                    <a:pt x="14363" y="50784"/>
                  </a:cubicBezTo>
                  <a:cubicBezTo>
                    <a:pt x="14420" y="50778"/>
                    <a:pt x="14477" y="50775"/>
                    <a:pt x="14533" y="50775"/>
                  </a:cubicBezTo>
                  <a:cubicBezTo>
                    <a:pt x="15084" y="50775"/>
                    <a:pt x="15593" y="51056"/>
                    <a:pt x="15915" y="51496"/>
                  </a:cubicBezTo>
                  <a:cubicBezTo>
                    <a:pt x="16336" y="52111"/>
                    <a:pt x="16368" y="52952"/>
                    <a:pt x="15948" y="53566"/>
                  </a:cubicBezTo>
                  <a:cubicBezTo>
                    <a:pt x="15627" y="54031"/>
                    <a:pt x="15123" y="54266"/>
                    <a:pt x="14622" y="54266"/>
                  </a:cubicBezTo>
                  <a:cubicBezTo>
                    <a:pt x="14113" y="54266"/>
                    <a:pt x="13605" y="54023"/>
                    <a:pt x="13295" y="53534"/>
                  </a:cubicBezTo>
                  <a:cubicBezTo>
                    <a:pt x="13188" y="53373"/>
                    <a:pt x="13125" y="53146"/>
                    <a:pt x="12923" y="53146"/>
                  </a:cubicBezTo>
                  <a:cubicBezTo>
                    <a:pt x="12881" y="53146"/>
                    <a:pt x="12833" y="53156"/>
                    <a:pt x="12778" y="53178"/>
                  </a:cubicBezTo>
                  <a:cubicBezTo>
                    <a:pt x="12320" y="53313"/>
                    <a:pt x="11839" y="53380"/>
                    <a:pt x="11373" y="53380"/>
                  </a:cubicBezTo>
                  <a:cubicBezTo>
                    <a:pt x="11280" y="53380"/>
                    <a:pt x="11187" y="53378"/>
                    <a:pt x="11096" y="53372"/>
                  </a:cubicBezTo>
                  <a:cubicBezTo>
                    <a:pt x="10643" y="53372"/>
                    <a:pt x="10675" y="53534"/>
                    <a:pt x="10772" y="53825"/>
                  </a:cubicBezTo>
                  <a:cubicBezTo>
                    <a:pt x="11193" y="55378"/>
                    <a:pt x="11549" y="56930"/>
                    <a:pt x="11937" y="58483"/>
                  </a:cubicBezTo>
                  <a:cubicBezTo>
                    <a:pt x="12066" y="58806"/>
                    <a:pt x="12034" y="59195"/>
                    <a:pt x="12228" y="59389"/>
                  </a:cubicBezTo>
                  <a:cubicBezTo>
                    <a:pt x="12301" y="59462"/>
                    <a:pt x="12379" y="59488"/>
                    <a:pt x="12461" y="59488"/>
                  </a:cubicBezTo>
                  <a:cubicBezTo>
                    <a:pt x="12669" y="59488"/>
                    <a:pt x="12901" y="59315"/>
                    <a:pt x="13134" y="59292"/>
                  </a:cubicBezTo>
                  <a:cubicBezTo>
                    <a:pt x="13295" y="59292"/>
                    <a:pt x="13489" y="59259"/>
                    <a:pt x="13651" y="59259"/>
                  </a:cubicBezTo>
                  <a:cubicBezTo>
                    <a:pt x="13691" y="59266"/>
                    <a:pt x="13731" y="59269"/>
                    <a:pt x="13770" y="59269"/>
                  </a:cubicBezTo>
                  <a:cubicBezTo>
                    <a:pt x="14110" y="59269"/>
                    <a:pt x="14402" y="59025"/>
                    <a:pt x="14460" y="58677"/>
                  </a:cubicBezTo>
                  <a:cubicBezTo>
                    <a:pt x="14622" y="58386"/>
                    <a:pt x="14880" y="58127"/>
                    <a:pt x="15204" y="58030"/>
                  </a:cubicBezTo>
                  <a:cubicBezTo>
                    <a:pt x="15477" y="57855"/>
                    <a:pt x="15777" y="57772"/>
                    <a:pt x="16071" y="57772"/>
                  </a:cubicBezTo>
                  <a:cubicBezTo>
                    <a:pt x="16646" y="57772"/>
                    <a:pt x="17201" y="58088"/>
                    <a:pt x="17500" y="58645"/>
                  </a:cubicBezTo>
                  <a:cubicBezTo>
                    <a:pt x="17889" y="59421"/>
                    <a:pt x="17597" y="60359"/>
                    <a:pt x="16886" y="60844"/>
                  </a:cubicBezTo>
                  <a:cubicBezTo>
                    <a:pt x="16556" y="61047"/>
                    <a:pt x="16171" y="61151"/>
                    <a:pt x="15806" y="61151"/>
                  </a:cubicBezTo>
                  <a:cubicBezTo>
                    <a:pt x="15240" y="61151"/>
                    <a:pt x="14721" y="60902"/>
                    <a:pt x="14525" y="60391"/>
                  </a:cubicBezTo>
                  <a:cubicBezTo>
                    <a:pt x="14356" y="59961"/>
                    <a:pt x="14133" y="59855"/>
                    <a:pt x="13882" y="59855"/>
                  </a:cubicBezTo>
                  <a:cubicBezTo>
                    <a:pt x="13698" y="59855"/>
                    <a:pt x="13500" y="59911"/>
                    <a:pt x="13295" y="59939"/>
                  </a:cubicBezTo>
                  <a:cubicBezTo>
                    <a:pt x="13134" y="59939"/>
                    <a:pt x="12972" y="60036"/>
                    <a:pt x="12810" y="60036"/>
                  </a:cubicBezTo>
                  <a:cubicBezTo>
                    <a:pt x="12454" y="60068"/>
                    <a:pt x="12422" y="60262"/>
                    <a:pt x="12519" y="60585"/>
                  </a:cubicBezTo>
                  <a:cubicBezTo>
                    <a:pt x="12810" y="61750"/>
                    <a:pt x="13101" y="62947"/>
                    <a:pt x="13360" y="64111"/>
                  </a:cubicBezTo>
                  <a:lnTo>
                    <a:pt x="53890" y="53954"/>
                  </a:lnTo>
                  <a:cubicBezTo>
                    <a:pt x="53567" y="52564"/>
                    <a:pt x="53179" y="51205"/>
                    <a:pt x="52823" y="49814"/>
                  </a:cubicBezTo>
                  <a:cubicBezTo>
                    <a:pt x="50332" y="40272"/>
                    <a:pt x="48036" y="30665"/>
                    <a:pt x="45480" y="21155"/>
                  </a:cubicBezTo>
                  <a:cubicBezTo>
                    <a:pt x="44154" y="16335"/>
                    <a:pt x="42957" y="11483"/>
                    <a:pt x="41728" y="6664"/>
                  </a:cubicBezTo>
                  <a:cubicBezTo>
                    <a:pt x="41696" y="6534"/>
                    <a:pt x="41663" y="6405"/>
                    <a:pt x="41631" y="6276"/>
                  </a:cubicBezTo>
                  <a:cubicBezTo>
                    <a:pt x="41113" y="4238"/>
                    <a:pt x="40564" y="2168"/>
                    <a:pt x="40111" y="97"/>
                  </a:cubicBezTo>
                  <a:lnTo>
                    <a:pt x="400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36;p59">
              <a:extLst>
                <a:ext uri="{FF2B5EF4-FFF2-40B4-BE49-F238E27FC236}">
                  <a16:creationId xmlns:a16="http://schemas.microsoft.com/office/drawing/2014/main" xmlns="" id="{E91D5937-CC53-4121-B567-65D9F19DB6B5}"/>
                </a:ext>
              </a:extLst>
            </p:cNvPr>
            <p:cNvSpPr/>
            <p:nvPr/>
          </p:nvSpPr>
          <p:spPr>
            <a:xfrm rot="900022">
              <a:off x="501626" y="2103923"/>
              <a:ext cx="2192493" cy="2608322"/>
            </a:xfrm>
            <a:custGeom>
              <a:avLst/>
              <a:gdLst/>
              <a:ahLst/>
              <a:cxnLst/>
              <a:rect l="l" t="t" r="r" b="b"/>
              <a:pathLst>
                <a:path w="53891" h="64112" extrusionOk="0">
                  <a:moveTo>
                    <a:pt x="40078" y="0"/>
                  </a:moveTo>
                  <a:lnTo>
                    <a:pt x="1" y="10060"/>
                  </a:lnTo>
                  <a:cubicBezTo>
                    <a:pt x="195" y="10739"/>
                    <a:pt x="389" y="11451"/>
                    <a:pt x="583" y="12130"/>
                  </a:cubicBezTo>
                  <a:cubicBezTo>
                    <a:pt x="613" y="12312"/>
                    <a:pt x="672" y="12522"/>
                    <a:pt x="891" y="12522"/>
                  </a:cubicBezTo>
                  <a:cubicBezTo>
                    <a:pt x="906" y="12522"/>
                    <a:pt x="922" y="12521"/>
                    <a:pt x="939" y="12519"/>
                  </a:cubicBezTo>
                  <a:cubicBezTo>
                    <a:pt x="1359" y="12422"/>
                    <a:pt x="1780" y="12357"/>
                    <a:pt x="2200" y="12292"/>
                  </a:cubicBezTo>
                  <a:cubicBezTo>
                    <a:pt x="2459" y="12260"/>
                    <a:pt x="2524" y="12130"/>
                    <a:pt x="2524" y="11872"/>
                  </a:cubicBezTo>
                  <a:cubicBezTo>
                    <a:pt x="2471" y="10709"/>
                    <a:pt x="3173" y="9979"/>
                    <a:pt x="4137" y="9979"/>
                  </a:cubicBezTo>
                  <a:cubicBezTo>
                    <a:pt x="4354" y="9979"/>
                    <a:pt x="4583" y="10015"/>
                    <a:pt x="4821" y="10093"/>
                  </a:cubicBezTo>
                  <a:cubicBezTo>
                    <a:pt x="5500" y="10287"/>
                    <a:pt x="5920" y="10901"/>
                    <a:pt x="5953" y="11580"/>
                  </a:cubicBezTo>
                  <a:cubicBezTo>
                    <a:pt x="5985" y="12227"/>
                    <a:pt x="5662" y="12874"/>
                    <a:pt x="5079" y="13198"/>
                  </a:cubicBezTo>
                  <a:cubicBezTo>
                    <a:pt x="4806" y="13380"/>
                    <a:pt x="4496" y="13470"/>
                    <a:pt x="4188" y="13470"/>
                  </a:cubicBezTo>
                  <a:cubicBezTo>
                    <a:pt x="3841" y="13470"/>
                    <a:pt x="3495" y="13356"/>
                    <a:pt x="3203" y="13133"/>
                  </a:cubicBezTo>
                  <a:cubicBezTo>
                    <a:pt x="3013" y="12943"/>
                    <a:pt x="2776" y="12867"/>
                    <a:pt x="2533" y="12867"/>
                  </a:cubicBezTo>
                  <a:cubicBezTo>
                    <a:pt x="2487" y="12867"/>
                    <a:pt x="2441" y="12869"/>
                    <a:pt x="2395" y="12874"/>
                  </a:cubicBezTo>
                  <a:cubicBezTo>
                    <a:pt x="2071" y="12939"/>
                    <a:pt x="1715" y="13004"/>
                    <a:pt x="1392" y="13036"/>
                  </a:cubicBezTo>
                  <a:cubicBezTo>
                    <a:pt x="1068" y="13068"/>
                    <a:pt x="874" y="13198"/>
                    <a:pt x="971" y="13618"/>
                  </a:cubicBezTo>
                  <a:cubicBezTo>
                    <a:pt x="1424" y="15333"/>
                    <a:pt x="1845" y="17079"/>
                    <a:pt x="2233" y="18794"/>
                  </a:cubicBezTo>
                  <a:cubicBezTo>
                    <a:pt x="2305" y="19059"/>
                    <a:pt x="2396" y="19199"/>
                    <a:pt x="2585" y="19199"/>
                  </a:cubicBezTo>
                  <a:cubicBezTo>
                    <a:pt x="2649" y="19199"/>
                    <a:pt x="2725" y="19182"/>
                    <a:pt x="2815" y="19150"/>
                  </a:cubicBezTo>
                  <a:cubicBezTo>
                    <a:pt x="3171" y="19053"/>
                    <a:pt x="3527" y="18955"/>
                    <a:pt x="3882" y="18955"/>
                  </a:cubicBezTo>
                  <a:cubicBezTo>
                    <a:pt x="4206" y="18923"/>
                    <a:pt x="4335" y="18761"/>
                    <a:pt x="4368" y="18438"/>
                  </a:cubicBezTo>
                  <a:cubicBezTo>
                    <a:pt x="4465" y="17597"/>
                    <a:pt x="4918" y="17176"/>
                    <a:pt x="5856" y="17047"/>
                  </a:cubicBezTo>
                  <a:cubicBezTo>
                    <a:pt x="5884" y="17046"/>
                    <a:pt x="5912" y="17045"/>
                    <a:pt x="5940" y="17045"/>
                  </a:cubicBezTo>
                  <a:cubicBezTo>
                    <a:pt x="6520" y="17045"/>
                    <a:pt x="7035" y="17363"/>
                    <a:pt x="7344" y="17888"/>
                  </a:cubicBezTo>
                  <a:cubicBezTo>
                    <a:pt x="7635" y="18535"/>
                    <a:pt x="7473" y="19311"/>
                    <a:pt x="6923" y="19797"/>
                  </a:cubicBezTo>
                  <a:cubicBezTo>
                    <a:pt x="6653" y="20012"/>
                    <a:pt x="6223" y="20148"/>
                    <a:pt x="5816" y="20148"/>
                  </a:cubicBezTo>
                  <a:cubicBezTo>
                    <a:pt x="5492" y="20148"/>
                    <a:pt x="5183" y="20062"/>
                    <a:pt x="4982" y="19861"/>
                  </a:cubicBezTo>
                  <a:cubicBezTo>
                    <a:pt x="4728" y="19588"/>
                    <a:pt x="4462" y="19479"/>
                    <a:pt x="4177" y="19479"/>
                  </a:cubicBezTo>
                  <a:cubicBezTo>
                    <a:pt x="3991" y="19479"/>
                    <a:pt x="3796" y="19526"/>
                    <a:pt x="3591" y="19602"/>
                  </a:cubicBezTo>
                  <a:cubicBezTo>
                    <a:pt x="3333" y="19667"/>
                    <a:pt x="3074" y="19732"/>
                    <a:pt x="2815" y="19732"/>
                  </a:cubicBezTo>
                  <a:cubicBezTo>
                    <a:pt x="2589" y="19732"/>
                    <a:pt x="2524" y="19797"/>
                    <a:pt x="2556" y="20023"/>
                  </a:cubicBezTo>
                  <a:cubicBezTo>
                    <a:pt x="3009" y="21867"/>
                    <a:pt x="3430" y="23678"/>
                    <a:pt x="3850" y="25522"/>
                  </a:cubicBezTo>
                  <a:cubicBezTo>
                    <a:pt x="3877" y="25682"/>
                    <a:pt x="3947" y="25797"/>
                    <a:pt x="4097" y="25797"/>
                  </a:cubicBezTo>
                  <a:cubicBezTo>
                    <a:pt x="4130" y="25797"/>
                    <a:pt x="4166" y="25792"/>
                    <a:pt x="4206" y="25781"/>
                  </a:cubicBezTo>
                  <a:cubicBezTo>
                    <a:pt x="4723" y="25684"/>
                    <a:pt x="5241" y="25587"/>
                    <a:pt x="5759" y="25489"/>
                  </a:cubicBezTo>
                  <a:cubicBezTo>
                    <a:pt x="5920" y="25457"/>
                    <a:pt x="6050" y="25328"/>
                    <a:pt x="6082" y="25166"/>
                  </a:cubicBezTo>
                  <a:cubicBezTo>
                    <a:pt x="6274" y="24326"/>
                    <a:pt x="6804" y="23860"/>
                    <a:pt x="7514" y="23860"/>
                  </a:cubicBezTo>
                  <a:cubicBezTo>
                    <a:pt x="7761" y="23860"/>
                    <a:pt x="8030" y="23917"/>
                    <a:pt x="8314" y="24034"/>
                  </a:cubicBezTo>
                  <a:cubicBezTo>
                    <a:pt x="8896" y="24196"/>
                    <a:pt x="9317" y="24713"/>
                    <a:pt x="9349" y="25328"/>
                  </a:cubicBezTo>
                  <a:cubicBezTo>
                    <a:pt x="9446" y="26007"/>
                    <a:pt x="9123" y="26686"/>
                    <a:pt x="8508" y="26977"/>
                  </a:cubicBezTo>
                  <a:cubicBezTo>
                    <a:pt x="8222" y="27136"/>
                    <a:pt x="7890" y="27240"/>
                    <a:pt x="7580" y="27240"/>
                  </a:cubicBezTo>
                  <a:cubicBezTo>
                    <a:pt x="7257" y="27240"/>
                    <a:pt x="6959" y="27128"/>
                    <a:pt x="6761" y="26848"/>
                  </a:cubicBezTo>
                  <a:cubicBezTo>
                    <a:pt x="6393" y="26296"/>
                    <a:pt x="6000" y="26106"/>
                    <a:pt x="5556" y="26106"/>
                  </a:cubicBezTo>
                  <a:cubicBezTo>
                    <a:pt x="5297" y="26106"/>
                    <a:pt x="5021" y="26171"/>
                    <a:pt x="4723" y="26266"/>
                  </a:cubicBezTo>
                  <a:lnTo>
                    <a:pt x="4626" y="26266"/>
                  </a:lnTo>
                  <a:cubicBezTo>
                    <a:pt x="4174" y="26266"/>
                    <a:pt x="4012" y="26428"/>
                    <a:pt x="4141" y="26880"/>
                  </a:cubicBezTo>
                  <a:cubicBezTo>
                    <a:pt x="4594" y="28595"/>
                    <a:pt x="5015" y="30309"/>
                    <a:pt x="5435" y="31991"/>
                  </a:cubicBezTo>
                  <a:cubicBezTo>
                    <a:pt x="5503" y="32287"/>
                    <a:pt x="5604" y="32407"/>
                    <a:pt x="5792" y="32407"/>
                  </a:cubicBezTo>
                  <a:cubicBezTo>
                    <a:pt x="5872" y="32407"/>
                    <a:pt x="5967" y="32385"/>
                    <a:pt x="6082" y="32347"/>
                  </a:cubicBezTo>
                  <a:cubicBezTo>
                    <a:pt x="6470" y="32218"/>
                    <a:pt x="6858" y="32121"/>
                    <a:pt x="7279" y="32056"/>
                  </a:cubicBezTo>
                  <a:cubicBezTo>
                    <a:pt x="7635" y="32023"/>
                    <a:pt x="7926" y="31765"/>
                    <a:pt x="7990" y="31409"/>
                  </a:cubicBezTo>
                  <a:cubicBezTo>
                    <a:pt x="8150" y="30823"/>
                    <a:pt x="8859" y="30412"/>
                    <a:pt x="9520" y="30412"/>
                  </a:cubicBezTo>
                  <a:cubicBezTo>
                    <a:pt x="9661" y="30412"/>
                    <a:pt x="9800" y="30431"/>
                    <a:pt x="9931" y="30471"/>
                  </a:cubicBezTo>
                  <a:cubicBezTo>
                    <a:pt x="10708" y="30730"/>
                    <a:pt x="11160" y="31538"/>
                    <a:pt x="10999" y="32347"/>
                  </a:cubicBezTo>
                  <a:cubicBezTo>
                    <a:pt x="10869" y="32962"/>
                    <a:pt x="10384" y="33447"/>
                    <a:pt x="9770" y="33544"/>
                  </a:cubicBezTo>
                  <a:cubicBezTo>
                    <a:pt x="9684" y="33557"/>
                    <a:pt x="9599" y="33564"/>
                    <a:pt x="9514" y="33564"/>
                  </a:cubicBezTo>
                  <a:cubicBezTo>
                    <a:pt x="8989" y="33564"/>
                    <a:pt x="8491" y="33310"/>
                    <a:pt x="8185" y="32864"/>
                  </a:cubicBezTo>
                  <a:cubicBezTo>
                    <a:pt x="8077" y="32702"/>
                    <a:pt x="7968" y="32518"/>
                    <a:pt x="7747" y="32518"/>
                  </a:cubicBezTo>
                  <a:cubicBezTo>
                    <a:pt x="7704" y="32518"/>
                    <a:pt x="7656" y="32525"/>
                    <a:pt x="7602" y="32541"/>
                  </a:cubicBezTo>
                  <a:cubicBezTo>
                    <a:pt x="7085" y="32670"/>
                    <a:pt x="6600" y="32800"/>
                    <a:pt x="6082" y="32897"/>
                  </a:cubicBezTo>
                  <a:cubicBezTo>
                    <a:pt x="5791" y="32962"/>
                    <a:pt x="5726" y="33091"/>
                    <a:pt x="5791" y="33382"/>
                  </a:cubicBezTo>
                  <a:cubicBezTo>
                    <a:pt x="6050" y="34320"/>
                    <a:pt x="6276" y="35290"/>
                    <a:pt x="6503" y="36229"/>
                  </a:cubicBezTo>
                  <a:lnTo>
                    <a:pt x="6470" y="36229"/>
                  </a:lnTo>
                  <a:cubicBezTo>
                    <a:pt x="6697" y="37167"/>
                    <a:pt x="6988" y="38105"/>
                    <a:pt x="7149" y="39075"/>
                  </a:cubicBezTo>
                  <a:cubicBezTo>
                    <a:pt x="7176" y="39340"/>
                    <a:pt x="7398" y="39562"/>
                    <a:pt x="7656" y="39562"/>
                  </a:cubicBezTo>
                  <a:cubicBezTo>
                    <a:pt x="7712" y="39562"/>
                    <a:pt x="7770" y="39551"/>
                    <a:pt x="7829" y="39528"/>
                  </a:cubicBezTo>
                  <a:cubicBezTo>
                    <a:pt x="8249" y="39463"/>
                    <a:pt x="8670" y="39334"/>
                    <a:pt x="9090" y="39269"/>
                  </a:cubicBezTo>
                  <a:cubicBezTo>
                    <a:pt x="9414" y="39237"/>
                    <a:pt x="9640" y="38978"/>
                    <a:pt x="9673" y="38687"/>
                  </a:cubicBezTo>
                  <a:cubicBezTo>
                    <a:pt x="9779" y="37757"/>
                    <a:pt x="10490" y="37315"/>
                    <a:pt x="11204" y="37315"/>
                  </a:cubicBezTo>
                  <a:cubicBezTo>
                    <a:pt x="12006" y="37315"/>
                    <a:pt x="12812" y="37870"/>
                    <a:pt x="12778" y="38913"/>
                  </a:cubicBezTo>
                  <a:cubicBezTo>
                    <a:pt x="12745" y="39657"/>
                    <a:pt x="12293" y="40304"/>
                    <a:pt x="11646" y="40595"/>
                  </a:cubicBezTo>
                  <a:cubicBezTo>
                    <a:pt x="11513" y="40630"/>
                    <a:pt x="11377" y="40647"/>
                    <a:pt x="11242" y="40647"/>
                  </a:cubicBezTo>
                  <a:cubicBezTo>
                    <a:pt x="10751" y="40647"/>
                    <a:pt x="10268" y="40426"/>
                    <a:pt x="9964" y="40045"/>
                  </a:cubicBezTo>
                  <a:cubicBezTo>
                    <a:pt x="9868" y="39878"/>
                    <a:pt x="9702" y="39782"/>
                    <a:pt x="9530" y="39782"/>
                  </a:cubicBezTo>
                  <a:cubicBezTo>
                    <a:pt x="9470" y="39782"/>
                    <a:pt x="9408" y="39794"/>
                    <a:pt x="9349" y="39819"/>
                  </a:cubicBezTo>
                  <a:cubicBezTo>
                    <a:pt x="8927" y="39960"/>
                    <a:pt x="8479" y="40052"/>
                    <a:pt x="8008" y="40052"/>
                  </a:cubicBezTo>
                  <a:cubicBezTo>
                    <a:pt x="7938" y="40052"/>
                    <a:pt x="7867" y="40050"/>
                    <a:pt x="7796" y="40045"/>
                  </a:cubicBezTo>
                  <a:cubicBezTo>
                    <a:pt x="7775" y="40043"/>
                    <a:pt x="7754" y="40041"/>
                    <a:pt x="7734" y="40041"/>
                  </a:cubicBezTo>
                  <a:cubicBezTo>
                    <a:pt x="7523" y="40041"/>
                    <a:pt x="7449" y="40199"/>
                    <a:pt x="7538" y="40466"/>
                  </a:cubicBezTo>
                  <a:cubicBezTo>
                    <a:pt x="7990" y="42342"/>
                    <a:pt x="8476" y="44218"/>
                    <a:pt x="8929" y="46094"/>
                  </a:cubicBezTo>
                  <a:cubicBezTo>
                    <a:pt x="8998" y="46303"/>
                    <a:pt x="9084" y="46395"/>
                    <a:pt x="9234" y="46395"/>
                  </a:cubicBezTo>
                  <a:cubicBezTo>
                    <a:pt x="9294" y="46395"/>
                    <a:pt x="9363" y="46381"/>
                    <a:pt x="9446" y="46353"/>
                  </a:cubicBezTo>
                  <a:cubicBezTo>
                    <a:pt x="9931" y="46224"/>
                    <a:pt x="10449" y="46094"/>
                    <a:pt x="10966" y="45965"/>
                  </a:cubicBezTo>
                  <a:cubicBezTo>
                    <a:pt x="11193" y="45965"/>
                    <a:pt x="11387" y="45738"/>
                    <a:pt x="11419" y="45512"/>
                  </a:cubicBezTo>
                  <a:cubicBezTo>
                    <a:pt x="11581" y="44736"/>
                    <a:pt x="12260" y="44186"/>
                    <a:pt x="13069" y="44153"/>
                  </a:cubicBezTo>
                  <a:cubicBezTo>
                    <a:pt x="13748" y="44186"/>
                    <a:pt x="14363" y="44639"/>
                    <a:pt x="14557" y="45318"/>
                  </a:cubicBezTo>
                  <a:cubicBezTo>
                    <a:pt x="14719" y="45932"/>
                    <a:pt x="14557" y="46612"/>
                    <a:pt x="14072" y="47065"/>
                  </a:cubicBezTo>
                  <a:cubicBezTo>
                    <a:pt x="13758" y="47308"/>
                    <a:pt x="13388" y="47430"/>
                    <a:pt x="13018" y="47430"/>
                  </a:cubicBezTo>
                  <a:cubicBezTo>
                    <a:pt x="12700" y="47430"/>
                    <a:pt x="12382" y="47341"/>
                    <a:pt x="12099" y="47162"/>
                  </a:cubicBezTo>
                  <a:cubicBezTo>
                    <a:pt x="11581" y="46968"/>
                    <a:pt x="11031" y="46806"/>
                    <a:pt x="10481" y="46741"/>
                  </a:cubicBezTo>
                  <a:lnTo>
                    <a:pt x="10352" y="46741"/>
                  </a:lnTo>
                  <a:cubicBezTo>
                    <a:pt x="9252" y="46773"/>
                    <a:pt x="9155" y="46935"/>
                    <a:pt x="9414" y="47970"/>
                  </a:cubicBezTo>
                  <a:cubicBezTo>
                    <a:pt x="9446" y="48100"/>
                    <a:pt x="9478" y="48261"/>
                    <a:pt x="9511" y="48391"/>
                  </a:cubicBezTo>
                  <a:cubicBezTo>
                    <a:pt x="9834" y="49749"/>
                    <a:pt x="10125" y="51108"/>
                    <a:pt x="10449" y="52466"/>
                  </a:cubicBezTo>
                  <a:cubicBezTo>
                    <a:pt x="10509" y="52678"/>
                    <a:pt x="10513" y="52890"/>
                    <a:pt x="10805" y="52890"/>
                  </a:cubicBezTo>
                  <a:cubicBezTo>
                    <a:pt x="10825" y="52890"/>
                    <a:pt x="10846" y="52889"/>
                    <a:pt x="10869" y="52887"/>
                  </a:cubicBezTo>
                  <a:cubicBezTo>
                    <a:pt x="11484" y="52822"/>
                    <a:pt x="12099" y="52693"/>
                    <a:pt x="12681" y="52531"/>
                  </a:cubicBezTo>
                  <a:cubicBezTo>
                    <a:pt x="12907" y="52466"/>
                    <a:pt x="12972" y="52337"/>
                    <a:pt x="13004" y="52143"/>
                  </a:cubicBezTo>
                  <a:cubicBezTo>
                    <a:pt x="13069" y="51431"/>
                    <a:pt x="13651" y="50849"/>
                    <a:pt x="14363" y="50784"/>
                  </a:cubicBezTo>
                  <a:cubicBezTo>
                    <a:pt x="14420" y="50778"/>
                    <a:pt x="14477" y="50775"/>
                    <a:pt x="14533" y="50775"/>
                  </a:cubicBezTo>
                  <a:cubicBezTo>
                    <a:pt x="15084" y="50775"/>
                    <a:pt x="15593" y="51056"/>
                    <a:pt x="15915" y="51496"/>
                  </a:cubicBezTo>
                  <a:cubicBezTo>
                    <a:pt x="16336" y="52111"/>
                    <a:pt x="16368" y="52952"/>
                    <a:pt x="15948" y="53566"/>
                  </a:cubicBezTo>
                  <a:cubicBezTo>
                    <a:pt x="15627" y="54031"/>
                    <a:pt x="15123" y="54266"/>
                    <a:pt x="14622" y="54266"/>
                  </a:cubicBezTo>
                  <a:cubicBezTo>
                    <a:pt x="14113" y="54266"/>
                    <a:pt x="13605" y="54023"/>
                    <a:pt x="13295" y="53534"/>
                  </a:cubicBezTo>
                  <a:cubicBezTo>
                    <a:pt x="13188" y="53373"/>
                    <a:pt x="13125" y="53146"/>
                    <a:pt x="12923" y="53146"/>
                  </a:cubicBezTo>
                  <a:cubicBezTo>
                    <a:pt x="12881" y="53146"/>
                    <a:pt x="12833" y="53156"/>
                    <a:pt x="12778" y="53178"/>
                  </a:cubicBezTo>
                  <a:cubicBezTo>
                    <a:pt x="12320" y="53313"/>
                    <a:pt x="11839" y="53380"/>
                    <a:pt x="11373" y="53380"/>
                  </a:cubicBezTo>
                  <a:cubicBezTo>
                    <a:pt x="11280" y="53380"/>
                    <a:pt x="11187" y="53378"/>
                    <a:pt x="11096" y="53372"/>
                  </a:cubicBezTo>
                  <a:cubicBezTo>
                    <a:pt x="10643" y="53372"/>
                    <a:pt x="10675" y="53534"/>
                    <a:pt x="10772" y="53825"/>
                  </a:cubicBezTo>
                  <a:cubicBezTo>
                    <a:pt x="11193" y="55378"/>
                    <a:pt x="11549" y="56930"/>
                    <a:pt x="11937" y="58483"/>
                  </a:cubicBezTo>
                  <a:cubicBezTo>
                    <a:pt x="12066" y="58806"/>
                    <a:pt x="12034" y="59195"/>
                    <a:pt x="12228" y="59389"/>
                  </a:cubicBezTo>
                  <a:cubicBezTo>
                    <a:pt x="12301" y="59462"/>
                    <a:pt x="12379" y="59488"/>
                    <a:pt x="12461" y="59488"/>
                  </a:cubicBezTo>
                  <a:cubicBezTo>
                    <a:pt x="12669" y="59488"/>
                    <a:pt x="12901" y="59315"/>
                    <a:pt x="13134" y="59292"/>
                  </a:cubicBezTo>
                  <a:cubicBezTo>
                    <a:pt x="13295" y="59292"/>
                    <a:pt x="13489" y="59259"/>
                    <a:pt x="13651" y="59259"/>
                  </a:cubicBezTo>
                  <a:cubicBezTo>
                    <a:pt x="13691" y="59266"/>
                    <a:pt x="13731" y="59269"/>
                    <a:pt x="13770" y="59269"/>
                  </a:cubicBezTo>
                  <a:cubicBezTo>
                    <a:pt x="14110" y="59269"/>
                    <a:pt x="14402" y="59025"/>
                    <a:pt x="14460" y="58677"/>
                  </a:cubicBezTo>
                  <a:cubicBezTo>
                    <a:pt x="14622" y="58386"/>
                    <a:pt x="14880" y="58127"/>
                    <a:pt x="15204" y="58030"/>
                  </a:cubicBezTo>
                  <a:cubicBezTo>
                    <a:pt x="15477" y="57855"/>
                    <a:pt x="15777" y="57772"/>
                    <a:pt x="16071" y="57772"/>
                  </a:cubicBezTo>
                  <a:cubicBezTo>
                    <a:pt x="16646" y="57772"/>
                    <a:pt x="17201" y="58088"/>
                    <a:pt x="17500" y="58645"/>
                  </a:cubicBezTo>
                  <a:cubicBezTo>
                    <a:pt x="17889" y="59421"/>
                    <a:pt x="17597" y="60359"/>
                    <a:pt x="16886" y="60844"/>
                  </a:cubicBezTo>
                  <a:cubicBezTo>
                    <a:pt x="16556" y="61047"/>
                    <a:pt x="16171" y="61151"/>
                    <a:pt x="15806" y="61151"/>
                  </a:cubicBezTo>
                  <a:cubicBezTo>
                    <a:pt x="15240" y="61151"/>
                    <a:pt x="14721" y="60902"/>
                    <a:pt x="14525" y="60391"/>
                  </a:cubicBezTo>
                  <a:cubicBezTo>
                    <a:pt x="14356" y="59961"/>
                    <a:pt x="14133" y="59855"/>
                    <a:pt x="13882" y="59855"/>
                  </a:cubicBezTo>
                  <a:cubicBezTo>
                    <a:pt x="13698" y="59855"/>
                    <a:pt x="13500" y="59911"/>
                    <a:pt x="13295" y="59939"/>
                  </a:cubicBezTo>
                  <a:cubicBezTo>
                    <a:pt x="13134" y="59939"/>
                    <a:pt x="12972" y="60036"/>
                    <a:pt x="12810" y="60036"/>
                  </a:cubicBezTo>
                  <a:cubicBezTo>
                    <a:pt x="12454" y="60068"/>
                    <a:pt x="12422" y="60262"/>
                    <a:pt x="12519" y="60585"/>
                  </a:cubicBezTo>
                  <a:cubicBezTo>
                    <a:pt x="12810" y="61750"/>
                    <a:pt x="13101" y="62947"/>
                    <a:pt x="13360" y="64111"/>
                  </a:cubicBezTo>
                  <a:lnTo>
                    <a:pt x="53890" y="53954"/>
                  </a:lnTo>
                  <a:cubicBezTo>
                    <a:pt x="53567" y="52564"/>
                    <a:pt x="53179" y="51205"/>
                    <a:pt x="52823" y="49814"/>
                  </a:cubicBezTo>
                  <a:cubicBezTo>
                    <a:pt x="50332" y="40272"/>
                    <a:pt x="48036" y="30665"/>
                    <a:pt x="45480" y="21155"/>
                  </a:cubicBezTo>
                  <a:cubicBezTo>
                    <a:pt x="44154" y="16335"/>
                    <a:pt x="42957" y="11483"/>
                    <a:pt x="41728" y="6664"/>
                  </a:cubicBezTo>
                  <a:cubicBezTo>
                    <a:pt x="41696" y="6534"/>
                    <a:pt x="41663" y="6405"/>
                    <a:pt x="41631" y="6276"/>
                  </a:cubicBezTo>
                  <a:cubicBezTo>
                    <a:pt x="41113" y="4238"/>
                    <a:pt x="40564" y="2168"/>
                    <a:pt x="40111" y="97"/>
                  </a:cubicBezTo>
                  <a:lnTo>
                    <a:pt x="400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045" name="Google Shape;4045;p72"/>
          <p:cNvSpPr/>
          <p:nvPr/>
        </p:nvSpPr>
        <p:spPr>
          <a:xfrm>
            <a:off x="4213000" y="3192400"/>
            <a:ext cx="17050" cy="14600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6" name="Google Shape;4046;p72"/>
          <p:cNvSpPr/>
          <p:nvPr/>
        </p:nvSpPr>
        <p:spPr>
          <a:xfrm>
            <a:off x="4077625" y="1089725"/>
            <a:ext cx="152425" cy="152825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6" name="جدول 2">
            <a:extLst>
              <a:ext uri="{FF2B5EF4-FFF2-40B4-BE49-F238E27FC236}">
                <a16:creationId xmlns:a16="http://schemas.microsoft.com/office/drawing/2014/main" xmlns="" id="{89678854-AE7F-4F37-8772-9DE6498EDF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207167"/>
              </p:ext>
            </p:extLst>
          </p:nvPr>
        </p:nvGraphicFramePr>
        <p:xfrm>
          <a:off x="2620917" y="1441779"/>
          <a:ext cx="5639889" cy="2469971"/>
        </p:xfrm>
        <a:graphic>
          <a:graphicData uri="http://schemas.openxmlformats.org/drawingml/2006/table">
            <a:tbl>
              <a:tblPr rtl="1" firstRow="1" bandRow="1">
                <a:tableStyleId>{7DF18680-E054-41AD-8BC1-D1AEF772440D}</a:tableStyleId>
              </a:tblPr>
              <a:tblGrid>
                <a:gridCol w="3612969">
                  <a:extLst>
                    <a:ext uri="{9D8B030D-6E8A-4147-A177-3AD203B41FA5}">
                      <a16:colId xmlns:a16="http://schemas.microsoft.com/office/drawing/2014/main" xmlns="" val="1334537622"/>
                    </a:ext>
                  </a:extLst>
                </a:gridCol>
                <a:gridCol w="2026920">
                  <a:extLst>
                    <a:ext uri="{9D8B030D-6E8A-4147-A177-3AD203B41FA5}">
                      <a16:colId xmlns:a16="http://schemas.microsoft.com/office/drawing/2014/main" xmlns="" val="3801433176"/>
                    </a:ext>
                  </a:extLst>
                </a:gridCol>
              </a:tblGrid>
              <a:tr h="508817"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Meaning</a:t>
                      </a:r>
                      <a:endParaRPr lang="ar-S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Word</a:t>
                      </a:r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1004847"/>
                  </a:ext>
                </a:extLst>
              </a:tr>
              <a:tr h="508817">
                <a:tc>
                  <a:txBody>
                    <a:bodyPr/>
                    <a:lstStyle/>
                    <a:p>
                      <a:pPr rtl="1"/>
                      <a:r>
                        <a:rPr lang="en-US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copy</a:t>
                      </a:r>
                      <a:endParaRPr lang="ar-SA" sz="20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13982568"/>
                  </a:ext>
                </a:extLst>
              </a:tr>
              <a:tr h="434703"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not working correctly</a:t>
                      </a:r>
                      <a:endParaRPr lang="ar-SA" sz="20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80434693"/>
                  </a:ext>
                </a:extLst>
              </a:tr>
              <a:tr h="508817">
                <a:tc>
                  <a:txBody>
                    <a:bodyPr/>
                    <a:lstStyle/>
                    <a:p>
                      <a:pPr rtl="1"/>
                      <a:r>
                        <a:rPr lang="en-US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Not clear</a:t>
                      </a:r>
                      <a:endParaRPr lang="ar-SA" sz="20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81842699"/>
                  </a:ext>
                </a:extLst>
              </a:tr>
              <a:tr h="508817">
                <a:tc>
                  <a:txBody>
                    <a:bodyPr/>
                    <a:lstStyle/>
                    <a:p>
                      <a:pPr rtl="1"/>
                      <a:r>
                        <a:rPr lang="en-US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67088585"/>
                  </a:ext>
                </a:extLst>
              </a:tr>
            </a:tbl>
          </a:graphicData>
        </a:graphic>
      </p:graphicFrame>
      <p:sp>
        <p:nvSpPr>
          <p:cNvPr id="12" name="مربع نص 5">
            <a:extLst>
              <a:ext uri="{FF2B5EF4-FFF2-40B4-BE49-F238E27FC236}">
                <a16:creationId xmlns:a16="http://schemas.microsoft.com/office/drawing/2014/main" xmlns="" id="{6533B329-AA33-41A0-8053-55FE4186303B}"/>
              </a:ext>
            </a:extLst>
          </p:cNvPr>
          <p:cNvSpPr txBox="1"/>
          <p:nvPr/>
        </p:nvSpPr>
        <p:spPr>
          <a:xfrm>
            <a:off x="3308936" y="2887724"/>
            <a:ext cx="1263064" cy="4970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3333CC"/>
                </a:solidFill>
                <a:sym typeface="Wingdings" panose="05000000000000000000" pitchFamily="2" charset="2"/>
              </a:rPr>
              <a:t>fuzzy</a:t>
            </a:r>
            <a:endParaRPr lang="ar-SA" sz="2000" b="1" dirty="0">
              <a:solidFill>
                <a:srgbClr val="3333CC"/>
              </a:solidFill>
            </a:endParaRPr>
          </a:p>
        </p:txBody>
      </p:sp>
      <p:sp>
        <p:nvSpPr>
          <p:cNvPr id="13" name="مربع نص 5">
            <a:extLst>
              <a:ext uri="{FF2B5EF4-FFF2-40B4-BE49-F238E27FC236}">
                <a16:creationId xmlns:a16="http://schemas.microsoft.com/office/drawing/2014/main" xmlns="" id="{F123DE67-930A-4FFC-A741-23EBDC258A67}"/>
              </a:ext>
            </a:extLst>
          </p:cNvPr>
          <p:cNvSpPr txBox="1"/>
          <p:nvPr/>
        </p:nvSpPr>
        <p:spPr>
          <a:xfrm>
            <a:off x="3222602" y="3329081"/>
            <a:ext cx="1263064" cy="4970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3333CC"/>
                </a:solidFill>
                <a:sym typeface="Wingdings" panose="05000000000000000000" pitchFamily="2" charset="2"/>
              </a:rPr>
              <a:t>episode</a:t>
            </a:r>
            <a:endParaRPr lang="ar-SA" sz="2000" b="1" dirty="0">
              <a:solidFill>
                <a:srgbClr val="3333CC"/>
              </a:solidFill>
            </a:endParaRPr>
          </a:p>
        </p:txBody>
      </p:sp>
      <p:sp>
        <p:nvSpPr>
          <p:cNvPr id="14" name="مربع نص 5">
            <a:extLst>
              <a:ext uri="{FF2B5EF4-FFF2-40B4-BE49-F238E27FC236}">
                <a16:creationId xmlns:a16="http://schemas.microsoft.com/office/drawing/2014/main" xmlns="" id="{C42C3EAB-552C-42F8-8788-23084633A025}"/>
              </a:ext>
            </a:extLst>
          </p:cNvPr>
          <p:cNvSpPr txBox="1"/>
          <p:nvPr/>
        </p:nvSpPr>
        <p:spPr>
          <a:xfrm>
            <a:off x="2957615" y="1892577"/>
            <a:ext cx="1263064" cy="4970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3333CC"/>
                </a:solidFill>
                <a:sym typeface="Wingdings" panose="05000000000000000000" pitchFamily="2" charset="2"/>
              </a:rPr>
              <a:t>backup</a:t>
            </a:r>
            <a:endParaRPr lang="ar-SA" sz="2000" b="1" dirty="0">
              <a:solidFill>
                <a:srgbClr val="3333CC"/>
              </a:solidFill>
            </a:endParaRPr>
          </a:p>
        </p:txBody>
      </p:sp>
      <p:sp>
        <p:nvSpPr>
          <p:cNvPr id="15" name="مربع نص 5">
            <a:extLst>
              <a:ext uri="{FF2B5EF4-FFF2-40B4-BE49-F238E27FC236}">
                <a16:creationId xmlns:a16="http://schemas.microsoft.com/office/drawing/2014/main" xmlns="" id="{496F6CC6-7222-4596-A03C-75016CB1145D}"/>
              </a:ext>
            </a:extLst>
          </p:cNvPr>
          <p:cNvSpPr txBox="1"/>
          <p:nvPr/>
        </p:nvSpPr>
        <p:spPr>
          <a:xfrm>
            <a:off x="2657113" y="2395025"/>
            <a:ext cx="2042320" cy="496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3333CC"/>
                </a:solidFill>
                <a:sym typeface="Wingdings" panose="05000000000000000000" pitchFamily="2" charset="2"/>
              </a:rPr>
              <a:t>malfunctioning</a:t>
            </a:r>
            <a:endParaRPr lang="ar-SA" sz="2000" b="1" dirty="0">
              <a:solidFill>
                <a:srgbClr val="3333CC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xmlns="" id="{A08D307B-B309-4504-BF79-C613DC0476FE}"/>
              </a:ext>
            </a:extLst>
          </p:cNvPr>
          <p:cNvSpPr txBox="1"/>
          <p:nvPr/>
        </p:nvSpPr>
        <p:spPr>
          <a:xfrm>
            <a:off x="841827" y="195943"/>
            <a:ext cx="723537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sym typeface="Wingdings" panose="05000000000000000000" pitchFamily="2" charset="2"/>
              </a:rPr>
              <a:t></a:t>
            </a:r>
            <a:r>
              <a:rPr lang="en-US" sz="2800" b="1" dirty="0">
                <a:solidFill>
                  <a:schemeClr val="bg1"/>
                </a:solidFill>
              </a:rPr>
              <a:t>Match the words to their meaning</a:t>
            </a:r>
          </a:p>
        </p:txBody>
      </p:sp>
      <p:sp>
        <p:nvSpPr>
          <p:cNvPr id="20" name="Google Shape;3656;p59">
            <a:extLst>
              <a:ext uri="{FF2B5EF4-FFF2-40B4-BE49-F238E27FC236}">
                <a16:creationId xmlns:a16="http://schemas.microsoft.com/office/drawing/2014/main" xmlns="" id="{BAAB6722-8B36-433D-B84B-6B649CF402A1}"/>
              </a:ext>
            </a:extLst>
          </p:cNvPr>
          <p:cNvSpPr txBox="1">
            <a:spLocks/>
          </p:cNvSpPr>
          <p:nvPr/>
        </p:nvSpPr>
        <p:spPr>
          <a:xfrm>
            <a:off x="554845" y="1848532"/>
            <a:ext cx="15372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Backup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Google Shape;3656;p59">
            <a:extLst>
              <a:ext uri="{FF2B5EF4-FFF2-40B4-BE49-F238E27FC236}">
                <a16:creationId xmlns:a16="http://schemas.microsoft.com/office/drawing/2014/main" xmlns="" id="{61786D22-00DB-4D26-995F-8547CD1C79F5}"/>
              </a:ext>
            </a:extLst>
          </p:cNvPr>
          <p:cNvSpPr txBox="1">
            <a:spLocks/>
          </p:cNvSpPr>
          <p:nvPr/>
        </p:nvSpPr>
        <p:spPr>
          <a:xfrm>
            <a:off x="566503" y="2223532"/>
            <a:ext cx="15372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episode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Google Shape;3656;p59">
            <a:extLst>
              <a:ext uri="{FF2B5EF4-FFF2-40B4-BE49-F238E27FC236}">
                <a16:creationId xmlns:a16="http://schemas.microsoft.com/office/drawing/2014/main" xmlns="" id="{D47F8629-2A5E-439D-B31F-6B5264FFC462}"/>
              </a:ext>
            </a:extLst>
          </p:cNvPr>
          <p:cNvSpPr txBox="1">
            <a:spLocks/>
          </p:cNvSpPr>
          <p:nvPr/>
        </p:nvSpPr>
        <p:spPr>
          <a:xfrm>
            <a:off x="587462" y="2664539"/>
            <a:ext cx="15372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fuzzy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Google Shape;3656;p59">
            <a:extLst>
              <a:ext uri="{FF2B5EF4-FFF2-40B4-BE49-F238E27FC236}">
                <a16:creationId xmlns:a16="http://schemas.microsoft.com/office/drawing/2014/main" xmlns="" id="{D5D11BE7-7C18-4B8C-9AC3-09E98A270AAF}"/>
              </a:ext>
            </a:extLst>
          </p:cNvPr>
          <p:cNvSpPr txBox="1">
            <a:spLocks/>
          </p:cNvSpPr>
          <p:nvPr/>
        </p:nvSpPr>
        <p:spPr>
          <a:xfrm>
            <a:off x="417595" y="3079863"/>
            <a:ext cx="1876935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Malfunctioning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Google Shape;3650;p59">
            <a:extLst>
              <a:ext uri="{FF2B5EF4-FFF2-40B4-BE49-F238E27FC236}">
                <a16:creationId xmlns:a16="http://schemas.microsoft.com/office/drawing/2014/main" xmlns="" id="{369A8506-F2AF-413C-835B-E2BC2577E759}"/>
              </a:ext>
            </a:extLst>
          </p:cNvPr>
          <p:cNvSpPr/>
          <p:nvPr/>
        </p:nvSpPr>
        <p:spPr>
          <a:xfrm>
            <a:off x="1042851" y="1495922"/>
            <a:ext cx="210545" cy="21109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0" name="Google Shape;3460;p48"/>
          <p:cNvSpPr txBox="1">
            <a:spLocks noGrp="1"/>
          </p:cNvSpPr>
          <p:nvPr>
            <p:ph type="title"/>
          </p:nvPr>
        </p:nvSpPr>
        <p:spPr>
          <a:xfrm>
            <a:off x="-370159" y="764981"/>
            <a:ext cx="2194500" cy="87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3461" name="Google Shape;3461;p48"/>
          <p:cNvSpPr txBox="1">
            <a:spLocks noGrp="1"/>
          </p:cNvSpPr>
          <p:nvPr>
            <p:ph type="subTitle" idx="1"/>
          </p:nvPr>
        </p:nvSpPr>
        <p:spPr>
          <a:xfrm>
            <a:off x="718874" y="1405347"/>
            <a:ext cx="21945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Read</a:t>
            </a:r>
            <a:endParaRPr dirty="0"/>
          </a:p>
        </p:txBody>
      </p:sp>
      <p:sp>
        <p:nvSpPr>
          <p:cNvPr id="3462" name="Google Shape;3462;p48"/>
          <p:cNvSpPr txBox="1">
            <a:spLocks noGrp="1"/>
          </p:cNvSpPr>
          <p:nvPr>
            <p:ph type="subTitle" idx="2"/>
          </p:nvPr>
        </p:nvSpPr>
        <p:spPr>
          <a:xfrm>
            <a:off x="718874" y="1825975"/>
            <a:ext cx="2763466" cy="7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600" dirty="0"/>
              <a:t>The passage f</a:t>
            </a:r>
            <a:r>
              <a:rPr lang="en" sz="1600" dirty="0"/>
              <a:t>or specific information </a:t>
            </a:r>
            <a:endParaRPr sz="1600" dirty="0"/>
          </a:p>
        </p:txBody>
      </p:sp>
      <p:sp>
        <p:nvSpPr>
          <p:cNvPr id="3463" name="Google Shape;3463;p48"/>
          <p:cNvSpPr txBox="1">
            <a:spLocks noGrp="1"/>
          </p:cNvSpPr>
          <p:nvPr>
            <p:ph type="title" idx="3"/>
          </p:nvPr>
        </p:nvSpPr>
        <p:spPr>
          <a:xfrm>
            <a:off x="6241200" y="772665"/>
            <a:ext cx="2194500" cy="87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464" name="Google Shape;3464;p48"/>
          <p:cNvSpPr txBox="1">
            <a:spLocks noGrp="1"/>
          </p:cNvSpPr>
          <p:nvPr>
            <p:ph type="subTitle" idx="4"/>
          </p:nvPr>
        </p:nvSpPr>
        <p:spPr>
          <a:xfrm>
            <a:off x="6241200" y="1405347"/>
            <a:ext cx="21987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Recognize</a:t>
            </a:r>
            <a:endParaRPr dirty="0"/>
          </a:p>
        </p:txBody>
      </p:sp>
      <p:sp>
        <p:nvSpPr>
          <p:cNvPr id="3465" name="Google Shape;3465;p48"/>
          <p:cNvSpPr txBox="1">
            <a:spLocks noGrp="1"/>
          </p:cNvSpPr>
          <p:nvPr>
            <p:ph type="subTitle" idx="5"/>
          </p:nvPr>
        </p:nvSpPr>
        <p:spPr>
          <a:xfrm>
            <a:off x="6241200" y="1825975"/>
            <a:ext cx="2453220" cy="7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the sentences that talk about something that went wrong.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3466" name="Google Shape;3466;p48"/>
          <p:cNvSpPr txBox="1">
            <a:spLocks noGrp="1"/>
          </p:cNvSpPr>
          <p:nvPr>
            <p:ph type="title" idx="6"/>
          </p:nvPr>
        </p:nvSpPr>
        <p:spPr>
          <a:xfrm>
            <a:off x="-264681" y="2952756"/>
            <a:ext cx="2194500" cy="87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3467" name="Google Shape;3467;p48"/>
          <p:cNvSpPr txBox="1">
            <a:spLocks noGrp="1"/>
          </p:cNvSpPr>
          <p:nvPr>
            <p:ph type="subTitle" idx="7"/>
          </p:nvPr>
        </p:nvSpPr>
        <p:spPr>
          <a:xfrm>
            <a:off x="716775" y="3552834"/>
            <a:ext cx="21987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Explain</a:t>
            </a:r>
            <a:endParaRPr dirty="0"/>
          </a:p>
        </p:txBody>
      </p:sp>
      <p:sp>
        <p:nvSpPr>
          <p:cNvPr id="3468" name="Google Shape;3468;p48"/>
          <p:cNvSpPr txBox="1">
            <a:spLocks noGrp="1"/>
          </p:cNvSpPr>
          <p:nvPr>
            <p:ph type="subTitle" idx="8"/>
          </p:nvPr>
        </p:nvSpPr>
        <p:spPr>
          <a:xfrm>
            <a:off x="720975" y="3970454"/>
            <a:ext cx="2194500" cy="7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what Murphy’s Law means </a:t>
            </a:r>
          </a:p>
          <a:p>
            <a:pPr marL="0" lvl="0" indent="0" algn="r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3469" name="Google Shape;3469;p48"/>
          <p:cNvSpPr txBox="1">
            <a:spLocks noGrp="1"/>
          </p:cNvSpPr>
          <p:nvPr>
            <p:ph type="title" idx="9"/>
          </p:nvPr>
        </p:nvSpPr>
        <p:spPr>
          <a:xfrm>
            <a:off x="6241200" y="2898968"/>
            <a:ext cx="2194500" cy="87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3470" name="Google Shape;3470;p48"/>
          <p:cNvSpPr txBox="1">
            <a:spLocks noGrp="1"/>
          </p:cNvSpPr>
          <p:nvPr>
            <p:ph type="subTitle" idx="13"/>
          </p:nvPr>
        </p:nvSpPr>
        <p:spPr>
          <a:xfrm>
            <a:off x="6241200" y="3552834"/>
            <a:ext cx="21987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Discuss </a:t>
            </a:r>
            <a:endParaRPr dirty="0"/>
          </a:p>
        </p:txBody>
      </p:sp>
      <p:sp>
        <p:nvSpPr>
          <p:cNvPr id="3471" name="Google Shape;3471;p48"/>
          <p:cNvSpPr txBox="1">
            <a:spLocks noGrp="1"/>
          </p:cNvSpPr>
          <p:nvPr>
            <p:ph type="subTitle" idx="14"/>
          </p:nvPr>
        </p:nvSpPr>
        <p:spPr>
          <a:xfrm>
            <a:off x="6241200" y="3970454"/>
            <a:ext cx="2194500" cy="7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Murphy’s law using their experience</a:t>
            </a:r>
            <a:endParaRPr sz="16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6" name="Google Shape;3461;p48">
            <a:extLst>
              <a:ext uri="{FF2B5EF4-FFF2-40B4-BE49-F238E27FC236}">
                <a16:creationId xmlns:a16="http://schemas.microsoft.com/office/drawing/2014/main" xmlns="" id="{4DBBEBB5-B3BE-4CB5-84E4-625360EB642C}"/>
              </a:ext>
            </a:extLst>
          </p:cNvPr>
          <p:cNvSpPr txBox="1">
            <a:spLocks/>
          </p:cNvSpPr>
          <p:nvPr/>
        </p:nvSpPr>
        <p:spPr>
          <a:xfrm>
            <a:off x="1851852" y="82413"/>
            <a:ext cx="4303059" cy="693674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Text"/>
              <a:buNone/>
              <a:defRPr sz="18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l">
              <a:spcAft>
                <a:spcPts val="1600"/>
              </a:spcAft>
            </a:pPr>
            <a:r>
              <a:rPr lang="en-US" sz="3200" dirty="0"/>
              <a:t>Lesson Objectives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88C45B5D-D5CA-43F4-9FD8-2ECD2DCDF0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46" t="18174" r="5544" b="5239"/>
          <a:stretch/>
        </p:blipFill>
        <p:spPr>
          <a:xfrm>
            <a:off x="1756230" y="1923145"/>
            <a:ext cx="4666342" cy="2721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BE157C78-4D87-4C02-A3F9-C8BC844FDB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87" t="31323" r="44285" b="51604"/>
          <a:stretch/>
        </p:blipFill>
        <p:spPr>
          <a:xfrm>
            <a:off x="1589314" y="304801"/>
            <a:ext cx="5029200" cy="1175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1" name="Google Shape;3561;p56"/>
          <p:cNvSpPr txBox="1">
            <a:spLocks noGrp="1"/>
          </p:cNvSpPr>
          <p:nvPr>
            <p:ph type="title"/>
          </p:nvPr>
        </p:nvSpPr>
        <p:spPr>
          <a:xfrm>
            <a:off x="2023950" y="2150850"/>
            <a:ext cx="5096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Homework </a:t>
            </a:r>
            <a:endParaRPr sz="4400" dirty="0"/>
          </a:p>
        </p:txBody>
      </p:sp>
      <p:sp>
        <p:nvSpPr>
          <p:cNvPr id="3562" name="Google Shape;3562;p56"/>
          <p:cNvSpPr txBox="1">
            <a:spLocks noGrp="1"/>
          </p:cNvSpPr>
          <p:nvPr>
            <p:ph type="subTitle" idx="1"/>
          </p:nvPr>
        </p:nvSpPr>
        <p:spPr>
          <a:xfrm>
            <a:off x="2960850" y="3249282"/>
            <a:ext cx="3222300" cy="7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 dirty="0"/>
              <a:t>Y</a:t>
            </a:r>
            <a:r>
              <a:rPr lang="en" sz="1800" dirty="0"/>
              <a:t>our workbook exercise (</a:t>
            </a:r>
            <a:r>
              <a:rPr lang="en" sz="1800" b="1" dirty="0">
                <a:solidFill>
                  <a:schemeClr val="accent3">
                    <a:lumMod val="50000"/>
                  </a:schemeClr>
                </a:solidFill>
              </a:rPr>
              <a:t>G</a:t>
            </a:r>
            <a:r>
              <a:rPr lang="en" sz="1800" dirty="0"/>
              <a:t>) p.</a:t>
            </a:r>
            <a:r>
              <a:rPr lang="en" sz="1800" b="1" dirty="0">
                <a:solidFill>
                  <a:schemeClr val="accent6">
                    <a:lumMod val="50000"/>
                  </a:schemeClr>
                </a:solidFill>
              </a:rPr>
              <a:t>83</a:t>
            </a:r>
            <a:endParaRPr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7" name="Google Shape;4067;p74"/>
          <p:cNvSpPr txBox="1">
            <a:spLocks noGrp="1"/>
          </p:cNvSpPr>
          <p:nvPr>
            <p:ph type="ctrTitle"/>
          </p:nvPr>
        </p:nvSpPr>
        <p:spPr>
          <a:xfrm>
            <a:off x="2866950" y="542700"/>
            <a:ext cx="3410100" cy="8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9A851AAE-F922-4C22-9E69-E922B4002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993" y="1845169"/>
            <a:ext cx="4174419" cy="2755631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9" name="Google Shape;3429;p47"/>
          <p:cNvSpPr/>
          <p:nvPr/>
        </p:nvSpPr>
        <p:spPr>
          <a:xfrm>
            <a:off x="3721800" y="4517531"/>
            <a:ext cx="1700400" cy="165900"/>
          </a:xfrm>
          <a:prstGeom prst="ellipse">
            <a:avLst/>
          </a:prstGeom>
          <a:solidFill>
            <a:srgbClr val="404AA9">
              <a:alpha val="44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30" name="Google Shape;3430;p47"/>
          <p:cNvGrpSpPr/>
          <p:nvPr/>
        </p:nvGrpSpPr>
        <p:grpSpPr>
          <a:xfrm>
            <a:off x="3811975" y="4149996"/>
            <a:ext cx="1520050" cy="457225"/>
            <a:chOff x="3778388" y="4149996"/>
            <a:chExt cx="1520050" cy="457225"/>
          </a:xfrm>
        </p:grpSpPr>
        <p:sp>
          <p:nvSpPr>
            <p:cNvPr id="3431" name="Google Shape;3431;p47"/>
            <p:cNvSpPr/>
            <p:nvPr/>
          </p:nvSpPr>
          <p:spPr>
            <a:xfrm>
              <a:off x="5140088" y="4279821"/>
              <a:ext cx="9925" cy="32875"/>
            </a:xfrm>
            <a:custGeom>
              <a:avLst/>
              <a:gdLst/>
              <a:ahLst/>
              <a:cxnLst/>
              <a:rect l="l" t="t" r="r" b="b"/>
              <a:pathLst>
                <a:path w="397" h="1315" extrusionOk="0">
                  <a:moveTo>
                    <a:pt x="80" y="1077"/>
                  </a:moveTo>
                  <a:cubicBezTo>
                    <a:pt x="396" y="1"/>
                    <a:pt x="254" y="349"/>
                    <a:pt x="0" y="1315"/>
                  </a:cubicBezTo>
                  <a:close/>
                </a:path>
              </a:pathLst>
            </a:custGeom>
            <a:solidFill>
              <a:srgbClr val="8D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47"/>
            <p:cNvSpPr/>
            <p:nvPr/>
          </p:nvSpPr>
          <p:spPr>
            <a:xfrm>
              <a:off x="3908238" y="4149996"/>
              <a:ext cx="11100" cy="34850"/>
            </a:xfrm>
            <a:custGeom>
              <a:avLst/>
              <a:gdLst/>
              <a:ahLst/>
              <a:cxnLst/>
              <a:rect l="l" t="t" r="r" b="b"/>
              <a:pathLst>
                <a:path w="444" h="1394" extrusionOk="0">
                  <a:moveTo>
                    <a:pt x="364" y="1140"/>
                  </a:moveTo>
                  <a:cubicBezTo>
                    <a:pt x="0" y="0"/>
                    <a:pt x="95" y="428"/>
                    <a:pt x="443" y="1394"/>
                  </a:cubicBezTo>
                  <a:cubicBezTo>
                    <a:pt x="443" y="1394"/>
                    <a:pt x="412" y="1315"/>
                    <a:pt x="364" y="1140"/>
                  </a:cubicBezTo>
                  <a:close/>
                </a:path>
              </a:pathLst>
            </a:custGeom>
            <a:solidFill>
              <a:srgbClr val="8D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47"/>
            <p:cNvSpPr/>
            <p:nvPr/>
          </p:nvSpPr>
          <p:spPr>
            <a:xfrm>
              <a:off x="3778388" y="4306346"/>
              <a:ext cx="1520050" cy="300475"/>
            </a:xfrm>
            <a:custGeom>
              <a:avLst/>
              <a:gdLst/>
              <a:ahLst/>
              <a:cxnLst/>
              <a:rect l="l" t="t" r="r" b="b"/>
              <a:pathLst>
                <a:path w="60802" h="12019" extrusionOk="0">
                  <a:moveTo>
                    <a:pt x="1505" y="1"/>
                  </a:moveTo>
                  <a:cubicBezTo>
                    <a:pt x="681" y="1"/>
                    <a:pt x="1" y="2692"/>
                    <a:pt x="1" y="6017"/>
                  </a:cubicBezTo>
                  <a:cubicBezTo>
                    <a:pt x="1" y="9327"/>
                    <a:pt x="681" y="12018"/>
                    <a:pt x="1505" y="12018"/>
                  </a:cubicBezTo>
                  <a:lnTo>
                    <a:pt x="60089" y="12018"/>
                  </a:lnTo>
                  <a:cubicBezTo>
                    <a:pt x="60485" y="12018"/>
                    <a:pt x="60802" y="11702"/>
                    <a:pt x="60802" y="11306"/>
                  </a:cubicBezTo>
                  <a:cubicBezTo>
                    <a:pt x="60802" y="11116"/>
                    <a:pt x="60659" y="10973"/>
                    <a:pt x="60469" y="10973"/>
                  </a:cubicBezTo>
                  <a:lnTo>
                    <a:pt x="40693" y="10973"/>
                  </a:lnTo>
                  <a:cubicBezTo>
                    <a:pt x="40297" y="9881"/>
                    <a:pt x="40044" y="8076"/>
                    <a:pt x="40044" y="6017"/>
                  </a:cubicBezTo>
                  <a:cubicBezTo>
                    <a:pt x="40044" y="3959"/>
                    <a:pt x="40297" y="2138"/>
                    <a:pt x="40693" y="1061"/>
                  </a:cubicBezTo>
                  <a:lnTo>
                    <a:pt x="60453" y="1061"/>
                  </a:lnTo>
                  <a:cubicBezTo>
                    <a:pt x="60643" y="1061"/>
                    <a:pt x="60802" y="903"/>
                    <a:pt x="60802" y="713"/>
                  </a:cubicBezTo>
                  <a:cubicBezTo>
                    <a:pt x="60802" y="317"/>
                    <a:pt x="60485" y="1"/>
                    <a:pt x="60089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47"/>
            <p:cNvSpPr/>
            <p:nvPr/>
          </p:nvSpPr>
          <p:spPr>
            <a:xfrm>
              <a:off x="4779463" y="4332871"/>
              <a:ext cx="16275" cy="247825"/>
            </a:xfrm>
            <a:custGeom>
              <a:avLst/>
              <a:gdLst/>
              <a:ahLst/>
              <a:cxnLst/>
              <a:rect l="l" t="t" r="r" b="b"/>
              <a:pathLst>
                <a:path w="651" h="9913" extrusionOk="0">
                  <a:moveTo>
                    <a:pt x="650" y="0"/>
                  </a:moveTo>
                  <a:cubicBezTo>
                    <a:pt x="254" y="1077"/>
                    <a:pt x="1" y="2898"/>
                    <a:pt x="1" y="4956"/>
                  </a:cubicBezTo>
                  <a:cubicBezTo>
                    <a:pt x="1" y="7015"/>
                    <a:pt x="254" y="8820"/>
                    <a:pt x="650" y="9912"/>
                  </a:cubicBezTo>
                  <a:lnTo>
                    <a:pt x="650" y="0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47"/>
            <p:cNvSpPr/>
            <p:nvPr/>
          </p:nvSpPr>
          <p:spPr>
            <a:xfrm>
              <a:off x="4795713" y="4332871"/>
              <a:ext cx="476600" cy="247825"/>
            </a:xfrm>
            <a:custGeom>
              <a:avLst/>
              <a:gdLst/>
              <a:ahLst/>
              <a:cxnLst/>
              <a:rect l="l" t="t" r="r" b="b"/>
              <a:pathLst>
                <a:path w="19064" h="9913" extrusionOk="0">
                  <a:moveTo>
                    <a:pt x="0" y="0"/>
                  </a:moveTo>
                  <a:lnTo>
                    <a:pt x="0" y="9912"/>
                  </a:lnTo>
                  <a:lnTo>
                    <a:pt x="19064" y="9912"/>
                  </a:lnTo>
                  <a:cubicBezTo>
                    <a:pt x="18668" y="8820"/>
                    <a:pt x="18415" y="7015"/>
                    <a:pt x="18415" y="4956"/>
                  </a:cubicBezTo>
                  <a:cubicBezTo>
                    <a:pt x="18415" y="2898"/>
                    <a:pt x="18668" y="1077"/>
                    <a:pt x="1906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47"/>
            <p:cNvSpPr/>
            <p:nvPr/>
          </p:nvSpPr>
          <p:spPr>
            <a:xfrm>
              <a:off x="3947813" y="4306746"/>
              <a:ext cx="195175" cy="300475"/>
            </a:xfrm>
            <a:custGeom>
              <a:avLst/>
              <a:gdLst/>
              <a:ahLst/>
              <a:cxnLst/>
              <a:rect l="l" t="t" r="r" b="b"/>
              <a:pathLst>
                <a:path w="7807" h="12019" extrusionOk="0">
                  <a:moveTo>
                    <a:pt x="1489" y="0"/>
                  </a:moveTo>
                  <a:cubicBezTo>
                    <a:pt x="665" y="0"/>
                    <a:pt x="0" y="2692"/>
                    <a:pt x="0" y="6001"/>
                  </a:cubicBezTo>
                  <a:cubicBezTo>
                    <a:pt x="0" y="9326"/>
                    <a:pt x="665" y="12018"/>
                    <a:pt x="1489" y="12018"/>
                  </a:cubicBezTo>
                  <a:lnTo>
                    <a:pt x="7806" y="12002"/>
                  </a:lnTo>
                  <a:cubicBezTo>
                    <a:pt x="6983" y="12002"/>
                    <a:pt x="6318" y="9311"/>
                    <a:pt x="6318" y="6001"/>
                  </a:cubicBezTo>
                  <a:cubicBezTo>
                    <a:pt x="6318" y="2676"/>
                    <a:pt x="6983" y="0"/>
                    <a:pt x="780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47"/>
            <p:cNvSpPr/>
            <p:nvPr/>
          </p:nvSpPr>
          <p:spPr>
            <a:xfrm>
              <a:off x="3923663" y="4306746"/>
              <a:ext cx="42775" cy="300475"/>
            </a:xfrm>
            <a:custGeom>
              <a:avLst/>
              <a:gdLst/>
              <a:ahLst/>
              <a:cxnLst/>
              <a:rect l="l" t="t" r="r" b="b"/>
              <a:pathLst>
                <a:path w="1711" h="12019" extrusionOk="0">
                  <a:moveTo>
                    <a:pt x="1711" y="0"/>
                  </a:moveTo>
                  <a:cubicBezTo>
                    <a:pt x="1568" y="0"/>
                    <a:pt x="1441" y="48"/>
                    <a:pt x="1331" y="143"/>
                  </a:cubicBezTo>
                  <a:cubicBezTo>
                    <a:pt x="1236" y="238"/>
                    <a:pt x="1156" y="349"/>
                    <a:pt x="1077" y="460"/>
                  </a:cubicBezTo>
                  <a:cubicBezTo>
                    <a:pt x="951" y="697"/>
                    <a:pt x="824" y="935"/>
                    <a:pt x="745" y="1204"/>
                  </a:cubicBezTo>
                  <a:cubicBezTo>
                    <a:pt x="571" y="1710"/>
                    <a:pt x="428" y="2249"/>
                    <a:pt x="349" y="2787"/>
                  </a:cubicBezTo>
                  <a:cubicBezTo>
                    <a:pt x="1" y="4925"/>
                    <a:pt x="1" y="7094"/>
                    <a:pt x="349" y="9231"/>
                  </a:cubicBezTo>
                  <a:cubicBezTo>
                    <a:pt x="428" y="9770"/>
                    <a:pt x="571" y="10292"/>
                    <a:pt x="745" y="10799"/>
                  </a:cubicBezTo>
                  <a:cubicBezTo>
                    <a:pt x="824" y="11052"/>
                    <a:pt x="951" y="11306"/>
                    <a:pt x="1077" y="11543"/>
                  </a:cubicBezTo>
                  <a:cubicBezTo>
                    <a:pt x="1156" y="11654"/>
                    <a:pt x="1236" y="11765"/>
                    <a:pt x="1331" y="11860"/>
                  </a:cubicBezTo>
                  <a:cubicBezTo>
                    <a:pt x="1441" y="11955"/>
                    <a:pt x="1568" y="12018"/>
                    <a:pt x="1711" y="12018"/>
                  </a:cubicBezTo>
                  <a:cubicBezTo>
                    <a:pt x="1568" y="12002"/>
                    <a:pt x="1441" y="11939"/>
                    <a:pt x="1362" y="11828"/>
                  </a:cubicBezTo>
                  <a:cubicBezTo>
                    <a:pt x="1267" y="11733"/>
                    <a:pt x="1204" y="11622"/>
                    <a:pt x="1141" y="11511"/>
                  </a:cubicBezTo>
                  <a:cubicBezTo>
                    <a:pt x="1014" y="11274"/>
                    <a:pt x="919" y="11021"/>
                    <a:pt x="856" y="10767"/>
                  </a:cubicBezTo>
                  <a:cubicBezTo>
                    <a:pt x="697" y="10261"/>
                    <a:pt x="602" y="9738"/>
                    <a:pt x="523" y="9200"/>
                  </a:cubicBezTo>
                  <a:cubicBezTo>
                    <a:pt x="254" y="7078"/>
                    <a:pt x="254" y="4925"/>
                    <a:pt x="523" y="2803"/>
                  </a:cubicBezTo>
                  <a:cubicBezTo>
                    <a:pt x="602" y="2280"/>
                    <a:pt x="697" y="1758"/>
                    <a:pt x="856" y="1251"/>
                  </a:cubicBezTo>
                  <a:cubicBezTo>
                    <a:pt x="919" y="982"/>
                    <a:pt x="1014" y="745"/>
                    <a:pt x="1141" y="507"/>
                  </a:cubicBezTo>
                  <a:cubicBezTo>
                    <a:pt x="1204" y="380"/>
                    <a:pt x="1267" y="270"/>
                    <a:pt x="1362" y="175"/>
                  </a:cubicBezTo>
                  <a:cubicBezTo>
                    <a:pt x="1441" y="80"/>
                    <a:pt x="1568" y="16"/>
                    <a:pt x="1711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47"/>
            <p:cNvSpPr/>
            <p:nvPr/>
          </p:nvSpPr>
          <p:spPr>
            <a:xfrm>
              <a:off x="4119613" y="4306671"/>
              <a:ext cx="40800" cy="300550"/>
            </a:xfrm>
            <a:custGeom>
              <a:avLst/>
              <a:gdLst/>
              <a:ahLst/>
              <a:cxnLst/>
              <a:rect l="l" t="t" r="r" b="b"/>
              <a:pathLst>
                <a:path w="1632" h="12022" extrusionOk="0">
                  <a:moveTo>
                    <a:pt x="1578" y="0"/>
                  </a:moveTo>
                  <a:cubicBezTo>
                    <a:pt x="1457" y="0"/>
                    <a:pt x="1350" y="47"/>
                    <a:pt x="1267" y="130"/>
                  </a:cubicBezTo>
                  <a:cubicBezTo>
                    <a:pt x="1156" y="225"/>
                    <a:pt x="1077" y="320"/>
                    <a:pt x="1014" y="447"/>
                  </a:cubicBezTo>
                  <a:cubicBezTo>
                    <a:pt x="871" y="684"/>
                    <a:pt x="760" y="922"/>
                    <a:pt x="665" y="1191"/>
                  </a:cubicBezTo>
                  <a:cubicBezTo>
                    <a:pt x="491" y="1698"/>
                    <a:pt x="364" y="2236"/>
                    <a:pt x="269" y="2774"/>
                  </a:cubicBezTo>
                  <a:cubicBezTo>
                    <a:pt x="95" y="3835"/>
                    <a:pt x="0" y="4928"/>
                    <a:pt x="0" y="6004"/>
                  </a:cubicBezTo>
                  <a:cubicBezTo>
                    <a:pt x="0" y="7081"/>
                    <a:pt x="95" y="8174"/>
                    <a:pt x="269" y="9234"/>
                  </a:cubicBezTo>
                  <a:cubicBezTo>
                    <a:pt x="349" y="9773"/>
                    <a:pt x="491" y="10295"/>
                    <a:pt x="665" y="10802"/>
                  </a:cubicBezTo>
                  <a:cubicBezTo>
                    <a:pt x="744" y="11071"/>
                    <a:pt x="871" y="11309"/>
                    <a:pt x="998" y="11546"/>
                  </a:cubicBezTo>
                  <a:cubicBezTo>
                    <a:pt x="1077" y="11657"/>
                    <a:pt x="1156" y="11768"/>
                    <a:pt x="1251" y="11863"/>
                  </a:cubicBezTo>
                  <a:cubicBezTo>
                    <a:pt x="1362" y="11958"/>
                    <a:pt x="1489" y="12021"/>
                    <a:pt x="1631" y="12021"/>
                  </a:cubicBezTo>
                  <a:cubicBezTo>
                    <a:pt x="1489" y="12005"/>
                    <a:pt x="1362" y="11942"/>
                    <a:pt x="1283" y="11831"/>
                  </a:cubicBezTo>
                  <a:cubicBezTo>
                    <a:pt x="1188" y="11736"/>
                    <a:pt x="1124" y="11625"/>
                    <a:pt x="1061" y="11514"/>
                  </a:cubicBezTo>
                  <a:cubicBezTo>
                    <a:pt x="934" y="11277"/>
                    <a:pt x="839" y="11024"/>
                    <a:pt x="776" y="10770"/>
                  </a:cubicBezTo>
                  <a:cubicBezTo>
                    <a:pt x="618" y="10264"/>
                    <a:pt x="523" y="9741"/>
                    <a:pt x="444" y="9203"/>
                  </a:cubicBezTo>
                  <a:cubicBezTo>
                    <a:pt x="174" y="7081"/>
                    <a:pt x="174" y="4928"/>
                    <a:pt x="444" y="2806"/>
                  </a:cubicBezTo>
                  <a:cubicBezTo>
                    <a:pt x="523" y="2283"/>
                    <a:pt x="618" y="1761"/>
                    <a:pt x="776" y="1254"/>
                  </a:cubicBezTo>
                  <a:cubicBezTo>
                    <a:pt x="839" y="985"/>
                    <a:pt x="934" y="748"/>
                    <a:pt x="1061" y="510"/>
                  </a:cubicBezTo>
                  <a:cubicBezTo>
                    <a:pt x="1124" y="383"/>
                    <a:pt x="1188" y="273"/>
                    <a:pt x="1283" y="178"/>
                  </a:cubicBezTo>
                  <a:cubicBezTo>
                    <a:pt x="1362" y="83"/>
                    <a:pt x="1489" y="19"/>
                    <a:pt x="1631" y="3"/>
                  </a:cubicBezTo>
                  <a:cubicBezTo>
                    <a:pt x="1613" y="1"/>
                    <a:pt x="1595" y="0"/>
                    <a:pt x="1578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47"/>
            <p:cNvSpPr/>
            <p:nvPr/>
          </p:nvSpPr>
          <p:spPr>
            <a:xfrm>
              <a:off x="4313563" y="4306671"/>
              <a:ext cx="40800" cy="300550"/>
            </a:xfrm>
            <a:custGeom>
              <a:avLst/>
              <a:gdLst/>
              <a:ahLst/>
              <a:cxnLst/>
              <a:rect l="l" t="t" r="r" b="b"/>
              <a:pathLst>
                <a:path w="1632" h="12022" extrusionOk="0">
                  <a:moveTo>
                    <a:pt x="1578" y="0"/>
                  </a:moveTo>
                  <a:cubicBezTo>
                    <a:pt x="1457" y="0"/>
                    <a:pt x="1350" y="47"/>
                    <a:pt x="1267" y="130"/>
                  </a:cubicBezTo>
                  <a:cubicBezTo>
                    <a:pt x="1157" y="225"/>
                    <a:pt x="1077" y="320"/>
                    <a:pt x="1014" y="447"/>
                  </a:cubicBezTo>
                  <a:cubicBezTo>
                    <a:pt x="872" y="684"/>
                    <a:pt x="761" y="922"/>
                    <a:pt x="666" y="1191"/>
                  </a:cubicBezTo>
                  <a:cubicBezTo>
                    <a:pt x="492" y="1698"/>
                    <a:pt x="365" y="2236"/>
                    <a:pt x="270" y="2774"/>
                  </a:cubicBezTo>
                  <a:cubicBezTo>
                    <a:pt x="96" y="3835"/>
                    <a:pt x="1" y="4928"/>
                    <a:pt x="1" y="6004"/>
                  </a:cubicBezTo>
                  <a:cubicBezTo>
                    <a:pt x="1" y="7081"/>
                    <a:pt x="96" y="8174"/>
                    <a:pt x="270" y="9234"/>
                  </a:cubicBezTo>
                  <a:cubicBezTo>
                    <a:pt x="349" y="9773"/>
                    <a:pt x="492" y="10295"/>
                    <a:pt x="666" y="10802"/>
                  </a:cubicBezTo>
                  <a:cubicBezTo>
                    <a:pt x="745" y="11071"/>
                    <a:pt x="872" y="11309"/>
                    <a:pt x="998" y="11546"/>
                  </a:cubicBezTo>
                  <a:cubicBezTo>
                    <a:pt x="1077" y="11657"/>
                    <a:pt x="1157" y="11768"/>
                    <a:pt x="1252" y="11863"/>
                  </a:cubicBezTo>
                  <a:cubicBezTo>
                    <a:pt x="1362" y="11958"/>
                    <a:pt x="1489" y="12021"/>
                    <a:pt x="1632" y="12021"/>
                  </a:cubicBezTo>
                  <a:cubicBezTo>
                    <a:pt x="1489" y="12005"/>
                    <a:pt x="1362" y="11942"/>
                    <a:pt x="1283" y="11831"/>
                  </a:cubicBezTo>
                  <a:cubicBezTo>
                    <a:pt x="1188" y="11736"/>
                    <a:pt x="1125" y="11625"/>
                    <a:pt x="1062" y="11514"/>
                  </a:cubicBezTo>
                  <a:cubicBezTo>
                    <a:pt x="935" y="11277"/>
                    <a:pt x="840" y="11024"/>
                    <a:pt x="777" y="10770"/>
                  </a:cubicBezTo>
                  <a:cubicBezTo>
                    <a:pt x="618" y="10264"/>
                    <a:pt x="523" y="9741"/>
                    <a:pt x="444" y="9203"/>
                  </a:cubicBezTo>
                  <a:cubicBezTo>
                    <a:pt x="175" y="7081"/>
                    <a:pt x="175" y="4928"/>
                    <a:pt x="444" y="2806"/>
                  </a:cubicBezTo>
                  <a:cubicBezTo>
                    <a:pt x="523" y="2283"/>
                    <a:pt x="618" y="1761"/>
                    <a:pt x="777" y="1254"/>
                  </a:cubicBezTo>
                  <a:cubicBezTo>
                    <a:pt x="840" y="985"/>
                    <a:pt x="935" y="748"/>
                    <a:pt x="1062" y="510"/>
                  </a:cubicBezTo>
                  <a:cubicBezTo>
                    <a:pt x="1125" y="383"/>
                    <a:pt x="1188" y="273"/>
                    <a:pt x="1283" y="178"/>
                  </a:cubicBezTo>
                  <a:cubicBezTo>
                    <a:pt x="1362" y="83"/>
                    <a:pt x="1489" y="19"/>
                    <a:pt x="1632" y="3"/>
                  </a:cubicBezTo>
                  <a:cubicBezTo>
                    <a:pt x="1613" y="1"/>
                    <a:pt x="1596" y="0"/>
                    <a:pt x="1578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47"/>
            <p:cNvSpPr/>
            <p:nvPr/>
          </p:nvSpPr>
          <p:spPr>
            <a:xfrm>
              <a:off x="4505563" y="4306746"/>
              <a:ext cx="42775" cy="300475"/>
            </a:xfrm>
            <a:custGeom>
              <a:avLst/>
              <a:gdLst/>
              <a:ahLst/>
              <a:cxnLst/>
              <a:rect l="l" t="t" r="r" b="b"/>
              <a:pathLst>
                <a:path w="1711" h="12019" extrusionOk="0">
                  <a:moveTo>
                    <a:pt x="1710" y="0"/>
                  </a:moveTo>
                  <a:cubicBezTo>
                    <a:pt x="1568" y="0"/>
                    <a:pt x="1441" y="32"/>
                    <a:pt x="1346" y="127"/>
                  </a:cubicBezTo>
                  <a:cubicBezTo>
                    <a:pt x="1251" y="222"/>
                    <a:pt x="1172" y="317"/>
                    <a:pt x="1093" y="444"/>
                  </a:cubicBezTo>
                  <a:cubicBezTo>
                    <a:pt x="950" y="681"/>
                    <a:pt x="839" y="919"/>
                    <a:pt x="760" y="1188"/>
                  </a:cubicBezTo>
                  <a:cubicBezTo>
                    <a:pt x="586" y="1695"/>
                    <a:pt x="443" y="2233"/>
                    <a:pt x="364" y="2771"/>
                  </a:cubicBezTo>
                  <a:cubicBezTo>
                    <a:pt x="0" y="4909"/>
                    <a:pt x="0" y="7094"/>
                    <a:pt x="348" y="9231"/>
                  </a:cubicBezTo>
                  <a:cubicBezTo>
                    <a:pt x="428" y="9770"/>
                    <a:pt x="570" y="10292"/>
                    <a:pt x="744" y="10799"/>
                  </a:cubicBezTo>
                  <a:cubicBezTo>
                    <a:pt x="823" y="11068"/>
                    <a:pt x="934" y="11306"/>
                    <a:pt x="1077" y="11543"/>
                  </a:cubicBezTo>
                  <a:cubicBezTo>
                    <a:pt x="1156" y="11654"/>
                    <a:pt x="1235" y="11765"/>
                    <a:pt x="1330" y="11860"/>
                  </a:cubicBezTo>
                  <a:cubicBezTo>
                    <a:pt x="1425" y="11955"/>
                    <a:pt x="1568" y="12018"/>
                    <a:pt x="1694" y="12018"/>
                  </a:cubicBezTo>
                  <a:cubicBezTo>
                    <a:pt x="1568" y="12002"/>
                    <a:pt x="1441" y="11939"/>
                    <a:pt x="1362" y="11828"/>
                  </a:cubicBezTo>
                  <a:cubicBezTo>
                    <a:pt x="1267" y="11733"/>
                    <a:pt x="1188" y="11622"/>
                    <a:pt x="1140" y="11511"/>
                  </a:cubicBezTo>
                  <a:cubicBezTo>
                    <a:pt x="1013" y="11274"/>
                    <a:pt x="918" y="11021"/>
                    <a:pt x="855" y="10767"/>
                  </a:cubicBezTo>
                  <a:cubicBezTo>
                    <a:pt x="697" y="10261"/>
                    <a:pt x="586" y="9738"/>
                    <a:pt x="523" y="9200"/>
                  </a:cubicBezTo>
                  <a:cubicBezTo>
                    <a:pt x="380" y="8139"/>
                    <a:pt x="317" y="7078"/>
                    <a:pt x="333" y="6001"/>
                  </a:cubicBezTo>
                  <a:cubicBezTo>
                    <a:pt x="317" y="4941"/>
                    <a:pt x="380" y="3864"/>
                    <a:pt x="523" y="2803"/>
                  </a:cubicBezTo>
                  <a:cubicBezTo>
                    <a:pt x="602" y="2280"/>
                    <a:pt x="697" y="1758"/>
                    <a:pt x="855" y="1251"/>
                  </a:cubicBezTo>
                  <a:cubicBezTo>
                    <a:pt x="918" y="982"/>
                    <a:pt x="1013" y="745"/>
                    <a:pt x="1140" y="507"/>
                  </a:cubicBezTo>
                  <a:cubicBezTo>
                    <a:pt x="1203" y="380"/>
                    <a:pt x="1267" y="270"/>
                    <a:pt x="1362" y="175"/>
                  </a:cubicBezTo>
                  <a:cubicBezTo>
                    <a:pt x="1441" y="80"/>
                    <a:pt x="1568" y="16"/>
                    <a:pt x="171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47"/>
            <p:cNvSpPr/>
            <p:nvPr/>
          </p:nvSpPr>
          <p:spPr>
            <a:xfrm>
              <a:off x="4722863" y="4306746"/>
              <a:ext cx="56250" cy="300475"/>
            </a:xfrm>
            <a:custGeom>
              <a:avLst/>
              <a:gdLst/>
              <a:ahLst/>
              <a:cxnLst/>
              <a:rect l="l" t="t" r="r" b="b"/>
              <a:pathLst>
                <a:path w="2250" h="12019" extrusionOk="0">
                  <a:moveTo>
                    <a:pt x="1505" y="0"/>
                  </a:moveTo>
                  <a:cubicBezTo>
                    <a:pt x="682" y="0"/>
                    <a:pt x="1" y="2676"/>
                    <a:pt x="1" y="6001"/>
                  </a:cubicBezTo>
                  <a:cubicBezTo>
                    <a:pt x="1" y="9311"/>
                    <a:pt x="682" y="12002"/>
                    <a:pt x="1505" y="12002"/>
                  </a:cubicBezTo>
                  <a:lnTo>
                    <a:pt x="2233" y="12018"/>
                  </a:lnTo>
                  <a:lnTo>
                    <a:pt x="2233" y="12018"/>
                  </a:lnTo>
                  <a:cubicBezTo>
                    <a:pt x="1417" y="11983"/>
                    <a:pt x="761" y="9305"/>
                    <a:pt x="761" y="6001"/>
                  </a:cubicBezTo>
                  <a:cubicBezTo>
                    <a:pt x="761" y="2692"/>
                    <a:pt x="1426" y="0"/>
                    <a:pt x="2249" y="0"/>
                  </a:cubicBezTo>
                  <a:close/>
                  <a:moveTo>
                    <a:pt x="2233" y="12018"/>
                  </a:moveTo>
                  <a:cubicBezTo>
                    <a:pt x="2238" y="12018"/>
                    <a:pt x="2244" y="12018"/>
                    <a:pt x="2249" y="12018"/>
                  </a:cubicBezTo>
                  <a:lnTo>
                    <a:pt x="2233" y="12018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47"/>
            <p:cNvSpPr/>
            <p:nvPr/>
          </p:nvSpPr>
          <p:spPr>
            <a:xfrm>
              <a:off x="3806088" y="4306746"/>
              <a:ext cx="56250" cy="300475"/>
            </a:xfrm>
            <a:custGeom>
              <a:avLst/>
              <a:gdLst/>
              <a:ahLst/>
              <a:cxnLst/>
              <a:rect l="l" t="t" r="r" b="b"/>
              <a:pathLst>
                <a:path w="2250" h="12019" extrusionOk="0">
                  <a:moveTo>
                    <a:pt x="1505" y="0"/>
                  </a:moveTo>
                  <a:cubicBezTo>
                    <a:pt x="682" y="0"/>
                    <a:pt x="1" y="2676"/>
                    <a:pt x="1" y="6001"/>
                  </a:cubicBezTo>
                  <a:cubicBezTo>
                    <a:pt x="1" y="9311"/>
                    <a:pt x="682" y="12002"/>
                    <a:pt x="1505" y="12002"/>
                  </a:cubicBezTo>
                  <a:lnTo>
                    <a:pt x="2233" y="12018"/>
                  </a:lnTo>
                  <a:lnTo>
                    <a:pt x="2233" y="12018"/>
                  </a:lnTo>
                  <a:cubicBezTo>
                    <a:pt x="1417" y="11983"/>
                    <a:pt x="761" y="9305"/>
                    <a:pt x="761" y="6001"/>
                  </a:cubicBezTo>
                  <a:cubicBezTo>
                    <a:pt x="761" y="2692"/>
                    <a:pt x="1426" y="0"/>
                    <a:pt x="2249" y="0"/>
                  </a:cubicBezTo>
                  <a:close/>
                  <a:moveTo>
                    <a:pt x="2233" y="12018"/>
                  </a:moveTo>
                  <a:cubicBezTo>
                    <a:pt x="2239" y="12018"/>
                    <a:pt x="2244" y="12018"/>
                    <a:pt x="2249" y="12018"/>
                  </a:cubicBezTo>
                  <a:lnTo>
                    <a:pt x="2233" y="12018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47"/>
            <p:cNvSpPr/>
            <p:nvPr/>
          </p:nvSpPr>
          <p:spPr>
            <a:xfrm>
              <a:off x="3871413" y="4155921"/>
              <a:ext cx="1254850" cy="150450"/>
            </a:xfrm>
            <a:custGeom>
              <a:avLst/>
              <a:gdLst/>
              <a:ahLst/>
              <a:cxnLst/>
              <a:rect l="l" t="t" r="r" b="b"/>
              <a:pathLst>
                <a:path w="50194" h="6018" extrusionOk="0">
                  <a:moveTo>
                    <a:pt x="761" y="1"/>
                  </a:moveTo>
                  <a:cubicBezTo>
                    <a:pt x="349" y="1"/>
                    <a:pt x="0" y="1363"/>
                    <a:pt x="0" y="3009"/>
                  </a:cubicBezTo>
                  <a:cubicBezTo>
                    <a:pt x="0" y="4672"/>
                    <a:pt x="349" y="6018"/>
                    <a:pt x="761" y="6018"/>
                  </a:cubicBezTo>
                  <a:lnTo>
                    <a:pt x="49845" y="6018"/>
                  </a:lnTo>
                  <a:cubicBezTo>
                    <a:pt x="50035" y="6018"/>
                    <a:pt x="50193" y="5859"/>
                    <a:pt x="50193" y="5669"/>
                  </a:cubicBezTo>
                  <a:cubicBezTo>
                    <a:pt x="50193" y="5574"/>
                    <a:pt x="50114" y="5479"/>
                    <a:pt x="50019" y="5479"/>
                  </a:cubicBezTo>
                  <a:lnTo>
                    <a:pt x="40123" y="5479"/>
                  </a:lnTo>
                  <a:cubicBezTo>
                    <a:pt x="39695" y="3864"/>
                    <a:pt x="39695" y="2154"/>
                    <a:pt x="40123" y="539"/>
                  </a:cubicBezTo>
                  <a:lnTo>
                    <a:pt x="50019" y="539"/>
                  </a:lnTo>
                  <a:cubicBezTo>
                    <a:pt x="50114" y="539"/>
                    <a:pt x="50193" y="460"/>
                    <a:pt x="50193" y="365"/>
                  </a:cubicBezTo>
                  <a:cubicBezTo>
                    <a:pt x="50193" y="175"/>
                    <a:pt x="50035" y="17"/>
                    <a:pt x="4984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47"/>
            <p:cNvSpPr/>
            <p:nvPr/>
          </p:nvSpPr>
          <p:spPr>
            <a:xfrm>
              <a:off x="4864188" y="4169396"/>
              <a:ext cx="10700" cy="123525"/>
            </a:xfrm>
            <a:custGeom>
              <a:avLst/>
              <a:gdLst/>
              <a:ahLst/>
              <a:cxnLst/>
              <a:rect l="l" t="t" r="r" b="b"/>
              <a:pathLst>
                <a:path w="428" h="4941" extrusionOk="0">
                  <a:moveTo>
                    <a:pt x="428" y="0"/>
                  </a:moveTo>
                  <a:cubicBezTo>
                    <a:pt x="0" y="1615"/>
                    <a:pt x="0" y="3325"/>
                    <a:pt x="428" y="4940"/>
                  </a:cubicBezTo>
                  <a:lnTo>
                    <a:pt x="428" y="0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47"/>
            <p:cNvSpPr/>
            <p:nvPr/>
          </p:nvSpPr>
          <p:spPr>
            <a:xfrm>
              <a:off x="4874863" y="4169396"/>
              <a:ext cx="238325" cy="123525"/>
            </a:xfrm>
            <a:custGeom>
              <a:avLst/>
              <a:gdLst/>
              <a:ahLst/>
              <a:cxnLst/>
              <a:rect l="l" t="t" r="r" b="b"/>
              <a:pathLst>
                <a:path w="9533" h="4941" extrusionOk="0">
                  <a:moveTo>
                    <a:pt x="1" y="0"/>
                  </a:moveTo>
                  <a:lnTo>
                    <a:pt x="1" y="4940"/>
                  </a:lnTo>
                  <a:lnTo>
                    <a:pt x="9533" y="4940"/>
                  </a:lnTo>
                  <a:cubicBezTo>
                    <a:pt x="9105" y="3325"/>
                    <a:pt x="9105" y="1615"/>
                    <a:pt x="953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47"/>
            <p:cNvSpPr/>
            <p:nvPr/>
          </p:nvSpPr>
          <p:spPr>
            <a:xfrm>
              <a:off x="3900313" y="4155921"/>
              <a:ext cx="38025" cy="150450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45" y="1"/>
                  </a:moveTo>
                  <a:cubicBezTo>
                    <a:pt x="333" y="1"/>
                    <a:pt x="0" y="1347"/>
                    <a:pt x="0" y="3009"/>
                  </a:cubicBezTo>
                  <a:cubicBezTo>
                    <a:pt x="0" y="4672"/>
                    <a:pt x="333" y="6018"/>
                    <a:pt x="745" y="6018"/>
                  </a:cubicBezTo>
                  <a:lnTo>
                    <a:pt x="1520" y="6018"/>
                  </a:lnTo>
                  <a:cubicBezTo>
                    <a:pt x="1093" y="6018"/>
                    <a:pt x="760" y="4672"/>
                    <a:pt x="760" y="3009"/>
                  </a:cubicBezTo>
                  <a:cubicBezTo>
                    <a:pt x="760" y="1347"/>
                    <a:pt x="1109" y="1"/>
                    <a:pt x="152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47"/>
            <p:cNvSpPr/>
            <p:nvPr/>
          </p:nvSpPr>
          <p:spPr>
            <a:xfrm>
              <a:off x="3928413" y="4155921"/>
              <a:ext cx="38025" cy="150450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61" y="1"/>
                  </a:moveTo>
                  <a:cubicBezTo>
                    <a:pt x="333" y="1"/>
                    <a:pt x="1" y="1347"/>
                    <a:pt x="1" y="3009"/>
                  </a:cubicBezTo>
                  <a:cubicBezTo>
                    <a:pt x="1" y="4672"/>
                    <a:pt x="333" y="6018"/>
                    <a:pt x="761" y="6018"/>
                  </a:cubicBezTo>
                  <a:lnTo>
                    <a:pt x="1521" y="6018"/>
                  </a:lnTo>
                  <a:cubicBezTo>
                    <a:pt x="1109" y="6018"/>
                    <a:pt x="776" y="4672"/>
                    <a:pt x="776" y="3009"/>
                  </a:cubicBezTo>
                  <a:cubicBezTo>
                    <a:pt x="776" y="1347"/>
                    <a:pt x="1109" y="1"/>
                    <a:pt x="152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47"/>
            <p:cNvSpPr/>
            <p:nvPr/>
          </p:nvSpPr>
          <p:spPr>
            <a:xfrm>
              <a:off x="4068938" y="4155921"/>
              <a:ext cx="38025" cy="150450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45" y="1"/>
                  </a:moveTo>
                  <a:cubicBezTo>
                    <a:pt x="333" y="1"/>
                    <a:pt x="0" y="1347"/>
                    <a:pt x="0" y="3009"/>
                  </a:cubicBezTo>
                  <a:cubicBezTo>
                    <a:pt x="0" y="4672"/>
                    <a:pt x="333" y="6018"/>
                    <a:pt x="745" y="6018"/>
                  </a:cubicBezTo>
                  <a:lnTo>
                    <a:pt x="1521" y="6018"/>
                  </a:lnTo>
                  <a:cubicBezTo>
                    <a:pt x="1109" y="6018"/>
                    <a:pt x="776" y="4672"/>
                    <a:pt x="776" y="3009"/>
                  </a:cubicBezTo>
                  <a:cubicBezTo>
                    <a:pt x="776" y="1347"/>
                    <a:pt x="1109" y="1"/>
                    <a:pt x="152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47"/>
            <p:cNvSpPr/>
            <p:nvPr/>
          </p:nvSpPr>
          <p:spPr>
            <a:xfrm>
              <a:off x="4097038" y="4155921"/>
              <a:ext cx="38425" cy="150450"/>
            </a:xfrm>
            <a:custGeom>
              <a:avLst/>
              <a:gdLst/>
              <a:ahLst/>
              <a:cxnLst/>
              <a:rect l="l" t="t" r="r" b="b"/>
              <a:pathLst>
                <a:path w="1537" h="6018" extrusionOk="0">
                  <a:moveTo>
                    <a:pt x="761" y="1"/>
                  </a:moveTo>
                  <a:cubicBezTo>
                    <a:pt x="349" y="1"/>
                    <a:pt x="1" y="1347"/>
                    <a:pt x="1" y="3009"/>
                  </a:cubicBezTo>
                  <a:cubicBezTo>
                    <a:pt x="1" y="4672"/>
                    <a:pt x="349" y="6018"/>
                    <a:pt x="761" y="6018"/>
                  </a:cubicBezTo>
                  <a:lnTo>
                    <a:pt x="1537" y="6018"/>
                  </a:lnTo>
                  <a:cubicBezTo>
                    <a:pt x="1109" y="6018"/>
                    <a:pt x="777" y="4672"/>
                    <a:pt x="777" y="3009"/>
                  </a:cubicBezTo>
                  <a:cubicBezTo>
                    <a:pt x="777" y="1347"/>
                    <a:pt x="1109" y="1"/>
                    <a:pt x="153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47"/>
            <p:cNvSpPr/>
            <p:nvPr/>
          </p:nvSpPr>
          <p:spPr>
            <a:xfrm>
              <a:off x="4775913" y="4155921"/>
              <a:ext cx="38025" cy="150450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45" y="1"/>
                  </a:moveTo>
                  <a:cubicBezTo>
                    <a:pt x="333" y="1"/>
                    <a:pt x="0" y="1347"/>
                    <a:pt x="0" y="3009"/>
                  </a:cubicBezTo>
                  <a:cubicBezTo>
                    <a:pt x="0" y="4672"/>
                    <a:pt x="333" y="6018"/>
                    <a:pt x="745" y="6018"/>
                  </a:cubicBezTo>
                  <a:lnTo>
                    <a:pt x="1520" y="6018"/>
                  </a:lnTo>
                  <a:cubicBezTo>
                    <a:pt x="1109" y="6018"/>
                    <a:pt x="760" y="4672"/>
                    <a:pt x="760" y="3009"/>
                  </a:cubicBezTo>
                  <a:cubicBezTo>
                    <a:pt x="760" y="1347"/>
                    <a:pt x="1109" y="1"/>
                    <a:pt x="152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47"/>
            <p:cNvSpPr/>
            <p:nvPr/>
          </p:nvSpPr>
          <p:spPr>
            <a:xfrm>
              <a:off x="4804013" y="4155921"/>
              <a:ext cx="38025" cy="150450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61" y="1"/>
                  </a:moveTo>
                  <a:cubicBezTo>
                    <a:pt x="349" y="1"/>
                    <a:pt x="1" y="1347"/>
                    <a:pt x="1" y="3009"/>
                  </a:cubicBezTo>
                  <a:cubicBezTo>
                    <a:pt x="1" y="4672"/>
                    <a:pt x="349" y="6018"/>
                    <a:pt x="761" y="6018"/>
                  </a:cubicBezTo>
                  <a:lnTo>
                    <a:pt x="1521" y="6018"/>
                  </a:lnTo>
                  <a:cubicBezTo>
                    <a:pt x="1109" y="6018"/>
                    <a:pt x="776" y="4672"/>
                    <a:pt x="776" y="3009"/>
                  </a:cubicBezTo>
                  <a:cubicBezTo>
                    <a:pt x="776" y="1347"/>
                    <a:pt x="1109" y="1"/>
                    <a:pt x="152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47"/>
            <p:cNvSpPr/>
            <p:nvPr/>
          </p:nvSpPr>
          <p:spPr>
            <a:xfrm>
              <a:off x="3954538" y="4198671"/>
              <a:ext cx="106900" cy="64550"/>
            </a:xfrm>
            <a:custGeom>
              <a:avLst/>
              <a:gdLst/>
              <a:ahLst/>
              <a:cxnLst/>
              <a:rect l="l" t="t" r="r" b="b"/>
              <a:pathLst>
                <a:path w="4276" h="2582" extrusionOk="0">
                  <a:moveTo>
                    <a:pt x="2138" y="1"/>
                  </a:moveTo>
                  <a:lnTo>
                    <a:pt x="1" y="1299"/>
                  </a:lnTo>
                  <a:lnTo>
                    <a:pt x="2138" y="2582"/>
                  </a:lnTo>
                  <a:lnTo>
                    <a:pt x="4276" y="1299"/>
                  </a:lnTo>
                  <a:lnTo>
                    <a:pt x="2138" y="1"/>
                  </a:ln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47"/>
            <p:cNvSpPr/>
            <p:nvPr/>
          </p:nvSpPr>
          <p:spPr>
            <a:xfrm>
              <a:off x="4238363" y="4155921"/>
              <a:ext cx="38025" cy="150450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44" y="1"/>
                  </a:moveTo>
                  <a:cubicBezTo>
                    <a:pt x="333" y="1"/>
                    <a:pt x="0" y="1347"/>
                    <a:pt x="0" y="3009"/>
                  </a:cubicBezTo>
                  <a:cubicBezTo>
                    <a:pt x="0" y="4672"/>
                    <a:pt x="333" y="6018"/>
                    <a:pt x="744" y="6018"/>
                  </a:cubicBezTo>
                  <a:lnTo>
                    <a:pt x="1520" y="6018"/>
                  </a:lnTo>
                  <a:cubicBezTo>
                    <a:pt x="1109" y="6018"/>
                    <a:pt x="760" y="4672"/>
                    <a:pt x="760" y="3009"/>
                  </a:cubicBezTo>
                  <a:cubicBezTo>
                    <a:pt x="760" y="1347"/>
                    <a:pt x="1109" y="1"/>
                    <a:pt x="152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47"/>
            <p:cNvSpPr/>
            <p:nvPr/>
          </p:nvSpPr>
          <p:spPr>
            <a:xfrm>
              <a:off x="4609263" y="4155921"/>
              <a:ext cx="38025" cy="150450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45" y="1"/>
                  </a:moveTo>
                  <a:cubicBezTo>
                    <a:pt x="333" y="1"/>
                    <a:pt x="0" y="1347"/>
                    <a:pt x="0" y="3009"/>
                  </a:cubicBezTo>
                  <a:cubicBezTo>
                    <a:pt x="0" y="4672"/>
                    <a:pt x="333" y="6018"/>
                    <a:pt x="745" y="6018"/>
                  </a:cubicBezTo>
                  <a:lnTo>
                    <a:pt x="1520" y="6018"/>
                  </a:lnTo>
                  <a:cubicBezTo>
                    <a:pt x="1109" y="6018"/>
                    <a:pt x="776" y="4672"/>
                    <a:pt x="776" y="3009"/>
                  </a:cubicBezTo>
                  <a:cubicBezTo>
                    <a:pt x="776" y="1347"/>
                    <a:pt x="1109" y="1"/>
                    <a:pt x="152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47"/>
            <p:cNvSpPr/>
            <p:nvPr/>
          </p:nvSpPr>
          <p:spPr>
            <a:xfrm>
              <a:off x="4351963" y="4176121"/>
              <a:ext cx="152825" cy="110075"/>
            </a:xfrm>
            <a:custGeom>
              <a:avLst/>
              <a:gdLst/>
              <a:ahLst/>
              <a:cxnLst/>
              <a:rect l="l" t="t" r="r" b="b"/>
              <a:pathLst>
                <a:path w="6113" h="4403" extrusionOk="0">
                  <a:moveTo>
                    <a:pt x="333" y="0"/>
                  </a:moveTo>
                  <a:cubicBezTo>
                    <a:pt x="1" y="1441"/>
                    <a:pt x="1" y="2945"/>
                    <a:pt x="333" y="4402"/>
                  </a:cubicBezTo>
                  <a:lnTo>
                    <a:pt x="6112" y="4402"/>
                  </a:lnTo>
                  <a:cubicBezTo>
                    <a:pt x="5796" y="2945"/>
                    <a:pt x="5796" y="1441"/>
                    <a:pt x="6112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C8C17A30-B3A5-4CF6-A237-AE3E03347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618" y="2479826"/>
            <a:ext cx="2954924" cy="1203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xmlns="" id="{DD0112FA-E7D6-4CE3-B7B8-BE29B3ECC1E4}"/>
              </a:ext>
            </a:extLst>
          </p:cNvPr>
          <p:cNvSpPr txBox="1"/>
          <p:nvPr/>
        </p:nvSpPr>
        <p:spPr>
          <a:xfrm>
            <a:off x="1791152" y="1593930"/>
            <a:ext cx="534162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/>
              <a:t>Have You Ever Heard of Murphy’s Law?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058500CC-B8AD-4695-B638-370874B83D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t="16732" r="4389" b="23810"/>
          <a:stretch/>
        </p:blipFill>
        <p:spPr bwMode="auto">
          <a:xfrm>
            <a:off x="-468727" y="-215153"/>
            <a:ext cx="2020901" cy="103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Google Shape;409;p37">
            <a:extLst>
              <a:ext uri="{FF2B5EF4-FFF2-40B4-BE49-F238E27FC236}">
                <a16:creationId xmlns:a16="http://schemas.microsoft.com/office/drawing/2014/main" xmlns="" id="{4387FE7E-3ED0-47EA-8C0B-37F99A8AD99E}"/>
              </a:ext>
            </a:extLst>
          </p:cNvPr>
          <p:cNvSpPr/>
          <p:nvPr/>
        </p:nvSpPr>
        <p:spPr>
          <a:xfrm>
            <a:off x="2863436" y="126333"/>
            <a:ext cx="1962878" cy="606622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solidFill>
            <a:srgbClr val="009999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</a:rPr>
              <a:t>Warm up</a:t>
            </a:r>
            <a:endParaRPr sz="2400" b="1" dirty="0">
              <a:solidFill>
                <a:schemeClr val="bg1"/>
              </a:solidFill>
            </a:endParaRPr>
          </a:p>
        </p:txBody>
      </p:sp>
      <p:grpSp>
        <p:nvGrpSpPr>
          <p:cNvPr id="36" name="Google Shape;3351;p46">
            <a:extLst>
              <a:ext uri="{FF2B5EF4-FFF2-40B4-BE49-F238E27FC236}">
                <a16:creationId xmlns:a16="http://schemas.microsoft.com/office/drawing/2014/main" xmlns="" id="{4C626755-3373-4CD7-B0BB-C1E6BC71B6F2}"/>
              </a:ext>
            </a:extLst>
          </p:cNvPr>
          <p:cNvGrpSpPr/>
          <p:nvPr/>
        </p:nvGrpSpPr>
        <p:grpSpPr>
          <a:xfrm>
            <a:off x="4479792" y="-122944"/>
            <a:ext cx="1536806" cy="1237130"/>
            <a:chOff x="694847" y="1486925"/>
            <a:chExt cx="3733139" cy="3121654"/>
          </a:xfrm>
        </p:grpSpPr>
        <p:sp>
          <p:nvSpPr>
            <p:cNvPr id="37" name="Google Shape;3352;p46">
              <a:extLst>
                <a:ext uri="{FF2B5EF4-FFF2-40B4-BE49-F238E27FC236}">
                  <a16:creationId xmlns:a16="http://schemas.microsoft.com/office/drawing/2014/main" xmlns="" id="{74012AFA-1222-4E09-A2BB-6B9B9C33ACFE}"/>
                </a:ext>
              </a:extLst>
            </p:cNvPr>
            <p:cNvSpPr/>
            <p:nvPr/>
          </p:nvSpPr>
          <p:spPr>
            <a:xfrm>
              <a:off x="970175" y="1486925"/>
              <a:ext cx="3027275" cy="3027275"/>
            </a:xfrm>
            <a:custGeom>
              <a:avLst/>
              <a:gdLst/>
              <a:ahLst/>
              <a:cxnLst/>
              <a:rect l="l" t="t" r="r" b="b"/>
              <a:pathLst>
                <a:path w="78093" h="78093" extrusionOk="0">
                  <a:moveTo>
                    <a:pt x="78092" y="39047"/>
                  </a:moveTo>
                  <a:cubicBezTo>
                    <a:pt x="78092" y="60612"/>
                    <a:pt x="60612" y="78092"/>
                    <a:pt x="39046" y="78092"/>
                  </a:cubicBezTo>
                  <a:cubicBezTo>
                    <a:pt x="17497" y="78092"/>
                    <a:pt x="1" y="60612"/>
                    <a:pt x="1" y="39047"/>
                  </a:cubicBezTo>
                  <a:cubicBezTo>
                    <a:pt x="1" y="17481"/>
                    <a:pt x="17497" y="1"/>
                    <a:pt x="39046" y="1"/>
                  </a:cubicBezTo>
                  <a:cubicBezTo>
                    <a:pt x="60612" y="1"/>
                    <a:pt x="78092" y="17481"/>
                    <a:pt x="78092" y="39047"/>
                  </a:cubicBezTo>
                  <a:close/>
                </a:path>
              </a:pathLst>
            </a:custGeom>
            <a:solidFill>
              <a:srgbClr val="B9CC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53;p46">
              <a:extLst>
                <a:ext uri="{FF2B5EF4-FFF2-40B4-BE49-F238E27FC236}">
                  <a16:creationId xmlns:a16="http://schemas.microsoft.com/office/drawing/2014/main" xmlns="" id="{62CF03FE-7F05-4433-8EA8-A3B7A37BA145}"/>
                </a:ext>
              </a:extLst>
            </p:cNvPr>
            <p:cNvSpPr/>
            <p:nvPr/>
          </p:nvSpPr>
          <p:spPr>
            <a:xfrm>
              <a:off x="2785117" y="1754745"/>
              <a:ext cx="821547" cy="224721"/>
            </a:xfrm>
            <a:custGeom>
              <a:avLst/>
              <a:gdLst/>
              <a:ahLst/>
              <a:cxnLst/>
              <a:rect l="l" t="t" r="r" b="b"/>
              <a:pathLst>
                <a:path w="21193" h="5797" extrusionOk="0">
                  <a:moveTo>
                    <a:pt x="10712" y="0"/>
                  </a:moveTo>
                  <a:cubicBezTo>
                    <a:pt x="10465" y="0"/>
                    <a:pt x="10205" y="71"/>
                    <a:pt x="9951" y="232"/>
                  </a:cubicBezTo>
                  <a:cubicBezTo>
                    <a:pt x="9303" y="649"/>
                    <a:pt x="8941" y="1771"/>
                    <a:pt x="8074" y="1771"/>
                  </a:cubicBezTo>
                  <a:cubicBezTo>
                    <a:pt x="8051" y="1771"/>
                    <a:pt x="8027" y="1770"/>
                    <a:pt x="8003" y="1768"/>
                  </a:cubicBezTo>
                  <a:cubicBezTo>
                    <a:pt x="7275" y="1721"/>
                    <a:pt x="6942" y="771"/>
                    <a:pt x="6261" y="470"/>
                  </a:cubicBezTo>
                  <a:cubicBezTo>
                    <a:pt x="6115" y="406"/>
                    <a:pt x="5961" y="377"/>
                    <a:pt x="5807" y="377"/>
                  </a:cubicBezTo>
                  <a:cubicBezTo>
                    <a:pt x="5311" y="377"/>
                    <a:pt x="4810" y="677"/>
                    <a:pt x="4520" y="1087"/>
                  </a:cubicBezTo>
                  <a:cubicBezTo>
                    <a:pt x="4124" y="1626"/>
                    <a:pt x="4013" y="2307"/>
                    <a:pt x="3918" y="2956"/>
                  </a:cubicBezTo>
                  <a:cubicBezTo>
                    <a:pt x="3396" y="2354"/>
                    <a:pt x="2699" y="1911"/>
                    <a:pt x="1923" y="1673"/>
                  </a:cubicBezTo>
                  <a:cubicBezTo>
                    <a:pt x="1815" y="1645"/>
                    <a:pt x="1710" y="1632"/>
                    <a:pt x="1610" y="1632"/>
                  </a:cubicBezTo>
                  <a:cubicBezTo>
                    <a:pt x="529" y="1632"/>
                    <a:pt x="1" y="3177"/>
                    <a:pt x="1131" y="4033"/>
                  </a:cubicBezTo>
                  <a:cubicBezTo>
                    <a:pt x="1695" y="4465"/>
                    <a:pt x="2412" y="4599"/>
                    <a:pt x="3084" y="4599"/>
                  </a:cubicBezTo>
                  <a:cubicBezTo>
                    <a:pt x="4186" y="4599"/>
                    <a:pt x="5169" y="4238"/>
                    <a:pt x="5169" y="4238"/>
                  </a:cubicBezTo>
                  <a:cubicBezTo>
                    <a:pt x="5181" y="4970"/>
                    <a:pt x="5821" y="5330"/>
                    <a:pt x="6653" y="5330"/>
                  </a:cubicBezTo>
                  <a:cubicBezTo>
                    <a:pt x="6919" y="5330"/>
                    <a:pt x="7205" y="5293"/>
                    <a:pt x="7496" y="5220"/>
                  </a:cubicBezTo>
                  <a:cubicBezTo>
                    <a:pt x="8271" y="5026"/>
                    <a:pt x="9140" y="4360"/>
                    <a:pt x="9992" y="4360"/>
                  </a:cubicBezTo>
                  <a:cubicBezTo>
                    <a:pt x="10185" y="4360"/>
                    <a:pt x="10378" y="4394"/>
                    <a:pt x="10568" y="4476"/>
                  </a:cubicBezTo>
                  <a:cubicBezTo>
                    <a:pt x="10223" y="5117"/>
                    <a:pt x="11328" y="5797"/>
                    <a:pt x="13000" y="5797"/>
                  </a:cubicBezTo>
                  <a:cubicBezTo>
                    <a:pt x="13475" y="5797"/>
                    <a:pt x="13996" y="5742"/>
                    <a:pt x="14542" y="5616"/>
                  </a:cubicBezTo>
                  <a:cubicBezTo>
                    <a:pt x="15350" y="5410"/>
                    <a:pt x="15572" y="4650"/>
                    <a:pt x="15144" y="4302"/>
                  </a:cubicBezTo>
                  <a:lnTo>
                    <a:pt x="15144" y="4302"/>
                  </a:lnTo>
                  <a:cubicBezTo>
                    <a:pt x="15276" y="4329"/>
                    <a:pt x="15413" y="4342"/>
                    <a:pt x="15552" y="4342"/>
                  </a:cubicBezTo>
                  <a:cubicBezTo>
                    <a:pt x="16047" y="4342"/>
                    <a:pt x="16574" y="4183"/>
                    <a:pt x="17044" y="3985"/>
                  </a:cubicBezTo>
                  <a:cubicBezTo>
                    <a:pt x="17742" y="3695"/>
                    <a:pt x="18474" y="3318"/>
                    <a:pt x="19220" y="3318"/>
                  </a:cubicBezTo>
                  <a:cubicBezTo>
                    <a:pt x="19370" y="3318"/>
                    <a:pt x="19521" y="3333"/>
                    <a:pt x="19673" y="3368"/>
                  </a:cubicBezTo>
                  <a:cubicBezTo>
                    <a:pt x="19892" y="3420"/>
                    <a:pt x="20242" y="3582"/>
                    <a:pt x="20564" y="3582"/>
                  </a:cubicBezTo>
                  <a:cubicBezTo>
                    <a:pt x="20730" y="3582"/>
                    <a:pt x="20889" y="3539"/>
                    <a:pt x="21018" y="3415"/>
                  </a:cubicBezTo>
                  <a:cubicBezTo>
                    <a:pt x="21193" y="3241"/>
                    <a:pt x="21177" y="2940"/>
                    <a:pt x="20971" y="2798"/>
                  </a:cubicBezTo>
                  <a:cubicBezTo>
                    <a:pt x="20882" y="2766"/>
                    <a:pt x="20783" y="2753"/>
                    <a:pt x="20673" y="2753"/>
                  </a:cubicBezTo>
                  <a:cubicBezTo>
                    <a:pt x="20066" y="2753"/>
                    <a:pt x="19125" y="3154"/>
                    <a:pt x="17824" y="3154"/>
                  </a:cubicBezTo>
                  <a:cubicBezTo>
                    <a:pt x="16858" y="3154"/>
                    <a:pt x="15694" y="2933"/>
                    <a:pt x="14321" y="2164"/>
                  </a:cubicBezTo>
                  <a:cubicBezTo>
                    <a:pt x="13997" y="1980"/>
                    <a:pt x="13556" y="1881"/>
                    <a:pt x="13117" y="1881"/>
                  </a:cubicBezTo>
                  <a:cubicBezTo>
                    <a:pt x="12612" y="1881"/>
                    <a:pt x="12109" y="2011"/>
                    <a:pt x="11787" y="2291"/>
                  </a:cubicBezTo>
                  <a:cubicBezTo>
                    <a:pt x="12609" y="1302"/>
                    <a:pt x="11775" y="0"/>
                    <a:pt x="107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oogle Shape;3354;p46">
              <a:extLst>
                <a:ext uri="{FF2B5EF4-FFF2-40B4-BE49-F238E27FC236}">
                  <a16:creationId xmlns:a16="http://schemas.microsoft.com/office/drawing/2014/main" xmlns="" id="{7F80FB59-7A7C-4E04-BB99-2EF00FE331A0}"/>
                </a:ext>
              </a:extLst>
            </p:cNvPr>
            <p:cNvGrpSpPr/>
            <p:nvPr/>
          </p:nvGrpSpPr>
          <p:grpSpPr>
            <a:xfrm rot="-1741540">
              <a:off x="921222" y="3271185"/>
              <a:ext cx="389524" cy="1033947"/>
              <a:chOff x="2836025" y="2549125"/>
              <a:chExt cx="389525" cy="1033950"/>
            </a:xfrm>
          </p:grpSpPr>
          <p:sp>
            <p:nvSpPr>
              <p:cNvPr id="105" name="Google Shape;3355;p46">
                <a:extLst>
                  <a:ext uri="{FF2B5EF4-FFF2-40B4-BE49-F238E27FC236}">
                    <a16:creationId xmlns:a16="http://schemas.microsoft.com/office/drawing/2014/main" xmlns="" id="{E800EAA5-6E8E-49E6-B816-A6A674511117}"/>
                  </a:ext>
                </a:extLst>
              </p:cNvPr>
              <p:cNvSpPr/>
              <p:nvPr/>
            </p:nvSpPr>
            <p:spPr>
              <a:xfrm>
                <a:off x="2883925" y="3046700"/>
                <a:ext cx="285025" cy="536375"/>
              </a:xfrm>
              <a:custGeom>
                <a:avLst/>
                <a:gdLst/>
                <a:ahLst/>
                <a:cxnLst/>
                <a:rect l="l" t="t" r="r" b="b"/>
                <a:pathLst>
                  <a:path w="11401" h="21455" extrusionOk="0">
                    <a:moveTo>
                      <a:pt x="3325" y="3880"/>
                    </a:moveTo>
                    <a:cubicBezTo>
                      <a:pt x="0" y="808"/>
                      <a:pt x="792" y="0"/>
                      <a:pt x="871" y="2613"/>
                    </a:cubicBezTo>
                    <a:cubicBezTo>
                      <a:pt x="903" y="4355"/>
                      <a:pt x="681" y="5146"/>
                      <a:pt x="713" y="6286"/>
                    </a:cubicBezTo>
                    <a:cubicBezTo>
                      <a:pt x="1821" y="6065"/>
                      <a:pt x="2961" y="6160"/>
                      <a:pt x="4022" y="6571"/>
                    </a:cubicBezTo>
                    <a:cubicBezTo>
                      <a:pt x="4893" y="6951"/>
                      <a:pt x="3404" y="6001"/>
                      <a:pt x="776" y="6888"/>
                    </a:cubicBezTo>
                    <a:cubicBezTo>
                      <a:pt x="1378" y="9564"/>
                      <a:pt x="5684" y="8551"/>
                      <a:pt x="8297" y="12034"/>
                    </a:cubicBezTo>
                    <a:cubicBezTo>
                      <a:pt x="11195" y="18858"/>
                      <a:pt x="10830" y="21455"/>
                      <a:pt x="11400" y="21344"/>
                    </a:cubicBezTo>
                    <a:cubicBezTo>
                      <a:pt x="10276" y="15723"/>
                      <a:pt x="7474" y="7854"/>
                      <a:pt x="3325" y="3880"/>
                    </a:cubicBezTo>
                    <a:close/>
                  </a:path>
                </a:pathLst>
              </a:custGeom>
              <a:solidFill>
                <a:srgbClr val="99D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3356;p46">
                <a:extLst>
                  <a:ext uri="{FF2B5EF4-FFF2-40B4-BE49-F238E27FC236}">
                    <a16:creationId xmlns:a16="http://schemas.microsoft.com/office/drawing/2014/main" xmlns="" id="{71FA8494-32C8-4AAC-9138-E74327A03291}"/>
                  </a:ext>
                </a:extLst>
              </p:cNvPr>
              <p:cNvSpPr/>
              <p:nvPr/>
            </p:nvSpPr>
            <p:spPr>
              <a:xfrm>
                <a:off x="2836025" y="2881625"/>
                <a:ext cx="287000" cy="546300"/>
              </a:xfrm>
              <a:custGeom>
                <a:avLst/>
                <a:gdLst/>
                <a:ahLst/>
                <a:cxnLst/>
                <a:rect l="l" t="t" r="r" b="b"/>
                <a:pathLst>
                  <a:path w="11480" h="21852" extrusionOk="0">
                    <a:moveTo>
                      <a:pt x="8946" y="15549"/>
                    </a:moveTo>
                    <a:cubicBezTo>
                      <a:pt x="10720" y="18732"/>
                      <a:pt x="11480" y="21851"/>
                      <a:pt x="10941" y="19856"/>
                    </a:cubicBezTo>
                    <a:cubicBezTo>
                      <a:pt x="9785" y="15597"/>
                      <a:pt x="9580" y="10736"/>
                      <a:pt x="7379" y="6936"/>
                    </a:cubicBezTo>
                    <a:cubicBezTo>
                      <a:pt x="5020" y="3057"/>
                      <a:pt x="2375" y="3247"/>
                      <a:pt x="95" y="1"/>
                    </a:cubicBezTo>
                    <a:cubicBezTo>
                      <a:pt x="0" y="777"/>
                      <a:pt x="48" y="1584"/>
                      <a:pt x="206" y="2360"/>
                    </a:cubicBezTo>
                    <a:cubicBezTo>
                      <a:pt x="634" y="4466"/>
                      <a:pt x="444" y="3785"/>
                      <a:pt x="1979" y="3785"/>
                    </a:cubicBezTo>
                    <a:cubicBezTo>
                      <a:pt x="2375" y="3785"/>
                      <a:pt x="2755" y="3848"/>
                      <a:pt x="3120" y="3991"/>
                    </a:cubicBezTo>
                    <a:cubicBezTo>
                      <a:pt x="2312" y="3880"/>
                      <a:pt x="1504" y="4007"/>
                      <a:pt x="776" y="4323"/>
                    </a:cubicBezTo>
                    <a:cubicBezTo>
                      <a:pt x="3072" y="9818"/>
                      <a:pt x="5621" y="9438"/>
                      <a:pt x="8946" y="15549"/>
                    </a:cubicBezTo>
                    <a:close/>
                  </a:path>
                </a:pathLst>
              </a:custGeom>
              <a:solidFill>
                <a:srgbClr val="8DC3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3357;p46">
                <a:extLst>
                  <a:ext uri="{FF2B5EF4-FFF2-40B4-BE49-F238E27FC236}">
                    <a16:creationId xmlns:a16="http://schemas.microsoft.com/office/drawing/2014/main" xmlns="" id="{87E59FAC-9E24-40F4-82A6-22B48B58FEF0}"/>
                  </a:ext>
                </a:extLst>
              </p:cNvPr>
              <p:cNvSpPr/>
              <p:nvPr/>
            </p:nvSpPr>
            <p:spPr>
              <a:xfrm>
                <a:off x="3069175" y="2549125"/>
                <a:ext cx="1563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6255" h="29072" extrusionOk="0">
                    <a:moveTo>
                      <a:pt x="2724" y="2645"/>
                    </a:moveTo>
                    <a:cubicBezTo>
                      <a:pt x="3167" y="3389"/>
                      <a:pt x="3753" y="4387"/>
                      <a:pt x="3848" y="5162"/>
                    </a:cubicBezTo>
                    <a:cubicBezTo>
                      <a:pt x="3531" y="4371"/>
                      <a:pt x="3040" y="3658"/>
                      <a:pt x="2391" y="3088"/>
                    </a:cubicBezTo>
                    <a:cubicBezTo>
                      <a:pt x="491" y="5748"/>
                      <a:pt x="0" y="9200"/>
                      <a:pt x="190" y="12446"/>
                    </a:cubicBezTo>
                    <a:cubicBezTo>
                      <a:pt x="744" y="23308"/>
                      <a:pt x="1710" y="29071"/>
                      <a:pt x="1457" y="26142"/>
                    </a:cubicBezTo>
                    <a:cubicBezTo>
                      <a:pt x="776" y="18653"/>
                      <a:pt x="4434" y="13792"/>
                      <a:pt x="4766" y="6461"/>
                    </a:cubicBezTo>
                    <a:cubicBezTo>
                      <a:pt x="4893" y="4434"/>
                      <a:pt x="4750" y="2471"/>
                      <a:pt x="6255" y="1"/>
                    </a:cubicBezTo>
                    <a:cubicBezTo>
                      <a:pt x="5431" y="206"/>
                      <a:pt x="3959" y="1077"/>
                      <a:pt x="2724" y="2645"/>
                    </a:cubicBezTo>
                    <a:close/>
                  </a:path>
                </a:pathLst>
              </a:custGeom>
              <a:solidFill>
                <a:srgbClr val="8DC3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" name="Google Shape;3358;p46">
              <a:extLst>
                <a:ext uri="{FF2B5EF4-FFF2-40B4-BE49-F238E27FC236}">
                  <a16:creationId xmlns:a16="http://schemas.microsoft.com/office/drawing/2014/main" xmlns="" id="{45ED21EE-CF26-4464-BC4C-16D96D4A6203}"/>
                </a:ext>
              </a:extLst>
            </p:cNvPr>
            <p:cNvGrpSpPr/>
            <p:nvPr/>
          </p:nvGrpSpPr>
          <p:grpSpPr>
            <a:xfrm rot="2998153">
              <a:off x="3712105" y="3027577"/>
              <a:ext cx="389526" cy="1033951"/>
              <a:chOff x="2836025" y="2549125"/>
              <a:chExt cx="389525" cy="1033950"/>
            </a:xfrm>
          </p:grpSpPr>
          <p:sp>
            <p:nvSpPr>
              <p:cNvPr id="101" name="Google Shape;3359;p46">
                <a:extLst>
                  <a:ext uri="{FF2B5EF4-FFF2-40B4-BE49-F238E27FC236}">
                    <a16:creationId xmlns:a16="http://schemas.microsoft.com/office/drawing/2014/main" xmlns="" id="{C5885F1D-E307-4F5D-80B4-93BF71F5F604}"/>
                  </a:ext>
                </a:extLst>
              </p:cNvPr>
              <p:cNvSpPr/>
              <p:nvPr/>
            </p:nvSpPr>
            <p:spPr>
              <a:xfrm>
                <a:off x="2883925" y="3046700"/>
                <a:ext cx="285025" cy="536375"/>
              </a:xfrm>
              <a:custGeom>
                <a:avLst/>
                <a:gdLst/>
                <a:ahLst/>
                <a:cxnLst/>
                <a:rect l="l" t="t" r="r" b="b"/>
                <a:pathLst>
                  <a:path w="11401" h="21455" extrusionOk="0">
                    <a:moveTo>
                      <a:pt x="3325" y="3880"/>
                    </a:moveTo>
                    <a:cubicBezTo>
                      <a:pt x="0" y="808"/>
                      <a:pt x="792" y="0"/>
                      <a:pt x="871" y="2613"/>
                    </a:cubicBezTo>
                    <a:cubicBezTo>
                      <a:pt x="903" y="4355"/>
                      <a:pt x="681" y="5146"/>
                      <a:pt x="713" y="6286"/>
                    </a:cubicBezTo>
                    <a:cubicBezTo>
                      <a:pt x="1821" y="6065"/>
                      <a:pt x="2961" y="6160"/>
                      <a:pt x="4022" y="6571"/>
                    </a:cubicBezTo>
                    <a:cubicBezTo>
                      <a:pt x="4893" y="6951"/>
                      <a:pt x="3404" y="6001"/>
                      <a:pt x="776" y="6888"/>
                    </a:cubicBezTo>
                    <a:cubicBezTo>
                      <a:pt x="1378" y="9564"/>
                      <a:pt x="5684" y="8551"/>
                      <a:pt x="8297" y="12034"/>
                    </a:cubicBezTo>
                    <a:cubicBezTo>
                      <a:pt x="11195" y="18858"/>
                      <a:pt x="10830" y="21455"/>
                      <a:pt x="11400" y="21344"/>
                    </a:cubicBezTo>
                    <a:cubicBezTo>
                      <a:pt x="10276" y="15723"/>
                      <a:pt x="7474" y="7854"/>
                      <a:pt x="3325" y="3880"/>
                    </a:cubicBezTo>
                    <a:close/>
                  </a:path>
                </a:pathLst>
              </a:custGeom>
              <a:solidFill>
                <a:srgbClr val="99D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3360;p46">
                <a:extLst>
                  <a:ext uri="{FF2B5EF4-FFF2-40B4-BE49-F238E27FC236}">
                    <a16:creationId xmlns:a16="http://schemas.microsoft.com/office/drawing/2014/main" xmlns="" id="{714B70F2-93BA-417B-9A91-23D45896C30C}"/>
                  </a:ext>
                </a:extLst>
              </p:cNvPr>
              <p:cNvSpPr/>
              <p:nvPr/>
            </p:nvSpPr>
            <p:spPr>
              <a:xfrm>
                <a:off x="2836025" y="2881625"/>
                <a:ext cx="287000" cy="546300"/>
              </a:xfrm>
              <a:custGeom>
                <a:avLst/>
                <a:gdLst/>
                <a:ahLst/>
                <a:cxnLst/>
                <a:rect l="l" t="t" r="r" b="b"/>
                <a:pathLst>
                  <a:path w="11480" h="21852" extrusionOk="0">
                    <a:moveTo>
                      <a:pt x="8946" y="15549"/>
                    </a:moveTo>
                    <a:cubicBezTo>
                      <a:pt x="10720" y="18732"/>
                      <a:pt x="11480" y="21851"/>
                      <a:pt x="10941" y="19856"/>
                    </a:cubicBezTo>
                    <a:cubicBezTo>
                      <a:pt x="9785" y="15597"/>
                      <a:pt x="9580" y="10736"/>
                      <a:pt x="7379" y="6936"/>
                    </a:cubicBezTo>
                    <a:cubicBezTo>
                      <a:pt x="5020" y="3057"/>
                      <a:pt x="2375" y="3247"/>
                      <a:pt x="95" y="1"/>
                    </a:cubicBezTo>
                    <a:cubicBezTo>
                      <a:pt x="0" y="777"/>
                      <a:pt x="48" y="1584"/>
                      <a:pt x="206" y="2360"/>
                    </a:cubicBezTo>
                    <a:cubicBezTo>
                      <a:pt x="634" y="4466"/>
                      <a:pt x="444" y="3785"/>
                      <a:pt x="1979" y="3785"/>
                    </a:cubicBezTo>
                    <a:cubicBezTo>
                      <a:pt x="2375" y="3785"/>
                      <a:pt x="2755" y="3848"/>
                      <a:pt x="3120" y="3991"/>
                    </a:cubicBezTo>
                    <a:cubicBezTo>
                      <a:pt x="2312" y="3880"/>
                      <a:pt x="1504" y="4007"/>
                      <a:pt x="776" y="4323"/>
                    </a:cubicBezTo>
                    <a:cubicBezTo>
                      <a:pt x="3072" y="9818"/>
                      <a:pt x="5621" y="9438"/>
                      <a:pt x="8946" y="15549"/>
                    </a:cubicBezTo>
                    <a:close/>
                  </a:path>
                </a:pathLst>
              </a:custGeom>
              <a:solidFill>
                <a:srgbClr val="8DC3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3361;p46">
                <a:extLst>
                  <a:ext uri="{FF2B5EF4-FFF2-40B4-BE49-F238E27FC236}">
                    <a16:creationId xmlns:a16="http://schemas.microsoft.com/office/drawing/2014/main" xmlns="" id="{2A3772B6-1324-4960-8342-F790E37363E7}"/>
                  </a:ext>
                </a:extLst>
              </p:cNvPr>
              <p:cNvSpPr/>
              <p:nvPr/>
            </p:nvSpPr>
            <p:spPr>
              <a:xfrm>
                <a:off x="2946075" y="2722100"/>
                <a:ext cx="234350" cy="733925"/>
              </a:xfrm>
              <a:custGeom>
                <a:avLst/>
                <a:gdLst/>
                <a:ahLst/>
                <a:cxnLst/>
                <a:rect l="l" t="t" r="r" b="b"/>
                <a:pathLst>
                  <a:path w="9374" h="29357" extrusionOk="0">
                    <a:moveTo>
                      <a:pt x="5241" y="7316"/>
                    </a:moveTo>
                    <a:cubicBezTo>
                      <a:pt x="5178" y="6018"/>
                      <a:pt x="4988" y="4529"/>
                      <a:pt x="5114" y="2962"/>
                    </a:cubicBezTo>
                    <a:cubicBezTo>
                      <a:pt x="5288" y="397"/>
                      <a:pt x="5859" y="1"/>
                      <a:pt x="4861" y="1426"/>
                    </a:cubicBezTo>
                    <a:cubicBezTo>
                      <a:pt x="253" y="7902"/>
                      <a:pt x="1251" y="4529"/>
                      <a:pt x="3563" y="8124"/>
                    </a:cubicBezTo>
                    <a:cubicBezTo>
                      <a:pt x="3800" y="8472"/>
                      <a:pt x="4006" y="8836"/>
                      <a:pt x="4196" y="9232"/>
                    </a:cubicBezTo>
                    <a:cubicBezTo>
                      <a:pt x="3848" y="8583"/>
                      <a:pt x="2771" y="7443"/>
                      <a:pt x="1235" y="6762"/>
                    </a:cubicBezTo>
                    <a:cubicBezTo>
                      <a:pt x="0" y="10388"/>
                      <a:pt x="4449" y="13000"/>
                      <a:pt x="5906" y="17640"/>
                    </a:cubicBezTo>
                    <a:cubicBezTo>
                      <a:pt x="6492" y="21677"/>
                      <a:pt x="7600" y="25604"/>
                      <a:pt x="9199" y="29356"/>
                    </a:cubicBezTo>
                    <a:lnTo>
                      <a:pt x="9374" y="29277"/>
                    </a:lnTo>
                    <a:cubicBezTo>
                      <a:pt x="6334" y="22136"/>
                      <a:pt x="5684" y="16690"/>
                      <a:pt x="5241" y="7316"/>
                    </a:cubicBezTo>
                    <a:close/>
                  </a:path>
                </a:pathLst>
              </a:custGeom>
              <a:solidFill>
                <a:srgbClr val="99D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3362;p46">
                <a:extLst>
                  <a:ext uri="{FF2B5EF4-FFF2-40B4-BE49-F238E27FC236}">
                    <a16:creationId xmlns:a16="http://schemas.microsoft.com/office/drawing/2014/main" xmlns="" id="{5F6843B1-08C2-460A-B2AA-5F24B68B852F}"/>
                  </a:ext>
                </a:extLst>
              </p:cNvPr>
              <p:cNvSpPr/>
              <p:nvPr/>
            </p:nvSpPr>
            <p:spPr>
              <a:xfrm>
                <a:off x="3069175" y="2549125"/>
                <a:ext cx="1563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6255" h="29072" extrusionOk="0">
                    <a:moveTo>
                      <a:pt x="2724" y="2645"/>
                    </a:moveTo>
                    <a:cubicBezTo>
                      <a:pt x="3167" y="3389"/>
                      <a:pt x="3753" y="4387"/>
                      <a:pt x="3848" y="5162"/>
                    </a:cubicBezTo>
                    <a:cubicBezTo>
                      <a:pt x="3531" y="4371"/>
                      <a:pt x="3040" y="3658"/>
                      <a:pt x="2391" y="3088"/>
                    </a:cubicBezTo>
                    <a:cubicBezTo>
                      <a:pt x="491" y="5748"/>
                      <a:pt x="0" y="9200"/>
                      <a:pt x="190" y="12446"/>
                    </a:cubicBezTo>
                    <a:cubicBezTo>
                      <a:pt x="744" y="23308"/>
                      <a:pt x="1710" y="29071"/>
                      <a:pt x="1457" y="26142"/>
                    </a:cubicBezTo>
                    <a:cubicBezTo>
                      <a:pt x="776" y="18653"/>
                      <a:pt x="4434" y="13792"/>
                      <a:pt x="4766" y="6461"/>
                    </a:cubicBezTo>
                    <a:cubicBezTo>
                      <a:pt x="4893" y="4434"/>
                      <a:pt x="4750" y="2471"/>
                      <a:pt x="6255" y="1"/>
                    </a:cubicBezTo>
                    <a:cubicBezTo>
                      <a:pt x="5431" y="206"/>
                      <a:pt x="3959" y="1077"/>
                      <a:pt x="2724" y="2645"/>
                    </a:cubicBezTo>
                    <a:close/>
                  </a:path>
                </a:pathLst>
              </a:custGeom>
              <a:solidFill>
                <a:srgbClr val="8DC3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" name="Google Shape;3363;p46">
              <a:extLst>
                <a:ext uri="{FF2B5EF4-FFF2-40B4-BE49-F238E27FC236}">
                  <a16:creationId xmlns:a16="http://schemas.microsoft.com/office/drawing/2014/main" xmlns="" id="{1F02C21D-EB3D-450E-9B19-33B52AF154C4}"/>
                </a:ext>
              </a:extLst>
            </p:cNvPr>
            <p:cNvGrpSpPr/>
            <p:nvPr/>
          </p:nvGrpSpPr>
          <p:grpSpPr>
            <a:xfrm>
              <a:off x="1209539" y="2284827"/>
              <a:ext cx="2524519" cy="2323751"/>
              <a:chOff x="1209539" y="2284827"/>
              <a:chExt cx="2524519" cy="2323751"/>
            </a:xfrm>
          </p:grpSpPr>
          <p:sp>
            <p:nvSpPr>
              <p:cNvPr id="42" name="Google Shape;3364;p46">
                <a:extLst>
                  <a:ext uri="{FF2B5EF4-FFF2-40B4-BE49-F238E27FC236}">
                    <a16:creationId xmlns:a16="http://schemas.microsoft.com/office/drawing/2014/main" xmlns="" id="{B7FA02F9-A691-4436-A3FA-374B679E6894}"/>
                  </a:ext>
                </a:extLst>
              </p:cNvPr>
              <p:cNvSpPr/>
              <p:nvPr/>
            </p:nvSpPr>
            <p:spPr>
              <a:xfrm>
                <a:off x="1209539" y="2360338"/>
                <a:ext cx="1261995" cy="1881886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48546" extrusionOk="0">
                    <a:moveTo>
                      <a:pt x="808" y="0"/>
                    </a:moveTo>
                    <a:cubicBezTo>
                      <a:pt x="365" y="0"/>
                      <a:pt x="1" y="348"/>
                      <a:pt x="1" y="808"/>
                    </a:cubicBezTo>
                    <a:lnTo>
                      <a:pt x="1" y="47738"/>
                    </a:lnTo>
                    <a:cubicBezTo>
                      <a:pt x="1" y="48182"/>
                      <a:pt x="365" y="48546"/>
                      <a:pt x="808" y="48546"/>
                    </a:cubicBezTo>
                    <a:lnTo>
                      <a:pt x="31747" y="48546"/>
                    </a:lnTo>
                    <a:cubicBezTo>
                      <a:pt x="32206" y="48546"/>
                      <a:pt x="32555" y="48182"/>
                      <a:pt x="32555" y="47738"/>
                    </a:cubicBezTo>
                    <a:lnTo>
                      <a:pt x="32555" y="808"/>
                    </a:lnTo>
                    <a:cubicBezTo>
                      <a:pt x="32555" y="348"/>
                      <a:pt x="32206" y="0"/>
                      <a:pt x="31747" y="0"/>
                    </a:cubicBezTo>
                    <a:close/>
                  </a:path>
                </a:pathLst>
              </a:custGeom>
              <a:solidFill>
                <a:srgbClr val="739A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365;p46">
                <a:extLst>
                  <a:ext uri="{FF2B5EF4-FFF2-40B4-BE49-F238E27FC236}">
                    <a16:creationId xmlns:a16="http://schemas.microsoft.com/office/drawing/2014/main" xmlns="" id="{03AB9651-88CE-49C6-A9BE-C1ACEE9F16A8}"/>
                  </a:ext>
                </a:extLst>
              </p:cNvPr>
              <p:cNvSpPr/>
              <p:nvPr/>
            </p:nvSpPr>
            <p:spPr>
              <a:xfrm>
                <a:off x="1361143" y="2332080"/>
                <a:ext cx="1111005" cy="1894213"/>
              </a:xfrm>
              <a:custGeom>
                <a:avLst/>
                <a:gdLst/>
                <a:ahLst/>
                <a:cxnLst/>
                <a:rect l="l" t="t" r="r" b="b"/>
                <a:pathLst>
                  <a:path w="28660" h="48864" extrusionOk="0">
                    <a:moveTo>
                      <a:pt x="1" y="1"/>
                    </a:moveTo>
                    <a:lnTo>
                      <a:pt x="1" y="48863"/>
                    </a:lnTo>
                    <a:lnTo>
                      <a:pt x="28660" y="48863"/>
                    </a:lnTo>
                    <a:lnTo>
                      <a:pt x="28660" y="2882"/>
                    </a:lnTo>
                    <a:cubicBezTo>
                      <a:pt x="28660" y="1600"/>
                      <a:pt x="20474" y="587"/>
                      <a:pt x="1" y="1"/>
                    </a:cubicBezTo>
                    <a:close/>
                  </a:path>
                </a:pathLst>
              </a:custGeom>
              <a:solidFill>
                <a:srgbClr val="F2D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366;p46">
                <a:extLst>
                  <a:ext uri="{FF2B5EF4-FFF2-40B4-BE49-F238E27FC236}">
                    <a16:creationId xmlns:a16="http://schemas.microsoft.com/office/drawing/2014/main" xmlns="" id="{322B8C70-6FA9-4F75-B25D-1AC94292928E}"/>
                  </a:ext>
                </a:extLst>
              </p:cNvPr>
              <p:cNvSpPr/>
              <p:nvPr/>
            </p:nvSpPr>
            <p:spPr>
              <a:xfrm>
                <a:off x="1395526" y="2309985"/>
                <a:ext cx="1076620" cy="1916309"/>
              </a:xfrm>
              <a:custGeom>
                <a:avLst/>
                <a:gdLst/>
                <a:ahLst/>
                <a:cxnLst/>
                <a:rect l="l" t="t" r="r" b="b"/>
                <a:pathLst>
                  <a:path w="27773" h="49434" extrusionOk="0">
                    <a:moveTo>
                      <a:pt x="0" y="1"/>
                    </a:moveTo>
                    <a:lnTo>
                      <a:pt x="0" y="49433"/>
                    </a:lnTo>
                    <a:lnTo>
                      <a:pt x="27773" y="49433"/>
                    </a:lnTo>
                    <a:lnTo>
                      <a:pt x="27773" y="2914"/>
                    </a:lnTo>
                    <a:cubicBezTo>
                      <a:pt x="27773" y="1632"/>
                      <a:pt x="19856" y="602"/>
                      <a:pt x="0" y="1"/>
                    </a:cubicBez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367;p46">
                <a:extLst>
                  <a:ext uri="{FF2B5EF4-FFF2-40B4-BE49-F238E27FC236}">
                    <a16:creationId xmlns:a16="http://schemas.microsoft.com/office/drawing/2014/main" xmlns="" id="{0B8A6A8B-70B0-4E0B-8810-C27558AD8937}"/>
                  </a:ext>
                </a:extLst>
              </p:cNvPr>
              <p:cNvSpPr/>
              <p:nvPr/>
            </p:nvSpPr>
            <p:spPr>
              <a:xfrm>
                <a:off x="1497397" y="2284827"/>
                <a:ext cx="974746" cy="1941467"/>
              </a:xfrm>
              <a:custGeom>
                <a:avLst/>
                <a:gdLst/>
                <a:ahLst/>
                <a:cxnLst/>
                <a:rect l="l" t="t" r="r" b="b"/>
                <a:pathLst>
                  <a:path w="25145" h="50083" extrusionOk="0">
                    <a:moveTo>
                      <a:pt x="1" y="1"/>
                    </a:moveTo>
                    <a:lnTo>
                      <a:pt x="1" y="50082"/>
                    </a:lnTo>
                    <a:lnTo>
                      <a:pt x="25145" y="50082"/>
                    </a:lnTo>
                    <a:lnTo>
                      <a:pt x="25145" y="3563"/>
                    </a:lnTo>
                    <a:cubicBezTo>
                      <a:pt x="25145" y="2265"/>
                      <a:pt x="19856" y="602"/>
                      <a:pt x="1" y="1"/>
                    </a:cubicBezTo>
                    <a:close/>
                  </a:path>
                </a:pathLst>
              </a:custGeom>
              <a:solidFill>
                <a:srgbClr val="FEED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368;p46">
                <a:extLst>
                  <a:ext uri="{FF2B5EF4-FFF2-40B4-BE49-F238E27FC236}">
                    <a16:creationId xmlns:a16="http://schemas.microsoft.com/office/drawing/2014/main" xmlns="" id="{33A9676E-2198-41A2-BA5C-AFC7682D7222}"/>
                  </a:ext>
                </a:extLst>
              </p:cNvPr>
              <p:cNvSpPr/>
              <p:nvPr/>
            </p:nvSpPr>
            <p:spPr>
              <a:xfrm>
                <a:off x="2472064" y="2360338"/>
                <a:ext cx="1261995" cy="1881886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48546" extrusionOk="0">
                    <a:moveTo>
                      <a:pt x="808" y="0"/>
                    </a:moveTo>
                    <a:cubicBezTo>
                      <a:pt x="349" y="0"/>
                      <a:pt x="1" y="348"/>
                      <a:pt x="1" y="808"/>
                    </a:cubicBezTo>
                    <a:lnTo>
                      <a:pt x="1" y="47738"/>
                    </a:lnTo>
                    <a:cubicBezTo>
                      <a:pt x="1" y="48182"/>
                      <a:pt x="349" y="48546"/>
                      <a:pt x="808" y="48546"/>
                    </a:cubicBezTo>
                    <a:lnTo>
                      <a:pt x="31747" y="48546"/>
                    </a:lnTo>
                    <a:cubicBezTo>
                      <a:pt x="32190" y="48546"/>
                      <a:pt x="32555" y="48182"/>
                      <a:pt x="32555" y="47738"/>
                    </a:cubicBezTo>
                    <a:lnTo>
                      <a:pt x="32555" y="808"/>
                    </a:lnTo>
                    <a:cubicBezTo>
                      <a:pt x="32555" y="348"/>
                      <a:pt x="32190" y="0"/>
                      <a:pt x="31747" y="0"/>
                    </a:cubicBezTo>
                    <a:close/>
                  </a:path>
                </a:pathLst>
              </a:custGeom>
              <a:solidFill>
                <a:srgbClr val="739A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369;p46">
                <a:extLst>
                  <a:ext uri="{FF2B5EF4-FFF2-40B4-BE49-F238E27FC236}">
                    <a16:creationId xmlns:a16="http://schemas.microsoft.com/office/drawing/2014/main" xmlns="" id="{6F6A5D8C-AB14-4D09-857E-BF8FCDCB4DF3}"/>
                  </a:ext>
                </a:extLst>
              </p:cNvPr>
              <p:cNvSpPr/>
              <p:nvPr/>
            </p:nvSpPr>
            <p:spPr>
              <a:xfrm>
                <a:off x="3582365" y="2332080"/>
                <a:ext cx="98851" cy="1894213"/>
              </a:xfrm>
              <a:custGeom>
                <a:avLst/>
                <a:gdLst/>
                <a:ahLst/>
                <a:cxnLst/>
                <a:rect l="l" t="t" r="r" b="b"/>
                <a:pathLst>
                  <a:path w="2550" h="48864" extrusionOk="0">
                    <a:moveTo>
                      <a:pt x="1" y="1"/>
                    </a:moveTo>
                    <a:lnTo>
                      <a:pt x="1" y="48863"/>
                    </a:lnTo>
                    <a:lnTo>
                      <a:pt x="2550" y="48863"/>
                    </a:lnTo>
                    <a:lnTo>
                      <a:pt x="2550" y="182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370;p46">
                <a:extLst>
                  <a:ext uri="{FF2B5EF4-FFF2-40B4-BE49-F238E27FC236}">
                    <a16:creationId xmlns:a16="http://schemas.microsoft.com/office/drawing/2014/main" xmlns="" id="{CAAF5290-2217-4918-B952-9B40D46D6951}"/>
                  </a:ext>
                </a:extLst>
              </p:cNvPr>
              <p:cNvSpPr/>
              <p:nvPr/>
            </p:nvSpPr>
            <p:spPr>
              <a:xfrm>
                <a:off x="2472064" y="2332080"/>
                <a:ext cx="1110385" cy="1894213"/>
              </a:xfrm>
              <a:custGeom>
                <a:avLst/>
                <a:gdLst/>
                <a:ahLst/>
                <a:cxnLst/>
                <a:rect l="l" t="t" r="r" b="b"/>
                <a:pathLst>
                  <a:path w="28644" h="48864" extrusionOk="0">
                    <a:moveTo>
                      <a:pt x="28644" y="1"/>
                    </a:moveTo>
                    <a:cubicBezTo>
                      <a:pt x="8171" y="587"/>
                      <a:pt x="1" y="1600"/>
                      <a:pt x="1" y="2882"/>
                    </a:cubicBezTo>
                    <a:lnTo>
                      <a:pt x="1" y="48863"/>
                    </a:lnTo>
                    <a:lnTo>
                      <a:pt x="28644" y="48863"/>
                    </a:lnTo>
                    <a:lnTo>
                      <a:pt x="28644" y="1"/>
                    </a:lnTo>
                    <a:close/>
                  </a:path>
                </a:pathLst>
              </a:custGeom>
              <a:solidFill>
                <a:srgbClr val="F2D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371;p46">
                <a:extLst>
                  <a:ext uri="{FF2B5EF4-FFF2-40B4-BE49-F238E27FC236}">
                    <a16:creationId xmlns:a16="http://schemas.microsoft.com/office/drawing/2014/main" xmlns="" id="{ABCE4FEE-9E70-45B5-8A99-DA7C69E1E839}"/>
                  </a:ext>
                </a:extLst>
              </p:cNvPr>
              <p:cNvSpPr/>
              <p:nvPr/>
            </p:nvSpPr>
            <p:spPr>
              <a:xfrm>
                <a:off x="2472064" y="2309985"/>
                <a:ext cx="1076039" cy="1916309"/>
              </a:xfrm>
              <a:custGeom>
                <a:avLst/>
                <a:gdLst/>
                <a:ahLst/>
                <a:cxnLst/>
                <a:rect l="l" t="t" r="r" b="b"/>
                <a:pathLst>
                  <a:path w="27758" h="49434" extrusionOk="0">
                    <a:moveTo>
                      <a:pt x="27757" y="1"/>
                    </a:moveTo>
                    <a:cubicBezTo>
                      <a:pt x="7917" y="602"/>
                      <a:pt x="1" y="1632"/>
                      <a:pt x="1" y="2914"/>
                    </a:cubicBezTo>
                    <a:lnTo>
                      <a:pt x="1" y="49433"/>
                    </a:lnTo>
                    <a:lnTo>
                      <a:pt x="27757" y="49433"/>
                    </a:lnTo>
                    <a:lnTo>
                      <a:pt x="27757" y="1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372;p46">
                <a:extLst>
                  <a:ext uri="{FF2B5EF4-FFF2-40B4-BE49-F238E27FC236}">
                    <a16:creationId xmlns:a16="http://schemas.microsoft.com/office/drawing/2014/main" xmlns="" id="{746A1236-6120-4717-A929-6F881323B805}"/>
                  </a:ext>
                </a:extLst>
              </p:cNvPr>
              <p:cNvSpPr/>
              <p:nvPr/>
            </p:nvSpPr>
            <p:spPr>
              <a:xfrm>
                <a:off x="2472064" y="2284827"/>
                <a:ext cx="974126" cy="1941467"/>
              </a:xfrm>
              <a:custGeom>
                <a:avLst/>
                <a:gdLst/>
                <a:ahLst/>
                <a:cxnLst/>
                <a:rect l="l" t="t" r="r" b="b"/>
                <a:pathLst>
                  <a:path w="25129" h="50083" extrusionOk="0">
                    <a:moveTo>
                      <a:pt x="25129" y="1"/>
                    </a:moveTo>
                    <a:cubicBezTo>
                      <a:pt x="5289" y="602"/>
                      <a:pt x="1" y="2265"/>
                      <a:pt x="1" y="3563"/>
                    </a:cubicBezTo>
                    <a:lnTo>
                      <a:pt x="1" y="50082"/>
                    </a:lnTo>
                    <a:lnTo>
                      <a:pt x="25129" y="50082"/>
                    </a:lnTo>
                    <a:lnTo>
                      <a:pt x="25129" y="1"/>
                    </a:lnTo>
                    <a:close/>
                  </a:path>
                </a:pathLst>
              </a:custGeom>
              <a:solidFill>
                <a:srgbClr val="FEED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373;p46">
                <a:extLst>
                  <a:ext uri="{FF2B5EF4-FFF2-40B4-BE49-F238E27FC236}">
                    <a16:creationId xmlns:a16="http://schemas.microsoft.com/office/drawing/2014/main" xmlns="" id="{51021507-ADC8-495D-8388-B90A609D76BF}"/>
                  </a:ext>
                </a:extLst>
              </p:cNvPr>
              <p:cNvSpPr/>
              <p:nvPr/>
            </p:nvSpPr>
            <p:spPr>
              <a:xfrm>
                <a:off x="1262335" y="2332080"/>
                <a:ext cx="98851" cy="1894213"/>
              </a:xfrm>
              <a:custGeom>
                <a:avLst/>
                <a:gdLst/>
                <a:ahLst/>
                <a:cxnLst/>
                <a:rect l="l" t="t" r="r" b="b"/>
                <a:pathLst>
                  <a:path w="2550" h="48864" extrusionOk="0">
                    <a:moveTo>
                      <a:pt x="2550" y="1"/>
                    </a:moveTo>
                    <a:lnTo>
                      <a:pt x="0" y="1822"/>
                    </a:lnTo>
                    <a:lnTo>
                      <a:pt x="0" y="48863"/>
                    </a:lnTo>
                    <a:lnTo>
                      <a:pt x="2550" y="48863"/>
                    </a:lnTo>
                    <a:lnTo>
                      <a:pt x="2550" y="1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374;p46">
                <a:extLst>
                  <a:ext uri="{FF2B5EF4-FFF2-40B4-BE49-F238E27FC236}">
                    <a16:creationId xmlns:a16="http://schemas.microsoft.com/office/drawing/2014/main" xmlns="" id="{5ABC684E-258E-4755-A5D8-7EA1C461D02E}"/>
                  </a:ext>
                </a:extLst>
              </p:cNvPr>
              <p:cNvSpPr/>
              <p:nvPr/>
            </p:nvSpPr>
            <p:spPr>
              <a:xfrm>
                <a:off x="2472064" y="2371967"/>
                <a:ext cx="936679" cy="1854324"/>
              </a:xfrm>
              <a:custGeom>
                <a:avLst/>
                <a:gdLst/>
                <a:ahLst/>
                <a:cxnLst/>
                <a:rect l="l" t="t" r="r" b="b"/>
                <a:pathLst>
                  <a:path w="24163" h="47835" extrusionOk="0">
                    <a:moveTo>
                      <a:pt x="1869" y="1"/>
                    </a:moveTo>
                    <a:cubicBezTo>
                      <a:pt x="523" y="444"/>
                      <a:pt x="1" y="903"/>
                      <a:pt x="1" y="1315"/>
                    </a:cubicBezTo>
                    <a:lnTo>
                      <a:pt x="1" y="47834"/>
                    </a:lnTo>
                    <a:lnTo>
                      <a:pt x="24163" y="47834"/>
                    </a:lnTo>
                    <a:lnTo>
                      <a:pt x="24163" y="24828"/>
                    </a:lnTo>
                    <a:cubicBezTo>
                      <a:pt x="16072" y="20901"/>
                      <a:pt x="5764" y="13285"/>
                      <a:pt x="1869" y="1"/>
                    </a:cubicBez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375;p46">
                <a:extLst>
                  <a:ext uri="{FF2B5EF4-FFF2-40B4-BE49-F238E27FC236}">
                    <a16:creationId xmlns:a16="http://schemas.microsoft.com/office/drawing/2014/main" xmlns="" id="{FE8E896B-7597-4DCA-AD44-10C2E85E0687}"/>
                  </a:ext>
                </a:extLst>
              </p:cNvPr>
              <p:cNvSpPr/>
              <p:nvPr/>
            </p:nvSpPr>
            <p:spPr>
              <a:xfrm>
                <a:off x="1447538" y="2824669"/>
                <a:ext cx="605393" cy="166030"/>
              </a:xfrm>
              <a:custGeom>
                <a:avLst/>
                <a:gdLst/>
                <a:ahLst/>
                <a:cxnLst/>
                <a:rect l="l" t="t" r="r" b="b"/>
                <a:pathLst>
                  <a:path w="15617" h="4283" extrusionOk="0">
                    <a:moveTo>
                      <a:pt x="7909" y="1"/>
                    </a:moveTo>
                    <a:cubicBezTo>
                      <a:pt x="7728" y="1"/>
                      <a:pt x="7537" y="53"/>
                      <a:pt x="7351" y="173"/>
                    </a:cubicBezTo>
                    <a:cubicBezTo>
                      <a:pt x="6873" y="481"/>
                      <a:pt x="6591" y="1315"/>
                      <a:pt x="5962" y="1315"/>
                    </a:cubicBezTo>
                    <a:cubicBezTo>
                      <a:pt x="5945" y="1315"/>
                      <a:pt x="5928" y="1314"/>
                      <a:pt x="5910" y="1313"/>
                    </a:cubicBezTo>
                    <a:cubicBezTo>
                      <a:pt x="5372" y="1281"/>
                      <a:pt x="5119" y="569"/>
                      <a:pt x="4612" y="347"/>
                    </a:cubicBezTo>
                    <a:cubicBezTo>
                      <a:pt x="4504" y="297"/>
                      <a:pt x="4391" y="274"/>
                      <a:pt x="4276" y="274"/>
                    </a:cubicBezTo>
                    <a:cubicBezTo>
                      <a:pt x="3922" y="274"/>
                      <a:pt x="3561" y="495"/>
                      <a:pt x="3345" y="806"/>
                    </a:cubicBezTo>
                    <a:cubicBezTo>
                      <a:pt x="3045" y="1202"/>
                      <a:pt x="2965" y="1709"/>
                      <a:pt x="2902" y="2184"/>
                    </a:cubicBezTo>
                    <a:cubicBezTo>
                      <a:pt x="2506" y="1740"/>
                      <a:pt x="1984" y="1408"/>
                      <a:pt x="1414" y="1234"/>
                    </a:cubicBezTo>
                    <a:cubicBezTo>
                      <a:pt x="1337" y="1214"/>
                      <a:pt x="1263" y="1205"/>
                      <a:pt x="1192" y="1205"/>
                    </a:cubicBezTo>
                    <a:cubicBezTo>
                      <a:pt x="399" y="1205"/>
                      <a:pt x="1" y="2350"/>
                      <a:pt x="844" y="2975"/>
                    </a:cubicBezTo>
                    <a:cubicBezTo>
                      <a:pt x="1254" y="3291"/>
                      <a:pt x="1775" y="3389"/>
                      <a:pt x="2264" y="3389"/>
                    </a:cubicBezTo>
                    <a:cubicBezTo>
                      <a:pt x="3077" y="3389"/>
                      <a:pt x="3805" y="3118"/>
                      <a:pt x="3805" y="3118"/>
                    </a:cubicBezTo>
                    <a:cubicBezTo>
                      <a:pt x="3817" y="3666"/>
                      <a:pt x="4298" y="3933"/>
                      <a:pt x="4923" y="3933"/>
                    </a:cubicBezTo>
                    <a:cubicBezTo>
                      <a:pt x="5111" y="3933"/>
                      <a:pt x="5310" y="3909"/>
                      <a:pt x="5515" y="3862"/>
                    </a:cubicBezTo>
                    <a:cubicBezTo>
                      <a:pt x="6103" y="3718"/>
                      <a:pt x="6746" y="3218"/>
                      <a:pt x="7389" y="3218"/>
                    </a:cubicBezTo>
                    <a:cubicBezTo>
                      <a:pt x="7525" y="3218"/>
                      <a:pt x="7660" y="3240"/>
                      <a:pt x="7795" y="3292"/>
                    </a:cubicBezTo>
                    <a:cubicBezTo>
                      <a:pt x="7536" y="3773"/>
                      <a:pt x="8343" y="4283"/>
                      <a:pt x="9580" y="4283"/>
                    </a:cubicBezTo>
                    <a:cubicBezTo>
                      <a:pt x="9932" y="4283"/>
                      <a:pt x="10318" y="4242"/>
                      <a:pt x="10724" y="4147"/>
                    </a:cubicBezTo>
                    <a:cubicBezTo>
                      <a:pt x="11310" y="4005"/>
                      <a:pt x="11484" y="3435"/>
                      <a:pt x="11151" y="3181"/>
                    </a:cubicBezTo>
                    <a:lnTo>
                      <a:pt x="11151" y="3181"/>
                    </a:lnTo>
                    <a:cubicBezTo>
                      <a:pt x="11261" y="3195"/>
                      <a:pt x="11369" y="3202"/>
                      <a:pt x="11476" y="3202"/>
                    </a:cubicBezTo>
                    <a:cubicBezTo>
                      <a:pt x="11852" y="3202"/>
                      <a:pt x="12216" y="3116"/>
                      <a:pt x="12561" y="2944"/>
                    </a:cubicBezTo>
                    <a:cubicBezTo>
                      <a:pt x="13074" y="2733"/>
                      <a:pt x="13620" y="2446"/>
                      <a:pt x="14163" y="2446"/>
                    </a:cubicBezTo>
                    <a:cubicBezTo>
                      <a:pt x="14273" y="2446"/>
                      <a:pt x="14383" y="2458"/>
                      <a:pt x="14492" y="2485"/>
                    </a:cubicBezTo>
                    <a:cubicBezTo>
                      <a:pt x="14658" y="2526"/>
                      <a:pt x="14918" y="2642"/>
                      <a:pt x="15154" y="2642"/>
                    </a:cubicBezTo>
                    <a:cubicBezTo>
                      <a:pt x="15279" y="2642"/>
                      <a:pt x="15397" y="2609"/>
                      <a:pt x="15490" y="2516"/>
                    </a:cubicBezTo>
                    <a:cubicBezTo>
                      <a:pt x="15617" y="2390"/>
                      <a:pt x="15617" y="2184"/>
                      <a:pt x="15474" y="2073"/>
                    </a:cubicBezTo>
                    <a:cubicBezTo>
                      <a:pt x="15409" y="2051"/>
                      <a:pt x="15337" y="2041"/>
                      <a:pt x="15257" y="2041"/>
                    </a:cubicBezTo>
                    <a:cubicBezTo>
                      <a:pt x="14809" y="2041"/>
                      <a:pt x="14119" y="2333"/>
                      <a:pt x="13164" y="2333"/>
                    </a:cubicBezTo>
                    <a:cubicBezTo>
                      <a:pt x="12449" y="2333"/>
                      <a:pt x="11586" y="2170"/>
                      <a:pt x="10566" y="1598"/>
                    </a:cubicBezTo>
                    <a:cubicBezTo>
                      <a:pt x="10330" y="1466"/>
                      <a:pt x="10007" y="1395"/>
                      <a:pt x="9683" y="1395"/>
                    </a:cubicBezTo>
                    <a:cubicBezTo>
                      <a:pt x="9309" y="1395"/>
                      <a:pt x="8935" y="1489"/>
                      <a:pt x="8697" y="1693"/>
                    </a:cubicBezTo>
                    <a:cubicBezTo>
                      <a:pt x="9301" y="961"/>
                      <a:pt x="8686" y="1"/>
                      <a:pt x="79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376;p46">
                <a:extLst>
                  <a:ext uri="{FF2B5EF4-FFF2-40B4-BE49-F238E27FC236}">
                    <a16:creationId xmlns:a16="http://schemas.microsoft.com/office/drawing/2014/main" xmlns="" id="{3961B18C-67C9-478F-B95E-9E36169CF463}"/>
                  </a:ext>
                </a:extLst>
              </p:cNvPr>
              <p:cNvSpPr/>
              <p:nvPr/>
            </p:nvSpPr>
            <p:spPr>
              <a:xfrm>
                <a:off x="1959573" y="4363041"/>
                <a:ext cx="1252187" cy="245538"/>
              </a:xfrm>
              <a:custGeom>
                <a:avLst/>
                <a:gdLst/>
                <a:ahLst/>
                <a:cxnLst/>
                <a:rect l="l" t="t" r="r" b="b"/>
                <a:pathLst>
                  <a:path w="32302" h="6334" extrusionOk="0">
                    <a:moveTo>
                      <a:pt x="539" y="0"/>
                    </a:moveTo>
                    <a:cubicBezTo>
                      <a:pt x="333" y="16"/>
                      <a:pt x="159" y="143"/>
                      <a:pt x="96" y="333"/>
                    </a:cubicBezTo>
                    <a:cubicBezTo>
                      <a:pt x="1" y="570"/>
                      <a:pt x="175" y="823"/>
                      <a:pt x="412" y="839"/>
                    </a:cubicBezTo>
                    <a:lnTo>
                      <a:pt x="30069" y="839"/>
                    </a:lnTo>
                    <a:cubicBezTo>
                      <a:pt x="30081" y="838"/>
                      <a:pt x="30094" y="838"/>
                      <a:pt x="30107" y="838"/>
                    </a:cubicBezTo>
                    <a:cubicBezTo>
                      <a:pt x="30268" y="838"/>
                      <a:pt x="30424" y="929"/>
                      <a:pt x="30512" y="1061"/>
                    </a:cubicBezTo>
                    <a:cubicBezTo>
                      <a:pt x="30813" y="1631"/>
                      <a:pt x="31430" y="3167"/>
                      <a:pt x="30480" y="5241"/>
                    </a:cubicBezTo>
                    <a:cubicBezTo>
                      <a:pt x="30407" y="5403"/>
                      <a:pt x="30252" y="5496"/>
                      <a:pt x="30078" y="5496"/>
                    </a:cubicBezTo>
                    <a:cubicBezTo>
                      <a:pt x="30064" y="5496"/>
                      <a:pt x="30051" y="5495"/>
                      <a:pt x="30037" y="5494"/>
                    </a:cubicBezTo>
                    <a:lnTo>
                      <a:pt x="412" y="5510"/>
                    </a:lnTo>
                    <a:cubicBezTo>
                      <a:pt x="159" y="5526"/>
                      <a:pt x="1" y="5779"/>
                      <a:pt x="96" y="6017"/>
                    </a:cubicBezTo>
                    <a:cubicBezTo>
                      <a:pt x="159" y="6207"/>
                      <a:pt x="333" y="6333"/>
                      <a:pt x="539" y="6333"/>
                    </a:cubicBezTo>
                    <a:lnTo>
                      <a:pt x="30670" y="6333"/>
                    </a:lnTo>
                    <a:cubicBezTo>
                      <a:pt x="30939" y="6333"/>
                      <a:pt x="31193" y="6159"/>
                      <a:pt x="31288" y="5906"/>
                    </a:cubicBezTo>
                    <a:cubicBezTo>
                      <a:pt x="32301" y="3309"/>
                      <a:pt x="31668" y="1251"/>
                      <a:pt x="31304" y="412"/>
                    </a:cubicBezTo>
                    <a:cubicBezTo>
                      <a:pt x="31209" y="174"/>
                      <a:pt x="30971" y="16"/>
                      <a:pt x="30718" y="0"/>
                    </a:cubicBezTo>
                    <a:close/>
                  </a:path>
                </a:pathLst>
              </a:custGeom>
              <a:solidFill>
                <a:srgbClr val="34A2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377;p46">
                <a:extLst>
                  <a:ext uri="{FF2B5EF4-FFF2-40B4-BE49-F238E27FC236}">
                    <a16:creationId xmlns:a16="http://schemas.microsoft.com/office/drawing/2014/main" xmlns="" id="{E8E3C2DF-B2DC-450F-BC81-6458E319D047}"/>
                  </a:ext>
                </a:extLst>
              </p:cNvPr>
              <p:cNvSpPr/>
              <p:nvPr/>
            </p:nvSpPr>
            <p:spPr>
              <a:xfrm>
                <a:off x="2588083" y="4395486"/>
                <a:ext cx="589887" cy="180645"/>
              </a:xfrm>
              <a:custGeom>
                <a:avLst/>
                <a:gdLst/>
                <a:ahLst/>
                <a:cxnLst/>
                <a:rect l="l" t="t" r="r" b="b"/>
                <a:pathLst>
                  <a:path w="15217" h="4660" extrusionOk="0">
                    <a:moveTo>
                      <a:pt x="13893" y="1"/>
                    </a:moveTo>
                    <a:cubicBezTo>
                      <a:pt x="13880" y="1"/>
                      <a:pt x="13867" y="1"/>
                      <a:pt x="13855" y="2"/>
                    </a:cubicBezTo>
                    <a:lnTo>
                      <a:pt x="0" y="2"/>
                    </a:lnTo>
                    <a:lnTo>
                      <a:pt x="0" y="4657"/>
                    </a:lnTo>
                    <a:lnTo>
                      <a:pt x="13823" y="4657"/>
                    </a:lnTo>
                    <a:cubicBezTo>
                      <a:pt x="13836" y="4658"/>
                      <a:pt x="13848" y="4659"/>
                      <a:pt x="13861" y="4659"/>
                    </a:cubicBezTo>
                    <a:cubicBezTo>
                      <a:pt x="14022" y="4659"/>
                      <a:pt x="14178" y="4566"/>
                      <a:pt x="14266" y="4404"/>
                    </a:cubicBezTo>
                    <a:cubicBezTo>
                      <a:pt x="15216" y="2346"/>
                      <a:pt x="14599" y="794"/>
                      <a:pt x="14298" y="224"/>
                    </a:cubicBezTo>
                    <a:cubicBezTo>
                      <a:pt x="14210" y="92"/>
                      <a:pt x="14054" y="1"/>
                      <a:pt x="13893" y="1"/>
                    </a:cubicBezTo>
                    <a:close/>
                  </a:path>
                </a:pathLst>
              </a:custGeom>
              <a:solidFill>
                <a:srgbClr val="FEED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378;p46">
                <a:extLst>
                  <a:ext uri="{FF2B5EF4-FFF2-40B4-BE49-F238E27FC236}">
                    <a16:creationId xmlns:a16="http://schemas.microsoft.com/office/drawing/2014/main" xmlns="" id="{06BEA89B-122E-4389-B0BB-689447081C63}"/>
                  </a:ext>
                </a:extLst>
              </p:cNvPr>
              <p:cNvSpPr/>
              <p:nvPr/>
            </p:nvSpPr>
            <p:spPr>
              <a:xfrm>
                <a:off x="1997639" y="4395563"/>
                <a:ext cx="590507" cy="180490"/>
              </a:xfrm>
              <a:custGeom>
                <a:avLst/>
                <a:gdLst/>
                <a:ahLst/>
                <a:cxnLst/>
                <a:rect l="l" t="t" r="r" b="b"/>
                <a:pathLst>
                  <a:path w="15233" h="4656" extrusionOk="0">
                    <a:moveTo>
                      <a:pt x="0" y="0"/>
                    </a:moveTo>
                    <a:lnTo>
                      <a:pt x="0" y="4655"/>
                    </a:lnTo>
                    <a:lnTo>
                      <a:pt x="15232" y="4655"/>
                    </a:lnTo>
                    <a:lnTo>
                      <a:pt x="15232" y="0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379;p46">
                <a:extLst>
                  <a:ext uri="{FF2B5EF4-FFF2-40B4-BE49-F238E27FC236}">
                    <a16:creationId xmlns:a16="http://schemas.microsoft.com/office/drawing/2014/main" xmlns="" id="{55BB7D64-6DE8-46A8-9766-3C2D1DC45E49}"/>
                  </a:ext>
                </a:extLst>
              </p:cNvPr>
              <p:cNvSpPr/>
              <p:nvPr/>
            </p:nvSpPr>
            <p:spPr>
              <a:xfrm>
                <a:off x="1777268" y="4118135"/>
                <a:ext cx="1253428" cy="244956"/>
              </a:xfrm>
              <a:custGeom>
                <a:avLst/>
                <a:gdLst/>
                <a:ahLst/>
                <a:cxnLst/>
                <a:rect l="l" t="t" r="r" b="b"/>
                <a:pathLst>
                  <a:path w="32334" h="6319" extrusionOk="0">
                    <a:moveTo>
                      <a:pt x="1378" y="0"/>
                    </a:moveTo>
                    <a:cubicBezTo>
                      <a:pt x="1173" y="0"/>
                      <a:pt x="998" y="127"/>
                      <a:pt x="935" y="301"/>
                    </a:cubicBezTo>
                    <a:cubicBezTo>
                      <a:pt x="618" y="1061"/>
                      <a:pt x="1" y="3167"/>
                      <a:pt x="951" y="5986"/>
                    </a:cubicBezTo>
                    <a:cubicBezTo>
                      <a:pt x="1014" y="6191"/>
                      <a:pt x="1188" y="6318"/>
                      <a:pt x="1410" y="6318"/>
                    </a:cubicBezTo>
                    <a:lnTo>
                      <a:pt x="31795" y="6318"/>
                    </a:lnTo>
                    <a:cubicBezTo>
                      <a:pt x="32001" y="6318"/>
                      <a:pt x="32175" y="6191"/>
                      <a:pt x="32238" y="6001"/>
                    </a:cubicBezTo>
                    <a:cubicBezTo>
                      <a:pt x="32333" y="5764"/>
                      <a:pt x="32175" y="5511"/>
                      <a:pt x="31922" y="5495"/>
                    </a:cubicBezTo>
                    <a:lnTo>
                      <a:pt x="16151" y="5479"/>
                    </a:lnTo>
                    <a:cubicBezTo>
                      <a:pt x="16138" y="5480"/>
                      <a:pt x="16124" y="5481"/>
                      <a:pt x="16110" y="5481"/>
                    </a:cubicBezTo>
                    <a:cubicBezTo>
                      <a:pt x="15937" y="5481"/>
                      <a:pt x="15780" y="5387"/>
                      <a:pt x="15692" y="5226"/>
                    </a:cubicBezTo>
                    <a:cubicBezTo>
                      <a:pt x="14758" y="3151"/>
                      <a:pt x="15375" y="1615"/>
                      <a:pt x="15676" y="1045"/>
                    </a:cubicBezTo>
                    <a:cubicBezTo>
                      <a:pt x="15764" y="913"/>
                      <a:pt x="15907" y="822"/>
                      <a:pt x="16079" y="822"/>
                    </a:cubicBezTo>
                    <a:cubicBezTo>
                      <a:pt x="16092" y="822"/>
                      <a:pt x="16106" y="823"/>
                      <a:pt x="16120" y="824"/>
                    </a:cubicBezTo>
                    <a:lnTo>
                      <a:pt x="31906" y="824"/>
                    </a:lnTo>
                    <a:cubicBezTo>
                      <a:pt x="32159" y="808"/>
                      <a:pt x="32317" y="555"/>
                      <a:pt x="32238" y="333"/>
                    </a:cubicBezTo>
                    <a:cubicBezTo>
                      <a:pt x="32175" y="127"/>
                      <a:pt x="31985" y="0"/>
                      <a:pt x="31779" y="0"/>
                    </a:cubicBezTo>
                    <a:close/>
                  </a:path>
                </a:pathLst>
              </a:custGeom>
              <a:solidFill>
                <a:srgbClr val="404A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380;p46">
                <a:extLst>
                  <a:ext uri="{FF2B5EF4-FFF2-40B4-BE49-F238E27FC236}">
                    <a16:creationId xmlns:a16="http://schemas.microsoft.com/office/drawing/2014/main" xmlns="" id="{76A8ACF0-E5B9-4ED4-BF3D-17A0921DE2D4}"/>
                  </a:ext>
                </a:extLst>
              </p:cNvPr>
              <p:cNvSpPr/>
              <p:nvPr/>
            </p:nvSpPr>
            <p:spPr>
              <a:xfrm>
                <a:off x="2349300" y="4149998"/>
                <a:ext cx="642685" cy="180606"/>
              </a:xfrm>
              <a:custGeom>
                <a:avLst/>
                <a:gdLst/>
                <a:ahLst/>
                <a:cxnLst/>
                <a:rect l="l" t="t" r="r" b="b"/>
                <a:pathLst>
                  <a:path w="16579" h="4659" extrusionOk="0">
                    <a:moveTo>
                      <a:pt x="1322" y="0"/>
                    </a:moveTo>
                    <a:cubicBezTo>
                      <a:pt x="1150" y="0"/>
                      <a:pt x="1007" y="91"/>
                      <a:pt x="919" y="223"/>
                    </a:cubicBezTo>
                    <a:cubicBezTo>
                      <a:pt x="618" y="793"/>
                      <a:pt x="1" y="2329"/>
                      <a:pt x="935" y="4404"/>
                    </a:cubicBezTo>
                    <a:cubicBezTo>
                      <a:pt x="1023" y="4565"/>
                      <a:pt x="1180" y="4659"/>
                      <a:pt x="1353" y="4659"/>
                    </a:cubicBezTo>
                    <a:cubicBezTo>
                      <a:pt x="1367" y="4659"/>
                      <a:pt x="1381" y="4658"/>
                      <a:pt x="1394" y="4657"/>
                    </a:cubicBezTo>
                    <a:lnTo>
                      <a:pt x="16579" y="4657"/>
                    </a:lnTo>
                    <a:lnTo>
                      <a:pt x="16579" y="2"/>
                    </a:lnTo>
                    <a:lnTo>
                      <a:pt x="1363" y="2"/>
                    </a:lnTo>
                    <a:cubicBezTo>
                      <a:pt x="1349" y="1"/>
                      <a:pt x="1335" y="0"/>
                      <a:pt x="1322" y="0"/>
                    </a:cubicBezTo>
                    <a:close/>
                  </a:path>
                </a:pathLst>
              </a:custGeom>
              <a:solidFill>
                <a:srgbClr val="FEED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381;p46">
                <a:extLst>
                  <a:ext uri="{FF2B5EF4-FFF2-40B4-BE49-F238E27FC236}">
                    <a16:creationId xmlns:a16="http://schemas.microsoft.com/office/drawing/2014/main" xmlns="" id="{52DC52BF-BCD3-4EB2-AC69-DCCA72506119}"/>
                  </a:ext>
                </a:extLst>
              </p:cNvPr>
              <p:cNvSpPr/>
              <p:nvPr/>
            </p:nvSpPr>
            <p:spPr>
              <a:xfrm>
                <a:off x="1911700" y="3872647"/>
                <a:ext cx="1286533" cy="245538"/>
              </a:xfrm>
              <a:custGeom>
                <a:avLst/>
                <a:gdLst/>
                <a:ahLst/>
                <a:cxnLst/>
                <a:rect l="l" t="t" r="r" b="b"/>
                <a:pathLst>
                  <a:path w="33188" h="6334" extrusionOk="0">
                    <a:moveTo>
                      <a:pt x="1378" y="0"/>
                    </a:moveTo>
                    <a:cubicBezTo>
                      <a:pt x="1188" y="0"/>
                      <a:pt x="998" y="127"/>
                      <a:pt x="935" y="301"/>
                    </a:cubicBezTo>
                    <a:cubicBezTo>
                      <a:pt x="634" y="1077"/>
                      <a:pt x="0" y="3167"/>
                      <a:pt x="951" y="5985"/>
                    </a:cubicBezTo>
                    <a:cubicBezTo>
                      <a:pt x="1014" y="6191"/>
                      <a:pt x="1204" y="6318"/>
                      <a:pt x="1410" y="6333"/>
                    </a:cubicBezTo>
                    <a:lnTo>
                      <a:pt x="31794" y="6333"/>
                    </a:lnTo>
                    <a:cubicBezTo>
                      <a:pt x="32000" y="6318"/>
                      <a:pt x="32174" y="6191"/>
                      <a:pt x="32238" y="6001"/>
                    </a:cubicBezTo>
                    <a:cubicBezTo>
                      <a:pt x="33188" y="3563"/>
                      <a:pt x="32539" y="1188"/>
                      <a:pt x="32238" y="333"/>
                    </a:cubicBezTo>
                    <a:cubicBezTo>
                      <a:pt x="32174" y="127"/>
                      <a:pt x="31984" y="0"/>
                      <a:pt x="31779" y="0"/>
                    </a:cubicBezTo>
                    <a:close/>
                  </a:path>
                </a:pathLst>
              </a:custGeom>
              <a:solidFill>
                <a:srgbClr val="1C88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382;p46">
                <a:extLst>
                  <a:ext uri="{FF2B5EF4-FFF2-40B4-BE49-F238E27FC236}">
                    <a16:creationId xmlns:a16="http://schemas.microsoft.com/office/drawing/2014/main" xmlns="" id="{0B66511B-0A0D-4AB0-AC0F-769FD18FE7A6}"/>
                  </a:ext>
                </a:extLst>
              </p:cNvPr>
              <p:cNvSpPr/>
              <p:nvPr/>
            </p:nvSpPr>
            <p:spPr>
              <a:xfrm>
                <a:off x="1855842" y="4404130"/>
                <a:ext cx="294653" cy="203826"/>
              </a:xfrm>
              <a:custGeom>
                <a:avLst/>
                <a:gdLst/>
                <a:ahLst/>
                <a:cxnLst/>
                <a:rect l="l" t="t" r="r" b="b"/>
                <a:pathLst>
                  <a:path w="7601" h="5258" extrusionOk="0">
                    <a:moveTo>
                      <a:pt x="3591" y="1"/>
                    </a:moveTo>
                    <a:cubicBezTo>
                      <a:pt x="2996" y="1"/>
                      <a:pt x="2455" y="227"/>
                      <a:pt x="2487" y="682"/>
                    </a:cubicBezTo>
                    <a:lnTo>
                      <a:pt x="1901" y="2566"/>
                    </a:lnTo>
                    <a:lnTo>
                      <a:pt x="286" y="3928"/>
                    </a:lnTo>
                    <a:lnTo>
                      <a:pt x="48" y="4893"/>
                    </a:lnTo>
                    <a:cubicBezTo>
                      <a:pt x="1" y="5083"/>
                      <a:pt x="143" y="5258"/>
                      <a:pt x="333" y="5258"/>
                    </a:cubicBezTo>
                    <a:lnTo>
                      <a:pt x="7601" y="5258"/>
                    </a:lnTo>
                    <a:lnTo>
                      <a:pt x="7411" y="3674"/>
                    </a:lnTo>
                    <a:cubicBezTo>
                      <a:pt x="7411" y="3674"/>
                      <a:pt x="6872" y="1822"/>
                      <a:pt x="6017" y="967"/>
                    </a:cubicBezTo>
                    <a:cubicBezTo>
                      <a:pt x="5890" y="1148"/>
                      <a:pt x="5745" y="1228"/>
                      <a:pt x="5602" y="1228"/>
                    </a:cubicBezTo>
                    <a:cubicBezTo>
                      <a:pt x="5373" y="1228"/>
                      <a:pt x="5153" y="1020"/>
                      <a:pt x="5036" y="698"/>
                    </a:cubicBezTo>
                    <a:cubicBezTo>
                      <a:pt x="4860" y="234"/>
                      <a:pt x="4197" y="1"/>
                      <a:pt x="3591" y="1"/>
                    </a:cubicBezTo>
                    <a:close/>
                  </a:path>
                </a:pathLst>
              </a:custGeom>
              <a:solidFill>
                <a:srgbClr val="0A22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383;p46">
                <a:extLst>
                  <a:ext uri="{FF2B5EF4-FFF2-40B4-BE49-F238E27FC236}">
                    <a16:creationId xmlns:a16="http://schemas.microsoft.com/office/drawing/2014/main" xmlns="" id="{4741DC40-CFC8-429C-88E3-8D90E3BD5269}"/>
                  </a:ext>
                </a:extLst>
              </p:cNvPr>
              <p:cNvSpPr/>
              <p:nvPr/>
            </p:nvSpPr>
            <p:spPr>
              <a:xfrm>
                <a:off x="1922234" y="4447385"/>
                <a:ext cx="187237" cy="16059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292" extrusionOk="0">
                    <a:moveTo>
                      <a:pt x="3420" y="1"/>
                    </a:moveTo>
                    <a:cubicBezTo>
                      <a:pt x="3337" y="167"/>
                      <a:pt x="3170" y="260"/>
                      <a:pt x="2992" y="260"/>
                    </a:cubicBezTo>
                    <a:cubicBezTo>
                      <a:pt x="2966" y="260"/>
                      <a:pt x="2940" y="258"/>
                      <a:pt x="2914" y="254"/>
                    </a:cubicBezTo>
                    <a:lnTo>
                      <a:pt x="2914" y="270"/>
                    </a:lnTo>
                    <a:cubicBezTo>
                      <a:pt x="3167" y="1442"/>
                      <a:pt x="1869" y="2629"/>
                      <a:pt x="1251" y="2993"/>
                    </a:cubicBezTo>
                    <a:cubicBezTo>
                      <a:pt x="808" y="3231"/>
                      <a:pt x="301" y="3880"/>
                      <a:pt x="0" y="4292"/>
                    </a:cubicBezTo>
                    <a:lnTo>
                      <a:pt x="5004" y="4292"/>
                    </a:lnTo>
                    <a:lnTo>
                      <a:pt x="4814" y="2708"/>
                    </a:lnTo>
                    <a:cubicBezTo>
                      <a:pt x="4814" y="2708"/>
                      <a:pt x="4275" y="856"/>
                      <a:pt x="3420" y="1"/>
                    </a:cubicBezTo>
                    <a:close/>
                  </a:path>
                </a:pathLst>
              </a:custGeom>
              <a:solidFill>
                <a:srgbClr val="0718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384;p46">
                <a:extLst>
                  <a:ext uri="{FF2B5EF4-FFF2-40B4-BE49-F238E27FC236}">
                    <a16:creationId xmlns:a16="http://schemas.microsoft.com/office/drawing/2014/main" xmlns="" id="{93ADF5B3-5992-4EF2-AF3A-6279FBA696E4}"/>
                  </a:ext>
                </a:extLst>
              </p:cNvPr>
              <p:cNvSpPr/>
              <p:nvPr/>
            </p:nvSpPr>
            <p:spPr>
              <a:xfrm>
                <a:off x="1946703" y="4339085"/>
                <a:ext cx="141802" cy="112690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2907" extrusionOk="0">
                    <a:moveTo>
                      <a:pt x="0" y="1"/>
                    </a:moveTo>
                    <a:cubicBezTo>
                      <a:pt x="32" y="776"/>
                      <a:pt x="79" y="1552"/>
                      <a:pt x="143" y="2360"/>
                    </a:cubicBezTo>
                    <a:cubicBezTo>
                      <a:pt x="111" y="1905"/>
                      <a:pt x="652" y="1679"/>
                      <a:pt x="1245" y="1679"/>
                    </a:cubicBezTo>
                    <a:cubicBezTo>
                      <a:pt x="1849" y="1679"/>
                      <a:pt x="2508" y="1912"/>
                      <a:pt x="2676" y="2376"/>
                    </a:cubicBezTo>
                    <a:cubicBezTo>
                      <a:pt x="2803" y="2698"/>
                      <a:pt x="3021" y="2906"/>
                      <a:pt x="3247" y="2906"/>
                    </a:cubicBezTo>
                    <a:cubicBezTo>
                      <a:pt x="3387" y="2906"/>
                      <a:pt x="3530" y="2826"/>
                      <a:pt x="3658" y="2645"/>
                    </a:cubicBezTo>
                    <a:cubicBezTo>
                      <a:pt x="3309" y="2296"/>
                      <a:pt x="3230" y="1220"/>
                      <a:pt x="32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385;p46">
                <a:extLst>
                  <a:ext uri="{FF2B5EF4-FFF2-40B4-BE49-F238E27FC236}">
                    <a16:creationId xmlns:a16="http://schemas.microsoft.com/office/drawing/2014/main" xmlns="" id="{3DEB4415-7A7F-481C-BC03-C05EA99153D7}"/>
                  </a:ext>
                </a:extLst>
              </p:cNvPr>
              <p:cNvSpPr/>
              <p:nvPr/>
            </p:nvSpPr>
            <p:spPr>
              <a:xfrm>
                <a:off x="1950386" y="4339085"/>
                <a:ext cx="138120" cy="11269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907" extrusionOk="0">
                    <a:moveTo>
                      <a:pt x="47" y="2353"/>
                    </a:moveTo>
                    <a:lnTo>
                      <a:pt x="47" y="2353"/>
                    </a:lnTo>
                    <a:cubicBezTo>
                      <a:pt x="47" y="2355"/>
                      <a:pt x="47" y="2357"/>
                      <a:pt x="48" y="2360"/>
                    </a:cubicBezTo>
                    <a:cubicBezTo>
                      <a:pt x="47" y="2357"/>
                      <a:pt x="47" y="2355"/>
                      <a:pt x="47" y="2353"/>
                    </a:cubicBezTo>
                    <a:close/>
                    <a:moveTo>
                      <a:pt x="2549" y="1"/>
                    </a:moveTo>
                    <a:cubicBezTo>
                      <a:pt x="2549" y="1088"/>
                      <a:pt x="2693" y="1715"/>
                      <a:pt x="2459" y="1715"/>
                    </a:cubicBezTo>
                    <a:cubicBezTo>
                      <a:pt x="2448" y="1715"/>
                      <a:pt x="2436" y="1713"/>
                      <a:pt x="2423" y="1711"/>
                    </a:cubicBezTo>
                    <a:cubicBezTo>
                      <a:pt x="2269" y="1678"/>
                      <a:pt x="1467" y="1500"/>
                      <a:pt x="779" y="1500"/>
                    </a:cubicBezTo>
                    <a:cubicBezTo>
                      <a:pt x="475" y="1500"/>
                      <a:pt x="194" y="1534"/>
                      <a:pt x="0" y="1631"/>
                    </a:cubicBezTo>
                    <a:cubicBezTo>
                      <a:pt x="16" y="1867"/>
                      <a:pt x="31" y="2102"/>
                      <a:pt x="47" y="2353"/>
                    </a:cubicBezTo>
                    <a:lnTo>
                      <a:pt x="47" y="2353"/>
                    </a:lnTo>
                    <a:cubicBezTo>
                      <a:pt x="22" y="1902"/>
                      <a:pt x="560" y="1679"/>
                      <a:pt x="1150" y="1679"/>
                    </a:cubicBezTo>
                    <a:cubicBezTo>
                      <a:pt x="1754" y="1679"/>
                      <a:pt x="2413" y="1912"/>
                      <a:pt x="2581" y="2376"/>
                    </a:cubicBezTo>
                    <a:cubicBezTo>
                      <a:pt x="2708" y="2698"/>
                      <a:pt x="2926" y="2906"/>
                      <a:pt x="3152" y="2906"/>
                    </a:cubicBezTo>
                    <a:cubicBezTo>
                      <a:pt x="3292" y="2906"/>
                      <a:pt x="3435" y="2826"/>
                      <a:pt x="3563" y="2645"/>
                    </a:cubicBezTo>
                    <a:cubicBezTo>
                      <a:pt x="3214" y="2296"/>
                      <a:pt x="3135" y="1220"/>
                      <a:pt x="3183" y="1"/>
                    </a:cubicBez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386;p46">
                <a:extLst>
                  <a:ext uri="{FF2B5EF4-FFF2-40B4-BE49-F238E27FC236}">
                    <a16:creationId xmlns:a16="http://schemas.microsoft.com/office/drawing/2014/main" xmlns="" id="{86E6B02B-4FC5-4D69-A07B-30B375D71289}"/>
                  </a:ext>
                </a:extLst>
              </p:cNvPr>
              <p:cNvSpPr/>
              <p:nvPr/>
            </p:nvSpPr>
            <p:spPr>
              <a:xfrm>
                <a:off x="1938718" y="3636928"/>
                <a:ext cx="348652" cy="702228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18115" extrusionOk="0">
                    <a:moveTo>
                      <a:pt x="8994" y="1"/>
                    </a:moveTo>
                    <a:cubicBezTo>
                      <a:pt x="8994" y="1"/>
                      <a:pt x="3658" y="254"/>
                      <a:pt x="2819" y="1141"/>
                    </a:cubicBezTo>
                    <a:cubicBezTo>
                      <a:pt x="1979" y="2028"/>
                      <a:pt x="1235" y="3548"/>
                      <a:pt x="1362" y="5004"/>
                    </a:cubicBezTo>
                    <a:cubicBezTo>
                      <a:pt x="1425" y="5622"/>
                      <a:pt x="0" y="11306"/>
                      <a:pt x="206" y="18115"/>
                    </a:cubicBezTo>
                    <a:lnTo>
                      <a:pt x="3484" y="18115"/>
                    </a:lnTo>
                    <a:cubicBezTo>
                      <a:pt x="3563" y="16310"/>
                      <a:pt x="4402" y="14204"/>
                      <a:pt x="4719" y="13760"/>
                    </a:cubicBezTo>
                    <a:cubicBezTo>
                      <a:pt x="5273" y="13000"/>
                      <a:pt x="7173" y="9834"/>
                      <a:pt x="5890" y="6334"/>
                    </a:cubicBezTo>
                    <a:cubicBezTo>
                      <a:pt x="5890" y="6334"/>
                      <a:pt x="5912" y="6121"/>
                      <a:pt x="6621" y="6121"/>
                    </a:cubicBezTo>
                    <a:cubicBezTo>
                      <a:pt x="6950" y="6121"/>
                      <a:pt x="7429" y="6167"/>
                      <a:pt x="8123" y="6303"/>
                    </a:cubicBezTo>
                    <a:lnTo>
                      <a:pt x="8994" y="1"/>
                    </a:lnTo>
                    <a:close/>
                  </a:path>
                </a:pathLst>
              </a:custGeom>
              <a:solidFill>
                <a:srgbClr val="FF94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387;p46">
                <a:extLst>
                  <a:ext uri="{FF2B5EF4-FFF2-40B4-BE49-F238E27FC236}">
                    <a16:creationId xmlns:a16="http://schemas.microsoft.com/office/drawing/2014/main" xmlns="" id="{C8C68A16-4679-48F6-9ABB-A3CE427C768A}"/>
                  </a:ext>
                </a:extLst>
              </p:cNvPr>
              <p:cNvSpPr/>
              <p:nvPr/>
            </p:nvSpPr>
            <p:spPr>
              <a:xfrm>
                <a:off x="2060241" y="3636928"/>
                <a:ext cx="227124" cy="245576"/>
              </a:xfrm>
              <a:custGeom>
                <a:avLst/>
                <a:gdLst/>
                <a:ahLst/>
                <a:cxnLst/>
                <a:rect l="l" t="t" r="r" b="b"/>
                <a:pathLst>
                  <a:path w="5859" h="6335" extrusionOk="0">
                    <a:moveTo>
                      <a:pt x="5859" y="1"/>
                    </a:moveTo>
                    <a:cubicBezTo>
                      <a:pt x="5859" y="1"/>
                      <a:pt x="1457" y="159"/>
                      <a:pt x="0" y="919"/>
                    </a:cubicBezTo>
                    <a:cubicBezTo>
                      <a:pt x="330" y="820"/>
                      <a:pt x="629" y="775"/>
                      <a:pt x="896" y="775"/>
                    </a:cubicBezTo>
                    <a:cubicBezTo>
                      <a:pt x="3095" y="775"/>
                      <a:pt x="3259" y="3806"/>
                      <a:pt x="2454" y="4498"/>
                    </a:cubicBezTo>
                    <a:cubicBezTo>
                      <a:pt x="1995" y="4878"/>
                      <a:pt x="2549" y="5859"/>
                      <a:pt x="2755" y="6334"/>
                    </a:cubicBezTo>
                    <a:cubicBezTo>
                      <a:pt x="2755" y="6334"/>
                      <a:pt x="2777" y="6114"/>
                      <a:pt x="3484" y="6114"/>
                    </a:cubicBezTo>
                    <a:cubicBezTo>
                      <a:pt x="3814" y="6114"/>
                      <a:pt x="4293" y="6162"/>
                      <a:pt x="4988" y="6303"/>
                    </a:cubicBezTo>
                    <a:lnTo>
                      <a:pt x="5859" y="1"/>
                    </a:ln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388;p46">
                <a:extLst>
                  <a:ext uri="{FF2B5EF4-FFF2-40B4-BE49-F238E27FC236}">
                    <a16:creationId xmlns:a16="http://schemas.microsoft.com/office/drawing/2014/main" xmlns="" id="{A4E42E48-8F19-411A-9EA2-798202873D53}"/>
                  </a:ext>
                </a:extLst>
              </p:cNvPr>
              <p:cNvSpPr/>
              <p:nvPr/>
            </p:nvSpPr>
            <p:spPr>
              <a:xfrm>
                <a:off x="1962015" y="3838884"/>
                <a:ext cx="38726" cy="19642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5067" extrusionOk="0">
                    <a:moveTo>
                      <a:pt x="761" y="0"/>
                    </a:moveTo>
                    <a:cubicBezTo>
                      <a:pt x="698" y="665"/>
                      <a:pt x="302" y="2518"/>
                      <a:pt x="1" y="5067"/>
                    </a:cubicBezTo>
                    <a:cubicBezTo>
                      <a:pt x="159" y="3737"/>
                      <a:pt x="998" y="2597"/>
                      <a:pt x="761" y="0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389;p46">
                <a:extLst>
                  <a:ext uri="{FF2B5EF4-FFF2-40B4-BE49-F238E27FC236}">
                    <a16:creationId xmlns:a16="http://schemas.microsoft.com/office/drawing/2014/main" xmlns="" id="{771FF238-10C6-4136-843E-D5149B8915F4}"/>
                  </a:ext>
                </a:extLst>
              </p:cNvPr>
              <p:cNvSpPr/>
              <p:nvPr/>
            </p:nvSpPr>
            <p:spPr>
              <a:xfrm>
                <a:off x="2049194" y="4079449"/>
                <a:ext cx="117884" cy="259687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6699" extrusionOk="0">
                    <a:moveTo>
                      <a:pt x="3040" y="1"/>
                    </a:moveTo>
                    <a:cubicBezTo>
                      <a:pt x="2739" y="761"/>
                      <a:pt x="1314" y="1885"/>
                      <a:pt x="950" y="2851"/>
                    </a:cubicBezTo>
                    <a:cubicBezTo>
                      <a:pt x="586" y="3817"/>
                      <a:pt x="0" y="6699"/>
                      <a:pt x="0" y="6699"/>
                    </a:cubicBezTo>
                    <a:lnTo>
                      <a:pt x="634" y="6699"/>
                    </a:lnTo>
                    <a:cubicBezTo>
                      <a:pt x="729" y="4894"/>
                      <a:pt x="1552" y="2788"/>
                      <a:pt x="1884" y="2344"/>
                    </a:cubicBezTo>
                    <a:cubicBezTo>
                      <a:pt x="2375" y="1632"/>
                      <a:pt x="2771" y="840"/>
                      <a:pt x="3040" y="1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390;p46">
                <a:extLst>
                  <a:ext uri="{FF2B5EF4-FFF2-40B4-BE49-F238E27FC236}">
                    <a16:creationId xmlns:a16="http://schemas.microsoft.com/office/drawing/2014/main" xmlns="" id="{DE4FA0B1-43F2-4007-BAB5-4C265CF84E36}"/>
                  </a:ext>
                </a:extLst>
              </p:cNvPr>
              <p:cNvSpPr/>
              <p:nvPr/>
            </p:nvSpPr>
            <p:spPr>
              <a:xfrm>
                <a:off x="2516875" y="3719183"/>
                <a:ext cx="186498" cy="211928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5467" extrusionOk="0">
                    <a:moveTo>
                      <a:pt x="2661" y="1"/>
                    </a:moveTo>
                    <a:lnTo>
                      <a:pt x="0" y="3737"/>
                    </a:lnTo>
                    <a:cubicBezTo>
                      <a:pt x="681" y="4767"/>
                      <a:pt x="1806" y="5400"/>
                      <a:pt x="3041" y="5463"/>
                    </a:cubicBezTo>
                    <a:cubicBezTo>
                      <a:pt x="3076" y="5465"/>
                      <a:pt x="3111" y="5467"/>
                      <a:pt x="3146" y="5467"/>
                    </a:cubicBezTo>
                    <a:cubicBezTo>
                      <a:pt x="4811" y="5467"/>
                      <a:pt x="4735" y="2882"/>
                      <a:pt x="4735" y="2882"/>
                    </a:cubicBezTo>
                    <a:lnTo>
                      <a:pt x="2661" y="1"/>
                    </a:lnTo>
                    <a:close/>
                  </a:path>
                </a:pathLst>
              </a:custGeom>
              <a:solidFill>
                <a:srgbClr val="0718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391;p46">
                <a:extLst>
                  <a:ext uri="{FF2B5EF4-FFF2-40B4-BE49-F238E27FC236}">
                    <a16:creationId xmlns:a16="http://schemas.microsoft.com/office/drawing/2014/main" xmlns="" id="{609B4C9B-F1F5-4769-B263-6954FE4B69F9}"/>
                  </a:ext>
                </a:extLst>
              </p:cNvPr>
              <p:cNvSpPr/>
              <p:nvPr/>
            </p:nvSpPr>
            <p:spPr>
              <a:xfrm>
                <a:off x="2492919" y="3585489"/>
                <a:ext cx="456729" cy="344892"/>
              </a:xfrm>
              <a:custGeom>
                <a:avLst/>
                <a:gdLst/>
                <a:ahLst/>
                <a:cxnLst/>
                <a:rect l="l" t="t" r="r" b="b"/>
                <a:pathLst>
                  <a:path w="11782" h="8897" extrusionOk="0">
                    <a:moveTo>
                      <a:pt x="4090" y="0"/>
                    </a:moveTo>
                    <a:cubicBezTo>
                      <a:pt x="730" y="0"/>
                      <a:pt x="1" y="1122"/>
                      <a:pt x="1" y="1122"/>
                    </a:cubicBezTo>
                    <a:cubicBezTo>
                      <a:pt x="5353" y="3624"/>
                      <a:pt x="5495" y="8231"/>
                      <a:pt x="4007" y="8896"/>
                    </a:cubicBezTo>
                    <a:cubicBezTo>
                      <a:pt x="4007" y="8896"/>
                      <a:pt x="7332" y="8041"/>
                      <a:pt x="8852" y="8041"/>
                    </a:cubicBezTo>
                    <a:cubicBezTo>
                      <a:pt x="11449" y="8041"/>
                      <a:pt x="11021" y="4985"/>
                      <a:pt x="11781" y="2959"/>
                    </a:cubicBezTo>
                    <a:cubicBezTo>
                      <a:pt x="11781" y="2959"/>
                      <a:pt x="8662" y="172"/>
                      <a:pt x="4751" y="14"/>
                    </a:cubicBezTo>
                    <a:cubicBezTo>
                      <a:pt x="4520" y="4"/>
                      <a:pt x="4300" y="0"/>
                      <a:pt x="4090" y="0"/>
                    </a:cubicBezTo>
                    <a:close/>
                  </a:path>
                </a:pathLst>
              </a:custGeom>
              <a:solidFill>
                <a:srgbClr val="0A22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" name="Google Shape;3392;p46">
                <a:extLst>
                  <a:ext uri="{FF2B5EF4-FFF2-40B4-BE49-F238E27FC236}">
                    <a16:creationId xmlns:a16="http://schemas.microsoft.com/office/drawing/2014/main" xmlns="" id="{F1D08138-61F0-47AA-AD15-080F1A184631}"/>
                  </a:ext>
                </a:extLst>
              </p:cNvPr>
              <p:cNvSpPr/>
              <p:nvPr/>
            </p:nvSpPr>
            <p:spPr>
              <a:xfrm>
                <a:off x="2446286" y="3144092"/>
                <a:ext cx="84740" cy="126490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3263" extrusionOk="0">
                    <a:moveTo>
                      <a:pt x="2186" y="1"/>
                    </a:moveTo>
                    <a:lnTo>
                      <a:pt x="2186" y="1"/>
                    </a:lnTo>
                    <a:cubicBezTo>
                      <a:pt x="1505" y="666"/>
                      <a:pt x="666" y="2027"/>
                      <a:pt x="1" y="3262"/>
                    </a:cubicBezTo>
                    <a:lnTo>
                      <a:pt x="2091" y="1441"/>
                    </a:lnTo>
                    <a:lnTo>
                      <a:pt x="218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393;p46">
                <a:extLst>
                  <a:ext uri="{FF2B5EF4-FFF2-40B4-BE49-F238E27FC236}">
                    <a16:creationId xmlns:a16="http://schemas.microsoft.com/office/drawing/2014/main" xmlns="" id="{A274A793-9BB5-4E7B-982E-568ED25E4E5B}"/>
                  </a:ext>
                </a:extLst>
              </p:cNvPr>
              <p:cNvSpPr/>
              <p:nvPr/>
            </p:nvSpPr>
            <p:spPr>
              <a:xfrm>
                <a:off x="2440782" y="3199950"/>
                <a:ext cx="86562" cy="8043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2075" extrusionOk="0">
                    <a:moveTo>
                      <a:pt x="2233" y="0"/>
                    </a:moveTo>
                    <a:lnTo>
                      <a:pt x="143" y="1821"/>
                    </a:lnTo>
                    <a:lnTo>
                      <a:pt x="0" y="2075"/>
                    </a:lnTo>
                    <a:lnTo>
                      <a:pt x="2122" y="1853"/>
                    </a:lnTo>
                    <a:lnTo>
                      <a:pt x="2233" y="0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394;p46">
                <a:extLst>
                  <a:ext uri="{FF2B5EF4-FFF2-40B4-BE49-F238E27FC236}">
                    <a16:creationId xmlns:a16="http://schemas.microsoft.com/office/drawing/2014/main" xmlns="" id="{35090FC4-727A-4C84-82EE-343C6A37EB81}"/>
                  </a:ext>
                </a:extLst>
              </p:cNvPr>
              <p:cNvSpPr/>
              <p:nvPr/>
            </p:nvSpPr>
            <p:spPr>
              <a:xfrm>
                <a:off x="2395351" y="3271739"/>
                <a:ext cx="127692" cy="135716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3501" extrusionOk="0">
                    <a:moveTo>
                      <a:pt x="3294" y="1"/>
                    </a:moveTo>
                    <a:lnTo>
                      <a:pt x="1172" y="223"/>
                    </a:lnTo>
                    <a:cubicBezTo>
                      <a:pt x="491" y="1473"/>
                      <a:pt x="0" y="2550"/>
                      <a:pt x="0" y="2550"/>
                    </a:cubicBezTo>
                    <a:lnTo>
                      <a:pt x="3056" y="3500"/>
                    </a:lnTo>
                    <a:lnTo>
                      <a:pt x="3294" y="1"/>
                    </a:ln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395;p46">
                <a:extLst>
                  <a:ext uri="{FF2B5EF4-FFF2-40B4-BE49-F238E27FC236}">
                    <a16:creationId xmlns:a16="http://schemas.microsoft.com/office/drawing/2014/main" xmlns="" id="{1CC1E2D2-48F2-432E-A343-1697BDC3F83D}"/>
                  </a:ext>
                </a:extLst>
              </p:cNvPr>
              <p:cNvSpPr/>
              <p:nvPr/>
            </p:nvSpPr>
            <p:spPr>
              <a:xfrm>
                <a:off x="2419888" y="3040362"/>
                <a:ext cx="639622" cy="659858"/>
              </a:xfrm>
              <a:custGeom>
                <a:avLst/>
                <a:gdLst/>
                <a:ahLst/>
                <a:cxnLst/>
                <a:rect l="l" t="t" r="r" b="b"/>
                <a:pathLst>
                  <a:path w="16500" h="17022" extrusionOk="0">
                    <a:moveTo>
                      <a:pt x="11148" y="1"/>
                    </a:moveTo>
                    <a:lnTo>
                      <a:pt x="6081" y="697"/>
                    </a:lnTo>
                    <a:cubicBezTo>
                      <a:pt x="6081" y="697"/>
                      <a:pt x="4165" y="1568"/>
                      <a:pt x="2867" y="2677"/>
                    </a:cubicBezTo>
                    <a:cubicBezTo>
                      <a:pt x="1568" y="3769"/>
                      <a:pt x="1" y="13459"/>
                      <a:pt x="1" y="13459"/>
                    </a:cubicBezTo>
                    <a:cubicBezTo>
                      <a:pt x="1" y="13459"/>
                      <a:pt x="119" y="13455"/>
                      <a:pt x="342" y="13455"/>
                    </a:cubicBezTo>
                    <a:cubicBezTo>
                      <a:pt x="1179" y="13455"/>
                      <a:pt x="3498" y="13514"/>
                      <a:pt x="6635" y="14077"/>
                    </a:cubicBezTo>
                    <a:cubicBezTo>
                      <a:pt x="10593" y="14789"/>
                      <a:pt x="13665" y="17022"/>
                      <a:pt x="13665" y="17022"/>
                    </a:cubicBezTo>
                    <a:cubicBezTo>
                      <a:pt x="16499" y="10483"/>
                      <a:pt x="15312" y="5416"/>
                      <a:pt x="14615" y="3009"/>
                    </a:cubicBezTo>
                    <a:cubicBezTo>
                      <a:pt x="14346" y="2075"/>
                      <a:pt x="12810" y="650"/>
                      <a:pt x="111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" name="Google Shape;3396;p46">
                <a:extLst>
                  <a:ext uri="{FF2B5EF4-FFF2-40B4-BE49-F238E27FC236}">
                    <a16:creationId xmlns:a16="http://schemas.microsoft.com/office/drawing/2014/main" xmlns="" id="{AAE02A83-6FFC-4436-9C97-A95D13BA646B}"/>
                  </a:ext>
                </a:extLst>
              </p:cNvPr>
              <p:cNvSpPr/>
              <p:nvPr/>
            </p:nvSpPr>
            <p:spPr>
              <a:xfrm>
                <a:off x="2595448" y="3192585"/>
                <a:ext cx="396527" cy="467118"/>
              </a:xfrm>
              <a:custGeom>
                <a:avLst/>
                <a:gdLst/>
                <a:ahLst/>
                <a:cxnLst/>
                <a:rect l="l" t="t" r="r" b="b"/>
                <a:pathLst>
                  <a:path w="10229" h="12050" extrusionOk="0">
                    <a:moveTo>
                      <a:pt x="5684" y="0"/>
                    </a:moveTo>
                    <a:cubicBezTo>
                      <a:pt x="5684" y="0"/>
                      <a:pt x="5130" y="2502"/>
                      <a:pt x="0" y="9817"/>
                    </a:cubicBezTo>
                    <a:cubicBezTo>
                      <a:pt x="0" y="9817"/>
                      <a:pt x="1346" y="10023"/>
                      <a:pt x="2090" y="10150"/>
                    </a:cubicBezTo>
                    <a:cubicBezTo>
                      <a:pt x="3959" y="10498"/>
                      <a:pt x="5748" y="11147"/>
                      <a:pt x="7426" y="12050"/>
                    </a:cubicBezTo>
                    <a:cubicBezTo>
                      <a:pt x="8186" y="10561"/>
                      <a:pt x="9770" y="6951"/>
                      <a:pt x="10229" y="1489"/>
                    </a:cubicBezTo>
                    <a:lnTo>
                      <a:pt x="5684" y="0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397;p46">
                <a:extLst>
                  <a:ext uri="{FF2B5EF4-FFF2-40B4-BE49-F238E27FC236}">
                    <a16:creationId xmlns:a16="http://schemas.microsoft.com/office/drawing/2014/main" xmlns="" id="{97C5744E-81D1-4A37-97A0-503AEE58499F}"/>
                  </a:ext>
                </a:extLst>
              </p:cNvPr>
              <p:cNvSpPr/>
              <p:nvPr/>
            </p:nvSpPr>
            <p:spPr>
              <a:xfrm>
                <a:off x="1888675" y="3219254"/>
                <a:ext cx="164247" cy="205997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5314" extrusionOk="0">
                    <a:moveTo>
                      <a:pt x="109" y="0"/>
                    </a:moveTo>
                    <a:cubicBezTo>
                      <a:pt x="1" y="0"/>
                      <a:pt x="24" y="120"/>
                      <a:pt x="24" y="120"/>
                    </a:cubicBezTo>
                    <a:lnTo>
                      <a:pt x="2890" y="3714"/>
                    </a:lnTo>
                    <a:cubicBezTo>
                      <a:pt x="2685" y="4094"/>
                      <a:pt x="2938" y="4284"/>
                      <a:pt x="2938" y="4284"/>
                    </a:cubicBezTo>
                    <a:lnTo>
                      <a:pt x="4236" y="5313"/>
                    </a:lnTo>
                    <a:lnTo>
                      <a:pt x="4236" y="3904"/>
                    </a:lnTo>
                    <a:lnTo>
                      <a:pt x="4110" y="3017"/>
                    </a:lnTo>
                    <a:lnTo>
                      <a:pt x="3080" y="3651"/>
                    </a:lnTo>
                    <a:lnTo>
                      <a:pt x="167" y="9"/>
                    </a:lnTo>
                    <a:cubicBezTo>
                      <a:pt x="144" y="3"/>
                      <a:pt x="125" y="0"/>
                      <a:pt x="109" y="0"/>
                    </a:cubicBezTo>
                    <a:close/>
                  </a:path>
                </a:pathLst>
              </a:custGeom>
              <a:solidFill>
                <a:srgbClr val="1C88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398;p46">
                <a:extLst>
                  <a:ext uri="{FF2B5EF4-FFF2-40B4-BE49-F238E27FC236}">
                    <a16:creationId xmlns:a16="http://schemas.microsoft.com/office/drawing/2014/main" xmlns="" id="{AE4940C5-B821-47CE-86BA-D581A8FA80BE}"/>
                  </a:ext>
                </a:extLst>
              </p:cNvPr>
              <p:cNvSpPr/>
              <p:nvPr/>
            </p:nvSpPr>
            <p:spPr>
              <a:xfrm>
                <a:off x="2008066" y="3336203"/>
                <a:ext cx="80437" cy="85981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2218" extrusionOk="0">
                    <a:moveTo>
                      <a:pt x="1030" y="0"/>
                    </a:moveTo>
                    <a:lnTo>
                      <a:pt x="0" y="634"/>
                    </a:lnTo>
                    <a:lnTo>
                      <a:pt x="2075" y="2217"/>
                    </a:lnTo>
                    <a:lnTo>
                      <a:pt x="1030" y="0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399;p46">
                <a:extLst>
                  <a:ext uri="{FF2B5EF4-FFF2-40B4-BE49-F238E27FC236}">
                    <a16:creationId xmlns:a16="http://schemas.microsoft.com/office/drawing/2014/main" xmlns="" id="{F2E2E508-8474-4ECC-B64B-C3F89FB6B10E}"/>
                  </a:ext>
                </a:extLst>
              </p:cNvPr>
              <p:cNvSpPr/>
              <p:nvPr/>
            </p:nvSpPr>
            <p:spPr>
              <a:xfrm>
                <a:off x="2314336" y="3250264"/>
                <a:ext cx="380595" cy="360359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9296" extrusionOk="0">
                    <a:moveTo>
                      <a:pt x="0" y="1"/>
                    </a:moveTo>
                    <a:lnTo>
                      <a:pt x="0" y="1172"/>
                    </a:lnTo>
                    <a:lnTo>
                      <a:pt x="9817" y="9295"/>
                    </a:lnTo>
                    <a:lnTo>
                      <a:pt x="9817" y="83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400;p46">
                <a:extLst>
                  <a:ext uri="{FF2B5EF4-FFF2-40B4-BE49-F238E27FC236}">
                    <a16:creationId xmlns:a16="http://schemas.microsoft.com/office/drawing/2014/main" xmlns="" id="{918EF338-1B24-4B15-B0AF-D9592051D695}"/>
                  </a:ext>
                </a:extLst>
              </p:cNvPr>
              <p:cNvSpPr/>
              <p:nvPr/>
            </p:nvSpPr>
            <p:spPr>
              <a:xfrm>
                <a:off x="2047953" y="3250264"/>
                <a:ext cx="266432" cy="127110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3279" extrusionOk="0">
                    <a:moveTo>
                      <a:pt x="6872" y="1"/>
                    </a:moveTo>
                    <a:lnTo>
                      <a:pt x="1" y="2217"/>
                    </a:lnTo>
                    <a:lnTo>
                      <a:pt x="127" y="3278"/>
                    </a:lnTo>
                    <a:lnTo>
                      <a:pt x="6872" y="1172"/>
                    </a:lnTo>
                    <a:lnTo>
                      <a:pt x="687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401;p46">
                <a:extLst>
                  <a:ext uri="{FF2B5EF4-FFF2-40B4-BE49-F238E27FC236}">
                    <a16:creationId xmlns:a16="http://schemas.microsoft.com/office/drawing/2014/main" xmlns="" id="{737DAC45-F625-4320-8F18-7E02A0DB7C4B}"/>
                  </a:ext>
                </a:extLst>
              </p:cNvPr>
              <p:cNvSpPr/>
              <p:nvPr/>
            </p:nvSpPr>
            <p:spPr>
              <a:xfrm>
                <a:off x="1896970" y="3193205"/>
                <a:ext cx="151028" cy="167581"/>
              </a:xfrm>
              <a:custGeom>
                <a:avLst/>
                <a:gdLst/>
                <a:ahLst/>
                <a:cxnLst/>
                <a:rect l="l" t="t" r="r" b="b"/>
                <a:pathLst>
                  <a:path w="3896" h="4323" extrusionOk="0">
                    <a:moveTo>
                      <a:pt x="951" y="0"/>
                    </a:moveTo>
                    <a:lnTo>
                      <a:pt x="0" y="760"/>
                    </a:lnTo>
                    <a:lnTo>
                      <a:pt x="2866" y="4323"/>
                    </a:lnTo>
                    <a:lnTo>
                      <a:pt x="3896" y="3689"/>
                    </a:lnTo>
                    <a:lnTo>
                      <a:pt x="95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402;p46">
                <a:extLst>
                  <a:ext uri="{FF2B5EF4-FFF2-40B4-BE49-F238E27FC236}">
                    <a16:creationId xmlns:a16="http://schemas.microsoft.com/office/drawing/2014/main" xmlns="" id="{7FD7D803-28BF-4024-8579-8C2FB4D8992F}"/>
                  </a:ext>
                </a:extLst>
              </p:cNvPr>
              <p:cNvSpPr/>
              <p:nvPr/>
            </p:nvSpPr>
            <p:spPr>
              <a:xfrm>
                <a:off x="2002523" y="3286469"/>
                <a:ext cx="704670" cy="350474"/>
              </a:xfrm>
              <a:custGeom>
                <a:avLst/>
                <a:gdLst/>
                <a:ahLst/>
                <a:cxnLst/>
                <a:rect l="l" t="t" r="r" b="b"/>
                <a:pathLst>
                  <a:path w="18178" h="9041" extrusionOk="0">
                    <a:moveTo>
                      <a:pt x="1" y="2550"/>
                    </a:moveTo>
                    <a:lnTo>
                      <a:pt x="1" y="2550"/>
                    </a:lnTo>
                    <a:cubicBezTo>
                      <a:pt x="13" y="2563"/>
                      <a:pt x="28" y="2575"/>
                      <a:pt x="44" y="2585"/>
                    </a:cubicBezTo>
                    <a:lnTo>
                      <a:pt x="44" y="2585"/>
                    </a:lnTo>
                    <a:lnTo>
                      <a:pt x="1" y="2550"/>
                    </a:lnTo>
                    <a:close/>
                    <a:moveTo>
                      <a:pt x="8091" y="1"/>
                    </a:moveTo>
                    <a:cubicBezTo>
                      <a:pt x="8060" y="1"/>
                      <a:pt x="8029" y="6"/>
                      <a:pt x="7997" y="17"/>
                    </a:cubicBezTo>
                    <a:cubicBezTo>
                      <a:pt x="7015" y="286"/>
                      <a:pt x="1980" y="1869"/>
                      <a:pt x="1204" y="2123"/>
                    </a:cubicBezTo>
                    <a:cubicBezTo>
                      <a:pt x="1141" y="2138"/>
                      <a:pt x="1093" y="2170"/>
                      <a:pt x="1062" y="2218"/>
                    </a:cubicBezTo>
                    <a:cubicBezTo>
                      <a:pt x="889" y="2459"/>
                      <a:pt x="499" y="2626"/>
                      <a:pt x="232" y="2626"/>
                    </a:cubicBezTo>
                    <a:cubicBezTo>
                      <a:pt x="157" y="2626"/>
                      <a:pt x="92" y="2613"/>
                      <a:pt x="44" y="2585"/>
                    </a:cubicBezTo>
                    <a:lnTo>
                      <a:pt x="44" y="2585"/>
                    </a:lnTo>
                    <a:lnTo>
                      <a:pt x="7981" y="8899"/>
                    </a:lnTo>
                    <a:cubicBezTo>
                      <a:pt x="7981" y="8899"/>
                      <a:pt x="8157" y="9040"/>
                      <a:pt x="8490" y="9040"/>
                    </a:cubicBezTo>
                    <a:cubicBezTo>
                      <a:pt x="8657" y="9040"/>
                      <a:pt x="8862" y="9005"/>
                      <a:pt x="9105" y="8899"/>
                    </a:cubicBezTo>
                    <a:lnTo>
                      <a:pt x="17782" y="8741"/>
                    </a:lnTo>
                    <a:cubicBezTo>
                      <a:pt x="18067" y="8725"/>
                      <a:pt x="18178" y="8377"/>
                      <a:pt x="17972" y="8203"/>
                    </a:cubicBezTo>
                    <a:lnTo>
                      <a:pt x="8266" y="64"/>
                    </a:lnTo>
                    <a:cubicBezTo>
                      <a:pt x="8213" y="22"/>
                      <a:pt x="8153" y="1"/>
                      <a:pt x="8091" y="1"/>
                    </a:cubicBezTo>
                    <a:close/>
                  </a:path>
                </a:pathLst>
              </a:custGeom>
              <a:solidFill>
                <a:srgbClr val="34A2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403;p46">
                <a:extLst>
                  <a:ext uri="{FF2B5EF4-FFF2-40B4-BE49-F238E27FC236}">
                    <a16:creationId xmlns:a16="http://schemas.microsoft.com/office/drawing/2014/main" xmlns="" id="{AD2311E0-2E36-4FC3-84C2-4334A875D0ED}"/>
                  </a:ext>
                </a:extLst>
              </p:cNvPr>
              <p:cNvSpPr/>
              <p:nvPr/>
            </p:nvSpPr>
            <p:spPr>
              <a:xfrm>
                <a:off x="1933795" y="3193205"/>
                <a:ext cx="139980" cy="143043"/>
              </a:xfrm>
              <a:custGeom>
                <a:avLst/>
                <a:gdLst/>
                <a:ahLst/>
                <a:cxnLst/>
                <a:rect l="l" t="t" r="r" b="b"/>
                <a:pathLst>
                  <a:path w="3611" h="3690" extrusionOk="0">
                    <a:moveTo>
                      <a:pt x="1" y="0"/>
                    </a:moveTo>
                    <a:lnTo>
                      <a:pt x="2946" y="3689"/>
                    </a:lnTo>
                    <a:lnTo>
                      <a:pt x="3611" y="346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404;p46">
                <a:extLst>
                  <a:ext uri="{FF2B5EF4-FFF2-40B4-BE49-F238E27FC236}">
                    <a16:creationId xmlns:a16="http://schemas.microsoft.com/office/drawing/2014/main" xmlns="" id="{BF7AF793-1E02-4134-99F9-234C0B52D3E4}"/>
                  </a:ext>
                </a:extLst>
              </p:cNvPr>
              <p:cNvSpPr/>
              <p:nvPr/>
            </p:nvSpPr>
            <p:spPr>
              <a:xfrm>
                <a:off x="2593587" y="2875269"/>
                <a:ext cx="258446" cy="250771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469" extrusionOk="0">
                    <a:moveTo>
                      <a:pt x="3326" y="0"/>
                    </a:moveTo>
                    <a:lnTo>
                      <a:pt x="1568" y="1061"/>
                    </a:lnTo>
                    <a:lnTo>
                      <a:pt x="1" y="4434"/>
                    </a:lnTo>
                    <a:cubicBezTo>
                      <a:pt x="1" y="4434"/>
                      <a:pt x="1315" y="6176"/>
                      <a:pt x="1790" y="6366"/>
                    </a:cubicBezTo>
                    <a:cubicBezTo>
                      <a:pt x="1973" y="6437"/>
                      <a:pt x="2173" y="6469"/>
                      <a:pt x="2384" y="6469"/>
                    </a:cubicBezTo>
                    <a:cubicBezTo>
                      <a:pt x="4142" y="6469"/>
                      <a:pt x="6667" y="4260"/>
                      <a:pt x="6667" y="4260"/>
                    </a:cubicBezTo>
                    <a:lnTo>
                      <a:pt x="3326" y="0"/>
                    </a:lnTo>
                    <a:close/>
                  </a:path>
                </a:pathLst>
              </a:custGeom>
              <a:solidFill>
                <a:srgbClr val="FF94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405;p46">
                <a:extLst>
                  <a:ext uri="{FF2B5EF4-FFF2-40B4-BE49-F238E27FC236}">
                    <a16:creationId xmlns:a16="http://schemas.microsoft.com/office/drawing/2014/main" xmlns="" id="{EFE9DD3F-5A65-4496-BAD0-BD642CF03FE6}"/>
                  </a:ext>
                </a:extLst>
              </p:cNvPr>
              <p:cNvSpPr/>
              <p:nvPr/>
            </p:nvSpPr>
            <p:spPr>
              <a:xfrm>
                <a:off x="2593587" y="2875269"/>
                <a:ext cx="166379" cy="250926"/>
              </a:xfrm>
              <a:custGeom>
                <a:avLst/>
                <a:gdLst/>
                <a:ahLst/>
                <a:cxnLst/>
                <a:rect l="l" t="t" r="r" b="b"/>
                <a:pathLst>
                  <a:path w="4292" h="6473" extrusionOk="0">
                    <a:moveTo>
                      <a:pt x="3326" y="0"/>
                    </a:moveTo>
                    <a:lnTo>
                      <a:pt x="1568" y="1061"/>
                    </a:lnTo>
                    <a:lnTo>
                      <a:pt x="1" y="4434"/>
                    </a:lnTo>
                    <a:cubicBezTo>
                      <a:pt x="1" y="4434"/>
                      <a:pt x="1331" y="6176"/>
                      <a:pt x="1790" y="6366"/>
                    </a:cubicBezTo>
                    <a:cubicBezTo>
                      <a:pt x="1980" y="6437"/>
                      <a:pt x="2188" y="6472"/>
                      <a:pt x="2400" y="6472"/>
                    </a:cubicBezTo>
                    <a:cubicBezTo>
                      <a:pt x="2471" y="6472"/>
                      <a:pt x="2542" y="6468"/>
                      <a:pt x="2613" y="6461"/>
                    </a:cubicBezTo>
                    <a:cubicBezTo>
                      <a:pt x="3579" y="5036"/>
                      <a:pt x="3437" y="1995"/>
                      <a:pt x="4292" y="1235"/>
                    </a:cubicBezTo>
                    <a:lnTo>
                      <a:pt x="3326" y="0"/>
                    </a:ln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3406;p46">
                <a:extLst>
                  <a:ext uri="{FF2B5EF4-FFF2-40B4-BE49-F238E27FC236}">
                    <a16:creationId xmlns:a16="http://schemas.microsoft.com/office/drawing/2014/main" xmlns="" id="{97FF6FCA-8411-4394-BDA5-0BABDFDBD564}"/>
                  </a:ext>
                </a:extLst>
              </p:cNvPr>
              <p:cNvSpPr/>
              <p:nvPr/>
            </p:nvSpPr>
            <p:spPr>
              <a:xfrm>
                <a:off x="2306971" y="2513181"/>
                <a:ext cx="563488" cy="454675"/>
              </a:xfrm>
              <a:custGeom>
                <a:avLst/>
                <a:gdLst/>
                <a:ahLst/>
                <a:cxnLst/>
                <a:rect l="l" t="t" r="r" b="b"/>
                <a:pathLst>
                  <a:path w="14536" h="11729" extrusionOk="0">
                    <a:moveTo>
                      <a:pt x="6741" y="0"/>
                    </a:moveTo>
                    <a:cubicBezTo>
                      <a:pt x="6160" y="0"/>
                      <a:pt x="5576" y="79"/>
                      <a:pt x="5004" y="237"/>
                    </a:cubicBezTo>
                    <a:cubicBezTo>
                      <a:pt x="3547" y="633"/>
                      <a:pt x="2312" y="1599"/>
                      <a:pt x="1552" y="2929"/>
                    </a:cubicBezTo>
                    <a:cubicBezTo>
                      <a:pt x="1045" y="3831"/>
                      <a:pt x="1077" y="5652"/>
                      <a:pt x="855" y="6650"/>
                    </a:cubicBezTo>
                    <a:cubicBezTo>
                      <a:pt x="697" y="7410"/>
                      <a:pt x="285" y="7378"/>
                      <a:pt x="127" y="8138"/>
                    </a:cubicBezTo>
                    <a:cubicBezTo>
                      <a:pt x="32" y="8486"/>
                      <a:pt x="0" y="8835"/>
                      <a:pt x="0" y="9199"/>
                    </a:cubicBezTo>
                    <a:cubicBezTo>
                      <a:pt x="48" y="9832"/>
                      <a:pt x="396" y="10418"/>
                      <a:pt x="919" y="10766"/>
                    </a:cubicBezTo>
                    <a:cubicBezTo>
                      <a:pt x="1425" y="11099"/>
                      <a:pt x="1900" y="11067"/>
                      <a:pt x="2470" y="11099"/>
                    </a:cubicBezTo>
                    <a:cubicBezTo>
                      <a:pt x="2898" y="11131"/>
                      <a:pt x="3294" y="11368"/>
                      <a:pt x="3705" y="11479"/>
                    </a:cubicBezTo>
                    <a:cubicBezTo>
                      <a:pt x="4315" y="11644"/>
                      <a:pt x="4939" y="11728"/>
                      <a:pt x="5564" y="11728"/>
                    </a:cubicBezTo>
                    <a:cubicBezTo>
                      <a:pt x="6076" y="11728"/>
                      <a:pt x="6588" y="11672"/>
                      <a:pt x="7094" y="11558"/>
                    </a:cubicBezTo>
                    <a:cubicBezTo>
                      <a:pt x="8519" y="11226"/>
                      <a:pt x="9611" y="10339"/>
                      <a:pt x="10530" y="9246"/>
                    </a:cubicBezTo>
                    <a:lnTo>
                      <a:pt x="10530" y="9246"/>
                    </a:lnTo>
                    <a:cubicBezTo>
                      <a:pt x="10482" y="9959"/>
                      <a:pt x="11021" y="10766"/>
                      <a:pt x="11606" y="11210"/>
                    </a:cubicBezTo>
                    <a:cubicBezTo>
                      <a:pt x="12016" y="11519"/>
                      <a:pt x="12517" y="11682"/>
                      <a:pt x="13026" y="11682"/>
                    </a:cubicBezTo>
                    <a:cubicBezTo>
                      <a:pt x="13245" y="11682"/>
                      <a:pt x="13466" y="11652"/>
                      <a:pt x="13681" y="11590"/>
                    </a:cubicBezTo>
                    <a:cubicBezTo>
                      <a:pt x="13997" y="11527"/>
                      <a:pt x="14266" y="11321"/>
                      <a:pt x="14425" y="11036"/>
                    </a:cubicBezTo>
                    <a:cubicBezTo>
                      <a:pt x="14536" y="10751"/>
                      <a:pt x="14377" y="10339"/>
                      <a:pt x="14045" y="10307"/>
                    </a:cubicBezTo>
                    <a:cubicBezTo>
                      <a:pt x="14024" y="10304"/>
                      <a:pt x="14004" y="10303"/>
                      <a:pt x="13983" y="10303"/>
                    </a:cubicBezTo>
                    <a:cubicBezTo>
                      <a:pt x="13798" y="10303"/>
                      <a:pt x="13611" y="10418"/>
                      <a:pt x="13411" y="10418"/>
                    </a:cubicBezTo>
                    <a:cubicBezTo>
                      <a:pt x="13000" y="10418"/>
                      <a:pt x="12746" y="9927"/>
                      <a:pt x="12826" y="9531"/>
                    </a:cubicBezTo>
                    <a:cubicBezTo>
                      <a:pt x="12889" y="9136"/>
                      <a:pt x="13174" y="8803"/>
                      <a:pt x="13364" y="8471"/>
                    </a:cubicBezTo>
                    <a:cubicBezTo>
                      <a:pt x="13570" y="8122"/>
                      <a:pt x="13696" y="7679"/>
                      <a:pt x="13491" y="7331"/>
                    </a:cubicBezTo>
                    <a:cubicBezTo>
                      <a:pt x="13206" y="6903"/>
                      <a:pt x="12493" y="6887"/>
                      <a:pt x="12192" y="6460"/>
                    </a:cubicBezTo>
                    <a:cubicBezTo>
                      <a:pt x="11907" y="6064"/>
                      <a:pt x="12097" y="5541"/>
                      <a:pt x="12192" y="5066"/>
                    </a:cubicBezTo>
                    <a:cubicBezTo>
                      <a:pt x="12351" y="4132"/>
                      <a:pt x="12145" y="3182"/>
                      <a:pt x="11606" y="2406"/>
                    </a:cubicBezTo>
                    <a:cubicBezTo>
                      <a:pt x="11068" y="1615"/>
                      <a:pt x="10324" y="997"/>
                      <a:pt x="9453" y="601"/>
                    </a:cubicBezTo>
                    <a:cubicBezTo>
                      <a:pt x="8595" y="202"/>
                      <a:pt x="7672" y="0"/>
                      <a:pt x="6741" y="0"/>
                    </a:cubicBezTo>
                    <a:close/>
                  </a:path>
                </a:pathLst>
              </a:custGeom>
              <a:solidFill>
                <a:srgbClr val="0A22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3407;p46">
                <a:extLst>
                  <a:ext uri="{FF2B5EF4-FFF2-40B4-BE49-F238E27FC236}">
                    <a16:creationId xmlns:a16="http://schemas.microsoft.com/office/drawing/2014/main" xmlns="" id="{B5158F15-5835-41B8-A963-6972557E23FE}"/>
                  </a:ext>
                </a:extLst>
              </p:cNvPr>
              <p:cNvSpPr/>
              <p:nvPr/>
            </p:nvSpPr>
            <p:spPr>
              <a:xfrm>
                <a:off x="2383063" y="2769213"/>
                <a:ext cx="391643" cy="323998"/>
              </a:xfrm>
              <a:custGeom>
                <a:avLst/>
                <a:gdLst/>
                <a:ahLst/>
                <a:cxnLst/>
                <a:rect l="l" t="t" r="r" b="b"/>
                <a:pathLst>
                  <a:path w="10103" h="8358" extrusionOk="0">
                    <a:moveTo>
                      <a:pt x="9139" y="1"/>
                    </a:moveTo>
                    <a:cubicBezTo>
                      <a:pt x="8643" y="1"/>
                      <a:pt x="8223" y="749"/>
                      <a:pt x="8171" y="1549"/>
                    </a:cubicBezTo>
                    <a:cubicBezTo>
                      <a:pt x="8121" y="2315"/>
                      <a:pt x="7841" y="2879"/>
                      <a:pt x="7434" y="2879"/>
                    </a:cubicBezTo>
                    <a:cubicBezTo>
                      <a:pt x="7319" y="2879"/>
                      <a:pt x="7195" y="2834"/>
                      <a:pt x="7063" y="2736"/>
                    </a:cubicBezTo>
                    <a:cubicBezTo>
                      <a:pt x="6946" y="2645"/>
                      <a:pt x="6849" y="2608"/>
                      <a:pt x="6761" y="2608"/>
                    </a:cubicBezTo>
                    <a:cubicBezTo>
                      <a:pt x="6407" y="2608"/>
                      <a:pt x="6205" y="3202"/>
                      <a:pt x="5495" y="3227"/>
                    </a:cubicBezTo>
                    <a:cubicBezTo>
                      <a:pt x="5486" y="3228"/>
                      <a:pt x="5477" y="3228"/>
                      <a:pt x="5468" y="3228"/>
                    </a:cubicBezTo>
                    <a:cubicBezTo>
                      <a:pt x="4918" y="3228"/>
                      <a:pt x="3331" y="2762"/>
                      <a:pt x="2692" y="583"/>
                    </a:cubicBezTo>
                    <a:lnTo>
                      <a:pt x="2692" y="583"/>
                    </a:lnTo>
                    <a:cubicBezTo>
                      <a:pt x="2692" y="583"/>
                      <a:pt x="2803" y="2562"/>
                      <a:pt x="1853" y="3196"/>
                    </a:cubicBezTo>
                    <a:cubicBezTo>
                      <a:pt x="1416" y="3482"/>
                      <a:pt x="920" y="3549"/>
                      <a:pt x="552" y="3549"/>
                    </a:cubicBezTo>
                    <a:cubicBezTo>
                      <a:pt x="227" y="3549"/>
                      <a:pt x="1" y="3496"/>
                      <a:pt x="1" y="3496"/>
                    </a:cubicBezTo>
                    <a:lnTo>
                      <a:pt x="1" y="3496"/>
                    </a:lnTo>
                    <a:cubicBezTo>
                      <a:pt x="1" y="3497"/>
                      <a:pt x="3223" y="8358"/>
                      <a:pt x="5353" y="8358"/>
                    </a:cubicBezTo>
                    <a:cubicBezTo>
                      <a:pt x="5507" y="8358"/>
                      <a:pt x="5655" y="8333"/>
                      <a:pt x="5796" y="8278"/>
                    </a:cubicBezTo>
                    <a:cubicBezTo>
                      <a:pt x="7902" y="7455"/>
                      <a:pt x="8662" y="4367"/>
                      <a:pt x="8377" y="3085"/>
                    </a:cubicBezTo>
                    <a:lnTo>
                      <a:pt x="8377" y="3085"/>
                    </a:lnTo>
                    <a:cubicBezTo>
                      <a:pt x="8377" y="3085"/>
                      <a:pt x="8552" y="3293"/>
                      <a:pt x="8817" y="3293"/>
                    </a:cubicBezTo>
                    <a:cubicBezTo>
                      <a:pt x="8996" y="3293"/>
                      <a:pt x="9217" y="3198"/>
                      <a:pt x="9453" y="2879"/>
                    </a:cubicBezTo>
                    <a:cubicBezTo>
                      <a:pt x="10055" y="2087"/>
                      <a:pt x="10103" y="583"/>
                      <a:pt x="9485" y="124"/>
                    </a:cubicBezTo>
                    <a:cubicBezTo>
                      <a:pt x="9368" y="39"/>
                      <a:pt x="9252" y="1"/>
                      <a:pt x="9139" y="1"/>
                    </a:cubicBezTo>
                    <a:close/>
                  </a:path>
                </a:pathLst>
              </a:custGeom>
              <a:solidFill>
                <a:srgbClr val="FF94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3408;p46">
                <a:extLst>
                  <a:ext uri="{FF2B5EF4-FFF2-40B4-BE49-F238E27FC236}">
                    <a16:creationId xmlns:a16="http://schemas.microsoft.com/office/drawing/2014/main" xmlns="" id="{8E0C66DA-CF83-4B3A-9CFE-5FD7FD99A12F}"/>
                  </a:ext>
                </a:extLst>
              </p:cNvPr>
              <p:cNvSpPr/>
              <p:nvPr/>
            </p:nvSpPr>
            <p:spPr>
              <a:xfrm>
                <a:off x="2794304" y="3117694"/>
                <a:ext cx="225302" cy="212045"/>
              </a:xfrm>
              <a:custGeom>
                <a:avLst/>
                <a:gdLst/>
                <a:ahLst/>
                <a:cxnLst/>
                <a:rect l="l" t="t" r="r" b="b"/>
                <a:pathLst>
                  <a:path w="5812" h="5470" extrusionOk="0">
                    <a:moveTo>
                      <a:pt x="3388" y="0"/>
                    </a:moveTo>
                    <a:cubicBezTo>
                      <a:pt x="703" y="0"/>
                      <a:pt x="64" y="2986"/>
                      <a:pt x="64" y="4038"/>
                    </a:cubicBezTo>
                    <a:cubicBezTo>
                      <a:pt x="64" y="4165"/>
                      <a:pt x="32" y="4292"/>
                      <a:pt x="0" y="4418"/>
                    </a:cubicBezTo>
                    <a:cubicBezTo>
                      <a:pt x="536" y="4679"/>
                      <a:pt x="2264" y="5469"/>
                      <a:pt x="3960" y="5469"/>
                    </a:cubicBezTo>
                    <a:cubicBezTo>
                      <a:pt x="4118" y="5469"/>
                      <a:pt x="4277" y="5462"/>
                      <a:pt x="4434" y="5447"/>
                    </a:cubicBezTo>
                    <a:cubicBezTo>
                      <a:pt x="5811" y="2439"/>
                      <a:pt x="5273" y="32"/>
                      <a:pt x="3452" y="1"/>
                    </a:cubicBezTo>
                    <a:cubicBezTo>
                      <a:pt x="3431" y="0"/>
                      <a:pt x="3410" y="0"/>
                      <a:pt x="33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3409;p46">
                <a:extLst>
                  <a:ext uri="{FF2B5EF4-FFF2-40B4-BE49-F238E27FC236}">
                    <a16:creationId xmlns:a16="http://schemas.microsoft.com/office/drawing/2014/main" xmlns="" id="{39C37F95-28D6-4F97-A29A-EF892CBCDFA4}"/>
                  </a:ext>
                </a:extLst>
              </p:cNvPr>
              <p:cNvSpPr/>
              <p:nvPr/>
            </p:nvSpPr>
            <p:spPr>
              <a:xfrm>
                <a:off x="2680146" y="3289570"/>
                <a:ext cx="286047" cy="319191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8234" extrusionOk="0">
                    <a:moveTo>
                      <a:pt x="2945" y="0"/>
                    </a:moveTo>
                    <a:cubicBezTo>
                      <a:pt x="2581" y="1203"/>
                      <a:pt x="808" y="3484"/>
                      <a:pt x="428" y="4671"/>
                    </a:cubicBezTo>
                    <a:cubicBezTo>
                      <a:pt x="0" y="6001"/>
                      <a:pt x="2059" y="8234"/>
                      <a:pt x="2059" y="8234"/>
                    </a:cubicBezTo>
                    <a:cubicBezTo>
                      <a:pt x="3515" y="7711"/>
                      <a:pt x="4782" y="5637"/>
                      <a:pt x="6825" y="2122"/>
                    </a:cubicBezTo>
                    <a:cubicBezTo>
                      <a:pt x="7030" y="1773"/>
                      <a:pt x="7220" y="1409"/>
                      <a:pt x="7379" y="1029"/>
                    </a:cubicBezTo>
                    <a:lnTo>
                      <a:pt x="7379" y="1029"/>
                    </a:lnTo>
                    <a:cubicBezTo>
                      <a:pt x="7235" y="1042"/>
                      <a:pt x="7089" y="1048"/>
                      <a:pt x="6944" y="1048"/>
                    </a:cubicBezTo>
                    <a:cubicBezTo>
                      <a:pt x="5235" y="1048"/>
                      <a:pt x="3485" y="248"/>
                      <a:pt x="2945" y="0"/>
                    </a:cubicBezTo>
                    <a:close/>
                  </a:path>
                </a:pathLst>
              </a:custGeom>
              <a:solidFill>
                <a:srgbClr val="FF94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3410;p46">
                <a:extLst>
                  <a:ext uri="{FF2B5EF4-FFF2-40B4-BE49-F238E27FC236}">
                    <a16:creationId xmlns:a16="http://schemas.microsoft.com/office/drawing/2014/main" xmlns="" id="{4D59ED6D-A0FE-496D-98B3-7ED65BAEB7AE}"/>
                  </a:ext>
                </a:extLst>
              </p:cNvPr>
              <p:cNvSpPr/>
              <p:nvPr/>
            </p:nvSpPr>
            <p:spPr>
              <a:xfrm>
                <a:off x="2707746" y="3311665"/>
                <a:ext cx="77375" cy="166379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4292" extrusionOk="0">
                    <a:moveTo>
                      <a:pt x="1996" y="0"/>
                    </a:moveTo>
                    <a:lnTo>
                      <a:pt x="1996" y="0"/>
                    </a:lnTo>
                    <a:cubicBezTo>
                      <a:pt x="1505" y="1013"/>
                      <a:pt x="523" y="2391"/>
                      <a:pt x="1" y="3420"/>
                    </a:cubicBezTo>
                    <a:lnTo>
                      <a:pt x="1552" y="4291"/>
                    </a:lnTo>
                    <a:cubicBezTo>
                      <a:pt x="1204" y="2787"/>
                      <a:pt x="1236" y="1869"/>
                      <a:pt x="1996" y="0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411;p46">
                <a:extLst>
                  <a:ext uri="{FF2B5EF4-FFF2-40B4-BE49-F238E27FC236}">
                    <a16:creationId xmlns:a16="http://schemas.microsoft.com/office/drawing/2014/main" xmlns="" id="{AB34517C-407C-42F3-8E58-88105030688E}"/>
                  </a:ext>
                </a:extLst>
              </p:cNvPr>
              <p:cNvSpPr/>
              <p:nvPr/>
            </p:nvSpPr>
            <p:spPr>
              <a:xfrm>
                <a:off x="2316158" y="3264180"/>
                <a:ext cx="500146" cy="348846"/>
              </a:xfrm>
              <a:custGeom>
                <a:avLst/>
                <a:gdLst/>
                <a:ahLst/>
                <a:cxnLst/>
                <a:rect l="l" t="t" r="r" b="b"/>
                <a:pathLst>
                  <a:path w="12902" h="8999" extrusionOk="0">
                    <a:moveTo>
                      <a:pt x="2414" y="1"/>
                    </a:moveTo>
                    <a:cubicBezTo>
                      <a:pt x="2035" y="1"/>
                      <a:pt x="2013" y="347"/>
                      <a:pt x="2313" y="608"/>
                    </a:cubicBezTo>
                    <a:cubicBezTo>
                      <a:pt x="2518" y="734"/>
                      <a:pt x="2724" y="861"/>
                      <a:pt x="2914" y="1003"/>
                    </a:cubicBezTo>
                    <a:cubicBezTo>
                      <a:pt x="2842" y="1052"/>
                      <a:pt x="2760" y="1073"/>
                      <a:pt x="2676" y="1073"/>
                    </a:cubicBezTo>
                    <a:cubicBezTo>
                      <a:pt x="2650" y="1073"/>
                      <a:pt x="2624" y="1071"/>
                      <a:pt x="2598" y="1067"/>
                    </a:cubicBezTo>
                    <a:cubicBezTo>
                      <a:pt x="1892" y="911"/>
                      <a:pt x="961" y="530"/>
                      <a:pt x="527" y="530"/>
                    </a:cubicBezTo>
                    <a:cubicBezTo>
                      <a:pt x="386" y="530"/>
                      <a:pt x="298" y="570"/>
                      <a:pt x="286" y="671"/>
                    </a:cubicBezTo>
                    <a:cubicBezTo>
                      <a:pt x="238" y="1193"/>
                      <a:pt x="2043" y="1795"/>
                      <a:pt x="2043" y="1795"/>
                    </a:cubicBezTo>
                    <a:lnTo>
                      <a:pt x="381" y="1368"/>
                    </a:lnTo>
                    <a:cubicBezTo>
                      <a:pt x="360" y="1363"/>
                      <a:pt x="339" y="1361"/>
                      <a:pt x="318" y="1361"/>
                    </a:cubicBezTo>
                    <a:cubicBezTo>
                      <a:pt x="199" y="1361"/>
                      <a:pt x="94" y="1436"/>
                      <a:pt x="80" y="1558"/>
                    </a:cubicBezTo>
                    <a:cubicBezTo>
                      <a:pt x="1" y="2143"/>
                      <a:pt x="191" y="2729"/>
                      <a:pt x="618" y="3141"/>
                    </a:cubicBezTo>
                    <a:cubicBezTo>
                      <a:pt x="1087" y="3595"/>
                      <a:pt x="2765" y="4385"/>
                      <a:pt x="3694" y="4385"/>
                    </a:cubicBezTo>
                    <a:cubicBezTo>
                      <a:pt x="3833" y="4385"/>
                      <a:pt x="3955" y="4368"/>
                      <a:pt x="4054" y="4329"/>
                    </a:cubicBezTo>
                    <a:cubicBezTo>
                      <a:pt x="4054" y="4329"/>
                      <a:pt x="4070" y="4324"/>
                      <a:pt x="4103" y="4324"/>
                    </a:cubicBezTo>
                    <a:cubicBezTo>
                      <a:pt x="4270" y="4324"/>
                      <a:pt x="4886" y="4445"/>
                      <a:pt x="6271" y="5896"/>
                    </a:cubicBezTo>
                    <a:cubicBezTo>
                      <a:pt x="7542" y="7235"/>
                      <a:pt x="9155" y="8999"/>
                      <a:pt x="10713" y="8999"/>
                    </a:cubicBezTo>
                    <a:cubicBezTo>
                      <a:pt x="10960" y="8999"/>
                      <a:pt x="11206" y="8955"/>
                      <a:pt x="11449" y="8857"/>
                    </a:cubicBezTo>
                    <a:cubicBezTo>
                      <a:pt x="11449" y="8857"/>
                      <a:pt x="11449" y="8857"/>
                      <a:pt x="11450" y="8857"/>
                    </a:cubicBezTo>
                    <a:cubicBezTo>
                      <a:pt x="11494" y="8857"/>
                      <a:pt x="12901" y="8353"/>
                      <a:pt x="11654" y="5516"/>
                    </a:cubicBezTo>
                    <a:cubicBezTo>
                      <a:pt x="11037" y="4107"/>
                      <a:pt x="4862" y="2381"/>
                      <a:pt x="4862" y="2381"/>
                    </a:cubicBezTo>
                    <a:cubicBezTo>
                      <a:pt x="4862" y="2381"/>
                      <a:pt x="4577" y="1051"/>
                      <a:pt x="3753" y="798"/>
                    </a:cubicBezTo>
                    <a:cubicBezTo>
                      <a:pt x="3437" y="528"/>
                      <a:pt x="3009" y="133"/>
                      <a:pt x="2708" y="53"/>
                    </a:cubicBezTo>
                    <a:cubicBezTo>
                      <a:pt x="2593" y="17"/>
                      <a:pt x="2495" y="1"/>
                      <a:pt x="2414" y="1"/>
                    </a:cubicBezTo>
                    <a:close/>
                  </a:path>
                </a:pathLst>
              </a:custGeom>
              <a:solidFill>
                <a:srgbClr val="FF94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3412;p46">
                <a:extLst>
                  <a:ext uri="{FF2B5EF4-FFF2-40B4-BE49-F238E27FC236}">
                    <a16:creationId xmlns:a16="http://schemas.microsoft.com/office/drawing/2014/main" xmlns="" id="{896FEA0A-CA31-4F7D-8AF7-4CB9B36BA9DA}"/>
                  </a:ext>
                </a:extLst>
              </p:cNvPr>
              <p:cNvSpPr/>
              <p:nvPr/>
            </p:nvSpPr>
            <p:spPr>
              <a:xfrm>
                <a:off x="2016671" y="4413472"/>
                <a:ext cx="459753" cy="195104"/>
              </a:xfrm>
              <a:custGeom>
                <a:avLst/>
                <a:gdLst/>
                <a:ahLst/>
                <a:cxnLst/>
                <a:rect l="l" t="t" r="r" b="b"/>
                <a:pathLst>
                  <a:path w="11860" h="5033" extrusionOk="0">
                    <a:moveTo>
                      <a:pt x="7234" y="0"/>
                    </a:moveTo>
                    <a:cubicBezTo>
                      <a:pt x="6947" y="0"/>
                      <a:pt x="6661" y="79"/>
                      <a:pt x="6381" y="235"/>
                    </a:cubicBezTo>
                    <a:cubicBezTo>
                      <a:pt x="6381" y="235"/>
                      <a:pt x="3293" y="2182"/>
                      <a:pt x="2977" y="2562"/>
                    </a:cubicBezTo>
                    <a:cubicBezTo>
                      <a:pt x="2660" y="2927"/>
                      <a:pt x="396" y="3797"/>
                      <a:pt x="396" y="3797"/>
                    </a:cubicBezTo>
                    <a:lnTo>
                      <a:pt x="95" y="4573"/>
                    </a:lnTo>
                    <a:cubicBezTo>
                      <a:pt x="0" y="4795"/>
                      <a:pt x="158" y="5032"/>
                      <a:pt x="396" y="5032"/>
                    </a:cubicBezTo>
                    <a:lnTo>
                      <a:pt x="11226" y="5032"/>
                    </a:lnTo>
                    <a:cubicBezTo>
                      <a:pt x="11543" y="5032"/>
                      <a:pt x="11796" y="4779"/>
                      <a:pt x="11828" y="4462"/>
                    </a:cubicBezTo>
                    <a:cubicBezTo>
                      <a:pt x="11859" y="3576"/>
                      <a:pt x="11812" y="1834"/>
                      <a:pt x="10941" y="837"/>
                    </a:cubicBezTo>
                    <a:cubicBezTo>
                      <a:pt x="10941" y="837"/>
                      <a:pt x="10184" y="1519"/>
                      <a:pt x="9610" y="1519"/>
                    </a:cubicBezTo>
                    <a:cubicBezTo>
                      <a:pt x="9438" y="1519"/>
                      <a:pt x="9281" y="1457"/>
                      <a:pt x="9168" y="1296"/>
                    </a:cubicBezTo>
                    <a:cubicBezTo>
                      <a:pt x="8580" y="430"/>
                      <a:pt x="7906" y="0"/>
                      <a:pt x="7234" y="0"/>
                    </a:cubicBezTo>
                    <a:close/>
                  </a:path>
                </a:pathLst>
              </a:custGeom>
              <a:solidFill>
                <a:srgbClr val="0A22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3413;p46">
                <a:extLst>
                  <a:ext uri="{FF2B5EF4-FFF2-40B4-BE49-F238E27FC236}">
                    <a16:creationId xmlns:a16="http://schemas.microsoft.com/office/drawing/2014/main" xmlns="" id="{04D67694-94F6-4B9F-88A0-BAE2F34DB282}"/>
                  </a:ext>
                </a:extLst>
              </p:cNvPr>
              <p:cNvSpPr/>
              <p:nvPr/>
            </p:nvSpPr>
            <p:spPr>
              <a:xfrm>
                <a:off x="2264021" y="4339085"/>
                <a:ext cx="176807" cy="133313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3439" extrusionOk="0">
                    <a:moveTo>
                      <a:pt x="222" y="1"/>
                    </a:moveTo>
                    <a:cubicBezTo>
                      <a:pt x="206" y="713"/>
                      <a:pt x="127" y="1441"/>
                      <a:pt x="0" y="2154"/>
                    </a:cubicBezTo>
                    <a:cubicBezTo>
                      <a:pt x="280" y="1998"/>
                      <a:pt x="566" y="1919"/>
                      <a:pt x="853" y="1919"/>
                    </a:cubicBezTo>
                    <a:cubicBezTo>
                      <a:pt x="1525" y="1919"/>
                      <a:pt x="2199" y="2349"/>
                      <a:pt x="2787" y="3215"/>
                    </a:cubicBezTo>
                    <a:cubicBezTo>
                      <a:pt x="2900" y="3376"/>
                      <a:pt x="3057" y="3438"/>
                      <a:pt x="3229" y="3438"/>
                    </a:cubicBezTo>
                    <a:cubicBezTo>
                      <a:pt x="3803" y="3438"/>
                      <a:pt x="4560" y="2756"/>
                      <a:pt x="4560" y="2756"/>
                    </a:cubicBezTo>
                    <a:cubicBezTo>
                      <a:pt x="4053" y="2154"/>
                      <a:pt x="3927" y="1061"/>
                      <a:pt x="392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3414;p46">
                <a:extLst>
                  <a:ext uri="{FF2B5EF4-FFF2-40B4-BE49-F238E27FC236}">
                    <a16:creationId xmlns:a16="http://schemas.microsoft.com/office/drawing/2014/main" xmlns="" id="{AE465BB5-454A-42AB-BC2E-9B41BF5A84EC}"/>
                  </a:ext>
                </a:extLst>
              </p:cNvPr>
              <p:cNvSpPr/>
              <p:nvPr/>
            </p:nvSpPr>
            <p:spPr>
              <a:xfrm>
                <a:off x="2163352" y="3618632"/>
                <a:ext cx="537089" cy="719905"/>
              </a:xfrm>
              <a:custGeom>
                <a:avLst/>
                <a:gdLst/>
                <a:ahLst/>
                <a:cxnLst/>
                <a:rect l="l" t="t" r="r" b="b"/>
                <a:pathLst>
                  <a:path w="13855" h="18571" extrusionOk="0">
                    <a:moveTo>
                      <a:pt x="4593" y="0"/>
                    </a:moveTo>
                    <a:cubicBezTo>
                      <a:pt x="3432" y="0"/>
                      <a:pt x="2370" y="107"/>
                      <a:pt x="1995" y="457"/>
                    </a:cubicBezTo>
                    <a:cubicBezTo>
                      <a:pt x="1029" y="1360"/>
                      <a:pt x="0" y="3149"/>
                      <a:pt x="697" y="4606"/>
                    </a:cubicBezTo>
                    <a:cubicBezTo>
                      <a:pt x="1314" y="5872"/>
                      <a:pt x="3025" y="13330"/>
                      <a:pt x="2819" y="18571"/>
                    </a:cubicBezTo>
                    <a:lnTo>
                      <a:pt x="6524" y="18571"/>
                    </a:lnTo>
                    <a:cubicBezTo>
                      <a:pt x="6540" y="17621"/>
                      <a:pt x="6650" y="16655"/>
                      <a:pt x="6825" y="15721"/>
                    </a:cubicBezTo>
                    <a:cubicBezTo>
                      <a:pt x="6825" y="15721"/>
                      <a:pt x="8804" y="10021"/>
                      <a:pt x="6967" y="6981"/>
                    </a:cubicBezTo>
                    <a:cubicBezTo>
                      <a:pt x="6937" y="6786"/>
                      <a:pt x="7092" y="6714"/>
                      <a:pt x="7404" y="6714"/>
                    </a:cubicBezTo>
                    <a:cubicBezTo>
                      <a:pt x="8259" y="6714"/>
                      <a:pt x="10292" y="7250"/>
                      <a:pt x="12936" y="7250"/>
                    </a:cubicBezTo>
                    <a:cubicBezTo>
                      <a:pt x="13855" y="5476"/>
                      <a:pt x="11337" y="584"/>
                      <a:pt x="8503" y="267"/>
                    </a:cubicBezTo>
                    <a:cubicBezTo>
                      <a:pt x="8503" y="267"/>
                      <a:pt x="6426" y="0"/>
                      <a:pt x="4593" y="0"/>
                    </a:cubicBezTo>
                    <a:close/>
                  </a:path>
                </a:pathLst>
              </a:custGeom>
              <a:solidFill>
                <a:srgbClr val="FF94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3415;p46">
                <a:extLst>
                  <a:ext uri="{FF2B5EF4-FFF2-40B4-BE49-F238E27FC236}">
                    <a16:creationId xmlns:a16="http://schemas.microsoft.com/office/drawing/2014/main" xmlns="" id="{62D4DD69-66DA-44B0-960D-16F515A4B826}"/>
                  </a:ext>
                </a:extLst>
              </p:cNvPr>
              <p:cNvSpPr/>
              <p:nvPr/>
            </p:nvSpPr>
            <p:spPr>
              <a:xfrm>
                <a:off x="2380001" y="3625880"/>
                <a:ext cx="320431" cy="273797"/>
              </a:xfrm>
              <a:custGeom>
                <a:avLst/>
                <a:gdLst/>
                <a:ahLst/>
                <a:cxnLst/>
                <a:rect l="l" t="t" r="r" b="b"/>
                <a:pathLst>
                  <a:path w="8266" h="7063" extrusionOk="0">
                    <a:moveTo>
                      <a:pt x="2201" y="1"/>
                    </a:moveTo>
                    <a:lnTo>
                      <a:pt x="2201" y="1"/>
                    </a:lnTo>
                    <a:cubicBezTo>
                      <a:pt x="4529" y="397"/>
                      <a:pt x="6682" y="4862"/>
                      <a:pt x="6112" y="5891"/>
                    </a:cubicBezTo>
                    <a:cubicBezTo>
                      <a:pt x="5962" y="6168"/>
                      <a:pt x="5640" y="6275"/>
                      <a:pt x="5222" y="6275"/>
                    </a:cubicBezTo>
                    <a:cubicBezTo>
                      <a:pt x="3775" y="6275"/>
                      <a:pt x="1170" y="4993"/>
                      <a:pt x="488" y="4993"/>
                    </a:cubicBezTo>
                    <a:cubicBezTo>
                      <a:pt x="452" y="4993"/>
                      <a:pt x="421" y="4997"/>
                      <a:pt x="396" y="5004"/>
                    </a:cubicBezTo>
                    <a:cubicBezTo>
                      <a:pt x="1" y="5115"/>
                      <a:pt x="96" y="5875"/>
                      <a:pt x="1378" y="6794"/>
                    </a:cubicBezTo>
                    <a:cubicBezTo>
                      <a:pt x="1348" y="6599"/>
                      <a:pt x="1466" y="6527"/>
                      <a:pt x="1733" y="6527"/>
                    </a:cubicBezTo>
                    <a:cubicBezTo>
                      <a:pt x="2465" y="6527"/>
                      <a:pt x="4320" y="7063"/>
                      <a:pt x="7347" y="7063"/>
                    </a:cubicBezTo>
                    <a:cubicBezTo>
                      <a:pt x="8266" y="5289"/>
                      <a:pt x="5748" y="397"/>
                      <a:pt x="2914" y="80"/>
                    </a:cubicBezTo>
                    <a:cubicBezTo>
                      <a:pt x="2914" y="80"/>
                      <a:pt x="2645" y="48"/>
                      <a:pt x="2201" y="1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3416;p46">
                <a:extLst>
                  <a:ext uri="{FF2B5EF4-FFF2-40B4-BE49-F238E27FC236}">
                    <a16:creationId xmlns:a16="http://schemas.microsoft.com/office/drawing/2014/main" xmlns="" id="{CBAD1F9C-C46E-4999-A666-A3B7267D25E3}"/>
                  </a:ext>
                </a:extLst>
              </p:cNvPr>
              <p:cNvSpPr/>
              <p:nvPr/>
            </p:nvSpPr>
            <p:spPr>
              <a:xfrm>
                <a:off x="2373876" y="4189924"/>
                <a:ext cx="65086" cy="149206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3849" extrusionOk="0">
                    <a:moveTo>
                      <a:pt x="1679" y="1"/>
                    </a:moveTo>
                    <a:lnTo>
                      <a:pt x="1679" y="1"/>
                    </a:lnTo>
                    <a:cubicBezTo>
                      <a:pt x="1188" y="1600"/>
                      <a:pt x="79" y="3057"/>
                      <a:pt x="0" y="3849"/>
                    </a:cubicBezTo>
                    <a:lnTo>
                      <a:pt x="1093" y="3849"/>
                    </a:lnTo>
                    <a:cubicBezTo>
                      <a:pt x="1109" y="2883"/>
                      <a:pt x="1219" y="1933"/>
                      <a:pt x="1394" y="983"/>
                    </a:cubicBezTo>
                    <a:cubicBezTo>
                      <a:pt x="1394" y="983"/>
                      <a:pt x="1520" y="603"/>
                      <a:pt x="1679" y="1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3417;p46">
                <a:extLst>
                  <a:ext uri="{FF2B5EF4-FFF2-40B4-BE49-F238E27FC236}">
                    <a16:creationId xmlns:a16="http://schemas.microsoft.com/office/drawing/2014/main" xmlns="" id="{7781AA86-29DF-42CC-AA65-36CD4A2C818C}"/>
                  </a:ext>
                </a:extLst>
              </p:cNvPr>
              <p:cNvSpPr/>
              <p:nvPr/>
            </p:nvSpPr>
            <p:spPr>
              <a:xfrm>
                <a:off x="2190331" y="3797756"/>
                <a:ext cx="63264" cy="271936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701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3" y="740"/>
                      <a:pt x="1116" y="3639"/>
                      <a:pt x="1623" y="6955"/>
                    </a:cubicBezTo>
                    <a:lnTo>
                      <a:pt x="1623" y="6955"/>
                    </a:lnTo>
                    <a:cubicBezTo>
                      <a:pt x="939" y="2447"/>
                      <a:pt x="1372" y="1577"/>
                      <a:pt x="1" y="0"/>
                    </a:cubicBezTo>
                    <a:close/>
                    <a:moveTo>
                      <a:pt x="1623" y="6955"/>
                    </a:moveTo>
                    <a:cubicBezTo>
                      <a:pt x="1626" y="6975"/>
                      <a:pt x="1629" y="6995"/>
                      <a:pt x="1632" y="7015"/>
                    </a:cubicBezTo>
                    <a:cubicBezTo>
                      <a:pt x="1629" y="6995"/>
                      <a:pt x="1626" y="6975"/>
                      <a:pt x="1623" y="6955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3418;p46">
                <a:extLst>
                  <a:ext uri="{FF2B5EF4-FFF2-40B4-BE49-F238E27FC236}">
                    <a16:creationId xmlns:a16="http://schemas.microsoft.com/office/drawing/2014/main" xmlns="" id="{F04AFE42-4908-4155-A9AD-207FCD1DF07C}"/>
                  </a:ext>
                </a:extLst>
              </p:cNvPr>
              <p:cNvSpPr/>
              <p:nvPr/>
            </p:nvSpPr>
            <p:spPr>
              <a:xfrm>
                <a:off x="2264021" y="4339085"/>
                <a:ext cx="176807" cy="133041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3432" extrusionOk="0">
                    <a:moveTo>
                      <a:pt x="2834" y="1"/>
                    </a:moveTo>
                    <a:cubicBezTo>
                      <a:pt x="2563" y="1423"/>
                      <a:pt x="2397" y="2001"/>
                      <a:pt x="1983" y="2001"/>
                    </a:cubicBezTo>
                    <a:cubicBezTo>
                      <a:pt x="1890" y="2001"/>
                      <a:pt x="1784" y="1972"/>
                      <a:pt x="1663" y="1916"/>
                    </a:cubicBezTo>
                    <a:cubicBezTo>
                      <a:pt x="1388" y="1803"/>
                      <a:pt x="1108" y="1684"/>
                      <a:pt x="779" y="1684"/>
                    </a:cubicBezTo>
                    <a:cubicBezTo>
                      <a:pt x="557" y="1684"/>
                      <a:pt x="312" y="1738"/>
                      <a:pt x="32" y="1885"/>
                    </a:cubicBezTo>
                    <a:cubicBezTo>
                      <a:pt x="32" y="1980"/>
                      <a:pt x="16" y="2075"/>
                      <a:pt x="0" y="2154"/>
                    </a:cubicBezTo>
                    <a:cubicBezTo>
                      <a:pt x="280" y="1998"/>
                      <a:pt x="566" y="1919"/>
                      <a:pt x="853" y="1919"/>
                    </a:cubicBezTo>
                    <a:cubicBezTo>
                      <a:pt x="1525" y="1919"/>
                      <a:pt x="2199" y="2349"/>
                      <a:pt x="2787" y="3215"/>
                    </a:cubicBezTo>
                    <a:cubicBezTo>
                      <a:pt x="2900" y="3371"/>
                      <a:pt x="3054" y="3432"/>
                      <a:pt x="3226" y="3432"/>
                    </a:cubicBezTo>
                    <a:cubicBezTo>
                      <a:pt x="3800" y="3432"/>
                      <a:pt x="4560" y="2756"/>
                      <a:pt x="4560" y="2756"/>
                    </a:cubicBezTo>
                    <a:cubicBezTo>
                      <a:pt x="4053" y="2154"/>
                      <a:pt x="3927" y="1061"/>
                      <a:pt x="3927" y="1"/>
                    </a:cubicBez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3419;p46">
                <a:extLst>
                  <a:ext uri="{FF2B5EF4-FFF2-40B4-BE49-F238E27FC236}">
                    <a16:creationId xmlns:a16="http://schemas.microsoft.com/office/drawing/2014/main" xmlns="" id="{12D4F1A1-9C06-4A84-8229-577C66A723FF}"/>
                  </a:ext>
                </a:extLst>
              </p:cNvPr>
              <p:cNvSpPr/>
              <p:nvPr/>
            </p:nvSpPr>
            <p:spPr>
              <a:xfrm rot="526347">
                <a:off x="3272749" y="3491194"/>
                <a:ext cx="96386" cy="82465"/>
              </a:xfrm>
              <a:custGeom>
                <a:avLst/>
                <a:gdLst/>
                <a:ahLst/>
                <a:cxnLst/>
                <a:rect l="l" t="t" r="r" b="b"/>
                <a:pathLst>
                  <a:path w="2804" h="2399" extrusionOk="0">
                    <a:moveTo>
                      <a:pt x="1616" y="0"/>
                    </a:moveTo>
                    <a:cubicBezTo>
                      <a:pt x="539" y="0"/>
                      <a:pt x="1" y="1283"/>
                      <a:pt x="761" y="2043"/>
                    </a:cubicBezTo>
                    <a:cubicBezTo>
                      <a:pt x="1007" y="2289"/>
                      <a:pt x="1308" y="2399"/>
                      <a:pt x="1603" y="2399"/>
                    </a:cubicBezTo>
                    <a:cubicBezTo>
                      <a:pt x="2217" y="2399"/>
                      <a:pt x="2803" y="1920"/>
                      <a:pt x="2803" y="1203"/>
                    </a:cubicBezTo>
                    <a:cubicBezTo>
                      <a:pt x="2803" y="538"/>
                      <a:pt x="2265" y="0"/>
                      <a:pt x="1616" y="0"/>
                    </a:cubicBezTo>
                    <a:close/>
                  </a:path>
                </a:pathLst>
              </a:custGeom>
              <a:solidFill>
                <a:srgbClr val="1C88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3420;p46">
                <a:extLst>
                  <a:ext uri="{FF2B5EF4-FFF2-40B4-BE49-F238E27FC236}">
                    <a16:creationId xmlns:a16="http://schemas.microsoft.com/office/drawing/2014/main" xmlns="" id="{997F6347-ECDB-40ED-BD9F-C808E7F0D311}"/>
                  </a:ext>
                </a:extLst>
              </p:cNvPr>
              <p:cNvSpPr/>
              <p:nvPr/>
            </p:nvSpPr>
            <p:spPr>
              <a:xfrm rot="526347">
                <a:off x="3064357" y="2611881"/>
                <a:ext cx="228351" cy="240038"/>
              </a:xfrm>
              <a:custGeom>
                <a:avLst/>
                <a:gdLst/>
                <a:ahLst/>
                <a:cxnLst/>
                <a:rect l="l" t="t" r="r" b="b"/>
                <a:pathLst>
                  <a:path w="6643" h="6983" extrusionOk="0">
                    <a:moveTo>
                      <a:pt x="6196" y="1"/>
                    </a:moveTo>
                    <a:cubicBezTo>
                      <a:pt x="6147" y="1"/>
                      <a:pt x="6098" y="9"/>
                      <a:pt x="6049" y="28"/>
                    </a:cubicBezTo>
                    <a:lnTo>
                      <a:pt x="349" y="2467"/>
                    </a:lnTo>
                    <a:cubicBezTo>
                      <a:pt x="48" y="2593"/>
                      <a:pt x="0" y="2973"/>
                      <a:pt x="254" y="3163"/>
                    </a:cubicBezTo>
                    <a:lnTo>
                      <a:pt x="5210" y="6900"/>
                    </a:lnTo>
                    <a:cubicBezTo>
                      <a:pt x="5285" y="6956"/>
                      <a:pt x="5370" y="6982"/>
                      <a:pt x="5453" y="6982"/>
                    </a:cubicBezTo>
                    <a:cubicBezTo>
                      <a:pt x="5650" y="6982"/>
                      <a:pt x="5837" y="6838"/>
                      <a:pt x="5859" y="6615"/>
                    </a:cubicBezTo>
                    <a:lnTo>
                      <a:pt x="6603" y="456"/>
                    </a:lnTo>
                    <a:cubicBezTo>
                      <a:pt x="6642" y="206"/>
                      <a:pt x="6432" y="1"/>
                      <a:pt x="6196" y="1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3421;p46">
                <a:extLst>
                  <a:ext uri="{FF2B5EF4-FFF2-40B4-BE49-F238E27FC236}">
                    <a16:creationId xmlns:a16="http://schemas.microsoft.com/office/drawing/2014/main" xmlns="" id="{561D4FA9-C15D-4F39-8190-8B99B880C237}"/>
                  </a:ext>
                </a:extLst>
              </p:cNvPr>
              <p:cNvSpPr/>
              <p:nvPr/>
            </p:nvSpPr>
            <p:spPr>
              <a:xfrm>
                <a:off x="1619891" y="3538401"/>
                <a:ext cx="278008" cy="278738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6113" extrusionOk="0">
                    <a:moveTo>
                      <a:pt x="3040" y="1"/>
                    </a:moveTo>
                    <a:cubicBezTo>
                      <a:pt x="1362" y="1"/>
                      <a:pt x="0" y="1378"/>
                      <a:pt x="0" y="3057"/>
                    </a:cubicBezTo>
                    <a:cubicBezTo>
                      <a:pt x="0" y="4751"/>
                      <a:pt x="1362" y="6113"/>
                      <a:pt x="3040" y="6113"/>
                    </a:cubicBezTo>
                    <a:cubicBezTo>
                      <a:pt x="4735" y="6113"/>
                      <a:pt x="6096" y="4751"/>
                      <a:pt x="6096" y="3057"/>
                    </a:cubicBezTo>
                    <a:cubicBezTo>
                      <a:pt x="6096" y="1378"/>
                      <a:pt x="4735" y="1"/>
                      <a:pt x="3040" y="1"/>
                    </a:cubicBezTo>
                    <a:close/>
                  </a:path>
                </a:pathLst>
              </a:custGeom>
              <a:solidFill>
                <a:srgbClr val="404A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3422;p46">
                <a:extLst>
                  <a:ext uri="{FF2B5EF4-FFF2-40B4-BE49-F238E27FC236}">
                    <a16:creationId xmlns:a16="http://schemas.microsoft.com/office/drawing/2014/main" xmlns="" id="{8E596BCE-E587-47E8-8A04-7941BED53C2B}"/>
                  </a:ext>
                </a:extLst>
              </p:cNvPr>
              <p:cNvSpPr/>
              <p:nvPr/>
            </p:nvSpPr>
            <p:spPr>
              <a:xfrm>
                <a:off x="1565108" y="3072950"/>
                <a:ext cx="200036" cy="199991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4386" extrusionOk="0">
                    <a:moveTo>
                      <a:pt x="1140" y="0"/>
                    </a:moveTo>
                    <a:lnTo>
                      <a:pt x="0" y="3262"/>
                    </a:lnTo>
                    <a:lnTo>
                      <a:pt x="3262" y="4386"/>
                    </a:lnTo>
                    <a:lnTo>
                      <a:pt x="4386" y="1140"/>
                    </a:lnTo>
                    <a:lnTo>
                      <a:pt x="1140" y="0"/>
                    </a:lnTo>
                    <a:close/>
                  </a:path>
                </a:pathLst>
              </a:custGeom>
              <a:solidFill>
                <a:srgbClr val="FDB7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" name="Google Shape;3348;p46"/>
          <p:cNvSpPr txBox="1">
            <a:spLocks noGrp="1"/>
          </p:cNvSpPr>
          <p:nvPr>
            <p:ph type="title"/>
          </p:nvPr>
        </p:nvSpPr>
        <p:spPr>
          <a:xfrm>
            <a:off x="671358" y="0"/>
            <a:ext cx="4400104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dirty="0"/>
              <a:t>Hypothetical situation:</a:t>
            </a:r>
          </a:p>
        </p:txBody>
      </p:sp>
      <p:pic>
        <p:nvPicPr>
          <p:cNvPr id="2" name="Picture 2" descr="الحوادث على طرقات الموت... مَن المسؤول؟">
            <a:extLst>
              <a:ext uri="{FF2B5EF4-FFF2-40B4-BE49-F238E27FC236}">
                <a16:creationId xmlns:a16="http://schemas.microsoft.com/office/drawing/2014/main" xmlns="" id="{77933893-8D6F-4324-97DA-B3A53540A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7" y="968189"/>
            <a:ext cx="3949592" cy="2297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9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xmlns="" id="{D50574EA-4591-4AC0-B9BC-2B1917DC5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364" y="3212327"/>
            <a:ext cx="1635895" cy="193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فقاعة التفكير: على شكل سحابة 80">
            <a:extLst>
              <a:ext uri="{FF2B5EF4-FFF2-40B4-BE49-F238E27FC236}">
                <a16:creationId xmlns:a16="http://schemas.microsoft.com/office/drawing/2014/main" xmlns="" id="{9675DEEB-81C4-47D1-968B-A36CA9640425}"/>
              </a:ext>
            </a:extLst>
          </p:cNvPr>
          <p:cNvSpPr/>
          <p:nvPr/>
        </p:nvSpPr>
        <p:spPr>
          <a:xfrm>
            <a:off x="4642946" y="1452284"/>
            <a:ext cx="4347373" cy="1415518"/>
          </a:xfrm>
          <a:prstGeom prst="cloudCallout">
            <a:avLst>
              <a:gd name="adj1" fmla="val -12243"/>
              <a:gd name="adj2" fmla="val 72142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A 22-year-old guy has been driving for five years , but he has already been involved in six car accidents. </a:t>
            </a:r>
          </a:p>
        </p:txBody>
      </p:sp>
      <p:sp>
        <p:nvSpPr>
          <p:cNvPr id="83" name="فقاعة التفكير: على شكل سحابة 82">
            <a:extLst>
              <a:ext uri="{FF2B5EF4-FFF2-40B4-BE49-F238E27FC236}">
                <a16:creationId xmlns:a16="http://schemas.microsoft.com/office/drawing/2014/main" xmlns="" id="{EB4D8A3E-743E-490B-B464-BA1ABD621617}"/>
              </a:ext>
            </a:extLst>
          </p:cNvPr>
          <p:cNvSpPr/>
          <p:nvPr/>
        </p:nvSpPr>
        <p:spPr>
          <a:xfrm>
            <a:off x="169048" y="3411711"/>
            <a:ext cx="5609345" cy="1575227"/>
          </a:xfrm>
          <a:prstGeom prst="cloudCallout">
            <a:avLst>
              <a:gd name="adj1" fmla="val 56856"/>
              <a:gd name="adj2" fmla="val -11864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b="1" dirty="0"/>
          </a:p>
          <a:p>
            <a:pPr algn="ctr"/>
            <a:r>
              <a:rPr lang="en-US" sz="1500" b="1" dirty="0">
                <a:latin typeface="Abadi" panose="020B0604020104020204" pitchFamily="34" charset="0"/>
              </a:rPr>
              <a:t>Does he simply have </a:t>
            </a:r>
            <a:r>
              <a:rPr lang="en-US" sz="1800" b="1" dirty="0">
                <a:latin typeface="Abadi" panose="020B0604020104020204" pitchFamily="34" charset="0"/>
              </a:rPr>
              <a:t>bad luck</a:t>
            </a:r>
            <a:r>
              <a:rPr lang="en-US" sz="1600" b="1" dirty="0">
                <a:latin typeface="Abadi" panose="020B0604020104020204" pitchFamily="34" charset="0"/>
              </a:rPr>
              <a:t>, </a:t>
            </a:r>
          </a:p>
          <a:p>
            <a:pPr algn="ctr"/>
            <a:r>
              <a:rPr lang="en-US" sz="1600" b="1" dirty="0">
                <a:latin typeface="Abadi" panose="020B0604020104020204" pitchFamily="34" charset="0"/>
              </a:rPr>
              <a:t>OR </a:t>
            </a:r>
          </a:p>
          <a:p>
            <a:pPr algn="ctr"/>
            <a:r>
              <a:rPr lang="en-US" sz="1500" b="1" dirty="0">
                <a:latin typeface="Abadi" panose="020B0604020104020204" pitchFamily="34" charset="0"/>
              </a:rPr>
              <a:t>are there </a:t>
            </a:r>
            <a:r>
              <a:rPr lang="en-US" sz="1800" b="1" dirty="0">
                <a:latin typeface="Abadi" panose="020B0604020104020204" pitchFamily="34" charset="0"/>
              </a:rPr>
              <a:t>other factors </a:t>
            </a:r>
            <a:r>
              <a:rPr lang="en-US" sz="1500" b="1" dirty="0">
                <a:latin typeface="Abadi" panose="020B0604020104020204" pitchFamily="34" charset="0"/>
              </a:rPr>
              <a:t>that might have caused him to have so</a:t>
            </a:r>
            <a:r>
              <a:rPr lang="en-US" sz="1600" b="1" dirty="0">
                <a:latin typeface="Abadi" panose="020B0604020104020204" pitchFamily="34" charset="0"/>
              </a:rPr>
              <a:t> </a:t>
            </a:r>
            <a:r>
              <a:rPr lang="en-US" sz="1800" b="1" dirty="0">
                <a:latin typeface="Abadi" panose="020B0604020104020204" pitchFamily="34" charset="0"/>
              </a:rPr>
              <a:t>many accidents</a:t>
            </a:r>
            <a:r>
              <a:rPr lang="en-US" sz="1600" dirty="0">
                <a:latin typeface="Abadi" panose="020B0604020104020204" pitchFamily="34" charset="0"/>
              </a:rPr>
              <a:t>?</a:t>
            </a:r>
          </a:p>
          <a:p>
            <a:endParaRPr lang="en-US" dirty="0"/>
          </a:p>
        </p:txBody>
      </p:sp>
      <p:sp>
        <p:nvSpPr>
          <p:cNvPr id="84" name="Google Shape;409;p37">
            <a:extLst>
              <a:ext uri="{FF2B5EF4-FFF2-40B4-BE49-F238E27FC236}">
                <a16:creationId xmlns:a16="http://schemas.microsoft.com/office/drawing/2014/main" xmlns="" id="{A1F92D19-C18C-4F37-B36E-FBB0FAC1E6EB}"/>
              </a:ext>
            </a:extLst>
          </p:cNvPr>
          <p:cNvSpPr/>
          <p:nvPr/>
        </p:nvSpPr>
        <p:spPr>
          <a:xfrm>
            <a:off x="5268538" y="203173"/>
            <a:ext cx="1962878" cy="606622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solidFill>
            <a:srgbClr val="009999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</a:rPr>
              <a:t>Warm up</a:t>
            </a:r>
            <a:endParaRPr sz="2400" b="1" dirty="0">
              <a:solidFill>
                <a:schemeClr val="bg1"/>
              </a:solidFill>
            </a:endParaRPr>
          </a:p>
        </p:txBody>
      </p:sp>
      <p:grpSp>
        <p:nvGrpSpPr>
          <p:cNvPr id="3351" name="Google Shape;3351;p46"/>
          <p:cNvGrpSpPr/>
          <p:nvPr/>
        </p:nvGrpSpPr>
        <p:grpSpPr>
          <a:xfrm>
            <a:off x="6877211" y="69156"/>
            <a:ext cx="1536806" cy="1237130"/>
            <a:chOff x="694847" y="1486925"/>
            <a:chExt cx="3733139" cy="3121654"/>
          </a:xfrm>
        </p:grpSpPr>
        <p:sp>
          <p:nvSpPr>
            <p:cNvPr id="3352" name="Google Shape;3352;p46"/>
            <p:cNvSpPr/>
            <p:nvPr/>
          </p:nvSpPr>
          <p:spPr>
            <a:xfrm>
              <a:off x="970175" y="1486925"/>
              <a:ext cx="3027275" cy="3027275"/>
            </a:xfrm>
            <a:custGeom>
              <a:avLst/>
              <a:gdLst/>
              <a:ahLst/>
              <a:cxnLst/>
              <a:rect l="l" t="t" r="r" b="b"/>
              <a:pathLst>
                <a:path w="78093" h="78093" extrusionOk="0">
                  <a:moveTo>
                    <a:pt x="78092" y="39047"/>
                  </a:moveTo>
                  <a:cubicBezTo>
                    <a:pt x="78092" y="60612"/>
                    <a:pt x="60612" y="78092"/>
                    <a:pt x="39046" y="78092"/>
                  </a:cubicBezTo>
                  <a:cubicBezTo>
                    <a:pt x="17497" y="78092"/>
                    <a:pt x="1" y="60612"/>
                    <a:pt x="1" y="39047"/>
                  </a:cubicBezTo>
                  <a:cubicBezTo>
                    <a:pt x="1" y="17481"/>
                    <a:pt x="17497" y="1"/>
                    <a:pt x="39046" y="1"/>
                  </a:cubicBezTo>
                  <a:cubicBezTo>
                    <a:pt x="60612" y="1"/>
                    <a:pt x="78092" y="17481"/>
                    <a:pt x="78092" y="39047"/>
                  </a:cubicBezTo>
                  <a:close/>
                </a:path>
              </a:pathLst>
            </a:custGeom>
            <a:solidFill>
              <a:srgbClr val="B9CC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46"/>
            <p:cNvSpPr/>
            <p:nvPr/>
          </p:nvSpPr>
          <p:spPr>
            <a:xfrm>
              <a:off x="2785117" y="1754745"/>
              <a:ext cx="821547" cy="224721"/>
            </a:xfrm>
            <a:custGeom>
              <a:avLst/>
              <a:gdLst/>
              <a:ahLst/>
              <a:cxnLst/>
              <a:rect l="l" t="t" r="r" b="b"/>
              <a:pathLst>
                <a:path w="21193" h="5797" extrusionOk="0">
                  <a:moveTo>
                    <a:pt x="10712" y="0"/>
                  </a:moveTo>
                  <a:cubicBezTo>
                    <a:pt x="10465" y="0"/>
                    <a:pt x="10205" y="71"/>
                    <a:pt x="9951" y="232"/>
                  </a:cubicBezTo>
                  <a:cubicBezTo>
                    <a:pt x="9303" y="649"/>
                    <a:pt x="8941" y="1771"/>
                    <a:pt x="8074" y="1771"/>
                  </a:cubicBezTo>
                  <a:cubicBezTo>
                    <a:pt x="8051" y="1771"/>
                    <a:pt x="8027" y="1770"/>
                    <a:pt x="8003" y="1768"/>
                  </a:cubicBezTo>
                  <a:cubicBezTo>
                    <a:pt x="7275" y="1721"/>
                    <a:pt x="6942" y="771"/>
                    <a:pt x="6261" y="470"/>
                  </a:cubicBezTo>
                  <a:cubicBezTo>
                    <a:pt x="6115" y="406"/>
                    <a:pt x="5961" y="377"/>
                    <a:pt x="5807" y="377"/>
                  </a:cubicBezTo>
                  <a:cubicBezTo>
                    <a:pt x="5311" y="377"/>
                    <a:pt x="4810" y="677"/>
                    <a:pt x="4520" y="1087"/>
                  </a:cubicBezTo>
                  <a:cubicBezTo>
                    <a:pt x="4124" y="1626"/>
                    <a:pt x="4013" y="2307"/>
                    <a:pt x="3918" y="2956"/>
                  </a:cubicBezTo>
                  <a:cubicBezTo>
                    <a:pt x="3396" y="2354"/>
                    <a:pt x="2699" y="1911"/>
                    <a:pt x="1923" y="1673"/>
                  </a:cubicBezTo>
                  <a:cubicBezTo>
                    <a:pt x="1815" y="1645"/>
                    <a:pt x="1710" y="1632"/>
                    <a:pt x="1610" y="1632"/>
                  </a:cubicBezTo>
                  <a:cubicBezTo>
                    <a:pt x="529" y="1632"/>
                    <a:pt x="1" y="3177"/>
                    <a:pt x="1131" y="4033"/>
                  </a:cubicBezTo>
                  <a:cubicBezTo>
                    <a:pt x="1695" y="4465"/>
                    <a:pt x="2412" y="4599"/>
                    <a:pt x="3084" y="4599"/>
                  </a:cubicBezTo>
                  <a:cubicBezTo>
                    <a:pt x="4186" y="4599"/>
                    <a:pt x="5169" y="4238"/>
                    <a:pt x="5169" y="4238"/>
                  </a:cubicBezTo>
                  <a:cubicBezTo>
                    <a:pt x="5181" y="4970"/>
                    <a:pt x="5821" y="5330"/>
                    <a:pt x="6653" y="5330"/>
                  </a:cubicBezTo>
                  <a:cubicBezTo>
                    <a:pt x="6919" y="5330"/>
                    <a:pt x="7205" y="5293"/>
                    <a:pt x="7496" y="5220"/>
                  </a:cubicBezTo>
                  <a:cubicBezTo>
                    <a:pt x="8271" y="5026"/>
                    <a:pt x="9140" y="4360"/>
                    <a:pt x="9992" y="4360"/>
                  </a:cubicBezTo>
                  <a:cubicBezTo>
                    <a:pt x="10185" y="4360"/>
                    <a:pt x="10378" y="4394"/>
                    <a:pt x="10568" y="4476"/>
                  </a:cubicBezTo>
                  <a:cubicBezTo>
                    <a:pt x="10223" y="5117"/>
                    <a:pt x="11328" y="5797"/>
                    <a:pt x="13000" y="5797"/>
                  </a:cubicBezTo>
                  <a:cubicBezTo>
                    <a:pt x="13475" y="5797"/>
                    <a:pt x="13996" y="5742"/>
                    <a:pt x="14542" y="5616"/>
                  </a:cubicBezTo>
                  <a:cubicBezTo>
                    <a:pt x="15350" y="5410"/>
                    <a:pt x="15572" y="4650"/>
                    <a:pt x="15144" y="4302"/>
                  </a:cubicBezTo>
                  <a:lnTo>
                    <a:pt x="15144" y="4302"/>
                  </a:lnTo>
                  <a:cubicBezTo>
                    <a:pt x="15276" y="4329"/>
                    <a:pt x="15413" y="4342"/>
                    <a:pt x="15552" y="4342"/>
                  </a:cubicBezTo>
                  <a:cubicBezTo>
                    <a:pt x="16047" y="4342"/>
                    <a:pt x="16574" y="4183"/>
                    <a:pt x="17044" y="3985"/>
                  </a:cubicBezTo>
                  <a:cubicBezTo>
                    <a:pt x="17742" y="3695"/>
                    <a:pt x="18474" y="3318"/>
                    <a:pt x="19220" y="3318"/>
                  </a:cubicBezTo>
                  <a:cubicBezTo>
                    <a:pt x="19370" y="3318"/>
                    <a:pt x="19521" y="3333"/>
                    <a:pt x="19673" y="3368"/>
                  </a:cubicBezTo>
                  <a:cubicBezTo>
                    <a:pt x="19892" y="3420"/>
                    <a:pt x="20242" y="3582"/>
                    <a:pt x="20564" y="3582"/>
                  </a:cubicBezTo>
                  <a:cubicBezTo>
                    <a:pt x="20730" y="3582"/>
                    <a:pt x="20889" y="3539"/>
                    <a:pt x="21018" y="3415"/>
                  </a:cubicBezTo>
                  <a:cubicBezTo>
                    <a:pt x="21193" y="3241"/>
                    <a:pt x="21177" y="2940"/>
                    <a:pt x="20971" y="2798"/>
                  </a:cubicBezTo>
                  <a:cubicBezTo>
                    <a:pt x="20882" y="2766"/>
                    <a:pt x="20783" y="2753"/>
                    <a:pt x="20673" y="2753"/>
                  </a:cubicBezTo>
                  <a:cubicBezTo>
                    <a:pt x="20066" y="2753"/>
                    <a:pt x="19125" y="3154"/>
                    <a:pt x="17824" y="3154"/>
                  </a:cubicBezTo>
                  <a:cubicBezTo>
                    <a:pt x="16858" y="3154"/>
                    <a:pt x="15694" y="2933"/>
                    <a:pt x="14321" y="2164"/>
                  </a:cubicBezTo>
                  <a:cubicBezTo>
                    <a:pt x="13997" y="1980"/>
                    <a:pt x="13556" y="1881"/>
                    <a:pt x="13117" y="1881"/>
                  </a:cubicBezTo>
                  <a:cubicBezTo>
                    <a:pt x="12612" y="1881"/>
                    <a:pt x="12109" y="2011"/>
                    <a:pt x="11787" y="2291"/>
                  </a:cubicBezTo>
                  <a:cubicBezTo>
                    <a:pt x="12609" y="1302"/>
                    <a:pt x="11775" y="0"/>
                    <a:pt x="107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54" name="Google Shape;3354;p46"/>
            <p:cNvGrpSpPr/>
            <p:nvPr/>
          </p:nvGrpSpPr>
          <p:grpSpPr>
            <a:xfrm rot="-1741540">
              <a:off x="921222" y="3271185"/>
              <a:ext cx="389524" cy="1033947"/>
              <a:chOff x="2836025" y="2549125"/>
              <a:chExt cx="389525" cy="1033950"/>
            </a:xfrm>
          </p:grpSpPr>
          <p:sp>
            <p:nvSpPr>
              <p:cNvPr id="3355" name="Google Shape;3355;p46"/>
              <p:cNvSpPr/>
              <p:nvPr/>
            </p:nvSpPr>
            <p:spPr>
              <a:xfrm>
                <a:off x="2883925" y="3046700"/>
                <a:ext cx="285025" cy="536375"/>
              </a:xfrm>
              <a:custGeom>
                <a:avLst/>
                <a:gdLst/>
                <a:ahLst/>
                <a:cxnLst/>
                <a:rect l="l" t="t" r="r" b="b"/>
                <a:pathLst>
                  <a:path w="11401" h="21455" extrusionOk="0">
                    <a:moveTo>
                      <a:pt x="3325" y="3880"/>
                    </a:moveTo>
                    <a:cubicBezTo>
                      <a:pt x="0" y="808"/>
                      <a:pt x="792" y="0"/>
                      <a:pt x="871" y="2613"/>
                    </a:cubicBezTo>
                    <a:cubicBezTo>
                      <a:pt x="903" y="4355"/>
                      <a:pt x="681" y="5146"/>
                      <a:pt x="713" y="6286"/>
                    </a:cubicBezTo>
                    <a:cubicBezTo>
                      <a:pt x="1821" y="6065"/>
                      <a:pt x="2961" y="6160"/>
                      <a:pt x="4022" y="6571"/>
                    </a:cubicBezTo>
                    <a:cubicBezTo>
                      <a:pt x="4893" y="6951"/>
                      <a:pt x="3404" y="6001"/>
                      <a:pt x="776" y="6888"/>
                    </a:cubicBezTo>
                    <a:cubicBezTo>
                      <a:pt x="1378" y="9564"/>
                      <a:pt x="5684" y="8551"/>
                      <a:pt x="8297" y="12034"/>
                    </a:cubicBezTo>
                    <a:cubicBezTo>
                      <a:pt x="11195" y="18858"/>
                      <a:pt x="10830" y="21455"/>
                      <a:pt x="11400" y="21344"/>
                    </a:cubicBezTo>
                    <a:cubicBezTo>
                      <a:pt x="10276" y="15723"/>
                      <a:pt x="7474" y="7854"/>
                      <a:pt x="3325" y="3880"/>
                    </a:cubicBezTo>
                    <a:close/>
                  </a:path>
                </a:pathLst>
              </a:custGeom>
              <a:solidFill>
                <a:srgbClr val="99D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6" name="Google Shape;3356;p46"/>
              <p:cNvSpPr/>
              <p:nvPr/>
            </p:nvSpPr>
            <p:spPr>
              <a:xfrm>
                <a:off x="2836025" y="2881625"/>
                <a:ext cx="287000" cy="546300"/>
              </a:xfrm>
              <a:custGeom>
                <a:avLst/>
                <a:gdLst/>
                <a:ahLst/>
                <a:cxnLst/>
                <a:rect l="l" t="t" r="r" b="b"/>
                <a:pathLst>
                  <a:path w="11480" h="21852" extrusionOk="0">
                    <a:moveTo>
                      <a:pt x="8946" y="15549"/>
                    </a:moveTo>
                    <a:cubicBezTo>
                      <a:pt x="10720" y="18732"/>
                      <a:pt x="11480" y="21851"/>
                      <a:pt x="10941" y="19856"/>
                    </a:cubicBezTo>
                    <a:cubicBezTo>
                      <a:pt x="9785" y="15597"/>
                      <a:pt x="9580" y="10736"/>
                      <a:pt x="7379" y="6936"/>
                    </a:cubicBezTo>
                    <a:cubicBezTo>
                      <a:pt x="5020" y="3057"/>
                      <a:pt x="2375" y="3247"/>
                      <a:pt x="95" y="1"/>
                    </a:cubicBezTo>
                    <a:cubicBezTo>
                      <a:pt x="0" y="777"/>
                      <a:pt x="48" y="1584"/>
                      <a:pt x="206" y="2360"/>
                    </a:cubicBezTo>
                    <a:cubicBezTo>
                      <a:pt x="634" y="4466"/>
                      <a:pt x="444" y="3785"/>
                      <a:pt x="1979" y="3785"/>
                    </a:cubicBezTo>
                    <a:cubicBezTo>
                      <a:pt x="2375" y="3785"/>
                      <a:pt x="2755" y="3848"/>
                      <a:pt x="3120" y="3991"/>
                    </a:cubicBezTo>
                    <a:cubicBezTo>
                      <a:pt x="2312" y="3880"/>
                      <a:pt x="1504" y="4007"/>
                      <a:pt x="776" y="4323"/>
                    </a:cubicBezTo>
                    <a:cubicBezTo>
                      <a:pt x="3072" y="9818"/>
                      <a:pt x="5621" y="9438"/>
                      <a:pt x="8946" y="15549"/>
                    </a:cubicBezTo>
                    <a:close/>
                  </a:path>
                </a:pathLst>
              </a:custGeom>
              <a:solidFill>
                <a:srgbClr val="8DC3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7" name="Google Shape;3357;p46"/>
              <p:cNvSpPr/>
              <p:nvPr/>
            </p:nvSpPr>
            <p:spPr>
              <a:xfrm>
                <a:off x="3069175" y="2549125"/>
                <a:ext cx="1563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6255" h="29072" extrusionOk="0">
                    <a:moveTo>
                      <a:pt x="2724" y="2645"/>
                    </a:moveTo>
                    <a:cubicBezTo>
                      <a:pt x="3167" y="3389"/>
                      <a:pt x="3753" y="4387"/>
                      <a:pt x="3848" y="5162"/>
                    </a:cubicBezTo>
                    <a:cubicBezTo>
                      <a:pt x="3531" y="4371"/>
                      <a:pt x="3040" y="3658"/>
                      <a:pt x="2391" y="3088"/>
                    </a:cubicBezTo>
                    <a:cubicBezTo>
                      <a:pt x="491" y="5748"/>
                      <a:pt x="0" y="9200"/>
                      <a:pt x="190" y="12446"/>
                    </a:cubicBezTo>
                    <a:cubicBezTo>
                      <a:pt x="744" y="23308"/>
                      <a:pt x="1710" y="29071"/>
                      <a:pt x="1457" y="26142"/>
                    </a:cubicBezTo>
                    <a:cubicBezTo>
                      <a:pt x="776" y="18653"/>
                      <a:pt x="4434" y="13792"/>
                      <a:pt x="4766" y="6461"/>
                    </a:cubicBezTo>
                    <a:cubicBezTo>
                      <a:pt x="4893" y="4434"/>
                      <a:pt x="4750" y="2471"/>
                      <a:pt x="6255" y="1"/>
                    </a:cubicBezTo>
                    <a:cubicBezTo>
                      <a:pt x="5431" y="206"/>
                      <a:pt x="3959" y="1077"/>
                      <a:pt x="2724" y="2645"/>
                    </a:cubicBezTo>
                    <a:close/>
                  </a:path>
                </a:pathLst>
              </a:custGeom>
              <a:solidFill>
                <a:srgbClr val="8DC3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58" name="Google Shape;3358;p46"/>
            <p:cNvGrpSpPr/>
            <p:nvPr/>
          </p:nvGrpSpPr>
          <p:grpSpPr>
            <a:xfrm rot="2998153">
              <a:off x="3712105" y="3027577"/>
              <a:ext cx="389526" cy="1033951"/>
              <a:chOff x="2836025" y="2549125"/>
              <a:chExt cx="389525" cy="1033950"/>
            </a:xfrm>
          </p:grpSpPr>
          <p:sp>
            <p:nvSpPr>
              <p:cNvPr id="3359" name="Google Shape;3359;p46"/>
              <p:cNvSpPr/>
              <p:nvPr/>
            </p:nvSpPr>
            <p:spPr>
              <a:xfrm>
                <a:off x="2883925" y="3046700"/>
                <a:ext cx="285025" cy="536375"/>
              </a:xfrm>
              <a:custGeom>
                <a:avLst/>
                <a:gdLst/>
                <a:ahLst/>
                <a:cxnLst/>
                <a:rect l="l" t="t" r="r" b="b"/>
                <a:pathLst>
                  <a:path w="11401" h="21455" extrusionOk="0">
                    <a:moveTo>
                      <a:pt x="3325" y="3880"/>
                    </a:moveTo>
                    <a:cubicBezTo>
                      <a:pt x="0" y="808"/>
                      <a:pt x="792" y="0"/>
                      <a:pt x="871" y="2613"/>
                    </a:cubicBezTo>
                    <a:cubicBezTo>
                      <a:pt x="903" y="4355"/>
                      <a:pt x="681" y="5146"/>
                      <a:pt x="713" y="6286"/>
                    </a:cubicBezTo>
                    <a:cubicBezTo>
                      <a:pt x="1821" y="6065"/>
                      <a:pt x="2961" y="6160"/>
                      <a:pt x="4022" y="6571"/>
                    </a:cubicBezTo>
                    <a:cubicBezTo>
                      <a:pt x="4893" y="6951"/>
                      <a:pt x="3404" y="6001"/>
                      <a:pt x="776" y="6888"/>
                    </a:cubicBezTo>
                    <a:cubicBezTo>
                      <a:pt x="1378" y="9564"/>
                      <a:pt x="5684" y="8551"/>
                      <a:pt x="8297" y="12034"/>
                    </a:cubicBezTo>
                    <a:cubicBezTo>
                      <a:pt x="11195" y="18858"/>
                      <a:pt x="10830" y="21455"/>
                      <a:pt x="11400" y="21344"/>
                    </a:cubicBezTo>
                    <a:cubicBezTo>
                      <a:pt x="10276" y="15723"/>
                      <a:pt x="7474" y="7854"/>
                      <a:pt x="3325" y="3880"/>
                    </a:cubicBezTo>
                    <a:close/>
                  </a:path>
                </a:pathLst>
              </a:custGeom>
              <a:solidFill>
                <a:srgbClr val="99D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0" name="Google Shape;3360;p46"/>
              <p:cNvSpPr/>
              <p:nvPr/>
            </p:nvSpPr>
            <p:spPr>
              <a:xfrm>
                <a:off x="2836025" y="2881625"/>
                <a:ext cx="287000" cy="546300"/>
              </a:xfrm>
              <a:custGeom>
                <a:avLst/>
                <a:gdLst/>
                <a:ahLst/>
                <a:cxnLst/>
                <a:rect l="l" t="t" r="r" b="b"/>
                <a:pathLst>
                  <a:path w="11480" h="21852" extrusionOk="0">
                    <a:moveTo>
                      <a:pt x="8946" y="15549"/>
                    </a:moveTo>
                    <a:cubicBezTo>
                      <a:pt x="10720" y="18732"/>
                      <a:pt x="11480" y="21851"/>
                      <a:pt x="10941" y="19856"/>
                    </a:cubicBezTo>
                    <a:cubicBezTo>
                      <a:pt x="9785" y="15597"/>
                      <a:pt x="9580" y="10736"/>
                      <a:pt x="7379" y="6936"/>
                    </a:cubicBezTo>
                    <a:cubicBezTo>
                      <a:pt x="5020" y="3057"/>
                      <a:pt x="2375" y="3247"/>
                      <a:pt x="95" y="1"/>
                    </a:cubicBezTo>
                    <a:cubicBezTo>
                      <a:pt x="0" y="777"/>
                      <a:pt x="48" y="1584"/>
                      <a:pt x="206" y="2360"/>
                    </a:cubicBezTo>
                    <a:cubicBezTo>
                      <a:pt x="634" y="4466"/>
                      <a:pt x="444" y="3785"/>
                      <a:pt x="1979" y="3785"/>
                    </a:cubicBezTo>
                    <a:cubicBezTo>
                      <a:pt x="2375" y="3785"/>
                      <a:pt x="2755" y="3848"/>
                      <a:pt x="3120" y="3991"/>
                    </a:cubicBezTo>
                    <a:cubicBezTo>
                      <a:pt x="2312" y="3880"/>
                      <a:pt x="1504" y="4007"/>
                      <a:pt x="776" y="4323"/>
                    </a:cubicBezTo>
                    <a:cubicBezTo>
                      <a:pt x="3072" y="9818"/>
                      <a:pt x="5621" y="9438"/>
                      <a:pt x="8946" y="15549"/>
                    </a:cubicBezTo>
                    <a:close/>
                  </a:path>
                </a:pathLst>
              </a:custGeom>
              <a:solidFill>
                <a:srgbClr val="8DC3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1" name="Google Shape;3361;p46"/>
              <p:cNvSpPr/>
              <p:nvPr/>
            </p:nvSpPr>
            <p:spPr>
              <a:xfrm>
                <a:off x="2946075" y="2722100"/>
                <a:ext cx="234350" cy="733925"/>
              </a:xfrm>
              <a:custGeom>
                <a:avLst/>
                <a:gdLst/>
                <a:ahLst/>
                <a:cxnLst/>
                <a:rect l="l" t="t" r="r" b="b"/>
                <a:pathLst>
                  <a:path w="9374" h="29357" extrusionOk="0">
                    <a:moveTo>
                      <a:pt x="5241" y="7316"/>
                    </a:moveTo>
                    <a:cubicBezTo>
                      <a:pt x="5178" y="6018"/>
                      <a:pt x="4988" y="4529"/>
                      <a:pt x="5114" y="2962"/>
                    </a:cubicBezTo>
                    <a:cubicBezTo>
                      <a:pt x="5288" y="397"/>
                      <a:pt x="5859" y="1"/>
                      <a:pt x="4861" y="1426"/>
                    </a:cubicBezTo>
                    <a:cubicBezTo>
                      <a:pt x="253" y="7902"/>
                      <a:pt x="1251" y="4529"/>
                      <a:pt x="3563" y="8124"/>
                    </a:cubicBezTo>
                    <a:cubicBezTo>
                      <a:pt x="3800" y="8472"/>
                      <a:pt x="4006" y="8836"/>
                      <a:pt x="4196" y="9232"/>
                    </a:cubicBezTo>
                    <a:cubicBezTo>
                      <a:pt x="3848" y="8583"/>
                      <a:pt x="2771" y="7443"/>
                      <a:pt x="1235" y="6762"/>
                    </a:cubicBezTo>
                    <a:cubicBezTo>
                      <a:pt x="0" y="10388"/>
                      <a:pt x="4449" y="13000"/>
                      <a:pt x="5906" y="17640"/>
                    </a:cubicBezTo>
                    <a:cubicBezTo>
                      <a:pt x="6492" y="21677"/>
                      <a:pt x="7600" y="25604"/>
                      <a:pt x="9199" y="29356"/>
                    </a:cubicBezTo>
                    <a:lnTo>
                      <a:pt x="9374" y="29277"/>
                    </a:lnTo>
                    <a:cubicBezTo>
                      <a:pt x="6334" y="22136"/>
                      <a:pt x="5684" y="16690"/>
                      <a:pt x="5241" y="7316"/>
                    </a:cubicBezTo>
                    <a:close/>
                  </a:path>
                </a:pathLst>
              </a:custGeom>
              <a:solidFill>
                <a:srgbClr val="99D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2" name="Google Shape;3362;p46"/>
              <p:cNvSpPr/>
              <p:nvPr/>
            </p:nvSpPr>
            <p:spPr>
              <a:xfrm>
                <a:off x="3069175" y="2549125"/>
                <a:ext cx="1563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6255" h="29072" extrusionOk="0">
                    <a:moveTo>
                      <a:pt x="2724" y="2645"/>
                    </a:moveTo>
                    <a:cubicBezTo>
                      <a:pt x="3167" y="3389"/>
                      <a:pt x="3753" y="4387"/>
                      <a:pt x="3848" y="5162"/>
                    </a:cubicBezTo>
                    <a:cubicBezTo>
                      <a:pt x="3531" y="4371"/>
                      <a:pt x="3040" y="3658"/>
                      <a:pt x="2391" y="3088"/>
                    </a:cubicBezTo>
                    <a:cubicBezTo>
                      <a:pt x="491" y="5748"/>
                      <a:pt x="0" y="9200"/>
                      <a:pt x="190" y="12446"/>
                    </a:cubicBezTo>
                    <a:cubicBezTo>
                      <a:pt x="744" y="23308"/>
                      <a:pt x="1710" y="29071"/>
                      <a:pt x="1457" y="26142"/>
                    </a:cubicBezTo>
                    <a:cubicBezTo>
                      <a:pt x="776" y="18653"/>
                      <a:pt x="4434" y="13792"/>
                      <a:pt x="4766" y="6461"/>
                    </a:cubicBezTo>
                    <a:cubicBezTo>
                      <a:pt x="4893" y="4434"/>
                      <a:pt x="4750" y="2471"/>
                      <a:pt x="6255" y="1"/>
                    </a:cubicBezTo>
                    <a:cubicBezTo>
                      <a:pt x="5431" y="206"/>
                      <a:pt x="3959" y="1077"/>
                      <a:pt x="2724" y="2645"/>
                    </a:cubicBezTo>
                    <a:close/>
                  </a:path>
                </a:pathLst>
              </a:custGeom>
              <a:solidFill>
                <a:srgbClr val="8DC3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63" name="Google Shape;3363;p46"/>
            <p:cNvGrpSpPr/>
            <p:nvPr/>
          </p:nvGrpSpPr>
          <p:grpSpPr>
            <a:xfrm>
              <a:off x="1209539" y="2284827"/>
              <a:ext cx="2524519" cy="2323751"/>
              <a:chOff x="1209539" y="2284827"/>
              <a:chExt cx="2524519" cy="2323751"/>
            </a:xfrm>
          </p:grpSpPr>
          <p:sp>
            <p:nvSpPr>
              <p:cNvPr id="3364" name="Google Shape;3364;p46"/>
              <p:cNvSpPr/>
              <p:nvPr/>
            </p:nvSpPr>
            <p:spPr>
              <a:xfrm>
                <a:off x="1209539" y="2360338"/>
                <a:ext cx="1261995" cy="1881886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48546" extrusionOk="0">
                    <a:moveTo>
                      <a:pt x="808" y="0"/>
                    </a:moveTo>
                    <a:cubicBezTo>
                      <a:pt x="365" y="0"/>
                      <a:pt x="1" y="348"/>
                      <a:pt x="1" y="808"/>
                    </a:cubicBezTo>
                    <a:lnTo>
                      <a:pt x="1" y="47738"/>
                    </a:lnTo>
                    <a:cubicBezTo>
                      <a:pt x="1" y="48182"/>
                      <a:pt x="365" y="48546"/>
                      <a:pt x="808" y="48546"/>
                    </a:cubicBezTo>
                    <a:lnTo>
                      <a:pt x="31747" y="48546"/>
                    </a:lnTo>
                    <a:cubicBezTo>
                      <a:pt x="32206" y="48546"/>
                      <a:pt x="32555" y="48182"/>
                      <a:pt x="32555" y="47738"/>
                    </a:cubicBezTo>
                    <a:lnTo>
                      <a:pt x="32555" y="808"/>
                    </a:lnTo>
                    <a:cubicBezTo>
                      <a:pt x="32555" y="348"/>
                      <a:pt x="32206" y="0"/>
                      <a:pt x="31747" y="0"/>
                    </a:cubicBezTo>
                    <a:close/>
                  </a:path>
                </a:pathLst>
              </a:custGeom>
              <a:solidFill>
                <a:srgbClr val="739A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5" name="Google Shape;3365;p46"/>
              <p:cNvSpPr/>
              <p:nvPr/>
            </p:nvSpPr>
            <p:spPr>
              <a:xfrm>
                <a:off x="1361143" y="2332080"/>
                <a:ext cx="1111005" cy="1894213"/>
              </a:xfrm>
              <a:custGeom>
                <a:avLst/>
                <a:gdLst/>
                <a:ahLst/>
                <a:cxnLst/>
                <a:rect l="l" t="t" r="r" b="b"/>
                <a:pathLst>
                  <a:path w="28660" h="48864" extrusionOk="0">
                    <a:moveTo>
                      <a:pt x="1" y="1"/>
                    </a:moveTo>
                    <a:lnTo>
                      <a:pt x="1" y="48863"/>
                    </a:lnTo>
                    <a:lnTo>
                      <a:pt x="28660" y="48863"/>
                    </a:lnTo>
                    <a:lnTo>
                      <a:pt x="28660" y="2882"/>
                    </a:lnTo>
                    <a:cubicBezTo>
                      <a:pt x="28660" y="1600"/>
                      <a:pt x="20474" y="587"/>
                      <a:pt x="1" y="1"/>
                    </a:cubicBezTo>
                    <a:close/>
                  </a:path>
                </a:pathLst>
              </a:custGeom>
              <a:solidFill>
                <a:srgbClr val="F2D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6" name="Google Shape;3366;p46"/>
              <p:cNvSpPr/>
              <p:nvPr/>
            </p:nvSpPr>
            <p:spPr>
              <a:xfrm>
                <a:off x="1395526" y="2309985"/>
                <a:ext cx="1076620" cy="1916309"/>
              </a:xfrm>
              <a:custGeom>
                <a:avLst/>
                <a:gdLst/>
                <a:ahLst/>
                <a:cxnLst/>
                <a:rect l="l" t="t" r="r" b="b"/>
                <a:pathLst>
                  <a:path w="27773" h="49434" extrusionOk="0">
                    <a:moveTo>
                      <a:pt x="0" y="1"/>
                    </a:moveTo>
                    <a:lnTo>
                      <a:pt x="0" y="49433"/>
                    </a:lnTo>
                    <a:lnTo>
                      <a:pt x="27773" y="49433"/>
                    </a:lnTo>
                    <a:lnTo>
                      <a:pt x="27773" y="2914"/>
                    </a:lnTo>
                    <a:cubicBezTo>
                      <a:pt x="27773" y="1632"/>
                      <a:pt x="19856" y="602"/>
                      <a:pt x="0" y="1"/>
                    </a:cubicBez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7" name="Google Shape;3367;p46"/>
              <p:cNvSpPr/>
              <p:nvPr/>
            </p:nvSpPr>
            <p:spPr>
              <a:xfrm>
                <a:off x="1497397" y="2284827"/>
                <a:ext cx="974746" cy="1941467"/>
              </a:xfrm>
              <a:custGeom>
                <a:avLst/>
                <a:gdLst/>
                <a:ahLst/>
                <a:cxnLst/>
                <a:rect l="l" t="t" r="r" b="b"/>
                <a:pathLst>
                  <a:path w="25145" h="50083" extrusionOk="0">
                    <a:moveTo>
                      <a:pt x="1" y="1"/>
                    </a:moveTo>
                    <a:lnTo>
                      <a:pt x="1" y="50082"/>
                    </a:lnTo>
                    <a:lnTo>
                      <a:pt x="25145" y="50082"/>
                    </a:lnTo>
                    <a:lnTo>
                      <a:pt x="25145" y="3563"/>
                    </a:lnTo>
                    <a:cubicBezTo>
                      <a:pt x="25145" y="2265"/>
                      <a:pt x="19856" y="602"/>
                      <a:pt x="1" y="1"/>
                    </a:cubicBezTo>
                    <a:close/>
                  </a:path>
                </a:pathLst>
              </a:custGeom>
              <a:solidFill>
                <a:srgbClr val="FEED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8" name="Google Shape;3368;p46"/>
              <p:cNvSpPr/>
              <p:nvPr/>
            </p:nvSpPr>
            <p:spPr>
              <a:xfrm>
                <a:off x="2472064" y="2360338"/>
                <a:ext cx="1261995" cy="1881886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48546" extrusionOk="0">
                    <a:moveTo>
                      <a:pt x="808" y="0"/>
                    </a:moveTo>
                    <a:cubicBezTo>
                      <a:pt x="349" y="0"/>
                      <a:pt x="1" y="348"/>
                      <a:pt x="1" y="808"/>
                    </a:cubicBezTo>
                    <a:lnTo>
                      <a:pt x="1" y="47738"/>
                    </a:lnTo>
                    <a:cubicBezTo>
                      <a:pt x="1" y="48182"/>
                      <a:pt x="349" y="48546"/>
                      <a:pt x="808" y="48546"/>
                    </a:cubicBezTo>
                    <a:lnTo>
                      <a:pt x="31747" y="48546"/>
                    </a:lnTo>
                    <a:cubicBezTo>
                      <a:pt x="32190" y="48546"/>
                      <a:pt x="32555" y="48182"/>
                      <a:pt x="32555" y="47738"/>
                    </a:cubicBezTo>
                    <a:lnTo>
                      <a:pt x="32555" y="808"/>
                    </a:lnTo>
                    <a:cubicBezTo>
                      <a:pt x="32555" y="348"/>
                      <a:pt x="32190" y="0"/>
                      <a:pt x="31747" y="0"/>
                    </a:cubicBezTo>
                    <a:close/>
                  </a:path>
                </a:pathLst>
              </a:custGeom>
              <a:solidFill>
                <a:srgbClr val="739A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9" name="Google Shape;3369;p46"/>
              <p:cNvSpPr/>
              <p:nvPr/>
            </p:nvSpPr>
            <p:spPr>
              <a:xfrm>
                <a:off x="3582365" y="2332080"/>
                <a:ext cx="98851" cy="1894213"/>
              </a:xfrm>
              <a:custGeom>
                <a:avLst/>
                <a:gdLst/>
                <a:ahLst/>
                <a:cxnLst/>
                <a:rect l="l" t="t" r="r" b="b"/>
                <a:pathLst>
                  <a:path w="2550" h="48864" extrusionOk="0">
                    <a:moveTo>
                      <a:pt x="1" y="1"/>
                    </a:moveTo>
                    <a:lnTo>
                      <a:pt x="1" y="48863"/>
                    </a:lnTo>
                    <a:lnTo>
                      <a:pt x="2550" y="48863"/>
                    </a:lnTo>
                    <a:lnTo>
                      <a:pt x="2550" y="182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0" name="Google Shape;3370;p46"/>
              <p:cNvSpPr/>
              <p:nvPr/>
            </p:nvSpPr>
            <p:spPr>
              <a:xfrm>
                <a:off x="2472064" y="2332080"/>
                <a:ext cx="1110385" cy="1894213"/>
              </a:xfrm>
              <a:custGeom>
                <a:avLst/>
                <a:gdLst/>
                <a:ahLst/>
                <a:cxnLst/>
                <a:rect l="l" t="t" r="r" b="b"/>
                <a:pathLst>
                  <a:path w="28644" h="48864" extrusionOk="0">
                    <a:moveTo>
                      <a:pt x="28644" y="1"/>
                    </a:moveTo>
                    <a:cubicBezTo>
                      <a:pt x="8171" y="587"/>
                      <a:pt x="1" y="1600"/>
                      <a:pt x="1" y="2882"/>
                    </a:cubicBezTo>
                    <a:lnTo>
                      <a:pt x="1" y="48863"/>
                    </a:lnTo>
                    <a:lnTo>
                      <a:pt x="28644" y="48863"/>
                    </a:lnTo>
                    <a:lnTo>
                      <a:pt x="28644" y="1"/>
                    </a:lnTo>
                    <a:close/>
                  </a:path>
                </a:pathLst>
              </a:custGeom>
              <a:solidFill>
                <a:srgbClr val="F2D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1" name="Google Shape;3371;p46"/>
              <p:cNvSpPr/>
              <p:nvPr/>
            </p:nvSpPr>
            <p:spPr>
              <a:xfrm>
                <a:off x="2472064" y="2309985"/>
                <a:ext cx="1076039" cy="1916309"/>
              </a:xfrm>
              <a:custGeom>
                <a:avLst/>
                <a:gdLst/>
                <a:ahLst/>
                <a:cxnLst/>
                <a:rect l="l" t="t" r="r" b="b"/>
                <a:pathLst>
                  <a:path w="27758" h="49434" extrusionOk="0">
                    <a:moveTo>
                      <a:pt x="27757" y="1"/>
                    </a:moveTo>
                    <a:cubicBezTo>
                      <a:pt x="7917" y="602"/>
                      <a:pt x="1" y="1632"/>
                      <a:pt x="1" y="2914"/>
                    </a:cubicBezTo>
                    <a:lnTo>
                      <a:pt x="1" y="49433"/>
                    </a:lnTo>
                    <a:lnTo>
                      <a:pt x="27757" y="49433"/>
                    </a:lnTo>
                    <a:lnTo>
                      <a:pt x="27757" y="1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2" name="Google Shape;3372;p46"/>
              <p:cNvSpPr/>
              <p:nvPr/>
            </p:nvSpPr>
            <p:spPr>
              <a:xfrm>
                <a:off x="2472064" y="2284827"/>
                <a:ext cx="974126" cy="1941467"/>
              </a:xfrm>
              <a:custGeom>
                <a:avLst/>
                <a:gdLst/>
                <a:ahLst/>
                <a:cxnLst/>
                <a:rect l="l" t="t" r="r" b="b"/>
                <a:pathLst>
                  <a:path w="25129" h="50083" extrusionOk="0">
                    <a:moveTo>
                      <a:pt x="25129" y="1"/>
                    </a:moveTo>
                    <a:cubicBezTo>
                      <a:pt x="5289" y="602"/>
                      <a:pt x="1" y="2265"/>
                      <a:pt x="1" y="3563"/>
                    </a:cubicBezTo>
                    <a:lnTo>
                      <a:pt x="1" y="50082"/>
                    </a:lnTo>
                    <a:lnTo>
                      <a:pt x="25129" y="50082"/>
                    </a:lnTo>
                    <a:lnTo>
                      <a:pt x="25129" y="1"/>
                    </a:lnTo>
                    <a:close/>
                  </a:path>
                </a:pathLst>
              </a:custGeom>
              <a:solidFill>
                <a:srgbClr val="FEED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3" name="Google Shape;3373;p46"/>
              <p:cNvSpPr/>
              <p:nvPr/>
            </p:nvSpPr>
            <p:spPr>
              <a:xfrm>
                <a:off x="1262335" y="2332080"/>
                <a:ext cx="98851" cy="1894213"/>
              </a:xfrm>
              <a:custGeom>
                <a:avLst/>
                <a:gdLst/>
                <a:ahLst/>
                <a:cxnLst/>
                <a:rect l="l" t="t" r="r" b="b"/>
                <a:pathLst>
                  <a:path w="2550" h="48864" extrusionOk="0">
                    <a:moveTo>
                      <a:pt x="2550" y="1"/>
                    </a:moveTo>
                    <a:lnTo>
                      <a:pt x="0" y="1822"/>
                    </a:lnTo>
                    <a:lnTo>
                      <a:pt x="0" y="48863"/>
                    </a:lnTo>
                    <a:lnTo>
                      <a:pt x="2550" y="48863"/>
                    </a:lnTo>
                    <a:lnTo>
                      <a:pt x="2550" y="1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4" name="Google Shape;3374;p46"/>
              <p:cNvSpPr/>
              <p:nvPr/>
            </p:nvSpPr>
            <p:spPr>
              <a:xfrm>
                <a:off x="2472064" y="2371967"/>
                <a:ext cx="936679" cy="1854324"/>
              </a:xfrm>
              <a:custGeom>
                <a:avLst/>
                <a:gdLst/>
                <a:ahLst/>
                <a:cxnLst/>
                <a:rect l="l" t="t" r="r" b="b"/>
                <a:pathLst>
                  <a:path w="24163" h="47835" extrusionOk="0">
                    <a:moveTo>
                      <a:pt x="1869" y="1"/>
                    </a:moveTo>
                    <a:cubicBezTo>
                      <a:pt x="523" y="444"/>
                      <a:pt x="1" y="903"/>
                      <a:pt x="1" y="1315"/>
                    </a:cubicBezTo>
                    <a:lnTo>
                      <a:pt x="1" y="47834"/>
                    </a:lnTo>
                    <a:lnTo>
                      <a:pt x="24163" y="47834"/>
                    </a:lnTo>
                    <a:lnTo>
                      <a:pt x="24163" y="24828"/>
                    </a:lnTo>
                    <a:cubicBezTo>
                      <a:pt x="16072" y="20901"/>
                      <a:pt x="5764" y="13285"/>
                      <a:pt x="1869" y="1"/>
                    </a:cubicBez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5" name="Google Shape;3375;p46"/>
              <p:cNvSpPr/>
              <p:nvPr/>
            </p:nvSpPr>
            <p:spPr>
              <a:xfrm>
                <a:off x="1447538" y="2824669"/>
                <a:ext cx="605393" cy="166030"/>
              </a:xfrm>
              <a:custGeom>
                <a:avLst/>
                <a:gdLst/>
                <a:ahLst/>
                <a:cxnLst/>
                <a:rect l="l" t="t" r="r" b="b"/>
                <a:pathLst>
                  <a:path w="15617" h="4283" extrusionOk="0">
                    <a:moveTo>
                      <a:pt x="7909" y="1"/>
                    </a:moveTo>
                    <a:cubicBezTo>
                      <a:pt x="7728" y="1"/>
                      <a:pt x="7537" y="53"/>
                      <a:pt x="7351" y="173"/>
                    </a:cubicBezTo>
                    <a:cubicBezTo>
                      <a:pt x="6873" y="481"/>
                      <a:pt x="6591" y="1315"/>
                      <a:pt x="5962" y="1315"/>
                    </a:cubicBezTo>
                    <a:cubicBezTo>
                      <a:pt x="5945" y="1315"/>
                      <a:pt x="5928" y="1314"/>
                      <a:pt x="5910" y="1313"/>
                    </a:cubicBezTo>
                    <a:cubicBezTo>
                      <a:pt x="5372" y="1281"/>
                      <a:pt x="5119" y="569"/>
                      <a:pt x="4612" y="347"/>
                    </a:cubicBezTo>
                    <a:cubicBezTo>
                      <a:pt x="4504" y="297"/>
                      <a:pt x="4391" y="274"/>
                      <a:pt x="4276" y="274"/>
                    </a:cubicBezTo>
                    <a:cubicBezTo>
                      <a:pt x="3922" y="274"/>
                      <a:pt x="3561" y="495"/>
                      <a:pt x="3345" y="806"/>
                    </a:cubicBezTo>
                    <a:cubicBezTo>
                      <a:pt x="3045" y="1202"/>
                      <a:pt x="2965" y="1709"/>
                      <a:pt x="2902" y="2184"/>
                    </a:cubicBezTo>
                    <a:cubicBezTo>
                      <a:pt x="2506" y="1740"/>
                      <a:pt x="1984" y="1408"/>
                      <a:pt x="1414" y="1234"/>
                    </a:cubicBezTo>
                    <a:cubicBezTo>
                      <a:pt x="1337" y="1214"/>
                      <a:pt x="1263" y="1205"/>
                      <a:pt x="1192" y="1205"/>
                    </a:cubicBezTo>
                    <a:cubicBezTo>
                      <a:pt x="399" y="1205"/>
                      <a:pt x="1" y="2350"/>
                      <a:pt x="844" y="2975"/>
                    </a:cubicBezTo>
                    <a:cubicBezTo>
                      <a:pt x="1254" y="3291"/>
                      <a:pt x="1775" y="3389"/>
                      <a:pt x="2264" y="3389"/>
                    </a:cubicBezTo>
                    <a:cubicBezTo>
                      <a:pt x="3077" y="3389"/>
                      <a:pt x="3805" y="3118"/>
                      <a:pt x="3805" y="3118"/>
                    </a:cubicBezTo>
                    <a:cubicBezTo>
                      <a:pt x="3817" y="3666"/>
                      <a:pt x="4298" y="3933"/>
                      <a:pt x="4923" y="3933"/>
                    </a:cubicBezTo>
                    <a:cubicBezTo>
                      <a:pt x="5111" y="3933"/>
                      <a:pt x="5310" y="3909"/>
                      <a:pt x="5515" y="3862"/>
                    </a:cubicBezTo>
                    <a:cubicBezTo>
                      <a:pt x="6103" y="3718"/>
                      <a:pt x="6746" y="3218"/>
                      <a:pt x="7389" y="3218"/>
                    </a:cubicBezTo>
                    <a:cubicBezTo>
                      <a:pt x="7525" y="3218"/>
                      <a:pt x="7660" y="3240"/>
                      <a:pt x="7795" y="3292"/>
                    </a:cubicBezTo>
                    <a:cubicBezTo>
                      <a:pt x="7536" y="3773"/>
                      <a:pt x="8343" y="4283"/>
                      <a:pt x="9580" y="4283"/>
                    </a:cubicBezTo>
                    <a:cubicBezTo>
                      <a:pt x="9932" y="4283"/>
                      <a:pt x="10318" y="4242"/>
                      <a:pt x="10724" y="4147"/>
                    </a:cubicBezTo>
                    <a:cubicBezTo>
                      <a:pt x="11310" y="4005"/>
                      <a:pt x="11484" y="3435"/>
                      <a:pt x="11151" y="3181"/>
                    </a:cubicBezTo>
                    <a:lnTo>
                      <a:pt x="11151" y="3181"/>
                    </a:lnTo>
                    <a:cubicBezTo>
                      <a:pt x="11261" y="3195"/>
                      <a:pt x="11369" y="3202"/>
                      <a:pt x="11476" y="3202"/>
                    </a:cubicBezTo>
                    <a:cubicBezTo>
                      <a:pt x="11852" y="3202"/>
                      <a:pt x="12216" y="3116"/>
                      <a:pt x="12561" y="2944"/>
                    </a:cubicBezTo>
                    <a:cubicBezTo>
                      <a:pt x="13074" y="2733"/>
                      <a:pt x="13620" y="2446"/>
                      <a:pt x="14163" y="2446"/>
                    </a:cubicBezTo>
                    <a:cubicBezTo>
                      <a:pt x="14273" y="2446"/>
                      <a:pt x="14383" y="2458"/>
                      <a:pt x="14492" y="2485"/>
                    </a:cubicBezTo>
                    <a:cubicBezTo>
                      <a:pt x="14658" y="2526"/>
                      <a:pt x="14918" y="2642"/>
                      <a:pt x="15154" y="2642"/>
                    </a:cubicBezTo>
                    <a:cubicBezTo>
                      <a:pt x="15279" y="2642"/>
                      <a:pt x="15397" y="2609"/>
                      <a:pt x="15490" y="2516"/>
                    </a:cubicBezTo>
                    <a:cubicBezTo>
                      <a:pt x="15617" y="2390"/>
                      <a:pt x="15617" y="2184"/>
                      <a:pt x="15474" y="2073"/>
                    </a:cubicBezTo>
                    <a:cubicBezTo>
                      <a:pt x="15409" y="2051"/>
                      <a:pt x="15337" y="2041"/>
                      <a:pt x="15257" y="2041"/>
                    </a:cubicBezTo>
                    <a:cubicBezTo>
                      <a:pt x="14809" y="2041"/>
                      <a:pt x="14119" y="2333"/>
                      <a:pt x="13164" y="2333"/>
                    </a:cubicBezTo>
                    <a:cubicBezTo>
                      <a:pt x="12449" y="2333"/>
                      <a:pt x="11586" y="2170"/>
                      <a:pt x="10566" y="1598"/>
                    </a:cubicBezTo>
                    <a:cubicBezTo>
                      <a:pt x="10330" y="1466"/>
                      <a:pt x="10007" y="1395"/>
                      <a:pt x="9683" y="1395"/>
                    </a:cubicBezTo>
                    <a:cubicBezTo>
                      <a:pt x="9309" y="1395"/>
                      <a:pt x="8935" y="1489"/>
                      <a:pt x="8697" y="1693"/>
                    </a:cubicBezTo>
                    <a:cubicBezTo>
                      <a:pt x="9301" y="961"/>
                      <a:pt x="8686" y="1"/>
                      <a:pt x="79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6" name="Google Shape;3376;p46"/>
              <p:cNvSpPr/>
              <p:nvPr/>
            </p:nvSpPr>
            <p:spPr>
              <a:xfrm>
                <a:off x="1959573" y="4363041"/>
                <a:ext cx="1252187" cy="245538"/>
              </a:xfrm>
              <a:custGeom>
                <a:avLst/>
                <a:gdLst/>
                <a:ahLst/>
                <a:cxnLst/>
                <a:rect l="l" t="t" r="r" b="b"/>
                <a:pathLst>
                  <a:path w="32302" h="6334" extrusionOk="0">
                    <a:moveTo>
                      <a:pt x="539" y="0"/>
                    </a:moveTo>
                    <a:cubicBezTo>
                      <a:pt x="333" y="16"/>
                      <a:pt x="159" y="143"/>
                      <a:pt x="96" y="333"/>
                    </a:cubicBezTo>
                    <a:cubicBezTo>
                      <a:pt x="1" y="570"/>
                      <a:pt x="175" y="823"/>
                      <a:pt x="412" y="839"/>
                    </a:cubicBezTo>
                    <a:lnTo>
                      <a:pt x="30069" y="839"/>
                    </a:lnTo>
                    <a:cubicBezTo>
                      <a:pt x="30081" y="838"/>
                      <a:pt x="30094" y="838"/>
                      <a:pt x="30107" y="838"/>
                    </a:cubicBezTo>
                    <a:cubicBezTo>
                      <a:pt x="30268" y="838"/>
                      <a:pt x="30424" y="929"/>
                      <a:pt x="30512" y="1061"/>
                    </a:cubicBezTo>
                    <a:cubicBezTo>
                      <a:pt x="30813" y="1631"/>
                      <a:pt x="31430" y="3167"/>
                      <a:pt x="30480" y="5241"/>
                    </a:cubicBezTo>
                    <a:cubicBezTo>
                      <a:pt x="30407" y="5403"/>
                      <a:pt x="30252" y="5496"/>
                      <a:pt x="30078" y="5496"/>
                    </a:cubicBezTo>
                    <a:cubicBezTo>
                      <a:pt x="30064" y="5496"/>
                      <a:pt x="30051" y="5495"/>
                      <a:pt x="30037" y="5494"/>
                    </a:cubicBezTo>
                    <a:lnTo>
                      <a:pt x="412" y="5510"/>
                    </a:lnTo>
                    <a:cubicBezTo>
                      <a:pt x="159" y="5526"/>
                      <a:pt x="1" y="5779"/>
                      <a:pt x="96" y="6017"/>
                    </a:cubicBezTo>
                    <a:cubicBezTo>
                      <a:pt x="159" y="6207"/>
                      <a:pt x="333" y="6333"/>
                      <a:pt x="539" y="6333"/>
                    </a:cubicBezTo>
                    <a:lnTo>
                      <a:pt x="30670" y="6333"/>
                    </a:lnTo>
                    <a:cubicBezTo>
                      <a:pt x="30939" y="6333"/>
                      <a:pt x="31193" y="6159"/>
                      <a:pt x="31288" y="5906"/>
                    </a:cubicBezTo>
                    <a:cubicBezTo>
                      <a:pt x="32301" y="3309"/>
                      <a:pt x="31668" y="1251"/>
                      <a:pt x="31304" y="412"/>
                    </a:cubicBezTo>
                    <a:cubicBezTo>
                      <a:pt x="31209" y="174"/>
                      <a:pt x="30971" y="16"/>
                      <a:pt x="30718" y="0"/>
                    </a:cubicBezTo>
                    <a:close/>
                  </a:path>
                </a:pathLst>
              </a:custGeom>
              <a:solidFill>
                <a:srgbClr val="34A2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7" name="Google Shape;3377;p46"/>
              <p:cNvSpPr/>
              <p:nvPr/>
            </p:nvSpPr>
            <p:spPr>
              <a:xfrm>
                <a:off x="2588083" y="4395486"/>
                <a:ext cx="589887" cy="180645"/>
              </a:xfrm>
              <a:custGeom>
                <a:avLst/>
                <a:gdLst/>
                <a:ahLst/>
                <a:cxnLst/>
                <a:rect l="l" t="t" r="r" b="b"/>
                <a:pathLst>
                  <a:path w="15217" h="4660" extrusionOk="0">
                    <a:moveTo>
                      <a:pt x="13893" y="1"/>
                    </a:moveTo>
                    <a:cubicBezTo>
                      <a:pt x="13880" y="1"/>
                      <a:pt x="13867" y="1"/>
                      <a:pt x="13855" y="2"/>
                    </a:cubicBezTo>
                    <a:lnTo>
                      <a:pt x="0" y="2"/>
                    </a:lnTo>
                    <a:lnTo>
                      <a:pt x="0" y="4657"/>
                    </a:lnTo>
                    <a:lnTo>
                      <a:pt x="13823" y="4657"/>
                    </a:lnTo>
                    <a:cubicBezTo>
                      <a:pt x="13836" y="4658"/>
                      <a:pt x="13848" y="4659"/>
                      <a:pt x="13861" y="4659"/>
                    </a:cubicBezTo>
                    <a:cubicBezTo>
                      <a:pt x="14022" y="4659"/>
                      <a:pt x="14178" y="4566"/>
                      <a:pt x="14266" y="4404"/>
                    </a:cubicBezTo>
                    <a:cubicBezTo>
                      <a:pt x="15216" y="2346"/>
                      <a:pt x="14599" y="794"/>
                      <a:pt x="14298" y="224"/>
                    </a:cubicBezTo>
                    <a:cubicBezTo>
                      <a:pt x="14210" y="92"/>
                      <a:pt x="14054" y="1"/>
                      <a:pt x="13893" y="1"/>
                    </a:cubicBezTo>
                    <a:close/>
                  </a:path>
                </a:pathLst>
              </a:custGeom>
              <a:solidFill>
                <a:srgbClr val="FEED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8" name="Google Shape;3378;p46"/>
              <p:cNvSpPr/>
              <p:nvPr/>
            </p:nvSpPr>
            <p:spPr>
              <a:xfrm>
                <a:off x="1997639" y="4395563"/>
                <a:ext cx="590507" cy="180490"/>
              </a:xfrm>
              <a:custGeom>
                <a:avLst/>
                <a:gdLst/>
                <a:ahLst/>
                <a:cxnLst/>
                <a:rect l="l" t="t" r="r" b="b"/>
                <a:pathLst>
                  <a:path w="15233" h="4656" extrusionOk="0">
                    <a:moveTo>
                      <a:pt x="0" y="0"/>
                    </a:moveTo>
                    <a:lnTo>
                      <a:pt x="0" y="4655"/>
                    </a:lnTo>
                    <a:lnTo>
                      <a:pt x="15232" y="4655"/>
                    </a:lnTo>
                    <a:lnTo>
                      <a:pt x="15232" y="0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9" name="Google Shape;3379;p46"/>
              <p:cNvSpPr/>
              <p:nvPr/>
            </p:nvSpPr>
            <p:spPr>
              <a:xfrm>
                <a:off x="1777268" y="4118135"/>
                <a:ext cx="1253428" cy="244956"/>
              </a:xfrm>
              <a:custGeom>
                <a:avLst/>
                <a:gdLst/>
                <a:ahLst/>
                <a:cxnLst/>
                <a:rect l="l" t="t" r="r" b="b"/>
                <a:pathLst>
                  <a:path w="32334" h="6319" extrusionOk="0">
                    <a:moveTo>
                      <a:pt x="1378" y="0"/>
                    </a:moveTo>
                    <a:cubicBezTo>
                      <a:pt x="1173" y="0"/>
                      <a:pt x="998" y="127"/>
                      <a:pt x="935" y="301"/>
                    </a:cubicBezTo>
                    <a:cubicBezTo>
                      <a:pt x="618" y="1061"/>
                      <a:pt x="1" y="3167"/>
                      <a:pt x="951" y="5986"/>
                    </a:cubicBezTo>
                    <a:cubicBezTo>
                      <a:pt x="1014" y="6191"/>
                      <a:pt x="1188" y="6318"/>
                      <a:pt x="1410" y="6318"/>
                    </a:cubicBezTo>
                    <a:lnTo>
                      <a:pt x="31795" y="6318"/>
                    </a:lnTo>
                    <a:cubicBezTo>
                      <a:pt x="32001" y="6318"/>
                      <a:pt x="32175" y="6191"/>
                      <a:pt x="32238" y="6001"/>
                    </a:cubicBezTo>
                    <a:cubicBezTo>
                      <a:pt x="32333" y="5764"/>
                      <a:pt x="32175" y="5511"/>
                      <a:pt x="31922" y="5495"/>
                    </a:cubicBezTo>
                    <a:lnTo>
                      <a:pt x="16151" y="5479"/>
                    </a:lnTo>
                    <a:cubicBezTo>
                      <a:pt x="16138" y="5480"/>
                      <a:pt x="16124" y="5481"/>
                      <a:pt x="16110" y="5481"/>
                    </a:cubicBezTo>
                    <a:cubicBezTo>
                      <a:pt x="15937" y="5481"/>
                      <a:pt x="15780" y="5387"/>
                      <a:pt x="15692" y="5226"/>
                    </a:cubicBezTo>
                    <a:cubicBezTo>
                      <a:pt x="14758" y="3151"/>
                      <a:pt x="15375" y="1615"/>
                      <a:pt x="15676" y="1045"/>
                    </a:cubicBezTo>
                    <a:cubicBezTo>
                      <a:pt x="15764" y="913"/>
                      <a:pt x="15907" y="822"/>
                      <a:pt x="16079" y="822"/>
                    </a:cubicBezTo>
                    <a:cubicBezTo>
                      <a:pt x="16092" y="822"/>
                      <a:pt x="16106" y="823"/>
                      <a:pt x="16120" y="824"/>
                    </a:cubicBezTo>
                    <a:lnTo>
                      <a:pt x="31906" y="824"/>
                    </a:lnTo>
                    <a:cubicBezTo>
                      <a:pt x="32159" y="808"/>
                      <a:pt x="32317" y="555"/>
                      <a:pt x="32238" y="333"/>
                    </a:cubicBezTo>
                    <a:cubicBezTo>
                      <a:pt x="32175" y="127"/>
                      <a:pt x="31985" y="0"/>
                      <a:pt x="31779" y="0"/>
                    </a:cubicBezTo>
                    <a:close/>
                  </a:path>
                </a:pathLst>
              </a:custGeom>
              <a:solidFill>
                <a:srgbClr val="404A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0" name="Google Shape;3380;p46"/>
              <p:cNvSpPr/>
              <p:nvPr/>
            </p:nvSpPr>
            <p:spPr>
              <a:xfrm>
                <a:off x="2349300" y="4149998"/>
                <a:ext cx="642685" cy="180606"/>
              </a:xfrm>
              <a:custGeom>
                <a:avLst/>
                <a:gdLst/>
                <a:ahLst/>
                <a:cxnLst/>
                <a:rect l="l" t="t" r="r" b="b"/>
                <a:pathLst>
                  <a:path w="16579" h="4659" extrusionOk="0">
                    <a:moveTo>
                      <a:pt x="1322" y="0"/>
                    </a:moveTo>
                    <a:cubicBezTo>
                      <a:pt x="1150" y="0"/>
                      <a:pt x="1007" y="91"/>
                      <a:pt x="919" y="223"/>
                    </a:cubicBezTo>
                    <a:cubicBezTo>
                      <a:pt x="618" y="793"/>
                      <a:pt x="1" y="2329"/>
                      <a:pt x="935" y="4404"/>
                    </a:cubicBezTo>
                    <a:cubicBezTo>
                      <a:pt x="1023" y="4565"/>
                      <a:pt x="1180" y="4659"/>
                      <a:pt x="1353" y="4659"/>
                    </a:cubicBezTo>
                    <a:cubicBezTo>
                      <a:pt x="1367" y="4659"/>
                      <a:pt x="1381" y="4658"/>
                      <a:pt x="1394" y="4657"/>
                    </a:cubicBezTo>
                    <a:lnTo>
                      <a:pt x="16579" y="4657"/>
                    </a:lnTo>
                    <a:lnTo>
                      <a:pt x="16579" y="2"/>
                    </a:lnTo>
                    <a:lnTo>
                      <a:pt x="1363" y="2"/>
                    </a:lnTo>
                    <a:cubicBezTo>
                      <a:pt x="1349" y="1"/>
                      <a:pt x="1335" y="0"/>
                      <a:pt x="1322" y="0"/>
                    </a:cubicBezTo>
                    <a:close/>
                  </a:path>
                </a:pathLst>
              </a:custGeom>
              <a:solidFill>
                <a:srgbClr val="FEED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1" name="Google Shape;3381;p46"/>
              <p:cNvSpPr/>
              <p:nvPr/>
            </p:nvSpPr>
            <p:spPr>
              <a:xfrm>
                <a:off x="1911700" y="3872647"/>
                <a:ext cx="1286533" cy="245538"/>
              </a:xfrm>
              <a:custGeom>
                <a:avLst/>
                <a:gdLst/>
                <a:ahLst/>
                <a:cxnLst/>
                <a:rect l="l" t="t" r="r" b="b"/>
                <a:pathLst>
                  <a:path w="33188" h="6334" extrusionOk="0">
                    <a:moveTo>
                      <a:pt x="1378" y="0"/>
                    </a:moveTo>
                    <a:cubicBezTo>
                      <a:pt x="1188" y="0"/>
                      <a:pt x="998" y="127"/>
                      <a:pt x="935" y="301"/>
                    </a:cubicBezTo>
                    <a:cubicBezTo>
                      <a:pt x="634" y="1077"/>
                      <a:pt x="0" y="3167"/>
                      <a:pt x="951" y="5985"/>
                    </a:cubicBezTo>
                    <a:cubicBezTo>
                      <a:pt x="1014" y="6191"/>
                      <a:pt x="1204" y="6318"/>
                      <a:pt x="1410" y="6333"/>
                    </a:cubicBezTo>
                    <a:lnTo>
                      <a:pt x="31794" y="6333"/>
                    </a:lnTo>
                    <a:cubicBezTo>
                      <a:pt x="32000" y="6318"/>
                      <a:pt x="32174" y="6191"/>
                      <a:pt x="32238" y="6001"/>
                    </a:cubicBezTo>
                    <a:cubicBezTo>
                      <a:pt x="33188" y="3563"/>
                      <a:pt x="32539" y="1188"/>
                      <a:pt x="32238" y="333"/>
                    </a:cubicBezTo>
                    <a:cubicBezTo>
                      <a:pt x="32174" y="127"/>
                      <a:pt x="31984" y="0"/>
                      <a:pt x="31779" y="0"/>
                    </a:cubicBezTo>
                    <a:close/>
                  </a:path>
                </a:pathLst>
              </a:custGeom>
              <a:solidFill>
                <a:srgbClr val="1C88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2" name="Google Shape;3382;p46"/>
              <p:cNvSpPr/>
              <p:nvPr/>
            </p:nvSpPr>
            <p:spPr>
              <a:xfrm>
                <a:off x="1855842" y="4404130"/>
                <a:ext cx="294653" cy="203826"/>
              </a:xfrm>
              <a:custGeom>
                <a:avLst/>
                <a:gdLst/>
                <a:ahLst/>
                <a:cxnLst/>
                <a:rect l="l" t="t" r="r" b="b"/>
                <a:pathLst>
                  <a:path w="7601" h="5258" extrusionOk="0">
                    <a:moveTo>
                      <a:pt x="3591" y="1"/>
                    </a:moveTo>
                    <a:cubicBezTo>
                      <a:pt x="2996" y="1"/>
                      <a:pt x="2455" y="227"/>
                      <a:pt x="2487" y="682"/>
                    </a:cubicBezTo>
                    <a:lnTo>
                      <a:pt x="1901" y="2566"/>
                    </a:lnTo>
                    <a:lnTo>
                      <a:pt x="286" y="3928"/>
                    </a:lnTo>
                    <a:lnTo>
                      <a:pt x="48" y="4893"/>
                    </a:lnTo>
                    <a:cubicBezTo>
                      <a:pt x="1" y="5083"/>
                      <a:pt x="143" y="5258"/>
                      <a:pt x="333" y="5258"/>
                    </a:cubicBezTo>
                    <a:lnTo>
                      <a:pt x="7601" y="5258"/>
                    </a:lnTo>
                    <a:lnTo>
                      <a:pt x="7411" y="3674"/>
                    </a:lnTo>
                    <a:cubicBezTo>
                      <a:pt x="7411" y="3674"/>
                      <a:pt x="6872" y="1822"/>
                      <a:pt x="6017" y="967"/>
                    </a:cubicBezTo>
                    <a:cubicBezTo>
                      <a:pt x="5890" y="1148"/>
                      <a:pt x="5745" y="1228"/>
                      <a:pt x="5602" y="1228"/>
                    </a:cubicBezTo>
                    <a:cubicBezTo>
                      <a:pt x="5373" y="1228"/>
                      <a:pt x="5153" y="1020"/>
                      <a:pt x="5036" y="698"/>
                    </a:cubicBezTo>
                    <a:cubicBezTo>
                      <a:pt x="4860" y="234"/>
                      <a:pt x="4197" y="1"/>
                      <a:pt x="3591" y="1"/>
                    </a:cubicBezTo>
                    <a:close/>
                  </a:path>
                </a:pathLst>
              </a:custGeom>
              <a:solidFill>
                <a:srgbClr val="0A22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3" name="Google Shape;3383;p46"/>
              <p:cNvSpPr/>
              <p:nvPr/>
            </p:nvSpPr>
            <p:spPr>
              <a:xfrm>
                <a:off x="1922234" y="4447385"/>
                <a:ext cx="187237" cy="16059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292" extrusionOk="0">
                    <a:moveTo>
                      <a:pt x="3420" y="1"/>
                    </a:moveTo>
                    <a:cubicBezTo>
                      <a:pt x="3337" y="167"/>
                      <a:pt x="3170" y="260"/>
                      <a:pt x="2992" y="260"/>
                    </a:cubicBezTo>
                    <a:cubicBezTo>
                      <a:pt x="2966" y="260"/>
                      <a:pt x="2940" y="258"/>
                      <a:pt x="2914" y="254"/>
                    </a:cubicBezTo>
                    <a:lnTo>
                      <a:pt x="2914" y="270"/>
                    </a:lnTo>
                    <a:cubicBezTo>
                      <a:pt x="3167" y="1442"/>
                      <a:pt x="1869" y="2629"/>
                      <a:pt x="1251" y="2993"/>
                    </a:cubicBezTo>
                    <a:cubicBezTo>
                      <a:pt x="808" y="3231"/>
                      <a:pt x="301" y="3880"/>
                      <a:pt x="0" y="4292"/>
                    </a:cubicBezTo>
                    <a:lnTo>
                      <a:pt x="5004" y="4292"/>
                    </a:lnTo>
                    <a:lnTo>
                      <a:pt x="4814" y="2708"/>
                    </a:lnTo>
                    <a:cubicBezTo>
                      <a:pt x="4814" y="2708"/>
                      <a:pt x="4275" y="856"/>
                      <a:pt x="3420" y="1"/>
                    </a:cubicBezTo>
                    <a:close/>
                  </a:path>
                </a:pathLst>
              </a:custGeom>
              <a:solidFill>
                <a:srgbClr val="0718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4" name="Google Shape;3384;p46"/>
              <p:cNvSpPr/>
              <p:nvPr/>
            </p:nvSpPr>
            <p:spPr>
              <a:xfrm>
                <a:off x="1946703" y="4339085"/>
                <a:ext cx="141802" cy="112690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2907" extrusionOk="0">
                    <a:moveTo>
                      <a:pt x="0" y="1"/>
                    </a:moveTo>
                    <a:cubicBezTo>
                      <a:pt x="32" y="776"/>
                      <a:pt x="79" y="1552"/>
                      <a:pt x="143" y="2360"/>
                    </a:cubicBezTo>
                    <a:cubicBezTo>
                      <a:pt x="111" y="1905"/>
                      <a:pt x="652" y="1679"/>
                      <a:pt x="1245" y="1679"/>
                    </a:cubicBezTo>
                    <a:cubicBezTo>
                      <a:pt x="1849" y="1679"/>
                      <a:pt x="2508" y="1912"/>
                      <a:pt x="2676" y="2376"/>
                    </a:cubicBezTo>
                    <a:cubicBezTo>
                      <a:pt x="2803" y="2698"/>
                      <a:pt x="3021" y="2906"/>
                      <a:pt x="3247" y="2906"/>
                    </a:cubicBezTo>
                    <a:cubicBezTo>
                      <a:pt x="3387" y="2906"/>
                      <a:pt x="3530" y="2826"/>
                      <a:pt x="3658" y="2645"/>
                    </a:cubicBezTo>
                    <a:cubicBezTo>
                      <a:pt x="3309" y="2296"/>
                      <a:pt x="3230" y="1220"/>
                      <a:pt x="32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5" name="Google Shape;3385;p46"/>
              <p:cNvSpPr/>
              <p:nvPr/>
            </p:nvSpPr>
            <p:spPr>
              <a:xfrm>
                <a:off x="1950386" y="4339085"/>
                <a:ext cx="138120" cy="11269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907" extrusionOk="0">
                    <a:moveTo>
                      <a:pt x="47" y="2353"/>
                    </a:moveTo>
                    <a:lnTo>
                      <a:pt x="47" y="2353"/>
                    </a:lnTo>
                    <a:cubicBezTo>
                      <a:pt x="47" y="2355"/>
                      <a:pt x="47" y="2357"/>
                      <a:pt x="48" y="2360"/>
                    </a:cubicBezTo>
                    <a:cubicBezTo>
                      <a:pt x="47" y="2357"/>
                      <a:pt x="47" y="2355"/>
                      <a:pt x="47" y="2353"/>
                    </a:cubicBezTo>
                    <a:close/>
                    <a:moveTo>
                      <a:pt x="2549" y="1"/>
                    </a:moveTo>
                    <a:cubicBezTo>
                      <a:pt x="2549" y="1088"/>
                      <a:pt x="2693" y="1715"/>
                      <a:pt x="2459" y="1715"/>
                    </a:cubicBezTo>
                    <a:cubicBezTo>
                      <a:pt x="2448" y="1715"/>
                      <a:pt x="2436" y="1713"/>
                      <a:pt x="2423" y="1711"/>
                    </a:cubicBezTo>
                    <a:cubicBezTo>
                      <a:pt x="2269" y="1678"/>
                      <a:pt x="1467" y="1500"/>
                      <a:pt x="779" y="1500"/>
                    </a:cubicBezTo>
                    <a:cubicBezTo>
                      <a:pt x="475" y="1500"/>
                      <a:pt x="194" y="1534"/>
                      <a:pt x="0" y="1631"/>
                    </a:cubicBezTo>
                    <a:cubicBezTo>
                      <a:pt x="16" y="1867"/>
                      <a:pt x="31" y="2102"/>
                      <a:pt x="47" y="2353"/>
                    </a:cubicBezTo>
                    <a:lnTo>
                      <a:pt x="47" y="2353"/>
                    </a:lnTo>
                    <a:cubicBezTo>
                      <a:pt x="22" y="1902"/>
                      <a:pt x="560" y="1679"/>
                      <a:pt x="1150" y="1679"/>
                    </a:cubicBezTo>
                    <a:cubicBezTo>
                      <a:pt x="1754" y="1679"/>
                      <a:pt x="2413" y="1912"/>
                      <a:pt x="2581" y="2376"/>
                    </a:cubicBezTo>
                    <a:cubicBezTo>
                      <a:pt x="2708" y="2698"/>
                      <a:pt x="2926" y="2906"/>
                      <a:pt x="3152" y="2906"/>
                    </a:cubicBezTo>
                    <a:cubicBezTo>
                      <a:pt x="3292" y="2906"/>
                      <a:pt x="3435" y="2826"/>
                      <a:pt x="3563" y="2645"/>
                    </a:cubicBezTo>
                    <a:cubicBezTo>
                      <a:pt x="3214" y="2296"/>
                      <a:pt x="3135" y="1220"/>
                      <a:pt x="3183" y="1"/>
                    </a:cubicBez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6" name="Google Shape;3386;p46"/>
              <p:cNvSpPr/>
              <p:nvPr/>
            </p:nvSpPr>
            <p:spPr>
              <a:xfrm>
                <a:off x="1938718" y="3636928"/>
                <a:ext cx="348652" cy="702228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18115" extrusionOk="0">
                    <a:moveTo>
                      <a:pt x="8994" y="1"/>
                    </a:moveTo>
                    <a:cubicBezTo>
                      <a:pt x="8994" y="1"/>
                      <a:pt x="3658" y="254"/>
                      <a:pt x="2819" y="1141"/>
                    </a:cubicBezTo>
                    <a:cubicBezTo>
                      <a:pt x="1979" y="2028"/>
                      <a:pt x="1235" y="3548"/>
                      <a:pt x="1362" y="5004"/>
                    </a:cubicBezTo>
                    <a:cubicBezTo>
                      <a:pt x="1425" y="5622"/>
                      <a:pt x="0" y="11306"/>
                      <a:pt x="206" y="18115"/>
                    </a:cubicBezTo>
                    <a:lnTo>
                      <a:pt x="3484" y="18115"/>
                    </a:lnTo>
                    <a:cubicBezTo>
                      <a:pt x="3563" y="16310"/>
                      <a:pt x="4402" y="14204"/>
                      <a:pt x="4719" y="13760"/>
                    </a:cubicBezTo>
                    <a:cubicBezTo>
                      <a:pt x="5273" y="13000"/>
                      <a:pt x="7173" y="9834"/>
                      <a:pt x="5890" y="6334"/>
                    </a:cubicBezTo>
                    <a:cubicBezTo>
                      <a:pt x="5890" y="6334"/>
                      <a:pt x="5912" y="6121"/>
                      <a:pt x="6621" y="6121"/>
                    </a:cubicBezTo>
                    <a:cubicBezTo>
                      <a:pt x="6950" y="6121"/>
                      <a:pt x="7429" y="6167"/>
                      <a:pt x="8123" y="6303"/>
                    </a:cubicBezTo>
                    <a:lnTo>
                      <a:pt x="8994" y="1"/>
                    </a:lnTo>
                    <a:close/>
                  </a:path>
                </a:pathLst>
              </a:custGeom>
              <a:solidFill>
                <a:srgbClr val="FF94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7" name="Google Shape;3387;p46"/>
              <p:cNvSpPr/>
              <p:nvPr/>
            </p:nvSpPr>
            <p:spPr>
              <a:xfrm>
                <a:off x="2060241" y="3636928"/>
                <a:ext cx="227124" cy="245576"/>
              </a:xfrm>
              <a:custGeom>
                <a:avLst/>
                <a:gdLst/>
                <a:ahLst/>
                <a:cxnLst/>
                <a:rect l="l" t="t" r="r" b="b"/>
                <a:pathLst>
                  <a:path w="5859" h="6335" extrusionOk="0">
                    <a:moveTo>
                      <a:pt x="5859" y="1"/>
                    </a:moveTo>
                    <a:cubicBezTo>
                      <a:pt x="5859" y="1"/>
                      <a:pt x="1457" y="159"/>
                      <a:pt x="0" y="919"/>
                    </a:cubicBezTo>
                    <a:cubicBezTo>
                      <a:pt x="330" y="820"/>
                      <a:pt x="629" y="775"/>
                      <a:pt x="896" y="775"/>
                    </a:cubicBezTo>
                    <a:cubicBezTo>
                      <a:pt x="3095" y="775"/>
                      <a:pt x="3259" y="3806"/>
                      <a:pt x="2454" y="4498"/>
                    </a:cubicBezTo>
                    <a:cubicBezTo>
                      <a:pt x="1995" y="4878"/>
                      <a:pt x="2549" y="5859"/>
                      <a:pt x="2755" y="6334"/>
                    </a:cubicBezTo>
                    <a:cubicBezTo>
                      <a:pt x="2755" y="6334"/>
                      <a:pt x="2777" y="6114"/>
                      <a:pt x="3484" y="6114"/>
                    </a:cubicBezTo>
                    <a:cubicBezTo>
                      <a:pt x="3814" y="6114"/>
                      <a:pt x="4293" y="6162"/>
                      <a:pt x="4988" y="6303"/>
                    </a:cubicBezTo>
                    <a:lnTo>
                      <a:pt x="5859" y="1"/>
                    </a:ln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8" name="Google Shape;3388;p46"/>
              <p:cNvSpPr/>
              <p:nvPr/>
            </p:nvSpPr>
            <p:spPr>
              <a:xfrm>
                <a:off x="1962015" y="3838884"/>
                <a:ext cx="38726" cy="19642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5067" extrusionOk="0">
                    <a:moveTo>
                      <a:pt x="761" y="0"/>
                    </a:moveTo>
                    <a:cubicBezTo>
                      <a:pt x="698" y="665"/>
                      <a:pt x="302" y="2518"/>
                      <a:pt x="1" y="5067"/>
                    </a:cubicBezTo>
                    <a:cubicBezTo>
                      <a:pt x="159" y="3737"/>
                      <a:pt x="998" y="2597"/>
                      <a:pt x="761" y="0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9" name="Google Shape;3389;p46"/>
              <p:cNvSpPr/>
              <p:nvPr/>
            </p:nvSpPr>
            <p:spPr>
              <a:xfrm>
                <a:off x="2049194" y="4079449"/>
                <a:ext cx="117884" cy="259687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6699" extrusionOk="0">
                    <a:moveTo>
                      <a:pt x="3040" y="1"/>
                    </a:moveTo>
                    <a:cubicBezTo>
                      <a:pt x="2739" y="761"/>
                      <a:pt x="1314" y="1885"/>
                      <a:pt x="950" y="2851"/>
                    </a:cubicBezTo>
                    <a:cubicBezTo>
                      <a:pt x="586" y="3817"/>
                      <a:pt x="0" y="6699"/>
                      <a:pt x="0" y="6699"/>
                    </a:cubicBezTo>
                    <a:lnTo>
                      <a:pt x="634" y="6699"/>
                    </a:lnTo>
                    <a:cubicBezTo>
                      <a:pt x="729" y="4894"/>
                      <a:pt x="1552" y="2788"/>
                      <a:pt x="1884" y="2344"/>
                    </a:cubicBezTo>
                    <a:cubicBezTo>
                      <a:pt x="2375" y="1632"/>
                      <a:pt x="2771" y="840"/>
                      <a:pt x="3040" y="1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0" name="Google Shape;3390;p46"/>
              <p:cNvSpPr/>
              <p:nvPr/>
            </p:nvSpPr>
            <p:spPr>
              <a:xfrm>
                <a:off x="2516875" y="3719183"/>
                <a:ext cx="186498" cy="211928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5467" extrusionOk="0">
                    <a:moveTo>
                      <a:pt x="2661" y="1"/>
                    </a:moveTo>
                    <a:lnTo>
                      <a:pt x="0" y="3737"/>
                    </a:lnTo>
                    <a:cubicBezTo>
                      <a:pt x="681" y="4767"/>
                      <a:pt x="1806" y="5400"/>
                      <a:pt x="3041" y="5463"/>
                    </a:cubicBezTo>
                    <a:cubicBezTo>
                      <a:pt x="3076" y="5465"/>
                      <a:pt x="3111" y="5467"/>
                      <a:pt x="3146" y="5467"/>
                    </a:cubicBezTo>
                    <a:cubicBezTo>
                      <a:pt x="4811" y="5467"/>
                      <a:pt x="4735" y="2882"/>
                      <a:pt x="4735" y="2882"/>
                    </a:cubicBezTo>
                    <a:lnTo>
                      <a:pt x="2661" y="1"/>
                    </a:lnTo>
                    <a:close/>
                  </a:path>
                </a:pathLst>
              </a:custGeom>
              <a:solidFill>
                <a:srgbClr val="0718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1" name="Google Shape;3391;p46"/>
              <p:cNvSpPr/>
              <p:nvPr/>
            </p:nvSpPr>
            <p:spPr>
              <a:xfrm>
                <a:off x="2492919" y="3585489"/>
                <a:ext cx="456729" cy="344892"/>
              </a:xfrm>
              <a:custGeom>
                <a:avLst/>
                <a:gdLst/>
                <a:ahLst/>
                <a:cxnLst/>
                <a:rect l="l" t="t" r="r" b="b"/>
                <a:pathLst>
                  <a:path w="11782" h="8897" extrusionOk="0">
                    <a:moveTo>
                      <a:pt x="4090" y="0"/>
                    </a:moveTo>
                    <a:cubicBezTo>
                      <a:pt x="730" y="0"/>
                      <a:pt x="1" y="1122"/>
                      <a:pt x="1" y="1122"/>
                    </a:cubicBezTo>
                    <a:cubicBezTo>
                      <a:pt x="5353" y="3624"/>
                      <a:pt x="5495" y="8231"/>
                      <a:pt x="4007" y="8896"/>
                    </a:cubicBezTo>
                    <a:cubicBezTo>
                      <a:pt x="4007" y="8896"/>
                      <a:pt x="7332" y="8041"/>
                      <a:pt x="8852" y="8041"/>
                    </a:cubicBezTo>
                    <a:cubicBezTo>
                      <a:pt x="11449" y="8041"/>
                      <a:pt x="11021" y="4985"/>
                      <a:pt x="11781" y="2959"/>
                    </a:cubicBezTo>
                    <a:cubicBezTo>
                      <a:pt x="11781" y="2959"/>
                      <a:pt x="8662" y="172"/>
                      <a:pt x="4751" y="14"/>
                    </a:cubicBezTo>
                    <a:cubicBezTo>
                      <a:pt x="4520" y="4"/>
                      <a:pt x="4300" y="0"/>
                      <a:pt x="4090" y="0"/>
                    </a:cubicBezTo>
                    <a:close/>
                  </a:path>
                </a:pathLst>
              </a:custGeom>
              <a:solidFill>
                <a:srgbClr val="0A22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92" name="Google Shape;3392;p46"/>
              <p:cNvSpPr/>
              <p:nvPr/>
            </p:nvSpPr>
            <p:spPr>
              <a:xfrm>
                <a:off x="2446286" y="3144092"/>
                <a:ext cx="84740" cy="126490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3263" extrusionOk="0">
                    <a:moveTo>
                      <a:pt x="2186" y="1"/>
                    </a:moveTo>
                    <a:lnTo>
                      <a:pt x="2186" y="1"/>
                    </a:lnTo>
                    <a:cubicBezTo>
                      <a:pt x="1505" y="666"/>
                      <a:pt x="666" y="2027"/>
                      <a:pt x="1" y="3262"/>
                    </a:cubicBezTo>
                    <a:lnTo>
                      <a:pt x="2091" y="1441"/>
                    </a:lnTo>
                    <a:lnTo>
                      <a:pt x="218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3" name="Google Shape;3393;p46"/>
              <p:cNvSpPr/>
              <p:nvPr/>
            </p:nvSpPr>
            <p:spPr>
              <a:xfrm>
                <a:off x="2440782" y="3199950"/>
                <a:ext cx="86562" cy="8043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2075" extrusionOk="0">
                    <a:moveTo>
                      <a:pt x="2233" y="0"/>
                    </a:moveTo>
                    <a:lnTo>
                      <a:pt x="143" y="1821"/>
                    </a:lnTo>
                    <a:lnTo>
                      <a:pt x="0" y="2075"/>
                    </a:lnTo>
                    <a:lnTo>
                      <a:pt x="2122" y="1853"/>
                    </a:lnTo>
                    <a:lnTo>
                      <a:pt x="2233" y="0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4" name="Google Shape;3394;p46"/>
              <p:cNvSpPr/>
              <p:nvPr/>
            </p:nvSpPr>
            <p:spPr>
              <a:xfrm>
                <a:off x="2395351" y="3271739"/>
                <a:ext cx="127692" cy="135716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3501" extrusionOk="0">
                    <a:moveTo>
                      <a:pt x="3294" y="1"/>
                    </a:moveTo>
                    <a:lnTo>
                      <a:pt x="1172" y="223"/>
                    </a:lnTo>
                    <a:cubicBezTo>
                      <a:pt x="491" y="1473"/>
                      <a:pt x="0" y="2550"/>
                      <a:pt x="0" y="2550"/>
                    </a:cubicBezTo>
                    <a:lnTo>
                      <a:pt x="3056" y="3500"/>
                    </a:lnTo>
                    <a:lnTo>
                      <a:pt x="3294" y="1"/>
                    </a:ln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5" name="Google Shape;3395;p46"/>
              <p:cNvSpPr/>
              <p:nvPr/>
            </p:nvSpPr>
            <p:spPr>
              <a:xfrm>
                <a:off x="2419888" y="3040362"/>
                <a:ext cx="639622" cy="659858"/>
              </a:xfrm>
              <a:custGeom>
                <a:avLst/>
                <a:gdLst/>
                <a:ahLst/>
                <a:cxnLst/>
                <a:rect l="l" t="t" r="r" b="b"/>
                <a:pathLst>
                  <a:path w="16500" h="17022" extrusionOk="0">
                    <a:moveTo>
                      <a:pt x="11148" y="1"/>
                    </a:moveTo>
                    <a:lnTo>
                      <a:pt x="6081" y="697"/>
                    </a:lnTo>
                    <a:cubicBezTo>
                      <a:pt x="6081" y="697"/>
                      <a:pt x="4165" y="1568"/>
                      <a:pt x="2867" y="2677"/>
                    </a:cubicBezTo>
                    <a:cubicBezTo>
                      <a:pt x="1568" y="3769"/>
                      <a:pt x="1" y="13459"/>
                      <a:pt x="1" y="13459"/>
                    </a:cubicBezTo>
                    <a:cubicBezTo>
                      <a:pt x="1" y="13459"/>
                      <a:pt x="119" y="13455"/>
                      <a:pt x="342" y="13455"/>
                    </a:cubicBezTo>
                    <a:cubicBezTo>
                      <a:pt x="1179" y="13455"/>
                      <a:pt x="3498" y="13514"/>
                      <a:pt x="6635" y="14077"/>
                    </a:cubicBezTo>
                    <a:cubicBezTo>
                      <a:pt x="10593" y="14789"/>
                      <a:pt x="13665" y="17022"/>
                      <a:pt x="13665" y="17022"/>
                    </a:cubicBezTo>
                    <a:cubicBezTo>
                      <a:pt x="16499" y="10483"/>
                      <a:pt x="15312" y="5416"/>
                      <a:pt x="14615" y="3009"/>
                    </a:cubicBezTo>
                    <a:cubicBezTo>
                      <a:pt x="14346" y="2075"/>
                      <a:pt x="12810" y="650"/>
                      <a:pt x="111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96" name="Google Shape;3396;p46"/>
              <p:cNvSpPr/>
              <p:nvPr/>
            </p:nvSpPr>
            <p:spPr>
              <a:xfrm>
                <a:off x="2595448" y="3192585"/>
                <a:ext cx="396527" cy="467118"/>
              </a:xfrm>
              <a:custGeom>
                <a:avLst/>
                <a:gdLst/>
                <a:ahLst/>
                <a:cxnLst/>
                <a:rect l="l" t="t" r="r" b="b"/>
                <a:pathLst>
                  <a:path w="10229" h="12050" extrusionOk="0">
                    <a:moveTo>
                      <a:pt x="5684" y="0"/>
                    </a:moveTo>
                    <a:cubicBezTo>
                      <a:pt x="5684" y="0"/>
                      <a:pt x="5130" y="2502"/>
                      <a:pt x="0" y="9817"/>
                    </a:cubicBezTo>
                    <a:cubicBezTo>
                      <a:pt x="0" y="9817"/>
                      <a:pt x="1346" y="10023"/>
                      <a:pt x="2090" y="10150"/>
                    </a:cubicBezTo>
                    <a:cubicBezTo>
                      <a:pt x="3959" y="10498"/>
                      <a:pt x="5748" y="11147"/>
                      <a:pt x="7426" y="12050"/>
                    </a:cubicBezTo>
                    <a:cubicBezTo>
                      <a:pt x="8186" y="10561"/>
                      <a:pt x="9770" y="6951"/>
                      <a:pt x="10229" y="1489"/>
                    </a:cubicBezTo>
                    <a:lnTo>
                      <a:pt x="5684" y="0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7" name="Google Shape;3397;p46"/>
              <p:cNvSpPr/>
              <p:nvPr/>
            </p:nvSpPr>
            <p:spPr>
              <a:xfrm>
                <a:off x="1888675" y="3219254"/>
                <a:ext cx="164247" cy="205997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5314" extrusionOk="0">
                    <a:moveTo>
                      <a:pt x="109" y="0"/>
                    </a:moveTo>
                    <a:cubicBezTo>
                      <a:pt x="1" y="0"/>
                      <a:pt x="24" y="120"/>
                      <a:pt x="24" y="120"/>
                    </a:cubicBezTo>
                    <a:lnTo>
                      <a:pt x="2890" y="3714"/>
                    </a:lnTo>
                    <a:cubicBezTo>
                      <a:pt x="2685" y="4094"/>
                      <a:pt x="2938" y="4284"/>
                      <a:pt x="2938" y="4284"/>
                    </a:cubicBezTo>
                    <a:lnTo>
                      <a:pt x="4236" y="5313"/>
                    </a:lnTo>
                    <a:lnTo>
                      <a:pt x="4236" y="3904"/>
                    </a:lnTo>
                    <a:lnTo>
                      <a:pt x="4110" y="3017"/>
                    </a:lnTo>
                    <a:lnTo>
                      <a:pt x="3080" y="3651"/>
                    </a:lnTo>
                    <a:lnTo>
                      <a:pt x="167" y="9"/>
                    </a:lnTo>
                    <a:cubicBezTo>
                      <a:pt x="144" y="3"/>
                      <a:pt x="125" y="0"/>
                      <a:pt x="109" y="0"/>
                    </a:cubicBezTo>
                    <a:close/>
                  </a:path>
                </a:pathLst>
              </a:custGeom>
              <a:solidFill>
                <a:srgbClr val="1C88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8" name="Google Shape;3398;p46"/>
              <p:cNvSpPr/>
              <p:nvPr/>
            </p:nvSpPr>
            <p:spPr>
              <a:xfrm>
                <a:off x="2008066" y="3336203"/>
                <a:ext cx="80437" cy="85981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2218" extrusionOk="0">
                    <a:moveTo>
                      <a:pt x="1030" y="0"/>
                    </a:moveTo>
                    <a:lnTo>
                      <a:pt x="0" y="634"/>
                    </a:lnTo>
                    <a:lnTo>
                      <a:pt x="2075" y="2217"/>
                    </a:lnTo>
                    <a:lnTo>
                      <a:pt x="1030" y="0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9" name="Google Shape;3399;p46"/>
              <p:cNvSpPr/>
              <p:nvPr/>
            </p:nvSpPr>
            <p:spPr>
              <a:xfrm>
                <a:off x="2314336" y="3250264"/>
                <a:ext cx="380595" cy="360359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9296" extrusionOk="0">
                    <a:moveTo>
                      <a:pt x="0" y="1"/>
                    </a:moveTo>
                    <a:lnTo>
                      <a:pt x="0" y="1172"/>
                    </a:lnTo>
                    <a:lnTo>
                      <a:pt x="9817" y="9295"/>
                    </a:lnTo>
                    <a:lnTo>
                      <a:pt x="9817" y="83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0" name="Google Shape;3400;p46"/>
              <p:cNvSpPr/>
              <p:nvPr/>
            </p:nvSpPr>
            <p:spPr>
              <a:xfrm>
                <a:off x="2047953" y="3250264"/>
                <a:ext cx="266432" cy="127110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3279" extrusionOk="0">
                    <a:moveTo>
                      <a:pt x="6872" y="1"/>
                    </a:moveTo>
                    <a:lnTo>
                      <a:pt x="1" y="2217"/>
                    </a:lnTo>
                    <a:lnTo>
                      <a:pt x="127" y="3278"/>
                    </a:lnTo>
                    <a:lnTo>
                      <a:pt x="6872" y="1172"/>
                    </a:lnTo>
                    <a:lnTo>
                      <a:pt x="687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1" name="Google Shape;3401;p46"/>
              <p:cNvSpPr/>
              <p:nvPr/>
            </p:nvSpPr>
            <p:spPr>
              <a:xfrm>
                <a:off x="1896970" y="3193205"/>
                <a:ext cx="151028" cy="167581"/>
              </a:xfrm>
              <a:custGeom>
                <a:avLst/>
                <a:gdLst/>
                <a:ahLst/>
                <a:cxnLst/>
                <a:rect l="l" t="t" r="r" b="b"/>
                <a:pathLst>
                  <a:path w="3896" h="4323" extrusionOk="0">
                    <a:moveTo>
                      <a:pt x="951" y="0"/>
                    </a:moveTo>
                    <a:lnTo>
                      <a:pt x="0" y="760"/>
                    </a:lnTo>
                    <a:lnTo>
                      <a:pt x="2866" y="4323"/>
                    </a:lnTo>
                    <a:lnTo>
                      <a:pt x="3896" y="3689"/>
                    </a:lnTo>
                    <a:lnTo>
                      <a:pt x="95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2" name="Google Shape;3402;p46"/>
              <p:cNvSpPr/>
              <p:nvPr/>
            </p:nvSpPr>
            <p:spPr>
              <a:xfrm>
                <a:off x="2002523" y="3286469"/>
                <a:ext cx="704670" cy="350474"/>
              </a:xfrm>
              <a:custGeom>
                <a:avLst/>
                <a:gdLst/>
                <a:ahLst/>
                <a:cxnLst/>
                <a:rect l="l" t="t" r="r" b="b"/>
                <a:pathLst>
                  <a:path w="18178" h="9041" extrusionOk="0">
                    <a:moveTo>
                      <a:pt x="1" y="2550"/>
                    </a:moveTo>
                    <a:lnTo>
                      <a:pt x="1" y="2550"/>
                    </a:lnTo>
                    <a:cubicBezTo>
                      <a:pt x="13" y="2563"/>
                      <a:pt x="28" y="2575"/>
                      <a:pt x="44" y="2585"/>
                    </a:cubicBezTo>
                    <a:lnTo>
                      <a:pt x="44" y="2585"/>
                    </a:lnTo>
                    <a:lnTo>
                      <a:pt x="1" y="2550"/>
                    </a:lnTo>
                    <a:close/>
                    <a:moveTo>
                      <a:pt x="8091" y="1"/>
                    </a:moveTo>
                    <a:cubicBezTo>
                      <a:pt x="8060" y="1"/>
                      <a:pt x="8029" y="6"/>
                      <a:pt x="7997" y="17"/>
                    </a:cubicBezTo>
                    <a:cubicBezTo>
                      <a:pt x="7015" y="286"/>
                      <a:pt x="1980" y="1869"/>
                      <a:pt x="1204" y="2123"/>
                    </a:cubicBezTo>
                    <a:cubicBezTo>
                      <a:pt x="1141" y="2138"/>
                      <a:pt x="1093" y="2170"/>
                      <a:pt x="1062" y="2218"/>
                    </a:cubicBezTo>
                    <a:cubicBezTo>
                      <a:pt x="889" y="2459"/>
                      <a:pt x="499" y="2626"/>
                      <a:pt x="232" y="2626"/>
                    </a:cubicBezTo>
                    <a:cubicBezTo>
                      <a:pt x="157" y="2626"/>
                      <a:pt x="92" y="2613"/>
                      <a:pt x="44" y="2585"/>
                    </a:cubicBezTo>
                    <a:lnTo>
                      <a:pt x="44" y="2585"/>
                    </a:lnTo>
                    <a:lnTo>
                      <a:pt x="7981" y="8899"/>
                    </a:lnTo>
                    <a:cubicBezTo>
                      <a:pt x="7981" y="8899"/>
                      <a:pt x="8157" y="9040"/>
                      <a:pt x="8490" y="9040"/>
                    </a:cubicBezTo>
                    <a:cubicBezTo>
                      <a:pt x="8657" y="9040"/>
                      <a:pt x="8862" y="9005"/>
                      <a:pt x="9105" y="8899"/>
                    </a:cubicBezTo>
                    <a:lnTo>
                      <a:pt x="17782" y="8741"/>
                    </a:lnTo>
                    <a:cubicBezTo>
                      <a:pt x="18067" y="8725"/>
                      <a:pt x="18178" y="8377"/>
                      <a:pt x="17972" y="8203"/>
                    </a:cubicBezTo>
                    <a:lnTo>
                      <a:pt x="8266" y="64"/>
                    </a:lnTo>
                    <a:cubicBezTo>
                      <a:pt x="8213" y="22"/>
                      <a:pt x="8153" y="1"/>
                      <a:pt x="8091" y="1"/>
                    </a:cubicBezTo>
                    <a:close/>
                  </a:path>
                </a:pathLst>
              </a:custGeom>
              <a:solidFill>
                <a:srgbClr val="34A2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3" name="Google Shape;3403;p46"/>
              <p:cNvSpPr/>
              <p:nvPr/>
            </p:nvSpPr>
            <p:spPr>
              <a:xfrm>
                <a:off x="1933795" y="3193205"/>
                <a:ext cx="139980" cy="143043"/>
              </a:xfrm>
              <a:custGeom>
                <a:avLst/>
                <a:gdLst/>
                <a:ahLst/>
                <a:cxnLst/>
                <a:rect l="l" t="t" r="r" b="b"/>
                <a:pathLst>
                  <a:path w="3611" h="3690" extrusionOk="0">
                    <a:moveTo>
                      <a:pt x="1" y="0"/>
                    </a:moveTo>
                    <a:lnTo>
                      <a:pt x="2946" y="3689"/>
                    </a:lnTo>
                    <a:lnTo>
                      <a:pt x="3611" y="346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4" name="Google Shape;3404;p46"/>
              <p:cNvSpPr/>
              <p:nvPr/>
            </p:nvSpPr>
            <p:spPr>
              <a:xfrm>
                <a:off x="2593587" y="2875269"/>
                <a:ext cx="258446" cy="250771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469" extrusionOk="0">
                    <a:moveTo>
                      <a:pt x="3326" y="0"/>
                    </a:moveTo>
                    <a:lnTo>
                      <a:pt x="1568" y="1061"/>
                    </a:lnTo>
                    <a:lnTo>
                      <a:pt x="1" y="4434"/>
                    </a:lnTo>
                    <a:cubicBezTo>
                      <a:pt x="1" y="4434"/>
                      <a:pt x="1315" y="6176"/>
                      <a:pt x="1790" y="6366"/>
                    </a:cubicBezTo>
                    <a:cubicBezTo>
                      <a:pt x="1973" y="6437"/>
                      <a:pt x="2173" y="6469"/>
                      <a:pt x="2384" y="6469"/>
                    </a:cubicBezTo>
                    <a:cubicBezTo>
                      <a:pt x="4142" y="6469"/>
                      <a:pt x="6667" y="4260"/>
                      <a:pt x="6667" y="4260"/>
                    </a:cubicBezTo>
                    <a:lnTo>
                      <a:pt x="3326" y="0"/>
                    </a:lnTo>
                    <a:close/>
                  </a:path>
                </a:pathLst>
              </a:custGeom>
              <a:solidFill>
                <a:srgbClr val="FF94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5" name="Google Shape;3405;p46"/>
              <p:cNvSpPr/>
              <p:nvPr/>
            </p:nvSpPr>
            <p:spPr>
              <a:xfrm>
                <a:off x="2593587" y="2875269"/>
                <a:ext cx="166379" cy="250926"/>
              </a:xfrm>
              <a:custGeom>
                <a:avLst/>
                <a:gdLst/>
                <a:ahLst/>
                <a:cxnLst/>
                <a:rect l="l" t="t" r="r" b="b"/>
                <a:pathLst>
                  <a:path w="4292" h="6473" extrusionOk="0">
                    <a:moveTo>
                      <a:pt x="3326" y="0"/>
                    </a:moveTo>
                    <a:lnTo>
                      <a:pt x="1568" y="1061"/>
                    </a:lnTo>
                    <a:lnTo>
                      <a:pt x="1" y="4434"/>
                    </a:lnTo>
                    <a:cubicBezTo>
                      <a:pt x="1" y="4434"/>
                      <a:pt x="1331" y="6176"/>
                      <a:pt x="1790" y="6366"/>
                    </a:cubicBezTo>
                    <a:cubicBezTo>
                      <a:pt x="1980" y="6437"/>
                      <a:pt x="2188" y="6472"/>
                      <a:pt x="2400" y="6472"/>
                    </a:cubicBezTo>
                    <a:cubicBezTo>
                      <a:pt x="2471" y="6472"/>
                      <a:pt x="2542" y="6468"/>
                      <a:pt x="2613" y="6461"/>
                    </a:cubicBezTo>
                    <a:cubicBezTo>
                      <a:pt x="3579" y="5036"/>
                      <a:pt x="3437" y="1995"/>
                      <a:pt x="4292" y="1235"/>
                    </a:cubicBezTo>
                    <a:lnTo>
                      <a:pt x="3326" y="0"/>
                    </a:ln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6" name="Google Shape;3406;p46"/>
              <p:cNvSpPr/>
              <p:nvPr/>
            </p:nvSpPr>
            <p:spPr>
              <a:xfrm>
                <a:off x="2306971" y="2513181"/>
                <a:ext cx="563488" cy="454675"/>
              </a:xfrm>
              <a:custGeom>
                <a:avLst/>
                <a:gdLst/>
                <a:ahLst/>
                <a:cxnLst/>
                <a:rect l="l" t="t" r="r" b="b"/>
                <a:pathLst>
                  <a:path w="14536" h="11729" extrusionOk="0">
                    <a:moveTo>
                      <a:pt x="6741" y="0"/>
                    </a:moveTo>
                    <a:cubicBezTo>
                      <a:pt x="6160" y="0"/>
                      <a:pt x="5576" y="79"/>
                      <a:pt x="5004" y="237"/>
                    </a:cubicBezTo>
                    <a:cubicBezTo>
                      <a:pt x="3547" y="633"/>
                      <a:pt x="2312" y="1599"/>
                      <a:pt x="1552" y="2929"/>
                    </a:cubicBezTo>
                    <a:cubicBezTo>
                      <a:pt x="1045" y="3831"/>
                      <a:pt x="1077" y="5652"/>
                      <a:pt x="855" y="6650"/>
                    </a:cubicBezTo>
                    <a:cubicBezTo>
                      <a:pt x="697" y="7410"/>
                      <a:pt x="285" y="7378"/>
                      <a:pt x="127" y="8138"/>
                    </a:cubicBezTo>
                    <a:cubicBezTo>
                      <a:pt x="32" y="8486"/>
                      <a:pt x="0" y="8835"/>
                      <a:pt x="0" y="9199"/>
                    </a:cubicBezTo>
                    <a:cubicBezTo>
                      <a:pt x="48" y="9832"/>
                      <a:pt x="396" y="10418"/>
                      <a:pt x="919" y="10766"/>
                    </a:cubicBezTo>
                    <a:cubicBezTo>
                      <a:pt x="1425" y="11099"/>
                      <a:pt x="1900" y="11067"/>
                      <a:pt x="2470" y="11099"/>
                    </a:cubicBezTo>
                    <a:cubicBezTo>
                      <a:pt x="2898" y="11131"/>
                      <a:pt x="3294" y="11368"/>
                      <a:pt x="3705" y="11479"/>
                    </a:cubicBezTo>
                    <a:cubicBezTo>
                      <a:pt x="4315" y="11644"/>
                      <a:pt x="4939" y="11728"/>
                      <a:pt x="5564" y="11728"/>
                    </a:cubicBezTo>
                    <a:cubicBezTo>
                      <a:pt x="6076" y="11728"/>
                      <a:pt x="6588" y="11672"/>
                      <a:pt x="7094" y="11558"/>
                    </a:cubicBezTo>
                    <a:cubicBezTo>
                      <a:pt x="8519" y="11226"/>
                      <a:pt x="9611" y="10339"/>
                      <a:pt x="10530" y="9246"/>
                    </a:cubicBezTo>
                    <a:lnTo>
                      <a:pt x="10530" y="9246"/>
                    </a:lnTo>
                    <a:cubicBezTo>
                      <a:pt x="10482" y="9959"/>
                      <a:pt x="11021" y="10766"/>
                      <a:pt x="11606" y="11210"/>
                    </a:cubicBezTo>
                    <a:cubicBezTo>
                      <a:pt x="12016" y="11519"/>
                      <a:pt x="12517" y="11682"/>
                      <a:pt x="13026" y="11682"/>
                    </a:cubicBezTo>
                    <a:cubicBezTo>
                      <a:pt x="13245" y="11682"/>
                      <a:pt x="13466" y="11652"/>
                      <a:pt x="13681" y="11590"/>
                    </a:cubicBezTo>
                    <a:cubicBezTo>
                      <a:pt x="13997" y="11527"/>
                      <a:pt x="14266" y="11321"/>
                      <a:pt x="14425" y="11036"/>
                    </a:cubicBezTo>
                    <a:cubicBezTo>
                      <a:pt x="14536" y="10751"/>
                      <a:pt x="14377" y="10339"/>
                      <a:pt x="14045" y="10307"/>
                    </a:cubicBezTo>
                    <a:cubicBezTo>
                      <a:pt x="14024" y="10304"/>
                      <a:pt x="14004" y="10303"/>
                      <a:pt x="13983" y="10303"/>
                    </a:cubicBezTo>
                    <a:cubicBezTo>
                      <a:pt x="13798" y="10303"/>
                      <a:pt x="13611" y="10418"/>
                      <a:pt x="13411" y="10418"/>
                    </a:cubicBezTo>
                    <a:cubicBezTo>
                      <a:pt x="13000" y="10418"/>
                      <a:pt x="12746" y="9927"/>
                      <a:pt x="12826" y="9531"/>
                    </a:cubicBezTo>
                    <a:cubicBezTo>
                      <a:pt x="12889" y="9136"/>
                      <a:pt x="13174" y="8803"/>
                      <a:pt x="13364" y="8471"/>
                    </a:cubicBezTo>
                    <a:cubicBezTo>
                      <a:pt x="13570" y="8122"/>
                      <a:pt x="13696" y="7679"/>
                      <a:pt x="13491" y="7331"/>
                    </a:cubicBezTo>
                    <a:cubicBezTo>
                      <a:pt x="13206" y="6903"/>
                      <a:pt x="12493" y="6887"/>
                      <a:pt x="12192" y="6460"/>
                    </a:cubicBezTo>
                    <a:cubicBezTo>
                      <a:pt x="11907" y="6064"/>
                      <a:pt x="12097" y="5541"/>
                      <a:pt x="12192" y="5066"/>
                    </a:cubicBezTo>
                    <a:cubicBezTo>
                      <a:pt x="12351" y="4132"/>
                      <a:pt x="12145" y="3182"/>
                      <a:pt x="11606" y="2406"/>
                    </a:cubicBezTo>
                    <a:cubicBezTo>
                      <a:pt x="11068" y="1615"/>
                      <a:pt x="10324" y="997"/>
                      <a:pt x="9453" y="601"/>
                    </a:cubicBezTo>
                    <a:cubicBezTo>
                      <a:pt x="8595" y="202"/>
                      <a:pt x="7672" y="0"/>
                      <a:pt x="6741" y="0"/>
                    </a:cubicBezTo>
                    <a:close/>
                  </a:path>
                </a:pathLst>
              </a:custGeom>
              <a:solidFill>
                <a:srgbClr val="0A22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7" name="Google Shape;3407;p46"/>
              <p:cNvSpPr/>
              <p:nvPr/>
            </p:nvSpPr>
            <p:spPr>
              <a:xfrm>
                <a:off x="2383063" y="2769213"/>
                <a:ext cx="391643" cy="323998"/>
              </a:xfrm>
              <a:custGeom>
                <a:avLst/>
                <a:gdLst/>
                <a:ahLst/>
                <a:cxnLst/>
                <a:rect l="l" t="t" r="r" b="b"/>
                <a:pathLst>
                  <a:path w="10103" h="8358" extrusionOk="0">
                    <a:moveTo>
                      <a:pt x="9139" y="1"/>
                    </a:moveTo>
                    <a:cubicBezTo>
                      <a:pt x="8643" y="1"/>
                      <a:pt x="8223" y="749"/>
                      <a:pt x="8171" y="1549"/>
                    </a:cubicBezTo>
                    <a:cubicBezTo>
                      <a:pt x="8121" y="2315"/>
                      <a:pt x="7841" y="2879"/>
                      <a:pt x="7434" y="2879"/>
                    </a:cubicBezTo>
                    <a:cubicBezTo>
                      <a:pt x="7319" y="2879"/>
                      <a:pt x="7195" y="2834"/>
                      <a:pt x="7063" y="2736"/>
                    </a:cubicBezTo>
                    <a:cubicBezTo>
                      <a:pt x="6946" y="2645"/>
                      <a:pt x="6849" y="2608"/>
                      <a:pt x="6761" y="2608"/>
                    </a:cubicBezTo>
                    <a:cubicBezTo>
                      <a:pt x="6407" y="2608"/>
                      <a:pt x="6205" y="3202"/>
                      <a:pt x="5495" y="3227"/>
                    </a:cubicBezTo>
                    <a:cubicBezTo>
                      <a:pt x="5486" y="3228"/>
                      <a:pt x="5477" y="3228"/>
                      <a:pt x="5468" y="3228"/>
                    </a:cubicBezTo>
                    <a:cubicBezTo>
                      <a:pt x="4918" y="3228"/>
                      <a:pt x="3331" y="2762"/>
                      <a:pt x="2692" y="583"/>
                    </a:cubicBezTo>
                    <a:lnTo>
                      <a:pt x="2692" y="583"/>
                    </a:lnTo>
                    <a:cubicBezTo>
                      <a:pt x="2692" y="583"/>
                      <a:pt x="2803" y="2562"/>
                      <a:pt x="1853" y="3196"/>
                    </a:cubicBezTo>
                    <a:cubicBezTo>
                      <a:pt x="1416" y="3482"/>
                      <a:pt x="920" y="3549"/>
                      <a:pt x="552" y="3549"/>
                    </a:cubicBezTo>
                    <a:cubicBezTo>
                      <a:pt x="227" y="3549"/>
                      <a:pt x="1" y="3496"/>
                      <a:pt x="1" y="3496"/>
                    </a:cubicBezTo>
                    <a:lnTo>
                      <a:pt x="1" y="3496"/>
                    </a:lnTo>
                    <a:cubicBezTo>
                      <a:pt x="1" y="3497"/>
                      <a:pt x="3223" y="8358"/>
                      <a:pt x="5353" y="8358"/>
                    </a:cubicBezTo>
                    <a:cubicBezTo>
                      <a:pt x="5507" y="8358"/>
                      <a:pt x="5655" y="8333"/>
                      <a:pt x="5796" y="8278"/>
                    </a:cubicBezTo>
                    <a:cubicBezTo>
                      <a:pt x="7902" y="7455"/>
                      <a:pt x="8662" y="4367"/>
                      <a:pt x="8377" y="3085"/>
                    </a:cubicBezTo>
                    <a:lnTo>
                      <a:pt x="8377" y="3085"/>
                    </a:lnTo>
                    <a:cubicBezTo>
                      <a:pt x="8377" y="3085"/>
                      <a:pt x="8552" y="3293"/>
                      <a:pt x="8817" y="3293"/>
                    </a:cubicBezTo>
                    <a:cubicBezTo>
                      <a:pt x="8996" y="3293"/>
                      <a:pt x="9217" y="3198"/>
                      <a:pt x="9453" y="2879"/>
                    </a:cubicBezTo>
                    <a:cubicBezTo>
                      <a:pt x="10055" y="2087"/>
                      <a:pt x="10103" y="583"/>
                      <a:pt x="9485" y="124"/>
                    </a:cubicBezTo>
                    <a:cubicBezTo>
                      <a:pt x="9368" y="39"/>
                      <a:pt x="9252" y="1"/>
                      <a:pt x="9139" y="1"/>
                    </a:cubicBezTo>
                    <a:close/>
                  </a:path>
                </a:pathLst>
              </a:custGeom>
              <a:solidFill>
                <a:srgbClr val="FF94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8" name="Google Shape;3408;p46"/>
              <p:cNvSpPr/>
              <p:nvPr/>
            </p:nvSpPr>
            <p:spPr>
              <a:xfrm>
                <a:off x="2794304" y="3117694"/>
                <a:ext cx="225302" cy="212045"/>
              </a:xfrm>
              <a:custGeom>
                <a:avLst/>
                <a:gdLst/>
                <a:ahLst/>
                <a:cxnLst/>
                <a:rect l="l" t="t" r="r" b="b"/>
                <a:pathLst>
                  <a:path w="5812" h="5470" extrusionOk="0">
                    <a:moveTo>
                      <a:pt x="3388" y="0"/>
                    </a:moveTo>
                    <a:cubicBezTo>
                      <a:pt x="703" y="0"/>
                      <a:pt x="64" y="2986"/>
                      <a:pt x="64" y="4038"/>
                    </a:cubicBezTo>
                    <a:cubicBezTo>
                      <a:pt x="64" y="4165"/>
                      <a:pt x="32" y="4292"/>
                      <a:pt x="0" y="4418"/>
                    </a:cubicBezTo>
                    <a:cubicBezTo>
                      <a:pt x="536" y="4679"/>
                      <a:pt x="2264" y="5469"/>
                      <a:pt x="3960" y="5469"/>
                    </a:cubicBezTo>
                    <a:cubicBezTo>
                      <a:pt x="4118" y="5469"/>
                      <a:pt x="4277" y="5462"/>
                      <a:pt x="4434" y="5447"/>
                    </a:cubicBezTo>
                    <a:cubicBezTo>
                      <a:pt x="5811" y="2439"/>
                      <a:pt x="5273" y="32"/>
                      <a:pt x="3452" y="1"/>
                    </a:cubicBezTo>
                    <a:cubicBezTo>
                      <a:pt x="3431" y="0"/>
                      <a:pt x="3410" y="0"/>
                      <a:pt x="33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9" name="Google Shape;3409;p46"/>
              <p:cNvSpPr/>
              <p:nvPr/>
            </p:nvSpPr>
            <p:spPr>
              <a:xfrm>
                <a:off x="2680146" y="3289570"/>
                <a:ext cx="286047" cy="319191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8234" extrusionOk="0">
                    <a:moveTo>
                      <a:pt x="2945" y="0"/>
                    </a:moveTo>
                    <a:cubicBezTo>
                      <a:pt x="2581" y="1203"/>
                      <a:pt x="808" y="3484"/>
                      <a:pt x="428" y="4671"/>
                    </a:cubicBezTo>
                    <a:cubicBezTo>
                      <a:pt x="0" y="6001"/>
                      <a:pt x="2059" y="8234"/>
                      <a:pt x="2059" y="8234"/>
                    </a:cubicBezTo>
                    <a:cubicBezTo>
                      <a:pt x="3515" y="7711"/>
                      <a:pt x="4782" y="5637"/>
                      <a:pt x="6825" y="2122"/>
                    </a:cubicBezTo>
                    <a:cubicBezTo>
                      <a:pt x="7030" y="1773"/>
                      <a:pt x="7220" y="1409"/>
                      <a:pt x="7379" y="1029"/>
                    </a:cubicBezTo>
                    <a:lnTo>
                      <a:pt x="7379" y="1029"/>
                    </a:lnTo>
                    <a:cubicBezTo>
                      <a:pt x="7235" y="1042"/>
                      <a:pt x="7089" y="1048"/>
                      <a:pt x="6944" y="1048"/>
                    </a:cubicBezTo>
                    <a:cubicBezTo>
                      <a:pt x="5235" y="1048"/>
                      <a:pt x="3485" y="248"/>
                      <a:pt x="2945" y="0"/>
                    </a:cubicBezTo>
                    <a:close/>
                  </a:path>
                </a:pathLst>
              </a:custGeom>
              <a:solidFill>
                <a:srgbClr val="FF94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0" name="Google Shape;3410;p46"/>
              <p:cNvSpPr/>
              <p:nvPr/>
            </p:nvSpPr>
            <p:spPr>
              <a:xfrm>
                <a:off x="2707746" y="3311665"/>
                <a:ext cx="77375" cy="166379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4292" extrusionOk="0">
                    <a:moveTo>
                      <a:pt x="1996" y="0"/>
                    </a:moveTo>
                    <a:lnTo>
                      <a:pt x="1996" y="0"/>
                    </a:lnTo>
                    <a:cubicBezTo>
                      <a:pt x="1505" y="1013"/>
                      <a:pt x="523" y="2391"/>
                      <a:pt x="1" y="3420"/>
                    </a:cubicBezTo>
                    <a:lnTo>
                      <a:pt x="1552" y="4291"/>
                    </a:lnTo>
                    <a:cubicBezTo>
                      <a:pt x="1204" y="2787"/>
                      <a:pt x="1236" y="1869"/>
                      <a:pt x="1996" y="0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1" name="Google Shape;3411;p46"/>
              <p:cNvSpPr/>
              <p:nvPr/>
            </p:nvSpPr>
            <p:spPr>
              <a:xfrm>
                <a:off x="2316158" y="3264180"/>
                <a:ext cx="500146" cy="348846"/>
              </a:xfrm>
              <a:custGeom>
                <a:avLst/>
                <a:gdLst/>
                <a:ahLst/>
                <a:cxnLst/>
                <a:rect l="l" t="t" r="r" b="b"/>
                <a:pathLst>
                  <a:path w="12902" h="8999" extrusionOk="0">
                    <a:moveTo>
                      <a:pt x="2414" y="1"/>
                    </a:moveTo>
                    <a:cubicBezTo>
                      <a:pt x="2035" y="1"/>
                      <a:pt x="2013" y="347"/>
                      <a:pt x="2313" y="608"/>
                    </a:cubicBezTo>
                    <a:cubicBezTo>
                      <a:pt x="2518" y="734"/>
                      <a:pt x="2724" y="861"/>
                      <a:pt x="2914" y="1003"/>
                    </a:cubicBezTo>
                    <a:cubicBezTo>
                      <a:pt x="2842" y="1052"/>
                      <a:pt x="2760" y="1073"/>
                      <a:pt x="2676" y="1073"/>
                    </a:cubicBezTo>
                    <a:cubicBezTo>
                      <a:pt x="2650" y="1073"/>
                      <a:pt x="2624" y="1071"/>
                      <a:pt x="2598" y="1067"/>
                    </a:cubicBezTo>
                    <a:cubicBezTo>
                      <a:pt x="1892" y="911"/>
                      <a:pt x="961" y="530"/>
                      <a:pt x="527" y="530"/>
                    </a:cubicBezTo>
                    <a:cubicBezTo>
                      <a:pt x="386" y="530"/>
                      <a:pt x="298" y="570"/>
                      <a:pt x="286" y="671"/>
                    </a:cubicBezTo>
                    <a:cubicBezTo>
                      <a:pt x="238" y="1193"/>
                      <a:pt x="2043" y="1795"/>
                      <a:pt x="2043" y="1795"/>
                    </a:cubicBezTo>
                    <a:lnTo>
                      <a:pt x="381" y="1368"/>
                    </a:lnTo>
                    <a:cubicBezTo>
                      <a:pt x="360" y="1363"/>
                      <a:pt x="339" y="1361"/>
                      <a:pt x="318" y="1361"/>
                    </a:cubicBezTo>
                    <a:cubicBezTo>
                      <a:pt x="199" y="1361"/>
                      <a:pt x="94" y="1436"/>
                      <a:pt x="80" y="1558"/>
                    </a:cubicBezTo>
                    <a:cubicBezTo>
                      <a:pt x="1" y="2143"/>
                      <a:pt x="191" y="2729"/>
                      <a:pt x="618" y="3141"/>
                    </a:cubicBezTo>
                    <a:cubicBezTo>
                      <a:pt x="1087" y="3595"/>
                      <a:pt x="2765" y="4385"/>
                      <a:pt x="3694" y="4385"/>
                    </a:cubicBezTo>
                    <a:cubicBezTo>
                      <a:pt x="3833" y="4385"/>
                      <a:pt x="3955" y="4368"/>
                      <a:pt x="4054" y="4329"/>
                    </a:cubicBezTo>
                    <a:cubicBezTo>
                      <a:pt x="4054" y="4329"/>
                      <a:pt x="4070" y="4324"/>
                      <a:pt x="4103" y="4324"/>
                    </a:cubicBezTo>
                    <a:cubicBezTo>
                      <a:pt x="4270" y="4324"/>
                      <a:pt x="4886" y="4445"/>
                      <a:pt x="6271" y="5896"/>
                    </a:cubicBezTo>
                    <a:cubicBezTo>
                      <a:pt x="7542" y="7235"/>
                      <a:pt x="9155" y="8999"/>
                      <a:pt x="10713" y="8999"/>
                    </a:cubicBezTo>
                    <a:cubicBezTo>
                      <a:pt x="10960" y="8999"/>
                      <a:pt x="11206" y="8955"/>
                      <a:pt x="11449" y="8857"/>
                    </a:cubicBezTo>
                    <a:cubicBezTo>
                      <a:pt x="11449" y="8857"/>
                      <a:pt x="11449" y="8857"/>
                      <a:pt x="11450" y="8857"/>
                    </a:cubicBezTo>
                    <a:cubicBezTo>
                      <a:pt x="11494" y="8857"/>
                      <a:pt x="12901" y="8353"/>
                      <a:pt x="11654" y="5516"/>
                    </a:cubicBezTo>
                    <a:cubicBezTo>
                      <a:pt x="11037" y="4107"/>
                      <a:pt x="4862" y="2381"/>
                      <a:pt x="4862" y="2381"/>
                    </a:cubicBezTo>
                    <a:cubicBezTo>
                      <a:pt x="4862" y="2381"/>
                      <a:pt x="4577" y="1051"/>
                      <a:pt x="3753" y="798"/>
                    </a:cubicBezTo>
                    <a:cubicBezTo>
                      <a:pt x="3437" y="528"/>
                      <a:pt x="3009" y="133"/>
                      <a:pt x="2708" y="53"/>
                    </a:cubicBezTo>
                    <a:cubicBezTo>
                      <a:pt x="2593" y="17"/>
                      <a:pt x="2495" y="1"/>
                      <a:pt x="2414" y="1"/>
                    </a:cubicBezTo>
                    <a:close/>
                  </a:path>
                </a:pathLst>
              </a:custGeom>
              <a:solidFill>
                <a:srgbClr val="FF94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2" name="Google Shape;3412;p46"/>
              <p:cNvSpPr/>
              <p:nvPr/>
            </p:nvSpPr>
            <p:spPr>
              <a:xfrm>
                <a:off x="2016671" y="4413472"/>
                <a:ext cx="459753" cy="195104"/>
              </a:xfrm>
              <a:custGeom>
                <a:avLst/>
                <a:gdLst/>
                <a:ahLst/>
                <a:cxnLst/>
                <a:rect l="l" t="t" r="r" b="b"/>
                <a:pathLst>
                  <a:path w="11860" h="5033" extrusionOk="0">
                    <a:moveTo>
                      <a:pt x="7234" y="0"/>
                    </a:moveTo>
                    <a:cubicBezTo>
                      <a:pt x="6947" y="0"/>
                      <a:pt x="6661" y="79"/>
                      <a:pt x="6381" y="235"/>
                    </a:cubicBezTo>
                    <a:cubicBezTo>
                      <a:pt x="6381" y="235"/>
                      <a:pt x="3293" y="2182"/>
                      <a:pt x="2977" y="2562"/>
                    </a:cubicBezTo>
                    <a:cubicBezTo>
                      <a:pt x="2660" y="2927"/>
                      <a:pt x="396" y="3797"/>
                      <a:pt x="396" y="3797"/>
                    </a:cubicBezTo>
                    <a:lnTo>
                      <a:pt x="95" y="4573"/>
                    </a:lnTo>
                    <a:cubicBezTo>
                      <a:pt x="0" y="4795"/>
                      <a:pt x="158" y="5032"/>
                      <a:pt x="396" y="5032"/>
                    </a:cubicBezTo>
                    <a:lnTo>
                      <a:pt x="11226" y="5032"/>
                    </a:lnTo>
                    <a:cubicBezTo>
                      <a:pt x="11543" y="5032"/>
                      <a:pt x="11796" y="4779"/>
                      <a:pt x="11828" y="4462"/>
                    </a:cubicBezTo>
                    <a:cubicBezTo>
                      <a:pt x="11859" y="3576"/>
                      <a:pt x="11812" y="1834"/>
                      <a:pt x="10941" y="837"/>
                    </a:cubicBezTo>
                    <a:cubicBezTo>
                      <a:pt x="10941" y="837"/>
                      <a:pt x="10184" y="1519"/>
                      <a:pt x="9610" y="1519"/>
                    </a:cubicBezTo>
                    <a:cubicBezTo>
                      <a:pt x="9438" y="1519"/>
                      <a:pt x="9281" y="1457"/>
                      <a:pt x="9168" y="1296"/>
                    </a:cubicBezTo>
                    <a:cubicBezTo>
                      <a:pt x="8580" y="430"/>
                      <a:pt x="7906" y="0"/>
                      <a:pt x="7234" y="0"/>
                    </a:cubicBezTo>
                    <a:close/>
                  </a:path>
                </a:pathLst>
              </a:custGeom>
              <a:solidFill>
                <a:srgbClr val="0A22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3" name="Google Shape;3413;p46"/>
              <p:cNvSpPr/>
              <p:nvPr/>
            </p:nvSpPr>
            <p:spPr>
              <a:xfrm>
                <a:off x="2264021" y="4339085"/>
                <a:ext cx="176807" cy="133313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3439" extrusionOk="0">
                    <a:moveTo>
                      <a:pt x="222" y="1"/>
                    </a:moveTo>
                    <a:cubicBezTo>
                      <a:pt x="206" y="713"/>
                      <a:pt x="127" y="1441"/>
                      <a:pt x="0" y="2154"/>
                    </a:cubicBezTo>
                    <a:cubicBezTo>
                      <a:pt x="280" y="1998"/>
                      <a:pt x="566" y="1919"/>
                      <a:pt x="853" y="1919"/>
                    </a:cubicBezTo>
                    <a:cubicBezTo>
                      <a:pt x="1525" y="1919"/>
                      <a:pt x="2199" y="2349"/>
                      <a:pt x="2787" y="3215"/>
                    </a:cubicBezTo>
                    <a:cubicBezTo>
                      <a:pt x="2900" y="3376"/>
                      <a:pt x="3057" y="3438"/>
                      <a:pt x="3229" y="3438"/>
                    </a:cubicBezTo>
                    <a:cubicBezTo>
                      <a:pt x="3803" y="3438"/>
                      <a:pt x="4560" y="2756"/>
                      <a:pt x="4560" y="2756"/>
                    </a:cubicBezTo>
                    <a:cubicBezTo>
                      <a:pt x="4053" y="2154"/>
                      <a:pt x="3927" y="1061"/>
                      <a:pt x="392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4" name="Google Shape;3414;p46"/>
              <p:cNvSpPr/>
              <p:nvPr/>
            </p:nvSpPr>
            <p:spPr>
              <a:xfrm>
                <a:off x="2163352" y="3618632"/>
                <a:ext cx="537089" cy="719905"/>
              </a:xfrm>
              <a:custGeom>
                <a:avLst/>
                <a:gdLst/>
                <a:ahLst/>
                <a:cxnLst/>
                <a:rect l="l" t="t" r="r" b="b"/>
                <a:pathLst>
                  <a:path w="13855" h="18571" extrusionOk="0">
                    <a:moveTo>
                      <a:pt x="4593" y="0"/>
                    </a:moveTo>
                    <a:cubicBezTo>
                      <a:pt x="3432" y="0"/>
                      <a:pt x="2370" y="107"/>
                      <a:pt x="1995" y="457"/>
                    </a:cubicBezTo>
                    <a:cubicBezTo>
                      <a:pt x="1029" y="1360"/>
                      <a:pt x="0" y="3149"/>
                      <a:pt x="697" y="4606"/>
                    </a:cubicBezTo>
                    <a:cubicBezTo>
                      <a:pt x="1314" y="5872"/>
                      <a:pt x="3025" y="13330"/>
                      <a:pt x="2819" y="18571"/>
                    </a:cubicBezTo>
                    <a:lnTo>
                      <a:pt x="6524" y="18571"/>
                    </a:lnTo>
                    <a:cubicBezTo>
                      <a:pt x="6540" y="17621"/>
                      <a:pt x="6650" y="16655"/>
                      <a:pt x="6825" y="15721"/>
                    </a:cubicBezTo>
                    <a:cubicBezTo>
                      <a:pt x="6825" y="15721"/>
                      <a:pt x="8804" y="10021"/>
                      <a:pt x="6967" y="6981"/>
                    </a:cubicBezTo>
                    <a:cubicBezTo>
                      <a:pt x="6937" y="6786"/>
                      <a:pt x="7092" y="6714"/>
                      <a:pt x="7404" y="6714"/>
                    </a:cubicBezTo>
                    <a:cubicBezTo>
                      <a:pt x="8259" y="6714"/>
                      <a:pt x="10292" y="7250"/>
                      <a:pt x="12936" y="7250"/>
                    </a:cubicBezTo>
                    <a:cubicBezTo>
                      <a:pt x="13855" y="5476"/>
                      <a:pt x="11337" y="584"/>
                      <a:pt x="8503" y="267"/>
                    </a:cubicBezTo>
                    <a:cubicBezTo>
                      <a:pt x="8503" y="267"/>
                      <a:pt x="6426" y="0"/>
                      <a:pt x="4593" y="0"/>
                    </a:cubicBezTo>
                    <a:close/>
                  </a:path>
                </a:pathLst>
              </a:custGeom>
              <a:solidFill>
                <a:srgbClr val="FF94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5" name="Google Shape;3415;p46"/>
              <p:cNvSpPr/>
              <p:nvPr/>
            </p:nvSpPr>
            <p:spPr>
              <a:xfrm>
                <a:off x="2380001" y="3625880"/>
                <a:ext cx="320431" cy="273797"/>
              </a:xfrm>
              <a:custGeom>
                <a:avLst/>
                <a:gdLst/>
                <a:ahLst/>
                <a:cxnLst/>
                <a:rect l="l" t="t" r="r" b="b"/>
                <a:pathLst>
                  <a:path w="8266" h="7063" extrusionOk="0">
                    <a:moveTo>
                      <a:pt x="2201" y="1"/>
                    </a:moveTo>
                    <a:lnTo>
                      <a:pt x="2201" y="1"/>
                    </a:lnTo>
                    <a:cubicBezTo>
                      <a:pt x="4529" y="397"/>
                      <a:pt x="6682" y="4862"/>
                      <a:pt x="6112" y="5891"/>
                    </a:cubicBezTo>
                    <a:cubicBezTo>
                      <a:pt x="5962" y="6168"/>
                      <a:pt x="5640" y="6275"/>
                      <a:pt x="5222" y="6275"/>
                    </a:cubicBezTo>
                    <a:cubicBezTo>
                      <a:pt x="3775" y="6275"/>
                      <a:pt x="1170" y="4993"/>
                      <a:pt x="488" y="4993"/>
                    </a:cubicBezTo>
                    <a:cubicBezTo>
                      <a:pt x="452" y="4993"/>
                      <a:pt x="421" y="4997"/>
                      <a:pt x="396" y="5004"/>
                    </a:cubicBezTo>
                    <a:cubicBezTo>
                      <a:pt x="1" y="5115"/>
                      <a:pt x="96" y="5875"/>
                      <a:pt x="1378" y="6794"/>
                    </a:cubicBezTo>
                    <a:cubicBezTo>
                      <a:pt x="1348" y="6599"/>
                      <a:pt x="1466" y="6527"/>
                      <a:pt x="1733" y="6527"/>
                    </a:cubicBezTo>
                    <a:cubicBezTo>
                      <a:pt x="2465" y="6527"/>
                      <a:pt x="4320" y="7063"/>
                      <a:pt x="7347" y="7063"/>
                    </a:cubicBezTo>
                    <a:cubicBezTo>
                      <a:pt x="8266" y="5289"/>
                      <a:pt x="5748" y="397"/>
                      <a:pt x="2914" y="80"/>
                    </a:cubicBezTo>
                    <a:cubicBezTo>
                      <a:pt x="2914" y="80"/>
                      <a:pt x="2645" y="48"/>
                      <a:pt x="2201" y="1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6" name="Google Shape;3416;p46"/>
              <p:cNvSpPr/>
              <p:nvPr/>
            </p:nvSpPr>
            <p:spPr>
              <a:xfrm>
                <a:off x="2373876" y="4189924"/>
                <a:ext cx="65086" cy="149206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3849" extrusionOk="0">
                    <a:moveTo>
                      <a:pt x="1679" y="1"/>
                    </a:moveTo>
                    <a:lnTo>
                      <a:pt x="1679" y="1"/>
                    </a:lnTo>
                    <a:cubicBezTo>
                      <a:pt x="1188" y="1600"/>
                      <a:pt x="79" y="3057"/>
                      <a:pt x="0" y="3849"/>
                    </a:cubicBezTo>
                    <a:lnTo>
                      <a:pt x="1093" y="3849"/>
                    </a:lnTo>
                    <a:cubicBezTo>
                      <a:pt x="1109" y="2883"/>
                      <a:pt x="1219" y="1933"/>
                      <a:pt x="1394" y="983"/>
                    </a:cubicBezTo>
                    <a:cubicBezTo>
                      <a:pt x="1394" y="983"/>
                      <a:pt x="1520" y="603"/>
                      <a:pt x="1679" y="1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7" name="Google Shape;3417;p46"/>
              <p:cNvSpPr/>
              <p:nvPr/>
            </p:nvSpPr>
            <p:spPr>
              <a:xfrm>
                <a:off x="2190331" y="3797756"/>
                <a:ext cx="63264" cy="271936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701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3" y="740"/>
                      <a:pt x="1116" y="3639"/>
                      <a:pt x="1623" y="6955"/>
                    </a:cubicBezTo>
                    <a:lnTo>
                      <a:pt x="1623" y="6955"/>
                    </a:lnTo>
                    <a:cubicBezTo>
                      <a:pt x="939" y="2447"/>
                      <a:pt x="1372" y="1577"/>
                      <a:pt x="1" y="0"/>
                    </a:cubicBezTo>
                    <a:close/>
                    <a:moveTo>
                      <a:pt x="1623" y="6955"/>
                    </a:moveTo>
                    <a:cubicBezTo>
                      <a:pt x="1626" y="6975"/>
                      <a:pt x="1629" y="6995"/>
                      <a:pt x="1632" y="7015"/>
                    </a:cubicBezTo>
                    <a:cubicBezTo>
                      <a:pt x="1629" y="6995"/>
                      <a:pt x="1626" y="6975"/>
                      <a:pt x="1623" y="6955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8" name="Google Shape;3418;p46"/>
              <p:cNvSpPr/>
              <p:nvPr/>
            </p:nvSpPr>
            <p:spPr>
              <a:xfrm>
                <a:off x="2264021" y="4339085"/>
                <a:ext cx="176807" cy="133041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3432" extrusionOk="0">
                    <a:moveTo>
                      <a:pt x="2834" y="1"/>
                    </a:moveTo>
                    <a:cubicBezTo>
                      <a:pt x="2563" y="1423"/>
                      <a:pt x="2397" y="2001"/>
                      <a:pt x="1983" y="2001"/>
                    </a:cubicBezTo>
                    <a:cubicBezTo>
                      <a:pt x="1890" y="2001"/>
                      <a:pt x="1784" y="1972"/>
                      <a:pt x="1663" y="1916"/>
                    </a:cubicBezTo>
                    <a:cubicBezTo>
                      <a:pt x="1388" y="1803"/>
                      <a:pt x="1108" y="1684"/>
                      <a:pt x="779" y="1684"/>
                    </a:cubicBezTo>
                    <a:cubicBezTo>
                      <a:pt x="557" y="1684"/>
                      <a:pt x="312" y="1738"/>
                      <a:pt x="32" y="1885"/>
                    </a:cubicBezTo>
                    <a:cubicBezTo>
                      <a:pt x="32" y="1980"/>
                      <a:pt x="16" y="2075"/>
                      <a:pt x="0" y="2154"/>
                    </a:cubicBezTo>
                    <a:cubicBezTo>
                      <a:pt x="280" y="1998"/>
                      <a:pt x="566" y="1919"/>
                      <a:pt x="853" y="1919"/>
                    </a:cubicBezTo>
                    <a:cubicBezTo>
                      <a:pt x="1525" y="1919"/>
                      <a:pt x="2199" y="2349"/>
                      <a:pt x="2787" y="3215"/>
                    </a:cubicBezTo>
                    <a:cubicBezTo>
                      <a:pt x="2900" y="3371"/>
                      <a:pt x="3054" y="3432"/>
                      <a:pt x="3226" y="3432"/>
                    </a:cubicBezTo>
                    <a:cubicBezTo>
                      <a:pt x="3800" y="3432"/>
                      <a:pt x="4560" y="2756"/>
                      <a:pt x="4560" y="2756"/>
                    </a:cubicBezTo>
                    <a:cubicBezTo>
                      <a:pt x="4053" y="2154"/>
                      <a:pt x="3927" y="1061"/>
                      <a:pt x="3927" y="1"/>
                    </a:cubicBez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9" name="Google Shape;3419;p46"/>
              <p:cNvSpPr/>
              <p:nvPr/>
            </p:nvSpPr>
            <p:spPr>
              <a:xfrm rot="526347">
                <a:off x="3272749" y="3491194"/>
                <a:ext cx="96386" cy="82465"/>
              </a:xfrm>
              <a:custGeom>
                <a:avLst/>
                <a:gdLst/>
                <a:ahLst/>
                <a:cxnLst/>
                <a:rect l="l" t="t" r="r" b="b"/>
                <a:pathLst>
                  <a:path w="2804" h="2399" extrusionOk="0">
                    <a:moveTo>
                      <a:pt x="1616" y="0"/>
                    </a:moveTo>
                    <a:cubicBezTo>
                      <a:pt x="539" y="0"/>
                      <a:pt x="1" y="1283"/>
                      <a:pt x="761" y="2043"/>
                    </a:cubicBezTo>
                    <a:cubicBezTo>
                      <a:pt x="1007" y="2289"/>
                      <a:pt x="1308" y="2399"/>
                      <a:pt x="1603" y="2399"/>
                    </a:cubicBezTo>
                    <a:cubicBezTo>
                      <a:pt x="2217" y="2399"/>
                      <a:pt x="2803" y="1920"/>
                      <a:pt x="2803" y="1203"/>
                    </a:cubicBezTo>
                    <a:cubicBezTo>
                      <a:pt x="2803" y="538"/>
                      <a:pt x="2265" y="0"/>
                      <a:pt x="1616" y="0"/>
                    </a:cubicBezTo>
                    <a:close/>
                  </a:path>
                </a:pathLst>
              </a:custGeom>
              <a:solidFill>
                <a:srgbClr val="1C88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0" name="Google Shape;3420;p46"/>
              <p:cNvSpPr/>
              <p:nvPr/>
            </p:nvSpPr>
            <p:spPr>
              <a:xfrm rot="526347">
                <a:off x="3064357" y="2611881"/>
                <a:ext cx="228351" cy="240038"/>
              </a:xfrm>
              <a:custGeom>
                <a:avLst/>
                <a:gdLst/>
                <a:ahLst/>
                <a:cxnLst/>
                <a:rect l="l" t="t" r="r" b="b"/>
                <a:pathLst>
                  <a:path w="6643" h="6983" extrusionOk="0">
                    <a:moveTo>
                      <a:pt x="6196" y="1"/>
                    </a:moveTo>
                    <a:cubicBezTo>
                      <a:pt x="6147" y="1"/>
                      <a:pt x="6098" y="9"/>
                      <a:pt x="6049" y="28"/>
                    </a:cubicBezTo>
                    <a:lnTo>
                      <a:pt x="349" y="2467"/>
                    </a:lnTo>
                    <a:cubicBezTo>
                      <a:pt x="48" y="2593"/>
                      <a:pt x="0" y="2973"/>
                      <a:pt x="254" y="3163"/>
                    </a:cubicBezTo>
                    <a:lnTo>
                      <a:pt x="5210" y="6900"/>
                    </a:lnTo>
                    <a:cubicBezTo>
                      <a:pt x="5285" y="6956"/>
                      <a:pt x="5370" y="6982"/>
                      <a:pt x="5453" y="6982"/>
                    </a:cubicBezTo>
                    <a:cubicBezTo>
                      <a:pt x="5650" y="6982"/>
                      <a:pt x="5837" y="6838"/>
                      <a:pt x="5859" y="6615"/>
                    </a:cubicBezTo>
                    <a:lnTo>
                      <a:pt x="6603" y="456"/>
                    </a:lnTo>
                    <a:cubicBezTo>
                      <a:pt x="6642" y="206"/>
                      <a:pt x="6432" y="1"/>
                      <a:pt x="6196" y="1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1" name="Google Shape;3421;p46"/>
              <p:cNvSpPr/>
              <p:nvPr/>
            </p:nvSpPr>
            <p:spPr>
              <a:xfrm>
                <a:off x="1619891" y="3538401"/>
                <a:ext cx="278008" cy="278738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6113" extrusionOk="0">
                    <a:moveTo>
                      <a:pt x="3040" y="1"/>
                    </a:moveTo>
                    <a:cubicBezTo>
                      <a:pt x="1362" y="1"/>
                      <a:pt x="0" y="1378"/>
                      <a:pt x="0" y="3057"/>
                    </a:cubicBezTo>
                    <a:cubicBezTo>
                      <a:pt x="0" y="4751"/>
                      <a:pt x="1362" y="6113"/>
                      <a:pt x="3040" y="6113"/>
                    </a:cubicBezTo>
                    <a:cubicBezTo>
                      <a:pt x="4735" y="6113"/>
                      <a:pt x="6096" y="4751"/>
                      <a:pt x="6096" y="3057"/>
                    </a:cubicBezTo>
                    <a:cubicBezTo>
                      <a:pt x="6096" y="1378"/>
                      <a:pt x="4735" y="1"/>
                      <a:pt x="3040" y="1"/>
                    </a:cubicBezTo>
                    <a:close/>
                  </a:path>
                </a:pathLst>
              </a:custGeom>
              <a:solidFill>
                <a:srgbClr val="404A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2" name="Google Shape;3422;p46"/>
              <p:cNvSpPr/>
              <p:nvPr/>
            </p:nvSpPr>
            <p:spPr>
              <a:xfrm>
                <a:off x="1565108" y="3072950"/>
                <a:ext cx="200036" cy="199991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4386" extrusionOk="0">
                    <a:moveTo>
                      <a:pt x="1140" y="0"/>
                    </a:moveTo>
                    <a:lnTo>
                      <a:pt x="0" y="3262"/>
                    </a:lnTo>
                    <a:lnTo>
                      <a:pt x="3262" y="4386"/>
                    </a:lnTo>
                    <a:lnTo>
                      <a:pt x="4386" y="1140"/>
                    </a:lnTo>
                    <a:lnTo>
                      <a:pt x="1140" y="0"/>
                    </a:lnTo>
                    <a:close/>
                  </a:path>
                </a:pathLst>
              </a:custGeom>
              <a:solidFill>
                <a:srgbClr val="FDB7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8" grpId="0"/>
      <p:bldP spid="81" grpId="0" animBg="1"/>
      <p:bldP spid="8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1" name="Google Shape;2881;p45"/>
          <p:cNvSpPr txBox="1">
            <a:spLocks noGrp="1"/>
          </p:cNvSpPr>
          <p:nvPr>
            <p:ph type="title"/>
          </p:nvPr>
        </p:nvSpPr>
        <p:spPr>
          <a:xfrm>
            <a:off x="2567025" y="542700"/>
            <a:ext cx="4009800" cy="133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Open</a:t>
            </a:r>
            <a:endParaRPr dirty="0"/>
          </a:p>
        </p:txBody>
      </p:sp>
      <p:sp>
        <p:nvSpPr>
          <p:cNvPr id="2882" name="Google Shape;2882;p45"/>
          <p:cNvSpPr txBox="1">
            <a:spLocks noGrp="1"/>
          </p:cNvSpPr>
          <p:nvPr>
            <p:ph type="subTitle" idx="1"/>
          </p:nvPr>
        </p:nvSpPr>
        <p:spPr>
          <a:xfrm>
            <a:off x="1681875" y="1977325"/>
            <a:ext cx="5780100" cy="7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3333CC"/>
                </a:solidFill>
              </a:rPr>
              <a:t>Your student’s book p. 12</a:t>
            </a:r>
            <a:endParaRPr sz="2400" b="1" dirty="0">
              <a:solidFill>
                <a:srgbClr val="3333CC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grpSp>
        <p:nvGrpSpPr>
          <p:cNvPr id="2883" name="Google Shape;2883;p45"/>
          <p:cNvGrpSpPr/>
          <p:nvPr/>
        </p:nvGrpSpPr>
        <p:grpSpPr>
          <a:xfrm>
            <a:off x="3095475" y="2736117"/>
            <a:ext cx="2952900" cy="1814859"/>
            <a:chOff x="3096750" y="2736117"/>
            <a:chExt cx="2952900" cy="1814859"/>
          </a:xfrm>
        </p:grpSpPr>
        <p:sp>
          <p:nvSpPr>
            <p:cNvPr id="2884" name="Google Shape;2884;p45"/>
            <p:cNvSpPr/>
            <p:nvPr/>
          </p:nvSpPr>
          <p:spPr>
            <a:xfrm>
              <a:off x="3096750" y="4152875"/>
              <a:ext cx="2952900" cy="398100"/>
            </a:xfrm>
            <a:prstGeom prst="ellipse">
              <a:avLst/>
            </a:prstGeom>
            <a:solidFill>
              <a:srgbClr val="404AA9">
                <a:alpha val="44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45"/>
            <p:cNvSpPr/>
            <p:nvPr/>
          </p:nvSpPr>
          <p:spPr>
            <a:xfrm>
              <a:off x="3229640" y="4250390"/>
              <a:ext cx="2676045" cy="64111"/>
            </a:xfrm>
            <a:custGeom>
              <a:avLst/>
              <a:gdLst/>
              <a:ahLst/>
              <a:cxnLst/>
              <a:rect l="l" t="t" r="r" b="b"/>
              <a:pathLst>
                <a:path w="87941" h="2107" extrusionOk="0">
                  <a:moveTo>
                    <a:pt x="43970" y="1"/>
                  </a:moveTo>
                  <a:lnTo>
                    <a:pt x="0" y="2107"/>
                  </a:lnTo>
                  <a:lnTo>
                    <a:pt x="87940" y="2107"/>
                  </a:lnTo>
                  <a:lnTo>
                    <a:pt x="43970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45"/>
            <p:cNvSpPr/>
            <p:nvPr/>
          </p:nvSpPr>
          <p:spPr>
            <a:xfrm>
              <a:off x="3214699" y="4045636"/>
              <a:ext cx="2705440" cy="269375"/>
            </a:xfrm>
            <a:custGeom>
              <a:avLst/>
              <a:gdLst/>
              <a:ahLst/>
              <a:cxnLst/>
              <a:rect l="l" t="t" r="r" b="b"/>
              <a:pathLst>
                <a:path w="88907" h="8853" extrusionOk="0">
                  <a:moveTo>
                    <a:pt x="18067" y="1"/>
                  </a:moveTo>
                  <a:cubicBezTo>
                    <a:pt x="17940" y="1"/>
                    <a:pt x="17798" y="16"/>
                    <a:pt x="17671" y="80"/>
                  </a:cubicBezTo>
                  <a:lnTo>
                    <a:pt x="270" y="7933"/>
                  </a:lnTo>
                  <a:cubicBezTo>
                    <a:pt x="111" y="8012"/>
                    <a:pt x="1" y="8171"/>
                    <a:pt x="1" y="8361"/>
                  </a:cubicBezTo>
                  <a:cubicBezTo>
                    <a:pt x="1" y="8630"/>
                    <a:pt x="222" y="8836"/>
                    <a:pt x="491" y="8836"/>
                  </a:cubicBezTo>
                  <a:lnTo>
                    <a:pt x="39917" y="7268"/>
                  </a:lnTo>
                  <a:cubicBezTo>
                    <a:pt x="40279" y="8786"/>
                    <a:pt x="41194" y="8852"/>
                    <a:pt x="43701" y="8852"/>
                  </a:cubicBezTo>
                  <a:cubicBezTo>
                    <a:pt x="43940" y="8852"/>
                    <a:pt x="44193" y="8852"/>
                    <a:pt x="44461" y="8852"/>
                  </a:cubicBezTo>
                  <a:cubicBezTo>
                    <a:pt x="44729" y="8852"/>
                    <a:pt x="44980" y="8852"/>
                    <a:pt x="45218" y="8852"/>
                  </a:cubicBezTo>
                  <a:cubicBezTo>
                    <a:pt x="47713" y="8852"/>
                    <a:pt x="48628" y="8786"/>
                    <a:pt x="48990" y="7268"/>
                  </a:cubicBezTo>
                  <a:lnTo>
                    <a:pt x="88431" y="8836"/>
                  </a:lnTo>
                  <a:cubicBezTo>
                    <a:pt x="88685" y="8836"/>
                    <a:pt x="88906" y="8630"/>
                    <a:pt x="88906" y="8361"/>
                  </a:cubicBezTo>
                  <a:cubicBezTo>
                    <a:pt x="88906" y="8171"/>
                    <a:pt x="88796" y="8012"/>
                    <a:pt x="88637" y="7933"/>
                  </a:cubicBezTo>
                  <a:lnTo>
                    <a:pt x="71236" y="80"/>
                  </a:lnTo>
                  <a:cubicBezTo>
                    <a:pt x="71109" y="16"/>
                    <a:pt x="70967" y="1"/>
                    <a:pt x="70840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45"/>
            <p:cNvSpPr/>
            <p:nvPr/>
          </p:nvSpPr>
          <p:spPr>
            <a:xfrm>
              <a:off x="3226506" y="4045636"/>
              <a:ext cx="2681096" cy="253461"/>
            </a:xfrm>
            <a:custGeom>
              <a:avLst/>
              <a:gdLst/>
              <a:ahLst/>
              <a:cxnLst/>
              <a:rect l="l" t="t" r="r" b="b"/>
              <a:pathLst>
                <a:path w="88107" h="8330" extrusionOk="0">
                  <a:moveTo>
                    <a:pt x="17679" y="1"/>
                  </a:moveTo>
                  <a:lnTo>
                    <a:pt x="103" y="8123"/>
                  </a:lnTo>
                  <a:cubicBezTo>
                    <a:pt x="1" y="8152"/>
                    <a:pt x="34" y="8317"/>
                    <a:pt x="127" y="8317"/>
                  </a:cubicBezTo>
                  <a:cubicBezTo>
                    <a:pt x="134" y="8317"/>
                    <a:pt x="142" y="8316"/>
                    <a:pt x="151" y="8313"/>
                  </a:cubicBezTo>
                  <a:lnTo>
                    <a:pt x="39545" y="6746"/>
                  </a:lnTo>
                  <a:cubicBezTo>
                    <a:pt x="39906" y="8264"/>
                    <a:pt x="40809" y="8330"/>
                    <a:pt x="43313" y="8330"/>
                  </a:cubicBezTo>
                  <a:cubicBezTo>
                    <a:pt x="43552" y="8330"/>
                    <a:pt x="43805" y="8329"/>
                    <a:pt x="44073" y="8329"/>
                  </a:cubicBezTo>
                  <a:cubicBezTo>
                    <a:pt x="44342" y="8329"/>
                    <a:pt x="44595" y="8330"/>
                    <a:pt x="44834" y="8330"/>
                  </a:cubicBezTo>
                  <a:cubicBezTo>
                    <a:pt x="47340" y="8330"/>
                    <a:pt x="48256" y="8264"/>
                    <a:pt x="48618" y="6746"/>
                  </a:cubicBezTo>
                  <a:lnTo>
                    <a:pt x="87980" y="8313"/>
                  </a:lnTo>
                  <a:cubicBezTo>
                    <a:pt x="88075" y="8313"/>
                    <a:pt x="88107" y="8171"/>
                    <a:pt x="88012" y="8139"/>
                  </a:cubicBezTo>
                  <a:lnTo>
                    <a:pt x="70452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45"/>
            <p:cNvSpPr/>
            <p:nvPr/>
          </p:nvSpPr>
          <p:spPr>
            <a:xfrm>
              <a:off x="4682728" y="3978176"/>
              <a:ext cx="1127979" cy="277073"/>
            </a:xfrm>
            <a:custGeom>
              <a:avLst/>
              <a:gdLst/>
              <a:ahLst/>
              <a:cxnLst/>
              <a:rect l="l" t="t" r="r" b="b"/>
              <a:pathLst>
                <a:path w="37068" h="9106" extrusionOk="0">
                  <a:moveTo>
                    <a:pt x="21487" y="1"/>
                  </a:moveTo>
                  <a:cubicBezTo>
                    <a:pt x="1901" y="824"/>
                    <a:pt x="1" y="9105"/>
                    <a:pt x="1" y="9105"/>
                  </a:cubicBezTo>
                  <a:cubicBezTo>
                    <a:pt x="1" y="9105"/>
                    <a:pt x="4543" y="3862"/>
                    <a:pt x="15965" y="3862"/>
                  </a:cubicBezTo>
                  <a:cubicBezTo>
                    <a:pt x="21374" y="3862"/>
                    <a:pt x="28325" y="5038"/>
                    <a:pt x="37067" y="8503"/>
                  </a:cubicBezTo>
                  <a:cubicBezTo>
                    <a:pt x="37067" y="8503"/>
                    <a:pt x="27535" y="2360"/>
                    <a:pt x="21487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45"/>
            <p:cNvSpPr/>
            <p:nvPr/>
          </p:nvSpPr>
          <p:spPr>
            <a:xfrm>
              <a:off x="4637937" y="3700182"/>
              <a:ext cx="983893" cy="418713"/>
            </a:xfrm>
            <a:custGeom>
              <a:avLst/>
              <a:gdLst/>
              <a:ahLst/>
              <a:cxnLst/>
              <a:rect l="l" t="t" r="r" b="b"/>
              <a:pathLst>
                <a:path w="32333" h="13761" extrusionOk="0">
                  <a:moveTo>
                    <a:pt x="26965" y="1"/>
                  </a:moveTo>
                  <a:cubicBezTo>
                    <a:pt x="3373" y="5970"/>
                    <a:pt x="0" y="13760"/>
                    <a:pt x="0" y="13760"/>
                  </a:cubicBezTo>
                  <a:lnTo>
                    <a:pt x="0" y="13760"/>
                  </a:lnTo>
                  <a:cubicBezTo>
                    <a:pt x="7664" y="2772"/>
                    <a:pt x="32332" y="951"/>
                    <a:pt x="32332" y="951"/>
                  </a:cubicBezTo>
                  <a:lnTo>
                    <a:pt x="26965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45"/>
            <p:cNvSpPr/>
            <p:nvPr/>
          </p:nvSpPr>
          <p:spPr>
            <a:xfrm>
              <a:off x="4637937" y="3639477"/>
              <a:ext cx="960280" cy="474121"/>
            </a:xfrm>
            <a:custGeom>
              <a:avLst/>
              <a:gdLst/>
              <a:ahLst/>
              <a:cxnLst/>
              <a:rect l="l" t="t" r="r" b="b"/>
              <a:pathLst>
                <a:path w="31557" h="15582" extrusionOk="0">
                  <a:moveTo>
                    <a:pt x="22246" y="1"/>
                  </a:moveTo>
                  <a:cubicBezTo>
                    <a:pt x="1678" y="9026"/>
                    <a:pt x="0" y="15581"/>
                    <a:pt x="0" y="15581"/>
                  </a:cubicBezTo>
                  <a:cubicBezTo>
                    <a:pt x="0" y="15581"/>
                    <a:pt x="3721" y="6793"/>
                    <a:pt x="31557" y="729"/>
                  </a:cubicBezTo>
                  <a:lnTo>
                    <a:pt x="22246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45"/>
            <p:cNvSpPr/>
            <p:nvPr/>
          </p:nvSpPr>
          <p:spPr>
            <a:xfrm>
              <a:off x="4588795" y="3539763"/>
              <a:ext cx="951607" cy="681728"/>
            </a:xfrm>
            <a:custGeom>
              <a:avLst/>
              <a:gdLst/>
              <a:ahLst/>
              <a:cxnLst/>
              <a:rect l="l" t="t" r="r" b="b"/>
              <a:pathLst>
                <a:path w="31272" h="22405" extrusionOk="0">
                  <a:moveTo>
                    <a:pt x="31272" y="0"/>
                  </a:moveTo>
                  <a:lnTo>
                    <a:pt x="31272" y="0"/>
                  </a:lnTo>
                  <a:cubicBezTo>
                    <a:pt x="30870" y="154"/>
                    <a:pt x="30474" y="307"/>
                    <a:pt x="30083" y="460"/>
                  </a:cubicBezTo>
                  <a:lnTo>
                    <a:pt x="30083" y="460"/>
                  </a:lnTo>
                  <a:cubicBezTo>
                    <a:pt x="30215" y="413"/>
                    <a:pt x="30347" y="365"/>
                    <a:pt x="30480" y="317"/>
                  </a:cubicBezTo>
                  <a:lnTo>
                    <a:pt x="31272" y="0"/>
                  </a:lnTo>
                  <a:close/>
                  <a:moveTo>
                    <a:pt x="30083" y="460"/>
                  </a:moveTo>
                  <a:lnTo>
                    <a:pt x="30083" y="460"/>
                  </a:lnTo>
                  <a:cubicBezTo>
                    <a:pt x="18923" y="4496"/>
                    <a:pt x="11618" y="7802"/>
                    <a:pt x="7220" y="11432"/>
                  </a:cubicBezTo>
                  <a:cubicBezTo>
                    <a:pt x="269" y="17196"/>
                    <a:pt x="0" y="22405"/>
                    <a:pt x="0" y="22405"/>
                  </a:cubicBezTo>
                  <a:cubicBezTo>
                    <a:pt x="936" y="17774"/>
                    <a:pt x="4804" y="10333"/>
                    <a:pt x="30083" y="46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45"/>
            <p:cNvSpPr/>
            <p:nvPr/>
          </p:nvSpPr>
          <p:spPr>
            <a:xfrm>
              <a:off x="4677433" y="3542654"/>
              <a:ext cx="833082" cy="468310"/>
            </a:xfrm>
            <a:custGeom>
              <a:avLst/>
              <a:gdLst/>
              <a:ahLst/>
              <a:cxnLst/>
              <a:rect l="l" t="t" r="r" b="b"/>
              <a:pathLst>
                <a:path w="27377" h="15391" extrusionOk="0">
                  <a:moveTo>
                    <a:pt x="21740" y="0"/>
                  </a:moveTo>
                  <a:cubicBezTo>
                    <a:pt x="2471" y="9120"/>
                    <a:pt x="0" y="15391"/>
                    <a:pt x="0" y="15391"/>
                  </a:cubicBezTo>
                  <a:cubicBezTo>
                    <a:pt x="1204" y="13823"/>
                    <a:pt x="2581" y="12414"/>
                    <a:pt x="4117" y="11163"/>
                  </a:cubicBezTo>
                  <a:cubicBezTo>
                    <a:pt x="8566" y="7474"/>
                    <a:pt x="15992" y="4149"/>
                    <a:pt x="27377" y="48"/>
                  </a:cubicBezTo>
                  <a:lnTo>
                    <a:pt x="21740" y="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45"/>
            <p:cNvSpPr/>
            <p:nvPr/>
          </p:nvSpPr>
          <p:spPr>
            <a:xfrm>
              <a:off x="4671652" y="3471816"/>
              <a:ext cx="805634" cy="534337"/>
            </a:xfrm>
            <a:custGeom>
              <a:avLst/>
              <a:gdLst/>
              <a:ahLst/>
              <a:cxnLst/>
              <a:rect l="l" t="t" r="r" b="b"/>
              <a:pathLst>
                <a:path w="26475" h="17561" extrusionOk="0">
                  <a:moveTo>
                    <a:pt x="26459" y="1"/>
                  </a:moveTo>
                  <a:lnTo>
                    <a:pt x="21043" y="840"/>
                  </a:lnTo>
                  <a:cubicBezTo>
                    <a:pt x="13902" y="5004"/>
                    <a:pt x="9232" y="8171"/>
                    <a:pt x="6096" y="10783"/>
                  </a:cubicBezTo>
                  <a:cubicBezTo>
                    <a:pt x="713" y="15264"/>
                    <a:pt x="0" y="17560"/>
                    <a:pt x="0" y="17560"/>
                  </a:cubicBezTo>
                  <a:cubicBezTo>
                    <a:pt x="0" y="17560"/>
                    <a:pt x="3104" y="10118"/>
                    <a:pt x="26474" y="32"/>
                  </a:cubicBezTo>
                  <a:lnTo>
                    <a:pt x="26459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45"/>
            <p:cNvSpPr/>
            <p:nvPr/>
          </p:nvSpPr>
          <p:spPr>
            <a:xfrm>
              <a:off x="4752105" y="3415463"/>
              <a:ext cx="687109" cy="471200"/>
            </a:xfrm>
            <a:custGeom>
              <a:avLst/>
              <a:gdLst/>
              <a:ahLst/>
              <a:cxnLst/>
              <a:rect l="l" t="t" r="r" b="b"/>
              <a:pathLst>
                <a:path w="22580" h="15486" extrusionOk="0">
                  <a:moveTo>
                    <a:pt x="22580" y="0"/>
                  </a:moveTo>
                  <a:lnTo>
                    <a:pt x="20268" y="618"/>
                  </a:lnTo>
                  <a:cubicBezTo>
                    <a:pt x="9802" y="6334"/>
                    <a:pt x="3627" y="11543"/>
                    <a:pt x="1" y="15485"/>
                  </a:cubicBezTo>
                  <a:cubicBezTo>
                    <a:pt x="1030" y="14409"/>
                    <a:pt x="2122" y="13395"/>
                    <a:pt x="3278" y="12461"/>
                  </a:cubicBezTo>
                  <a:cubicBezTo>
                    <a:pt x="7031" y="9374"/>
                    <a:pt x="12905" y="5447"/>
                    <a:pt x="22580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45"/>
            <p:cNvSpPr/>
            <p:nvPr/>
          </p:nvSpPr>
          <p:spPr>
            <a:xfrm>
              <a:off x="4600814" y="4035047"/>
              <a:ext cx="38098" cy="81454"/>
            </a:xfrm>
            <a:custGeom>
              <a:avLst/>
              <a:gdLst/>
              <a:ahLst/>
              <a:cxnLst/>
              <a:rect l="l" t="t" r="r" b="b"/>
              <a:pathLst>
                <a:path w="1252" h="2677" extrusionOk="0">
                  <a:moveTo>
                    <a:pt x="1252" y="0"/>
                  </a:moveTo>
                  <a:lnTo>
                    <a:pt x="1252" y="0"/>
                  </a:lnTo>
                  <a:cubicBezTo>
                    <a:pt x="238" y="1710"/>
                    <a:pt x="1" y="2676"/>
                    <a:pt x="1" y="2676"/>
                  </a:cubicBezTo>
                  <a:cubicBezTo>
                    <a:pt x="1" y="2676"/>
                    <a:pt x="302" y="1647"/>
                    <a:pt x="1252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45"/>
            <p:cNvSpPr/>
            <p:nvPr/>
          </p:nvSpPr>
          <p:spPr>
            <a:xfrm>
              <a:off x="4595520" y="3398605"/>
              <a:ext cx="824440" cy="712095"/>
            </a:xfrm>
            <a:custGeom>
              <a:avLst/>
              <a:gdLst/>
              <a:ahLst/>
              <a:cxnLst/>
              <a:rect l="l" t="t" r="r" b="b"/>
              <a:pathLst>
                <a:path w="27093" h="23403" extrusionOk="0">
                  <a:moveTo>
                    <a:pt x="27092" y="0"/>
                  </a:moveTo>
                  <a:lnTo>
                    <a:pt x="15423" y="2644"/>
                  </a:lnTo>
                  <a:cubicBezTo>
                    <a:pt x="15423" y="2644"/>
                    <a:pt x="9944" y="5748"/>
                    <a:pt x="5432" y="9342"/>
                  </a:cubicBezTo>
                  <a:cubicBezTo>
                    <a:pt x="222" y="19745"/>
                    <a:pt x="1" y="23402"/>
                    <a:pt x="1" y="23402"/>
                  </a:cubicBezTo>
                  <a:cubicBezTo>
                    <a:pt x="1" y="23402"/>
                    <a:pt x="2597" y="12904"/>
                    <a:pt x="27092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45"/>
            <p:cNvSpPr/>
            <p:nvPr/>
          </p:nvSpPr>
          <p:spPr>
            <a:xfrm>
              <a:off x="4566126" y="3124962"/>
              <a:ext cx="503525" cy="1097976"/>
            </a:xfrm>
            <a:custGeom>
              <a:avLst/>
              <a:gdLst/>
              <a:ahLst/>
              <a:cxnLst/>
              <a:rect l="l" t="t" r="r" b="b"/>
              <a:pathLst>
                <a:path w="16547" h="36085" extrusionOk="0">
                  <a:moveTo>
                    <a:pt x="16547" y="0"/>
                  </a:moveTo>
                  <a:cubicBezTo>
                    <a:pt x="16543" y="7"/>
                    <a:pt x="16539" y="13"/>
                    <a:pt x="16535" y="19"/>
                  </a:cubicBezTo>
                  <a:lnTo>
                    <a:pt x="16535" y="19"/>
                  </a:lnTo>
                  <a:lnTo>
                    <a:pt x="16547" y="0"/>
                  </a:lnTo>
                  <a:close/>
                  <a:moveTo>
                    <a:pt x="16534" y="20"/>
                  </a:moveTo>
                  <a:lnTo>
                    <a:pt x="15866" y="1108"/>
                  </a:lnTo>
                  <a:cubicBezTo>
                    <a:pt x="8504" y="12777"/>
                    <a:pt x="3880" y="19950"/>
                    <a:pt x="1980" y="25872"/>
                  </a:cubicBezTo>
                  <a:cubicBezTo>
                    <a:pt x="1" y="32094"/>
                    <a:pt x="223" y="36084"/>
                    <a:pt x="223" y="36084"/>
                  </a:cubicBezTo>
                  <a:cubicBezTo>
                    <a:pt x="761" y="31225"/>
                    <a:pt x="1062" y="25210"/>
                    <a:pt x="16534" y="2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45"/>
            <p:cNvSpPr/>
            <p:nvPr/>
          </p:nvSpPr>
          <p:spPr>
            <a:xfrm>
              <a:off x="4562778" y="4156457"/>
              <a:ext cx="9646" cy="71322"/>
            </a:xfrm>
            <a:custGeom>
              <a:avLst/>
              <a:gdLst/>
              <a:ahLst/>
              <a:cxnLst/>
              <a:rect l="l" t="t" r="r" b="b"/>
              <a:pathLst>
                <a:path w="317" h="2344" extrusionOk="0">
                  <a:moveTo>
                    <a:pt x="158" y="0"/>
                  </a:moveTo>
                  <a:cubicBezTo>
                    <a:pt x="63" y="0"/>
                    <a:pt x="0" y="523"/>
                    <a:pt x="0" y="1172"/>
                  </a:cubicBezTo>
                  <a:cubicBezTo>
                    <a:pt x="0" y="1821"/>
                    <a:pt x="63" y="2344"/>
                    <a:pt x="158" y="2344"/>
                  </a:cubicBezTo>
                  <a:cubicBezTo>
                    <a:pt x="238" y="2344"/>
                    <a:pt x="317" y="1821"/>
                    <a:pt x="317" y="1172"/>
                  </a:cubicBezTo>
                  <a:cubicBezTo>
                    <a:pt x="317" y="523"/>
                    <a:pt x="238" y="0"/>
                    <a:pt x="158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45"/>
            <p:cNvSpPr/>
            <p:nvPr/>
          </p:nvSpPr>
          <p:spPr>
            <a:xfrm>
              <a:off x="3323573" y="3124445"/>
              <a:ext cx="2487196" cy="1157736"/>
            </a:xfrm>
            <a:custGeom>
              <a:avLst/>
              <a:gdLst/>
              <a:ahLst/>
              <a:cxnLst/>
              <a:rect l="l" t="t" r="r" b="b"/>
              <a:pathLst>
                <a:path w="81735" h="38049" extrusionOk="0">
                  <a:moveTo>
                    <a:pt x="43162" y="30038"/>
                  </a:moveTo>
                  <a:cubicBezTo>
                    <a:pt x="42258" y="31610"/>
                    <a:pt x="41976" y="32586"/>
                    <a:pt x="41976" y="32586"/>
                  </a:cubicBezTo>
                  <a:cubicBezTo>
                    <a:pt x="41976" y="32586"/>
                    <a:pt x="42205" y="31667"/>
                    <a:pt x="43162" y="30038"/>
                  </a:cubicBezTo>
                  <a:close/>
                  <a:moveTo>
                    <a:pt x="38647" y="30172"/>
                  </a:moveTo>
                  <a:cubicBezTo>
                    <a:pt x="39543" y="31727"/>
                    <a:pt x="39759" y="32602"/>
                    <a:pt x="39759" y="32602"/>
                  </a:cubicBezTo>
                  <a:cubicBezTo>
                    <a:pt x="39759" y="32602"/>
                    <a:pt x="39494" y="31675"/>
                    <a:pt x="38647" y="30172"/>
                  </a:cubicBezTo>
                  <a:close/>
                  <a:moveTo>
                    <a:pt x="40875" y="35646"/>
                  </a:moveTo>
                  <a:lnTo>
                    <a:pt x="40875" y="35646"/>
                  </a:lnTo>
                  <a:cubicBezTo>
                    <a:pt x="40878" y="35831"/>
                    <a:pt x="40883" y="35927"/>
                    <a:pt x="40883" y="35927"/>
                  </a:cubicBezTo>
                  <a:lnTo>
                    <a:pt x="40868" y="35927"/>
                  </a:lnTo>
                  <a:cubicBezTo>
                    <a:pt x="40868" y="35927"/>
                    <a:pt x="40873" y="35831"/>
                    <a:pt x="40875" y="35646"/>
                  </a:cubicBezTo>
                  <a:close/>
                  <a:moveTo>
                    <a:pt x="9901" y="14036"/>
                  </a:moveTo>
                  <a:cubicBezTo>
                    <a:pt x="21176" y="18105"/>
                    <a:pt x="28527" y="21429"/>
                    <a:pt x="32951" y="25081"/>
                  </a:cubicBezTo>
                  <a:cubicBezTo>
                    <a:pt x="39918" y="30845"/>
                    <a:pt x="40171" y="36054"/>
                    <a:pt x="40171" y="36054"/>
                  </a:cubicBezTo>
                  <a:cubicBezTo>
                    <a:pt x="39233" y="31412"/>
                    <a:pt x="35333" y="23930"/>
                    <a:pt x="9901" y="14036"/>
                  </a:cubicBezTo>
                  <a:close/>
                  <a:moveTo>
                    <a:pt x="71859" y="14033"/>
                  </a:moveTo>
                  <a:cubicBezTo>
                    <a:pt x="46404" y="23944"/>
                    <a:pt x="42502" y="31411"/>
                    <a:pt x="41580" y="36054"/>
                  </a:cubicBezTo>
                  <a:cubicBezTo>
                    <a:pt x="41580" y="36054"/>
                    <a:pt x="41833" y="30845"/>
                    <a:pt x="48800" y="25081"/>
                  </a:cubicBezTo>
                  <a:cubicBezTo>
                    <a:pt x="53210" y="21412"/>
                    <a:pt x="60595" y="18103"/>
                    <a:pt x="71859" y="14033"/>
                  </a:cubicBezTo>
                  <a:close/>
                  <a:moveTo>
                    <a:pt x="56522" y="1410"/>
                  </a:moveTo>
                  <a:cubicBezTo>
                    <a:pt x="41901" y="25450"/>
                    <a:pt x="41602" y="31317"/>
                    <a:pt x="41073" y="36101"/>
                  </a:cubicBezTo>
                  <a:cubicBezTo>
                    <a:pt x="41073" y="36101"/>
                    <a:pt x="40836" y="32111"/>
                    <a:pt x="42831" y="25889"/>
                  </a:cubicBezTo>
                  <a:cubicBezTo>
                    <a:pt x="44700" y="20015"/>
                    <a:pt x="49263" y="12911"/>
                    <a:pt x="56522" y="1410"/>
                  </a:cubicBezTo>
                  <a:close/>
                  <a:moveTo>
                    <a:pt x="25237" y="1438"/>
                  </a:moveTo>
                  <a:cubicBezTo>
                    <a:pt x="32491" y="12916"/>
                    <a:pt x="37052" y="20017"/>
                    <a:pt x="38920" y="25889"/>
                  </a:cubicBezTo>
                  <a:cubicBezTo>
                    <a:pt x="40915" y="32111"/>
                    <a:pt x="40678" y="36117"/>
                    <a:pt x="40678" y="36117"/>
                  </a:cubicBezTo>
                  <a:cubicBezTo>
                    <a:pt x="40149" y="31333"/>
                    <a:pt x="39850" y="25453"/>
                    <a:pt x="25237" y="1438"/>
                  </a:cubicBezTo>
                  <a:close/>
                  <a:moveTo>
                    <a:pt x="57382" y="1"/>
                  </a:moveTo>
                  <a:cubicBezTo>
                    <a:pt x="57150" y="378"/>
                    <a:pt x="56922" y="752"/>
                    <a:pt x="56697" y="1121"/>
                  </a:cubicBezTo>
                  <a:lnTo>
                    <a:pt x="56697" y="1121"/>
                  </a:lnTo>
                  <a:lnTo>
                    <a:pt x="56527" y="951"/>
                  </a:lnTo>
                  <a:cubicBezTo>
                    <a:pt x="49164" y="12620"/>
                    <a:pt x="44541" y="19777"/>
                    <a:pt x="42641" y="25714"/>
                  </a:cubicBezTo>
                  <a:cubicBezTo>
                    <a:pt x="41095" y="30535"/>
                    <a:pt x="40890" y="34016"/>
                    <a:pt x="40875" y="35339"/>
                  </a:cubicBezTo>
                  <a:lnTo>
                    <a:pt x="40875" y="35339"/>
                  </a:lnTo>
                  <a:cubicBezTo>
                    <a:pt x="40861" y="34016"/>
                    <a:pt x="40656" y="30535"/>
                    <a:pt x="39110" y="25714"/>
                  </a:cubicBezTo>
                  <a:cubicBezTo>
                    <a:pt x="37210" y="19793"/>
                    <a:pt x="32587" y="12620"/>
                    <a:pt x="25224" y="951"/>
                  </a:cubicBezTo>
                  <a:lnTo>
                    <a:pt x="25054" y="1136"/>
                  </a:lnTo>
                  <a:lnTo>
                    <a:pt x="25054" y="1136"/>
                  </a:lnTo>
                  <a:cubicBezTo>
                    <a:pt x="24829" y="767"/>
                    <a:pt x="24601" y="394"/>
                    <a:pt x="24369" y="17"/>
                  </a:cubicBezTo>
                  <a:lnTo>
                    <a:pt x="24179" y="191"/>
                  </a:lnTo>
                  <a:cubicBezTo>
                    <a:pt x="39474" y="24780"/>
                    <a:pt x="39949" y="32428"/>
                    <a:pt x="39949" y="32428"/>
                  </a:cubicBezTo>
                  <a:cubicBezTo>
                    <a:pt x="39949" y="32428"/>
                    <a:pt x="37353" y="21914"/>
                    <a:pt x="12842" y="9010"/>
                  </a:cubicBezTo>
                  <a:lnTo>
                    <a:pt x="12668" y="9200"/>
                  </a:lnTo>
                  <a:cubicBezTo>
                    <a:pt x="24194" y="15265"/>
                    <a:pt x="30872" y="20804"/>
                    <a:pt x="34712" y="24969"/>
                  </a:cubicBezTo>
                  <a:lnTo>
                    <a:pt x="34712" y="24969"/>
                  </a:lnTo>
                  <a:cubicBezTo>
                    <a:pt x="33810" y="24025"/>
                    <a:pt x="32756" y="23035"/>
                    <a:pt x="31526" y="22025"/>
                  </a:cubicBezTo>
                  <a:cubicBezTo>
                    <a:pt x="27757" y="18938"/>
                    <a:pt x="21883" y="15027"/>
                    <a:pt x="12224" y="9564"/>
                  </a:cubicBezTo>
                  <a:lnTo>
                    <a:pt x="12034" y="9754"/>
                  </a:lnTo>
                  <a:cubicBezTo>
                    <a:pt x="21709" y="15201"/>
                    <a:pt x="27615" y="19096"/>
                    <a:pt x="31336" y="22199"/>
                  </a:cubicBezTo>
                  <a:cubicBezTo>
                    <a:pt x="35357" y="25540"/>
                    <a:pt x="36767" y="27662"/>
                    <a:pt x="37226" y="28533"/>
                  </a:cubicBezTo>
                  <a:lnTo>
                    <a:pt x="37178" y="28501"/>
                  </a:lnTo>
                  <a:cubicBezTo>
                    <a:pt x="36086" y="26728"/>
                    <a:pt x="30892" y="20046"/>
                    <a:pt x="10958" y="11448"/>
                  </a:cubicBezTo>
                  <a:lnTo>
                    <a:pt x="10784" y="11591"/>
                  </a:lnTo>
                  <a:cubicBezTo>
                    <a:pt x="34392" y="21867"/>
                    <a:pt x="37258" y="29119"/>
                    <a:pt x="37258" y="29119"/>
                  </a:cubicBezTo>
                  <a:cubicBezTo>
                    <a:pt x="36054" y="27567"/>
                    <a:pt x="34661" y="26158"/>
                    <a:pt x="33141" y="24907"/>
                  </a:cubicBezTo>
                  <a:cubicBezTo>
                    <a:pt x="28691" y="21218"/>
                    <a:pt x="21266" y="17893"/>
                    <a:pt x="9881" y="13792"/>
                  </a:cubicBezTo>
                  <a:lnTo>
                    <a:pt x="9711" y="13962"/>
                  </a:lnTo>
                  <a:lnTo>
                    <a:pt x="9711" y="13962"/>
                  </a:lnTo>
                  <a:cubicBezTo>
                    <a:pt x="9443" y="13858"/>
                    <a:pt x="9172" y="13754"/>
                    <a:pt x="8899" y="13649"/>
                  </a:cubicBezTo>
                  <a:lnTo>
                    <a:pt x="8725" y="13839"/>
                  </a:lnTo>
                  <a:cubicBezTo>
                    <a:pt x="36482" y="24416"/>
                    <a:pt x="38556" y="32507"/>
                    <a:pt x="38556" y="32507"/>
                  </a:cubicBezTo>
                  <a:cubicBezTo>
                    <a:pt x="38556" y="32507"/>
                    <a:pt x="34835" y="23719"/>
                    <a:pt x="6999" y="17655"/>
                  </a:cubicBezTo>
                  <a:lnTo>
                    <a:pt x="6936" y="17814"/>
                  </a:lnTo>
                  <a:cubicBezTo>
                    <a:pt x="34756" y="23894"/>
                    <a:pt x="38556" y="32681"/>
                    <a:pt x="38556" y="32681"/>
                  </a:cubicBezTo>
                  <a:cubicBezTo>
                    <a:pt x="30892" y="21693"/>
                    <a:pt x="6224" y="19872"/>
                    <a:pt x="6224" y="19872"/>
                  </a:cubicBezTo>
                  <a:cubicBezTo>
                    <a:pt x="2408" y="24400"/>
                    <a:pt x="1632" y="28565"/>
                    <a:pt x="1632" y="28565"/>
                  </a:cubicBezTo>
                  <a:cubicBezTo>
                    <a:pt x="5625" y="28161"/>
                    <a:pt x="9171" y="27984"/>
                    <a:pt x="12321" y="27984"/>
                  </a:cubicBezTo>
                  <a:cubicBezTo>
                    <a:pt x="34984" y="27984"/>
                    <a:pt x="37083" y="37162"/>
                    <a:pt x="37083" y="37162"/>
                  </a:cubicBezTo>
                  <a:cubicBezTo>
                    <a:pt x="37083" y="37162"/>
                    <a:pt x="32541" y="31919"/>
                    <a:pt x="21114" y="31919"/>
                  </a:cubicBezTo>
                  <a:cubicBezTo>
                    <a:pt x="15703" y="31919"/>
                    <a:pt x="8748" y="33095"/>
                    <a:pt x="1" y="36560"/>
                  </a:cubicBezTo>
                  <a:lnTo>
                    <a:pt x="365" y="37463"/>
                  </a:lnTo>
                  <a:cubicBezTo>
                    <a:pt x="9116" y="33989"/>
                    <a:pt x="16074" y="32811"/>
                    <a:pt x="21488" y="32811"/>
                  </a:cubicBezTo>
                  <a:cubicBezTo>
                    <a:pt x="32902" y="32811"/>
                    <a:pt x="37448" y="38049"/>
                    <a:pt x="37448" y="38049"/>
                  </a:cubicBezTo>
                  <a:cubicBezTo>
                    <a:pt x="37448" y="38049"/>
                    <a:pt x="39823" y="37004"/>
                    <a:pt x="40868" y="37004"/>
                  </a:cubicBezTo>
                  <a:lnTo>
                    <a:pt x="40883" y="37004"/>
                  </a:lnTo>
                  <a:cubicBezTo>
                    <a:pt x="41928" y="37004"/>
                    <a:pt x="44303" y="38049"/>
                    <a:pt x="44303" y="38049"/>
                  </a:cubicBezTo>
                  <a:cubicBezTo>
                    <a:pt x="44303" y="38049"/>
                    <a:pt x="48842" y="32811"/>
                    <a:pt x="60251" y="32811"/>
                  </a:cubicBezTo>
                  <a:cubicBezTo>
                    <a:pt x="65663" y="32811"/>
                    <a:pt x="72619" y="33989"/>
                    <a:pt x="81370" y="37463"/>
                  </a:cubicBezTo>
                  <a:lnTo>
                    <a:pt x="81734" y="36560"/>
                  </a:lnTo>
                  <a:cubicBezTo>
                    <a:pt x="72992" y="33095"/>
                    <a:pt x="66039" y="31919"/>
                    <a:pt x="60628" y="31919"/>
                  </a:cubicBezTo>
                  <a:cubicBezTo>
                    <a:pt x="49202" y="31919"/>
                    <a:pt x="44652" y="37162"/>
                    <a:pt x="44652" y="37162"/>
                  </a:cubicBezTo>
                  <a:cubicBezTo>
                    <a:pt x="44652" y="37162"/>
                    <a:pt x="46751" y="27984"/>
                    <a:pt x="69414" y="27984"/>
                  </a:cubicBezTo>
                  <a:cubicBezTo>
                    <a:pt x="72564" y="27984"/>
                    <a:pt x="76110" y="28161"/>
                    <a:pt x="80103" y="28565"/>
                  </a:cubicBezTo>
                  <a:cubicBezTo>
                    <a:pt x="80103" y="28565"/>
                    <a:pt x="79328" y="24400"/>
                    <a:pt x="75527" y="19872"/>
                  </a:cubicBezTo>
                  <a:cubicBezTo>
                    <a:pt x="75527" y="19872"/>
                    <a:pt x="50859" y="21693"/>
                    <a:pt x="43195" y="32681"/>
                  </a:cubicBezTo>
                  <a:lnTo>
                    <a:pt x="43195" y="32681"/>
                  </a:lnTo>
                  <a:cubicBezTo>
                    <a:pt x="43195" y="32681"/>
                    <a:pt x="46995" y="23894"/>
                    <a:pt x="74815" y="17814"/>
                  </a:cubicBezTo>
                  <a:lnTo>
                    <a:pt x="74736" y="17655"/>
                  </a:lnTo>
                  <a:cubicBezTo>
                    <a:pt x="46916" y="23719"/>
                    <a:pt x="43195" y="32507"/>
                    <a:pt x="43195" y="32507"/>
                  </a:cubicBezTo>
                  <a:cubicBezTo>
                    <a:pt x="43195" y="32507"/>
                    <a:pt x="45269" y="24416"/>
                    <a:pt x="73026" y="13839"/>
                  </a:cubicBezTo>
                  <a:lnTo>
                    <a:pt x="72852" y="13649"/>
                  </a:lnTo>
                  <a:cubicBezTo>
                    <a:pt x="72579" y="13754"/>
                    <a:pt x="72308" y="13858"/>
                    <a:pt x="72040" y="13962"/>
                  </a:cubicBezTo>
                  <a:lnTo>
                    <a:pt x="72040" y="13962"/>
                  </a:lnTo>
                  <a:lnTo>
                    <a:pt x="71870" y="13792"/>
                  </a:lnTo>
                  <a:cubicBezTo>
                    <a:pt x="60485" y="17893"/>
                    <a:pt x="53059" y="21218"/>
                    <a:pt x="48610" y="24907"/>
                  </a:cubicBezTo>
                  <a:cubicBezTo>
                    <a:pt x="47090" y="26142"/>
                    <a:pt x="45713" y="27567"/>
                    <a:pt x="44493" y="29119"/>
                  </a:cubicBezTo>
                  <a:cubicBezTo>
                    <a:pt x="44493" y="29119"/>
                    <a:pt x="47359" y="21851"/>
                    <a:pt x="70983" y="11591"/>
                  </a:cubicBezTo>
                  <a:lnTo>
                    <a:pt x="70793" y="11448"/>
                  </a:lnTo>
                  <a:cubicBezTo>
                    <a:pt x="47407" y="21534"/>
                    <a:pt x="44319" y="28976"/>
                    <a:pt x="44319" y="28976"/>
                  </a:cubicBezTo>
                  <a:cubicBezTo>
                    <a:pt x="44319" y="28976"/>
                    <a:pt x="45016" y="26680"/>
                    <a:pt x="50399" y="22199"/>
                  </a:cubicBezTo>
                  <a:cubicBezTo>
                    <a:pt x="54136" y="19080"/>
                    <a:pt x="60042" y="15201"/>
                    <a:pt x="69717" y="9738"/>
                  </a:cubicBezTo>
                  <a:lnTo>
                    <a:pt x="69527" y="9564"/>
                  </a:lnTo>
                  <a:cubicBezTo>
                    <a:pt x="59868" y="15011"/>
                    <a:pt x="53978" y="18938"/>
                    <a:pt x="50225" y="22009"/>
                  </a:cubicBezTo>
                  <a:cubicBezTo>
                    <a:pt x="48994" y="23020"/>
                    <a:pt x="47939" y="24011"/>
                    <a:pt x="47036" y="24956"/>
                  </a:cubicBezTo>
                  <a:lnTo>
                    <a:pt x="47036" y="24956"/>
                  </a:lnTo>
                  <a:cubicBezTo>
                    <a:pt x="50880" y="20793"/>
                    <a:pt x="57560" y="15255"/>
                    <a:pt x="69083" y="9184"/>
                  </a:cubicBezTo>
                  <a:lnTo>
                    <a:pt x="68909" y="9010"/>
                  </a:lnTo>
                  <a:cubicBezTo>
                    <a:pt x="44398" y="21899"/>
                    <a:pt x="41802" y="32412"/>
                    <a:pt x="41802" y="32412"/>
                  </a:cubicBezTo>
                  <a:cubicBezTo>
                    <a:pt x="41802" y="32412"/>
                    <a:pt x="42277" y="24764"/>
                    <a:pt x="57572" y="191"/>
                  </a:cubicBezTo>
                  <a:lnTo>
                    <a:pt x="57382" y="1"/>
                  </a:lnTo>
                  <a:close/>
                </a:path>
              </a:pathLst>
            </a:custGeom>
            <a:solidFill>
              <a:srgbClr val="FEF6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45"/>
            <p:cNvSpPr/>
            <p:nvPr/>
          </p:nvSpPr>
          <p:spPr>
            <a:xfrm>
              <a:off x="3324060" y="3978176"/>
              <a:ext cx="1127979" cy="277073"/>
            </a:xfrm>
            <a:custGeom>
              <a:avLst/>
              <a:gdLst/>
              <a:ahLst/>
              <a:cxnLst/>
              <a:rect l="l" t="t" r="r" b="b"/>
              <a:pathLst>
                <a:path w="37068" h="9106" extrusionOk="0">
                  <a:moveTo>
                    <a:pt x="15581" y="1"/>
                  </a:moveTo>
                  <a:cubicBezTo>
                    <a:pt x="9533" y="2360"/>
                    <a:pt x="1" y="8503"/>
                    <a:pt x="1" y="8503"/>
                  </a:cubicBezTo>
                  <a:cubicBezTo>
                    <a:pt x="8743" y="5038"/>
                    <a:pt x="15694" y="3862"/>
                    <a:pt x="21103" y="3862"/>
                  </a:cubicBezTo>
                  <a:cubicBezTo>
                    <a:pt x="32525" y="3862"/>
                    <a:pt x="37067" y="9105"/>
                    <a:pt x="37067" y="9105"/>
                  </a:cubicBezTo>
                  <a:cubicBezTo>
                    <a:pt x="37067" y="9105"/>
                    <a:pt x="35167" y="824"/>
                    <a:pt x="15581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45"/>
            <p:cNvSpPr/>
            <p:nvPr/>
          </p:nvSpPr>
          <p:spPr>
            <a:xfrm>
              <a:off x="3512930" y="3700182"/>
              <a:ext cx="983893" cy="418713"/>
            </a:xfrm>
            <a:custGeom>
              <a:avLst/>
              <a:gdLst/>
              <a:ahLst/>
              <a:cxnLst/>
              <a:rect l="l" t="t" r="r" b="b"/>
              <a:pathLst>
                <a:path w="32333" h="13761" extrusionOk="0">
                  <a:moveTo>
                    <a:pt x="5368" y="1"/>
                  </a:moveTo>
                  <a:lnTo>
                    <a:pt x="1" y="951"/>
                  </a:lnTo>
                  <a:cubicBezTo>
                    <a:pt x="1" y="951"/>
                    <a:pt x="24669" y="2772"/>
                    <a:pt x="32333" y="13760"/>
                  </a:cubicBezTo>
                  <a:cubicBezTo>
                    <a:pt x="32333" y="13760"/>
                    <a:pt x="28960" y="5970"/>
                    <a:pt x="5368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45"/>
            <p:cNvSpPr/>
            <p:nvPr/>
          </p:nvSpPr>
          <p:spPr>
            <a:xfrm>
              <a:off x="3536543" y="3639477"/>
              <a:ext cx="960280" cy="474121"/>
            </a:xfrm>
            <a:custGeom>
              <a:avLst/>
              <a:gdLst/>
              <a:ahLst/>
              <a:cxnLst/>
              <a:rect l="l" t="t" r="r" b="b"/>
              <a:pathLst>
                <a:path w="31557" h="15582" extrusionOk="0">
                  <a:moveTo>
                    <a:pt x="9311" y="1"/>
                  </a:moveTo>
                  <a:lnTo>
                    <a:pt x="0" y="729"/>
                  </a:lnTo>
                  <a:cubicBezTo>
                    <a:pt x="27836" y="6793"/>
                    <a:pt x="31557" y="15581"/>
                    <a:pt x="31557" y="15581"/>
                  </a:cubicBezTo>
                  <a:cubicBezTo>
                    <a:pt x="31557" y="15581"/>
                    <a:pt x="29878" y="9026"/>
                    <a:pt x="9311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45"/>
            <p:cNvSpPr/>
            <p:nvPr/>
          </p:nvSpPr>
          <p:spPr>
            <a:xfrm>
              <a:off x="3594357" y="3539763"/>
              <a:ext cx="951607" cy="681728"/>
            </a:xfrm>
            <a:custGeom>
              <a:avLst/>
              <a:gdLst/>
              <a:ahLst/>
              <a:cxnLst/>
              <a:rect l="l" t="t" r="r" b="b"/>
              <a:pathLst>
                <a:path w="31272" h="22405" extrusionOk="0">
                  <a:moveTo>
                    <a:pt x="0" y="0"/>
                  </a:moveTo>
                  <a:lnTo>
                    <a:pt x="792" y="317"/>
                  </a:lnTo>
                  <a:cubicBezTo>
                    <a:pt x="925" y="365"/>
                    <a:pt x="1057" y="413"/>
                    <a:pt x="1189" y="460"/>
                  </a:cubicBezTo>
                  <a:lnTo>
                    <a:pt x="1189" y="460"/>
                  </a:lnTo>
                  <a:cubicBezTo>
                    <a:pt x="798" y="307"/>
                    <a:pt x="402" y="154"/>
                    <a:pt x="0" y="0"/>
                  </a:cubicBezTo>
                  <a:close/>
                  <a:moveTo>
                    <a:pt x="1189" y="460"/>
                  </a:moveTo>
                  <a:cubicBezTo>
                    <a:pt x="26468" y="10333"/>
                    <a:pt x="30336" y="17774"/>
                    <a:pt x="31272" y="22405"/>
                  </a:cubicBezTo>
                  <a:cubicBezTo>
                    <a:pt x="31272" y="22405"/>
                    <a:pt x="31003" y="17196"/>
                    <a:pt x="24052" y="11432"/>
                  </a:cubicBezTo>
                  <a:cubicBezTo>
                    <a:pt x="19654" y="7802"/>
                    <a:pt x="12349" y="4496"/>
                    <a:pt x="1189" y="46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45"/>
            <p:cNvSpPr/>
            <p:nvPr/>
          </p:nvSpPr>
          <p:spPr>
            <a:xfrm>
              <a:off x="3624238" y="3542654"/>
              <a:ext cx="833082" cy="468310"/>
            </a:xfrm>
            <a:custGeom>
              <a:avLst/>
              <a:gdLst/>
              <a:ahLst/>
              <a:cxnLst/>
              <a:rect l="l" t="t" r="r" b="b"/>
              <a:pathLst>
                <a:path w="27377" h="15391" extrusionOk="0">
                  <a:moveTo>
                    <a:pt x="5637" y="0"/>
                  </a:moveTo>
                  <a:lnTo>
                    <a:pt x="0" y="48"/>
                  </a:lnTo>
                  <a:cubicBezTo>
                    <a:pt x="11385" y="4149"/>
                    <a:pt x="18810" y="7474"/>
                    <a:pt x="23260" y="11163"/>
                  </a:cubicBezTo>
                  <a:cubicBezTo>
                    <a:pt x="24780" y="12414"/>
                    <a:pt x="26173" y="13823"/>
                    <a:pt x="27377" y="15391"/>
                  </a:cubicBezTo>
                  <a:cubicBezTo>
                    <a:pt x="27377" y="15391"/>
                    <a:pt x="24906" y="9120"/>
                    <a:pt x="5637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45"/>
            <p:cNvSpPr/>
            <p:nvPr/>
          </p:nvSpPr>
          <p:spPr>
            <a:xfrm>
              <a:off x="3657466" y="3471329"/>
              <a:ext cx="799366" cy="521314"/>
            </a:xfrm>
            <a:custGeom>
              <a:avLst/>
              <a:gdLst/>
              <a:ahLst/>
              <a:cxnLst/>
              <a:rect l="l" t="t" r="r" b="b"/>
              <a:pathLst>
                <a:path w="26269" h="17133" extrusionOk="0">
                  <a:moveTo>
                    <a:pt x="16" y="1"/>
                  </a:moveTo>
                  <a:lnTo>
                    <a:pt x="1" y="48"/>
                  </a:lnTo>
                  <a:cubicBezTo>
                    <a:pt x="19650" y="8535"/>
                    <a:pt x="24970" y="15138"/>
                    <a:pt x="26158" y="17038"/>
                  </a:cubicBezTo>
                  <a:lnTo>
                    <a:pt x="26269" y="17133"/>
                  </a:lnTo>
                  <a:cubicBezTo>
                    <a:pt x="25809" y="16262"/>
                    <a:pt x="24384" y="14140"/>
                    <a:pt x="20379" y="10799"/>
                  </a:cubicBezTo>
                  <a:cubicBezTo>
                    <a:pt x="17243" y="8187"/>
                    <a:pt x="12573" y="5020"/>
                    <a:pt x="5447" y="84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45"/>
            <p:cNvSpPr/>
            <p:nvPr/>
          </p:nvSpPr>
          <p:spPr>
            <a:xfrm>
              <a:off x="3695532" y="3415463"/>
              <a:ext cx="687109" cy="471200"/>
            </a:xfrm>
            <a:custGeom>
              <a:avLst/>
              <a:gdLst/>
              <a:ahLst/>
              <a:cxnLst/>
              <a:rect l="l" t="t" r="r" b="b"/>
              <a:pathLst>
                <a:path w="22580" h="15486" extrusionOk="0">
                  <a:moveTo>
                    <a:pt x="0" y="0"/>
                  </a:moveTo>
                  <a:cubicBezTo>
                    <a:pt x="9675" y="5447"/>
                    <a:pt x="15549" y="9374"/>
                    <a:pt x="19302" y="12461"/>
                  </a:cubicBezTo>
                  <a:cubicBezTo>
                    <a:pt x="20458" y="13395"/>
                    <a:pt x="21550" y="14409"/>
                    <a:pt x="22579" y="15485"/>
                  </a:cubicBezTo>
                  <a:cubicBezTo>
                    <a:pt x="18953" y="11543"/>
                    <a:pt x="12778" y="6334"/>
                    <a:pt x="2312" y="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45"/>
            <p:cNvSpPr/>
            <p:nvPr/>
          </p:nvSpPr>
          <p:spPr>
            <a:xfrm>
              <a:off x="3714794" y="3398605"/>
              <a:ext cx="824440" cy="712095"/>
            </a:xfrm>
            <a:custGeom>
              <a:avLst/>
              <a:gdLst/>
              <a:ahLst/>
              <a:cxnLst/>
              <a:rect l="l" t="t" r="r" b="b"/>
              <a:pathLst>
                <a:path w="27093" h="23403" extrusionOk="0">
                  <a:moveTo>
                    <a:pt x="1" y="0"/>
                  </a:moveTo>
                  <a:lnTo>
                    <a:pt x="1" y="0"/>
                  </a:lnTo>
                  <a:cubicBezTo>
                    <a:pt x="24496" y="12904"/>
                    <a:pt x="27092" y="23402"/>
                    <a:pt x="27092" y="23402"/>
                  </a:cubicBezTo>
                  <a:cubicBezTo>
                    <a:pt x="27092" y="23402"/>
                    <a:pt x="26871" y="19745"/>
                    <a:pt x="21661" y="9342"/>
                  </a:cubicBezTo>
                  <a:cubicBezTo>
                    <a:pt x="17149" y="5748"/>
                    <a:pt x="11670" y="2644"/>
                    <a:pt x="11670" y="26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45"/>
            <p:cNvSpPr/>
            <p:nvPr/>
          </p:nvSpPr>
          <p:spPr>
            <a:xfrm>
              <a:off x="4065088" y="3124962"/>
              <a:ext cx="503982" cy="1097976"/>
            </a:xfrm>
            <a:custGeom>
              <a:avLst/>
              <a:gdLst/>
              <a:ahLst/>
              <a:cxnLst/>
              <a:rect l="l" t="t" r="r" b="b"/>
              <a:pathLst>
                <a:path w="16562" h="36085" extrusionOk="0">
                  <a:moveTo>
                    <a:pt x="0" y="0"/>
                  </a:moveTo>
                  <a:lnTo>
                    <a:pt x="12" y="19"/>
                  </a:lnTo>
                  <a:lnTo>
                    <a:pt x="12" y="19"/>
                  </a:lnTo>
                  <a:cubicBezTo>
                    <a:pt x="8" y="13"/>
                    <a:pt x="4" y="7"/>
                    <a:pt x="0" y="0"/>
                  </a:cubicBezTo>
                  <a:close/>
                  <a:moveTo>
                    <a:pt x="13" y="20"/>
                  </a:moveTo>
                  <a:lnTo>
                    <a:pt x="13" y="20"/>
                  </a:lnTo>
                  <a:cubicBezTo>
                    <a:pt x="15485" y="25210"/>
                    <a:pt x="15786" y="31225"/>
                    <a:pt x="16324" y="36084"/>
                  </a:cubicBezTo>
                  <a:cubicBezTo>
                    <a:pt x="16324" y="36084"/>
                    <a:pt x="16562" y="32094"/>
                    <a:pt x="14567" y="25872"/>
                  </a:cubicBezTo>
                  <a:cubicBezTo>
                    <a:pt x="12667" y="19950"/>
                    <a:pt x="8043" y="12777"/>
                    <a:pt x="681" y="1108"/>
                  </a:cubicBezTo>
                  <a:lnTo>
                    <a:pt x="13" y="2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45"/>
            <p:cNvSpPr/>
            <p:nvPr/>
          </p:nvSpPr>
          <p:spPr>
            <a:xfrm>
              <a:off x="4091074" y="3153352"/>
              <a:ext cx="952124" cy="1036817"/>
            </a:xfrm>
            <a:custGeom>
              <a:avLst/>
              <a:gdLst/>
              <a:ahLst/>
              <a:cxnLst/>
              <a:rect l="l" t="t" r="r" b="b"/>
              <a:pathLst>
                <a:path w="31289" h="34075" extrusionOk="0">
                  <a:moveTo>
                    <a:pt x="1" y="1"/>
                  </a:moveTo>
                  <a:lnTo>
                    <a:pt x="1" y="1"/>
                  </a:lnTo>
                  <a:cubicBezTo>
                    <a:pt x="7379" y="11670"/>
                    <a:pt x="11987" y="18827"/>
                    <a:pt x="13887" y="24764"/>
                  </a:cubicBezTo>
                  <a:cubicBezTo>
                    <a:pt x="15312" y="29230"/>
                    <a:pt x="15597" y="32539"/>
                    <a:pt x="15645" y="34075"/>
                  </a:cubicBezTo>
                  <a:lnTo>
                    <a:pt x="15660" y="34075"/>
                  </a:lnTo>
                  <a:lnTo>
                    <a:pt x="15660" y="33805"/>
                  </a:lnTo>
                  <a:lnTo>
                    <a:pt x="15945" y="30987"/>
                  </a:lnTo>
                  <a:cubicBezTo>
                    <a:pt x="16262" y="28865"/>
                    <a:pt x="16753" y="26791"/>
                    <a:pt x="17418" y="24764"/>
                  </a:cubicBezTo>
                  <a:cubicBezTo>
                    <a:pt x="19302" y="18843"/>
                    <a:pt x="23926" y="11670"/>
                    <a:pt x="31288" y="1"/>
                  </a:cubicBezTo>
                  <a:lnTo>
                    <a:pt x="31288" y="1"/>
                  </a:lnTo>
                  <a:lnTo>
                    <a:pt x="24480" y="5289"/>
                  </a:lnTo>
                  <a:cubicBezTo>
                    <a:pt x="24480" y="5289"/>
                    <a:pt x="17355" y="15977"/>
                    <a:pt x="15645" y="22374"/>
                  </a:cubicBezTo>
                  <a:cubicBezTo>
                    <a:pt x="13950" y="15993"/>
                    <a:pt x="6809" y="5289"/>
                    <a:pt x="6809" y="528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45"/>
            <p:cNvSpPr/>
            <p:nvPr/>
          </p:nvSpPr>
          <p:spPr>
            <a:xfrm>
              <a:off x="4567099" y="3153352"/>
              <a:ext cx="476077" cy="1035843"/>
            </a:xfrm>
            <a:custGeom>
              <a:avLst/>
              <a:gdLst/>
              <a:ahLst/>
              <a:cxnLst/>
              <a:rect l="l" t="t" r="r" b="b"/>
              <a:pathLst>
                <a:path w="15645" h="34043" extrusionOk="0">
                  <a:moveTo>
                    <a:pt x="15644" y="1"/>
                  </a:moveTo>
                  <a:lnTo>
                    <a:pt x="8836" y="5289"/>
                  </a:lnTo>
                  <a:cubicBezTo>
                    <a:pt x="8836" y="5289"/>
                    <a:pt x="1711" y="15977"/>
                    <a:pt x="1" y="22374"/>
                  </a:cubicBezTo>
                  <a:lnTo>
                    <a:pt x="1" y="34043"/>
                  </a:lnTo>
                  <a:lnTo>
                    <a:pt x="16" y="34043"/>
                  </a:lnTo>
                  <a:lnTo>
                    <a:pt x="16" y="33790"/>
                  </a:lnTo>
                  <a:lnTo>
                    <a:pt x="301" y="30971"/>
                  </a:lnTo>
                  <a:cubicBezTo>
                    <a:pt x="618" y="28865"/>
                    <a:pt x="1109" y="26791"/>
                    <a:pt x="1774" y="24764"/>
                  </a:cubicBezTo>
                  <a:cubicBezTo>
                    <a:pt x="3658" y="18843"/>
                    <a:pt x="8282" y="11670"/>
                    <a:pt x="15644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45"/>
            <p:cNvSpPr/>
            <p:nvPr/>
          </p:nvSpPr>
          <p:spPr>
            <a:xfrm>
              <a:off x="4091561" y="3153352"/>
              <a:ext cx="475590" cy="1036817"/>
            </a:xfrm>
            <a:custGeom>
              <a:avLst/>
              <a:gdLst/>
              <a:ahLst/>
              <a:cxnLst/>
              <a:rect l="l" t="t" r="r" b="b"/>
              <a:pathLst>
                <a:path w="15629" h="34075" extrusionOk="0">
                  <a:moveTo>
                    <a:pt x="1" y="1"/>
                  </a:moveTo>
                  <a:lnTo>
                    <a:pt x="1" y="1"/>
                  </a:lnTo>
                  <a:cubicBezTo>
                    <a:pt x="7363" y="11670"/>
                    <a:pt x="11971" y="18827"/>
                    <a:pt x="13871" y="24764"/>
                  </a:cubicBezTo>
                  <a:cubicBezTo>
                    <a:pt x="15296" y="29230"/>
                    <a:pt x="15581" y="32539"/>
                    <a:pt x="15629" y="34075"/>
                  </a:cubicBezTo>
                  <a:lnTo>
                    <a:pt x="15629" y="22358"/>
                  </a:lnTo>
                  <a:cubicBezTo>
                    <a:pt x="13934" y="15977"/>
                    <a:pt x="6809" y="5289"/>
                    <a:pt x="6809" y="528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45"/>
            <p:cNvSpPr/>
            <p:nvPr/>
          </p:nvSpPr>
          <p:spPr>
            <a:xfrm>
              <a:off x="4657198" y="3959859"/>
              <a:ext cx="1100501" cy="317055"/>
            </a:xfrm>
            <a:custGeom>
              <a:avLst/>
              <a:gdLst/>
              <a:ahLst/>
              <a:cxnLst/>
              <a:rect l="l" t="t" r="r" b="b"/>
              <a:pathLst>
                <a:path w="36165" h="10420" extrusionOk="0">
                  <a:moveTo>
                    <a:pt x="26294" y="1"/>
                  </a:moveTo>
                  <a:cubicBezTo>
                    <a:pt x="19460" y="1"/>
                    <a:pt x="12553" y="711"/>
                    <a:pt x="6508" y="3611"/>
                  </a:cubicBezTo>
                  <a:cubicBezTo>
                    <a:pt x="3547" y="5100"/>
                    <a:pt x="1410" y="7427"/>
                    <a:pt x="0" y="10404"/>
                  </a:cubicBezTo>
                  <a:lnTo>
                    <a:pt x="64" y="10420"/>
                  </a:lnTo>
                  <a:cubicBezTo>
                    <a:pt x="460" y="9707"/>
                    <a:pt x="855" y="8963"/>
                    <a:pt x="1315" y="8282"/>
                  </a:cubicBezTo>
                  <a:cubicBezTo>
                    <a:pt x="5835" y="1582"/>
                    <a:pt x="16731" y="222"/>
                    <a:pt x="26223" y="222"/>
                  </a:cubicBezTo>
                  <a:cubicBezTo>
                    <a:pt x="29898" y="222"/>
                    <a:pt x="33362" y="426"/>
                    <a:pt x="36165" y="603"/>
                  </a:cubicBezTo>
                  <a:cubicBezTo>
                    <a:pt x="36149" y="524"/>
                    <a:pt x="36117" y="429"/>
                    <a:pt x="36085" y="334"/>
                  </a:cubicBezTo>
                  <a:cubicBezTo>
                    <a:pt x="32910" y="168"/>
                    <a:pt x="29610" y="1"/>
                    <a:pt x="2629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45"/>
            <p:cNvSpPr/>
            <p:nvPr/>
          </p:nvSpPr>
          <p:spPr>
            <a:xfrm>
              <a:off x="4652391" y="3943671"/>
              <a:ext cx="1099527" cy="331325"/>
            </a:xfrm>
            <a:custGeom>
              <a:avLst/>
              <a:gdLst/>
              <a:ahLst/>
              <a:cxnLst/>
              <a:rect l="l" t="t" r="r" b="b"/>
              <a:pathLst>
                <a:path w="36133" h="10889" extrusionOk="0">
                  <a:moveTo>
                    <a:pt x="27934" y="1"/>
                  </a:moveTo>
                  <a:cubicBezTo>
                    <a:pt x="20542" y="1"/>
                    <a:pt x="12971" y="704"/>
                    <a:pt x="6460" y="3890"/>
                  </a:cubicBezTo>
                  <a:cubicBezTo>
                    <a:pt x="3452" y="5442"/>
                    <a:pt x="1346" y="7769"/>
                    <a:pt x="0" y="10873"/>
                  </a:cubicBezTo>
                  <a:lnTo>
                    <a:pt x="63" y="10888"/>
                  </a:lnTo>
                  <a:cubicBezTo>
                    <a:pt x="412" y="10144"/>
                    <a:pt x="808" y="9432"/>
                    <a:pt x="1235" y="8719"/>
                  </a:cubicBezTo>
                  <a:cubicBezTo>
                    <a:pt x="5896" y="1565"/>
                    <a:pt x="17832" y="228"/>
                    <a:pt x="27710" y="228"/>
                  </a:cubicBezTo>
                  <a:cubicBezTo>
                    <a:pt x="30818" y="228"/>
                    <a:pt x="33722" y="361"/>
                    <a:pt x="36133" y="486"/>
                  </a:cubicBezTo>
                  <a:cubicBezTo>
                    <a:pt x="36101" y="391"/>
                    <a:pt x="36069" y="296"/>
                    <a:pt x="36038" y="201"/>
                  </a:cubicBezTo>
                  <a:cubicBezTo>
                    <a:pt x="33403" y="98"/>
                    <a:pt x="30681" y="1"/>
                    <a:pt x="2793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45"/>
            <p:cNvSpPr/>
            <p:nvPr/>
          </p:nvSpPr>
          <p:spPr>
            <a:xfrm>
              <a:off x="4647066" y="3926844"/>
              <a:ext cx="1097641" cy="346204"/>
            </a:xfrm>
            <a:custGeom>
              <a:avLst/>
              <a:gdLst/>
              <a:ahLst/>
              <a:cxnLst/>
              <a:rect l="l" t="t" r="r" b="b"/>
              <a:pathLst>
                <a:path w="36071" h="11378" extrusionOk="0">
                  <a:moveTo>
                    <a:pt x="29732" y="0"/>
                  </a:moveTo>
                  <a:cubicBezTo>
                    <a:pt x="21757" y="0"/>
                    <a:pt x="13468" y="685"/>
                    <a:pt x="6445" y="4190"/>
                  </a:cubicBezTo>
                  <a:cubicBezTo>
                    <a:pt x="3484" y="5710"/>
                    <a:pt x="1204" y="8259"/>
                    <a:pt x="1" y="11346"/>
                  </a:cubicBezTo>
                  <a:lnTo>
                    <a:pt x="64" y="11378"/>
                  </a:lnTo>
                  <a:cubicBezTo>
                    <a:pt x="381" y="10618"/>
                    <a:pt x="761" y="9890"/>
                    <a:pt x="1173" y="9193"/>
                  </a:cubicBezTo>
                  <a:cubicBezTo>
                    <a:pt x="5990" y="1493"/>
                    <a:pt x="19266" y="231"/>
                    <a:pt x="29493" y="231"/>
                  </a:cubicBezTo>
                  <a:cubicBezTo>
                    <a:pt x="31906" y="231"/>
                    <a:pt x="34148" y="301"/>
                    <a:pt x="36070" y="374"/>
                  </a:cubicBezTo>
                  <a:cubicBezTo>
                    <a:pt x="36038" y="279"/>
                    <a:pt x="36007" y="199"/>
                    <a:pt x="35975" y="104"/>
                  </a:cubicBezTo>
                  <a:cubicBezTo>
                    <a:pt x="33936" y="48"/>
                    <a:pt x="31845" y="0"/>
                    <a:pt x="2973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45"/>
            <p:cNvSpPr/>
            <p:nvPr/>
          </p:nvSpPr>
          <p:spPr>
            <a:xfrm>
              <a:off x="4641771" y="3908708"/>
              <a:ext cx="1095206" cy="362422"/>
            </a:xfrm>
            <a:custGeom>
              <a:avLst/>
              <a:gdLst/>
              <a:ahLst/>
              <a:cxnLst/>
              <a:rect l="l" t="t" r="r" b="b"/>
              <a:pathLst>
                <a:path w="35991" h="11911" extrusionOk="0">
                  <a:moveTo>
                    <a:pt x="32035" y="0"/>
                  </a:moveTo>
                  <a:cubicBezTo>
                    <a:pt x="23244" y="0"/>
                    <a:pt x="13376" y="673"/>
                    <a:pt x="5907" y="4849"/>
                  </a:cubicBezTo>
                  <a:cubicBezTo>
                    <a:pt x="3152" y="6401"/>
                    <a:pt x="1062" y="8902"/>
                    <a:pt x="1" y="11879"/>
                  </a:cubicBezTo>
                  <a:lnTo>
                    <a:pt x="64" y="11911"/>
                  </a:lnTo>
                  <a:cubicBezTo>
                    <a:pt x="365" y="11151"/>
                    <a:pt x="713" y="10406"/>
                    <a:pt x="1109" y="9710"/>
                  </a:cubicBezTo>
                  <a:cubicBezTo>
                    <a:pt x="6109" y="1403"/>
                    <a:pt x="20941" y="241"/>
                    <a:pt x="31394" y="241"/>
                  </a:cubicBezTo>
                  <a:cubicBezTo>
                    <a:pt x="33056" y="241"/>
                    <a:pt x="34607" y="270"/>
                    <a:pt x="35991" y="305"/>
                  </a:cubicBezTo>
                  <a:cubicBezTo>
                    <a:pt x="35959" y="210"/>
                    <a:pt x="35912" y="115"/>
                    <a:pt x="35880" y="35"/>
                  </a:cubicBezTo>
                  <a:cubicBezTo>
                    <a:pt x="34630" y="15"/>
                    <a:pt x="33344" y="0"/>
                    <a:pt x="3203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45"/>
            <p:cNvSpPr/>
            <p:nvPr/>
          </p:nvSpPr>
          <p:spPr>
            <a:xfrm>
              <a:off x="4636963" y="3889051"/>
              <a:ext cx="1091342" cy="379674"/>
            </a:xfrm>
            <a:custGeom>
              <a:avLst/>
              <a:gdLst/>
              <a:ahLst/>
              <a:cxnLst/>
              <a:rect l="l" t="t" r="r" b="b"/>
              <a:pathLst>
                <a:path w="35864" h="12478" extrusionOk="0">
                  <a:moveTo>
                    <a:pt x="35737" y="1"/>
                  </a:moveTo>
                  <a:cubicBezTo>
                    <a:pt x="26079" y="1"/>
                    <a:pt x="14425" y="365"/>
                    <a:pt x="5875" y="5242"/>
                  </a:cubicBezTo>
                  <a:cubicBezTo>
                    <a:pt x="3088" y="6825"/>
                    <a:pt x="982" y="9406"/>
                    <a:pt x="0" y="12462"/>
                  </a:cubicBezTo>
                  <a:lnTo>
                    <a:pt x="48" y="12478"/>
                  </a:lnTo>
                  <a:cubicBezTo>
                    <a:pt x="317" y="11717"/>
                    <a:pt x="650" y="10973"/>
                    <a:pt x="1045" y="10261"/>
                  </a:cubicBezTo>
                  <a:cubicBezTo>
                    <a:pt x="6276" y="1214"/>
                    <a:pt x="23189" y="257"/>
                    <a:pt x="33640" y="257"/>
                  </a:cubicBezTo>
                  <a:cubicBezTo>
                    <a:pt x="34420" y="257"/>
                    <a:pt x="35163" y="262"/>
                    <a:pt x="35864" y="270"/>
                  </a:cubicBezTo>
                  <a:lnTo>
                    <a:pt x="35737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45"/>
            <p:cNvSpPr/>
            <p:nvPr/>
          </p:nvSpPr>
          <p:spPr>
            <a:xfrm>
              <a:off x="4631669" y="3868817"/>
              <a:ext cx="1085560" cy="397992"/>
            </a:xfrm>
            <a:custGeom>
              <a:avLst/>
              <a:gdLst/>
              <a:ahLst/>
              <a:cxnLst/>
              <a:rect l="l" t="t" r="r" b="b"/>
              <a:pathLst>
                <a:path w="35674" h="13080" extrusionOk="0">
                  <a:moveTo>
                    <a:pt x="35594" y="1"/>
                  </a:moveTo>
                  <a:cubicBezTo>
                    <a:pt x="25888" y="127"/>
                    <a:pt x="14393" y="697"/>
                    <a:pt x="5859" y="5653"/>
                  </a:cubicBezTo>
                  <a:cubicBezTo>
                    <a:pt x="3009" y="7363"/>
                    <a:pt x="919" y="9865"/>
                    <a:pt x="0" y="13063"/>
                  </a:cubicBezTo>
                  <a:lnTo>
                    <a:pt x="48" y="13079"/>
                  </a:lnTo>
                  <a:cubicBezTo>
                    <a:pt x="301" y="12319"/>
                    <a:pt x="602" y="11559"/>
                    <a:pt x="982" y="10847"/>
                  </a:cubicBezTo>
                  <a:cubicBezTo>
                    <a:pt x="6413" y="1030"/>
                    <a:pt x="25603" y="286"/>
                    <a:pt x="35674" y="270"/>
                  </a:cubicBezTo>
                  <a:lnTo>
                    <a:pt x="35674" y="175"/>
                  </a:lnTo>
                  <a:lnTo>
                    <a:pt x="35594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45"/>
            <p:cNvSpPr/>
            <p:nvPr/>
          </p:nvSpPr>
          <p:spPr>
            <a:xfrm>
              <a:off x="4626374" y="3848582"/>
              <a:ext cx="1079778" cy="416765"/>
            </a:xfrm>
            <a:custGeom>
              <a:avLst/>
              <a:gdLst/>
              <a:ahLst/>
              <a:cxnLst/>
              <a:rect l="l" t="t" r="r" b="b"/>
              <a:pathLst>
                <a:path w="35484" h="13697" extrusionOk="0">
                  <a:moveTo>
                    <a:pt x="35404" y="1"/>
                  </a:moveTo>
                  <a:cubicBezTo>
                    <a:pt x="25682" y="270"/>
                    <a:pt x="14377" y="1046"/>
                    <a:pt x="5843" y="6081"/>
                  </a:cubicBezTo>
                  <a:cubicBezTo>
                    <a:pt x="2993" y="7822"/>
                    <a:pt x="839" y="10403"/>
                    <a:pt x="0" y="13681"/>
                  </a:cubicBezTo>
                  <a:lnTo>
                    <a:pt x="48" y="13697"/>
                  </a:lnTo>
                  <a:cubicBezTo>
                    <a:pt x="269" y="12905"/>
                    <a:pt x="554" y="12145"/>
                    <a:pt x="918" y="11417"/>
                  </a:cubicBezTo>
                  <a:cubicBezTo>
                    <a:pt x="6175" y="1536"/>
                    <a:pt x="25413" y="412"/>
                    <a:pt x="35483" y="254"/>
                  </a:cubicBezTo>
                  <a:lnTo>
                    <a:pt x="35483" y="143"/>
                  </a:lnTo>
                  <a:lnTo>
                    <a:pt x="35404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45"/>
            <p:cNvSpPr/>
            <p:nvPr/>
          </p:nvSpPr>
          <p:spPr>
            <a:xfrm>
              <a:off x="4621049" y="3827860"/>
              <a:ext cx="1074027" cy="435083"/>
            </a:xfrm>
            <a:custGeom>
              <a:avLst/>
              <a:gdLst/>
              <a:ahLst/>
              <a:cxnLst/>
              <a:rect l="l" t="t" r="r" b="b"/>
              <a:pathLst>
                <a:path w="35295" h="14299" extrusionOk="0">
                  <a:moveTo>
                    <a:pt x="35199" y="1"/>
                  </a:moveTo>
                  <a:cubicBezTo>
                    <a:pt x="25002" y="349"/>
                    <a:pt x="2614" y="2122"/>
                    <a:pt x="1" y="14283"/>
                  </a:cubicBezTo>
                  <a:lnTo>
                    <a:pt x="48" y="14298"/>
                  </a:lnTo>
                  <a:cubicBezTo>
                    <a:pt x="238" y="13523"/>
                    <a:pt x="508" y="12747"/>
                    <a:pt x="856" y="12018"/>
                  </a:cubicBezTo>
                  <a:cubicBezTo>
                    <a:pt x="5939" y="2043"/>
                    <a:pt x="25240" y="555"/>
                    <a:pt x="35294" y="270"/>
                  </a:cubicBezTo>
                  <a:lnTo>
                    <a:pt x="35294" y="143"/>
                  </a:lnTo>
                  <a:lnTo>
                    <a:pt x="35199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45"/>
            <p:cNvSpPr/>
            <p:nvPr/>
          </p:nvSpPr>
          <p:spPr>
            <a:xfrm>
              <a:off x="4615755" y="3807138"/>
              <a:ext cx="1067758" cy="454343"/>
            </a:xfrm>
            <a:custGeom>
              <a:avLst/>
              <a:gdLst/>
              <a:ahLst/>
              <a:cxnLst/>
              <a:rect l="l" t="t" r="r" b="b"/>
              <a:pathLst>
                <a:path w="35089" h="14932" extrusionOk="0">
                  <a:moveTo>
                    <a:pt x="34962" y="1"/>
                  </a:moveTo>
                  <a:cubicBezTo>
                    <a:pt x="24796" y="492"/>
                    <a:pt x="2328" y="2693"/>
                    <a:pt x="1" y="14916"/>
                  </a:cubicBezTo>
                  <a:lnTo>
                    <a:pt x="48" y="14932"/>
                  </a:lnTo>
                  <a:cubicBezTo>
                    <a:pt x="207" y="14124"/>
                    <a:pt x="460" y="13349"/>
                    <a:pt x="792" y="12604"/>
                  </a:cubicBezTo>
                  <a:cubicBezTo>
                    <a:pt x="5701" y="2566"/>
                    <a:pt x="25050" y="698"/>
                    <a:pt x="35088" y="270"/>
                  </a:cubicBezTo>
                  <a:lnTo>
                    <a:pt x="35088" y="223"/>
                  </a:lnTo>
                  <a:cubicBezTo>
                    <a:pt x="35057" y="143"/>
                    <a:pt x="35009" y="80"/>
                    <a:pt x="3496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45"/>
            <p:cNvSpPr/>
            <p:nvPr/>
          </p:nvSpPr>
          <p:spPr>
            <a:xfrm>
              <a:off x="4610460" y="3786903"/>
              <a:ext cx="1061003" cy="472661"/>
            </a:xfrm>
            <a:custGeom>
              <a:avLst/>
              <a:gdLst/>
              <a:ahLst/>
              <a:cxnLst/>
              <a:rect l="l" t="t" r="r" b="b"/>
              <a:pathLst>
                <a:path w="34867" h="15534" extrusionOk="0">
                  <a:moveTo>
                    <a:pt x="34692" y="1"/>
                  </a:moveTo>
                  <a:cubicBezTo>
                    <a:pt x="24606" y="634"/>
                    <a:pt x="2043" y="3294"/>
                    <a:pt x="1" y="15518"/>
                  </a:cubicBezTo>
                  <a:lnTo>
                    <a:pt x="48" y="15534"/>
                  </a:lnTo>
                  <a:cubicBezTo>
                    <a:pt x="191" y="14726"/>
                    <a:pt x="428" y="13950"/>
                    <a:pt x="745" y="13190"/>
                  </a:cubicBezTo>
                  <a:cubicBezTo>
                    <a:pt x="5447" y="3104"/>
                    <a:pt x="24859" y="808"/>
                    <a:pt x="34866" y="270"/>
                  </a:cubicBezTo>
                  <a:cubicBezTo>
                    <a:pt x="34819" y="175"/>
                    <a:pt x="34755" y="96"/>
                    <a:pt x="3469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45"/>
            <p:cNvSpPr/>
            <p:nvPr/>
          </p:nvSpPr>
          <p:spPr>
            <a:xfrm>
              <a:off x="4605166" y="3766668"/>
              <a:ext cx="1051843" cy="491465"/>
            </a:xfrm>
            <a:custGeom>
              <a:avLst/>
              <a:gdLst/>
              <a:ahLst/>
              <a:cxnLst/>
              <a:rect l="l" t="t" r="r" b="b"/>
              <a:pathLst>
                <a:path w="34566" h="16152" extrusionOk="0">
                  <a:moveTo>
                    <a:pt x="34391" y="1"/>
                  </a:moveTo>
                  <a:cubicBezTo>
                    <a:pt x="24353" y="761"/>
                    <a:pt x="1726" y="3896"/>
                    <a:pt x="0" y="16135"/>
                  </a:cubicBezTo>
                  <a:lnTo>
                    <a:pt x="32" y="16151"/>
                  </a:lnTo>
                  <a:cubicBezTo>
                    <a:pt x="159" y="15328"/>
                    <a:pt x="365" y="14536"/>
                    <a:pt x="665" y="13776"/>
                  </a:cubicBezTo>
                  <a:cubicBezTo>
                    <a:pt x="5178" y="3611"/>
                    <a:pt x="24590" y="951"/>
                    <a:pt x="34565" y="254"/>
                  </a:cubicBezTo>
                  <a:cubicBezTo>
                    <a:pt x="34518" y="175"/>
                    <a:pt x="34454" y="96"/>
                    <a:pt x="3439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45"/>
            <p:cNvSpPr/>
            <p:nvPr/>
          </p:nvSpPr>
          <p:spPr>
            <a:xfrm>
              <a:off x="4599871" y="3746920"/>
              <a:ext cx="1042197" cy="509265"/>
            </a:xfrm>
            <a:custGeom>
              <a:avLst/>
              <a:gdLst/>
              <a:ahLst/>
              <a:cxnLst/>
              <a:rect l="l" t="t" r="r" b="b"/>
              <a:pathLst>
                <a:path w="34249" h="16737" extrusionOk="0">
                  <a:moveTo>
                    <a:pt x="34058" y="1"/>
                  </a:moveTo>
                  <a:cubicBezTo>
                    <a:pt x="24147" y="856"/>
                    <a:pt x="1394" y="4545"/>
                    <a:pt x="0" y="16737"/>
                  </a:cubicBezTo>
                  <a:lnTo>
                    <a:pt x="32" y="16737"/>
                  </a:lnTo>
                  <a:cubicBezTo>
                    <a:pt x="127" y="15913"/>
                    <a:pt x="317" y="15106"/>
                    <a:pt x="602" y="14330"/>
                  </a:cubicBezTo>
                  <a:cubicBezTo>
                    <a:pt x="4940" y="4117"/>
                    <a:pt x="24305" y="1077"/>
                    <a:pt x="34248" y="254"/>
                  </a:cubicBezTo>
                  <a:cubicBezTo>
                    <a:pt x="34185" y="159"/>
                    <a:pt x="34122" y="80"/>
                    <a:pt x="34058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45"/>
            <p:cNvSpPr/>
            <p:nvPr/>
          </p:nvSpPr>
          <p:spPr>
            <a:xfrm>
              <a:off x="3377553" y="3959859"/>
              <a:ext cx="1100501" cy="317055"/>
            </a:xfrm>
            <a:custGeom>
              <a:avLst/>
              <a:gdLst/>
              <a:ahLst/>
              <a:cxnLst/>
              <a:rect l="l" t="t" r="r" b="b"/>
              <a:pathLst>
                <a:path w="36165" h="10420" extrusionOk="0">
                  <a:moveTo>
                    <a:pt x="9870" y="1"/>
                  </a:moveTo>
                  <a:cubicBezTo>
                    <a:pt x="6554" y="1"/>
                    <a:pt x="3255" y="168"/>
                    <a:pt x="79" y="334"/>
                  </a:cubicBezTo>
                  <a:cubicBezTo>
                    <a:pt x="48" y="429"/>
                    <a:pt x="16" y="524"/>
                    <a:pt x="0" y="603"/>
                  </a:cubicBezTo>
                  <a:cubicBezTo>
                    <a:pt x="2802" y="426"/>
                    <a:pt x="6267" y="222"/>
                    <a:pt x="9942" y="222"/>
                  </a:cubicBezTo>
                  <a:cubicBezTo>
                    <a:pt x="19434" y="222"/>
                    <a:pt x="30330" y="1582"/>
                    <a:pt x="34850" y="8282"/>
                  </a:cubicBezTo>
                  <a:cubicBezTo>
                    <a:pt x="35325" y="8963"/>
                    <a:pt x="35705" y="9707"/>
                    <a:pt x="36101" y="10420"/>
                  </a:cubicBezTo>
                  <a:lnTo>
                    <a:pt x="36164" y="10404"/>
                  </a:lnTo>
                  <a:cubicBezTo>
                    <a:pt x="34755" y="7427"/>
                    <a:pt x="32618" y="5100"/>
                    <a:pt x="29657" y="3611"/>
                  </a:cubicBezTo>
                  <a:cubicBezTo>
                    <a:pt x="23612" y="711"/>
                    <a:pt x="16705" y="1"/>
                    <a:pt x="98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45"/>
            <p:cNvSpPr/>
            <p:nvPr/>
          </p:nvSpPr>
          <p:spPr>
            <a:xfrm>
              <a:off x="3383335" y="3943671"/>
              <a:ext cx="1099527" cy="331325"/>
            </a:xfrm>
            <a:custGeom>
              <a:avLst/>
              <a:gdLst/>
              <a:ahLst/>
              <a:cxnLst/>
              <a:rect l="l" t="t" r="r" b="b"/>
              <a:pathLst>
                <a:path w="36133" h="10889" extrusionOk="0">
                  <a:moveTo>
                    <a:pt x="8199" y="1"/>
                  </a:moveTo>
                  <a:cubicBezTo>
                    <a:pt x="5452" y="1"/>
                    <a:pt x="2729" y="98"/>
                    <a:pt x="95" y="201"/>
                  </a:cubicBezTo>
                  <a:cubicBezTo>
                    <a:pt x="64" y="296"/>
                    <a:pt x="32" y="391"/>
                    <a:pt x="0" y="486"/>
                  </a:cubicBezTo>
                  <a:cubicBezTo>
                    <a:pt x="2410" y="361"/>
                    <a:pt x="5315" y="228"/>
                    <a:pt x="8423" y="228"/>
                  </a:cubicBezTo>
                  <a:cubicBezTo>
                    <a:pt x="18301" y="228"/>
                    <a:pt x="30237" y="1565"/>
                    <a:pt x="34898" y="8719"/>
                  </a:cubicBezTo>
                  <a:cubicBezTo>
                    <a:pt x="35325" y="9432"/>
                    <a:pt x="35721" y="10144"/>
                    <a:pt x="36085" y="10888"/>
                  </a:cubicBezTo>
                  <a:lnTo>
                    <a:pt x="36133" y="10873"/>
                  </a:lnTo>
                  <a:cubicBezTo>
                    <a:pt x="34787" y="7769"/>
                    <a:pt x="32681" y="5442"/>
                    <a:pt x="29673" y="3890"/>
                  </a:cubicBezTo>
                  <a:cubicBezTo>
                    <a:pt x="23162" y="704"/>
                    <a:pt x="15591" y="1"/>
                    <a:pt x="8199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3390060" y="3926844"/>
              <a:ext cx="1098584" cy="346204"/>
            </a:xfrm>
            <a:custGeom>
              <a:avLst/>
              <a:gdLst/>
              <a:ahLst/>
              <a:cxnLst/>
              <a:rect l="l" t="t" r="r" b="b"/>
              <a:pathLst>
                <a:path w="36102" h="11378" extrusionOk="0">
                  <a:moveTo>
                    <a:pt x="6355" y="0"/>
                  </a:moveTo>
                  <a:cubicBezTo>
                    <a:pt x="4242" y="0"/>
                    <a:pt x="2151" y="48"/>
                    <a:pt x="112" y="104"/>
                  </a:cubicBezTo>
                  <a:cubicBezTo>
                    <a:pt x="80" y="199"/>
                    <a:pt x="33" y="279"/>
                    <a:pt x="1" y="374"/>
                  </a:cubicBezTo>
                  <a:cubicBezTo>
                    <a:pt x="1926" y="301"/>
                    <a:pt x="4170" y="231"/>
                    <a:pt x="6584" y="231"/>
                  </a:cubicBezTo>
                  <a:cubicBezTo>
                    <a:pt x="16816" y="231"/>
                    <a:pt x="30084" y="1493"/>
                    <a:pt x="34914" y="9193"/>
                  </a:cubicBezTo>
                  <a:cubicBezTo>
                    <a:pt x="35326" y="9890"/>
                    <a:pt x="35706" y="10618"/>
                    <a:pt x="36038" y="11378"/>
                  </a:cubicBezTo>
                  <a:lnTo>
                    <a:pt x="36102" y="11346"/>
                  </a:lnTo>
                  <a:cubicBezTo>
                    <a:pt x="34898" y="8259"/>
                    <a:pt x="32602" y="5710"/>
                    <a:pt x="29642" y="4190"/>
                  </a:cubicBezTo>
                  <a:cubicBezTo>
                    <a:pt x="22619" y="685"/>
                    <a:pt x="14330" y="0"/>
                    <a:pt x="635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3398275" y="3908708"/>
              <a:ext cx="1095206" cy="362422"/>
            </a:xfrm>
            <a:custGeom>
              <a:avLst/>
              <a:gdLst/>
              <a:ahLst/>
              <a:cxnLst/>
              <a:rect l="l" t="t" r="r" b="b"/>
              <a:pathLst>
                <a:path w="35991" h="11911" extrusionOk="0">
                  <a:moveTo>
                    <a:pt x="3956" y="0"/>
                  </a:moveTo>
                  <a:cubicBezTo>
                    <a:pt x="2647" y="0"/>
                    <a:pt x="1361" y="15"/>
                    <a:pt x="111" y="35"/>
                  </a:cubicBezTo>
                  <a:cubicBezTo>
                    <a:pt x="79" y="115"/>
                    <a:pt x="32" y="210"/>
                    <a:pt x="0" y="305"/>
                  </a:cubicBezTo>
                  <a:cubicBezTo>
                    <a:pt x="1386" y="270"/>
                    <a:pt x="2939" y="241"/>
                    <a:pt x="4602" y="241"/>
                  </a:cubicBezTo>
                  <a:cubicBezTo>
                    <a:pt x="15066" y="241"/>
                    <a:pt x="29895" y="1403"/>
                    <a:pt x="34882" y="9710"/>
                  </a:cubicBezTo>
                  <a:cubicBezTo>
                    <a:pt x="35278" y="10406"/>
                    <a:pt x="35626" y="11151"/>
                    <a:pt x="35927" y="11911"/>
                  </a:cubicBezTo>
                  <a:lnTo>
                    <a:pt x="35990" y="11879"/>
                  </a:lnTo>
                  <a:cubicBezTo>
                    <a:pt x="34929" y="8902"/>
                    <a:pt x="32839" y="6401"/>
                    <a:pt x="30100" y="4849"/>
                  </a:cubicBezTo>
                  <a:cubicBezTo>
                    <a:pt x="22617" y="673"/>
                    <a:pt x="12747" y="0"/>
                    <a:pt x="395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3406947" y="3889051"/>
              <a:ext cx="1091828" cy="379674"/>
            </a:xfrm>
            <a:custGeom>
              <a:avLst/>
              <a:gdLst/>
              <a:ahLst/>
              <a:cxnLst/>
              <a:rect l="l" t="t" r="r" b="b"/>
              <a:pathLst>
                <a:path w="35880" h="12478" extrusionOk="0">
                  <a:moveTo>
                    <a:pt x="111" y="1"/>
                  </a:moveTo>
                  <a:lnTo>
                    <a:pt x="0" y="270"/>
                  </a:lnTo>
                  <a:cubicBezTo>
                    <a:pt x="700" y="262"/>
                    <a:pt x="1444" y="257"/>
                    <a:pt x="2224" y="257"/>
                  </a:cubicBezTo>
                  <a:cubicBezTo>
                    <a:pt x="12677" y="257"/>
                    <a:pt x="29604" y="1214"/>
                    <a:pt x="34834" y="10261"/>
                  </a:cubicBezTo>
                  <a:cubicBezTo>
                    <a:pt x="35214" y="10973"/>
                    <a:pt x="35547" y="11717"/>
                    <a:pt x="35816" y="12478"/>
                  </a:cubicBezTo>
                  <a:lnTo>
                    <a:pt x="35879" y="12462"/>
                  </a:lnTo>
                  <a:cubicBezTo>
                    <a:pt x="34882" y="9406"/>
                    <a:pt x="32776" y="6825"/>
                    <a:pt x="29989" y="5242"/>
                  </a:cubicBezTo>
                  <a:cubicBezTo>
                    <a:pt x="21423" y="365"/>
                    <a:pt x="9785" y="1"/>
                    <a:pt x="11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3418023" y="3868817"/>
              <a:ext cx="1085560" cy="397992"/>
            </a:xfrm>
            <a:custGeom>
              <a:avLst/>
              <a:gdLst/>
              <a:ahLst/>
              <a:cxnLst/>
              <a:rect l="l" t="t" r="r" b="b"/>
              <a:pathLst>
                <a:path w="35674" h="13080" extrusionOk="0">
                  <a:moveTo>
                    <a:pt x="95" y="1"/>
                  </a:moveTo>
                  <a:lnTo>
                    <a:pt x="0" y="175"/>
                  </a:lnTo>
                  <a:lnTo>
                    <a:pt x="0" y="270"/>
                  </a:lnTo>
                  <a:cubicBezTo>
                    <a:pt x="10071" y="286"/>
                    <a:pt x="29261" y="1030"/>
                    <a:pt x="34692" y="10847"/>
                  </a:cubicBezTo>
                  <a:cubicBezTo>
                    <a:pt x="35072" y="11559"/>
                    <a:pt x="35389" y="12319"/>
                    <a:pt x="35626" y="13079"/>
                  </a:cubicBezTo>
                  <a:lnTo>
                    <a:pt x="35674" y="13063"/>
                  </a:lnTo>
                  <a:cubicBezTo>
                    <a:pt x="34755" y="9865"/>
                    <a:pt x="32665" y="7363"/>
                    <a:pt x="29815" y="5653"/>
                  </a:cubicBezTo>
                  <a:cubicBezTo>
                    <a:pt x="21265" y="697"/>
                    <a:pt x="9786" y="127"/>
                    <a:pt x="9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3429099" y="3848582"/>
              <a:ext cx="1079778" cy="416765"/>
            </a:xfrm>
            <a:custGeom>
              <a:avLst/>
              <a:gdLst/>
              <a:ahLst/>
              <a:cxnLst/>
              <a:rect l="l" t="t" r="r" b="b"/>
              <a:pathLst>
                <a:path w="35484" h="13697" extrusionOk="0">
                  <a:moveTo>
                    <a:pt x="80" y="1"/>
                  </a:moveTo>
                  <a:cubicBezTo>
                    <a:pt x="48" y="48"/>
                    <a:pt x="32" y="96"/>
                    <a:pt x="0" y="143"/>
                  </a:cubicBezTo>
                  <a:lnTo>
                    <a:pt x="0" y="254"/>
                  </a:lnTo>
                  <a:cubicBezTo>
                    <a:pt x="10071" y="412"/>
                    <a:pt x="29309" y="1536"/>
                    <a:pt x="34565" y="11417"/>
                  </a:cubicBezTo>
                  <a:cubicBezTo>
                    <a:pt x="34930" y="12145"/>
                    <a:pt x="35215" y="12905"/>
                    <a:pt x="35436" y="13697"/>
                  </a:cubicBezTo>
                  <a:lnTo>
                    <a:pt x="35484" y="13681"/>
                  </a:lnTo>
                  <a:cubicBezTo>
                    <a:pt x="34645" y="10403"/>
                    <a:pt x="32491" y="7822"/>
                    <a:pt x="29641" y="6081"/>
                  </a:cubicBezTo>
                  <a:cubicBezTo>
                    <a:pt x="21107" y="1046"/>
                    <a:pt x="9802" y="270"/>
                    <a:pt x="8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3440662" y="3827860"/>
              <a:ext cx="1073510" cy="435083"/>
            </a:xfrm>
            <a:custGeom>
              <a:avLst/>
              <a:gdLst/>
              <a:ahLst/>
              <a:cxnLst/>
              <a:rect l="l" t="t" r="r" b="b"/>
              <a:pathLst>
                <a:path w="35278" h="14299" extrusionOk="0">
                  <a:moveTo>
                    <a:pt x="80" y="1"/>
                  </a:moveTo>
                  <a:lnTo>
                    <a:pt x="0" y="143"/>
                  </a:lnTo>
                  <a:lnTo>
                    <a:pt x="0" y="270"/>
                  </a:lnTo>
                  <a:cubicBezTo>
                    <a:pt x="10055" y="555"/>
                    <a:pt x="29340" y="2043"/>
                    <a:pt x="34439" y="12018"/>
                  </a:cubicBezTo>
                  <a:cubicBezTo>
                    <a:pt x="34771" y="12747"/>
                    <a:pt x="35040" y="13523"/>
                    <a:pt x="35230" y="14298"/>
                  </a:cubicBezTo>
                  <a:lnTo>
                    <a:pt x="35278" y="14283"/>
                  </a:lnTo>
                  <a:cubicBezTo>
                    <a:pt x="32681" y="2122"/>
                    <a:pt x="10277" y="349"/>
                    <a:pt x="8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3451738" y="3807138"/>
              <a:ext cx="1067758" cy="454343"/>
            </a:xfrm>
            <a:custGeom>
              <a:avLst/>
              <a:gdLst/>
              <a:ahLst/>
              <a:cxnLst/>
              <a:rect l="l" t="t" r="r" b="b"/>
              <a:pathLst>
                <a:path w="35089" h="14932" extrusionOk="0">
                  <a:moveTo>
                    <a:pt x="127" y="1"/>
                  </a:moveTo>
                  <a:cubicBezTo>
                    <a:pt x="80" y="80"/>
                    <a:pt x="48" y="143"/>
                    <a:pt x="1" y="223"/>
                  </a:cubicBezTo>
                  <a:lnTo>
                    <a:pt x="1" y="270"/>
                  </a:lnTo>
                  <a:cubicBezTo>
                    <a:pt x="10039" y="698"/>
                    <a:pt x="29388" y="2566"/>
                    <a:pt x="34296" y="12604"/>
                  </a:cubicBezTo>
                  <a:cubicBezTo>
                    <a:pt x="34629" y="13349"/>
                    <a:pt x="34882" y="14124"/>
                    <a:pt x="35041" y="14932"/>
                  </a:cubicBezTo>
                  <a:lnTo>
                    <a:pt x="35088" y="14916"/>
                  </a:lnTo>
                  <a:cubicBezTo>
                    <a:pt x="32761" y="2693"/>
                    <a:pt x="10293" y="492"/>
                    <a:pt x="12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3463788" y="3786903"/>
              <a:ext cx="1061003" cy="472661"/>
            </a:xfrm>
            <a:custGeom>
              <a:avLst/>
              <a:gdLst/>
              <a:ahLst/>
              <a:cxnLst/>
              <a:rect l="l" t="t" r="r" b="b"/>
              <a:pathLst>
                <a:path w="34867" h="15534" extrusionOk="0">
                  <a:moveTo>
                    <a:pt x="191" y="1"/>
                  </a:moveTo>
                  <a:cubicBezTo>
                    <a:pt x="127" y="96"/>
                    <a:pt x="64" y="175"/>
                    <a:pt x="1" y="270"/>
                  </a:cubicBezTo>
                  <a:cubicBezTo>
                    <a:pt x="10023" y="808"/>
                    <a:pt x="29435" y="3104"/>
                    <a:pt x="34138" y="13190"/>
                  </a:cubicBezTo>
                  <a:cubicBezTo>
                    <a:pt x="34455" y="13950"/>
                    <a:pt x="34676" y="14726"/>
                    <a:pt x="34819" y="15534"/>
                  </a:cubicBezTo>
                  <a:lnTo>
                    <a:pt x="34866" y="15518"/>
                  </a:lnTo>
                  <a:cubicBezTo>
                    <a:pt x="32824" y="3294"/>
                    <a:pt x="10277" y="634"/>
                    <a:pt x="19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3478242" y="3766668"/>
              <a:ext cx="1051843" cy="491465"/>
            </a:xfrm>
            <a:custGeom>
              <a:avLst/>
              <a:gdLst/>
              <a:ahLst/>
              <a:cxnLst/>
              <a:rect l="l" t="t" r="r" b="b"/>
              <a:pathLst>
                <a:path w="34566" h="16152" extrusionOk="0">
                  <a:moveTo>
                    <a:pt x="175" y="1"/>
                  </a:moveTo>
                  <a:lnTo>
                    <a:pt x="1" y="254"/>
                  </a:lnTo>
                  <a:cubicBezTo>
                    <a:pt x="9976" y="951"/>
                    <a:pt x="29388" y="3611"/>
                    <a:pt x="33900" y="13776"/>
                  </a:cubicBezTo>
                  <a:cubicBezTo>
                    <a:pt x="34201" y="14536"/>
                    <a:pt x="34407" y="15328"/>
                    <a:pt x="34534" y="16151"/>
                  </a:cubicBezTo>
                  <a:lnTo>
                    <a:pt x="34565" y="16135"/>
                  </a:lnTo>
                  <a:cubicBezTo>
                    <a:pt x="32840" y="3896"/>
                    <a:pt x="10213" y="761"/>
                    <a:pt x="1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3493182" y="3746920"/>
              <a:ext cx="1042197" cy="509265"/>
            </a:xfrm>
            <a:custGeom>
              <a:avLst/>
              <a:gdLst/>
              <a:ahLst/>
              <a:cxnLst/>
              <a:rect l="l" t="t" r="r" b="b"/>
              <a:pathLst>
                <a:path w="34249" h="16737" extrusionOk="0">
                  <a:moveTo>
                    <a:pt x="190" y="1"/>
                  </a:moveTo>
                  <a:lnTo>
                    <a:pt x="0" y="254"/>
                  </a:lnTo>
                  <a:cubicBezTo>
                    <a:pt x="9944" y="1077"/>
                    <a:pt x="29308" y="4117"/>
                    <a:pt x="33647" y="14330"/>
                  </a:cubicBezTo>
                  <a:cubicBezTo>
                    <a:pt x="33932" y="15106"/>
                    <a:pt x="34122" y="15913"/>
                    <a:pt x="34217" y="16737"/>
                  </a:cubicBezTo>
                  <a:lnTo>
                    <a:pt x="34249" y="16737"/>
                  </a:lnTo>
                  <a:cubicBezTo>
                    <a:pt x="32855" y="4545"/>
                    <a:pt x="10102" y="856"/>
                    <a:pt x="19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3328898" y="4109141"/>
              <a:ext cx="1141429" cy="172128"/>
            </a:xfrm>
            <a:custGeom>
              <a:avLst/>
              <a:gdLst/>
              <a:ahLst/>
              <a:cxnLst/>
              <a:rect l="l" t="t" r="r" b="b"/>
              <a:pathLst>
                <a:path w="37510" h="5657" extrusionOk="0">
                  <a:moveTo>
                    <a:pt x="21174" y="0"/>
                  </a:moveTo>
                  <a:cubicBezTo>
                    <a:pt x="20486" y="0"/>
                    <a:pt x="19798" y="18"/>
                    <a:pt x="19111" y="51"/>
                  </a:cubicBezTo>
                  <a:cubicBezTo>
                    <a:pt x="15834" y="257"/>
                    <a:pt x="12572" y="764"/>
                    <a:pt x="9374" y="1571"/>
                  </a:cubicBezTo>
                  <a:cubicBezTo>
                    <a:pt x="6191" y="2379"/>
                    <a:pt x="3056" y="3392"/>
                    <a:pt x="0" y="4595"/>
                  </a:cubicBezTo>
                  <a:lnTo>
                    <a:pt x="63" y="4769"/>
                  </a:lnTo>
                  <a:cubicBezTo>
                    <a:pt x="3119" y="3566"/>
                    <a:pt x="6254" y="2553"/>
                    <a:pt x="9421" y="1729"/>
                  </a:cubicBezTo>
                  <a:cubicBezTo>
                    <a:pt x="12604" y="922"/>
                    <a:pt x="15850" y="415"/>
                    <a:pt x="19127" y="209"/>
                  </a:cubicBezTo>
                  <a:cubicBezTo>
                    <a:pt x="19852" y="171"/>
                    <a:pt x="20578" y="150"/>
                    <a:pt x="21304" y="150"/>
                  </a:cubicBezTo>
                  <a:cubicBezTo>
                    <a:pt x="23861" y="150"/>
                    <a:pt x="26414" y="407"/>
                    <a:pt x="28881" y="1049"/>
                  </a:cubicBezTo>
                  <a:cubicBezTo>
                    <a:pt x="30480" y="1460"/>
                    <a:pt x="32016" y="2046"/>
                    <a:pt x="33472" y="2790"/>
                  </a:cubicBezTo>
                  <a:cubicBezTo>
                    <a:pt x="34201" y="3154"/>
                    <a:pt x="34897" y="3582"/>
                    <a:pt x="35578" y="4057"/>
                  </a:cubicBezTo>
                  <a:cubicBezTo>
                    <a:pt x="36243" y="4532"/>
                    <a:pt x="36861" y="5054"/>
                    <a:pt x="37431" y="5656"/>
                  </a:cubicBezTo>
                  <a:lnTo>
                    <a:pt x="37510" y="5561"/>
                  </a:lnTo>
                  <a:cubicBezTo>
                    <a:pt x="36940" y="4975"/>
                    <a:pt x="36322" y="4437"/>
                    <a:pt x="35642" y="3962"/>
                  </a:cubicBezTo>
                  <a:cubicBezTo>
                    <a:pt x="34977" y="3471"/>
                    <a:pt x="34264" y="3044"/>
                    <a:pt x="33536" y="2664"/>
                  </a:cubicBezTo>
                  <a:cubicBezTo>
                    <a:pt x="32063" y="1919"/>
                    <a:pt x="30512" y="1334"/>
                    <a:pt x="28912" y="922"/>
                  </a:cubicBezTo>
                  <a:cubicBezTo>
                    <a:pt x="26393" y="258"/>
                    <a:pt x="23785" y="0"/>
                    <a:pt x="2117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4664897" y="4109141"/>
              <a:ext cx="1141460" cy="172128"/>
            </a:xfrm>
            <a:custGeom>
              <a:avLst/>
              <a:gdLst/>
              <a:ahLst/>
              <a:cxnLst/>
              <a:rect l="l" t="t" r="r" b="b"/>
              <a:pathLst>
                <a:path w="37511" h="5657" extrusionOk="0">
                  <a:moveTo>
                    <a:pt x="16337" y="0"/>
                  </a:moveTo>
                  <a:cubicBezTo>
                    <a:pt x="13726" y="0"/>
                    <a:pt x="11117" y="258"/>
                    <a:pt x="8598" y="922"/>
                  </a:cubicBezTo>
                  <a:cubicBezTo>
                    <a:pt x="6999" y="1334"/>
                    <a:pt x="5448" y="1919"/>
                    <a:pt x="3975" y="2664"/>
                  </a:cubicBezTo>
                  <a:cubicBezTo>
                    <a:pt x="3247" y="3044"/>
                    <a:pt x="2534" y="3471"/>
                    <a:pt x="1869" y="3962"/>
                  </a:cubicBezTo>
                  <a:cubicBezTo>
                    <a:pt x="1188" y="4437"/>
                    <a:pt x="571" y="4975"/>
                    <a:pt x="1" y="5561"/>
                  </a:cubicBezTo>
                  <a:lnTo>
                    <a:pt x="80" y="5656"/>
                  </a:lnTo>
                  <a:cubicBezTo>
                    <a:pt x="650" y="5054"/>
                    <a:pt x="1268" y="4532"/>
                    <a:pt x="1948" y="4057"/>
                  </a:cubicBezTo>
                  <a:cubicBezTo>
                    <a:pt x="2613" y="3582"/>
                    <a:pt x="3310" y="3154"/>
                    <a:pt x="4038" y="2790"/>
                  </a:cubicBezTo>
                  <a:cubicBezTo>
                    <a:pt x="5495" y="2046"/>
                    <a:pt x="7047" y="1460"/>
                    <a:pt x="8630" y="1049"/>
                  </a:cubicBezTo>
                  <a:cubicBezTo>
                    <a:pt x="11097" y="407"/>
                    <a:pt x="13660" y="150"/>
                    <a:pt x="16214" y="150"/>
                  </a:cubicBezTo>
                  <a:cubicBezTo>
                    <a:pt x="16938" y="150"/>
                    <a:pt x="17663" y="171"/>
                    <a:pt x="18384" y="209"/>
                  </a:cubicBezTo>
                  <a:cubicBezTo>
                    <a:pt x="21661" y="415"/>
                    <a:pt x="24907" y="922"/>
                    <a:pt x="28090" y="1729"/>
                  </a:cubicBezTo>
                  <a:cubicBezTo>
                    <a:pt x="31256" y="2553"/>
                    <a:pt x="34392" y="3566"/>
                    <a:pt x="37447" y="4769"/>
                  </a:cubicBezTo>
                  <a:lnTo>
                    <a:pt x="37511" y="4595"/>
                  </a:lnTo>
                  <a:cubicBezTo>
                    <a:pt x="34455" y="3392"/>
                    <a:pt x="31320" y="2394"/>
                    <a:pt x="28137" y="1571"/>
                  </a:cubicBezTo>
                  <a:cubicBezTo>
                    <a:pt x="24939" y="764"/>
                    <a:pt x="21677" y="257"/>
                    <a:pt x="18400" y="51"/>
                  </a:cubicBezTo>
                  <a:cubicBezTo>
                    <a:pt x="17713" y="18"/>
                    <a:pt x="17025" y="0"/>
                    <a:pt x="16337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4593603" y="4076947"/>
              <a:ext cx="76166" cy="177818"/>
            </a:xfrm>
            <a:custGeom>
              <a:avLst/>
              <a:gdLst/>
              <a:ahLst/>
              <a:cxnLst/>
              <a:rect l="l" t="t" r="r" b="b"/>
              <a:pathLst>
                <a:path w="2503" h="5844" extrusionOk="0">
                  <a:moveTo>
                    <a:pt x="2439" y="1"/>
                  </a:moveTo>
                  <a:cubicBezTo>
                    <a:pt x="2075" y="412"/>
                    <a:pt x="1758" y="840"/>
                    <a:pt x="1473" y="1299"/>
                  </a:cubicBezTo>
                  <a:cubicBezTo>
                    <a:pt x="1204" y="1758"/>
                    <a:pt x="966" y="2233"/>
                    <a:pt x="776" y="2724"/>
                  </a:cubicBezTo>
                  <a:cubicBezTo>
                    <a:pt x="570" y="3231"/>
                    <a:pt x="412" y="3737"/>
                    <a:pt x="285" y="4260"/>
                  </a:cubicBezTo>
                  <a:cubicBezTo>
                    <a:pt x="159" y="4782"/>
                    <a:pt x="64" y="5305"/>
                    <a:pt x="0" y="5843"/>
                  </a:cubicBezTo>
                  <a:lnTo>
                    <a:pt x="48" y="5843"/>
                  </a:lnTo>
                  <a:cubicBezTo>
                    <a:pt x="111" y="5305"/>
                    <a:pt x="206" y="4782"/>
                    <a:pt x="333" y="4276"/>
                  </a:cubicBezTo>
                  <a:cubicBezTo>
                    <a:pt x="460" y="3753"/>
                    <a:pt x="634" y="3247"/>
                    <a:pt x="824" y="2756"/>
                  </a:cubicBezTo>
                  <a:cubicBezTo>
                    <a:pt x="1030" y="2265"/>
                    <a:pt x="1267" y="1790"/>
                    <a:pt x="1552" y="1331"/>
                  </a:cubicBezTo>
                  <a:cubicBezTo>
                    <a:pt x="1821" y="887"/>
                    <a:pt x="2138" y="460"/>
                    <a:pt x="2502" y="64"/>
                  </a:cubicBezTo>
                  <a:lnTo>
                    <a:pt x="2439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4465437" y="4076947"/>
              <a:ext cx="76166" cy="177331"/>
            </a:xfrm>
            <a:custGeom>
              <a:avLst/>
              <a:gdLst/>
              <a:ahLst/>
              <a:cxnLst/>
              <a:rect l="l" t="t" r="r" b="b"/>
              <a:pathLst>
                <a:path w="2503" h="5828" extrusionOk="0">
                  <a:moveTo>
                    <a:pt x="80" y="1"/>
                  </a:moveTo>
                  <a:lnTo>
                    <a:pt x="1" y="64"/>
                  </a:lnTo>
                  <a:cubicBezTo>
                    <a:pt x="349" y="460"/>
                    <a:pt x="666" y="887"/>
                    <a:pt x="951" y="1347"/>
                  </a:cubicBezTo>
                  <a:cubicBezTo>
                    <a:pt x="1236" y="1790"/>
                    <a:pt x="1473" y="2265"/>
                    <a:pt x="1679" y="2756"/>
                  </a:cubicBezTo>
                  <a:cubicBezTo>
                    <a:pt x="1885" y="3247"/>
                    <a:pt x="2043" y="3753"/>
                    <a:pt x="2170" y="4260"/>
                  </a:cubicBezTo>
                  <a:cubicBezTo>
                    <a:pt x="2297" y="4782"/>
                    <a:pt x="2392" y="5305"/>
                    <a:pt x="2471" y="5827"/>
                  </a:cubicBezTo>
                  <a:lnTo>
                    <a:pt x="2502" y="5827"/>
                  </a:lnTo>
                  <a:cubicBezTo>
                    <a:pt x="2439" y="5305"/>
                    <a:pt x="2344" y="4767"/>
                    <a:pt x="2233" y="4244"/>
                  </a:cubicBezTo>
                  <a:cubicBezTo>
                    <a:pt x="2107" y="3737"/>
                    <a:pt x="1948" y="3215"/>
                    <a:pt x="1742" y="2724"/>
                  </a:cubicBezTo>
                  <a:cubicBezTo>
                    <a:pt x="1537" y="2233"/>
                    <a:pt x="1299" y="1758"/>
                    <a:pt x="1030" y="1299"/>
                  </a:cubicBezTo>
                  <a:cubicBezTo>
                    <a:pt x="745" y="840"/>
                    <a:pt x="428" y="412"/>
                    <a:pt x="8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4490967" y="3696835"/>
              <a:ext cx="28482" cy="24281"/>
            </a:xfrm>
            <a:custGeom>
              <a:avLst/>
              <a:gdLst/>
              <a:ahLst/>
              <a:cxnLst/>
              <a:rect l="l" t="t" r="r" b="b"/>
              <a:pathLst>
                <a:path w="936" h="798" extrusionOk="0">
                  <a:moveTo>
                    <a:pt x="539" y="0"/>
                  </a:moveTo>
                  <a:cubicBezTo>
                    <a:pt x="175" y="0"/>
                    <a:pt x="1" y="428"/>
                    <a:pt x="254" y="681"/>
                  </a:cubicBezTo>
                  <a:cubicBezTo>
                    <a:pt x="335" y="762"/>
                    <a:pt x="433" y="797"/>
                    <a:pt x="530" y="797"/>
                  </a:cubicBezTo>
                  <a:cubicBezTo>
                    <a:pt x="736" y="797"/>
                    <a:pt x="935" y="633"/>
                    <a:pt x="935" y="396"/>
                  </a:cubicBezTo>
                  <a:cubicBezTo>
                    <a:pt x="935" y="174"/>
                    <a:pt x="745" y="0"/>
                    <a:pt x="53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4248633" y="3697778"/>
              <a:ext cx="24618" cy="21025"/>
            </a:xfrm>
            <a:custGeom>
              <a:avLst/>
              <a:gdLst/>
              <a:ahLst/>
              <a:cxnLst/>
              <a:rect l="l" t="t" r="r" b="b"/>
              <a:pathLst>
                <a:path w="809" h="691" extrusionOk="0">
                  <a:moveTo>
                    <a:pt x="460" y="1"/>
                  </a:moveTo>
                  <a:cubicBezTo>
                    <a:pt x="143" y="1"/>
                    <a:pt x="1" y="365"/>
                    <a:pt x="206" y="587"/>
                  </a:cubicBezTo>
                  <a:cubicBezTo>
                    <a:pt x="278" y="659"/>
                    <a:pt x="367" y="690"/>
                    <a:pt x="454" y="690"/>
                  </a:cubicBezTo>
                  <a:cubicBezTo>
                    <a:pt x="635" y="690"/>
                    <a:pt x="808" y="552"/>
                    <a:pt x="808" y="349"/>
                  </a:cubicBezTo>
                  <a:cubicBezTo>
                    <a:pt x="808" y="143"/>
                    <a:pt x="650" y="1"/>
                    <a:pt x="460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4711635" y="3635643"/>
              <a:ext cx="36668" cy="36635"/>
            </a:xfrm>
            <a:custGeom>
              <a:avLst/>
              <a:gdLst/>
              <a:ahLst/>
              <a:cxnLst/>
              <a:rect l="l" t="t" r="r" b="b"/>
              <a:pathLst>
                <a:path w="1205" h="1204" extrusionOk="0">
                  <a:moveTo>
                    <a:pt x="602" y="0"/>
                  </a:moveTo>
                  <a:cubicBezTo>
                    <a:pt x="270" y="0"/>
                    <a:pt x="1" y="269"/>
                    <a:pt x="1" y="602"/>
                  </a:cubicBezTo>
                  <a:cubicBezTo>
                    <a:pt x="1" y="934"/>
                    <a:pt x="270" y="1204"/>
                    <a:pt x="602" y="1204"/>
                  </a:cubicBezTo>
                  <a:cubicBezTo>
                    <a:pt x="935" y="1204"/>
                    <a:pt x="1204" y="934"/>
                    <a:pt x="1204" y="602"/>
                  </a:cubicBezTo>
                  <a:cubicBezTo>
                    <a:pt x="1204" y="269"/>
                    <a:pt x="935" y="0"/>
                    <a:pt x="602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3565907" y="3478085"/>
              <a:ext cx="3439" cy="2282"/>
            </a:xfrm>
            <a:custGeom>
              <a:avLst/>
              <a:gdLst/>
              <a:ahLst/>
              <a:cxnLst/>
              <a:rect l="l" t="t" r="r" b="b"/>
              <a:pathLst>
                <a:path w="113" h="75" extrusionOk="0">
                  <a:moveTo>
                    <a:pt x="49" y="1"/>
                  </a:moveTo>
                  <a:cubicBezTo>
                    <a:pt x="0" y="1"/>
                    <a:pt x="53" y="74"/>
                    <a:pt x="81" y="74"/>
                  </a:cubicBezTo>
                  <a:cubicBezTo>
                    <a:pt x="90" y="74"/>
                    <a:pt x="96" y="67"/>
                    <a:pt x="96" y="48"/>
                  </a:cubicBezTo>
                  <a:cubicBezTo>
                    <a:pt x="112" y="32"/>
                    <a:pt x="80" y="1"/>
                    <a:pt x="49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4437017" y="3619242"/>
              <a:ext cx="34721" cy="34718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1"/>
                  </a:moveTo>
                  <a:cubicBezTo>
                    <a:pt x="254" y="1"/>
                    <a:pt x="0" y="254"/>
                    <a:pt x="0" y="571"/>
                  </a:cubicBezTo>
                  <a:cubicBezTo>
                    <a:pt x="0" y="888"/>
                    <a:pt x="254" y="1141"/>
                    <a:pt x="571" y="1141"/>
                  </a:cubicBezTo>
                  <a:cubicBezTo>
                    <a:pt x="887" y="1141"/>
                    <a:pt x="1141" y="888"/>
                    <a:pt x="1141" y="571"/>
                  </a:cubicBezTo>
                  <a:cubicBezTo>
                    <a:pt x="1141" y="254"/>
                    <a:pt x="887" y="1"/>
                    <a:pt x="57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040234" y="3416893"/>
              <a:ext cx="15915" cy="14058"/>
            </a:xfrm>
            <a:custGeom>
              <a:avLst/>
              <a:gdLst/>
              <a:ahLst/>
              <a:cxnLst/>
              <a:rect l="l" t="t" r="r" b="b"/>
              <a:pathLst>
                <a:path w="523" h="462" extrusionOk="0">
                  <a:moveTo>
                    <a:pt x="301" y="1"/>
                  </a:moveTo>
                  <a:cubicBezTo>
                    <a:pt x="95" y="1"/>
                    <a:pt x="0" y="254"/>
                    <a:pt x="143" y="397"/>
                  </a:cubicBezTo>
                  <a:cubicBezTo>
                    <a:pt x="188" y="442"/>
                    <a:pt x="242" y="461"/>
                    <a:pt x="296" y="461"/>
                  </a:cubicBezTo>
                  <a:cubicBezTo>
                    <a:pt x="411" y="461"/>
                    <a:pt x="523" y="368"/>
                    <a:pt x="523" y="238"/>
                  </a:cubicBezTo>
                  <a:cubicBezTo>
                    <a:pt x="523" y="112"/>
                    <a:pt x="428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4167206" y="3562889"/>
              <a:ext cx="16889" cy="16887"/>
            </a:xfrm>
            <a:custGeom>
              <a:avLst/>
              <a:gdLst/>
              <a:ahLst/>
              <a:cxnLst/>
              <a:rect l="l" t="t" r="r" b="b"/>
              <a:pathLst>
                <a:path w="555" h="555" extrusionOk="0">
                  <a:moveTo>
                    <a:pt x="270" y="0"/>
                  </a:moveTo>
                  <a:cubicBezTo>
                    <a:pt x="127" y="0"/>
                    <a:pt x="1" y="111"/>
                    <a:pt x="1" y="269"/>
                  </a:cubicBezTo>
                  <a:cubicBezTo>
                    <a:pt x="1" y="428"/>
                    <a:pt x="127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11"/>
                    <a:pt x="428" y="0"/>
                    <a:pt x="27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4763181" y="3453529"/>
              <a:ext cx="16919" cy="16887"/>
            </a:xfrm>
            <a:custGeom>
              <a:avLst/>
              <a:gdLst/>
              <a:ahLst/>
              <a:cxnLst/>
              <a:rect l="l" t="t" r="r" b="b"/>
              <a:pathLst>
                <a:path w="556" h="555" extrusionOk="0">
                  <a:moveTo>
                    <a:pt x="270" y="0"/>
                  </a:moveTo>
                  <a:cubicBezTo>
                    <a:pt x="128" y="0"/>
                    <a:pt x="1" y="127"/>
                    <a:pt x="1" y="269"/>
                  </a:cubicBezTo>
                  <a:cubicBezTo>
                    <a:pt x="1" y="428"/>
                    <a:pt x="128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27"/>
                    <a:pt x="428" y="0"/>
                    <a:pt x="27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4883161" y="3315231"/>
              <a:ext cx="15458" cy="15457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97"/>
                    <a:pt x="111" y="508"/>
                    <a:pt x="254" y="508"/>
                  </a:cubicBezTo>
                  <a:cubicBezTo>
                    <a:pt x="396" y="508"/>
                    <a:pt x="507" y="397"/>
                    <a:pt x="507" y="254"/>
                  </a:cubicBezTo>
                  <a:cubicBezTo>
                    <a:pt x="507" y="112"/>
                    <a:pt x="396" y="1"/>
                    <a:pt x="254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4103124" y="3504588"/>
              <a:ext cx="28452" cy="24372"/>
            </a:xfrm>
            <a:custGeom>
              <a:avLst/>
              <a:gdLst/>
              <a:ahLst/>
              <a:cxnLst/>
              <a:rect l="l" t="t" r="r" b="b"/>
              <a:pathLst>
                <a:path w="935" h="801" extrusionOk="0">
                  <a:moveTo>
                    <a:pt x="539" y="0"/>
                  </a:moveTo>
                  <a:cubicBezTo>
                    <a:pt x="191" y="0"/>
                    <a:pt x="1" y="428"/>
                    <a:pt x="254" y="681"/>
                  </a:cubicBezTo>
                  <a:cubicBezTo>
                    <a:pt x="337" y="764"/>
                    <a:pt x="438" y="801"/>
                    <a:pt x="536" y="801"/>
                  </a:cubicBezTo>
                  <a:cubicBezTo>
                    <a:pt x="741" y="801"/>
                    <a:pt x="935" y="642"/>
                    <a:pt x="935" y="396"/>
                  </a:cubicBezTo>
                  <a:cubicBezTo>
                    <a:pt x="935" y="190"/>
                    <a:pt x="761" y="16"/>
                    <a:pt x="53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4154213" y="3400036"/>
              <a:ext cx="32286" cy="27689"/>
            </a:xfrm>
            <a:custGeom>
              <a:avLst/>
              <a:gdLst/>
              <a:ahLst/>
              <a:cxnLst/>
              <a:rect l="l" t="t" r="r" b="b"/>
              <a:pathLst>
                <a:path w="1061" h="910" extrusionOk="0">
                  <a:moveTo>
                    <a:pt x="602" y="1"/>
                  </a:moveTo>
                  <a:cubicBezTo>
                    <a:pt x="206" y="1"/>
                    <a:pt x="0" y="491"/>
                    <a:pt x="285" y="776"/>
                  </a:cubicBezTo>
                  <a:cubicBezTo>
                    <a:pt x="377" y="868"/>
                    <a:pt x="490" y="909"/>
                    <a:pt x="601" y="909"/>
                  </a:cubicBezTo>
                  <a:cubicBezTo>
                    <a:pt x="835" y="909"/>
                    <a:pt x="1061" y="728"/>
                    <a:pt x="1061" y="460"/>
                  </a:cubicBezTo>
                  <a:cubicBezTo>
                    <a:pt x="1061" y="206"/>
                    <a:pt x="855" y="1"/>
                    <a:pt x="60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4001949" y="3423161"/>
              <a:ext cx="18836" cy="16005"/>
            </a:xfrm>
            <a:custGeom>
              <a:avLst/>
              <a:gdLst/>
              <a:ahLst/>
              <a:cxnLst/>
              <a:rect l="l" t="t" r="r" b="b"/>
              <a:pathLst>
                <a:path w="619" h="526" extrusionOk="0">
                  <a:moveTo>
                    <a:pt x="365" y="1"/>
                  </a:moveTo>
                  <a:cubicBezTo>
                    <a:pt x="127" y="1"/>
                    <a:pt x="1" y="286"/>
                    <a:pt x="175" y="444"/>
                  </a:cubicBezTo>
                  <a:cubicBezTo>
                    <a:pt x="226" y="501"/>
                    <a:pt x="291" y="525"/>
                    <a:pt x="356" y="525"/>
                  </a:cubicBezTo>
                  <a:cubicBezTo>
                    <a:pt x="489" y="525"/>
                    <a:pt x="618" y="419"/>
                    <a:pt x="618" y="270"/>
                  </a:cubicBezTo>
                  <a:cubicBezTo>
                    <a:pt x="618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4971800" y="3315231"/>
              <a:ext cx="11594" cy="10315"/>
            </a:xfrm>
            <a:custGeom>
              <a:avLst/>
              <a:gdLst/>
              <a:ahLst/>
              <a:cxnLst/>
              <a:rect l="l" t="t" r="r" b="b"/>
              <a:pathLst>
                <a:path w="381" h="339" extrusionOk="0">
                  <a:moveTo>
                    <a:pt x="223" y="1"/>
                  </a:moveTo>
                  <a:cubicBezTo>
                    <a:pt x="64" y="1"/>
                    <a:pt x="1" y="191"/>
                    <a:pt x="96" y="286"/>
                  </a:cubicBezTo>
                  <a:cubicBezTo>
                    <a:pt x="132" y="322"/>
                    <a:pt x="175" y="338"/>
                    <a:pt x="217" y="338"/>
                  </a:cubicBezTo>
                  <a:cubicBezTo>
                    <a:pt x="302" y="338"/>
                    <a:pt x="381" y="271"/>
                    <a:pt x="381" y="175"/>
                  </a:cubicBezTo>
                  <a:cubicBezTo>
                    <a:pt x="381" y="80"/>
                    <a:pt x="302" y="1"/>
                    <a:pt x="223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4445202" y="3546031"/>
              <a:ext cx="19293" cy="16461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0"/>
                  </a:moveTo>
                  <a:cubicBezTo>
                    <a:pt x="127" y="0"/>
                    <a:pt x="1" y="285"/>
                    <a:pt x="175" y="459"/>
                  </a:cubicBezTo>
                  <a:cubicBezTo>
                    <a:pt x="226" y="515"/>
                    <a:pt x="292" y="540"/>
                    <a:pt x="357" y="540"/>
                  </a:cubicBezTo>
                  <a:cubicBezTo>
                    <a:pt x="496" y="540"/>
                    <a:pt x="634" y="430"/>
                    <a:pt x="634" y="269"/>
                  </a:cubicBezTo>
                  <a:cubicBezTo>
                    <a:pt x="618" y="127"/>
                    <a:pt x="507" y="0"/>
                    <a:pt x="36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3922925" y="2847424"/>
              <a:ext cx="17862" cy="17861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286" y="0"/>
                  </a:moveTo>
                  <a:cubicBezTo>
                    <a:pt x="128" y="0"/>
                    <a:pt x="1" y="143"/>
                    <a:pt x="1" y="301"/>
                  </a:cubicBezTo>
                  <a:cubicBezTo>
                    <a:pt x="1" y="460"/>
                    <a:pt x="128" y="586"/>
                    <a:pt x="286" y="586"/>
                  </a:cubicBezTo>
                  <a:cubicBezTo>
                    <a:pt x="444" y="586"/>
                    <a:pt x="587" y="460"/>
                    <a:pt x="587" y="301"/>
                  </a:cubicBezTo>
                  <a:cubicBezTo>
                    <a:pt x="587" y="143"/>
                    <a:pt x="444" y="0"/>
                    <a:pt x="28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4337272" y="3873168"/>
              <a:ext cx="14028" cy="12171"/>
            </a:xfrm>
            <a:custGeom>
              <a:avLst/>
              <a:gdLst/>
              <a:ahLst/>
              <a:cxnLst/>
              <a:rect l="l" t="t" r="r" b="b"/>
              <a:pathLst>
                <a:path w="461" h="400" extrusionOk="0">
                  <a:moveTo>
                    <a:pt x="254" y="0"/>
                  </a:moveTo>
                  <a:cubicBezTo>
                    <a:pt x="80" y="0"/>
                    <a:pt x="1" y="222"/>
                    <a:pt x="112" y="348"/>
                  </a:cubicBezTo>
                  <a:cubicBezTo>
                    <a:pt x="152" y="384"/>
                    <a:pt x="202" y="400"/>
                    <a:pt x="251" y="400"/>
                  </a:cubicBezTo>
                  <a:cubicBezTo>
                    <a:pt x="357" y="400"/>
                    <a:pt x="460" y="325"/>
                    <a:pt x="460" y="206"/>
                  </a:cubicBezTo>
                  <a:cubicBezTo>
                    <a:pt x="460" y="95"/>
                    <a:pt x="365" y="0"/>
                    <a:pt x="25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4543000" y="3665980"/>
              <a:ext cx="33777" cy="29089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1"/>
                  </a:moveTo>
                  <a:cubicBezTo>
                    <a:pt x="207" y="1"/>
                    <a:pt x="1" y="523"/>
                    <a:pt x="302" y="824"/>
                  </a:cubicBezTo>
                  <a:cubicBezTo>
                    <a:pt x="397" y="915"/>
                    <a:pt x="514" y="956"/>
                    <a:pt x="628" y="956"/>
                  </a:cubicBezTo>
                  <a:cubicBezTo>
                    <a:pt x="874" y="956"/>
                    <a:pt x="1109" y="767"/>
                    <a:pt x="1109" y="476"/>
                  </a:cubicBezTo>
                  <a:cubicBezTo>
                    <a:pt x="1109" y="222"/>
                    <a:pt x="888" y="1"/>
                    <a:pt x="63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50770" y="3740195"/>
              <a:ext cx="4838" cy="4351"/>
            </a:xfrm>
            <a:custGeom>
              <a:avLst/>
              <a:gdLst/>
              <a:ahLst/>
              <a:cxnLst/>
              <a:rect l="l" t="t" r="r" b="b"/>
              <a:pathLst>
                <a:path w="159" h="143" extrusionOk="0">
                  <a:moveTo>
                    <a:pt x="80" y="0"/>
                  </a:moveTo>
                  <a:cubicBezTo>
                    <a:pt x="1" y="16"/>
                    <a:pt x="1" y="127"/>
                    <a:pt x="80" y="143"/>
                  </a:cubicBezTo>
                  <a:cubicBezTo>
                    <a:pt x="127" y="143"/>
                    <a:pt x="159" y="111"/>
                    <a:pt x="159" y="79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4700072" y="3179368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27" y="365"/>
                  </a:cubicBezTo>
                  <a:cubicBezTo>
                    <a:pt x="172" y="405"/>
                    <a:pt x="225" y="423"/>
                    <a:pt x="276" y="423"/>
                  </a:cubicBezTo>
                  <a:cubicBezTo>
                    <a:pt x="387" y="423"/>
                    <a:pt x="492" y="337"/>
                    <a:pt x="492" y="207"/>
                  </a:cubicBezTo>
                  <a:cubicBezTo>
                    <a:pt x="492" y="96"/>
                    <a:pt x="397" y="1"/>
                    <a:pt x="286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4855684" y="3002548"/>
              <a:ext cx="21240" cy="17891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7" y="1"/>
                  </a:moveTo>
                  <a:cubicBezTo>
                    <a:pt x="128" y="1"/>
                    <a:pt x="1" y="318"/>
                    <a:pt x="191" y="508"/>
                  </a:cubicBezTo>
                  <a:cubicBezTo>
                    <a:pt x="251" y="563"/>
                    <a:pt x="324" y="588"/>
                    <a:pt x="395" y="588"/>
                  </a:cubicBezTo>
                  <a:cubicBezTo>
                    <a:pt x="549" y="588"/>
                    <a:pt x="698" y="470"/>
                    <a:pt x="698" y="286"/>
                  </a:cubicBezTo>
                  <a:cubicBezTo>
                    <a:pt x="698" y="128"/>
                    <a:pt x="555" y="1"/>
                    <a:pt x="39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4952599" y="3937615"/>
              <a:ext cx="6725" cy="4534"/>
            </a:xfrm>
            <a:custGeom>
              <a:avLst/>
              <a:gdLst/>
              <a:ahLst/>
              <a:cxnLst/>
              <a:rect l="l" t="t" r="r" b="b"/>
              <a:pathLst>
                <a:path w="221" h="149" extrusionOk="0">
                  <a:moveTo>
                    <a:pt x="144" y="1"/>
                  </a:moveTo>
                  <a:cubicBezTo>
                    <a:pt x="138" y="1"/>
                    <a:pt x="131" y="2"/>
                    <a:pt x="125" y="4"/>
                  </a:cubicBezTo>
                  <a:cubicBezTo>
                    <a:pt x="120" y="3"/>
                    <a:pt x="116" y="3"/>
                    <a:pt x="111" y="3"/>
                  </a:cubicBezTo>
                  <a:cubicBezTo>
                    <a:pt x="0" y="3"/>
                    <a:pt x="123" y="149"/>
                    <a:pt x="186" y="149"/>
                  </a:cubicBezTo>
                  <a:cubicBezTo>
                    <a:pt x="206" y="149"/>
                    <a:pt x="220" y="135"/>
                    <a:pt x="220" y="99"/>
                  </a:cubicBezTo>
                  <a:cubicBezTo>
                    <a:pt x="220" y="44"/>
                    <a:pt x="184" y="1"/>
                    <a:pt x="14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174637" y="3298861"/>
              <a:ext cx="16432" cy="16400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4908204" y="2983287"/>
              <a:ext cx="14485" cy="13997"/>
            </a:xfrm>
            <a:custGeom>
              <a:avLst/>
              <a:gdLst/>
              <a:ahLst/>
              <a:cxnLst/>
              <a:rect l="l" t="t" r="r" b="b"/>
              <a:pathLst>
                <a:path w="476" h="460" extrusionOk="0">
                  <a:moveTo>
                    <a:pt x="238" y="1"/>
                  </a:moveTo>
                  <a:cubicBezTo>
                    <a:pt x="112" y="1"/>
                    <a:pt x="1" y="96"/>
                    <a:pt x="1" y="238"/>
                  </a:cubicBezTo>
                  <a:cubicBezTo>
                    <a:pt x="1" y="365"/>
                    <a:pt x="112" y="460"/>
                    <a:pt x="238" y="460"/>
                  </a:cubicBezTo>
                  <a:cubicBezTo>
                    <a:pt x="365" y="460"/>
                    <a:pt x="476" y="365"/>
                    <a:pt x="476" y="238"/>
                  </a:cubicBezTo>
                  <a:cubicBezTo>
                    <a:pt x="476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4912555" y="3260795"/>
              <a:ext cx="10133" cy="8794"/>
            </a:xfrm>
            <a:custGeom>
              <a:avLst/>
              <a:gdLst/>
              <a:ahLst/>
              <a:cxnLst/>
              <a:rect l="l" t="t" r="r" b="b"/>
              <a:pathLst>
                <a:path w="333" h="289" extrusionOk="0">
                  <a:moveTo>
                    <a:pt x="190" y="1"/>
                  </a:moveTo>
                  <a:cubicBezTo>
                    <a:pt x="64" y="1"/>
                    <a:pt x="0" y="159"/>
                    <a:pt x="95" y="254"/>
                  </a:cubicBezTo>
                  <a:cubicBezTo>
                    <a:pt x="119" y="278"/>
                    <a:pt x="151" y="289"/>
                    <a:pt x="183" y="289"/>
                  </a:cubicBezTo>
                  <a:cubicBezTo>
                    <a:pt x="256" y="289"/>
                    <a:pt x="333" y="231"/>
                    <a:pt x="333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100452" y="3350407"/>
              <a:ext cx="8216" cy="8215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1"/>
                  </a:moveTo>
                  <a:cubicBezTo>
                    <a:pt x="64" y="1"/>
                    <a:pt x="0" y="64"/>
                    <a:pt x="0" y="143"/>
                  </a:cubicBezTo>
                  <a:cubicBezTo>
                    <a:pt x="0" y="222"/>
                    <a:pt x="64" y="270"/>
                    <a:pt x="143" y="270"/>
                  </a:cubicBezTo>
                  <a:cubicBezTo>
                    <a:pt x="206" y="270"/>
                    <a:pt x="270" y="222"/>
                    <a:pt x="270" y="143"/>
                  </a:cubicBezTo>
                  <a:cubicBezTo>
                    <a:pt x="270" y="64"/>
                    <a:pt x="206" y="1"/>
                    <a:pt x="14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4803651" y="3013655"/>
              <a:ext cx="15458" cy="13327"/>
            </a:xfrm>
            <a:custGeom>
              <a:avLst/>
              <a:gdLst/>
              <a:ahLst/>
              <a:cxnLst/>
              <a:rect l="l" t="t" r="r" b="b"/>
              <a:pathLst>
                <a:path w="508" h="438" extrusionOk="0">
                  <a:moveTo>
                    <a:pt x="286" y="0"/>
                  </a:moveTo>
                  <a:cubicBezTo>
                    <a:pt x="96" y="0"/>
                    <a:pt x="1" y="238"/>
                    <a:pt x="128" y="380"/>
                  </a:cubicBezTo>
                  <a:cubicBezTo>
                    <a:pt x="172" y="420"/>
                    <a:pt x="226" y="438"/>
                    <a:pt x="280" y="438"/>
                  </a:cubicBezTo>
                  <a:cubicBezTo>
                    <a:pt x="396" y="438"/>
                    <a:pt x="508" y="352"/>
                    <a:pt x="508" y="222"/>
                  </a:cubicBezTo>
                  <a:cubicBezTo>
                    <a:pt x="508" y="95"/>
                    <a:pt x="413" y="0"/>
                    <a:pt x="2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3711447" y="2836774"/>
              <a:ext cx="4838" cy="4412"/>
            </a:xfrm>
            <a:custGeom>
              <a:avLst/>
              <a:gdLst/>
              <a:ahLst/>
              <a:cxnLst/>
              <a:rect l="l" t="t" r="r" b="b"/>
              <a:pathLst>
                <a:path w="159" h="145" extrusionOk="0">
                  <a:moveTo>
                    <a:pt x="68" y="1"/>
                  </a:moveTo>
                  <a:cubicBezTo>
                    <a:pt x="0" y="1"/>
                    <a:pt x="4" y="145"/>
                    <a:pt x="79" y="145"/>
                  </a:cubicBezTo>
                  <a:cubicBezTo>
                    <a:pt x="127" y="129"/>
                    <a:pt x="158" y="113"/>
                    <a:pt x="158" y="65"/>
                  </a:cubicBezTo>
                  <a:cubicBezTo>
                    <a:pt x="143" y="34"/>
                    <a:pt x="127" y="2"/>
                    <a:pt x="79" y="2"/>
                  </a:cubicBezTo>
                  <a:cubicBezTo>
                    <a:pt x="75" y="1"/>
                    <a:pt x="72" y="1"/>
                    <a:pt x="6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4667788" y="2856583"/>
              <a:ext cx="7760" cy="7729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64" y="0"/>
                    <a:pt x="1" y="48"/>
                    <a:pt x="1" y="127"/>
                  </a:cubicBezTo>
                  <a:cubicBezTo>
                    <a:pt x="1" y="190"/>
                    <a:pt x="64" y="254"/>
                    <a:pt x="127" y="254"/>
                  </a:cubicBezTo>
                  <a:cubicBezTo>
                    <a:pt x="207" y="254"/>
                    <a:pt x="254" y="190"/>
                    <a:pt x="254" y="127"/>
                  </a:cubicBezTo>
                  <a:cubicBezTo>
                    <a:pt x="254" y="48"/>
                    <a:pt x="207" y="0"/>
                    <a:pt x="1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152972" y="3617325"/>
              <a:ext cx="15915" cy="15457"/>
            </a:xfrm>
            <a:custGeom>
              <a:avLst/>
              <a:gdLst/>
              <a:ahLst/>
              <a:cxnLst/>
              <a:rect l="l" t="t" r="r" b="b"/>
              <a:pathLst>
                <a:path w="523" h="508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4052065" y="3251636"/>
              <a:ext cx="12568" cy="12080"/>
            </a:xfrm>
            <a:custGeom>
              <a:avLst/>
              <a:gdLst/>
              <a:ahLst/>
              <a:cxnLst/>
              <a:rect l="l" t="t" r="r" b="b"/>
              <a:pathLst>
                <a:path w="413" h="397" extrusionOk="0">
                  <a:moveTo>
                    <a:pt x="206" y="1"/>
                  </a:moveTo>
                  <a:cubicBezTo>
                    <a:pt x="95" y="1"/>
                    <a:pt x="0" y="80"/>
                    <a:pt x="0" y="191"/>
                  </a:cubicBezTo>
                  <a:cubicBezTo>
                    <a:pt x="0" y="302"/>
                    <a:pt x="95" y="397"/>
                    <a:pt x="206" y="397"/>
                  </a:cubicBezTo>
                  <a:cubicBezTo>
                    <a:pt x="317" y="397"/>
                    <a:pt x="412" y="302"/>
                    <a:pt x="412" y="191"/>
                  </a:cubicBezTo>
                  <a:cubicBezTo>
                    <a:pt x="412" y="80"/>
                    <a:pt x="317" y="1"/>
                    <a:pt x="20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290266" y="3065201"/>
              <a:ext cx="20266" cy="17405"/>
            </a:xfrm>
            <a:custGeom>
              <a:avLst/>
              <a:gdLst/>
              <a:ahLst/>
              <a:cxnLst/>
              <a:rect l="l" t="t" r="r" b="b"/>
              <a:pathLst>
                <a:path w="666" h="572" extrusionOk="0">
                  <a:moveTo>
                    <a:pt x="381" y="0"/>
                  </a:moveTo>
                  <a:cubicBezTo>
                    <a:pt x="128" y="0"/>
                    <a:pt x="1" y="317"/>
                    <a:pt x="175" y="491"/>
                  </a:cubicBezTo>
                  <a:cubicBezTo>
                    <a:pt x="236" y="547"/>
                    <a:pt x="308" y="572"/>
                    <a:pt x="377" y="572"/>
                  </a:cubicBezTo>
                  <a:cubicBezTo>
                    <a:pt x="526" y="572"/>
                    <a:pt x="666" y="458"/>
                    <a:pt x="666" y="285"/>
                  </a:cubicBezTo>
                  <a:cubicBezTo>
                    <a:pt x="666" y="127"/>
                    <a:pt x="539" y="0"/>
                    <a:pt x="38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4586848" y="3724768"/>
              <a:ext cx="9677" cy="9676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64" y="0"/>
                    <a:pt x="1" y="80"/>
                    <a:pt x="1" y="159"/>
                  </a:cubicBezTo>
                  <a:cubicBezTo>
                    <a:pt x="1" y="254"/>
                    <a:pt x="64" y="317"/>
                    <a:pt x="159" y="317"/>
                  </a:cubicBezTo>
                  <a:cubicBezTo>
                    <a:pt x="238" y="317"/>
                    <a:pt x="317" y="254"/>
                    <a:pt x="317" y="159"/>
                  </a:cubicBezTo>
                  <a:cubicBezTo>
                    <a:pt x="317" y="80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4126736" y="3172644"/>
              <a:ext cx="11107" cy="9585"/>
            </a:xfrm>
            <a:custGeom>
              <a:avLst/>
              <a:gdLst/>
              <a:ahLst/>
              <a:cxnLst/>
              <a:rect l="l" t="t" r="r" b="b"/>
              <a:pathLst>
                <a:path w="365" h="315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27" y="300"/>
                    <a:pt x="166" y="314"/>
                    <a:pt x="205" y="314"/>
                  </a:cubicBezTo>
                  <a:cubicBezTo>
                    <a:pt x="286" y="314"/>
                    <a:pt x="365" y="254"/>
                    <a:pt x="365" y="158"/>
                  </a:cubicBezTo>
                  <a:cubicBezTo>
                    <a:pt x="365" y="63"/>
                    <a:pt x="286" y="0"/>
                    <a:pt x="206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4700559" y="3465092"/>
              <a:ext cx="31830" cy="27172"/>
            </a:xfrm>
            <a:custGeom>
              <a:avLst/>
              <a:gdLst/>
              <a:ahLst/>
              <a:cxnLst/>
              <a:rect l="l" t="t" r="r" b="b"/>
              <a:pathLst>
                <a:path w="1046" h="893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7" y="852"/>
                    <a:pt x="489" y="893"/>
                    <a:pt x="598" y="893"/>
                  </a:cubicBezTo>
                  <a:cubicBezTo>
                    <a:pt x="827" y="893"/>
                    <a:pt x="1046" y="712"/>
                    <a:pt x="1046" y="443"/>
                  </a:cubicBezTo>
                  <a:cubicBezTo>
                    <a:pt x="1046" y="190"/>
                    <a:pt x="856" y="0"/>
                    <a:pt x="6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116823" y="3398605"/>
              <a:ext cx="7760" cy="7729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48" y="0"/>
                    <a:pt x="1" y="48"/>
                    <a:pt x="1" y="127"/>
                  </a:cubicBezTo>
                  <a:cubicBezTo>
                    <a:pt x="1" y="190"/>
                    <a:pt x="48" y="253"/>
                    <a:pt x="127" y="253"/>
                  </a:cubicBezTo>
                  <a:cubicBezTo>
                    <a:pt x="191" y="253"/>
                    <a:pt x="254" y="190"/>
                    <a:pt x="254" y="127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4412918" y="3513260"/>
              <a:ext cx="40015" cy="40012"/>
            </a:xfrm>
            <a:custGeom>
              <a:avLst/>
              <a:gdLst/>
              <a:ahLst/>
              <a:cxnLst/>
              <a:rect l="l" t="t" r="r" b="b"/>
              <a:pathLst>
                <a:path w="1315" h="1315" extrusionOk="0">
                  <a:moveTo>
                    <a:pt x="666" y="0"/>
                  </a:moveTo>
                  <a:cubicBezTo>
                    <a:pt x="302" y="0"/>
                    <a:pt x="1" y="285"/>
                    <a:pt x="1" y="650"/>
                  </a:cubicBezTo>
                  <a:cubicBezTo>
                    <a:pt x="1" y="1014"/>
                    <a:pt x="302" y="1315"/>
                    <a:pt x="666" y="1315"/>
                  </a:cubicBezTo>
                  <a:cubicBezTo>
                    <a:pt x="1030" y="1315"/>
                    <a:pt x="1315" y="1014"/>
                    <a:pt x="1315" y="650"/>
                  </a:cubicBezTo>
                  <a:cubicBezTo>
                    <a:pt x="1315" y="285"/>
                    <a:pt x="1030" y="0"/>
                    <a:pt x="666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4959781" y="3178425"/>
              <a:ext cx="11107" cy="9798"/>
            </a:xfrm>
            <a:custGeom>
              <a:avLst/>
              <a:gdLst/>
              <a:ahLst/>
              <a:cxnLst/>
              <a:rect l="l" t="t" r="r" b="b"/>
              <a:pathLst>
                <a:path w="365" h="322" extrusionOk="0">
                  <a:moveTo>
                    <a:pt x="206" y="0"/>
                  </a:moveTo>
                  <a:cubicBezTo>
                    <a:pt x="63" y="0"/>
                    <a:pt x="0" y="174"/>
                    <a:pt x="95" y="269"/>
                  </a:cubicBezTo>
                  <a:cubicBezTo>
                    <a:pt x="126" y="306"/>
                    <a:pt x="166" y="321"/>
                    <a:pt x="205" y="321"/>
                  </a:cubicBezTo>
                  <a:cubicBezTo>
                    <a:pt x="285" y="321"/>
                    <a:pt x="364" y="254"/>
                    <a:pt x="364" y="158"/>
                  </a:cubicBezTo>
                  <a:cubicBezTo>
                    <a:pt x="364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4596980" y="2747223"/>
              <a:ext cx="15428" cy="15427"/>
            </a:xfrm>
            <a:custGeom>
              <a:avLst/>
              <a:gdLst/>
              <a:ahLst/>
              <a:cxnLst/>
              <a:rect l="l" t="t" r="r" b="b"/>
              <a:pathLst>
                <a:path w="507" h="507" extrusionOk="0">
                  <a:moveTo>
                    <a:pt x="254" y="0"/>
                  </a:moveTo>
                  <a:cubicBezTo>
                    <a:pt x="127" y="0"/>
                    <a:pt x="0" y="111"/>
                    <a:pt x="0" y="253"/>
                  </a:cubicBezTo>
                  <a:cubicBezTo>
                    <a:pt x="0" y="396"/>
                    <a:pt x="127" y="507"/>
                    <a:pt x="254" y="507"/>
                  </a:cubicBezTo>
                  <a:cubicBezTo>
                    <a:pt x="396" y="507"/>
                    <a:pt x="507" y="396"/>
                    <a:pt x="507" y="253"/>
                  </a:cubicBezTo>
                  <a:cubicBezTo>
                    <a:pt x="507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527792" y="3537603"/>
              <a:ext cx="1978" cy="1461"/>
            </a:xfrm>
            <a:custGeom>
              <a:avLst/>
              <a:gdLst/>
              <a:ahLst/>
              <a:cxnLst/>
              <a:rect l="l" t="t" r="r" b="b"/>
              <a:pathLst>
                <a:path w="65" h="48" extrusionOk="0">
                  <a:moveTo>
                    <a:pt x="33" y="0"/>
                  </a:moveTo>
                  <a:cubicBezTo>
                    <a:pt x="17" y="0"/>
                    <a:pt x="1" y="8"/>
                    <a:pt x="1" y="24"/>
                  </a:cubicBezTo>
                  <a:cubicBezTo>
                    <a:pt x="1" y="40"/>
                    <a:pt x="17" y="48"/>
                    <a:pt x="33" y="48"/>
                  </a:cubicBezTo>
                  <a:cubicBezTo>
                    <a:pt x="48" y="48"/>
                    <a:pt x="64" y="40"/>
                    <a:pt x="64" y="24"/>
                  </a:cubicBezTo>
                  <a:cubicBezTo>
                    <a:pt x="64" y="8"/>
                    <a:pt x="48" y="0"/>
                    <a:pt x="33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4894724" y="3050139"/>
              <a:ext cx="16402" cy="15579"/>
            </a:xfrm>
            <a:custGeom>
              <a:avLst/>
              <a:gdLst/>
              <a:ahLst/>
              <a:cxnLst/>
              <a:rect l="l" t="t" r="r" b="b"/>
              <a:pathLst>
                <a:path w="539" h="512" extrusionOk="0">
                  <a:moveTo>
                    <a:pt x="270" y="0"/>
                  </a:moveTo>
                  <a:cubicBezTo>
                    <a:pt x="135" y="0"/>
                    <a:pt x="0" y="91"/>
                    <a:pt x="16" y="274"/>
                  </a:cubicBezTo>
                  <a:cubicBezTo>
                    <a:pt x="32" y="432"/>
                    <a:pt x="151" y="511"/>
                    <a:pt x="270" y="511"/>
                  </a:cubicBezTo>
                  <a:cubicBezTo>
                    <a:pt x="388" y="511"/>
                    <a:pt x="507" y="432"/>
                    <a:pt x="523" y="274"/>
                  </a:cubicBezTo>
                  <a:cubicBezTo>
                    <a:pt x="539" y="91"/>
                    <a:pt x="404" y="0"/>
                    <a:pt x="27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011814" y="2916801"/>
              <a:ext cx="23614" cy="20326"/>
            </a:xfrm>
            <a:custGeom>
              <a:avLst/>
              <a:gdLst/>
              <a:ahLst/>
              <a:cxnLst/>
              <a:rect l="l" t="t" r="r" b="b"/>
              <a:pathLst>
                <a:path w="776" h="668" extrusionOk="0">
                  <a:moveTo>
                    <a:pt x="443" y="0"/>
                  </a:moveTo>
                  <a:cubicBezTo>
                    <a:pt x="143" y="0"/>
                    <a:pt x="0" y="349"/>
                    <a:pt x="206" y="570"/>
                  </a:cubicBezTo>
                  <a:cubicBezTo>
                    <a:pt x="273" y="637"/>
                    <a:pt x="356" y="667"/>
                    <a:pt x="438" y="667"/>
                  </a:cubicBezTo>
                  <a:cubicBezTo>
                    <a:pt x="610" y="667"/>
                    <a:pt x="776" y="536"/>
                    <a:pt x="776" y="333"/>
                  </a:cubicBezTo>
                  <a:cubicBezTo>
                    <a:pt x="776" y="143"/>
                    <a:pt x="633" y="0"/>
                    <a:pt x="44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4710692" y="3762834"/>
              <a:ext cx="8216" cy="8702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43" y="0"/>
                  </a:moveTo>
                  <a:cubicBezTo>
                    <a:pt x="63" y="0"/>
                    <a:pt x="0" y="64"/>
                    <a:pt x="0" y="143"/>
                  </a:cubicBezTo>
                  <a:cubicBezTo>
                    <a:pt x="0" y="222"/>
                    <a:pt x="63" y="285"/>
                    <a:pt x="143" y="285"/>
                  </a:cubicBezTo>
                  <a:cubicBezTo>
                    <a:pt x="222" y="285"/>
                    <a:pt x="269" y="222"/>
                    <a:pt x="269" y="143"/>
                  </a:cubicBezTo>
                  <a:cubicBezTo>
                    <a:pt x="269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119713" y="3238156"/>
              <a:ext cx="14972" cy="12719"/>
            </a:xfrm>
            <a:custGeom>
              <a:avLst/>
              <a:gdLst/>
              <a:ahLst/>
              <a:cxnLst/>
              <a:rect l="l" t="t" r="r" b="b"/>
              <a:pathLst>
                <a:path w="492" h="418" extrusionOk="0">
                  <a:moveTo>
                    <a:pt x="286" y="0"/>
                  </a:moveTo>
                  <a:cubicBezTo>
                    <a:pt x="96" y="0"/>
                    <a:pt x="1" y="222"/>
                    <a:pt x="143" y="349"/>
                  </a:cubicBezTo>
                  <a:cubicBezTo>
                    <a:pt x="186" y="396"/>
                    <a:pt x="238" y="417"/>
                    <a:pt x="290" y="417"/>
                  </a:cubicBezTo>
                  <a:cubicBezTo>
                    <a:pt x="393" y="417"/>
                    <a:pt x="492" y="333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4515066" y="3744029"/>
              <a:ext cx="40015" cy="33866"/>
            </a:xfrm>
            <a:custGeom>
              <a:avLst/>
              <a:gdLst/>
              <a:ahLst/>
              <a:cxnLst/>
              <a:rect l="l" t="t" r="r" b="b"/>
              <a:pathLst>
                <a:path w="1315" h="1113" extrusionOk="0">
                  <a:moveTo>
                    <a:pt x="761" y="1"/>
                  </a:moveTo>
                  <a:cubicBezTo>
                    <a:pt x="254" y="1"/>
                    <a:pt x="1" y="602"/>
                    <a:pt x="365" y="951"/>
                  </a:cubicBezTo>
                  <a:cubicBezTo>
                    <a:pt x="476" y="1062"/>
                    <a:pt x="614" y="1112"/>
                    <a:pt x="750" y="1112"/>
                  </a:cubicBezTo>
                  <a:cubicBezTo>
                    <a:pt x="1037" y="1112"/>
                    <a:pt x="1315" y="888"/>
                    <a:pt x="1315" y="555"/>
                  </a:cubicBezTo>
                  <a:cubicBezTo>
                    <a:pt x="1315" y="238"/>
                    <a:pt x="1061" y="1"/>
                    <a:pt x="76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4545434" y="2941357"/>
              <a:ext cx="32773" cy="27780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84" y="871"/>
                    <a:pt x="503" y="913"/>
                    <a:pt x="619" y="913"/>
                  </a:cubicBezTo>
                  <a:cubicBezTo>
                    <a:pt x="856" y="913"/>
                    <a:pt x="1077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4553133" y="3320070"/>
              <a:ext cx="12081" cy="10284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64" y="0"/>
                    <a:pt x="0" y="174"/>
                    <a:pt x="95" y="285"/>
                  </a:cubicBezTo>
                  <a:cubicBezTo>
                    <a:pt x="132" y="321"/>
                    <a:pt x="176" y="337"/>
                    <a:pt x="220" y="337"/>
                  </a:cubicBezTo>
                  <a:cubicBezTo>
                    <a:pt x="310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4785364" y="3694401"/>
              <a:ext cx="20753" cy="17739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6" y="1"/>
                  </a:moveTo>
                  <a:cubicBezTo>
                    <a:pt x="127" y="1"/>
                    <a:pt x="0" y="318"/>
                    <a:pt x="190" y="492"/>
                  </a:cubicBezTo>
                  <a:cubicBezTo>
                    <a:pt x="248" y="554"/>
                    <a:pt x="321" y="583"/>
                    <a:pt x="393" y="583"/>
                  </a:cubicBezTo>
                  <a:cubicBezTo>
                    <a:pt x="539" y="583"/>
                    <a:pt x="681" y="466"/>
                    <a:pt x="681" y="286"/>
                  </a:cubicBezTo>
                  <a:cubicBezTo>
                    <a:pt x="681" y="128"/>
                    <a:pt x="554" y="1"/>
                    <a:pt x="39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4522765" y="2791040"/>
              <a:ext cx="11594" cy="9615"/>
            </a:xfrm>
            <a:custGeom>
              <a:avLst/>
              <a:gdLst/>
              <a:ahLst/>
              <a:cxnLst/>
              <a:rect l="l" t="t" r="r" b="b"/>
              <a:pathLst>
                <a:path w="381" h="316" extrusionOk="0">
                  <a:moveTo>
                    <a:pt x="223" y="1"/>
                  </a:moveTo>
                  <a:cubicBezTo>
                    <a:pt x="80" y="1"/>
                    <a:pt x="1" y="175"/>
                    <a:pt x="112" y="270"/>
                  </a:cubicBezTo>
                  <a:cubicBezTo>
                    <a:pt x="143" y="301"/>
                    <a:pt x="182" y="315"/>
                    <a:pt x="221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2" y="1"/>
                    <a:pt x="223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4225508" y="3160594"/>
              <a:ext cx="28939" cy="25072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55" y="0"/>
                  </a:moveTo>
                  <a:cubicBezTo>
                    <a:pt x="191" y="0"/>
                    <a:pt x="1" y="444"/>
                    <a:pt x="254" y="697"/>
                  </a:cubicBezTo>
                  <a:cubicBezTo>
                    <a:pt x="336" y="785"/>
                    <a:pt x="439" y="824"/>
                    <a:pt x="540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6" y="0"/>
                    <a:pt x="55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3626642" y="3160594"/>
              <a:ext cx="13998" cy="11897"/>
            </a:xfrm>
            <a:custGeom>
              <a:avLst/>
              <a:gdLst/>
              <a:ahLst/>
              <a:cxnLst/>
              <a:rect l="l" t="t" r="r" b="b"/>
              <a:pathLst>
                <a:path w="460" h="391" extrusionOk="0">
                  <a:moveTo>
                    <a:pt x="269" y="0"/>
                  </a:moveTo>
                  <a:cubicBezTo>
                    <a:pt x="79" y="0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59" y="309"/>
                    <a:pt x="459" y="190"/>
                  </a:cubicBezTo>
                  <a:cubicBezTo>
                    <a:pt x="459" y="79"/>
                    <a:pt x="364" y="0"/>
                    <a:pt x="26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4060372" y="3186580"/>
              <a:ext cx="8581" cy="8276"/>
            </a:xfrm>
            <a:custGeom>
              <a:avLst/>
              <a:gdLst/>
              <a:ahLst/>
              <a:cxnLst/>
              <a:rect l="l" t="t" r="r" b="b"/>
              <a:pathLst>
                <a:path w="282" h="272" extrusionOk="0">
                  <a:moveTo>
                    <a:pt x="143" y="1"/>
                  </a:moveTo>
                  <a:cubicBezTo>
                    <a:pt x="1" y="1"/>
                    <a:pt x="1" y="271"/>
                    <a:pt x="143" y="271"/>
                  </a:cubicBezTo>
                  <a:cubicBezTo>
                    <a:pt x="147" y="271"/>
                    <a:pt x="151" y="271"/>
                    <a:pt x="155" y="270"/>
                  </a:cubicBezTo>
                  <a:cubicBezTo>
                    <a:pt x="234" y="270"/>
                    <a:pt x="282" y="207"/>
                    <a:pt x="282" y="128"/>
                  </a:cubicBezTo>
                  <a:cubicBezTo>
                    <a:pt x="282" y="65"/>
                    <a:pt x="234" y="1"/>
                    <a:pt x="155" y="1"/>
                  </a:cubicBezTo>
                  <a:cubicBezTo>
                    <a:pt x="151" y="1"/>
                    <a:pt x="147" y="1"/>
                    <a:pt x="14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4633586" y="3430403"/>
              <a:ext cx="27965" cy="24372"/>
            </a:xfrm>
            <a:custGeom>
              <a:avLst/>
              <a:gdLst/>
              <a:ahLst/>
              <a:cxnLst/>
              <a:rect l="l" t="t" r="r" b="b"/>
              <a:pathLst>
                <a:path w="919" h="801" extrusionOk="0">
                  <a:moveTo>
                    <a:pt x="523" y="0"/>
                  </a:moveTo>
                  <a:cubicBezTo>
                    <a:pt x="175" y="0"/>
                    <a:pt x="1" y="428"/>
                    <a:pt x="238" y="681"/>
                  </a:cubicBezTo>
                  <a:cubicBezTo>
                    <a:pt x="321" y="763"/>
                    <a:pt x="422" y="801"/>
                    <a:pt x="520" y="801"/>
                  </a:cubicBezTo>
                  <a:cubicBezTo>
                    <a:pt x="725" y="801"/>
                    <a:pt x="919" y="641"/>
                    <a:pt x="919" y="396"/>
                  </a:cubicBezTo>
                  <a:cubicBezTo>
                    <a:pt x="919" y="190"/>
                    <a:pt x="745" y="0"/>
                    <a:pt x="523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083595" y="3754649"/>
              <a:ext cx="7242" cy="7729"/>
            </a:xfrm>
            <a:custGeom>
              <a:avLst/>
              <a:gdLst/>
              <a:ahLst/>
              <a:cxnLst/>
              <a:rect l="l" t="t" r="r" b="b"/>
              <a:pathLst>
                <a:path w="238" h="254" extrusionOk="0">
                  <a:moveTo>
                    <a:pt x="111" y="0"/>
                  </a:moveTo>
                  <a:cubicBezTo>
                    <a:pt x="48" y="0"/>
                    <a:pt x="0" y="48"/>
                    <a:pt x="0" y="127"/>
                  </a:cubicBezTo>
                  <a:cubicBezTo>
                    <a:pt x="0" y="190"/>
                    <a:pt x="48" y="253"/>
                    <a:pt x="111" y="253"/>
                  </a:cubicBezTo>
                  <a:cubicBezTo>
                    <a:pt x="190" y="253"/>
                    <a:pt x="238" y="190"/>
                    <a:pt x="238" y="127"/>
                  </a:cubicBezTo>
                  <a:cubicBezTo>
                    <a:pt x="238" y="48"/>
                    <a:pt x="190" y="0"/>
                    <a:pt x="111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3493669" y="3250693"/>
              <a:ext cx="1461" cy="1461"/>
            </a:xfrm>
            <a:custGeom>
              <a:avLst/>
              <a:gdLst/>
              <a:ahLst/>
              <a:cxnLst/>
              <a:rect l="l" t="t" r="r" b="b"/>
              <a:pathLst>
                <a:path w="48" h="48" extrusionOk="0">
                  <a:moveTo>
                    <a:pt x="16" y="0"/>
                  </a:moveTo>
                  <a:cubicBezTo>
                    <a:pt x="0" y="0"/>
                    <a:pt x="0" y="16"/>
                    <a:pt x="0" y="16"/>
                  </a:cubicBezTo>
                  <a:cubicBezTo>
                    <a:pt x="0" y="32"/>
                    <a:pt x="0" y="48"/>
                    <a:pt x="16" y="48"/>
                  </a:cubicBezTo>
                  <a:cubicBezTo>
                    <a:pt x="32" y="48"/>
                    <a:pt x="48" y="32"/>
                    <a:pt x="48" y="16"/>
                  </a:cubicBezTo>
                  <a:cubicBezTo>
                    <a:pt x="48" y="16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4406649" y="3954594"/>
              <a:ext cx="14028" cy="12049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70" y="0"/>
                  </a:moveTo>
                  <a:cubicBezTo>
                    <a:pt x="96" y="0"/>
                    <a:pt x="1" y="222"/>
                    <a:pt x="128" y="333"/>
                  </a:cubicBezTo>
                  <a:cubicBezTo>
                    <a:pt x="166" y="376"/>
                    <a:pt x="217" y="395"/>
                    <a:pt x="268" y="395"/>
                  </a:cubicBezTo>
                  <a:cubicBezTo>
                    <a:pt x="365" y="395"/>
                    <a:pt x="460" y="326"/>
                    <a:pt x="460" y="222"/>
                  </a:cubicBezTo>
                  <a:cubicBezTo>
                    <a:pt x="460" y="95"/>
                    <a:pt x="381" y="0"/>
                    <a:pt x="27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089863" y="3644315"/>
              <a:ext cx="14941" cy="1497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54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4717904" y="3051690"/>
              <a:ext cx="11594" cy="9980"/>
            </a:xfrm>
            <a:custGeom>
              <a:avLst/>
              <a:gdLst/>
              <a:ahLst/>
              <a:cxnLst/>
              <a:rect l="l" t="t" r="r" b="b"/>
              <a:pathLst>
                <a:path w="381" h="328" extrusionOk="0">
                  <a:moveTo>
                    <a:pt x="206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9" y="315"/>
                    <a:pt x="168" y="327"/>
                    <a:pt x="207" y="327"/>
                  </a:cubicBezTo>
                  <a:cubicBezTo>
                    <a:pt x="296" y="327"/>
                    <a:pt x="381" y="259"/>
                    <a:pt x="381" y="159"/>
                  </a:cubicBezTo>
                  <a:cubicBezTo>
                    <a:pt x="381" y="80"/>
                    <a:pt x="301" y="1"/>
                    <a:pt x="206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4728980" y="3089270"/>
              <a:ext cx="27509" cy="27506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44" y="1"/>
                  </a:moveTo>
                  <a:cubicBezTo>
                    <a:pt x="207" y="1"/>
                    <a:pt x="1" y="207"/>
                    <a:pt x="1" y="460"/>
                  </a:cubicBezTo>
                  <a:cubicBezTo>
                    <a:pt x="1" y="698"/>
                    <a:pt x="207" y="903"/>
                    <a:pt x="444" y="903"/>
                  </a:cubicBezTo>
                  <a:cubicBezTo>
                    <a:pt x="697" y="903"/>
                    <a:pt x="903" y="698"/>
                    <a:pt x="903" y="460"/>
                  </a:cubicBezTo>
                  <a:cubicBezTo>
                    <a:pt x="903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4431236" y="2965456"/>
              <a:ext cx="27022" cy="23125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0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59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423239" y="3471208"/>
              <a:ext cx="8703" cy="7637"/>
            </a:xfrm>
            <a:custGeom>
              <a:avLst/>
              <a:gdLst/>
              <a:ahLst/>
              <a:cxnLst/>
              <a:rect l="l" t="t" r="r" b="b"/>
              <a:pathLst>
                <a:path w="286" h="251" extrusionOk="0">
                  <a:moveTo>
                    <a:pt x="143" y="1"/>
                  </a:moveTo>
                  <a:cubicBezTo>
                    <a:pt x="76" y="1"/>
                    <a:pt x="9" y="45"/>
                    <a:pt x="1" y="132"/>
                  </a:cubicBezTo>
                  <a:cubicBezTo>
                    <a:pt x="9" y="211"/>
                    <a:pt x="76" y="250"/>
                    <a:pt x="143" y="250"/>
                  </a:cubicBezTo>
                  <a:cubicBezTo>
                    <a:pt x="211" y="250"/>
                    <a:pt x="278" y="211"/>
                    <a:pt x="286" y="132"/>
                  </a:cubicBezTo>
                  <a:cubicBezTo>
                    <a:pt x="278" y="45"/>
                    <a:pt x="211" y="1"/>
                    <a:pt x="14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4189845" y="2992446"/>
              <a:ext cx="9677" cy="8428"/>
            </a:xfrm>
            <a:custGeom>
              <a:avLst/>
              <a:gdLst/>
              <a:ahLst/>
              <a:cxnLst/>
              <a:rect l="l" t="t" r="r" b="b"/>
              <a:pathLst>
                <a:path w="318" h="277" extrusionOk="0">
                  <a:moveTo>
                    <a:pt x="175" y="0"/>
                  </a:moveTo>
                  <a:cubicBezTo>
                    <a:pt x="48" y="0"/>
                    <a:pt x="1" y="143"/>
                    <a:pt x="80" y="238"/>
                  </a:cubicBezTo>
                  <a:cubicBezTo>
                    <a:pt x="106" y="264"/>
                    <a:pt x="140" y="277"/>
                    <a:pt x="173" y="277"/>
                  </a:cubicBezTo>
                  <a:cubicBezTo>
                    <a:pt x="240" y="277"/>
                    <a:pt x="307" y="227"/>
                    <a:pt x="317" y="143"/>
                  </a:cubicBezTo>
                  <a:cubicBezTo>
                    <a:pt x="317" y="64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4822943" y="3704533"/>
              <a:ext cx="27965" cy="27963"/>
            </a:xfrm>
            <a:custGeom>
              <a:avLst/>
              <a:gdLst/>
              <a:ahLst/>
              <a:cxnLst/>
              <a:rect l="l" t="t" r="r" b="b"/>
              <a:pathLst>
                <a:path w="919" h="919" extrusionOk="0">
                  <a:moveTo>
                    <a:pt x="459" y="0"/>
                  </a:moveTo>
                  <a:cubicBezTo>
                    <a:pt x="206" y="0"/>
                    <a:pt x="0" y="206"/>
                    <a:pt x="0" y="460"/>
                  </a:cubicBezTo>
                  <a:cubicBezTo>
                    <a:pt x="0" y="713"/>
                    <a:pt x="206" y="919"/>
                    <a:pt x="459" y="919"/>
                  </a:cubicBezTo>
                  <a:cubicBezTo>
                    <a:pt x="713" y="919"/>
                    <a:pt x="919" y="713"/>
                    <a:pt x="919" y="460"/>
                  </a:cubicBezTo>
                  <a:cubicBezTo>
                    <a:pt x="919" y="206"/>
                    <a:pt x="713" y="0"/>
                    <a:pt x="459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4384497" y="3463144"/>
              <a:ext cx="15458" cy="13084"/>
            </a:xfrm>
            <a:custGeom>
              <a:avLst/>
              <a:gdLst/>
              <a:ahLst/>
              <a:cxnLst/>
              <a:rect l="l" t="t" r="r" b="b"/>
              <a:pathLst>
                <a:path w="508" h="430" extrusionOk="0">
                  <a:moveTo>
                    <a:pt x="301" y="1"/>
                  </a:moveTo>
                  <a:cubicBezTo>
                    <a:pt x="111" y="1"/>
                    <a:pt x="1" y="222"/>
                    <a:pt x="143" y="365"/>
                  </a:cubicBezTo>
                  <a:cubicBezTo>
                    <a:pt x="188" y="410"/>
                    <a:pt x="241" y="430"/>
                    <a:pt x="292" y="430"/>
                  </a:cubicBezTo>
                  <a:cubicBezTo>
                    <a:pt x="403" y="430"/>
                    <a:pt x="507" y="337"/>
                    <a:pt x="507" y="207"/>
                  </a:cubicBezTo>
                  <a:cubicBezTo>
                    <a:pt x="507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3875731" y="3291162"/>
              <a:ext cx="23644" cy="20539"/>
            </a:xfrm>
            <a:custGeom>
              <a:avLst/>
              <a:gdLst/>
              <a:ahLst/>
              <a:cxnLst/>
              <a:rect l="l" t="t" r="r" b="b"/>
              <a:pathLst>
                <a:path w="777" h="675" extrusionOk="0">
                  <a:moveTo>
                    <a:pt x="444" y="0"/>
                  </a:moveTo>
                  <a:cubicBezTo>
                    <a:pt x="143" y="0"/>
                    <a:pt x="0" y="364"/>
                    <a:pt x="206" y="570"/>
                  </a:cubicBezTo>
                  <a:cubicBezTo>
                    <a:pt x="273" y="642"/>
                    <a:pt x="356" y="674"/>
                    <a:pt x="439" y="674"/>
                  </a:cubicBezTo>
                  <a:cubicBezTo>
                    <a:pt x="610" y="674"/>
                    <a:pt x="776" y="536"/>
                    <a:pt x="776" y="333"/>
                  </a:cubicBezTo>
                  <a:cubicBezTo>
                    <a:pt x="776" y="159"/>
                    <a:pt x="618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037830" y="3315231"/>
              <a:ext cx="26048" cy="21969"/>
            </a:xfrm>
            <a:custGeom>
              <a:avLst/>
              <a:gdLst/>
              <a:ahLst/>
              <a:cxnLst/>
              <a:rect l="l" t="t" r="r" b="b"/>
              <a:pathLst>
                <a:path w="856" h="722" extrusionOk="0">
                  <a:moveTo>
                    <a:pt x="491" y="1"/>
                  </a:moveTo>
                  <a:cubicBezTo>
                    <a:pt x="174" y="1"/>
                    <a:pt x="0" y="381"/>
                    <a:pt x="238" y="618"/>
                  </a:cubicBezTo>
                  <a:cubicBezTo>
                    <a:pt x="309" y="690"/>
                    <a:pt x="398" y="722"/>
                    <a:pt x="487" y="722"/>
                  </a:cubicBezTo>
                  <a:cubicBezTo>
                    <a:pt x="673" y="722"/>
                    <a:pt x="855" y="580"/>
                    <a:pt x="855" y="365"/>
                  </a:cubicBezTo>
                  <a:cubicBezTo>
                    <a:pt x="855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4388848" y="2951489"/>
              <a:ext cx="31343" cy="26989"/>
            </a:xfrm>
            <a:custGeom>
              <a:avLst/>
              <a:gdLst/>
              <a:ahLst/>
              <a:cxnLst/>
              <a:rect l="l" t="t" r="r" b="b"/>
              <a:pathLst>
                <a:path w="1030" h="887" extrusionOk="0">
                  <a:moveTo>
                    <a:pt x="586" y="0"/>
                  </a:moveTo>
                  <a:cubicBezTo>
                    <a:pt x="190" y="0"/>
                    <a:pt x="0" y="476"/>
                    <a:pt x="269" y="761"/>
                  </a:cubicBezTo>
                  <a:cubicBezTo>
                    <a:pt x="361" y="847"/>
                    <a:pt x="472" y="886"/>
                    <a:pt x="581" y="886"/>
                  </a:cubicBezTo>
                  <a:cubicBezTo>
                    <a:pt x="811" y="886"/>
                    <a:pt x="1029" y="712"/>
                    <a:pt x="1029" y="444"/>
                  </a:cubicBezTo>
                  <a:cubicBezTo>
                    <a:pt x="1029" y="206"/>
                    <a:pt x="839" y="0"/>
                    <a:pt x="5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050823" y="3542775"/>
              <a:ext cx="7486" cy="6511"/>
            </a:xfrm>
            <a:custGeom>
              <a:avLst/>
              <a:gdLst/>
              <a:ahLst/>
              <a:cxnLst/>
              <a:rect l="l" t="t" r="r" b="b"/>
              <a:pathLst>
                <a:path w="246" h="214" extrusionOk="0">
                  <a:moveTo>
                    <a:pt x="127" y="0"/>
                  </a:moveTo>
                  <a:cubicBezTo>
                    <a:pt x="76" y="0"/>
                    <a:pt x="24" y="36"/>
                    <a:pt x="16" y="107"/>
                  </a:cubicBezTo>
                  <a:cubicBezTo>
                    <a:pt x="1" y="178"/>
                    <a:pt x="60" y="214"/>
                    <a:pt x="121" y="214"/>
                  </a:cubicBezTo>
                  <a:cubicBezTo>
                    <a:pt x="183" y="214"/>
                    <a:pt x="246" y="178"/>
                    <a:pt x="238" y="107"/>
                  </a:cubicBezTo>
                  <a:cubicBezTo>
                    <a:pt x="230" y="36"/>
                    <a:pt x="179" y="0"/>
                    <a:pt x="12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3953293" y="2938010"/>
              <a:ext cx="14972" cy="13175"/>
            </a:xfrm>
            <a:custGeom>
              <a:avLst/>
              <a:gdLst/>
              <a:ahLst/>
              <a:cxnLst/>
              <a:rect l="l" t="t" r="r" b="b"/>
              <a:pathLst>
                <a:path w="492" h="433" extrusionOk="0">
                  <a:moveTo>
                    <a:pt x="286" y="0"/>
                  </a:moveTo>
                  <a:cubicBezTo>
                    <a:pt x="96" y="0"/>
                    <a:pt x="1" y="238"/>
                    <a:pt x="127" y="364"/>
                  </a:cubicBezTo>
                  <a:cubicBezTo>
                    <a:pt x="175" y="412"/>
                    <a:pt x="231" y="433"/>
                    <a:pt x="285" y="433"/>
                  </a:cubicBezTo>
                  <a:cubicBezTo>
                    <a:pt x="393" y="433"/>
                    <a:pt x="491" y="348"/>
                    <a:pt x="491" y="222"/>
                  </a:cubicBezTo>
                  <a:cubicBezTo>
                    <a:pt x="491" y="95"/>
                    <a:pt x="396" y="0"/>
                    <a:pt x="28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044068" y="2794905"/>
              <a:ext cx="5356" cy="5812"/>
            </a:xfrm>
            <a:custGeom>
              <a:avLst/>
              <a:gdLst/>
              <a:ahLst/>
              <a:cxnLst/>
              <a:rect l="l" t="t" r="r" b="b"/>
              <a:pathLst>
                <a:path w="176" h="191" extrusionOk="0">
                  <a:moveTo>
                    <a:pt x="80" y="1"/>
                  </a:moveTo>
                  <a:cubicBezTo>
                    <a:pt x="33" y="1"/>
                    <a:pt x="1" y="48"/>
                    <a:pt x="1" y="96"/>
                  </a:cubicBezTo>
                  <a:cubicBezTo>
                    <a:pt x="1" y="143"/>
                    <a:pt x="33" y="191"/>
                    <a:pt x="80" y="191"/>
                  </a:cubicBezTo>
                  <a:cubicBezTo>
                    <a:pt x="128" y="191"/>
                    <a:pt x="175" y="143"/>
                    <a:pt x="175" y="96"/>
                  </a:cubicBezTo>
                  <a:cubicBezTo>
                    <a:pt x="175" y="48"/>
                    <a:pt x="128" y="1"/>
                    <a:pt x="8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551404" y="2906455"/>
              <a:ext cx="4382" cy="4351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72" y="0"/>
                  </a:moveTo>
                  <a:cubicBezTo>
                    <a:pt x="36" y="0"/>
                    <a:pt x="1" y="24"/>
                    <a:pt x="1" y="71"/>
                  </a:cubicBezTo>
                  <a:cubicBezTo>
                    <a:pt x="1" y="119"/>
                    <a:pt x="36" y="143"/>
                    <a:pt x="72" y="143"/>
                  </a:cubicBezTo>
                  <a:cubicBezTo>
                    <a:pt x="108" y="143"/>
                    <a:pt x="143" y="119"/>
                    <a:pt x="143" y="71"/>
                  </a:cubicBezTo>
                  <a:cubicBezTo>
                    <a:pt x="143" y="24"/>
                    <a:pt x="108" y="0"/>
                    <a:pt x="72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4620106" y="3689106"/>
              <a:ext cx="32773" cy="27780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79" y="870"/>
                    <a:pt x="495" y="913"/>
                    <a:pt x="609" y="913"/>
                  </a:cubicBezTo>
                  <a:cubicBezTo>
                    <a:pt x="842" y="913"/>
                    <a:pt x="1066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4346918" y="3373532"/>
              <a:ext cx="29274" cy="24890"/>
            </a:xfrm>
            <a:custGeom>
              <a:avLst/>
              <a:gdLst/>
              <a:ahLst/>
              <a:cxnLst/>
              <a:rect l="l" t="t" r="r" b="b"/>
              <a:pathLst>
                <a:path w="962" h="818" extrusionOk="0">
                  <a:moveTo>
                    <a:pt x="555" y="1"/>
                  </a:moveTo>
                  <a:cubicBezTo>
                    <a:pt x="191" y="1"/>
                    <a:pt x="1" y="444"/>
                    <a:pt x="254" y="697"/>
                  </a:cubicBezTo>
                  <a:cubicBezTo>
                    <a:pt x="342" y="780"/>
                    <a:pt x="448" y="817"/>
                    <a:pt x="551" y="817"/>
                  </a:cubicBezTo>
                  <a:cubicBezTo>
                    <a:pt x="763" y="817"/>
                    <a:pt x="961" y="658"/>
                    <a:pt x="951" y="412"/>
                  </a:cubicBezTo>
                  <a:cubicBezTo>
                    <a:pt x="951" y="191"/>
                    <a:pt x="776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4222617" y="3229971"/>
              <a:ext cx="22183" cy="18895"/>
            </a:xfrm>
            <a:custGeom>
              <a:avLst/>
              <a:gdLst/>
              <a:ahLst/>
              <a:cxnLst/>
              <a:rect l="l" t="t" r="r" b="b"/>
              <a:pathLst>
                <a:path w="729" h="621" extrusionOk="0">
                  <a:moveTo>
                    <a:pt x="428" y="0"/>
                  </a:moveTo>
                  <a:cubicBezTo>
                    <a:pt x="143" y="0"/>
                    <a:pt x="1" y="333"/>
                    <a:pt x="191" y="523"/>
                  </a:cubicBezTo>
                  <a:cubicBezTo>
                    <a:pt x="258" y="590"/>
                    <a:pt x="339" y="620"/>
                    <a:pt x="417" y="620"/>
                  </a:cubicBezTo>
                  <a:cubicBezTo>
                    <a:pt x="578" y="620"/>
                    <a:pt x="729" y="493"/>
                    <a:pt x="729" y="301"/>
                  </a:cubicBezTo>
                  <a:cubicBezTo>
                    <a:pt x="729" y="127"/>
                    <a:pt x="586" y="0"/>
                    <a:pt x="42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3645416" y="3238643"/>
              <a:ext cx="13541" cy="11593"/>
            </a:xfrm>
            <a:custGeom>
              <a:avLst/>
              <a:gdLst/>
              <a:ahLst/>
              <a:cxnLst/>
              <a:rect l="l" t="t" r="r" b="b"/>
              <a:pathLst>
                <a:path w="445" h="381" extrusionOk="0">
                  <a:moveTo>
                    <a:pt x="238" y="0"/>
                  </a:moveTo>
                  <a:cubicBezTo>
                    <a:pt x="80" y="16"/>
                    <a:pt x="1" y="206"/>
                    <a:pt x="127" y="333"/>
                  </a:cubicBezTo>
                  <a:cubicBezTo>
                    <a:pt x="161" y="366"/>
                    <a:pt x="203" y="381"/>
                    <a:pt x="245" y="381"/>
                  </a:cubicBezTo>
                  <a:cubicBezTo>
                    <a:pt x="343" y="381"/>
                    <a:pt x="444" y="301"/>
                    <a:pt x="444" y="190"/>
                  </a:cubicBezTo>
                  <a:cubicBezTo>
                    <a:pt x="444" y="79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597656" y="2782855"/>
              <a:ext cx="1978" cy="1978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32" y="1"/>
                  </a:moveTo>
                  <a:cubicBezTo>
                    <a:pt x="17" y="1"/>
                    <a:pt x="1" y="17"/>
                    <a:pt x="1" y="32"/>
                  </a:cubicBezTo>
                  <a:cubicBezTo>
                    <a:pt x="1" y="48"/>
                    <a:pt x="17" y="64"/>
                    <a:pt x="32" y="64"/>
                  </a:cubicBezTo>
                  <a:cubicBezTo>
                    <a:pt x="48" y="64"/>
                    <a:pt x="64" y="48"/>
                    <a:pt x="64" y="32"/>
                  </a:cubicBezTo>
                  <a:cubicBezTo>
                    <a:pt x="64" y="17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4584930" y="3574452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5" y="0"/>
                  </a:moveTo>
                  <a:cubicBezTo>
                    <a:pt x="95" y="0"/>
                    <a:pt x="0" y="238"/>
                    <a:pt x="143" y="364"/>
                  </a:cubicBezTo>
                  <a:cubicBezTo>
                    <a:pt x="183" y="405"/>
                    <a:pt x="233" y="423"/>
                    <a:pt x="283" y="423"/>
                  </a:cubicBezTo>
                  <a:cubicBezTo>
                    <a:pt x="388" y="423"/>
                    <a:pt x="491" y="341"/>
                    <a:pt x="491" y="222"/>
                  </a:cubicBezTo>
                  <a:cubicBezTo>
                    <a:pt x="491" y="95"/>
                    <a:pt x="396" y="0"/>
                    <a:pt x="285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4973656" y="3009243"/>
              <a:ext cx="7821" cy="5173"/>
            </a:xfrm>
            <a:custGeom>
              <a:avLst/>
              <a:gdLst/>
              <a:ahLst/>
              <a:cxnLst/>
              <a:rect l="l" t="t" r="r" b="b"/>
              <a:pathLst>
                <a:path w="257" h="170" extrusionOk="0">
                  <a:moveTo>
                    <a:pt x="165" y="0"/>
                  </a:moveTo>
                  <a:cubicBezTo>
                    <a:pt x="159" y="0"/>
                    <a:pt x="152" y="1"/>
                    <a:pt x="146" y="3"/>
                  </a:cubicBezTo>
                  <a:cubicBezTo>
                    <a:pt x="0" y="3"/>
                    <a:pt x="143" y="170"/>
                    <a:pt x="217" y="170"/>
                  </a:cubicBezTo>
                  <a:cubicBezTo>
                    <a:pt x="240" y="170"/>
                    <a:pt x="257" y="154"/>
                    <a:pt x="257" y="113"/>
                  </a:cubicBezTo>
                  <a:cubicBezTo>
                    <a:pt x="257" y="57"/>
                    <a:pt x="219" y="0"/>
                    <a:pt x="165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3896909" y="3381718"/>
              <a:ext cx="20753" cy="20752"/>
            </a:xfrm>
            <a:custGeom>
              <a:avLst/>
              <a:gdLst/>
              <a:ahLst/>
              <a:cxnLst/>
              <a:rect l="l" t="t" r="r" b="b"/>
              <a:pathLst>
                <a:path w="682" h="682" extrusionOk="0">
                  <a:moveTo>
                    <a:pt x="349" y="1"/>
                  </a:moveTo>
                  <a:cubicBezTo>
                    <a:pt x="159" y="1"/>
                    <a:pt x="1" y="159"/>
                    <a:pt x="1" y="349"/>
                  </a:cubicBezTo>
                  <a:cubicBezTo>
                    <a:pt x="1" y="523"/>
                    <a:pt x="159" y="682"/>
                    <a:pt x="349" y="682"/>
                  </a:cubicBezTo>
                  <a:cubicBezTo>
                    <a:pt x="523" y="682"/>
                    <a:pt x="682" y="523"/>
                    <a:pt x="682" y="349"/>
                  </a:cubicBezTo>
                  <a:cubicBezTo>
                    <a:pt x="682" y="159"/>
                    <a:pt x="523" y="1"/>
                    <a:pt x="349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4853767" y="3408708"/>
              <a:ext cx="15945" cy="15944"/>
            </a:xfrm>
            <a:custGeom>
              <a:avLst/>
              <a:gdLst/>
              <a:ahLst/>
              <a:cxnLst/>
              <a:rect l="l" t="t" r="r" b="b"/>
              <a:pathLst>
                <a:path w="524" h="524" extrusionOk="0">
                  <a:moveTo>
                    <a:pt x="254" y="1"/>
                  </a:moveTo>
                  <a:cubicBezTo>
                    <a:pt x="111" y="1"/>
                    <a:pt x="1" y="111"/>
                    <a:pt x="1" y="270"/>
                  </a:cubicBezTo>
                  <a:cubicBezTo>
                    <a:pt x="1" y="412"/>
                    <a:pt x="111" y="523"/>
                    <a:pt x="254" y="523"/>
                  </a:cubicBezTo>
                  <a:cubicBezTo>
                    <a:pt x="412" y="523"/>
                    <a:pt x="523" y="412"/>
                    <a:pt x="523" y="270"/>
                  </a:cubicBezTo>
                  <a:cubicBezTo>
                    <a:pt x="523" y="111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4654795" y="3859658"/>
              <a:ext cx="14485" cy="11928"/>
            </a:xfrm>
            <a:custGeom>
              <a:avLst/>
              <a:gdLst/>
              <a:ahLst/>
              <a:cxnLst/>
              <a:rect l="l" t="t" r="r" b="b"/>
              <a:pathLst>
                <a:path w="476" h="392" extrusionOk="0">
                  <a:moveTo>
                    <a:pt x="269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7" y="391"/>
                    <a:pt x="267" y="391"/>
                  </a:cubicBezTo>
                  <a:cubicBezTo>
                    <a:pt x="372" y="391"/>
                    <a:pt x="475" y="310"/>
                    <a:pt x="475" y="191"/>
                  </a:cubicBezTo>
                  <a:cubicBezTo>
                    <a:pt x="475" y="80"/>
                    <a:pt x="380" y="1"/>
                    <a:pt x="269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3856439" y="3438588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0"/>
                  </a:moveTo>
                  <a:cubicBezTo>
                    <a:pt x="96" y="0"/>
                    <a:pt x="1" y="222"/>
                    <a:pt x="128" y="364"/>
                  </a:cubicBezTo>
                  <a:cubicBezTo>
                    <a:pt x="172" y="404"/>
                    <a:pt x="225" y="422"/>
                    <a:pt x="276" y="422"/>
                  </a:cubicBezTo>
                  <a:cubicBezTo>
                    <a:pt x="387" y="422"/>
                    <a:pt x="492" y="336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4335842" y="3427969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80" y="1"/>
                    <a:pt x="0" y="96"/>
                    <a:pt x="0" y="191"/>
                  </a:cubicBezTo>
                  <a:cubicBezTo>
                    <a:pt x="0" y="302"/>
                    <a:pt x="80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96"/>
                    <a:pt x="301" y="1"/>
                    <a:pt x="19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4654795" y="3796062"/>
              <a:ext cx="28452" cy="24403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90" y="1"/>
                    <a:pt x="0" y="428"/>
                    <a:pt x="254" y="682"/>
                  </a:cubicBezTo>
                  <a:cubicBezTo>
                    <a:pt x="332" y="765"/>
                    <a:pt x="430" y="802"/>
                    <a:pt x="528" y="802"/>
                  </a:cubicBezTo>
                  <a:cubicBezTo>
                    <a:pt x="727" y="802"/>
                    <a:pt x="924" y="646"/>
                    <a:pt x="934" y="412"/>
                  </a:cubicBezTo>
                  <a:cubicBezTo>
                    <a:pt x="934" y="191"/>
                    <a:pt x="760" y="17"/>
                    <a:pt x="53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4672139" y="3103267"/>
              <a:ext cx="9190" cy="9646"/>
            </a:xfrm>
            <a:custGeom>
              <a:avLst/>
              <a:gdLst/>
              <a:ahLst/>
              <a:cxnLst/>
              <a:rect l="l" t="t" r="r" b="b"/>
              <a:pathLst>
                <a:path w="302" h="317" extrusionOk="0">
                  <a:moveTo>
                    <a:pt x="143" y="0"/>
                  </a:moveTo>
                  <a:cubicBezTo>
                    <a:pt x="64" y="0"/>
                    <a:pt x="0" y="79"/>
                    <a:pt x="0" y="158"/>
                  </a:cubicBezTo>
                  <a:cubicBezTo>
                    <a:pt x="0" y="253"/>
                    <a:pt x="64" y="317"/>
                    <a:pt x="143" y="317"/>
                  </a:cubicBezTo>
                  <a:cubicBezTo>
                    <a:pt x="238" y="317"/>
                    <a:pt x="301" y="253"/>
                    <a:pt x="301" y="158"/>
                  </a:cubicBezTo>
                  <a:cubicBezTo>
                    <a:pt x="301" y="79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4818592" y="2902834"/>
              <a:ext cx="20753" cy="17739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7" y="0"/>
                  </a:moveTo>
                  <a:cubicBezTo>
                    <a:pt x="143" y="0"/>
                    <a:pt x="1" y="317"/>
                    <a:pt x="191" y="491"/>
                  </a:cubicBezTo>
                  <a:cubicBezTo>
                    <a:pt x="249" y="554"/>
                    <a:pt x="323" y="583"/>
                    <a:pt x="395" y="583"/>
                  </a:cubicBezTo>
                  <a:cubicBezTo>
                    <a:pt x="541" y="583"/>
                    <a:pt x="682" y="470"/>
                    <a:pt x="682" y="301"/>
                  </a:cubicBezTo>
                  <a:cubicBezTo>
                    <a:pt x="682" y="127"/>
                    <a:pt x="555" y="0"/>
                    <a:pt x="39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579825" y="3115286"/>
              <a:ext cx="3895" cy="3408"/>
            </a:xfrm>
            <a:custGeom>
              <a:avLst/>
              <a:gdLst/>
              <a:ahLst/>
              <a:cxnLst/>
              <a:rect l="l" t="t" r="r" b="b"/>
              <a:pathLst>
                <a:path w="128" h="112" extrusionOk="0">
                  <a:moveTo>
                    <a:pt x="64" y="1"/>
                  </a:moveTo>
                  <a:cubicBezTo>
                    <a:pt x="33" y="1"/>
                    <a:pt x="1" y="17"/>
                    <a:pt x="17" y="64"/>
                  </a:cubicBezTo>
                  <a:cubicBezTo>
                    <a:pt x="17" y="96"/>
                    <a:pt x="33" y="112"/>
                    <a:pt x="64" y="112"/>
                  </a:cubicBezTo>
                  <a:cubicBezTo>
                    <a:pt x="96" y="112"/>
                    <a:pt x="128" y="96"/>
                    <a:pt x="128" y="64"/>
                  </a:cubicBezTo>
                  <a:cubicBezTo>
                    <a:pt x="128" y="17"/>
                    <a:pt x="96" y="1"/>
                    <a:pt x="6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4392196" y="3328255"/>
              <a:ext cx="27022" cy="23125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8" y="0"/>
                  </a:moveTo>
                  <a:cubicBezTo>
                    <a:pt x="175" y="0"/>
                    <a:pt x="1" y="412"/>
                    <a:pt x="238" y="650"/>
                  </a:cubicBezTo>
                  <a:cubicBezTo>
                    <a:pt x="314" y="726"/>
                    <a:pt x="408" y="759"/>
                    <a:pt x="501" y="759"/>
                  </a:cubicBezTo>
                  <a:cubicBezTo>
                    <a:pt x="697" y="759"/>
                    <a:pt x="888" y="606"/>
                    <a:pt x="888" y="380"/>
                  </a:cubicBezTo>
                  <a:cubicBezTo>
                    <a:pt x="888" y="175"/>
                    <a:pt x="729" y="0"/>
                    <a:pt x="50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3901412" y="3775340"/>
              <a:ext cx="4199" cy="2708"/>
            </a:xfrm>
            <a:custGeom>
              <a:avLst/>
              <a:gdLst/>
              <a:ahLst/>
              <a:cxnLst/>
              <a:rect l="l" t="t" r="r" b="b"/>
              <a:pathLst>
                <a:path w="138" h="89" extrusionOk="0">
                  <a:moveTo>
                    <a:pt x="75" y="1"/>
                  </a:moveTo>
                  <a:cubicBezTo>
                    <a:pt x="0" y="1"/>
                    <a:pt x="81" y="88"/>
                    <a:pt x="120" y="88"/>
                  </a:cubicBezTo>
                  <a:cubicBezTo>
                    <a:pt x="130" y="88"/>
                    <a:pt x="138" y="81"/>
                    <a:pt x="138" y="64"/>
                  </a:cubicBezTo>
                  <a:cubicBezTo>
                    <a:pt x="138" y="33"/>
                    <a:pt x="106" y="1"/>
                    <a:pt x="7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154889" y="2987273"/>
              <a:ext cx="9190" cy="9402"/>
            </a:xfrm>
            <a:custGeom>
              <a:avLst/>
              <a:gdLst/>
              <a:ahLst/>
              <a:cxnLst/>
              <a:rect l="l" t="t" r="r" b="b"/>
              <a:pathLst>
                <a:path w="302" h="309" extrusionOk="0">
                  <a:moveTo>
                    <a:pt x="151" y="0"/>
                  </a:moveTo>
                  <a:cubicBezTo>
                    <a:pt x="76" y="0"/>
                    <a:pt x="1" y="52"/>
                    <a:pt x="1" y="155"/>
                  </a:cubicBezTo>
                  <a:cubicBezTo>
                    <a:pt x="1" y="257"/>
                    <a:pt x="76" y="309"/>
                    <a:pt x="151" y="309"/>
                  </a:cubicBezTo>
                  <a:cubicBezTo>
                    <a:pt x="226" y="309"/>
                    <a:pt x="301" y="257"/>
                    <a:pt x="301" y="155"/>
                  </a:cubicBezTo>
                  <a:cubicBezTo>
                    <a:pt x="301" y="52"/>
                    <a:pt x="226" y="0"/>
                    <a:pt x="151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4469302" y="3356188"/>
              <a:ext cx="13024" cy="13053"/>
            </a:xfrm>
            <a:custGeom>
              <a:avLst/>
              <a:gdLst/>
              <a:ahLst/>
              <a:cxnLst/>
              <a:rect l="l" t="t" r="r" b="b"/>
              <a:pathLst>
                <a:path w="428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28" y="333"/>
                    <a:pt x="428" y="222"/>
                  </a:cubicBezTo>
                  <a:cubicBezTo>
                    <a:pt x="428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3756238" y="3399062"/>
              <a:ext cx="11594" cy="10072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31" y="316"/>
                    <a:pt x="173" y="331"/>
                    <a:pt x="214" y="331"/>
                  </a:cubicBezTo>
                  <a:cubicBezTo>
                    <a:pt x="300" y="331"/>
                    <a:pt x="381" y="267"/>
                    <a:pt x="381" y="159"/>
                  </a:cubicBezTo>
                  <a:cubicBezTo>
                    <a:pt x="381" y="80"/>
                    <a:pt x="301" y="1"/>
                    <a:pt x="22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4064601" y="3362943"/>
              <a:ext cx="19293" cy="19291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0"/>
                  </a:moveTo>
                  <a:cubicBezTo>
                    <a:pt x="143" y="0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3" y="491"/>
                    <a:pt x="633" y="317"/>
                  </a:cubicBezTo>
                  <a:cubicBezTo>
                    <a:pt x="633" y="143"/>
                    <a:pt x="491" y="0"/>
                    <a:pt x="317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4124363" y="2912450"/>
              <a:ext cx="8673" cy="5933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1"/>
                  </a:moveTo>
                  <a:cubicBezTo>
                    <a:pt x="1" y="1"/>
                    <a:pt x="157" y="195"/>
                    <a:pt x="240" y="195"/>
                  </a:cubicBezTo>
                  <a:cubicBezTo>
                    <a:pt x="266" y="195"/>
                    <a:pt x="284" y="176"/>
                    <a:pt x="284" y="128"/>
                  </a:cubicBezTo>
                  <a:cubicBezTo>
                    <a:pt x="284" y="64"/>
                    <a:pt x="221" y="1"/>
                    <a:pt x="158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3988956" y="3287298"/>
              <a:ext cx="9190" cy="9189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38" y="301"/>
                    <a:pt x="301" y="238"/>
                    <a:pt x="301" y="143"/>
                  </a:cubicBezTo>
                  <a:cubicBezTo>
                    <a:pt x="301" y="64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4178769" y="3359079"/>
              <a:ext cx="26048" cy="22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1" y="1"/>
                  </a:moveTo>
                  <a:cubicBezTo>
                    <a:pt x="159" y="1"/>
                    <a:pt x="1" y="397"/>
                    <a:pt x="222" y="634"/>
                  </a:cubicBezTo>
                  <a:cubicBezTo>
                    <a:pt x="298" y="705"/>
                    <a:pt x="390" y="737"/>
                    <a:pt x="480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332196" y="3327281"/>
              <a:ext cx="12081" cy="10072"/>
            </a:xfrm>
            <a:custGeom>
              <a:avLst/>
              <a:gdLst/>
              <a:ahLst/>
              <a:cxnLst/>
              <a:rect l="l" t="t" r="r" b="b"/>
              <a:pathLst>
                <a:path w="397" h="331" extrusionOk="0">
                  <a:moveTo>
                    <a:pt x="222" y="1"/>
                  </a:moveTo>
                  <a:cubicBezTo>
                    <a:pt x="80" y="1"/>
                    <a:pt x="0" y="175"/>
                    <a:pt x="111" y="286"/>
                  </a:cubicBezTo>
                  <a:cubicBezTo>
                    <a:pt x="147" y="316"/>
                    <a:pt x="189" y="330"/>
                    <a:pt x="230" y="330"/>
                  </a:cubicBezTo>
                  <a:cubicBezTo>
                    <a:pt x="316" y="330"/>
                    <a:pt x="396" y="267"/>
                    <a:pt x="396" y="159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4965075" y="3658769"/>
              <a:ext cx="21210" cy="21695"/>
            </a:xfrm>
            <a:custGeom>
              <a:avLst/>
              <a:gdLst/>
              <a:ahLst/>
              <a:cxnLst/>
              <a:rect l="l" t="t" r="r" b="b"/>
              <a:pathLst>
                <a:path w="697" h="713" extrusionOk="0">
                  <a:moveTo>
                    <a:pt x="349" y="0"/>
                  </a:moveTo>
                  <a:cubicBezTo>
                    <a:pt x="159" y="0"/>
                    <a:pt x="0" y="159"/>
                    <a:pt x="0" y="364"/>
                  </a:cubicBezTo>
                  <a:cubicBezTo>
                    <a:pt x="0" y="554"/>
                    <a:pt x="159" y="713"/>
                    <a:pt x="349" y="713"/>
                  </a:cubicBezTo>
                  <a:cubicBezTo>
                    <a:pt x="539" y="713"/>
                    <a:pt x="697" y="554"/>
                    <a:pt x="697" y="364"/>
                  </a:cubicBezTo>
                  <a:cubicBezTo>
                    <a:pt x="697" y="159"/>
                    <a:pt x="539" y="0"/>
                    <a:pt x="349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3596274" y="2909559"/>
              <a:ext cx="2434" cy="1674"/>
            </a:xfrm>
            <a:custGeom>
              <a:avLst/>
              <a:gdLst/>
              <a:ahLst/>
              <a:cxnLst/>
              <a:rect l="l" t="t" r="r" b="b"/>
              <a:pathLst>
                <a:path w="80" h="55" extrusionOk="0">
                  <a:moveTo>
                    <a:pt x="48" y="1"/>
                  </a:moveTo>
                  <a:cubicBezTo>
                    <a:pt x="1" y="1"/>
                    <a:pt x="42" y="54"/>
                    <a:pt x="66" y="54"/>
                  </a:cubicBezTo>
                  <a:cubicBezTo>
                    <a:pt x="74" y="54"/>
                    <a:pt x="80" y="48"/>
                    <a:pt x="80" y="33"/>
                  </a:cubicBezTo>
                  <a:cubicBezTo>
                    <a:pt x="80" y="17"/>
                    <a:pt x="64" y="1"/>
                    <a:pt x="4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4047257" y="3087839"/>
              <a:ext cx="14941" cy="1497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38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38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4039528" y="2945221"/>
              <a:ext cx="8216" cy="8702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27" y="1"/>
                  </a:moveTo>
                  <a:cubicBezTo>
                    <a:pt x="64" y="1"/>
                    <a:pt x="1" y="64"/>
                    <a:pt x="1" y="143"/>
                  </a:cubicBezTo>
                  <a:cubicBezTo>
                    <a:pt x="1" y="222"/>
                    <a:pt x="64" y="286"/>
                    <a:pt x="127" y="286"/>
                  </a:cubicBezTo>
                  <a:cubicBezTo>
                    <a:pt x="207" y="286"/>
                    <a:pt x="270" y="222"/>
                    <a:pt x="270" y="143"/>
                  </a:cubicBezTo>
                  <a:cubicBezTo>
                    <a:pt x="270" y="64"/>
                    <a:pt x="207" y="1"/>
                    <a:pt x="127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4016311" y="2770805"/>
              <a:ext cx="8307" cy="5751"/>
            </a:xfrm>
            <a:custGeom>
              <a:avLst/>
              <a:gdLst/>
              <a:ahLst/>
              <a:cxnLst/>
              <a:rect l="l" t="t" r="r" b="b"/>
              <a:pathLst>
                <a:path w="273" h="189" extrusionOk="0">
                  <a:moveTo>
                    <a:pt x="146" y="1"/>
                  </a:moveTo>
                  <a:cubicBezTo>
                    <a:pt x="0" y="1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8"/>
                  </a:cubicBezTo>
                  <a:cubicBezTo>
                    <a:pt x="273" y="64"/>
                    <a:pt x="225" y="1"/>
                    <a:pt x="14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4933734" y="2800199"/>
              <a:ext cx="18349" cy="18835"/>
            </a:xfrm>
            <a:custGeom>
              <a:avLst/>
              <a:gdLst/>
              <a:ahLst/>
              <a:cxnLst/>
              <a:rect l="l" t="t" r="r" b="b"/>
              <a:pathLst>
                <a:path w="603" h="619" extrusionOk="0">
                  <a:moveTo>
                    <a:pt x="302" y="1"/>
                  </a:moveTo>
                  <a:cubicBezTo>
                    <a:pt x="128" y="1"/>
                    <a:pt x="1" y="143"/>
                    <a:pt x="1" y="302"/>
                  </a:cubicBezTo>
                  <a:cubicBezTo>
                    <a:pt x="1" y="476"/>
                    <a:pt x="128" y="618"/>
                    <a:pt x="302" y="618"/>
                  </a:cubicBezTo>
                  <a:cubicBezTo>
                    <a:pt x="476" y="618"/>
                    <a:pt x="603" y="476"/>
                    <a:pt x="603" y="302"/>
                  </a:cubicBezTo>
                  <a:cubicBezTo>
                    <a:pt x="603" y="143"/>
                    <a:pt x="476" y="1"/>
                    <a:pt x="30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4789198" y="3385582"/>
              <a:ext cx="40989" cy="35113"/>
            </a:xfrm>
            <a:custGeom>
              <a:avLst/>
              <a:gdLst/>
              <a:ahLst/>
              <a:cxnLst/>
              <a:rect l="l" t="t" r="r" b="b"/>
              <a:pathLst>
                <a:path w="1347" h="1154" extrusionOk="0">
                  <a:moveTo>
                    <a:pt x="777" y="1"/>
                  </a:moveTo>
                  <a:cubicBezTo>
                    <a:pt x="254" y="1"/>
                    <a:pt x="1" y="618"/>
                    <a:pt x="365" y="982"/>
                  </a:cubicBezTo>
                  <a:cubicBezTo>
                    <a:pt x="483" y="1100"/>
                    <a:pt x="628" y="1154"/>
                    <a:pt x="770" y="1154"/>
                  </a:cubicBezTo>
                  <a:cubicBezTo>
                    <a:pt x="1065" y="1154"/>
                    <a:pt x="1347" y="923"/>
                    <a:pt x="1347" y="571"/>
                  </a:cubicBezTo>
                  <a:cubicBezTo>
                    <a:pt x="1347" y="254"/>
                    <a:pt x="1093" y="1"/>
                    <a:pt x="77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4914959" y="3358592"/>
              <a:ext cx="13998" cy="11928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6" y="392"/>
                    <a:pt x="263" y="392"/>
                  </a:cubicBezTo>
                  <a:cubicBezTo>
                    <a:pt x="364" y="392"/>
                    <a:pt x="460" y="310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4164803" y="3123502"/>
              <a:ext cx="29913" cy="25316"/>
            </a:xfrm>
            <a:custGeom>
              <a:avLst/>
              <a:gdLst/>
              <a:ahLst/>
              <a:cxnLst/>
              <a:rect l="l" t="t" r="r" b="b"/>
              <a:pathLst>
                <a:path w="983" h="832" extrusionOk="0">
                  <a:moveTo>
                    <a:pt x="570" y="0"/>
                  </a:moveTo>
                  <a:cubicBezTo>
                    <a:pt x="190" y="0"/>
                    <a:pt x="0" y="443"/>
                    <a:pt x="270" y="713"/>
                  </a:cubicBezTo>
                  <a:cubicBezTo>
                    <a:pt x="357" y="795"/>
                    <a:pt x="462" y="832"/>
                    <a:pt x="565" y="832"/>
                  </a:cubicBezTo>
                  <a:cubicBezTo>
                    <a:pt x="779" y="832"/>
                    <a:pt x="982" y="669"/>
                    <a:pt x="982" y="412"/>
                  </a:cubicBezTo>
                  <a:cubicBezTo>
                    <a:pt x="982" y="174"/>
                    <a:pt x="792" y="0"/>
                    <a:pt x="57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261328" y="2881139"/>
              <a:ext cx="5386" cy="3712"/>
            </a:xfrm>
            <a:custGeom>
              <a:avLst/>
              <a:gdLst/>
              <a:ahLst/>
              <a:cxnLst/>
              <a:rect l="l" t="t" r="r" b="b"/>
              <a:pathLst>
                <a:path w="177" h="122" extrusionOk="0">
                  <a:moveTo>
                    <a:pt x="97" y="1"/>
                  </a:moveTo>
                  <a:cubicBezTo>
                    <a:pt x="0" y="1"/>
                    <a:pt x="98" y="121"/>
                    <a:pt x="149" y="121"/>
                  </a:cubicBezTo>
                  <a:cubicBezTo>
                    <a:pt x="165" y="121"/>
                    <a:pt x="176" y="110"/>
                    <a:pt x="176" y="80"/>
                  </a:cubicBezTo>
                  <a:cubicBezTo>
                    <a:pt x="176" y="32"/>
                    <a:pt x="144" y="1"/>
                    <a:pt x="97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4096521" y="3441936"/>
              <a:ext cx="30734" cy="26046"/>
            </a:xfrm>
            <a:custGeom>
              <a:avLst/>
              <a:gdLst/>
              <a:ahLst/>
              <a:cxnLst/>
              <a:rect l="l" t="t" r="r" b="b"/>
              <a:pathLst>
                <a:path w="1010" h="856" extrusionOk="0">
                  <a:moveTo>
                    <a:pt x="548" y="1"/>
                  </a:moveTo>
                  <a:cubicBezTo>
                    <a:pt x="180" y="1"/>
                    <a:pt x="0" y="465"/>
                    <a:pt x="265" y="729"/>
                  </a:cubicBezTo>
                  <a:cubicBezTo>
                    <a:pt x="352" y="817"/>
                    <a:pt x="461" y="856"/>
                    <a:pt x="568" y="856"/>
                  </a:cubicBezTo>
                  <a:cubicBezTo>
                    <a:pt x="792" y="856"/>
                    <a:pt x="1009" y="686"/>
                    <a:pt x="1009" y="429"/>
                  </a:cubicBezTo>
                  <a:cubicBezTo>
                    <a:pt x="994" y="191"/>
                    <a:pt x="804" y="1"/>
                    <a:pt x="566" y="1"/>
                  </a:cubicBezTo>
                  <a:cubicBezTo>
                    <a:pt x="560" y="1"/>
                    <a:pt x="554" y="1"/>
                    <a:pt x="548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4673569" y="3508909"/>
              <a:ext cx="21727" cy="21725"/>
            </a:xfrm>
            <a:custGeom>
              <a:avLst/>
              <a:gdLst/>
              <a:ahLst/>
              <a:cxnLst/>
              <a:rect l="l" t="t" r="r" b="b"/>
              <a:pathLst>
                <a:path w="714" h="714" extrusionOk="0">
                  <a:moveTo>
                    <a:pt x="365" y="1"/>
                  </a:moveTo>
                  <a:cubicBezTo>
                    <a:pt x="159" y="1"/>
                    <a:pt x="1" y="159"/>
                    <a:pt x="1" y="365"/>
                  </a:cubicBezTo>
                  <a:cubicBezTo>
                    <a:pt x="1" y="555"/>
                    <a:pt x="159" y="713"/>
                    <a:pt x="365" y="713"/>
                  </a:cubicBezTo>
                  <a:cubicBezTo>
                    <a:pt x="555" y="713"/>
                    <a:pt x="713" y="555"/>
                    <a:pt x="713" y="365"/>
                  </a:cubicBezTo>
                  <a:cubicBezTo>
                    <a:pt x="713" y="159"/>
                    <a:pt x="555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3536543" y="3048343"/>
              <a:ext cx="2921" cy="2921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0" y="0"/>
                    <a:pt x="0" y="95"/>
                    <a:pt x="48" y="95"/>
                  </a:cubicBezTo>
                  <a:cubicBezTo>
                    <a:pt x="80" y="95"/>
                    <a:pt x="95" y="63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057091" y="2855609"/>
              <a:ext cx="9677" cy="7850"/>
            </a:xfrm>
            <a:custGeom>
              <a:avLst/>
              <a:gdLst/>
              <a:ahLst/>
              <a:cxnLst/>
              <a:rect l="l" t="t" r="r" b="b"/>
              <a:pathLst>
                <a:path w="318" h="258" extrusionOk="0">
                  <a:moveTo>
                    <a:pt x="175" y="1"/>
                  </a:moveTo>
                  <a:cubicBezTo>
                    <a:pt x="64" y="1"/>
                    <a:pt x="0" y="127"/>
                    <a:pt x="95" y="222"/>
                  </a:cubicBezTo>
                  <a:cubicBezTo>
                    <a:pt x="120" y="247"/>
                    <a:pt x="149" y="258"/>
                    <a:pt x="178" y="258"/>
                  </a:cubicBezTo>
                  <a:cubicBezTo>
                    <a:pt x="242" y="258"/>
                    <a:pt x="306" y="204"/>
                    <a:pt x="317" y="127"/>
                  </a:cubicBezTo>
                  <a:cubicBezTo>
                    <a:pt x="317" y="48"/>
                    <a:pt x="254" y="1"/>
                    <a:pt x="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4209624" y="2896566"/>
              <a:ext cx="8673" cy="7242"/>
            </a:xfrm>
            <a:custGeom>
              <a:avLst/>
              <a:gdLst/>
              <a:ahLst/>
              <a:cxnLst/>
              <a:rect l="l" t="t" r="r" b="b"/>
              <a:pathLst>
                <a:path w="285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85" y="175"/>
                    <a:pt x="285" y="111"/>
                  </a:cubicBezTo>
                  <a:cubicBezTo>
                    <a:pt x="285" y="48"/>
                    <a:pt x="222" y="0"/>
                    <a:pt x="1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4255389" y="3116686"/>
              <a:ext cx="13511" cy="11289"/>
            </a:xfrm>
            <a:custGeom>
              <a:avLst/>
              <a:gdLst/>
              <a:ahLst/>
              <a:cxnLst/>
              <a:rect l="l" t="t" r="r" b="b"/>
              <a:pathLst>
                <a:path w="444" h="371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79" y="2"/>
                    <a:pt x="0" y="208"/>
                    <a:pt x="127" y="319"/>
                  </a:cubicBezTo>
                  <a:cubicBezTo>
                    <a:pt x="167" y="354"/>
                    <a:pt x="213" y="370"/>
                    <a:pt x="258" y="370"/>
                  </a:cubicBezTo>
                  <a:cubicBezTo>
                    <a:pt x="355" y="370"/>
                    <a:pt x="444" y="296"/>
                    <a:pt x="444" y="177"/>
                  </a:cubicBezTo>
                  <a:cubicBezTo>
                    <a:pt x="444" y="75"/>
                    <a:pt x="364" y="0"/>
                    <a:pt x="27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45"/>
            <p:cNvSpPr/>
            <p:nvPr/>
          </p:nvSpPr>
          <p:spPr>
            <a:xfrm>
              <a:off x="3673624" y="2941478"/>
              <a:ext cx="4838" cy="3651"/>
            </a:xfrm>
            <a:custGeom>
              <a:avLst/>
              <a:gdLst/>
              <a:ahLst/>
              <a:cxnLst/>
              <a:rect l="l" t="t" r="r" b="b"/>
              <a:pathLst>
                <a:path w="159" h="120" extrusionOk="0">
                  <a:moveTo>
                    <a:pt x="79" y="1"/>
                  </a:moveTo>
                  <a:cubicBezTo>
                    <a:pt x="40" y="1"/>
                    <a:pt x="0" y="21"/>
                    <a:pt x="8" y="60"/>
                  </a:cubicBezTo>
                  <a:cubicBezTo>
                    <a:pt x="8" y="100"/>
                    <a:pt x="40" y="120"/>
                    <a:pt x="73" y="120"/>
                  </a:cubicBezTo>
                  <a:cubicBezTo>
                    <a:pt x="107" y="120"/>
                    <a:pt x="143" y="100"/>
                    <a:pt x="150" y="60"/>
                  </a:cubicBezTo>
                  <a:cubicBezTo>
                    <a:pt x="158" y="21"/>
                    <a:pt x="119" y="1"/>
                    <a:pt x="79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45"/>
            <p:cNvSpPr/>
            <p:nvPr/>
          </p:nvSpPr>
          <p:spPr>
            <a:xfrm>
              <a:off x="5035791" y="3044479"/>
              <a:ext cx="8307" cy="5720"/>
            </a:xfrm>
            <a:custGeom>
              <a:avLst/>
              <a:gdLst/>
              <a:ahLst/>
              <a:cxnLst/>
              <a:rect l="l" t="t" r="r" b="b"/>
              <a:pathLst>
                <a:path w="273" h="188" extrusionOk="0">
                  <a:moveTo>
                    <a:pt x="146" y="0"/>
                  </a:moveTo>
                  <a:cubicBezTo>
                    <a:pt x="0" y="0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7"/>
                  </a:cubicBezTo>
                  <a:cubicBezTo>
                    <a:pt x="273" y="64"/>
                    <a:pt x="210" y="0"/>
                    <a:pt x="146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45"/>
            <p:cNvSpPr/>
            <p:nvPr/>
          </p:nvSpPr>
          <p:spPr>
            <a:xfrm>
              <a:off x="3547071" y="2793931"/>
              <a:ext cx="2982" cy="2069"/>
            </a:xfrm>
            <a:custGeom>
              <a:avLst/>
              <a:gdLst/>
              <a:ahLst/>
              <a:cxnLst/>
              <a:rect l="l" t="t" r="r" b="b"/>
              <a:pathLst>
                <a:path w="98" h="68" extrusionOk="0">
                  <a:moveTo>
                    <a:pt x="50" y="1"/>
                  </a:moveTo>
                  <a:cubicBezTo>
                    <a:pt x="1" y="1"/>
                    <a:pt x="57" y="68"/>
                    <a:pt x="84" y="68"/>
                  </a:cubicBezTo>
                  <a:cubicBezTo>
                    <a:pt x="92" y="68"/>
                    <a:pt x="98" y="62"/>
                    <a:pt x="98" y="48"/>
                  </a:cubicBezTo>
                  <a:cubicBezTo>
                    <a:pt x="98" y="17"/>
                    <a:pt x="82" y="1"/>
                    <a:pt x="5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45"/>
            <p:cNvSpPr/>
            <p:nvPr/>
          </p:nvSpPr>
          <p:spPr>
            <a:xfrm>
              <a:off x="4610460" y="4014812"/>
              <a:ext cx="2434" cy="1643"/>
            </a:xfrm>
            <a:custGeom>
              <a:avLst/>
              <a:gdLst/>
              <a:ahLst/>
              <a:cxnLst/>
              <a:rect l="l" t="t" r="r" b="b"/>
              <a:pathLst>
                <a:path w="80" h="54" extrusionOk="0">
                  <a:moveTo>
                    <a:pt x="48" y="0"/>
                  </a:moveTo>
                  <a:cubicBezTo>
                    <a:pt x="1" y="0"/>
                    <a:pt x="42" y="54"/>
                    <a:pt x="66" y="54"/>
                  </a:cubicBezTo>
                  <a:cubicBezTo>
                    <a:pt x="74" y="54"/>
                    <a:pt x="80" y="48"/>
                    <a:pt x="80" y="32"/>
                  </a:cubicBez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45"/>
            <p:cNvSpPr/>
            <p:nvPr/>
          </p:nvSpPr>
          <p:spPr>
            <a:xfrm>
              <a:off x="5140435" y="3845691"/>
              <a:ext cx="3408" cy="3408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48" y="1"/>
                  </a:moveTo>
                  <a:cubicBezTo>
                    <a:pt x="32" y="1"/>
                    <a:pt x="1" y="32"/>
                    <a:pt x="1" y="64"/>
                  </a:cubicBezTo>
                  <a:cubicBezTo>
                    <a:pt x="1" y="80"/>
                    <a:pt x="32" y="111"/>
                    <a:pt x="48" y="111"/>
                  </a:cubicBezTo>
                  <a:cubicBezTo>
                    <a:pt x="80" y="111"/>
                    <a:pt x="111" y="80"/>
                    <a:pt x="111" y="64"/>
                  </a:cubicBezTo>
                  <a:cubicBezTo>
                    <a:pt x="111" y="32"/>
                    <a:pt x="80" y="1"/>
                    <a:pt x="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45"/>
            <p:cNvSpPr/>
            <p:nvPr/>
          </p:nvSpPr>
          <p:spPr>
            <a:xfrm>
              <a:off x="4284296" y="2873440"/>
              <a:ext cx="8216" cy="8215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27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06"/>
                    <a:pt x="64" y="270"/>
                    <a:pt x="127" y="270"/>
                  </a:cubicBezTo>
                  <a:cubicBezTo>
                    <a:pt x="206" y="270"/>
                    <a:pt x="269" y="206"/>
                    <a:pt x="269" y="143"/>
                  </a:cubicBezTo>
                  <a:cubicBezTo>
                    <a:pt x="269" y="64"/>
                    <a:pt x="206" y="0"/>
                    <a:pt x="12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45"/>
            <p:cNvSpPr/>
            <p:nvPr/>
          </p:nvSpPr>
          <p:spPr>
            <a:xfrm>
              <a:off x="4918337" y="2923556"/>
              <a:ext cx="17376" cy="16887"/>
            </a:xfrm>
            <a:custGeom>
              <a:avLst/>
              <a:gdLst/>
              <a:ahLst/>
              <a:cxnLst/>
              <a:rect l="l" t="t" r="r" b="b"/>
              <a:pathLst>
                <a:path w="571" h="555" extrusionOk="0">
                  <a:moveTo>
                    <a:pt x="285" y="0"/>
                  </a:moveTo>
                  <a:cubicBezTo>
                    <a:pt x="127" y="0"/>
                    <a:pt x="0" y="127"/>
                    <a:pt x="0" y="269"/>
                  </a:cubicBezTo>
                  <a:cubicBezTo>
                    <a:pt x="0" y="428"/>
                    <a:pt x="127" y="554"/>
                    <a:pt x="285" y="554"/>
                  </a:cubicBezTo>
                  <a:cubicBezTo>
                    <a:pt x="444" y="554"/>
                    <a:pt x="570" y="428"/>
                    <a:pt x="570" y="269"/>
                  </a:cubicBezTo>
                  <a:cubicBezTo>
                    <a:pt x="570" y="127"/>
                    <a:pt x="444" y="0"/>
                    <a:pt x="285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45"/>
            <p:cNvSpPr/>
            <p:nvPr/>
          </p:nvSpPr>
          <p:spPr>
            <a:xfrm>
              <a:off x="4423994" y="3363430"/>
              <a:ext cx="29913" cy="26016"/>
            </a:xfrm>
            <a:custGeom>
              <a:avLst/>
              <a:gdLst/>
              <a:ahLst/>
              <a:cxnLst/>
              <a:rect l="l" t="t" r="r" b="b"/>
              <a:pathLst>
                <a:path w="983" h="855" extrusionOk="0">
                  <a:moveTo>
                    <a:pt x="555" y="0"/>
                  </a:moveTo>
                  <a:cubicBezTo>
                    <a:pt x="191" y="0"/>
                    <a:pt x="1" y="459"/>
                    <a:pt x="254" y="729"/>
                  </a:cubicBezTo>
                  <a:cubicBezTo>
                    <a:pt x="341" y="816"/>
                    <a:pt x="449" y="855"/>
                    <a:pt x="554" y="855"/>
                  </a:cubicBezTo>
                  <a:cubicBezTo>
                    <a:pt x="773" y="855"/>
                    <a:pt x="983" y="685"/>
                    <a:pt x="983" y="428"/>
                  </a:cubicBezTo>
                  <a:cubicBezTo>
                    <a:pt x="983" y="190"/>
                    <a:pt x="793" y="0"/>
                    <a:pt x="55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45"/>
            <p:cNvSpPr/>
            <p:nvPr/>
          </p:nvSpPr>
          <p:spPr>
            <a:xfrm>
              <a:off x="4973747" y="3379314"/>
              <a:ext cx="26991" cy="27020"/>
            </a:xfrm>
            <a:custGeom>
              <a:avLst/>
              <a:gdLst/>
              <a:ahLst/>
              <a:cxnLst/>
              <a:rect l="l" t="t" r="r" b="b"/>
              <a:pathLst>
                <a:path w="887" h="888" extrusionOk="0">
                  <a:moveTo>
                    <a:pt x="444" y="1"/>
                  </a:moveTo>
                  <a:cubicBezTo>
                    <a:pt x="206" y="1"/>
                    <a:pt x="0" y="207"/>
                    <a:pt x="0" y="444"/>
                  </a:cubicBezTo>
                  <a:cubicBezTo>
                    <a:pt x="0" y="697"/>
                    <a:pt x="206" y="887"/>
                    <a:pt x="444" y="887"/>
                  </a:cubicBezTo>
                  <a:cubicBezTo>
                    <a:pt x="697" y="887"/>
                    <a:pt x="887" y="697"/>
                    <a:pt x="887" y="444"/>
                  </a:cubicBezTo>
                  <a:cubicBezTo>
                    <a:pt x="887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45"/>
            <p:cNvSpPr/>
            <p:nvPr/>
          </p:nvSpPr>
          <p:spPr>
            <a:xfrm>
              <a:off x="3960535" y="3056529"/>
              <a:ext cx="26991" cy="23125"/>
            </a:xfrm>
            <a:custGeom>
              <a:avLst/>
              <a:gdLst/>
              <a:ahLst/>
              <a:cxnLst/>
              <a:rect l="l" t="t" r="r" b="b"/>
              <a:pathLst>
                <a:path w="887" h="760" extrusionOk="0">
                  <a:moveTo>
                    <a:pt x="507" y="0"/>
                  </a:moveTo>
                  <a:cubicBezTo>
                    <a:pt x="174" y="0"/>
                    <a:pt x="0" y="412"/>
                    <a:pt x="238" y="649"/>
                  </a:cubicBezTo>
                  <a:cubicBezTo>
                    <a:pt x="319" y="725"/>
                    <a:pt x="414" y="759"/>
                    <a:pt x="507" y="759"/>
                  </a:cubicBezTo>
                  <a:cubicBezTo>
                    <a:pt x="704" y="759"/>
                    <a:pt x="887" y="606"/>
                    <a:pt x="887" y="380"/>
                  </a:cubicBezTo>
                  <a:cubicBezTo>
                    <a:pt x="887" y="174"/>
                    <a:pt x="728" y="0"/>
                    <a:pt x="507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45"/>
            <p:cNvSpPr/>
            <p:nvPr/>
          </p:nvSpPr>
          <p:spPr>
            <a:xfrm>
              <a:off x="4490510" y="2917288"/>
              <a:ext cx="24587" cy="21025"/>
            </a:xfrm>
            <a:custGeom>
              <a:avLst/>
              <a:gdLst/>
              <a:ahLst/>
              <a:cxnLst/>
              <a:rect l="l" t="t" r="r" b="b"/>
              <a:pathLst>
                <a:path w="808" h="691" extrusionOk="0">
                  <a:moveTo>
                    <a:pt x="459" y="0"/>
                  </a:moveTo>
                  <a:cubicBezTo>
                    <a:pt x="143" y="0"/>
                    <a:pt x="0" y="380"/>
                    <a:pt x="206" y="586"/>
                  </a:cubicBezTo>
                  <a:cubicBezTo>
                    <a:pt x="278" y="658"/>
                    <a:pt x="366" y="690"/>
                    <a:pt x="453" y="690"/>
                  </a:cubicBezTo>
                  <a:cubicBezTo>
                    <a:pt x="634" y="690"/>
                    <a:pt x="808" y="552"/>
                    <a:pt x="808" y="349"/>
                  </a:cubicBezTo>
                  <a:cubicBezTo>
                    <a:pt x="808" y="159"/>
                    <a:pt x="649" y="0"/>
                    <a:pt x="45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45"/>
            <p:cNvSpPr/>
            <p:nvPr/>
          </p:nvSpPr>
          <p:spPr>
            <a:xfrm>
              <a:off x="4633586" y="3730550"/>
              <a:ext cx="21727" cy="21238"/>
            </a:xfrm>
            <a:custGeom>
              <a:avLst/>
              <a:gdLst/>
              <a:ahLst/>
              <a:cxnLst/>
              <a:rect l="l" t="t" r="r" b="b"/>
              <a:pathLst>
                <a:path w="714" h="698" extrusionOk="0">
                  <a:moveTo>
                    <a:pt x="365" y="0"/>
                  </a:moveTo>
                  <a:cubicBezTo>
                    <a:pt x="159" y="0"/>
                    <a:pt x="1" y="159"/>
                    <a:pt x="1" y="349"/>
                  </a:cubicBezTo>
                  <a:cubicBezTo>
                    <a:pt x="1" y="539"/>
                    <a:pt x="159" y="697"/>
                    <a:pt x="365" y="697"/>
                  </a:cubicBezTo>
                  <a:cubicBezTo>
                    <a:pt x="555" y="697"/>
                    <a:pt x="713" y="539"/>
                    <a:pt x="713" y="349"/>
                  </a:cubicBezTo>
                  <a:cubicBezTo>
                    <a:pt x="713" y="159"/>
                    <a:pt x="555" y="0"/>
                    <a:pt x="365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45"/>
            <p:cNvSpPr/>
            <p:nvPr/>
          </p:nvSpPr>
          <p:spPr>
            <a:xfrm>
              <a:off x="4129049" y="3789794"/>
              <a:ext cx="5903" cy="4138"/>
            </a:xfrm>
            <a:custGeom>
              <a:avLst/>
              <a:gdLst/>
              <a:ahLst/>
              <a:cxnLst/>
              <a:rect l="l" t="t" r="r" b="b"/>
              <a:pathLst>
                <a:path w="194" h="136" extrusionOk="0">
                  <a:moveTo>
                    <a:pt x="99" y="1"/>
                  </a:moveTo>
                  <a:cubicBezTo>
                    <a:pt x="0" y="1"/>
                    <a:pt x="112" y="135"/>
                    <a:pt x="167" y="135"/>
                  </a:cubicBezTo>
                  <a:cubicBezTo>
                    <a:pt x="183" y="135"/>
                    <a:pt x="194" y="124"/>
                    <a:pt x="194" y="96"/>
                  </a:cubicBezTo>
                  <a:cubicBezTo>
                    <a:pt x="194" y="33"/>
                    <a:pt x="146" y="1"/>
                    <a:pt x="9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45"/>
            <p:cNvSpPr/>
            <p:nvPr/>
          </p:nvSpPr>
          <p:spPr>
            <a:xfrm>
              <a:off x="5350028" y="3581176"/>
              <a:ext cx="10620" cy="8672"/>
            </a:xfrm>
            <a:custGeom>
              <a:avLst/>
              <a:gdLst/>
              <a:ahLst/>
              <a:cxnLst/>
              <a:rect l="l" t="t" r="r" b="b"/>
              <a:pathLst>
                <a:path w="349" h="285" extrusionOk="0">
                  <a:moveTo>
                    <a:pt x="190" y="1"/>
                  </a:moveTo>
                  <a:cubicBezTo>
                    <a:pt x="64" y="1"/>
                    <a:pt x="0" y="159"/>
                    <a:pt x="95" y="238"/>
                  </a:cubicBezTo>
                  <a:cubicBezTo>
                    <a:pt x="127" y="270"/>
                    <a:pt x="166" y="284"/>
                    <a:pt x="203" y="284"/>
                  </a:cubicBezTo>
                  <a:cubicBezTo>
                    <a:pt x="278" y="284"/>
                    <a:pt x="349" y="228"/>
                    <a:pt x="349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45"/>
            <p:cNvSpPr/>
            <p:nvPr/>
          </p:nvSpPr>
          <p:spPr>
            <a:xfrm>
              <a:off x="4820539" y="3955903"/>
              <a:ext cx="8216" cy="7972"/>
            </a:xfrm>
            <a:custGeom>
              <a:avLst/>
              <a:gdLst/>
              <a:ahLst/>
              <a:cxnLst/>
              <a:rect l="l" t="t" r="r" b="b"/>
              <a:pathLst>
                <a:path w="270" h="262" extrusionOk="0">
                  <a:moveTo>
                    <a:pt x="135" y="1"/>
                  </a:moveTo>
                  <a:cubicBezTo>
                    <a:pt x="67" y="1"/>
                    <a:pt x="0" y="44"/>
                    <a:pt x="0" y="131"/>
                  </a:cubicBezTo>
                  <a:cubicBezTo>
                    <a:pt x="0" y="218"/>
                    <a:pt x="67" y="262"/>
                    <a:pt x="135" y="262"/>
                  </a:cubicBezTo>
                  <a:cubicBezTo>
                    <a:pt x="202" y="262"/>
                    <a:pt x="269" y="218"/>
                    <a:pt x="269" y="131"/>
                  </a:cubicBezTo>
                  <a:cubicBezTo>
                    <a:pt x="269" y="44"/>
                    <a:pt x="202" y="1"/>
                    <a:pt x="135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45"/>
            <p:cNvSpPr/>
            <p:nvPr/>
          </p:nvSpPr>
          <p:spPr>
            <a:xfrm>
              <a:off x="4941463" y="3585041"/>
              <a:ext cx="23157" cy="19534"/>
            </a:xfrm>
            <a:custGeom>
              <a:avLst/>
              <a:gdLst/>
              <a:ahLst/>
              <a:cxnLst/>
              <a:rect l="l" t="t" r="r" b="b"/>
              <a:pathLst>
                <a:path w="761" h="642" extrusionOk="0">
                  <a:moveTo>
                    <a:pt x="444" y="1"/>
                  </a:moveTo>
                  <a:cubicBezTo>
                    <a:pt x="143" y="1"/>
                    <a:pt x="0" y="349"/>
                    <a:pt x="206" y="555"/>
                  </a:cubicBezTo>
                  <a:cubicBezTo>
                    <a:pt x="271" y="614"/>
                    <a:pt x="349" y="641"/>
                    <a:pt x="427" y="641"/>
                  </a:cubicBezTo>
                  <a:cubicBezTo>
                    <a:pt x="596" y="641"/>
                    <a:pt x="760" y="513"/>
                    <a:pt x="760" y="317"/>
                  </a:cubicBezTo>
                  <a:cubicBezTo>
                    <a:pt x="760" y="143"/>
                    <a:pt x="618" y="1"/>
                    <a:pt x="44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45"/>
            <p:cNvSpPr/>
            <p:nvPr/>
          </p:nvSpPr>
          <p:spPr>
            <a:xfrm>
              <a:off x="4242852" y="3404843"/>
              <a:ext cx="32804" cy="33288"/>
            </a:xfrm>
            <a:custGeom>
              <a:avLst/>
              <a:gdLst/>
              <a:ahLst/>
              <a:cxnLst/>
              <a:rect l="l" t="t" r="r" b="b"/>
              <a:pathLst>
                <a:path w="1078" h="1094" extrusionOk="0">
                  <a:moveTo>
                    <a:pt x="539" y="1"/>
                  </a:moveTo>
                  <a:cubicBezTo>
                    <a:pt x="238" y="1"/>
                    <a:pt x="1" y="254"/>
                    <a:pt x="1" y="555"/>
                  </a:cubicBezTo>
                  <a:cubicBezTo>
                    <a:pt x="1" y="856"/>
                    <a:pt x="238" y="1093"/>
                    <a:pt x="539" y="1093"/>
                  </a:cubicBezTo>
                  <a:cubicBezTo>
                    <a:pt x="840" y="1093"/>
                    <a:pt x="1077" y="856"/>
                    <a:pt x="1077" y="555"/>
                  </a:cubicBezTo>
                  <a:cubicBezTo>
                    <a:pt x="1077" y="254"/>
                    <a:pt x="840" y="1"/>
                    <a:pt x="539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45"/>
            <p:cNvSpPr/>
            <p:nvPr/>
          </p:nvSpPr>
          <p:spPr>
            <a:xfrm>
              <a:off x="3745831" y="3255318"/>
              <a:ext cx="6573" cy="6085"/>
            </a:xfrm>
            <a:custGeom>
              <a:avLst/>
              <a:gdLst/>
              <a:ahLst/>
              <a:cxnLst/>
              <a:rect l="l" t="t" r="r" b="b"/>
              <a:pathLst>
                <a:path w="216" h="200" extrusionOk="0">
                  <a:moveTo>
                    <a:pt x="92" y="1"/>
                  </a:moveTo>
                  <a:cubicBezTo>
                    <a:pt x="1" y="1"/>
                    <a:pt x="4" y="199"/>
                    <a:pt x="101" y="199"/>
                  </a:cubicBezTo>
                  <a:cubicBezTo>
                    <a:pt x="107" y="199"/>
                    <a:pt x="114" y="198"/>
                    <a:pt x="121" y="196"/>
                  </a:cubicBezTo>
                  <a:cubicBezTo>
                    <a:pt x="168" y="196"/>
                    <a:pt x="216" y="149"/>
                    <a:pt x="216" y="101"/>
                  </a:cubicBezTo>
                  <a:cubicBezTo>
                    <a:pt x="216" y="46"/>
                    <a:pt x="180" y="3"/>
                    <a:pt x="139" y="3"/>
                  </a:cubicBezTo>
                  <a:cubicBezTo>
                    <a:pt x="133" y="3"/>
                    <a:pt x="127" y="4"/>
                    <a:pt x="121" y="6"/>
                  </a:cubicBezTo>
                  <a:cubicBezTo>
                    <a:pt x="111" y="3"/>
                    <a:pt x="101" y="1"/>
                    <a:pt x="9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45"/>
            <p:cNvSpPr/>
            <p:nvPr/>
          </p:nvSpPr>
          <p:spPr>
            <a:xfrm>
              <a:off x="4231289" y="3643342"/>
              <a:ext cx="16889" cy="14514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1" y="254"/>
                    <a:pt x="143" y="412"/>
                  </a:cubicBezTo>
                  <a:cubicBezTo>
                    <a:pt x="192" y="457"/>
                    <a:pt x="251" y="476"/>
                    <a:pt x="308" y="476"/>
                  </a:cubicBezTo>
                  <a:cubicBezTo>
                    <a:pt x="435" y="476"/>
                    <a:pt x="555" y="380"/>
                    <a:pt x="555" y="238"/>
                  </a:cubicBezTo>
                  <a:cubicBezTo>
                    <a:pt x="555" y="111"/>
                    <a:pt x="460" y="1"/>
                    <a:pt x="3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45"/>
            <p:cNvSpPr/>
            <p:nvPr/>
          </p:nvSpPr>
          <p:spPr>
            <a:xfrm>
              <a:off x="4636963" y="3377762"/>
              <a:ext cx="11107" cy="11228"/>
            </a:xfrm>
            <a:custGeom>
              <a:avLst/>
              <a:gdLst/>
              <a:ahLst/>
              <a:cxnLst/>
              <a:rect l="l" t="t" r="r" b="b"/>
              <a:pathLst>
                <a:path w="365" h="369" extrusionOk="0">
                  <a:moveTo>
                    <a:pt x="183" y="0"/>
                  </a:moveTo>
                  <a:cubicBezTo>
                    <a:pt x="92" y="0"/>
                    <a:pt x="0" y="60"/>
                    <a:pt x="0" y="178"/>
                  </a:cubicBezTo>
                  <a:cubicBezTo>
                    <a:pt x="0" y="305"/>
                    <a:pt x="92" y="368"/>
                    <a:pt x="183" y="368"/>
                  </a:cubicBezTo>
                  <a:cubicBezTo>
                    <a:pt x="274" y="368"/>
                    <a:pt x="365" y="305"/>
                    <a:pt x="365" y="178"/>
                  </a:cubicBezTo>
                  <a:cubicBezTo>
                    <a:pt x="365" y="60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45"/>
            <p:cNvSpPr/>
            <p:nvPr/>
          </p:nvSpPr>
          <p:spPr>
            <a:xfrm>
              <a:off x="4170584" y="3192392"/>
              <a:ext cx="23644" cy="19839"/>
            </a:xfrm>
            <a:custGeom>
              <a:avLst/>
              <a:gdLst/>
              <a:ahLst/>
              <a:cxnLst/>
              <a:rect l="l" t="t" r="r" b="b"/>
              <a:pathLst>
                <a:path w="777" h="652" extrusionOk="0">
                  <a:moveTo>
                    <a:pt x="444" y="0"/>
                  </a:moveTo>
                  <a:cubicBezTo>
                    <a:pt x="143" y="0"/>
                    <a:pt x="0" y="349"/>
                    <a:pt x="206" y="554"/>
                  </a:cubicBezTo>
                  <a:cubicBezTo>
                    <a:pt x="274" y="622"/>
                    <a:pt x="358" y="652"/>
                    <a:pt x="441" y="652"/>
                  </a:cubicBezTo>
                  <a:cubicBezTo>
                    <a:pt x="611" y="652"/>
                    <a:pt x="776" y="525"/>
                    <a:pt x="776" y="333"/>
                  </a:cubicBezTo>
                  <a:cubicBezTo>
                    <a:pt x="776" y="143"/>
                    <a:pt x="618" y="0"/>
                    <a:pt x="444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45"/>
            <p:cNvSpPr/>
            <p:nvPr/>
          </p:nvSpPr>
          <p:spPr>
            <a:xfrm>
              <a:off x="5215107" y="3527713"/>
              <a:ext cx="15945" cy="13662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90" y="427"/>
                    <a:pt x="247" y="448"/>
                    <a:pt x="303" y="448"/>
                  </a:cubicBezTo>
                  <a:cubicBezTo>
                    <a:pt x="416" y="448"/>
                    <a:pt x="523" y="360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45"/>
            <p:cNvSpPr/>
            <p:nvPr/>
          </p:nvSpPr>
          <p:spPr>
            <a:xfrm>
              <a:off x="4349809" y="2913423"/>
              <a:ext cx="27022" cy="27020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191" y="1"/>
                    <a:pt x="1" y="191"/>
                    <a:pt x="1" y="444"/>
                  </a:cubicBezTo>
                  <a:cubicBezTo>
                    <a:pt x="1" y="681"/>
                    <a:pt x="191" y="887"/>
                    <a:pt x="444" y="887"/>
                  </a:cubicBezTo>
                  <a:cubicBezTo>
                    <a:pt x="681" y="887"/>
                    <a:pt x="887" y="681"/>
                    <a:pt x="887" y="444"/>
                  </a:cubicBezTo>
                  <a:cubicBezTo>
                    <a:pt x="887" y="191"/>
                    <a:pt x="681" y="1"/>
                    <a:pt x="44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45"/>
            <p:cNvSpPr/>
            <p:nvPr/>
          </p:nvSpPr>
          <p:spPr>
            <a:xfrm>
              <a:off x="5151998" y="3159620"/>
              <a:ext cx="13998" cy="13997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22" y="460"/>
                  </a:cubicBezTo>
                  <a:cubicBezTo>
                    <a:pt x="349" y="460"/>
                    <a:pt x="460" y="365"/>
                    <a:pt x="460" y="238"/>
                  </a:cubicBezTo>
                  <a:cubicBezTo>
                    <a:pt x="460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45"/>
            <p:cNvSpPr/>
            <p:nvPr/>
          </p:nvSpPr>
          <p:spPr>
            <a:xfrm>
              <a:off x="4982420" y="3802817"/>
              <a:ext cx="20266" cy="17252"/>
            </a:xfrm>
            <a:custGeom>
              <a:avLst/>
              <a:gdLst/>
              <a:ahLst/>
              <a:cxnLst/>
              <a:rect l="l" t="t" r="r" b="b"/>
              <a:pathLst>
                <a:path w="666" h="567" extrusionOk="0">
                  <a:moveTo>
                    <a:pt x="380" y="0"/>
                  </a:moveTo>
                  <a:cubicBezTo>
                    <a:pt x="127" y="0"/>
                    <a:pt x="0" y="301"/>
                    <a:pt x="190" y="475"/>
                  </a:cubicBezTo>
                  <a:cubicBezTo>
                    <a:pt x="248" y="539"/>
                    <a:pt x="320" y="567"/>
                    <a:pt x="391" y="567"/>
                  </a:cubicBezTo>
                  <a:cubicBezTo>
                    <a:pt x="532" y="567"/>
                    <a:pt x="665" y="454"/>
                    <a:pt x="665" y="285"/>
                  </a:cubicBezTo>
                  <a:cubicBezTo>
                    <a:pt x="665" y="127"/>
                    <a:pt x="539" y="0"/>
                    <a:pt x="38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45"/>
            <p:cNvSpPr/>
            <p:nvPr/>
          </p:nvSpPr>
          <p:spPr>
            <a:xfrm>
              <a:off x="5075835" y="3847151"/>
              <a:ext cx="4899" cy="3073"/>
            </a:xfrm>
            <a:custGeom>
              <a:avLst/>
              <a:gdLst/>
              <a:ahLst/>
              <a:cxnLst/>
              <a:rect l="l" t="t" r="r" b="b"/>
              <a:pathLst>
                <a:path w="161" h="101" extrusionOk="0">
                  <a:moveTo>
                    <a:pt x="97" y="0"/>
                  </a:moveTo>
                  <a:cubicBezTo>
                    <a:pt x="1" y="0"/>
                    <a:pt x="87" y="100"/>
                    <a:pt x="134" y="100"/>
                  </a:cubicBezTo>
                  <a:cubicBezTo>
                    <a:pt x="149" y="100"/>
                    <a:pt x="160" y="90"/>
                    <a:pt x="160" y="63"/>
                  </a:cubicBezTo>
                  <a:cubicBezTo>
                    <a:pt x="160" y="32"/>
                    <a:pt x="129" y="0"/>
                    <a:pt x="97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45"/>
            <p:cNvSpPr/>
            <p:nvPr/>
          </p:nvSpPr>
          <p:spPr>
            <a:xfrm>
              <a:off x="5072975" y="3048343"/>
              <a:ext cx="25105" cy="25559"/>
            </a:xfrm>
            <a:custGeom>
              <a:avLst/>
              <a:gdLst/>
              <a:ahLst/>
              <a:cxnLst/>
              <a:rect l="l" t="t" r="r" b="b"/>
              <a:pathLst>
                <a:path w="825" h="840" extrusionOk="0">
                  <a:moveTo>
                    <a:pt x="413" y="0"/>
                  </a:moveTo>
                  <a:cubicBezTo>
                    <a:pt x="191" y="0"/>
                    <a:pt x="1" y="190"/>
                    <a:pt x="1" y="412"/>
                  </a:cubicBezTo>
                  <a:cubicBezTo>
                    <a:pt x="1" y="649"/>
                    <a:pt x="191" y="839"/>
                    <a:pt x="413" y="839"/>
                  </a:cubicBezTo>
                  <a:cubicBezTo>
                    <a:pt x="634" y="839"/>
                    <a:pt x="824" y="649"/>
                    <a:pt x="824" y="412"/>
                  </a:cubicBezTo>
                  <a:cubicBezTo>
                    <a:pt x="824" y="190"/>
                    <a:pt x="634" y="0"/>
                    <a:pt x="413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45"/>
            <p:cNvSpPr/>
            <p:nvPr/>
          </p:nvSpPr>
          <p:spPr>
            <a:xfrm>
              <a:off x="4178769" y="3698265"/>
              <a:ext cx="18349" cy="15305"/>
            </a:xfrm>
            <a:custGeom>
              <a:avLst/>
              <a:gdLst/>
              <a:ahLst/>
              <a:cxnLst/>
              <a:rect l="l" t="t" r="r" b="b"/>
              <a:pathLst>
                <a:path w="603" h="503" extrusionOk="0">
                  <a:moveTo>
                    <a:pt x="349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6" y="480"/>
                    <a:pt x="282" y="503"/>
                    <a:pt x="347" y="503"/>
                  </a:cubicBezTo>
                  <a:cubicBezTo>
                    <a:pt x="480" y="503"/>
                    <a:pt x="602" y="403"/>
                    <a:pt x="602" y="254"/>
                  </a:cubicBezTo>
                  <a:cubicBezTo>
                    <a:pt x="602" y="111"/>
                    <a:pt x="491" y="1"/>
                    <a:pt x="349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45"/>
            <p:cNvSpPr/>
            <p:nvPr/>
          </p:nvSpPr>
          <p:spPr>
            <a:xfrm>
              <a:off x="4301153" y="2986178"/>
              <a:ext cx="25561" cy="25072"/>
            </a:xfrm>
            <a:custGeom>
              <a:avLst/>
              <a:gdLst/>
              <a:ahLst/>
              <a:cxnLst/>
              <a:rect l="l" t="t" r="r" b="b"/>
              <a:pathLst>
                <a:path w="840" h="824" extrusionOk="0">
                  <a:moveTo>
                    <a:pt x="428" y="1"/>
                  </a:moveTo>
                  <a:cubicBezTo>
                    <a:pt x="190" y="1"/>
                    <a:pt x="0" y="191"/>
                    <a:pt x="0" y="412"/>
                  </a:cubicBezTo>
                  <a:cubicBezTo>
                    <a:pt x="0" y="634"/>
                    <a:pt x="190" y="824"/>
                    <a:pt x="428" y="824"/>
                  </a:cubicBezTo>
                  <a:cubicBezTo>
                    <a:pt x="650" y="824"/>
                    <a:pt x="840" y="634"/>
                    <a:pt x="840" y="412"/>
                  </a:cubicBezTo>
                  <a:cubicBezTo>
                    <a:pt x="840" y="191"/>
                    <a:pt x="650" y="1"/>
                    <a:pt x="42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45"/>
            <p:cNvSpPr/>
            <p:nvPr/>
          </p:nvSpPr>
          <p:spPr>
            <a:xfrm>
              <a:off x="4524712" y="3191874"/>
              <a:ext cx="31830" cy="27233"/>
            </a:xfrm>
            <a:custGeom>
              <a:avLst/>
              <a:gdLst/>
              <a:ahLst/>
              <a:cxnLst/>
              <a:rect l="l" t="t" r="r" b="b"/>
              <a:pathLst>
                <a:path w="1046" h="895" extrusionOk="0">
                  <a:moveTo>
                    <a:pt x="628" y="1"/>
                  </a:moveTo>
                  <a:cubicBezTo>
                    <a:pt x="619" y="1"/>
                    <a:pt x="611" y="1"/>
                    <a:pt x="602" y="1"/>
                  </a:cubicBezTo>
                  <a:cubicBezTo>
                    <a:pt x="190" y="1"/>
                    <a:pt x="0" y="476"/>
                    <a:pt x="285" y="761"/>
                  </a:cubicBezTo>
                  <a:cubicBezTo>
                    <a:pt x="372" y="853"/>
                    <a:pt x="482" y="894"/>
                    <a:pt x="591" y="894"/>
                  </a:cubicBezTo>
                  <a:cubicBezTo>
                    <a:pt x="820" y="894"/>
                    <a:pt x="1045" y="713"/>
                    <a:pt x="1045" y="445"/>
                  </a:cubicBezTo>
                  <a:cubicBezTo>
                    <a:pt x="1045" y="201"/>
                    <a:pt x="854" y="1"/>
                    <a:pt x="62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45"/>
            <p:cNvSpPr/>
            <p:nvPr/>
          </p:nvSpPr>
          <p:spPr>
            <a:xfrm>
              <a:off x="4755483" y="3625997"/>
              <a:ext cx="29913" cy="25559"/>
            </a:xfrm>
            <a:custGeom>
              <a:avLst/>
              <a:gdLst/>
              <a:ahLst/>
              <a:cxnLst/>
              <a:rect l="l" t="t" r="r" b="b"/>
              <a:pathLst>
                <a:path w="983" h="840" extrusionOk="0">
                  <a:moveTo>
                    <a:pt x="571" y="1"/>
                  </a:moveTo>
                  <a:cubicBezTo>
                    <a:pt x="191" y="1"/>
                    <a:pt x="1" y="460"/>
                    <a:pt x="270" y="713"/>
                  </a:cubicBezTo>
                  <a:cubicBezTo>
                    <a:pt x="352" y="801"/>
                    <a:pt x="457" y="840"/>
                    <a:pt x="560" y="840"/>
                  </a:cubicBezTo>
                  <a:cubicBezTo>
                    <a:pt x="774" y="840"/>
                    <a:pt x="982" y="673"/>
                    <a:pt x="982" y="428"/>
                  </a:cubicBezTo>
                  <a:cubicBezTo>
                    <a:pt x="982" y="191"/>
                    <a:pt x="792" y="1"/>
                    <a:pt x="57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45"/>
            <p:cNvSpPr/>
            <p:nvPr/>
          </p:nvSpPr>
          <p:spPr>
            <a:xfrm>
              <a:off x="5391502" y="3392824"/>
              <a:ext cx="8642" cy="5903"/>
            </a:xfrm>
            <a:custGeom>
              <a:avLst/>
              <a:gdLst/>
              <a:ahLst/>
              <a:cxnLst/>
              <a:rect l="l" t="t" r="r" b="b"/>
              <a:pathLst>
                <a:path w="284" h="194" extrusionOk="0">
                  <a:moveTo>
                    <a:pt x="157" y="0"/>
                  </a:moveTo>
                  <a:cubicBezTo>
                    <a:pt x="0" y="0"/>
                    <a:pt x="157" y="194"/>
                    <a:pt x="240" y="194"/>
                  </a:cubicBezTo>
                  <a:cubicBezTo>
                    <a:pt x="265" y="194"/>
                    <a:pt x="284" y="175"/>
                    <a:pt x="284" y="127"/>
                  </a:cubicBezTo>
                  <a:cubicBezTo>
                    <a:pt x="284" y="63"/>
                    <a:pt x="221" y="0"/>
                    <a:pt x="157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45"/>
            <p:cNvSpPr/>
            <p:nvPr/>
          </p:nvSpPr>
          <p:spPr>
            <a:xfrm>
              <a:off x="4631182" y="3206358"/>
              <a:ext cx="21240" cy="17891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6" y="0"/>
                  </a:moveTo>
                  <a:cubicBezTo>
                    <a:pt x="143" y="0"/>
                    <a:pt x="0" y="317"/>
                    <a:pt x="190" y="507"/>
                  </a:cubicBezTo>
                  <a:cubicBezTo>
                    <a:pt x="250" y="562"/>
                    <a:pt x="323" y="587"/>
                    <a:pt x="394" y="587"/>
                  </a:cubicBezTo>
                  <a:cubicBezTo>
                    <a:pt x="549" y="587"/>
                    <a:pt x="697" y="470"/>
                    <a:pt x="697" y="285"/>
                  </a:cubicBezTo>
                  <a:cubicBezTo>
                    <a:pt x="697" y="127"/>
                    <a:pt x="570" y="0"/>
                    <a:pt x="39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45"/>
            <p:cNvSpPr/>
            <p:nvPr/>
          </p:nvSpPr>
          <p:spPr>
            <a:xfrm>
              <a:off x="5192468" y="3084949"/>
              <a:ext cx="7729" cy="6785"/>
            </a:xfrm>
            <a:custGeom>
              <a:avLst/>
              <a:gdLst/>
              <a:ahLst/>
              <a:cxnLst/>
              <a:rect l="l" t="t" r="r" b="b"/>
              <a:pathLst>
                <a:path w="254" h="223" extrusionOk="0">
                  <a:moveTo>
                    <a:pt x="143" y="0"/>
                  </a:moveTo>
                  <a:cubicBezTo>
                    <a:pt x="1" y="0"/>
                    <a:pt x="1" y="222"/>
                    <a:pt x="143" y="222"/>
                  </a:cubicBezTo>
                  <a:cubicBezTo>
                    <a:pt x="207" y="222"/>
                    <a:pt x="254" y="159"/>
                    <a:pt x="254" y="111"/>
                  </a:cubicBezTo>
                  <a:cubicBezTo>
                    <a:pt x="254" y="48"/>
                    <a:pt x="207" y="0"/>
                    <a:pt x="143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45"/>
            <p:cNvSpPr/>
            <p:nvPr/>
          </p:nvSpPr>
          <p:spPr>
            <a:xfrm>
              <a:off x="4610460" y="3162024"/>
              <a:ext cx="20266" cy="20265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1"/>
                  </a:moveTo>
                  <a:cubicBezTo>
                    <a:pt x="143" y="1"/>
                    <a:pt x="1" y="159"/>
                    <a:pt x="1" y="333"/>
                  </a:cubicBezTo>
                  <a:cubicBezTo>
                    <a:pt x="1" y="523"/>
                    <a:pt x="143" y="666"/>
                    <a:pt x="333" y="666"/>
                  </a:cubicBezTo>
                  <a:cubicBezTo>
                    <a:pt x="507" y="666"/>
                    <a:pt x="666" y="523"/>
                    <a:pt x="666" y="333"/>
                  </a:cubicBezTo>
                  <a:cubicBezTo>
                    <a:pt x="666" y="159"/>
                    <a:pt x="507" y="1"/>
                    <a:pt x="33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45"/>
            <p:cNvSpPr/>
            <p:nvPr/>
          </p:nvSpPr>
          <p:spPr>
            <a:xfrm>
              <a:off x="4621049" y="3256474"/>
              <a:ext cx="12568" cy="10284"/>
            </a:xfrm>
            <a:custGeom>
              <a:avLst/>
              <a:gdLst/>
              <a:ahLst/>
              <a:cxnLst/>
              <a:rect l="l" t="t" r="r" b="b"/>
              <a:pathLst>
                <a:path w="413" h="338" extrusionOk="0">
                  <a:moveTo>
                    <a:pt x="238" y="0"/>
                  </a:moveTo>
                  <a:cubicBezTo>
                    <a:pt x="80" y="0"/>
                    <a:pt x="1" y="190"/>
                    <a:pt x="112" y="285"/>
                  </a:cubicBezTo>
                  <a:cubicBezTo>
                    <a:pt x="148" y="321"/>
                    <a:pt x="193" y="337"/>
                    <a:pt x="237" y="337"/>
                  </a:cubicBezTo>
                  <a:cubicBezTo>
                    <a:pt x="327" y="337"/>
                    <a:pt x="413" y="270"/>
                    <a:pt x="413" y="174"/>
                  </a:cubicBezTo>
                  <a:cubicBezTo>
                    <a:pt x="413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45"/>
            <p:cNvSpPr/>
            <p:nvPr/>
          </p:nvSpPr>
          <p:spPr>
            <a:xfrm>
              <a:off x="5129359" y="3503127"/>
              <a:ext cx="12081" cy="10315"/>
            </a:xfrm>
            <a:custGeom>
              <a:avLst/>
              <a:gdLst/>
              <a:ahLst/>
              <a:cxnLst/>
              <a:rect l="l" t="t" r="r" b="b"/>
              <a:pathLst>
                <a:path w="397" h="339" extrusionOk="0">
                  <a:moveTo>
                    <a:pt x="222" y="1"/>
                  </a:moveTo>
                  <a:cubicBezTo>
                    <a:pt x="64" y="1"/>
                    <a:pt x="0" y="191"/>
                    <a:pt x="95" y="286"/>
                  </a:cubicBezTo>
                  <a:cubicBezTo>
                    <a:pt x="132" y="322"/>
                    <a:pt x="177" y="338"/>
                    <a:pt x="220" y="338"/>
                  </a:cubicBezTo>
                  <a:cubicBezTo>
                    <a:pt x="310" y="338"/>
                    <a:pt x="396" y="271"/>
                    <a:pt x="396" y="175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45"/>
            <p:cNvSpPr/>
            <p:nvPr/>
          </p:nvSpPr>
          <p:spPr>
            <a:xfrm>
              <a:off x="5558159" y="3381383"/>
              <a:ext cx="6786" cy="6511"/>
            </a:xfrm>
            <a:custGeom>
              <a:avLst/>
              <a:gdLst/>
              <a:ahLst/>
              <a:cxnLst/>
              <a:rect l="l" t="t" r="r" b="b"/>
              <a:pathLst>
                <a:path w="223" h="214" extrusionOk="0">
                  <a:moveTo>
                    <a:pt x="111" y="0"/>
                  </a:moveTo>
                  <a:cubicBezTo>
                    <a:pt x="56" y="0"/>
                    <a:pt x="0" y="36"/>
                    <a:pt x="0" y="107"/>
                  </a:cubicBezTo>
                  <a:cubicBezTo>
                    <a:pt x="0" y="178"/>
                    <a:pt x="56" y="214"/>
                    <a:pt x="111" y="214"/>
                  </a:cubicBezTo>
                  <a:cubicBezTo>
                    <a:pt x="167" y="214"/>
                    <a:pt x="222" y="178"/>
                    <a:pt x="222" y="107"/>
                  </a:cubicBezTo>
                  <a:cubicBezTo>
                    <a:pt x="222" y="36"/>
                    <a:pt x="167" y="0"/>
                    <a:pt x="111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45"/>
            <p:cNvSpPr/>
            <p:nvPr/>
          </p:nvSpPr>
          <p:spPr>
            <a:xfrm>
              <a:off x="5162587" y="3700669"/>
              <a:ext cx="5812" cy="5812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6" y="1"/>
                  </a:moveTo>
                  <a:cubicBezTo>
                    <a:pt x="48" y="1"/>
                    <a:pt x="1" y="32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43" y="191"/>
                    <a:pt x="191" y="143"/>
                    <a:pt x="191" y="96"/>
                  </a:cubicBezTo>
                  <a:cubicBezTo>
                    <a:pt x="191" y="32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45"/>
            <p:cNvSpPr/>
            <p:nvPr/>
          </p:nvSpPr>
          <p:spPr>
            <a:xfrm>
              <a:off x="5439153" y="3020866"/>
              <a:ext cx="15458" cy="13571"/>
            </a:xfrm>
            <a:custGeom>
              <a:avLst/>
              <a:gdLst/>
              <a:ahLst/>
              <a:cxnLst/>
              <a:rect l="l" t="t" r="r" b="b"/>
              <a:pathLst>
                <a:path w="508" h="446" extrusionOk="0">
                  <a:moveTo>
                    <a:pt x="286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83" y="425"/>
                    <a:pt x="234" y="445"/>
                    <a:pt x="285" y="445"/>
                  </a:cubicBezTo>
                  <a:cubicBezTo>
                    <a:pt x="396" y="445"/>
                    <a:pt x="507" y="352"/>
                    <a:pt x="507" y="222"/>
                  </a:cubicBezTo>
                  <a:cubicBezTo>
                    <a:pt x="507" y="96"/>
                    <a:pt x="412" y="1"/>
                    <a:pt x="28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45"/>
            <p:cNvSpPr/>
            <p:nvPr/>
          </p:nvSpPr>
          <p:spPr>
            <a:xfrm>
              <a:off x="3818860" y="2892702"/>
              <a:ext cx="10650" cy="10163"/>
            </a:xfrm>
            <a:custGeom>
              <a:avLst/>
              <a:gdLst/>
              <a:ahLst/>
              <a:cxnLst/>
              <a:rect l="l" t="t" r="r" b="b"/>
              <a:pathLst>
                <a:path w="350" h="334" extrusionOk="0">
                  <a:moveTo>
                    <a:pt x="175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70" y="333"/>
                    <a:pt x="349" y="254"/>
                    <a:pt x="349" y="159"/>
                  </a:cubicBezTo>
                  <a:cubicBezTo>
                    <a:pt x="349" y="64"/>
                    <a:pt x="270" y="1"/>
                    <a:pt x="17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45"/>
            <p:cNvSpPr/>
            <p:nvPr/>
          </p:nvSpPr>
          <p:spPr>
            <a:xfrm>
              <a:off x="4632612" y="3550352"/>
              <a:ext cx="17862" cy="17374"/>
            </a:xfrm>
            <a:custGeom>
              <a:avLst/>
              <a:gdLst/>
              <a:ahLst/>
              <a:cxnLst/>
              <a:rect l="l" t="t" r="r" b="b"/>
              <a:pathLst>
                <a:path w="587" h="571" extrusionOk="0">
                  <a:moveTo>
                    <a:pt x="286" y="1"/>
                  </a:moveTo>
                  <a:cubicBezTo>
                    <a:pt x="128" y="1"/>
                    <a:pt x="1" y="127"/>
                    <a:pt x="1" y="286"/>
                  </a:cubicBezTo>
                  <a:cubicBezTo>
                    <a:pt x="1" y="444"/>
                    <a:pt x="128" y="571"/>
                    <a:pt x="286" y="571"/>
                  </a:cubicBezTo>
                  <a:cubicBezTo>
                    <a:pt x="460" y="571"/>
                    <a:pt x="587" y="444"/>
                    <a:pt x="587" y="286"/>
                  </a:cubicBezTo>
                  <a:cubicBezTo>
                    <a:pt x="587" y="127"/>
                    <a:pt x="460" y="1"/>
                    <a:pt x="28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45"/>
            <p:cNvSpPr/>
            <p:nvPr/>
          </p:nvSpPr>
          <p:spPr>
            <a:xfrm>
              <a:off x="4449067" y="3830264"/>
              <a:ext cx="10133" cy="8824"/>
            </a:xfrm>
            <a:custGeom>
              <a:avLst/>
              <a:gdLst/>
              <a:ahLst/>
              <a:cxnLst/>
              <a:rect l="l" t="t" r="r" b="b"/>
              <a:pathLst>
                <a:path w="333" h="290" extrusionOk="0">
                  <a:moveTo>
                    <a:pt x="190" y="1"/>
                  </a:moveTo>
                  <a:cubicBezTo>
                    <a:pt x="64" y="1"/>
                    <a:pt x="0" y="159"/>
                    <a:pt x="80" y="254"/>
                  </a:cubicBezTo>
                  <a:cubicBezTo>
                    <a:pt x="108" y="278"/>
                    <a:pt x="143" y="289"/>
                    <a:pt x="177" y="289"/>
                  </a:cubicBezTo>
                  <a:cubicBezTo>
                    <a:pt x="256" y="289"/>
                    <a:pt x="333" y="232"/>
                    <a:pt x="333" y="143"/>
                  </a:cubicBezTo>
                  <a:cubicBezTo>
                    <a:pt x="333" y="64"/>
                    <a:pt x="270" y="1"/>
                    <a:pt x="19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45"/>
            <p:cNvSpPr/>
            <p:nvPr/>
          </p:nvSpPr>
          <p:spPr>
            <a:xfrm>
              <a:off x="4559462" y="3868330"/>
              <a:ext cx="6238" cy="4503"/>
            </a:xfrm>
            <a:custGeom>
              <a:avLst/>
              <a:gdLst/>
              <a:ahLst/>
              <a:cxnLst/>
              <a:rect l="l" t="t" r="r" b="b"/>
              <a:pathLst>
                <a:path w="205" h="148" extrusionOk="0">
                  <a:moveTo>
                    <a:pt x="109" y="1"/>
                  </a:moveTo>
                  <a:cubicBezTo>
                    <a:pt x="1" y="1"/>
                    <a:pt x="113" y="148"/>
                    <a:pt x="172" y="148"/>
                  </a:cubicBezTo>
                  <a:cubicBezTo>
                    <a:pt x="191" y="148"/>
                    <a:pt x="204" y="133"/>
                    <a:pt x="204" y="96"/>
                  </a:cubicBezTo>
                  <a:cubicBezTo>
                    <a:pt x="204" y="48"/>
                    <a:pt x="172" y="1"/>
                    <a:pt x="109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45"/>
            <p:cNvSpPr/>
            <p:nvPr/>
          </p:nvSpPr>
          <p:spPr>
            <a:xfrm>
              <a:off x="5082134" y="3124445"/>
              <a:ext cx="12568" cy="11106"/>
            </a:xfrm>
            <a:custGeom>
              <a:avLst/>
              <a:gdLst/>
              <a:ahLst/>
              <a:cxnLst/>
              <a:rect l="l" t="t" r="r" b="b"/>
              <a:pathLst>
                <a:path w="413" h="365" extrusionOk="0">
                  <a:moveTo>
                    <a:pt x="238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50" y="345"/>
                    <a:pt x="197" y="364"/>
                    <a:pt x="243" y="364"/>
                  </a:cubicBezTo>
                  <a:cubicBezTo>
                    <a:pt x="331" y="364"/>
                    <a:pt x="412" y="295"/>
                    <a:pt x="412" y="191"/>
                  </a:cubicBezTo>
                  <a:cubicBezTo>
                    <a:pt x="412" y="80"/>
                    <a:pt x="333" y="1"/>
                    <a:pt x="23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45"/>
            <p:cNvSpPr/>
            <p:nvPr/>
          </p:nvSpPr>
          <p:spPr>
            <a:xfrm>
              <a:off x="5454580" y="2867172"/>
              <a:ext cx="5812" cy="5812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5" y="1"/>
                  </a:moveTo>
                  <a:cubicBezTo>
                    <a:pt x="32" y="1"/>
                    <a:pt x="0" y="32"/>
                    <a:pt x="0" y="96"/>
                  </a:cubicBezTo>
                  <a:cubicBezTo>
                    <a:pt x="0" y="143"/>
                    <a:pt x="32" y="191"/>
                    <a:pt x="95" y="191"/>
                  </a:cubicBezTo>
                  <a:cubicBezTo>
                    <a:pt x="143" y="191"/>
                    <a:pt x="190" y="143"/>
                    <a:pt x="190" y="96"/>
                  </a:cubicBezTo>
                  <a:cubicBezTo>
                    <a:pt x="190" y="32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45"/>
            <p:cNvSpPr/>
            <p:nvPr/>
          </p:nvSpPr>
          <p:spPr>
            <a:xfrm>
              <a:off x="4380633" y="3507965"/>
              <a:ext cx="20266" cy="20265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0"/>
                  </a:moveTo>
                  <a:cubicBezTo>
                    <a:pt x="159" y="0"/>
                    <a:pt x="1" y="159"/>
                    <a:pt x="1" y="333"/>
                  </a:cubicBezTo>
                  <a:cubicBezTo>
                    <a:pt x="1" y="523"/>
                    <a:pt x="159" y="665"/>
                    <a:pt x="333" y="665"/>
                  </a:cubicBezTo>
                  <a:cubicBezTo>
                    <a:pt x="523" y="665"/>
                    <a:pt x="666" y="523"/>
                    <a:pt x="666" y="333"/>
                  </a:cubicBezTo>
                  <a:cubicBezTo>
                    <a:pt x="666" y="159"/>
                    <a:pt x="523" y="0"/>
                    <a:pt x="33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45"/>
            <p:cNvSpPr/>
            <p:nvPr/>
          </p:nvSpPr>
          <p:spPr>
            <a:xfrm>
              <a:off x="4517470" y="3397632"/>
              <a:ext cx="13541" cy="13510"/>
            </a:xfrm>
            <a:custGeom>
              <a:avLst/>
              <a:gdLst/>
              <a:ahLst/>
              <a:cxnLst/>
              <a:rect l="l" t="t" r="r" b="b"/>
              <a:pathLst>
                <a:path w="445" h="444" extrusionOk="0">
                  <a:moveTo>
                    <a:pt x="222" y="0"/>
                  </a:moveTo>
                  <a:cubicBezTo>
                    <a:pt x="96" y="0"/>
                    <a:pt x="1" y="95"/>
                    <a:pt x="1" y="222"/>
                  </a:cubicBezTo>
                  <a:cubicBezTo>
                    <a:pt x="1" y="349"/>
                    <a:pt x="96" y="444"/>
                    <a:pt x="222" y="444"/>
                  </a:cubicBezTo>
                  <a:cubicBezTo>
                    <a:pt x="349" y="444"/>
                    <a:pt x="444" y="349"/>
                    <a:pt x="444" y="222"/>
                  </a:cubicBezTo>
                  <a:cubicBezTo>
                    <a:pt x="444" y="95"/>
                    <a:pt x="349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45"/>
            <p:cNvSpPr/>
            <p:nvPr/>
          </p:nvSpPr>
          <p:spPr>
            <a:xfrm>
              <a:off x="5342299" y="2922582"/>
              <a:ext cx="15945" cy="13571"/>
            </a:xfrm>
            <a:custGeom>
              <a:avLst/>
              <a:gdLst/>
              <a:ahLst/>
              <a:cxnLst/>
              <a:rect l="l" t="t" r="r" b="b"/>
              <a:pathLst>
                <a:path w="524" h="446" extrusionOk="0">
                  <a:moveTo>
                    <a:pt x="302" y="0"/>
                  </a:moveTo>
                  <a:cubicBezTo>
                    <a:pt x="112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45"/>
            <p:cNvSpPr/>
            <p:nvPr/>
          </p:nvSpPr>
          <p:spPr>
            <a:xfrm>
              <a:off x="5365425" y="3296944"/>
              <a:ext cx="18349" cy="15761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4"/>
                    <a:pt x="274" y="517"/>
                    <a:pt x="338" y="517"/>
                  </a:cubicBezTo>
                  <a:cubicBezTo>
                    <a:pt x="471" y="517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45"/>
            <p:cNvSpPr/>
            <p:nvPr/>
          </p:nvSpPr>
          <p:spPr>
            <a:xfrm>
              <a:off x="4503017" y="3820648"/>
              <a:ext cx="8703" cy="8215"/>
            </a:xfrm>
            <a:custGeom>
              <a:avLst/>
              <a:gdLst/>
              <a:ahLst/>
              <a:cxnLst/>
              <a:rect l="l" t="t" r="r" b="b"/>
              <a:pathLst>
                <a:path w="286" h="270" extrusionOk="0">
                  <a:moveTo>
                    <a:pt x="143" y="0"/>
                  </a:moveTo>
                  <a:cubicBezTo>
                    <a:pt x="64" y="0"/>
                    <a:pt x="1" y="64"/>
                    <a:pt x="1" y="127"/>
                  </a:cubicBezTo>
                  <a:cubicBezTo>
                    <a:pt x="1" y="206"/>
                    <a:pt x="64" y="269"/>
                    <a:pt x="143" y="269"/>
                  </a:cubicBezTo>
                  <a:cubicBezTo>
                    <a:pt x="222" y="269"/>
                    <a:pt x="286" y="206"/>
                    <a:pt x="286" y="127"/>
                  </a:cubicBezTo>
                  <a:cubicBezTo>
                    <a:pt x="286" y="48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45"/>
            <p:cNvSpPr/>
            <p:nvPr/>
          </p:nvSpPr>
          <p:spPr>
            <a:xfrm>
              <a:off x="3924629" y="3472790"/>
              <a:ext cx="7242" cy="5812"/>
            </a:xfrm>
            <a:custGeom>
              <a:avLst/>
              <a:gdLst/>
              <a:ahLst/>
              <a:cxnLst/>
              <a:rect l="l" t="t" r="r" b="b"/>
              <a:pathLst>
                <a:path w="238" h="191" extrusionOk="0">
                  <a:moveTo>
                    <a:pt x="119" y="0"/>
                  </a:moveTo>
                  <a:cubicBezTo>
                    <a:pt x="60" y="0"/>
                    <a:pt x="0" y="32"/>
                    <a:pt x="8" y="95"/>
                  </a:cubicBezTo>
                  <a:cubicBezTo>
                    <a:pt x="16" y="159"/>
                    <a:pt x="68" y="190"/>
                    <a:pt x="119" y="190"/>
                  </a:cubicBezTo>
                  <a:cubicBezTo>
                    <a:pt x="171" y="190"/>
                    <a:pt x="222" y="159"/>
                    <a:pt x="230" y="95"/>
                  </a:cubicBezTo>
                  <a:cubicBezTo>
                    <a:pt x="238" y="32"/>
                    <a:pt x="179" y="0"/>
                    <a:pt x="11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45"/>
            <p:cNvSpPr/>
            <p:nvPr/>
          </p:nvSpPr>
          <p:spPr>
            <a:xfrm>
              <a:off x="4105071" y="3559511"/>
              <a:ext cx="10620" cy="8794"/>
            </a:xfrm>
            <a:custGeom>
              <a:avLst/>
              <a:gdLst/>
              <a:ahLst/>
              <a:cxnLst/>
              <a:rect l="l" t="t" r="r" b="b"/>
              <a:pathLst>
                <a:path w="349" h="289" extrusionOk="0">
                  <a:moveTo>
                    <a:pt x="190" y="0"/>
                  </a:moveTo>
                  <a:cubicBezTo>
                    <a:pt x="63" y="0"/>
                    <a:pt x="0" y="159"/>
                    <a:pt x="95" y="254"/>
                  </a:cubicBezTo>
                  <a:cubicBezTo>
                    <a:pt x="124" y="278"/>
                    <a:pt x="159" y="289"/>
                    <a:pt x="193" y="289"/>
                  </a:cubicBezTo>
                  <a:cubicBezTo>
                    <a:pt x="272" y="289"/>
                    <a:pt x="348" y="231"/>
                    <a:pt x="348" y="143"/>
                  </a:cubicBezTo>
                  <a:cubicBezTo>
                    <a:pt x="348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45"/>
            <p:cNvSpPr/>
            <p:nvPr/>
          </p:nvSpPr>
          <p:spPr>
            <a:xfrm>
              <a:off x="5442531" y="3296366"/>
              <a:ext cx="10133" cy="8246"/>
            </a:xfrm>
            <a:custGeom>
              <a:avLst/>
              <a:gdLst/>
              <a:ahLst/>
              <a:cxnLst/>
              <a:rect l="l" t="t" r="r" b="b"/>
              <a:pathLst>
                <a:path w="333" h="271" extrusionOk="0">
                  <a:moveTo>
                    <a:pt x="215" y="1"/>
                  </a:moveTo>
                  <a:cubicBezTo>
                    <a:pt x="207" y="1"/>
                    <a:pt x="199" y="2"/>
                    <a:pt x="190" y="3"/>
                  </a:cubicBezTo>
                  <a:cubicBezTo>
                    <a:pt x="64" y="3"/>
                    <a:pt x="0" y="146"/>
                    <a:pt x="95" y="225"/>
                  </a:cubicBezTo>
                  <a:cubicBezTo>
                    <a:pt x="122" y="257"/>
                    <a:pt x="157" y="271"/>
                    <a:pt x="192" y="271"/>
                  </a:cubicBezTo>
                  <a:cubicBezTo>
                    <a:pt x="262" y="271"/>
                    <a:pt x="333" y="214"/>
                    <a:pt x="333" y="130"/>
                  </a:cubicBezTo>
                  <a:cubicBezTo>
                    <a:pt x="333" y="59"/>
                    <a:pt x="282" y="1"/>
                    <a:pt x="215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45"/>
            <p:cNvSpPr/>
            <p:nvPr/>
          </p:nvSpPr>
          <p:spPr>
            <a:xfrm>
              <a:off x="4873029" y="2774670"/>
              <a:ext cx="7273" cy="6177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20" y="1"/>
                  </a:moveTo>
                  <a:cubicBezTo>
                    <a:pt x="64" y="1"/>
                    <a:pt x="9" y="32"/>
                    <a:pt x="1" y="96"/>
                  </a:cubicBezTo>
                  <a:cubicBezTo>
                    <a:pt x="9" y="167"/>
                    <a:pt x="64" y="202"/>
                    <a:pt x="120" y="202"/>
                  </a:cubicBezTo>
                  <a:cubicBezTo>
                    <a:pt x="175" y="202"/>
                    <a:pt x="231" y="167"/>
                    <a:pt x="238" y="96"/>
                  </a:cubicBezTo>
                  <a:cubicBezTo>
                    <a:pt x="231" y="32"/>
                    <a:pt x="175" y="1"/>
                    <a:pt x="12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45"/>
            <p:cNvSpPr/>
            <p:nvPr/>
          </p:nvSpPr>
          <p:spPr>
            <a:xfrm>
              <a:off x="5131763" y="3059906"/>
              <a:ext cx="24618" cy="21147"/>
            </a:xfrm>
            <a:custGeom>
              <a:avLst/>
              <a:gdLst/>
              <a:ahLst/>
              <a:cxnLst/>
              <a:rect l="l" t="t" r="r" b="b"/>
              <a:pathLst>
                <a:path w="809" h="695" extrusionOk="0">
                  <a:moveTo>
                    <a:pt x="460" y="0"/>
                  </a:moveTo>
                  <a:cubicBezTo>
                    <a:pt x="159" y="0"/>
                    <a:pt x="1" y="380"/>
                    <a:pt x="222" y="602"/>
                  </a:cubicBezTo>
                  <a:cubicBezTo>
                    <a:pt x="292" y="666"/>
                    <a:pt x="375" y="695"/>
                    <a:pt x="456" y="695"/>
                  </a:cubicBezTo>
                  <a:cubicBezTo>
                    <a:pt x="636" y="695"/>
                    <a:pt x="808" y="555"/>
                    <a:pt x="808" y="348"/>
                  </a:cubicBezTo>
                  <a:cubicBezTo>
                    <a:pt x="808" y="158"/>
                    <a:pt x="650" y="0"/>
                    <a:pt x="46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45"/>
            <p:cNvSpPr/>
            <p:nvPr/>
          </p:nvSpPr>
          <p:spPr>
            <a:xfrm>
              <a:off x="5231995" y="3014598"/>
              <a:ext cx="6269" cy="5325"/>
            </a:xfrm>
            <a:custGeom>
              <a:avLst/>
              <a:gdLst/>
              <a:ahLst/>
              <a:cxnLst/>
              <a:rect l="l" t="t" r="r" b="b"/>
              <a:pathLst>
                <a:path w="206" h="175" extrusionOk="0">
                  <a:moveTo>
                    <a:pt x="127" y="1"/>
                  </a:moveTo>
                  <a:cubicBezTo>
                    <a:pt x="0" y="1"/>
                    <a:pt x="0" y="175"/>
                    <a:pt x="127" y="175"/>
                  </a:cubicBezTo>
                  <a:cubicBezTo>
                    <a:pt x="158" y="175"/>
                    <a:pt x="206" y="143"/>
                    <a:pt x="206" y="96"/>
                  </a:cubicBezTo>
                  <a:cubicBezTo>
                    <a:pt x="206" y="48"/>
                    <a:pt x="158" y="1"/>
                    <a:pt x="12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45"/>
            <p:cNvSpPr/>
            <p:nvPr/>
          </p:nvSpPr>
          <p:spPr>
            <a:xfrm>
              <a:off x="4449554" y="2875357"/>
              <a:ext cx="15428" cy="15457"/>
            </a:xfrm>
            <a:custGeom>
              <a:avLst/>
              <a:gdLst/>
              <a:ahLst/>
              <a:cxnLst/>
              <a:rect l="l" t="t" r="r" b="b"/>
              <a:pathLst>
                <a:path w="507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507"/>
                    <a:pt x="254" y="507"/>
                  </a:cubicBezTo>
                  <a:cubicBezTo>
                    <a:pt x="380" y="507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45"/>
            <p:cNvSpPr/>
            <p:nvPr/>
          </p:nvSpPr>
          <p:spPr>
            <a:xfrm>
              <a:off x="4494344" y="3985418"/>
              <a:ext cx="6299" cy="5325"/>
            </a:xfrm>
            <a:custGeom>
              <a:avLst/>
              <a:gdLst/>
              <a:ahLst/>
              <a:cxnLst/>
              <a:rect l="l" t="t" r="r" b="b"/>
              <a:pathLst>
                <a:path w="207" h="175" extrusionOk="0">
                  <a:moveTo>
                    <a:pt x="112" y="0"/>
                  </a:moveTo>
                  <a:cubicBezTo>
                    <a:pt x="1" y="0"/>
                    <a:pt x="1" y="175"/>
                    <a:pt x="112" y="175"/>
                  </a:cubicBezTo>
                  <a:cubicBezTo>
                    <a:pt x="159" y="175"/>
                    <a:pt x="207" y="127"/>
                    <a:pt x="207" y="80"/>
                  </a:cubicBezTo>
                  <a:cubicBezTo>
                    <a:pt x="207" y="32"/>
                    <a:pt x="159" y="0"/>
                    <a:pt x="11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45"/>
            <p:cNvSpPr/>
            <p:nvPr/>
          </p:nvSpPr>
          <p:spPr>
            <a:xfrm>
              <a:off x="4084836" y="3929034"/>
              <a:ext cx="6755" cy="5812"/>
            </a:xfrm>
            <a:custGeom>
              <a:avLst/>
              <a:gdLst/>
              <a:ahLst/>
              <a:cxnLst/>
              <a:rect l="l" t="t" r="r" b="b"/>
              <a:pathLst>
                <a:path w="222" h="191" extrusionOk="0">
                  <a:moveTo>
                    <a:pt x="127" y="1"/>
                  </a:moveTo>
                  <a:cubicBezTo>
                    <a:pt x="0" y="1"/>
                    <a:pt x="0" y="191"/>
                    <a:pt x="127" y="191"/>
                  </a:cubicBezTo>
                  <a:cubicBezTo>
                    <a:pt x="174" y="191"/>
                    <a:pt x="222" y="159"/>
                    <a:pt x="222" y="96"/>
                  </a:cubicBezTo>
                  <a:cubicBezTo>
                    <a:pt x="222" y="48"/>
                    <a:pt x="190" y="1"/>
                    <a:pt x="12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45"/>
            <p:cNvSpPr/>
            <p:nvPr/>
          </p:nvSpPr>
          <p:spPr>
            <a:xfrm>
              <a:off x="3810187" y="3331145"/>
              <a:ext cx="15458" cy="15914"/>
            </a:xfrm>
            <a:custGeom>
              <a:avLst/>
              <a:gdLst/>
              <a:ahLst/>
              <a:cxnLst/>
              <a:rect l="l" t="t" r="r" b="b"/>
              <a:pathLst>
                <a:path w="508" h="523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23"/>
                    <a:pt x="254" y="523"/>
                  </a:cubicBezTo>
                  <a:cubicBezTo>
                    <a:pt x="397" y="523"/>
                    <a:pt x="508" y="396"/>
                    <a:pt x="508" y="254"/>
                  </a:cubicBezTo>
                  <a:cubicBezTo>
                    <a:pt x="508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45"/>
            <p:cNvSpPr/>
            <p:nvPr/>
          </p:nvSpPr>
          <p:spPr>
            <a:xfrm>
              <a:off x="5382769" y="3196712"/>
              <a:ext cx="14028" cy="13997"/>
            </a:xfrm>
            <a:custGeom>
              <a:avLst/>
              <a:gdLst/>
              <a:ahLst/>
              <a:cxnLst/>
              <a:rect l="l" t="t" r="r" b="b"/>
              <a:pathLst>
                <a:path w="461" h="460" extrusionOk="0">
                  <a:moveTo>
                    <a:pt x="238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38" y="460"/>
                  </a:cubicBezTo>
                  <a:cubicBezTo>
                    <a:pt x="365" y="460"/>
                    <a:pt x="460" y="365"/>
                    <a:pt x="460" y="238"/>
                  </a:cubicBezTo>
                  <a:cubicBezTo>
                    <a:pt x="460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45"/>
            <p:cNvSpPr/>
            <p:nvPr/>
          </p:nvSpPr>
          <p:spPr>
            <a:xfrm>
              <a:off x="4906774" y="3166375"/>
              <a:ext cx="12081" cy="10254"/>
            </a:xfrm>
            <a:custGeom>
              <a:avLst/>
              <a:gdLst/>
              <a:ahLst/>
              <a:cxnLst/>
              <a:rect l="l" t="t" r="r" b="b"/>
              <a:pathLst>
                <a:path w="397" h="337" extrusionOk="0">
                  <a:moveTo>
                    <a:pt x="222" y="0"/>
                  </a:moveTo>
                  <a:cubicBezTo>
                    <a:pt x="79" y="0"/>
                    <a:pt x="0" y="174"/>
                    <a:pt x="95" y="285"/>
                  </a:cubicBezTo>
                  <a:cubicBezTo>
                    <a:pt x="131" y="321"/>
                    <a:pt x="175" y="337"/>
                    <a:pt x="218" y="337"/>
                  </a:cubicBezTo>
                  <a:cubicBezTo>
                    <a:pt x="309" y="337"/>
                    <a:pt x="396" y="266"/>
                    <a:pt x="396" y="159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45"/>
            <p:cNvSpPr/>
            <p:nvPr/>
          </p:nvSpPr>
          <p:spPr>
            <a:xfrm>
              <a:off x="5097075" y="2889294"/>
              <a:ext cx="15945" cy="13601"/>
            </a:xfrm>
            <a:custGeom>
              <a:avLst/>
              <a:gdLst/>
              <a:ahLst/>
              <a:cxnLst/>
              <a:rect l="l" t="t" r="r" b="b"/>
              <a:pathLst>
                <a:path w="524" h="447" extrusionOk="0">
                  <a:moveTo>
                    <a:pt x="325" y="0"/>
                  </a:moveTo>
                  <a:cubicBezTo>
                    <a:pt x="318" y="0"/>
                    <a:pt x="310" y="1"/>
                    <a:pt x="301" y="2"/>
                  </a:cubicBezTo>
                  <a:cubicBezTo>
                    <a:pt x="96" y="2"/>
                    <a:pt x="1" y="239"/>
                    <a:pt x="143" y="382"/>
                  </a:cubicBezTo>
                  <a:cubicBezTo>
                    <a:pt x="188" y="427"/>
                    <a:pt x="242" y="447"/>
                    <a:pt x="296" y="447"/>
                  </a:cubicBezTo>
                  <a:cubicBezTo>
                    <a:pt x="412" y="447"/>
                    <a:pt x="523" y="354"/>
                    <a:pt x="523" y="224"/>
                  </a:cubicBezTo>
                  <a:cubicBezTo>
                    <a:pt x="523" y="105"/>
                    <a:pt x="440" y="0"/>
                    <a:pt x="325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45"/>
            <p:cNvSpPr/>
            <p:nvPr/>
          </p:nvSpPr>
          <p:spPr>
            <a:xfrm>
              <a:off x="4310312" y="3627458"/>
              <a:ext cx="24101" cy="20204"/>
            </a:xfrm>
            <a:custGeom>
              <a:avLst/>
              <a:gdLst/>
              <a:ahLst/>
              <a:cxnLst/>
              <a:rect l="l" t="t" r="r" b="b"/>
              <a:pathLst>
                <a:path w="792" h="664" extrusionOk="0">
                  <a:moveTo>
                    <a:pt x="459" y="0"/>
                  </a:moveTo>
                  <a:cubicBezTo>
                    <a:pt x="159" y="0"/>
                    <a:pt x="0" y="364"/>
                    <a:pt x="222" y="570"/>
                  </a:cubicBezTo>
                  <a:cubicBezTo>
                    <a:pt x="287" y="635"/>
                    <a:pt x="367" y="664"/>
                    <a:pt x="447" y="664"/>
                  </a:cubicBezTo>
                  <a:cubicBezTo>
                    <a:pt x="621" y="664"/>
                    <a:pt x="792" y="528"/>
                    <a:pt x="792" y="333"/>
                  </a:cubicBezTo>
                  <a:cubicBezTo>
                    <a:pt x="776" y="143"/>
                    <a:pt x="634" y="0"/>
                    <a:pt x="45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45"/>
            <p:cNvSpPr/>
            <p:nvPr/>
          </p:nvSpPr>
          <p:spPr>
            <a:xfrm>
              <a:off x="3811344" y="2788636"/>
              <a:ext cx="6603" cy="4503"/>
            </a:xfrm>
            <a:custGeom>
              <a:avLst/>
              <a:gdLst/>
              <a:ahLst/>
              <a:cxnLst/>
              <a:rect l="l" t="t" r="r" b="b"/>
              <a:pathLst>
                <a:path w="217" h="148" extrusionOk="0">
                  <a:moveTo>
                    <a:pt x="121" y="1"/>
                  </a:moveTo>
                  <a:cubicBezTo>
                    <a:pt x="1" y="1"/>
                    <a:pt x="119" y="148"/>
                    <a:pt x="182" y="148"/>
                  </a:cubicBezTo>
                  <a:cubicBezTo>
                    <a:pt x="202" y="148"/>
                    <a:pt x="216" y="133"/>
                    <a:pt x="216" y="96"/>
                  </a:cubicBezTo>
                  <a:cubicBezTo>
                    <a:pt x="216" y="48"/>
                    <a:pt x="169" y="1"/>
                    <a:pt x="12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45"/>
            <p:cNvSpPr/>
            <p:nvPr/>
          </p:nvSpPr>
          <p:spPr>
            <a:xfrm>
              <a:off x="5068167" y="3587444"/>
              <a:ext cx="22183" cy="18591"/>
            </a:xfrm>
            <a:custGeom>
              <a:avLst/>
              <a:gdLst/>
              <a:ahLst/>
              <a:cxnLst/>
              <a:rect l="l" t="t" r="r" b="b"/>
              <a:pathLst>
                <a:path w="729" h="611" extrusionOk="0">
                  <a:moveTo>
                    <a:pt x="412" y="1"/>
                  </a:moveTo>
                  <a:cubicBezTo>
                    <a:pt x="143" y="1"/>
                    <a:pt x="1" y="333"/>
                    <a:pt x="191" y="523"/>
                  </a:cubicBezTo>
                  <a:cubicBezTo>
                    <a:pt x="256" y="584"/>
                    <a:pt x="334" y="610"/>
                    <a:pt x="410" y="610"/>
                  </a:cubicBezTo>
                  <a:cubicBezTo>
                    <a:pt x="574" y="610"/>
                    <a:pt x="729" y="486"/>
                    <a:pt x="729" y="302"/>
                  </a:cubicBezTo>
                  <a:cubicBezTo>
                    <a:pt x="729" y="127"/>
                    <a:pt x="586" y="1"/>
                    <a:pt x="41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45"/>
            <p:cNvSpPr/>
            <p:nvPr/>
          </p:nvSpPr>
          <p:spPr>
            <a:xfrm>
              <a:off x="4236584" y="3304155"/>
              <a:ext cx="10164" cy="10163"/>
            </a:xfrm>
            <a:custGeom>
              <a:avLst/>
              <a:gdLst/>
              <a:ahLst/>
              <a:cxnLst/>
              <a:rect l="l" t="t" r="r" b="b"/>
              <a:pathLst>
                <a:path w="334" h="334" extrusionOk="0">
                  <a:moveTo>
                    <a:pt x="159" y="1"/>
                  </a:moveTo>
                  <a:cubicBezTo>
                    <a:pt x="64" y="1"/>
                    <a:pt x="1" y="64"/>
                    <a:pt x="1" y="159"/>
                  </a:cubicBezTo>
                  <a:cubicBezTo>
                    <a:pt x="1" y="254"/>
                    <a:pt x="64" y="333"/>
                    <a:pt x="159" y="333"/>
                  </a:cubicBezTo>
                  <a:cubicBezTo>
                    <a:pt x="254" y="333"/>
                    <a:pt x="333" y="254"/>
                    <a:pt x="333" y="159"/>
                  </a:cubicBezTo>
                  <a:cubicBezTo>
                    <a:pt x="333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45"/>
            <p:cNvSpPr/>
            <p:nvPr/>
          </p:nvSpPr>
          <p:spPr>
            <a:xfrm>
              <a:off x="3945412" y="3337901"/>
              <a:ext cx="7425" cy="5294"/>
            </a:xfrm>
            <a:custGeom>
              <a:avLst/>
              <a:gdLst/>
              <a:ahLst/>
              <a:cxnLst/>
              <a:rect l="l" t="t" r="r" b="b"/>
              <a:pathLst>
                <a:path w="244" h="174" extrusionOk="0">
                  <a:moveTo>
                    <a:pt x="133" y="0"/>
                  </a:moveTo>
                  <a:cubicBezTo>
                    <a:pt x="0" y="0"/>
                    <a:pt x="133" y="174"/>
                    <a:pt x="205" y="174"/>
                  </a:cubicBezTo>
                  <a:cubicBezTo>
                    <a:pt x="227" y="174"/>
                    <a:pt x="244" y="156"/>
                    <a:pt x="244" y="111"/>
                  </a:cubicBezTo>
                  <a:cubicBezTo>
                    <a:pt x="244" y="48"/>
                    <a:pt x="196" y="0"/>
                    <a:pt x="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45"/>
            <p:cNvSpPr/>
            <p:nvPr/>
          </p:nvSpPr>
          <p:spPr>
            <a:xfrm>
              <a:off x="4824860" y="3849068"/>
              <a:ext cx="13054" cy="10741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38" y="0"/>
                  </a:moveTo>
                  <a:cubicBezTo>
                    <a:pt x="80" y="0"/>
                    <a:pt x="1" y="190"/>
                    <a:pt x="111" y="301"/>
                  </a:cubicBezTo>
                  <a:cubicBezTo>
                    <a:pt x="147" y="337"/>
                    <a:pt x="191" y="353"/>
                    <a:pt x="235" y="353"/>
                  </a:cubicBezTo>
                  <a:cubicBezTo>
                    <a:pt x="327" y="353"/>
                    <a:pt x="417" y="282"/>
                    <a:pt x="428" y="175"/>
                  </a:cubicBezTo>
                  <a:cubicBezTo>
                    <a:pt x="428" y="80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45"/>
            <p:cNvSpPr/>
            <p:nvPr/>
          </p:nvSpPr>
          <p:spPr>
            <a:xfrm>
              <a:off x="4291507" y="3946500"/>
              <a:ext cx="3408" cy="3286"/>
            </a:xfrm>
            <a:custGeom>
              <a:avLst/>
              <a:gdLst/>
              <a:ahLst/>
              <a:cxnLst/>
              <a:rect l="l" t="t" r="r" b="b"/>
              <a:pathLst>
                <a:path w="112" h="108" extrusionOk="0">
                  <a:moveTo>
                    <a:pt x="56" y="1"/>
                  </a:moveTo>
                  <a:cubicBezTo>
                    <a:pt x="28" y="1"/>
                    <a:pt x="1" y="21"/>
                    <a:pt x="1" y="60"/>
                  </a:cubicBezTo>
                  <a:cubicBezTo>
                    <a:pt x="1" y="92"/>
                    <a:pt x="28" y="108"/>
                    <a:pt x="56" y="108"/>
                  </a:cubicBezTo>
                  <a:cubicBezTo>
                    <a:pt x="84" y="108"/>
                    <a:pt x="112" y="92"/>
                    <a:pt x="112" y="60"/>
                  </a:cubicBezTo>
                  <a:cubicBezTo>
                    <a:pt x="112" y="21"/>
                    <a:pt x="84" y="1"/>
                    <a:pt x="5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45"/>
            <p:cNvSpPr/>
            <p:nvPr/>
          </p:nvSpPr>
          <p:spPr>
            <a:xfrm>
              <a:off x="4070017" y="3027104"/>
              <a:ext cx="24466" cy="21025"/>
            </a:xfrm>
            <a:custGeom>
              <a:avLst/>
              <a:gdLst/>
              <a:ahLst/>
              <a:cxnLst/>
              <a:rect l="l" t="t" r="r" b="b"/>
              <a:pathLst>
                <a:path w="804" h="691" extrusionOk="0">
                  <a:moveTo>
                    <a:pt x="437" y="1"/>
                  </a:moveTo>
                  <a:cubicBezTo>
                    <a:pt x="148" y="1"/>
                    <a:pt x="1" y="370"/>
                    <a:pt x="218" y="587"/>
                  </a:cubicBezTo>
                  <a:cubicBezTo>
                    <a:pt x="284" y="659"/>
                    <a:pt x="368" y="691"/>
                    <a:pt x="452" y="691"/>
                  </a:cubicBezTo>
                  <a:cubicBezTo>
                    <a:pt x="629" y="691"/>
                    <a:pt x="804" y="549"/>
                    <a:pt x="804" y="334"/>
                  </a:cubicBezTo>
                  <a:cubicBezTo>
                    <a:pt x="804" y="144"/>
                    <a:pt x="645" y="1"/>
                    <a:pt x="455" y="1"/>
                  </a:cubicBezTo>
                  <a:cubicBezTo>
                    <a:pt x="449" y="1"/>
                    <a:pt x="443" y="1"/>
                    <a:pt x="43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45"/>
            <p:cNvSpPr/>
            <p:nvPr/>
          </p:nvSpPr>
          <p:spPr>
            <a:xfrm>
              <a:off x="4289590" y="3269467"/>
              <a:ext cx="13998" cy="11928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60" y="309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45"/>
            <p:cNvSpPr/>
            <p:nvPr/>
          </p:nvSpPr>
          <p:spPr>
            <a:xfrm>
              <a:off x="4301153" y="3335010"/>
              <a:ext cx="27478" cy="23216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23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22" y="728"/>
                    <a:pt x="421" y="763"/>
                    <a:pt x="517" y="763"/>
                  </a:cubicBezTo>
                  <a:cubicBezTo>
                    <a:pt x="711" y="763"/>
                    <a:pt x="892" y="618"/>
                    <a:pt x="903" y="396"/>
                  </a:cubicBezTo>
                  <a:cubicBezTo>
                    <a:pt x="903" y="174"/>
                    <a:pt x="729" y="0"/>
                    <a:pt x="52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45"/>
            <p:cNvSpPr/>
            <p:nvPr/>
          </p:nvSpPr>
          <p:spPr>
            <a:xfrm>
              <a:off x="4972287" y="3429429"/>
              <a:ext cx="27509" cy="27476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60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697" y="903"/>
                    <a:pt x="903" y="697"/>
                    <a:pt x="903" y="460"/>
                  </a:cubicBezTo>
                  <a:cubicBezTo>
                    <a:pt x="903" y="206"/>
                    <a:pt x="697" y="0"/>
                    <a:pt x="46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45"/>
            <p:cNvSpPr/>
            <p:nvPr/>
          </p:nvSpPr>
          <p:spPr>
            <a:xfrm>
              <a:off x="4068435" y="3579259"/>
              <a:ext cx="24618" cy="21117"/>
            </a:xfrm>
            <a:custGeom>
              <a:avLst/>
              <a:gdLst/>
              <a:ahLst/>
              <a:cxnLst/>
              <a:rect l="l" t="t" r="r" b="b"/>
              <a:pathLst>
                <a:path w="809" h="694" extrusionOk="0">
                  <a:moveTo>
                    <a:pt x="476" y="1"/>
                  </a:moveTo>
                  <a:cubicBezTo>
                    <a:pt x="159" y="1"/>
                    <a:pt x="1" y="381"/>
                    <a:pt x="222" y="586"/>
                  </a:cubicBezTo>
                  <a:cubicBezTo>
                    <a:pt x="296" y="660"/>
                    <a:pt x="386" y="694"/>
                    <a:pt x="473" y="694"/>
                  </a:cubicBezTo>
                  <a:cubicBezTo>
                    <a:pt x="646" y="694"/>
                    <a:pt x="808" y="560"/>
                    <a:pt x="808" y="349"/>
                  </a:cubicBezTo>
                  <a:cubicBezTo>
                    <a:pt x="808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45"/>
            <p:cNvSpPr/>
            <p:nvPr/>
          </p:nvSpPr>
          <p:spPr>
            <a:xfrm>
              <a:off x="4740056" y="3409681"/>
              <a:ext cx="9677" cy="9646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54" y="317"/>
                    <a:pt x="318" y="238"/>
                    <a:pt x="318" y="159"/>
                  </a:cubicBezTo>
                  <a:cubicBezTo>
                    <a:pt x="318" y="64"/>
                    <a:pt x="254" y="0"/>
                    <a:pt x="15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45"/>
            <p:cNvSpPr/>
            <p:nvPr/>
          </p:nvSpPr>
          <p:spPr>
            <a:xfrm>
              <a:off x="5373397" y="2783463"/>
              <a:ext cx="5325" cy="4016"/>
            </a:xfrm>
            <a:custGeom>
              <a:avLst/>
              <a:gdLst/>
              <a:ahLst/>
              <a:cxnLst/>
              <a:rect l="l" t="t" r="r" b="b"/>
              <a:pathLst>
                <a:path w="175" h="132" extrusionOk="0">
                  <a:moveTo>
                    <a:pt x="87" y="1"/>
                  </a:moveTo>
                  <a:cubicBezTo>
                    <a:pt x="52" y="1"/>
                    <a:pt x="16" y="20"/>
                    <a:pt x="8" y="60"/>
                  </a:cubicBezTo>
                  <a:cubicBezTo>
                    <a:pt x="0" y="107"/>
                    <a:pt x="44" y="131"/>
                    <a:pt x="87" y="131"/>
                  </a:cubicBezTo>
                  <a:cubicBezTo>
                    <a:pt x="131" y="131"/>
                    <a:pt x="174" y="107"/>
                    <a:pt x="166" y="60"/>
                  </a:cubicBezTo>
                  <a:cubicBezTo>
                    <a:pt x="159" y="20"/>
                    <a:pt x="123" y="1"/>
                    <a:pt x="87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45"/>
            <p:cNvSpPr/>
            <p:nvPr/>
          </p:nvSpPr>
          <p:spPr>
            <a:xfrm>
              <a:off x="4148888" y="3281030"/>
              <a:ext cx="28482" cy="24068"/>
            </a:xfrm>
            <a:custGeom>
              <a:avLst/>
              <a:gdLst/>
              <a:ahLst/>
              <a:cxnLst/>
              <a:rect l="l" t="t" r="r" b="b"/>
              <a:pathLst>
                <a:path w="936" h="791" extrusionOk="0">
                  <a:moveTo>
                    <a:pt x="539" y="1"/>
                  </a:moveTo>
                  <a:cubicBezTo>
                    <a:pt x="191" y="1"/>
                    <a:pt x="1" y="428"/>
                    <a:pt x="254" y="682"/>
                  </a:cubicBezTo>
                  <a:cubicBezTo>
                    <a:pt x="335" y="757"/>
                    <a:pt x="433" y="791"/>
                    <a:pt x="529" y="791"/>
                  </a:cubicBezTo>
                  <a:cubicBezTo>
                    <a:pt x="736" y="791"/>
                    <a:pt x="935" y="634"/>
                    <a:pt x="935" y="397"/>
                  </a:cubicBezTo>
                  <a:cubicBezTo>
                    <a:pt x="935" y="175"/>
                    <a:pt x="761" y="1"/>
                    <a:pt x="5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45"/>
            <p:cNvSpPr/>
            <p:nvPr/>
          </p:nvSpPr>
          <p:spPr>
            <a:xfrm>
              <a:off x="5462674" y="3115773"/>
              <a:ext cx="5903" cy="4321"/>
            </a:xfrm>
            <a:custGeom>
              <a:avLst/>
              <a:gdLst/>
              <a:ahLst/>
              <a:cxnLst/>
              <a:rect l="l" t="t" r="r" b="b"/>
              <a:pathLst>
                <a:path w="194" h="142" extrusionOk="0">
                  <a:moveTo>
                    <a:pt x="98" y="1"/>
                  </a:moveTo>
                  <a:cubicBezTo>
                    <a:pt x="1" y="1"/>
                    <a:pt x="110" y="141"/>
                    <a:pt x="165" y="141"/>
                  </a:cubicBezTo>
                  <a:cubicBezTo>
                    <a:pt x="182" y="141"/>
                    <a:pt x="193" y="129"/>
                    <a:pt x="193" y="96"/>
                  </a:cubicBezTo>
                  <a:cubicBezTo>
                    <a:pt x="193" y="48"/>
                    <a:pt x="146" y="1"/>
                    <a:pt x="98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45"/>
            <p:cNvSpPr/>
            <p:nvPr/>
          </p:nvSpPr>
          <p:spPr>
            <a:xfrm>
              <a:off x="3707582" y="3568183"/>
              <a:ext cx="2921" cy="2921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32" y="0"/>
                    <a:pt x="0" y="16"/>
                    <a:pt x="0" y="48"/>
                  </a:cubicBezTo>
                  <a:cubicBezTo>
                    <a:pt x="0" y="80"/>
                    <a:pt x="32" y="95"/>
                    <a:pt x="48" y="95"/>
                  </a:cubicBezTo>
                  <a:cubicBezTo>
                    <a:pt x="80" y="95"/>
                    <a:pt x="95" y="80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45"/>
            <p:cNvSpPr/>
            <p:nvPr/>
          </p:nvSpPr>
          <p:spPr>
            <a:xfrm>
              <a:off x="4294885" y="3521932"/>
              <a:ext cx="23157" cy="2315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0"/>
                  </a:moveTo>
                  <a:cubicBezTo>
                    <a:pt x="175" y="0"/>
                    <a:pt x="1" y="175"/>
                    <a:pt x="1" y="380"/>
                  </a:cubicBezTo>
                  <a:cubicBezTo>
                    <a:pt x="1" y="586"/>
                    <a:pt x="175" y="760"/>
                    <a:pt x="381" y="760"/>
                  </a:cubicBezTo>
                  <a:cubicBezTo>
                    <a:pt x="602" y="760"/>
                    <a:pt x="761" y="586"/>
                    <a:pt x="761" y="380"/>
                  </a:cubicBezTo>
                  <a:cubicBezTo>
                    <a:pt x="761" y="175"/>
                    <a:pt x="602" y="0"/>
                    <a:pt x="381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45"/>
            <p:cNvSpPr/>
            <p:nvPr/>
          </p:nvSpPr>
          <p:spPr>
            <a:xfrm>
              <a:off x="4849446" y="2832971"/>
              <a:ext cx="9646" cy="8155"/>
            </a:xfrm>
            <a:custGeom>
              <a:avLst/>
              <a:gdLst/>
              <a:ahLst/>
              <a:cxnLst/>
              <a:rect l="l" t="t" r="r" b="b"/>
              <a:pathLst>
                <a:path w="317" h="268" extrusionOk="0">
                  <a:moveTo>
                    <a:pt x="190" y="0"/>
                  </a:moveTo>
                  <a:cubicBezTo>
                    <a:pt x="63" y="0"/>
                    <a:pt x="0" y="143"/>
                    <a:pt x="95" y="222"/>
                  </a:cubicBezTo>
                  <a:cubicBezTo>
                    <a:pt x="121" y="254"/>
                    <a:pt x="155" y="268"/>
                    <a:pt x="188" y="268"/>
                  </a:cubicBezTo>
                  <a:cubicBezTo>
                    <a:pt x="253" y="268"/>
                    <a:pt x="317" y="212"/>
                    <a:pt x="317" y="127"/>
                  </a:cubicBezTo>
                  <a:cubicBezTo>
                    <a:pt x="317" y="48"/>
                    <a:pt x="253" y="0"/>
                    <a:pt x="190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45"/>
            <p:cNvSpPr/>
            <p:nvPr/>
          </p:nvSpPr>
          <p:spPr>
            <a:xfrm>
              <a:off x="4973261" y="2774183"/>
              <a:ext cx="16889" cy="14514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0" y="254"/>
                    <a:pt x="159" y="412"/>
                  </a:cubicBezTo>
                  <a:cubicBezTo>
                    <a:pt x="203" y="457"/>
                    <a:pt x="258" y="477"/>
                    <a:pt x="313" y="477"/>
                  </a:cubicBezTo>
                  <a:cubicBezTo>
                    <a:pt x="434" y="477"/>
                    <a:pt x="555" y="380"/>
                    <a:pt x="555" y="238"/>
                  </a:cubicBezTo>
                  <a:cubicBezTo>
                    <a:pt x="555" y="112"/>
                    <a:pt x="460" y="1"/>
                    <a:pt x="31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45"/>
            <p:cNvSpPr/>
            <p:nvPr/>
          </p:nvSpPr>
          <p:spPr>
            <a:xfrm>
              <a:off x="4678407" y="2945221"/>
              <a:ext cx="31343" cy="27202"/>
            </a:xfrm>
            <a:custGeom>
              <a:avLst/>
              <a:gdLst/>
              <a:ahLst/>
              <a:cxnLst/>
              <a:rect l="l" t="t" r="r" b="b"/>
              <a:pathLst>
                <a:path w="1030" h="894" extrusionOk="0">
                  <a:moveTo>
                    <a:pt x="586" y="1"/>
                  </a:moveTo>
                  <a:cubicBezTo>
                    <a:pt x="190" y="1"/>
                    <a:pt x="0" y="476"/>
                    <a:pt x="269" y="761"/>
                  </a:cubicBezTo>
                  <a:cubicBezTo>
                    <a:pt x="361" y="852"/>
                    <a:pt x="473" y="893"/>
                    <a:pt x="582" y="893"/>
                  </a:cubicBezTo>
                  <a:cubicBezTo>
                    <a:pt x="811" y="893"/>
                    <a:pt x="1029" y="712"/>
                    <a:pt x="1029" y="444"/>
                  </a:cubicBezTo>
                  <a:cubicBezTo>
                    <a:pt x="1029" y="206"/>
                    <a:pt x="839" y="1"/>
                    <a:pt x="58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45"/>
            <p:cNvSpPr/>
            <p:nvPr/>
          </p:nvSpPr>
          <p:spPr>
            <a:xfrm>
              <a:off x="3890671" y="3687189"/>
              <a:ext cx="12537" cy="13023"/>
            </a:xfrm>
            <a:custGeom>
              <a:avLst/>
              <a:gdLst/>
              <a:ahLst/>
              <a:cxnLst/>
              <a:rect l="l" t="t" r="r" b="b"/>
              <a:pathLst>
                <a:path w="412" h="428" extrusionOk="0">
                  <a:moveTo>
                    <a:pt x="206" y="0"/>
                  </a:moveTo>
                  <a:cubicBezTo>
                    <a:pt x="95" y="0"/>
                    <a:pt x="0" y="95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17" y="428"/>
                    <a:pt x="412" y="333"/>
                    <a:pt x="412" y="222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45"/>
            <p:cNvSpPr/>
            <p:nvPr/>
          </p:nvSpPr>
          <p:spPr>
            <a:xfrm>
              <a:off x="3848741" y="2965943"/>
              <a:ext cx="16402" cy="16400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70" y="1"/>
                  </a:moveTo>
                  <a:cubicBezTo>
                    <a:pt x="111" y="1"/>
                    <a:pt x="1" y="127"/>
                    <a:pt x="1" y="270"/>
                  </a:cubicBezTo>
                  <a:cubicBezTo>
                    <a:pt x="1" y="428"/>
                    <a:pt x="111" y="539"/>
                    <a:pt x="270" y="539"/>
                  </a:cubicBezTo>
                  <a:cubicBezTo>
                    <a:pt x="412" y="539"/>
                    <a:pt x="539" y="428"/>
                    <a:pt x="539" y="270"/>
                  </a:cubicBezTo>
                  <a:cubicBezTo>
                    <a:pt x="539" y="127"/>
                    <a:pt x="412" y="1"/>
                    <a:pt x="27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45"/>
            <p:cNvSpPr/>
            <p:nvPr/>
          </p:nvSpPr>
          <p:spPr>
            <a:xfrm>
              <a:off x="4184064" y="3750298"/>
              <a:ext cx="14972" cy="15457"/>
            </a:xfrm>
            <a:custGeom>
              <a:avLst/>
              <a:gdLst/>
              <a:ahLst/>
              <a:cxnLst/>
              <a:rect l="l" t="t" r="r" b="b"/>
              <a:pathLst>
                <a:path w="492" h="508" extrusionOk="0">
                  <a:moveTo>
                    <a:pt x="238" y="1"/>
                  </a:moveTo>
                  <a:cubicBezTo>
                    <a:pt x="112" y="1"/>
                    <a:pt x="1" y="111"/>
                    <a:pt x="1" y="254"/>
                  </a:cubicBezTo>
                  <a:cubicBezTo>
                    <a:pt x="1" y="396"/>
                    <a:pt x="112" y="507"/>
                    <a:pt x="238" y="507"/>
                  </a:cubicBezTo>
                  <a:cubicBezTo>
                    <a:pt x="381" y="507"/>
                    <a:pt x="492" y="396"/>
                    <a:pt x="492" y="254"/>
                  </a:cubicBezTo>
                  <a:cubicBezTo>
                    <a:pt x="492" y="111"/>
                    <a:pt x="381" y="1"/>
                    <a:pt x="238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45"/>
            <p:cNvSpPr/>
            <p:nvPr/>
          </p:nvSpPr>
          <p:spPr>
            <a:xfrm>
              <a:off x="4301640" y="3804734"/>
              <a:ext cx="9646" cy="8185"/>
            </a:xfrm>
            <a:custGeom>
              <a:avLst/>
              <a:gdLst/>
              <a:ahLst/>
              <a:cxnLst/>
              <a:rect l="l" t="t" r="r" b="b"/>
              <a:pathLst>
                <a:path w="317" h="269" extrusionOk="0">
                  <a:moveTo>
                    <a:pt x="174" y="1"/>
                  </a:moveTo>
                  <a:cubicBezTo>
                    <a:pt x="64" y="1"/>
                    <a:pt x="0" y="143"/>
                    <a:pt x="79" y="222"/>
                  </a:cubicBezTo>
                  <a:cubicBezTo>
                    <a:pt x="112" y="255"/>
                    <a:pt x="150" y="269"/>
                    <a:pt x="186" y="269"/>
                  </a:cubicBezTo>
                  <a:cubicBezTo>
                    <a:pt x="255" y="269"/>
                    <a:pt x="317" y="216"/>
                    <a:pt x="317" y="143"/>
                  </a:cubicBezTo>
                  <a:cubicBezTo>
                    <a:pt x="317" y="64"/>
                    <a:pt x="254" y="1"/>
                    <a:pt x="17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45"/>
            <p:cNvSpPr/>
            <p:nvPr/>
          </p:nvSpPr>
          <p:spPr>
            <a:xfrm>
              <a:off x="5045042" y="3693457"/>
              <a:ext cx="10164" cy="10132"/>
            </a:xfrm>
            <a:custGeom>
              <a:avLst/>
              <a:gdLst/>
              <a:ahLst/>
              <a:cxnLst/>
              <a:rect l="l" t="t" r="r" b="b"/>
              <a:pathLst>
                <a:path w="334" h="333" extrusionOk="0">
                  <a:moveTo>
                    <a:pt x="175" y="0"/>
                  </a:moveTo>
                  <a:cubicBezTo>
                    <a:pt x="80" y="0"/>
                    <a:pt x="1" y="79"/>
                    <a:pt x="1" y="174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54" y="333"/>
                    <a:pt x="333" y="254"/>
                    <a:pt x="333" y="174"/>
                  </a:cubicBezTo>
                  <a:cubicBezTo>
                    <a:pt x="333" y="79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45"/>
            <p:cNvSpPr/>
            <p:nvPr/>
          </p:nvSpPr>
          <p:spPr>
            <a:xfrm>
              <a:off x="5187174" y="3373532"/>
              <a:ext cx="27022" cy="23125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1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45"/>
            <p:cNvSpPr/>
            <p:nvPr/>
          </p:nvSpPr>
          <p:spPr>
            <a:xfrm>
              <a:off x="5285945" y="3152409"/>
              <a:ext cx="22183" cy="19048"/>
            </a:xfrm>
            <a:custGeom>
              <a:avLst/>
              <a:gdLst/>
              <a:ahLst/>
              <a:cxnLst/>
              <a:rect l="l" t="t" r="r" b="b"/>
              <a:pathLst>
                <a:path w="729" h="626" extrusionOk="0">
                  <a:moveTo>
                    <a:pt x="412" y="0"/>
                  </a:moveTo>
                  <a:cubicBezTo>
                    <a:pt x="143" y="0"/>
                    <a:pt x="0" y="333"/>
                    <a:pt x="190" y="538"/>
                  </a:cubicBezTo>
                  <a:cubicBezTo>
                    <a:pt x="256" y="599"/>
                    <a:pt x="334" y="625"/>
                    <a:pt x="410" y="625"/>
                  </a:cubicBezTo>
                  <a:cubicBezTo>
                    <a:pt x="574" y="625"/>
                    <a:pt x="729" y="501"/>
                    <a:pt x="729" y="317"/>
                  </a:cubicBezTo>
                  <a:cubicBezTo>
                    <a:pt x="729" y="143"/>
                    <a:pt x="586" y="0"/>
                    <a:pt x="412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45"/>
            <p:cNvSpPr/>
            <p:nvPr/>
          </p:nvSpPr>
          <p:spPr>
            <a:xfrm>
              <a:off x="4585417" y="3342221"/>
              <a:ext cx="19293" cy="19291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1"/>
                  </a:moveTo>
                  <a:cubicBezTo>
                    <a:pt x="143" y="1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4" y="491"/>
                    <a:pt x="634" y="317"/>
                  </a:cubicBezTo>
                  <a:cubicBezTo>
                    <a:pt x="634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45"/>
            <p:cNvSpPr/>
            <p:nvPr/>
          </p:nvSpPr>
          <p:spPr>
            <a:xfrm>
              <a:off x="4592629" y="3076763"/>
              <a:ext cx="25105" cy="24585"/>
            </a:xfrm>
            <a:custGeom>
              <a:avLst/>
              <a:gdLst/>
              <a:ahLst/>
              <a:cxnLst/>
              <a:rect l="l" t="t" r="r" b="b"/>
              <a:pathLst>
                <a:path w="825" h="808" extrusionOk="0">
                  <a:moveTo>
                    <a:pt x="412" y="0"/>
                  </a:moveTo>
                  <a:cubicBezTo>
                    <a:pt x="191" y="0"/>
                    <a:pt x="1" y="174"/>
                    <a:pt x="1" y="396"/>
                  </a:cubicBezTo>
                  <a:cubicBezTo>
                    <a:pt x="1" y="634"/>
                    <a:pt x="191" y="808"/>
                    <a:pt x="412" y="808"/>
                  </a:cubicBezTo>
                  <a:cubicBezTo>
                    <a:pt x="634" y="808"/>
                    <a:pt x="824" y="634"/>
                    <a:pt x="824" y="396"/>
                  </a:cubicBezTo>
                  <a:cubicBezTo>
                    <a:pt x="824" y="174"/>
                    <a:pt x="634" y="0"/>
                    <a:pt x="4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45"/>
            <p:cNvSpPr/>
            <p:nvPr/>
          </p:nvSpPr>
          <p:spPr>
            <a:xfrm>
              <a:off x="4270785" y="3364860"/>
              <a:ext cx="20266" cy="17435"/>
            </a:xfrm>
            <a:custGeom>
              <a:avLst/>
              <a:gdLst/>
              <a:ahLst/>
              <a:cxnLst/>
              <a:rect l="l" t="t" r="r" b="b"/>
              <a:pathLst>
                <a:path w="666" h="573" extrusionOk="0">
                  <a:moveTo>
                    <a:pt x="381" y="1"/>
                  </a:moveTo>
                  <a:cubicBezTo>
                    <a:pt x="128" y="1"/>
                    <a:pt x="1" y="317"/>
                    <a:pt x="175" y="492"/>
                  </a:cubicBezTo>
                  <a:cubicBezTo>
                    <a:pt x="231" y="547"/>
                    <a:pt x="299" y="572"/>
                    <a:pt x="367" y="572"/>
                  </a:cubicBezTo>
                  <a:cubicBezTo>
                    <a:pt x="512" y="572"/>
                    <a:pt x="655" y="458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45"/>
            <p:cNvSpPr/>
            <p:nvPr/>
          </p:nvSpPr>
          <p:spPr>
            <a:xfrm>
              <a:off x="4020753" y="3642368"/>
              <a:ext cx="19293" cy="16492"/>
            </a:xfrm>
            <a:custGeom>
              <a:avLst/>
              <a:gdLst/>
              <a:ahLst/>
              <a:cxnLst/>
              <a:rect l="l" t="t" r="r" b="b"/>
              <a:pathLst>
                <a:path w="634" h="542" extrusionOk="0">
                  <a:moveTo>
                    <a:pt x="364" y="1"/>
                  </a:moveTo>
                  <a:cubicBezTo>
                    <a:pt x="111" y="1"/>
                    <a:pt x="0" y="286"/>
                    <a:pt x="174" y="460"/>
                  </a:cubicBezTo>
                  <a:cubicBezTo>
                    <a:pt x="225" y="516"/>
                    <a:pt x="291" y="541"/>
                    <a:pt x="357" y="541"/>
                  </a:cubicBezTo>
                  <a:cubicBezTo>
                    <a:pt x="495" y="541"/>
                    <a:pt x="634" y="431"/>
                    <a:pt x="634" y="270"/>
                  </a:cubicBezTo>
                  <a:cubicBezTo>
                    <a:pt x="634" y="112"/>
                    <a:pt x="507" y="1"/>
                    <a:pt x="364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45"/>
            <p:cNvSpPr/>
            <p:nvPr/>
          </p:nvSpPr>
          <p:spPr>
            <a:xfrm>
              <a:off x="4044366" y="3432290"/>
              <a:ext cx="32773" cy="27689"/>
            </a:xfrm>
            <a:custGeom>
              <a:avLst/>
              <a:gdLst/>
              <a:ahLst/>
              <a:cxnLst/>
              <a:rect l="l" t="t" r="r" b="b"/>
              <a:pathLst>
                <a:path w="1077" h="910" extrusionOk="0">
                  <a:moveTo>
                    <a:pt x="645" y="1"/>
                  </a:moveTo>
                  <a:cubicBezTo>
                    <a:pt x="636" y="1"/>
                    <a:pt x="627" y="1"/>
                    <a:pt x="618" y="1"/>
                  </a:cubicBezTo>
                  <a:cubicBezTo>
                    <a:pt x="206" y="1"/>
                    <a:pt x="0" y="492"/>
                    <a:pt x="301" y="777"/>
                  </a:cubicBezTo>
                  <a:cubicBezTo>
                    <a:pt x="393" y="869"/>
                    <a:pt x="506" y="910"/>
                    <a:pt x="617" y="910"/>
                  </a:cubicBezTo>
                  <a:cubicBezTo>
                    <a:pt x="851" y="910"/>
                    <a:pt x="1077" y="729"/>
                    <a:pt x="1077" y="461"/>
                  </a:cubicBezTo>
                  <a:cubicBezTo>
                    <a:pt x="1077" y="201"/>
                    <a:pt x="886" y="1"/>
                    <a:pt x="645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45"/>
            <p:cNvSpPr/>
            <p:nvPr/>
          </p:nvSpPr>
          <p:spPr>
            <a:xfrm>
              <a:off x="4713096" y="3249232"/>
              <a:ext cx="16402" cy="16400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69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12"/>
                    <a:pt x="127" y="539"/>
                    <a:pt x="269" y="539"/>
                  </a:cubicBezTo>
                  <a:cubicBezTo>
                    <a:pt x="412" y="539"/>
                    <a:pt x="539" y="412"/>
                    <a:pt x="539" y="270"/>
                  </a:cubicBezTo>
                  <a:cubicBezTo>
                    <a:pt x="539" y="127"/>
                    <a:pt x="412" y="1"/>
                    <a:pt x="26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45"/>
            <p:cNvSpPr/>
            <p:nvPr/>
          </p:nvSpPr>
          <p:spPr>
            <a:xfrm>
              <a:off x="4604192" y="2879709"/>
              <a:ext cx="28939" cy="25072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39" y="0"/>
                  </a:moveTo>
                  <a:cubicBezTo>
                    <a:pt x="175" y="0"/>
                    <a:pt x="1" y="444"/>
                    <a:pt x="254" y="697"/>
                  </a:cubicBezTo>
                  <a:cubicBezTo>
                    <a:pt x="337" y="785"/>
                    <a:pt x="440" y="824"/>
                    <a:pt x="541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7" y="0"/>
                    <a:pt x="53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45"/>
            <p:cNvSpPr/>
            <p:nvPr/>
          </p:nvSpPr>
          <p:spPr>
            <a:xfrm>
              <a:off x="4372934" y="3794632"/>
              <a:ext cx="11594" cy="9798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9"/>
                  </a:cubicBezTo>
                  <a:cubicBezTo>
                    <a:pt x="381" y="64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45"/>
            <p:cNvSpPr/>
            <p:nvPr/>
          </p:nvSpPr>
          <p:spPr>
            <a:xfrm>
              <a:off x="4401507" y="3048313"/>
              <a:ext cx="22518" cy="19078"/>
            </a:xfrm>
            <a:custGeom>
              <a:avLst/>
              <a:gdLst/>
              <a:ahLst/>
              <a:cxnLst/>
              <a:rect l="l" t="t" r="r" b="b"/>
              <a:pathLst>
                <a:path w="740" h="627" extrusionOk="0">
                  <a:moveTo>
                    <a:pt x="405" y="1"/>
                  </a:moveTo>
                  <a:cubicBezTo>
                    <a:pt x="132" y="1"/>
                    <a:pt x="0" y="338"/>
                    <a:pt x="202" y="539"/>
                  </a:cubicBezTo>
                  <a:cubicBezTo>
                    <a:pt x="262" y="600"/>
                    <a:pt x="338" y="626"/>
                    <a:pt x="414" y="626"/>
                  </a:cubicBezTo>
                  <a:cubicBezTo>
                    <a:pt x="577" y="626"/>
                    <a:pt x="740" y="502"/>
                    <a:pt x="740" y="318"/>
                  </a:cubicBezTo>
                  <a:cubicBezTo>
                    <a:pt x="740" y="128"/>
                    <a:pt x="597" y="1"/>
                    <a:pt x="423" y="1"/>
                  </a:cubicBezTo>
                  <a:cubicBezTo>
                    <a:pt x="417" y="1"/>
                    <a:pt x="411" y="1"/>
                    <a:pt x="40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45"/>
            <p:cNvSpPr/>
            <p:nvPr/>
          </p:nvSpPr>
          <p:spPr>
            <a:xfrm>
              <a:off x="4564209" y="3028565"/>
              <a:ext cx="17862" cy="1530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0" y="480"/>
                    <a:pt x="274" y="503"/>
                    <a:pt x="335" y="503"/>
                  </a:cubicBezTo>
                  <a:cubicBezTo>
                    <a:pt x="464" y="503"/>
                    <a:pt x="586" y="404"/>
                    <a:pt x="586" y="254"/>
                  </a:cubicBezTo>
                  <a:cubicBezTo>
                    <a:pt x="586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45"/>
            <p:cNvSpPr/>
            <p:nvPr/>
          </p:nvSpPr>
          <p:spPr>
            <a:xfrm>
              <a:off x="4888486" y="3108561"/>
              <a:ext cx="8673" cy="5933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0"/>
                  </a:moveTo>
                  <a:cubicBezTo>
                    <a:pt x="1" y="0"/>
                    <a:pt x="158" y="194"/>
                    <a:pt x="240" y="194"/>
                  </a:cubicBezTo>
                  <a:cubicBezTo>
                    <a:pt x="266" y="194"/>
                    <a:pt x="285" y="176"/>
                    <a:pt x="285" y="127"/>
                  </a:cubicBezTo>
                  <a:cubicBezTo>
                    <a:pt x="285" y="48"/>
                    <a:pt x="221" y="0"/>
                    <a:pt x="15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45"/>
            <p:cNvSpPr/>
            <p:nvPr/>
          </p:nvSpPr>
          <p:spPr>
            <a:xfrm>
              <a:off x="4122416" y="3074360"/>
              <a:ext cx="30369" cy="26381"/>
            </a:xfrm>
            <a:custGeom>
              <a:avLst/>
              <a:gdLst/>
              <a:ahLst/>
              <a:cxnLst/>
              <a:rect l="l" t="t" r="r" b="b"/>
              <a:pathLst>
                <a:path w="998" h="867" extrusionOk="0">
                  <a:moveTo>
                    <a:pt x="570" y="0"/>
                  </a:moveTo>
                  <a:cubicBezTo>
                    <a:pt x="190" y="0"/>
                    <a:pt x="0" y="459"/>
                    <a:pt x="269" y="744"/>
                  </a:cubicBezTo>
                  <a:cubicBezTo>
                    <a:pt x="354" y="829"/>
                    <a:pt x="458" y="867"/>
                    <a:pt x="560" y="867"/>
                  </a:cubicBezTo>
                  <a:cubicBezTo>
                    <a:pt x="782" y="867"/>
                    <a:pt x="998" y="688"/>
                    <a:pt x="998" y="428"/>
                  </a:cubicBezTo>
                  <a:cubicBezTo>
                    <a:pt x="998" y="190"/>
                    <a:pt x="808" y="0"/>
                    <a:pt x="57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45"/>
            <p:cNvSpPr/>
            <p:nvPr/>
          </p:nvSpPr>
          <p:spPr>
            <a:xfrm>
              <a:off x="4777635" y="3469412"/>
              <a:ext cx="39559" cy="33957"/>
            </a:xfrm>
            <a:custGeom>
              <a:avLst/>
              <a:gdLst/>
              <a:ahLst/>
              <a:cxnLst/>
              <a:rect l="l" t="t" r="r" b="b"/>
              <a:pathLst>
                <a:path w="1300" h="1116" extrusionOk="0">
                  <a:moveTo>
                    <a:pt x="745" y="1"/>
                  </a:moveTo>
                  <a:cubicBezTo>
                    <a:pt x="238" y="1"/>
                    <a:pt x="1" y="602"/>
                    <a:pt x="349" y="951"/>
                  </a:cubicBezTo>
                  <a:cubicBezTo>
                    <a:pt x="463" y="1064"/>
                    <a:pt x="603" y="1115"/>
                    <a:pt x="741" y="1115"/>
                  </a:cubicBezTo>
                  <a:cubicBezTo>
                    <a:pt x="1026" y="1115"/>
                    <a:pt x="1299" y="896"/>
                    <a:pt x="1299" y="555"/>
                  </a:cubicBezTo>
                  <a:cubicBezTo>
                    <a:pt x="1299" y="254"/>
                    <a:pt x="1046" y="1"/>
                    <a:pt x="74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45"/>
            <p:cNvSpPr/>
            <p:nvPr/>
          </p:nvSpPr>
          <p:spPr>
            <a:xfrm>
              <a:off x="4300179" y="3711745"/>
              <a:ext cx="23157" cy="2315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1"/>
                  </a:moveTo>
                  <a:cubicBezTo>
                    <a:pt x="175" y="1"/>
                    <a:pt x="1" y="175"/>
                    <a:pt x="1" y="381"/>
                  </a:cubicBezTo>
                  <a:cubicBezTo>
                    <a:pt x="1" y="587"/>
                    <a:pt x="175" y="761"/>
                    <a:pt x="381" y="761"/>
                  </a:cubicBezTo>
                  <a:cubicBezTo>
                    <a:pt x="587" y="761"/>
                    <a:pt x="761" y="587"/>
                    <a:pt x="761" y="381"/>
                  </a:cubicBezTo>
                  <a:cubicBezTo>
                    <a:pt x="761" y="175"/>
                    <a:pt x="587" y="1"/>
                    <a:pt x="38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45"/>
            <p:cNvSpPr/>
            <p:nvPr/>
          </p:nvSpPr>
          <p:spPr>
            <a:xfrm>
              <a:off x="3704205" y="3079167"/>
              <a:ext cx="11107" cy="11106"/>
            </a:xfrm>
            <a:custGeom>
              <a:avLst/>
              <a:gdLst/>
              <a:ahLst/>
              <a:cxnLst/>
              <a:rect l="l" t="t" r="r" b="b"/>
              <a:pathLst>
                <a:path w="365" h="365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85"/>
                    <a:pt x="80" y="365"/>
                    <a:pt x="175" y="365"/>
                  </a:cubicBezTo>
                  <a:cubicBezTo>
                    <a:pt x="286" y="365"/>
                    <a:pt x="365" y="285"/>
                    <a:pt x="365" y="175"/>
                  </a:cubicBezTo>
                  <a:cubicBezTo>
                    <a:pt x="365" y="80"/>
                    <a:pt x="286" y="0"/>
                    <a:pt x="175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45"/>
            <p:cNvSpPr/>
            <p:nvPr/>
          </p:nvSpPr>
          <p:spPr>
            <a:xfrm>
              <a:off x="4084836" y="3311884"/>
              <a:ext cx="28452" cy="24068"/>
            </a:xfrm>
            <a:custGeom>
              <a:avLst/>
              <a:gdLst/>
              <a:ahLst/>
              <a:cxnLst/>
              <a:rect l="l" t="t" r="r" b="b"/>
              <a:pathLst>
                <a:path w="935" h="791" extrusionOk="0">
                  <a:moveTo>
                    <a:pt x="538" y="0"/>
                  </a:moveTo>
                  <a:cubicBezTo>
                    <a:pt x="174" y="0"/>
                    <a:pt x="0" y="428"/>
                    <a:pt x="253" y="681"/>
                  </a:cubicBezTo>
                  <a:cubicBezTo>
                    <a:pt x="334" y="756"/>
                    <a:pt x="432" y="790"/>
                    <a:pt x="528" y="790"/>
                  </a:cubicBezTo>
                  <a:cubicBezTo>
                    <a:pt x="735" y="790"/>
                    <a:pt x="934" y="634"/>
                    <a:pt x="934" y="396"/>
                  </a:cubicBezTo>
                  <a:cubicBezTo>
                    <a:pt x="934" y="174"/>
                    <a:pt x="760" y="0"/>
                    <a:pt x="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45"/>
            <p:cNvSpPr/>
            <p:nvPr/>
          </p:nvSpPr>
          <p:spPr>
            <a:xfrm>
              <a:off x="4862439" y="3469899"/>
              <a:ext cx="14485" cy="14483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0"/>
                  </a:moveTo>
                  <a:cubicBezTo>
                    <a:pt x="96" y="0"/>
                    <a:pt x="1" y="111"/>
                    <a:pt x="1" y="238"/>
                  </a:cubicBezTo>
                  <a:cubicBezTo>
                    <a:pt x="1" y="380"/>
                    <a:pt x="96" y="475"/>
                    <a:pt x="238" y="475"/>
                  </a:cubicBezTo>
                  <a:cubicBezTo>
                    <a:pt x="365" y="475"/>
                    <a:pt x="476" y="380"/>
                    <a:pt x="476" y="238"/>
                  </a:cubicBezTo>
                  <a:cubicBezTo>
                    <a:pt x="476" y="111"/>
                    <a:pt x="365" y="0"/>
                    <a:pt x="23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45"/>
            <p:cNvSpPr/>
            <p:nvPr/>
          </p:nvSpPr>
          <p:spPr>
            <a:xfrm>
              <a:off x="4703754" y="2802603"/>
              <a:ext cx="7912" cy="5325"/>
            </a:xfrm>
            <a:custGeom>
              <a:avLst/>
              <a:gdLst/>
              <a:ahLst/>
              <a:cxnLst/>
              <a:rect l="l" t="t" r="r" b="b"/>
              <a:pathLst>
                <a:path w="260" h="175" extrusionOk="0">
                  <a:moveTo>
                    <a:pt x="133" y="1"/>
                  </a:moveTo>
                  <a:cubicBezTo>
                    <a:pt x="1" y="1"/>
                    <a:pt x="143" y="175"/>
                    <a:pt x="218" y="175"/>
                  </a:cubicBezTo>
                  <a:cubicBezTo>
                    <a:pt x="242" y="175"/>
                    <a:pt x="260" y="157"/>
                    <a:pt x="260" y="112"/>
                  </a:cubicBezTo>
                  <a:cubicBezTo>
                    <a:pt x="260" y="48"/>
                    <a:pt x="196" y="1"/>
                    <a:pt x="133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45"/>
            <p:cNvSpPr/>
            <p:nvPr/>
          </p:nvSpPr>
          <p:spPr>
            <a:xfrm>
              <a:off x="4546864" y="2867659"/>
              <a:ext cx="11594" cy="9798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22" y="0"/>
                  </a:moveTo>
                  <a:cubicBezTo>
                    <a:pt x="80" y="0"/>
                    <a:pt x="1" y="175"/>
                    <a:pt x="111" y="270"/>
                  </a:cubicBezTo>
                  <a:cubicBezTo>
                    <a:pt x="143" y="306"/>
                    <a:pt x="182" y="322"/>
                    <a:pt x="221" y="322"/>
                  </a:cubicBezTo>
                  <a:cubicBezTo>
                    <a:pt x="302" y="322"/>
                    <a:pt x="381" y="255"/>
                    <a:pt x="381" y="159"/>
                  </a:cubicBezTo>
                  <a:cubicBezTo>
                    <a:pt x="381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45"/>
            <p:cNvSpPr/>
            <p:nvPr/>
          </p:nvSpPr>
          <p:spPr>
            <a:xfrm>
              <a:off x="5208382" y="2760216"/>
              <a:ext cx="9159" cy="9189"/>
            </a:xfrm>
            <a:custGeom>
              <a:avLst/>
              <a:gdLst/>
              <a:ahLst/>
              <a:cxnLst/>
              <a:rect l="l" t="t" r="r" b="b"/>
              <a:pathLst>
                <a:path w="301" h="302" extrusionOk="0">
                  <a:moveTo>
                    <a:pt x="143" y="1"/>
                  </a:moveTo>
                  <a:cubicBezTo>
                    <a:pt x="64" y="1"/>
                    <a:pt x="0" y="64"/>
                    <a:pt x="0" y="159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22" y="301"/>
                    <a:pt x="301" y="238"/>
                    <a:pt x="301" y="159"/>
                  </a:cubicBezTo>
                  <a:cubicBezTo>
                    <a:pt x="301" y="64"/>
                    <a:pt x="222" y="1"/>
                    <a:pt x="143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45"/>
            <p:cNvSpPr/>
            <p:nvPr/>
          </p:nvSpPr>
          <p:spPr>
            <a:xfrm>
              <a:off x="5093697" y="3293566"/>
              <a:ext cx="12081" cy="12080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80"/>
                    <a:pt x="1" y="190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190"/>
                  </a:cubicBezTo>
                  <a:cubicBezTo>
                    <a:pt x="397" y="80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45"/>
            <p:cNvSpPr/>
            <p:nvPr/>
          </p:nvSpPr>
          <p:spPr>
            <a:xfrm>
              <a:off x="4781986" y="2967495"/>
              <a:ext cx="12081" cy="11958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8" y="1"/>
                  </a:moveTo>
                  <a:cubicBezTo>
                    <a:pt x="99" y="1"/>
                    <a:pt x="0" y="68"/>
                    <a:pt x="0" y="203"/>
                  </a:cubicBezTo>
                  <a:cubicBezTo>
                    <a:pt x="0" y="330"/>
                    <a:pt x="99" y="393"/>
                    <a:pt x="198" y="393"/>
                  </a:cubicBezTo>
                  <a:cubicBezTo>
                    <a:pt x="297" y="393"/>
                    <a:pt x="396" y="330"/>
                    <a:pt x="396" y="203"/>
                  </a:cubicBezTo>
                  <a:cubicBezTo>
                    <a:pt x="396" y="68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45"/>
            <p:cNvSpPr/>
            <p:nvPr/>
          </p:nvSpPr>
          <p:spPr>
            <a:xfrm>
              <a:off x="4826321" y="3767642"/>
              <a:ext cx="13998" cy="12049"/>
            </a:xfrm>
            <a:custGeom>
              <a:avLst/>
              <a:gdLst/>
              <a:ahLst/>
              <a:cxnLst/>
              <a:rect l="l" t="t" r="r" b="b"/>
              <a:pathLst>
                <a:path w="460" h="396" extrusionOk="0">
                  <a:moveTo>
                    <a:pt x="253" y="1"/>
                  </a:moveTo>
                  <a:cubicBezTo>
                    <a:pt x="79" y="1"/>
                    <a:pt x="0" y="206"/>
                    <a:pt x="127" y="333"/>
                  </a:cubicBezTo>
                  <a:cubicBezTo>
                    <a:pt x="164" y="376"/>
                    <a:pt x="215" y="395"/>
                    <a:pt x="265" y="395"/>
                  </a:cubicBezTo>
                  <a:cubicBezTo>
                    <a:pt x="362" y="395"/>
                    <a:pt x="459" y="322"/>
                    <a:pt x="459" y="206"/>
                  </a:cubicBezTo>
                  <a:cubicBezTo>
                    <a:pt x="459" y="96"/>
                    <a:pt x="364" y="1"/>
                    <a:pt x="253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45"/>
            <p:cNvSpPr/>
            <p:nvPr/>
          </p:nvSpPr>
          <p:spPr>
            <a:xfrm>
              <a:off x="4720307" y="2839239"/>
              <a:ext cx="13054" cy="10741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54" y="0"/>
                  </a:moveTo>
                  <a:cubicBezTo>
                    <a:pt x="80" y="0"/>
                    <a:pt x="1" y="190"/>
                    <a:pt x="127" y="301"/>
                  </a:cubicBezTo>
                  <a:cubicBezTo>
                    <a:pt x="163" y="337"/>
                    <a:pt x="207" y="353"/>
                    <a:pt x="250" y="353"/>
                  </a:cubicBezTo>
                  <a:cubicBezTo>
                    <a:pt x="341" y="353"/>
                    <a:pt x="428" y="282"/>
                    <a:pt x="428" y="174"/>
                  </a:cubicBezTo>
                  <a:cubicBezTo>
                    <a:pt x="428" y="79"/>
                    <a:pt x="349" y="0"/>
                    <a:pt x="25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45"/>
            <p:cNvSpPr/>
            <p:nvPr/>
          </p:nvSpPr>
          <p:spPr>
            <a:xfrm>
              <a:off x="4302583" y="2944247"/>
              <a:ext cx="14972" cy="14483"/>
            </a:xfrm>
            <a:custGeom>
              <a:avLst/>
              <a:gdLst/>
              <a:ahLst/>
              <a:cxnLst/>
              <a:rect l="l" t="t" r="r" b="b"/>
              <a:pathLst>
                <a:path w="492" h="476" extrusionOk="0">
                  <a:moveTo>
                    <a:pt x="246" y="1"/>
                  </a:moveTo>
                  <a:cubicBezTo>
                    <a:pt x="124" y="1"/>
                    <a:pt x="1" y="80"/>
                    <a:pt x="1" y="238"/>
                  </a:cubicBezTo>
                  <a:cubicBezTo>
                    <a:pt x="1" y="397"/>
                    <a:pt x="124" y="476"/>
                    <a:pt x="246" y="476"/>
                  </a:cubicBezTo>
                  <a:cubicBezTo>
                    <a:pt x="369" y="476"/>
                    <a:pt x="492" y="397"/>
                    <a:pt x="492" y="238"/>
                  </a:cubicBezTo>
                  <a:cubicBezTo>
                    <a:pt x="492" y="80"/>
                    <a:pt x="369" y="1"/>
                    <a:pt x="246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45"/>
            <p:cNvSpPr/>
            <p:nvPr/>
          </p:nvSpPr>
          <p:spPr>
            <a:xfrm>
              <a:off x="4555536" y="3413059"/>
              <a:ext cx="34721" cy="34718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0"/>
                  </a:moveTo>
                  <a:cubicBezTo>
                    <a:pt x="254" y="0"/>
                    <a:pt x="1" y="253"/>
                    <a:pt x="1" y="570"/>
                  </a:cubicBezTo>
                  <a:cubicBezTo>
                    <a:pt x="1" y="887"/>
                    <a:pt x="254" y="1140"/>
                    <a:pt x="571" y="1140"/>
                  </a:cubicBezTo>
                  <a:cubicBezTo>
                    <a:pt x="887" y="1140"/>
                    <a:pt x="1141" y="887"/>
                    <a:pt x="1141" y="570"/>
                  </a:cubicBezTo>
                  <a:cubicBezTo>
                    <a:pt x="1141" y="253"/>
                    <a:pt x="887" y="0"/>
                    <a:pt x="57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45"/>
            <p:cNvSpPr/>
            <p:nvPr/>
          </p:nvSpPr>
          <p:spPr>
            <a:xfrm>
              <a:off x="4436043" y="3422187"/>
              <a:ext cx="12081" cy="10467"/>
            </a:xfrm>
            <a:custGeom>
              <a:avLst/>
              <a:gdLst/>
              <a:ahLst/>
              <a:cxnLst/>
              <a:rect l="l" t="t" r="r" b="b"/>
              <a:pathLst>
                <a:path w="397" h="344" extrusionOk="0">
                  <a:moveTo>
                    <a:pt x="222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45" y="330"/>
                    <a:pt x="184" y="343"/>
                    <a:pt x="223" y="343"/>
                  </a:cubicBezTo>
                  <a:cubicBezTo>
                    <a:pt x="312" y="343"/>
                    <a:pt x="397" y="275"/>
                    <a:pt x="397" y="175"/>
                  </a:cubicBezTo>
                  <a:cubicBezTo>
                    <a:pt x="397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45"/>
            <p:cNvSpPr/>
            <p:nvPr/>
          </p:nvSpPr>
          <p:spPr>
            <a:xfrm>
              <a:off x="3654576" y="3366321"/>
              <a:ext cx="7729" cy="7242"/>
            </a:xfrm>
            <a:custGeom>
              <a:avLst/>
              <a:gdLst/>
              <a:ahLst/>
              <a:cxnLst/>
              <a:rect l="l" t="t" r="r" b="b"/>
              <a:pathLst>
                <a:path w="254" h="238" extrusionOk="0">
                  <a:moveTo>
                    <a:pt x="127" y="0"/>
                  </a:moveTo>
                  <a:cubicBezTo>
                    <a:pt x="64" y="0"/>
                    <a:pt x="1" y="48"/>
                    <a:pt x="1" y="111"/>
                  </a:cubicBezTo>
                  <a:cubicBezTo>
                    <a:pt x="1" y="174"/>
                    <a:pt x="64" y="238"/>
                    <a:pt x="127" y="238"/>
                  </a:cubicBezTo>
                  <a:cubicBezTo>
                    <a:pt x="191" y="238"/>
                    <a:pt x="254" y="174"/>
                    <a:pt x="254" y="111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45"/>
            <p:cNvSpPr/>
            <p:nvPr/>
          </p:nvSpPr>
          <p:spPr>
            <a:xfrm>
              <a:off x="4743920" y="3950243"/>
              <a:ext cx="11107" cy="9585"/>
            </a:xfrm>
            <a:custGeom>
              <a:avLst/>
              <a:gdLst/>
              <a:ahLst/>
              <a:cxnLst/>
              <a:rect l="l" t="t" r="r" b="b"/>
              <a:pathLst>
                <a:path w="365" h="315" extrusionOk="0">
                  <a:moveTo>
                    <a:pt x="206" y="1"/>
                  </a:moveTo>
                  <a:cubicBezTo>
                    <a:pt x="64" y="1"/>
                    <a:pt x="1" y="175"/>
                    <a:pt x="96" y="270"/>
                  </a:cubicBezTo>
                  <a:cubicBezTo>
                    <a:pt x="127" y="301"/>
                    <a:pt x="166" y="315"/>
                    <a:pt x="205" y="315"/>
                  </a:cubicBezTo>
                  <a:cubicBezTo>
                    <a:pt x="286" y="315"/>
                    <a:pt x="365" y="255"/>
                    <a:pt x="365" y="159"/>
                  </a:cubicBezTo>
                  <a:cubicBezTo>
                    <a:pt x="365" y="80"/>
                    <a:pt x="286" y="1"/>
                    <a:pt x="20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45"/>
            <p:cNvSpPr/>
            <p:nvPr/>
          </p:nvSpPr>
          <p:spPr>
            <a:xfrm>
              <a:off x="4309339" y="3768129"/>
              <a:ext cx="11594" cy="9585"/>
            </a:xfrm>
            <a:custGeom>
              <a:avLst/>
              <a:gdLst/>
              <a:ahLst/>
              <a:cxnLst/>
              <a:rect l="l" t="t" r="r" b="b"/>
              <a:pathLst>
                <a:path w="381" h="315" extrusionOk="0">
                  <a:moveTo>
                    <a:pt x="222" y="0"/>
                  </a:moveTo>
                  <a:cubicBezTo>
                    <a:pt x="80" y="0"/>
                    <a:pt x="1" y="175"/>
                    <a:pt x="96" y="270"/>
                  </a:cubicBezTo>
                  <a:cubicBezTo>
                    <a:pt x="132" y="301"/>
                    <a:pt x="175" y="315"/>
                    <a:pt x="216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1" y="0"/>
                    <a:pt x="22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45"/>
            <p:cNvSpPr/>
            <p:nvPr/>
          </p:nvSpPr>
          <p:spPr>
            <a:xfrm>
              <a:off x="4418699" y="3660655"/>
              <a:ext cx="29913" cy="25590"/>
            </a:xfrm>
            <a:custGeom>
              <a:avLst/>
              <a:gdLst/>
              <a:ahLst/>
              <a:cxnLst/>
              <a:rect l="l" t="t" r="r" b="b"/>
              <a:pathLst>
                <a:path w="983" h="841" extrusionOk="0">
                  <a:moveTo>
                    <a:pt x="595" y="1"/>
                  </a:moveTo>
                  <a:cubicBezTo>
                    <a:pt x="587" y="1"/>
                    <a:pt x="579" y="1"/>
                    <a:pt x="571" y="2"/>
                  </a:cubicBezTo>
                  <a:cubicBezTo>
                    <a:pt x="191" y="2"/>
                    <a:pt x="1" y="445"/>
                    <a:pt x="254" y="714"/>
                  </a:cubicBezTo>
                  <a:cubicBezTo>
                    <a:pt x="341" y="801"/>
                    <a:pt x="448" y="840"/>
                    <a:pt x="553" y="840"/>
                  </a:cubicBezTo>
                  <a:cubicBezTo>
                    <a:pt x="773" y="840"/>
                    <a:pt x="983" y="670"/>
                    <a:pt x="983" y="413"/>
                  </a:cubicBezTo>
                  <a:cubicBezTo>
                    <a:pt x="983" y="200"/>
                    <a:pt x="806" y="1"/>
                    <a:pt x="595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45"/>
            <p:cNvSpPr/>
            <p:nvPr/>
          </p:nvSpPr>
          <p:spPr>
            <a:xfrm>
              <a:off x="4495805" y="3510856"/>
              <a:ext cx="29882" cy="25924"/>
            </a:xfrm>
            <a:custGeom>
              <a:avLst/>
              <a:gdLst/>
              <a:ahLst/>
              <a:cxnLst/>
              <a:rect l="l" t="t" r="r" b="b"/>
              <a:pathLst>
                <a:path w="982" h="852" extrusionOk="0">
                  <a:moveTo>
                    <a:pt x="570" y="0"/>
                  </a:moveTo>
                  <a:cubicBezTo>
                    <a:pt x="190" y="0"/>
                    <a:pt x="0" y="459"/>
                    <a:pt x="269" y="729"/>
                  </a:cubicBezTo>
                  <a:cubicBezTo>
                    <a:pt x="355" y="814"/>
                    <a:pt x="457" y="851"/>
                    <a:pt x="558" y="851"/>
                  </a:cubicBezTo>
                  <a:cubicBezTo>
                    <a:pt x="775" y="851"/>
                    <a:pt x="982" y="677"/>
                    <a:pt x="982" y="428"/>
                  </a:cubicBezTo>
                  <a:cubicBezTo>
                    <a:pt x="982" y="190"/>
                    <a:pt x="792" y="0"/>
                    <a:pt x="57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45"/>
            <p:cNvSpPr/>
            <p:nvPr/>
          </p:nvSpPr>
          <p:spPr>
            <a:xfrm>
              <a:off x="4699586" y="3601868"/>
              <a:ext cx="13541" cy="11258"/>
            </a:xfrm>
            <a:custGeom>
              <a:avLst/>
              <a:gdLst/>
              <a:ahLst/>
              <a:cxnLst/>
              <a:rect l="l" t="t" r="r" b="b"/>
              <a:pathLst>
                <a:path w="445" h="370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96" y="2"/>
                    <a:pt x="1" y="192"/>
                    <a:pt x="128" y="318"/>
                  </a:cubicBezTo>
                  <a:cubicBezTo>
                    <a:pt x="163" y="354"/>
                    <a:pt x="207" y="370"/>
                    <a:pt x="252" y="370"/>
                  </a:cubicBezTo>
                  <a:cubicBezTo>
                    <a:pt x="348" y="370"/>
                    <a:pt x="444" y="295"/>
                    <a:pt x="444" y="176"/>
                  </a:cubicBezTo>
                  <a:cubicBezTo>
                    <a:pt x="444" y="88"/>
                    <a:pt x="376" y="0"/>
                    <a:pt x="27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45"/>
            <p:cNvSpPr/>
            <p:nvPr/>
          </p:nvSpPr>
          <p:spPr>
            <a:xfrm>
              <a:off x="4552159" y="3486270"/>
              <a:ext cx="15945" cy="16431"/>
            </a:xfrm>
            <a:custGeom>
              <a:avLst/>
              <a:gdLst/>
              <a:ahLst/>
              <a:cxnLst/>
              <a:rect l="l" t="t" r="r" b="b"/>
              <a:pathLst>
                <a:path w="524" h="540" extrusionOk="0">
                  <a:moveTo>
                    <a:pt x="254" y="1"/>
                  </a:moveTo>
                  <a:cubicBezTo>
                    <a:pt x="112" y="1"/>
                    <a:pt x="1" y="112"/>
                    <a:pt x="1" y="270"/>
                  </a:cubicBezTo>
                  <a:cubicBezTo>
                    <a:pt x="1" y="412"/>
                    <a:pt x="112" y="539"/>
                    <a:pt x="254" y="539"/>
                  </a:cubicBezTo>
                  <a:cubicBezTo>
                    <a:pt x="412" y="539"/>
                    <a:pt x="523" y="412"/>
                    <a:pt x="523" y="270"/>
                  </a:cubicBezTo>
                  <a:cubicBezTo>
                    <a:pt x="523" y="112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45"/>
            <p:cNvSpPr/>
            <p:nvPr/>
          </p:nvSpPr>
          <p:spPr>
            <a:xfrm>
              <a:off x="5362321" y="3089513"/>
              <a:ext cx="5082" cy="4016"/>
            </a:xfrm>
            <a:custGeom>
              <a:avLst/>
              <a:gdLst/>
              <a:ahLst/>
              <a:cxnLst/>
              <a:rect l="l" t="t" r="r" b="b"/>
              <a:pathLst>
                <a:path w="167" h="132" extrusionOk="0">
                  <a:moveTo>
                    <a:pt x="81" y="1"/>
                  </a:moveTo>
                  <a:cubicBezTo>
                    <a:pt x="40" y="1"/>
                    <a:pt x="0" y="25"/>
                    <a:pt x="8" y="72"/>
                  </a:cubicBezTo>
                  <a:cubicBezTo>
                    <a:pt x="16" y="112"/>
                    <a:pt x="51" y="131"/>
                    <a:pt x="87" y="131"/>
                  </a:cubicBezTo>
                  <a:cubicBezTo>
                    <a:pt x="123" y="131"/>
                    <a:pt x="158" y="112"/>
                    <a:pt x="166" y="72"/>
                  </a:cubicBezTo>
                  <a:cubicBezTo>
                    <a:pt x="166" y="25"/>
                    <a:pt x="123" y="1"/>
                    <a:pt x="8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45"/>
            <p:cNvSpPr/>
            <p:nvPr/>
          </p:nvSpPr>
          <p:spPr>
            <a:xfrm>
              <a:off x="4615755" y="2835861"/>
              <a:ext cx="10650" cy="10619"/>
            </a:xfrm>
            <a:custGeom>
              <a:avLst/>
              <a:gdLst/>
              <a:ahLst/>
              <a:cxnLst/>
              <a:rect l="l" t="t" r="r" b="b"/>
              <a:pathLst>
                <a:path w="350" h="349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70"/>
                    <a:pt x="80" y="349"/>
                    <a:pt x="175" y="349"/>
                  </a:cubicBezTo>
                  <a:cubicBezTo>
                    <a:pt x="270" y="349"/>
                    <a:pt x="349" y="270"/>
                    <a:pt x="349" y="175"/>
                  </a:cubicBezTo>
                  <a:cubicBezTo>
                    <a:pt x="349" y="80"/>
                    <a:pt x="270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45"/>
            <p:cNvSpPr/>
            <p:nvPr/>
          </p:nvSpPr>
          <p:spPr>
            <a:xfrm>
              <a:off x="4473623" y="3659712"/>
              <a:ext cx="27996" cy="24068"/>
            </a:xfrm>
            <a:custGeom>
              <a:avLst/>
              <a:gdLst/>
              <a:ahLst/>
              <a:cxnLst/>
              <a:rect l="l" t="t" r="r" b="b"/>
              <a:pathLst>
                <a:path w="920" h="791" extrusionOk="0">
                  <a:moveTo>
                    <a:pt x="523" y="1"/>
                  </a:moveTo>
                  <a:cubicBezTo>
                    <a:pt x="175" y="1"/>
                    <a:pt x="1" y="413"/>
                    <a:pt x="238" y="666"/>
                  </a:cubicBezTo>
                  <a:cubicBezTo>
                    <a:pt x="319" y="752"/>
                    <a:pt x="421" y="790"/>
                    <a:pt x="522" y="790"/>
                  </a:cubicBezTo>
                  <a:cubicBezTo>
                    <a:pt x="718" y="790"/>
                    <a:pt x="909" y="643"/>
                    <a:pt x="919" y="413"/>
                  </a:cubicBezTo>
                  <a:cubicBezTo>
                    <a:pt x="919" y="175"/>
                    <a:pt x="745" y="1"/>
                    <a:pt x="52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45"/>
            <p:cNvSpPr/>
            <p:nvPr/>
          </p:nvSpPr>
          <p:spPr>
            <a:xfrm>
              <a:off x="4607569" y="3495429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43" y="365"/>
                  </a:cubicBezTo>
                  <a:cubicBezTo>
                    <a:pt x="183" y="405"/>
                    <a:pt x="232" y="422"/>
                    <a:pt x="281" y="422"/>
                  </a:cubicBezTo>
                  <a:cubicBezTo>
                    <a:pt x="387" y="422"/>
                    <a:pt x="491" y="337"/>
                    <a:pt x="491" y="206"/>
                  </a:cubicBezTo>
                  <a:cubicBezTo>
                    <a:pt x="491" y="96"/>
                    <a:pt x="396" y="1"/>
                    <a:pt x="286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45"/>
            <p:cNvSpPr/>
            <p:nvPr/>
          </p:nvSpPr>
          <p:spPr>
            <a:xfrm>
              <a:off x="4069987" y="2742355"/>
              <a:ext cx="5234" cy="5386"/>
            </a:xfrm>
            <a:custGeom>
              <a:avLst/>
              <a:gdLst/>
              <a:ahLst/>
              <a:cxnLst/>
              <a:rect l="l" t="t" r="r" b="b"/>
              <a:pathLst>
                <a:path w="172" h="177" extrusionOk="0">
                  <a:moveTo>
                    <a:pt x="82" y="1"/>
                  </a:moveTo>
                  <a:cubicBezTo>
                    <a:pt x="1" y="1"/>
                    <a:pt x="1" y="177"/>
                    <a:pt x="82" y="177"/>
                  </a:cubicBezTo>
                  <a:cubicBezTo>
                    <a:pt x="85" y="177"/>
                    <a:pt x="89" y="176"/>
                    <a:pt x="92" y="176"/>
                  </a:cubicBezTo>
                  <a:cubicBezTo>
                    <a:pt x="140" y="176"/>
                    <a:pt x="171" y="128"/>
                    <a:pt x="171" y="81"/>
                  </a:cubicBezTo>
                  <a:cubicBezTo>
                    <a:pt x="171" y="33"/>
                    <a:pt x="140" y="2"/>
                    <a:pt x="92" y="2"/>
                  </a:cubicBezTo>
                  <a:cubicBezTo>
                    <a:pt x="89" y="1"/>
                    <a:pt x="85" y="1"/>
                    <a:pt x="8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45"/>
            <p:cNvSpPr/>
            <p:nvPr/>
          </p:nvSpPr>
          <p:spPr>
            <a:xfrm>
              <a:off x="4329574" y="3534925"/>
              <a:ext cx="28452" cy="24403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75" y="1"/>
                    <a:pt x="1" y="428"/>
                    <a:pt x="254" y="682"/>
                  </a:cubicBezTo>
                  <a:cubicBezTo>
                    <a:pt x="336" y="764"/>
                    <a:pt x="437" y="801"/>
                    <a:pt x="536" y="801"/>
                  </a:cubicBezTo>
                  <a:cubicBezTo>
                    <a:pt x="740" y="801"/>
                    <a:pt x="935" y="642"/>
                    <a:pt x="935" y="397"/>
                  </a:cubicBezTo>
                  <a:cubicBezTo>
                    <a:pt x="935" y="191"/>
                    <a:pt x="761" y="1"/>
                    <a:pt x="539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45"/>
            <p:cNvSpPr/>
            <p:nvPr/>
          </p:nvSpPr>
          <p:spPr>
            <a:xfrm>
              <a:off x="3824884" y="3013990"/>
              <a:ext cx="6056" cy="4747"/>
            </a:xfrm>
            <a:custGeom>
              <a:avLst/>
              <a:gdLst/>
              <a:ahLst/>
              <a:cxnLst/>
              <a:rect l="l" t="t" r="r" b="b"/>
              <a:pathLst>
                <a:path w="199" h="156" extrusionOk="0">
                  <a:moveTo>
                    <a:pt x="98" y="1"/>
                  </a:moveTo>
                  <a:cubicBezTo>
                    <a:pt x="48" y="1"/>
                    <a:pt x="1" y="29"/>
                    <a:pt x="9" y="84"/>
                  </a:cubicBezTo>
                  <a:cubicBezTo>
                    <a:pt x="17" y="132"/>
                    <a:pt x="60" y="155"/>
                    <a:pt x="104" y="155"/>
                  </a:cubicBezTo>
                  <a:cubicBezTo>
                    <a:pt x="147" y="155"/>
                    <a:pt x="191" y="132"/>
                    <a:pt x="199" y="84"/>
                  </a:cubicBezTo>
                  <a:cubicBezTo>
                    <a:pt x="199" y="29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45"/>
            <p:cNvSpPr/>
            <p:nvPr/>
          </p:nvSpPr>
          <p:spPr>
            <a:xfrm>
              <a:off x="4842691" y="3543597"/>
              <a:ext cx="14485" cy="14027"/>
            </a:xfrm>
            <a:custGeom>
              <a:avLst/>
              <a:gdLst/>
              <a:ahLst/>
              <a:cxnLst/>
              <a:rect l="l" t="t" r="r" b="b"/>
              <a:pathLst>
                <a:path w="476" h="461" extrusionOk="0">
                  <a:moveTo>
                    <a:pt x="238" y="1"/>
                  </a:moveTo>
                  <a:cubicBezTo>
                    <a:pt x="111" y="1"/>
                    <a:pt x="0" y="96"/>
                    <a:pt x="0" y="223"/>
                  </a:cubicBezTo>
                  <a:cubicBezTo>
                    <a:pt x="0" y="349"/>
                    <a:pt x="111" y="460"/>
                    <a:pt x="238" y="460"/>
                  </a:cubicBezTo>
                  <a:cubicBezTo>
                    <a:pt x="365" y="460"/>
                    <a:pt x="475" y="349"/>
                    <a:pt x="475" y="223"/>
                  </a:cubicBezTo>
                  <a:cubicBezTo>
                    <a:pt x="475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45"/>
            <p:cNvSpPr/>
            <p:nvPr/>
          </p:nvSpPr>
          <p:spPr>
            <a:xfrm>
              <a:off x="4282835" y="2826702"/>
              <a:ext cx="25561" cy="22182"/>
            </a:xfrm>
            <a:custGeom>
              <a:avLst/>
              <a:gdLst/>
              <a:ahLst/>
              <a:cxnLst/>
              <a:rect l="l" t="t" r="r" b="b"/>
              <a:pathLst>
                <a:path w="840" h="729" extrusionOk="0">
                  <a:moveTo>
                    <a:pt x="492" y="1"/>
                  </a:moveTo>
                  <a:cubicBezTo>
                    <a:pt x="159" y="1"/>
                    <a:pt x="1" y="396"/>
                    <a:pt x="222" y="618"/>
                  </a:cubicBezTo>
                  <a:cubicBezTo>
                    <a:pt x="299" y="695"/>
                    <a:pt x="390" y="728"/>
                    <a:pt x="479" y="728"/>
                  </a:cubicBezTo>
                  <a:cubicBezTo>
                    <a:pt x="665" y="728"/>
                    <a:pt x="840" y="579"/>
                    <a:pt x="840" y="365"/>
                  </a:cubicBezTo>
                  <a:cubicBezTo>
                    <a:pt x="840" y="159"/>
                    <a:pt x="682" y="1"/>
                    <a:pt x="49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45"/>
            <p:cNvSpPr/>
            <p:nvPr/>
          </p:nvSpPr>
          <p:spPr>
            <a:xfrm>
              <a:off x="4450040" y="2767458"/>
              <a:ext cx="7242" cy="7242"/>
            </a:xfrm>
            <a:custGeom>
              <a:avLst/>
              <a:gdLst/>
              <a:ahLst/>
              <a:cxnLst/>
              <a:rect l="l" t="t" r="r" b="b"/>
              <a:pathLst>
                <a:path w="238" h="238" extrusionOk="0">
                  <a:moveTo>
                    <a:pt x="111" y="0"/>
                  </a:moveTo>
                  <a:cubicBezTo>
                    <a:pt x="48" y="0"/>
                    <a:pt x="0" y="63"/>
                    <a:pt x="0" y="127"/>
                  </a:cubicBezTo>
                  <a:cubicBezTo>
                    <a:pt x="0" y="190"/>
                    <a:pt x="48" y="238"/>
                    <a:pt x="111" y="238"/>
                  </a:cubicBezTo>
                  <a:cubicBezTo>
                    <a:pt x="190" y="238"/>
                    <a:pt x="238" y="190"/>
                    <a:pt x="238" y="127"/>
                  </a:cubicBezTo>
                  <a:cubicBezTo>
                    <a:pt x="238" y="63"/>
                    <a:pt x="190" y="0"/>
                    <a:pt x="111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45"/>
            <p:cNvSpPr/>
            <p:nvPr/>
          </p:nvSpPr>
          <p:spPr>
            <a:xfrm>
              <a:off x="4890860" y="3573965"/>
              <a:ext cx="9677" cy="9676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38" y="317"/>
                    <a:pt x="317" y="238"/>
                    <a:pt x="317" y="159"/>
                  </a:cubicBezTo>
                  <a:cubicBezTo>
                    <a:pt x="317" y="64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45"/>
            <p:cNvSpPr/>
            <p:nvPr/>
          </p:nvSpPr>
          <p:spPr>
            <a:xfrm>
              <a:off x="4663467" y="3750298"/>
              <a:ext cx="25074" cy="21512"/>
            </a:xfrm>
            <a:custGeom>
              <a:avLst/>
              <a:gdLst/>
              <a:ahLst/>
              <a:cxnLst/>
              <a:rect l="l" t="t" r="r" b="b"/>
              <a:pathLst>
                <a:path w="824" h="707" extrusionOk="0">
                  <a:moveTo>
                    <a:pt x="475" y="1"/>
                  </a:moveTo>
                  <a:cubicBezTo>
                    <a:pt x="159" y="1"/>
                    <a:pt x="0" y="381"/>
                    <a:pt x="222" y="602"/>
                  </a:cubicBezTo>
                  <a:cubicBezTo>
                    <a:pt x="294" y="674"/>
                    <a:pt x="383" y="706"/>
                    <a:pt x="469" y="706"/>
                  </a:cubicBezTo>
                  <a:cubicBezTo>
                    <a:pt x="650" y="706"/>
                    <a:pt x="824" y="568"/>
                    <a:pt x="824" y="365"/>
                  </a:cubicBezTo>
                  <a:cubicBezTo>
                    <a:pt x="824" y="159"/>
                    <a:pt x="665" y="1"/>
                    <a:pt x="4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45"/>
            <p:cNvSpPr/>
            <p:nvPr/>
          </p:nvSpPr>
          <p:spPr>
            <a:xfrm>
              <a:off x="4290077" y="3191905"/>
              <a:ext cx="9646" cy="8702"/>
            </a:xfrm>
            <a:custGeom>
              <a:avLst/>
              <a:gdLst/>
              <a:ahLst/>
              <a:cxnLst/>
              <a:rect l="l" t="t" r="r" b="b"/>
              <a:pathLst>
                <a:path w="317" h="286" extrusionOk="0">
                  <a:moveTo>
                    <a:pt x="159" y="0"/>
                  </a:moveTo>
                  <a:cubicBezTo>
                    <a:pt x="83" y="0"/>
                    <a:pt x="8" y="48"/>
                    <a:pt x="0" y="143"/>
                  </a:cubicBezTo>
                  <a:cubicBezTo>
                    <a:pt x="8" y="238"/>
                    <a:pt x="83" y="285"/>
                    <a:pt x="159" y="285"/>
                  </a:cubicBezTo>
                  <a:cubicBezTo>
                    <a:pt x="234" y="285"/>
                    <a:pt x="309" y="238"/>
                    <a:pt x="317" y="143"/>
                  </a:cubicBezTo>
                  <a:cubicBezTo>
                    <a:pt x="309" y="48"/>
                    <a:pt x="234" y="0"/>
                    <a:pt x="159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45"/>
            <p:cNvSpPr/>
            <p:nvPr/>
          </p:nvSpPr>
          <p:spPr>
            <a:xfrm>
              <a:off x="4333438" y="3070008"/>
              <a:ext cx="8216" cy="7729"/>
            </a:xfrm>
            <a:custGeom>
              <a:avLst/>
              <a:gdLst/>
              <a:ahLst/>
              <a:cxnLst/>
              <a:rect l="l" t="t" r="r" b="b"/>
              <a:pathLst>
                <a:path w="270" h="254" extrusionOk="0">
                  <a:moveTo>
                    <a:pt x="127" y="1"/>
                  </a:moveTo>
                  <a:cubicBezTo>
                    <a:pt x="64" y="1"/>
                    <a:pt x="0" y="64"/>
                    <a:pt x="0" y="127"/>
                  </a:cubicBezTo>
                  <a:cubicBezTo>
                    <a:pt x="0" y="206"/>
                    <a:pt x="64" y="254"/>
                    <a:pt x="127" y="254"/>
                  </a:cubicBezTo>
                  <a:cubicBezTo>
                    <a:pt x="206" y="254"/>
                    <a:pt x="269" y="206"/>
                    <a:pt x="269" y="127"/>
                  </a:cubicBezTo>
                  <a:cubicBezTo>
                    <a:pt x="269" y="64"/>
                    <a:pt x="206" y="1"/>
                    <a:pt x="12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45"/>
            <p:cNvSpPr/>
            <p:nvPr/>
          </p:nvSpPr>
          <p:spPr>
            <a:xfrm>
              <a:off x="4387388" y="3603845"/>
              <a:ext cx="11594" cy="9798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8"/>
                  </a:cubicBezTo>
                  <a:cubicBezTo>
                    <a:pt x="381" y="63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45"/>
            <p:cNvSpPr/>
            <p:nvPr/>
          </p:nvSpPr>
          <p:spPr>
            <a:xfrm>
              <a:off x="4934221" y="3466522"/>
              <a:ext cx="16889" cy="16400"/>
            </a:xfrm>
            <a:custGeom>
              <a:avLst/>
              <a:gdLst/>
              <a:ahLst/>
              <a:cxnLst/>
              <a:rect l="l" t="t" r="r" b="b"/>
              <a:pathLst>
                <a:path w="555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55" y="428"/>
                    <a:pt x="555" y="270"/>
                  </a:cubicBezTo>
                  <a:cubicBezTo>
                    <a:pt x="555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45"/>
            <p:cNvSpPr/>
            <p:nvPr/>
          </p:nvSpPr>
          <p:spPr>
            <a:xfrm>
              <a:off x="5200654" y="3193335"/>
              <a:ext cx="17862" cy="1530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45"/>
            <p:cNvSpPr/>
            <p:nvPr/>
          </p:nvSpPr>
          <p:spPr>
            <a:xfrm>
              <a:off x="4543000" y="3253096"/>
              <a:ext cx="18349" cy="15761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5"/>
                    <a:pt x="274" y="518"/>
                    <a:pt x="338" y="518"/>
                  </a:cubicBezTo>
                  <a:cubicBezTo>
                    <a:pt x="471" y="518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45"/>
            <p:cNvSpPr/>
            <p:nvPr/>
          </p:nvSpPr>
          <p:spPr>
            <a:xfrm>
              <a:off x="3869949" y="3178425"/>
              <a:ext cx="14485" cy="11897"/>
            </a:xfrm>
            <a:custGeom>
              <a:avLst/>
              <a:gdLst/>
              <a:ahLst/>
              <a:cxnLst/>
              <a:rect l="l" t="t" r="r" b="b"/>
              <a:pathLst>
                <a:path w="476" h="391" extrusionOk="0">
                  <a:moveTo>
                    <a:pt x="269" y="0"/>
                  </a:moveTo>
                  <a:cubicBezTo>
                    <a:pt x="95" y="0"/>
                    <a:pt x="0" y="206"/>
                    <a:pt x="127" y="333"/>
                  </a:cubicBezTo>
                  <a:cubicBezTo>
                    <a:pt x="167" y="373"/>
                    <a:pt x="217" y="391"/>
                    <a:pt x="267" y="391"/>
                  </a:cubicBezTo>
                  <a:cubicBezTo>
                    <a:pt x="372" y="391"/>
                    <a:pt x="475" y="309"/>
                    <a:pt x="475" y="190"/>
                  </a:cubicBezTo>
                  <a:cubicBezTo>
                    <a:pt x="475" y="79"/>
                    <a:pt x="380" y="0"/>
                    <a:pt x="26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45"/>
            <p:cNvSpPr/>
            <p:nvPr/>
          </p:nvSpPr>
          <p:spPr>
            <a:xfrm>
              <a:off x="4490510" y="3155756"/>
              <a:ext cx="19293" cy="19321"/>
            </a:xfrm>
            <a:custGeom>
              <a:avLst/>
              <a:gdLst/>
              <a:ahLst/>
              <a:cxnLst/>
              <a:rect l="l" t="t" r="r" b="b"/>
              <a:pathLst>
                <a:path w="634" h="635" extrusionOk="0">
                  <a:moveTo>
                    <a:pt x="317" y="1"/>
                  </a:moveTo>
                  <a:cubicBezTo>
                    <a:pt x="143" y="1"/>
                    <a:pt x="0" y="143"/>
                    <a:pt x="0" y="318"/>
                  </a:cubicBezTo>
                  <a:cubicBezTo>
                    <a:pt x="0" y="492"/>
                    <a:pt x="143" y="634"/>
                    <a:pt x="317" y="634"/>
                  </a:cubicBezTo>
                  <a:cubicBezTo>
                    <a:pt x="491" y="634"/>
                    <a:pt x="633" y="492"/>
                    <a:pt x="633" y="318"/>
                  </a:cubicBezTo>
                  <a:cubicBezTo>
                    <a:pt x="633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45"/>
            <p:cNvSpPr/>
            <p:nvPr/>
          </p:nvSpPr>
          <p:spPr>
            <a:xfrm>
              <a:off x="5477706" y="3192026"/>
              <a:ext cx="5812" cy="6177"/>
            </a:xfrm>
            <a:custGeom>
              <a:avLst/>
              <a:gdLst/>
              <a:ahLst/>
              <a:cxnLst/>
              <a:rect l="l" t="t" r="r" b="b"/>
              <a:pathLst>
                <a:path w="191" h="203" extrusionOk="0">
                  <a:moveTo>
                    <a:pt x="95" y="0"/>
                  </a:moveTo>
                  <a:cubicBezTo>
                    <a:pt x="48" y="0"/>
                    <a:pt x="0" y="36"/>
                    <a:pt x="0" y="107"/>
                  </a:cubicBezTo>
                  <a:cubicBezTo>
                    <a:pt x="0" y="171"/>
                    <a:pt x="48" y="202"/>
                    <a:pt x="95" y="202"/>
                  </a:cubicBezTo>
                  <a:cubicBezTo>
                    <a:pt x="143" y="202"/>
                    <a:pt x="190" y="171"/>
                    <a:pt x="190" y="107"/>
                  </a:cubicBezTo>
                  <a:cubicBezTo>
                    <a:pt x="190" y="36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45"/>
            <p:cNvSpPr/>
            <p:nvPr/>
          </p:nvSpPr>
          <p:spPr>
            <a:xfrm>
              <a:off x="5141896" y="2933171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79" y="1"/>
                    <a:pt x="0" y="80"/>
                    <a:pt x="0" y="191"/>
                  </a:cubicBezTo>
                  <a:cubicBezTo>
                    <a:pt x="0" y="302"/>
                    <a:pt x="79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80"/>
                    <a:pt x="301" y="1"/>
                    <a:pt x="19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45"/>
            <p:cNvSpPr/>
            <p:nvPr/>
          </p:nvSpPr>
          <p:spPr>
            <a:xfrm>
              <a:off x="3800572" y="3228997"/>
              <a:ext cx="10620" cy="10619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49"/>
                    <a:pt x="174" y="349"/>
                  </a:cubicBezTo>
                  <a:cubicBezTo>
                    <a:pt x="269" y="349"/>
                    <a:pt x="349" y="270"/>
                    <a:pt x="349" y="175"/>
                  </a:cubicBezTo>
                  <a:cubicBezTo>
                    <a:pt x="349" y="80"/>
                    <a:pt x="269" y="1"/>
                    <a:pt x="17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45"/>
            <p:cNvSpPr/>
            <p:nvPr/>
          </p:nvSpPr>
          <p:spPr>
            <a:xfrm>
              <a:off x="4710053" y="3850042"/>
              <a:ext cx="8368" cy="5538"/>
            </a:xfrm>
            <a:custGeom>
              <a:avLst/>
              <a:gdLst/>
              <a:ahLst/>
              <a:cxnLst/>
              <a:rect l="l" t="t" r="r" b="b"/>
              <a:pathLst>
                <a:path w="275" h="182" extrusionOk="0">
                  <a:moveTo>
                    <a:pt x="148" y="0"/>
                  </a:moveTo>
                  <a:cubicBezTo>
                    <a:pt x="0" y="0"/>
                    <a:pt x="158" y="181"/>
                    <a:pt x="236" y="181"/>
                  </a:cubicBezTo>
                  <a:cubicBezTo>
                    <a:pt x="258" y="181"/>
                    <a:pt x="274" y="166"/>
                    <a:pt x="274" y="127"/>
                  </a:cubicBezTo>
                  <a:cubicBezTo>
                    <a:pt x="274" y="48"/>
                    <a:pt x="211" y="0"/>
                    <a:pt x="14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45"/>
            <p:cNvSpPr/>
            <p:nvPr/>
          </p:nvSpPr>
          <p:spPr>
            <a:xfrm>
              <a:off x="3888724" y="2736117"/>
              <a:ext cx="9677" cy="9676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38"/>
                    <a:pt x="80" y="318"/>
                    <a:pt x="159" y="318"/>
                  </a:cubicBezTo>
                  <a:cubicBezTo>
                    <a:pt x="254" y="318"/>
                    <a:pt x="317" y="238"/>
                    <a:pt x="317" y="159"/>
                  </a:cubicBezTo>
                  <a:cubicBezTo>
                    <a:pt x="317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45"/>
            <p:cNvSpPr/>
            <p:nvPr/>
          </p:nvSpPr>
          <p:spPr>
            <a:xfrm>
              <a:off x="4100233" y="2970872"/>
              <a:ext cx="12081" cy="11958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9" y="1"/>
                  </a:moveTo>
                  <a:cubicBezTo>
                    <a:pt x="100" y="1"/>
                    <a:pt x="1" y="68"/>
                    <a:pt x="1" y="203"/>
                  </a:cubicBezTo>
                  <a:cubicBezTo>
                    <a:pt x="1" y="329"/>
                    <a:pt x="100" y="393"/>
                    <a:pt x="199" y="393"/>
                  </a:cubicBezTo>
                  <a:cubicBezTo>
                    <a:pt x="298" y="393"/>
                    <a:pt x="397" y="329"/>
                    <a:pt x="397" y="203"/>
                  </a:cubicBezTo>
                  <a:cubicBezTo>
                    <a:pt x="397" y="68"/>
                    <a:pt x="298" y="1"/>
                    <a:pt x="19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45"/>
            <p:cNvSpPr/>
            <p:nvPr/>
          </p:nvSpPr>
          <p:spPr>
            <a:xfrm>
              <a:off x="4604192" y="2954867"/>
              <a:ext cx="33777" cy="29089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0"/>
                  </a:moveTo>
                  <a:cubicBezTo>
                    <a:pt x="222" y="0"/>
                    <a:pt x="1" y="523"/>
                    <a:pt x="302" y="824"/>
                  </a:cubicBezTo>
                  <a:cubicBezTo>
                    <a:pt x="397" y="914"/>
                    <a:pt x="514" y="955"/>
                    <a:pt x="628" y="955"/>
                  </a:cubicBezTo>
                  <a:cubicBezTo>
                    <a:pt x="874" y="955"/>
                    <a:pt x="1109" y="767"/>
                    <a:pt x="1109" y="475"/>
                  </a:cubicBezTo>
                  <a:cubicBezTo>
                    <a:pt x="1109" y="222"/>
                    <a:pt x="903" y="0"/>
                    <a:pt x="634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45"/>
            <p:cNvSpPr/>
            <p:nvPr/>
          </p:nvSpPr>
          <p:spPr>
            <a:xfrm>
              <a:off x="5204031" y="3624567"/>
              <a:ext cx="12568" cy="12536"/>
            </a:xfrm>
            <a:custGeom>
              <a:avLst/>
              <a:gdLst/>
              <a:ahLst/>
              <a:cxnLst/>
              <a:rect l="l" t="t" r="r" b="b"/>
              <a:pathLst>
                <a:path w="413" h="412" extrusionOk="0">
                  <a:moveTo>
                    <a:pt x="207" y="0"/>
                  </a:moveTo>
                  <a:cubicBezTo>
                    <a:pt x="80" y="0"/>
                    <a:pt x="1" y="95"/>
                    <a:pt x="1" y="206"/>
                  </a:cubicBezTo>
                  <a:cubicBezTo>
                    <a:pt x="1" y="333"/>
                    <a:pt x="80" y="412"/>
                    <a:pt x="207" y="412"/>
                  </a:cubicBezTo>
                  <a:cubicBezTo>
                    <a:pt x="317" y="412"/>
                    <a:pt x="412" y="333"/>
                    <a:pt x="412" y="206"/>
                  </a:cubicBezTo>
                  <a:cubicBezTo>
                    <a:pt x="412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45"/>
            <p:cNvSpPr/>
            <p:nvPr/>
          </p:nvSpPr>
          <p:spPr>
            <a:xfrm>
              <a:off x="3732625" y="3488217"/>
              <a:ext cx="4382" cy="4351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80" y="0"/>
                  </a:moveTo>
                  <a:cubicBezTo>
                    <a:pt x="32" y="0"/>
                    <a:pt x="1" y="32"/>
                    <a:pt x="1" y="63"/>
                  </a:cubicBezTo>
                  <a:cubicBezTo>
                    <a:pt x="1" y="111"/>
                    <a:pt x="32" y="143"/>
                    <a:pt x="80" y="143"/>
                  </a:cubicBezTo>
                  <a:cubicBezTo>
                    <a:pt x="112" y="143"/>
                    <a:pt x="143" y="111"/>
                    <a:pt x="143" y="63"/>
                  </a:cubicBezTo>
                  <a:cubicBezTo>
                    <a:pt x="143" y="32"/>
                    <a:pt x="112" y="0"/>
                    <a:pt x="8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45"/>
            <p:cNvSpPr/>
            <p:nvPr/>
          </p:nvSpPr>
          <p:spPr>
            <a:xfrm>
              <a:off x="5080217" y="2984261"/>
              <a:ext cx="12081" cy="12080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396"/>
                    <a:pt x="206" y="396"/>
                  </a:cubicBezTo>
                  <a:cubicBezTo>
                    <a:pt x="317" y="396"/>
                    <a:pt x="396" y="317"/>
                    <a:pt x="396" y="206"/>
                  </a:cubicBezTo>
                  <a:cubicBezTo>
                    <a:pt x="396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45"/>
            <p:cNvSpPr/>
            <p:nvPr/>
          </p:nvSpPr>
          <p:spPr>
            <a:xfrm>
              <a:off x="4824373" y="3353297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1" y="1"/>
                  </a:moveTo>
                  <a:cubicBezTo>
                    <a:pt x="80" y="1"/>
                    <a:pt x="1" y="80"/>
                    <a:pt x="1" y="191"/>
                  </a:cubicBezTo>
                  <a:cubicBezTo>
                    <a:pt x="1" y="286"/>
                    <a:pt x="80" y="381"/>
                    <a:pt x="191" y="381"/>
                  </a:cubicBezTo>
                  <a:cubicBezTo>
                    <a:pt x="286" y="381"/>
                    <a:pt x="381" y="286"/>
                    <a:pt x="381" y="191"/>
                  </a:cubicBezTo>
                  <a:cubicBezTo>
                    <a:pt x="381" y="80"/>
                    <a:pt x="286" y="1"/>
                    <a:pt x="1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45"/>
            <p:cNvSpPr/>
            <p:nvPr/>
          </p:nvSpPr>
          <p:spPr>
            <a:xfrm>
              <a:off x="4380176" y="2823325"/>
              <a:ext cx="26505" cy="23125"/>
            </a:xfrm>
            <a:custGeom>
              <a:avLst/>
              <a:gdLst/>
              <a:ahLst/>
              <a:cxnLst/>
              <a:rect l="l" t="t" r="r" b="b"/>
              <a:pathLst>
                <a:path w="871" h="760" extrusionOk="0">
                  <a:moveTo>
                    <a:pt x="491" y="1"/>
                  </a:moveTo>
                  <a:cubicBezTo>
                    <a:pt x="158" y="1"/>
                    <a:pt x="0" y="412"/>
                    <a:pt x="238" y="650"/>
                  </a:cubicBezTo>
                  <a:cubicBezTo>
                    <a:pt x="314" y="726"/>
                    <a:pt x="406" y="760"/>
                    <a:pt x="496" y="760"/>
                  </a:cubicBezTo>
                  <a:cubicBezTo>
                    <a:pt x="688" y="760"/>
                    <a:pt x="871" y="607"/>
                    <a:pt x="871" y="381"/>
                  </a:cubicBezTo>
                  <a:cubicBezTo>
                    <a:pt x="871" y="175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45"/>
            <p:cNvSpPr/>
            <p:nvPr/>
          </p:nvSpPr>
          <p:spPr>
            <a:xfrm>
              <a:off x="4002435" y="3553730"/>
              <a:ext cx="24131" cy="20691"/>
            </a:xfrm>
            <a:custGeom>
              <a:avLst/>
              <a:gdLst/>
              <a:ahLst/>
              <a:cxnLst/>
              <a:rect l="l" t="t" r="r" b="b"/>
              <a:pathLst>
                <a:path w="793" h="680" extrusionOk="0">
                  <a:moveTo>
                    <a:pt x="444" y="0"/>
                  </a:moveTo>
                  <a:cubicBezTo>
                    <a:pt x="159" y="0"/>
                    <a:pt x="1" y="365"/>
                    <a:pt x="222" y="586"/>
                  </a:cubicBezTo>
                  <a:cubicBezTo>
                    <a:pt x="287" y="651"/>
                    <a:pt x="368" y="680"/>
                    <a:pt x="447" y="680"/>
                  </a:cubicBezTo>
                  <a:cubicBezTo>
                    <a:pt x="621" y="680"/>
                    <a:pt x="792" y="544"/>
                    <a:pt x="792" y="349"/>
                  </a:cubicBezTo>
                  <a:cubicBezTo>
                    <a:pt x="792" y="159"/>
                    <a:pt x="634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45"/>
            <p:cNvSpPr/>
            <p:nvPr/>
          </p:nvSpPr>
          <p:spPr>
            <a:xfrm>
              <a:off x="4980959" y="3718987"/>
              <a:ext cx="8703" cy="9189"/>
            </a:xfrm>
            <a:custGeom>
              <a:avLst/>
              <a:gdLst/>
              <a:ahLst/>
              <a:cxnLst/>
              <a:rect l="l" t="t" r="r" b="b"/>
              <a:pathLst>
                <a:path w="286" h="302" extrusionOk="0">
                  <a:moveTo>
                    <a:pt x="143" y="0"/>
                  </a:moveTo>
                  <a:cubicBezTo>
                    <a:pt x="64" y="0"/>
                    <a:pt x="1" y="64"/>
                    <a:pt x="1" y="143"/>
                  </a:cubicBezTo>
                  <a:cubicBezTo>
                    <a:pt x="1" y="222"/>
                    <a:pt x="64" y="301"/>
                    <a:pt x="143" y="301"/>
                  </a:cubicBezTo>
                  <a:cubicBezTo>
                    <a:pt x="222" y="285"/>
                    <a:pt x="286" y="222"/>
                    <a:pt x="286" y="143"/>
                  </a:cubicBezTo>
                  <a:cubicBezTo>
                    <a:pt x="286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45"/>
            <p:cNvSpPr/>
            <p:nvPr/>
          </p:nvSpPr>
          <p:spPr>
            <a:xfrm>
              <a:off x="4715500" y="3346573"/>
              <a:ext cx="13998" cy="13510"/>
            </a:xfrm>
            <a:custGeom>
              <a:avLst/>
              <a:gdLst/>
              <a:ahLst/>
              <a:cxnLst/>
              <a:rect l="l" t="t" r="r" b="b"/>
              <a:pathLst>
                <a:path w="460" h="444" extrusionOk="0">
                  <a:moveTo>
                    <a:pt x="238" y="0"/>
                  </a:moveTo>
                  <a:cubicBezTo>
                    <a:pt x="111" y="0"/>
                    <a:pt x="0" y="95"/>
                    <a:pt x="0" y="222"/>
                  </a:cubicBezTo>
                  <a:cubicBezTo>
                    <a:pt x="0" y="348"/>
                    <a:pt x="111" y="443"/>
                    <a:pt x="238" y="443"/>
                  </a:cubicBezTo>
                  <a:cubicBezTo>
                    <a:pt x="349" y="443"/>
                    <a:pt x="460" y="348"/>
                    <a:pt x="460" y="222"/>
                  </a:cubicBezTo>
                  <a:cubicBezTo>
                    <a:pt x="460" y="95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45"/>
            <p:cNvSpPr/>
            <p:nvPr/>
          </p:nvSpPr>
          <p:spPr>
            <a:xfrm>
              <a:off x="3923412" y="3202007"/>
              <a:ext cx="13541" cy="11562"/>
            </a:xfrm>
            <a:custGeom>
              <a:avLst/>
              <a:gdLst/>
              <a:ahLst/>
              <a:cxnLst/>
              <a:rect l="l" t="t" r="r" b="b"/>
              <a:pathLst>
                <a:path w="445" h="380" extrusionOk="0">
                  <a:moveTo>
                    <a:pt x="254" y="1"/>
                  </a:moveTo>
                  <a:cubicBezTo>
                    <a:pt x="96" y="1"/>
                    <a:pt x="1" y="207"/>
                    <a:pt x="127" y="318"/>
                  </a:cubicBezTo>
                  <a:cubicBezTo>
                    <a:pt x="165" y="361"/>
                    <a:pt x="213" y="380"/>
                    <a:pt x="261" y="380"/>
                  </a:cubicBezTo>
                  <a:cubicBezTo>
                    <a:pt x="354" y="380"/>
                    <a:pt x="444" y="306"/>
                    <a:pt x="444" y="191"/>
                  </a:cubicBezTo>
                  <a:cubicBezTo>
                    <a:pt x="444" y="96"/>
                    <a:pt x="365" y="1"/>
                    <a:pt x="25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45"/>
            <p:cNvSpPr/>
            <p:nvPr/>
          </p:nvSpPr>
          <p:spPr>
            <a:xfrm>
              <a:off x="4565669" y="3130226"/>
              <a:ext cx="29395" cy="25346"/>
            </a:xfrm>
            <a:custGeom>
              <a:avLst/>
              <a:gdLst/>
              <a:ahLst/>
              <a:cxnLst/>
              <a:rect l="l" t="t" r="r" b="b"/>
              <a:pathLst>
                <a:path w="966" h="833" extrusionOk="0">
                  <a:moveTo>
                    <a:pt x="554" y="1"/>
                  </a:moveTo>
                  <a:cubicBezTo>
                    <a:pt x="190" y="1"/>
                    <a:pt x="0" y="444"/>
                    <a:pt x="253" y="713"/>
                  </a:cubicBezTo>
                  <a:cubicBezTo>
                    <a:pt x="340" y="795"/>
                    <a:pt x="446" y="832"/>
                    <a:pt x="548" y="832"/>
                  </a:cubicBezTo>
                  <a:cubicBezTo>
                    <a:pt x="763" y="832"/>
                    <a:pt x="966" y="670"/>
                    <a:pt x="966" y="412"/>
                  </a:cubicBezTo>
                  <a:cubicBezTo>
                    <a:pt x="966" y="191"/>
                    <a:pt x="776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45"/>
            <p:cNvSpPr/>
            <p:nvPr/>
          </p:nvSpPr>
          <p:spPr>
            <a:xfrm>
              <a:off x="4758374" y="3114343"/>
              <a:ext cx="32317" cy="27293"/>
            </a:xfrm>
            <a:custGeom>
              <a:avLst/>
              <a:gdLst/>
              <a:ahLst/>
              <a:cxnLst/>
              <a:rect l="l" t="t" r="r" b="b"/>
              <a:pathLst>
                <a:path w="1062" h="897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9" y="854"/>
                    <a:pt x="495" y="896"/>
                    <a:pt x="609" y="896"/>
                  </a:cubicBezTo>
                  <a:cubicBezTo>
                    <a:pt x="840" y="896"/>
                    <a:pt x="1061" y="720"/>
                    <a:pt x="1061" y="444"/>
                  </a:cubicBezTo>
                  <a:cubicBezTo>
                    <a:pt x="1061" y="206"/>
                    <a:pt x="856" y="0"/>
                    <a:pt x="602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45"/>
            <p:cNvSpPr/>
            <p:nvPr/>
          </p:nvSpPr>
          <p:spPr>
            <a:xfrm>
              <a:off x="3992333" y="3739709"/>
              <a:ext cx="12050" cy="12080"/>
            </a:xfrm>
            <a:custGeom>
              <a:avLst/>
              <a:gdLst/>
              <a:ahLst/>
              <a:cxnLst/>
              <a:rect l="l" t="t" r="r" b="b"/>
              <a:pathLst>
                <a:path w="396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01"/>
                    <a:pt x="95" y="396"/>
                    <a:pt x="206" y="396"/>
                  </a:cubicBezTo>
                  <a:cubicBezTo>
                    <a:pt x="301" y="396"/>
                    <a:pt x="396" y="301"/>
                    <a:pt x="396" y="206"/>
                  </a:cubicBezTo>
                  <a:cubicBezTo>
                    <a:pt x="396" y="95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45"/>
            <p:cNvSpPr/>
            <p:nvPr/>
          </p:nvSpPr>
          <p:spPr>
            <a:xfrm>
              <a:off x="4166720" y="3060849"/>
              <a:ext cx="29426" cy="25559"/>
            </a:xfrm>
            <a:custGeom>
              <a:avLst/>
              <a:gdLst/>
              <a:ahLst/>
              <a:cxnLst/>
              <a:rect l="l" t="t" r="r" b="b"/>
              <a:pathLst>
                <a:path w="967" h="840" extrusionOk="0">
                  <a:moveTo>
                    <a:pt x="555" y="1"/>
                  </a:moveTo>
                  <a:cubicBezTo>
                    <a:pt x="175" y="17"/>
                    <a:pt x="1" y="460"/>
                    <a:pt x="254" y="713"/>
                  </a:cubicBezTo>
                  <a:cubicBezTo>
                    <a:pt x="342" y="801"/>
                    <a:pt x="448" y="840"/>
                    <a:pt x="552" y="840"/>
                  </a:cubicBezTo>
                  <a:cubicBezTo>
                    <a:pt x="765" y="840"/>
                    <a:pt x="967" y="674"/>
                    <a:pt x="967" y="428"/>
                  </a:cubicBezTo>
                  <a:cubicBezTo>
                    <a:pt x="967" y="191"/>
                    <a:pt x="777" y="1"/>
                    <a:pt x="55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45"/>
            <p:cNvSpPr/>
            <p:nvPr/>
          </p:nvSpPr>
          <p:spPr>
            <a:xfrm>
              <a:off x="4055442" y="3822200"/>
              <a:ext cx="11350" cy="10863"/>
            </a:xfrm>
            <a:custGeom>
              <a:avLst/>
              <a:gdLst/>
              <a:ahLst/>
              <a:cxnLst/>
              <a:rect l="l" t="t" r="r" b="b"/>
              <a:pathLst>
                <a:path w="373" h="357" extrusionOk="0">
                  <a:moveTo>
                    <a:pt x="184" y="1"/>
                  </a:moveTo>
                  <a:cubicBezTo>
                    <a:pt x="103" y="1"/>
                    <a:pt x="24" y="52"/>
                    <a:pt x="16" y="155"/>
                  </a:cubicBezTo>
                  <a:cubicBezTo>
                    <a:pt x="0" y="290"/>
                    <a:pt x="91" y="357"/>
                    <a:pt x="184" y="357"/>
                  </a:cubicBezTo>
                  <a:cubicBezTo>
                    <a:pt x="277" y="357"/>
                    <a:pt x="372" y="290"/>
                    <a:pt x="364" y="155"/>
                  </a:cubicBezTo>
                  <a:cubicBezTo>
                    <a:pt x="349" y="52"/>
                    <a:pt x="265" y="1"/>
                    <a:pt x="18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45"/>
            <p:cNvSpPr/>
            <p:nvPr/>
          </p:nvSpPr>
          <p:spPr>
            <a:xfrm>
              <a:off x="4062167" y="2844047"/>
              <a:ext cx="25105" cy="21482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50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45"/>
            <p:cNvSpPr/>
            <p:nvPr/>
          </p:nvSpPr>
          <p:spPr>
            <a:xfrm>
              <a:off x="4794523" y="3308507"/>
              <a:ext cx="10620" cy="10619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0"/>
                  </a:moveTo>
                  <a:cubicBezTo>
                    <a:pt x="79" y="0"/>
                    <a:pt x="0" y="79"/>
                    <a:pt x="0" y="174"/>
                  </a:cubicBezTo>
                  <a:cubicBezTo>
                    <a:pt x="0" y="269"/>
                    <a:pt x="79" y="349"/>
                    <a:pt x="174" y="349"/>
                  </a:cubicBezTo>
                  <a:cubicBezTo>
                    <a:pt x="269" y="349"/>
                    <a:pt x="348" y="269"/>
                    <a:pt x="348" y="174"/>
                  </a:cubicBezTo>
                  <a:cubicBezTo>
                    <a:pt x="348" y="79"/>
                    <a:pt x="269" y="0"/>
                    <a:pt x="174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45"/>
            <p:cNvSpPr/>
            <p:nvPr/>
          </p:nvSpPr>
          <p:spPr>
            <a:xfrm>
              <a:off x="4084836" y="3113369"/>
              <a:ext cx="10133" cy="10163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54"/>
                    <a:pt x="79" y="333"/>
                    <a:pt x="174" y="333"/>
                  </a:cubicBezTo>
                  <a:cubicBezTo>
                    <a:pt x="253" y="333"/>
                    <a:pt x="333" y="254"/>
                    <a:pt x="333" y="175"/>
                  </a:cubicBezTo>
                  <a:cubicBezTo>
                    <a:pt x="333" y="80"/>
                    <a:pt x="253" y="1"/>
                    <a:pt x="174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45"/>
            <p:cNvSpPr/>
            <p:nvPr/>
          </p:nvSpPr>
          <p:spPr>
            <a:xfrm>
              <a:off x="4203842" y="2933658"/>
              <a:ext cx="26505" cy="22760"/>
            </a:xfrm>
            <a:custGeom>
              <a:avLst/>
              <a:gdLst/>
              <a:ahLst/>
              <a:cxnLst/>
              <a:rect l="l" t="t" r="r" b="b"/>
              <a:pathLst>
                <a:path w="871" h="748" extrusionOk="0">
                  <a:moveTo>
                    <a:pt x="507" y="1"/>
                  </a:moveTo>
                  <a:cubicBezTo>
                    <a:pt x="174" y="1"/>
                    <a:pt x="0" y="412"/>
                    <a:pt x="238" y="634"/>
                  </a:cubicBezTo>
                  <a:cubicBezTo>
                    <a:pt x="316" y="713"/>
                    <a:pt x="412" y="748"/>
                    <a:pt x="505" y="748"/>
                  </a:cubicBezTo>
                  <a:cubicBezTo>
                    <a:pt x="693" y="748"/>
                    <a:pt x="871" y="603"/>
                    <a:pt x="871" y="381"/>
                  </a:cubicBezTo>
                  <a:cubicBezTo>
                    <a:pt x="871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45"/>
            <p:cNvSpPr/>
            <p:nvPr/>
          </p:nvSpPr>
          <p:spPr>
            <a:xfrm>
              <a:off x="4213580" y="3850042"/>
              <a:ext cx="6664" cy="4899"/>
            </a:xfrm>
            <a:custGeom>
              <a:avLst/>
              <a:gdLst/>
              <a:ahLst/>
              <a:cxnLst/>
              <a:rect l="l" t="t" r="r" b="b"/>
              <a:pathLst>
                <a:path w="219" h="161" extrusionOk="0">
                  <a:moveTo>
                    <a:pt x="123" y="0"/>
                  </a:moveTo>
                  <a:cubicBezTo>
                    <a:pt x="1" y="0"/>
                    <a:pt x="124" y="161"/>
                    <a:pt x="187" y="161"/>
                  </a:cubicBezTo>
                  <a:cubicBezTo>
                    <a:pt x="205" y="161"/>
                    <a:pt x="218" y="147"/>
                    <a:pt x="218" y="111"/>
                  </a:cubicBezTo>
                  <a:cubicBezTo>
                    <a:pt x="218" y="48"/>
                    <a:pt x="171" y="0"/>
                    <a:pt x="12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45"/>
            <p:cNvSpPr/>
            <p:nvPr/>
          </p:nvSpPr>
          <p:spPr>
            <a:xfrm>
              <a:off x="4122416" y="2808871"/>
              <a:ext cx="14941" cy="12719"/>
            </a:xfrm>
            <a:custGeom>
              <a:avLst/>
              <a:gdLst/>
              <a:ahLst/>
              <a:cxnLst/>
              <a:rect l="l" t="t" r="r" b="b"/>
              <a:pathLst>
                <a:path w="491" h="418" extrusionOk="0">
                  <a:moveTo>
                    <a:pt x="285" y="1"/>
                  </a:moveTo>
                  <a:cubicBezTo>
                    <a:pt x="111" y="1"/>
                    <a:pt x="0" y="222"/>
                    <a:pt x="127" y="349"/>
                  </a:cubicBezTo>
                  <a:cubicBezTo>
                    <a:pt x="169" y="397"/>
                    <a:pt x="224" y="418"/>
                    <a:pt x="277" y="418"/>
                  </a:cubicBezTo>
                  <a:cubicBezTo>
                    <a:pt x="385" y="418"/>
                    <a:pt x="491" y="333"/>
                    <a:pt x="491" y="207"/>
                  </a:cubicBezTo>
                  <a:cubicBezTo>
                    <a:pt x="491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45"/>
            <p:cNvSpPr/>
            <p:nvPr/>
          </p:nvSpPr>
          <p:spPr>
            <a:xfrm>
              <a:off x="4647066" y="2770805"/>
              <a:ext cx="17862" cy="1530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45"/>
            <p:cNvSpPr/>
            <p:nvPr/>
          </p:nvSpPr>
          <p:spPr>
            <a:xfrm>
              <a:off x="4819566" y="3596117"/>
              <a:ext cx="36151" cy="31279"/>
            </a:xfrm>
            <a:custGeom>
              <a:avLst/>
              <a:gdLst/>
              <a:ahLst/>
              <a:cxnLst/>
              <a:rect l="l" t="t" r="r" b="b"/>
              <a:pathLst>
                <a:path w="1188" h="1028" extrusionOk="0">
                  <a:moveTo>
                    <a:pt x="681" y="1"/>
                  </a:moveTo>
                  <a:cubicBezTo>
                    <a:pt x="222" y="1"/>
                    <a:pt x="0" y="555"/>
                    <a:pt x="317" y="872"/>
                  </a:cubicBezTo>
                  <a:cubicBezTo>
                    <a:pt x="420" y="980"/>
                    <a:pt x="548" y="1028"/>
                    <a:pt x="675" y="1028"/>
                  </a:cubicBezTo>
                  <a:cubicBezTo>
                    <a:pt x="936" y="1028"/>
                    <a:pt x="1188" y="822"/>
                    <a:pt x="1188" y="523"/>
                  </a:cubicBezTo>
                  <a:cubicBezTo>
                    <a:pt x="1188" y="238"/>
                    <a:pt x="966" y="1"/>
                    <a:pt x="681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45"/>
            <p:cNvSpPr/>
            <p:nvPr/>
          </p:nvSpPr>
          <p:spPr>
            <a:xfrm>
              <a:off x="5223779" y="2936549"/>
              <a:ext cx="6786" cy="6785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112" y="1"/>
                  </a:moveTo>
                  <a:cubicBezTo>
                    <a:pt x="48" y="1"/>
                    <a:pt x="1" y="64"/>
                    <a:pt x="1" y="111"/>
                  </a:cubicBezTo>
                  <a:cubicBezTo>
                    <a:pt x="1" y="175"/>
                    <a:pt x="48" y="222"/>
                    <a:pt x="112" y="222"/>
                  </a:cubicBezTo>
                  <a:cubicBezTo>
                    <a:pt x="159" y="222"/>
                    <a:pt x="223" y="175"/>
                    <a:pt x="223" y="111"/>
                  </a:cubicBezTo>
                  <a:cubicBezTo>
                    <a:pt x="223" y="64"/>
                    <a:pt x="159" y="1"/>
                    <a:pt x="11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45"/>
            <p:cNvSpPr/>
            <p:nvPr/>
          </p:nvSpPr>
          <p:spPr>
            <a:xfrm>
              <a:off x="4451471" y="3251636"/>
              <a:ext cx="10133" cy="10163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59" y="1"/>
                  </a:moveTo>
                  <a:cubicBezTo>
                    <a:pt x="64" y="1"/>
                    <a:pt x="1" y="80"/>
                    <a:pt x="1" y="175"/>
                  </a:cubicBezTo>
                  <a:cubicBezTo>
                    <a:pt x="1" y="270"/>
                    <a:pt x="64" y="333"/>
                    <a:pt x="159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45"/>
            <p:cNvSpPr/>
            <p:nvPr/>
          </p:nvSpPr>
          <p:spPr>
            <a:xfrm>
              <a:off x="3966317" y="3229971"/>
              <a:ext cx="10133" cy="8641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3" y="0"/>
                    <a:pt x="0" y="159"/>
                    <a:pt x="95" y="238"/>
                  </a:cubicBezTo>
                  <a:cubicBezTo>
                    <a:pt x="121" y="269"/>
                    <a:pt x="157" y="284"/>
                    <a:pt x="192" y="284"/>
                  </a:cubicBezTo>
                  <a:cubicBezTo>
                    <a:pt x="262" y="284"/>
                    <a:pt x="333" y="227"/>
                    <a:pt x="333" y="143"/>
                  </a:cubicBezTo>
                  <a:cubicBezTo>
                    <a:pt x="333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45"/>
            <p:cNvSpPr/>
            <p:nvPr/>
          </p:nvSpPr>
          <p:spPr>
            <a:xfrm>
              <a:off x="4494831" y="3596603"/>
              <a:ext cx="29913" cy="25103"/>
            </a:xfrm>
            <a:custGeom>
              <a:avLst/>
              <a:gdLst/>
              <a:ahLst/>
              <a:cxnLst/>
              <a:rect l="l" t="t" r="r" b="b"/>
              <a:pathLst>
                <a:path w="983" h="825" extrusionOk="0">
                  <a:moveTo>
                    <a:pt x="555" y="1"/>
                  </a:moveTo>
                  <a:cubicBezTo>
                    <a:pt x="191" y="1"/>
                    <a:pt x="1" y="444"/>
                    <a:pt x="270" y="697"/>
                  </a:cubicBezTo>
                  <a:cubicBezTo>
                    <a:pt x="352" y="785"/>
                    <a:pt x="457" y="824"/>
                    <a:pt x="560" y="824"/>
                  </a:cubicBezTo>
                  <a:cubicBezTo>
                    <a:pt x="774" y="824"/>
                    <a:pt x="982" y="658"/>
                    <a:pt x="982" y="412"/>
                  </a:cubicBezTo>
                  <a:cubicBezTo>
                    <a:pt x="982" y="175"/>
                    <a:pt x="792" y="1"/>
                    <a:pt x="55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45"/>
            <p:cNvSpPr/>
            <p:nvPr/>
          </p:nvSpPr>
          <p:spPr>
            <a:xfrm>
              <a:off x="4371961" y="3093621"/>
              <a:ext cx="22701" cy="23155"/>
            </a:xfrm>
            <a:custGeom>
              <a:avLst/>
              <a:gdLst/>
              <a:ahLst/>
              <a:cxnLst/>
              <a:rect l="l" t="t" r="r" b="b"/>
              <a:pathLst>
                <a:path w="746" h="761" extrusionOk="0">
                  <a:moveTo>
                    <a:pt x="381" y="0"/>
                  </a:moveTo>
                  <a:cubicBezTo>
                    <a:pt x="159" y="0"/>
                    <a:pt x="1" y="175"/>
                    <a:pt x="1" y="380"/>
                  </a:cubicBezTo>
                  <a:cubicBezTo>
                    <a:pt x="1" y="586"/>
                    <a:pt x="159" y="760"/>
                    <a:pt x="381" y="760"/>
                  </a:cubicBezTo>
                  <a:cubicBezTo>
                    <a:pt x="587" y="760"/>
                    <a:pt x="745" y="586"/>
                    <a:pt x="745" y="380"/>
                  </a:cubicBezTo>
                  <a:cubicBezTo>
                    <a:pt x="745" y="175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45"/>
            <p:cNvSpPr/>
            <p:nvPr/>
          </p:nvSpPr>
          <p:spPr>
            <a:xfrm>
              <a:off x="4439908" y="3299348"/>
              <a:ext cx="11594" cy="12080"/>
            </a:xfrm>
            <a:custGeom>
              <a:avLst/>
              <a:gdLst/>
              <a:ahLst/>
              <a:cxnLst/>
              <a:rect l="l" t="t" r="r" b="b"/>
              <a:pathLst>
                <a:path w="381" h="397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96"/>
                    <a:pt x="190" y="396"/>
                  </a:cubicBezTo>
                  <a:cubicBezTo>
                    <a:pt x="301" y="396"/>
                    <a:pt x="381" y="301"/>
                    <a:pt x="381" y="190"/>
                  </a:cubicBezTo>
                  <a:cubicBezTo>
                    <a:pt x="381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45"/>
            <p:cNvSpPr/>
            <p:nvPr/>
          </p:nvSpPr>
          <p:spPr>
            <a:xfrm>
              <a:off x="4320415" y="3478571"/>
              <a:ext cx="26048" cy="22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2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09" y="705"/>
                    <a:pt x="398" y="737"/>
                    <a:pt x="485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75"/>
                    <a:pt x="697" y="0"/>
                    <a:pt x="492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45"/>
            <p:cNvSpPr/>
            <p:nvPr/>
          </p:nvSpPr>
          <p:spPr>
            <a:xfrm>
              <a:off x="4508798" y="2992446"/>
              <a:ext cx="12081" cy="12080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95"/>
                    <a:pt x="1" y="206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206"/>
                  </a:cubicBezTo>
                  <a:cubicBezTo>
                    <a:pt x="397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45"/>
            <p:cNvSpPr/>
            <p:nvPr/>
          </p:nvSpPr>
          <p:spPr>
            <a:xfrm>
              <a:off x="4755970" y="3740652"/>
              <a:ext cx="12568" cy="13053"/>
            </a:xfrm>
            <a:custGeom>
              <a:avLst/>
              <a:gdLst/>
              <a:ahLst/>
              <a:cxnLst/>
              <a:rect l="l" t="t" r="r" b="b"/>
              <a:pathLst>
                <a:path w="413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3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12" y="333"/>
                    <a:pt x="412" y="223"/>
                  </a:cubicBezTo>
                  <a:cubicBezTo>
                    <a:pt x="412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45"/>
            <p:cNvSpPr/>
            <p:nvPr/>
          </p:nvSpPr>
          <p:spPr>
            <a:xfrm>
              <a:off x="3887780" y="3091217"/>
              <a:ext cx="13024" cy="11228"/>
            </a:xfrm>
            <a:custGeom>
              <a:avLst/>
              <a:gdLst/>
              <a:ahLst/>
              <a:cxnLst/>
              <a:rect l="l" t="t" r="r" b="b"/>
              <a:pathLst>
                <a:path w="428" h="369" extrusionOk="0">
                  <a:moveTo>
                    <a:pt x="238" y="0"/>
                  </a:moveTo>
                  <a:cubicBezTo>
                    <a:pt x="79" y="0"/>
                    <a:pt x="0" y="190"/>
                    <a:pt x="111" y="317"/>
                  </a:cubicBezTo>
                  <a:cubicBezTo>
                    <a:pt x="147" y="353"/>
                    <a:pt x="192" y="369"/>
                    <a:pt x="237" y="369"/>
                  </a:cubicBezTo>
                  <a:cubicBezTo>
                    <a:pt x="333" y="369"/>
                    <a:pt x="428" y="298"/>
                    <a:pt x="428" y="190"/>
                  </a:cubicBezTo>
                  <a:cubicBezTo>
                    <a:pt x="428" y="79"/>
                    <a:pt x="348" y="0"/>
                    <a:pt x="23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45"/>
            <p:cNvSpPr/>
            <p:nvPr/>
          </p:nvSpPr>
          <p:spPr>
            <a:xfrm>
              <a:off x="5264736" y="2993876"/>
              <a:ext cx="13054" cy="13053"/>
            </a:xfrm>
            <a:custGeom>
              <a:avLst/>
              <a:gdLst/>
              <a:ahLst/>
              <a:cxnLst/>
              <a:rect l="l" t="t" r="r" b="b"/>
              <a:pathLst>
                <a:path w="429" h="429" extrusionOk="0">
                  <a:moveTo>
                    <a:pt x="207" y="1"/>
                  </a:moveTo>
                  <a:cubicBezTo>
                    <a:pt x="96" y="1"/>
                    <a:pt x="1" y="96"/>
                    <a:pt x="1" y="207"/>
                  </a:cubicBezTo>
                  <a:cubicBezTo>
                    <a:pt x="1" y="333"/>
                    <a:pt x="96" y="428"/>
                    <a:pt x="207" y="428"/>
                  </a:cubicBezTo>
                  <a:cubicBezTo>
                    <a:pt x="333" y="428"/>
                    <a:pt x="428" y="333"/>
                    <a:pt x="428" y="207"/>
                  </a:cubicBezTo>
                  <a:cubicBezTo>
                    <a:pt x="428" y="96"/>
                    <a:pt x="333" y="1"/>
                    <a:pt x="20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45"/>
            <p:cNvSpPr/>
            <p:nvPr/>
          </p:nvSpPr>
          <p:spPr>
            <a:xfrm>
              <a:off x="4364749" y="3670818"/>
              <a:ext cx="27478" cy="23216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07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16" y="727"/>
                    <a:pt x="414" y="762"/>
                    <a:pt x="511" y="762"/>
                  </a:cubicBezTo>
                  <a:cubicBezTo>
                    <a:pt x="710" y="762"/>
                    <a:pt x="903" y="614"/>
                    <a:pt x="903" y="380"/>
                  </a:cubicBezTo>
                  <a:cubicBezTo>
                    <a:pt x="903" y="174"/>
                    <a:pt x="729" y="0"/>
                    <a:pt x="507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45"/>
            <p:cNvSpPr/>
            <p:nvPr/>
          </p:nvSpPr>
          <p:spPr>
            <a:xfrm>
              <a:off x="4238988" y="3055068"/>
              <a:ext cx="20266" cy="17283"/>
            </a:xfrm>
            <a:custGeom>
              <a:avLst/>
              <a:gdLst/>
              <a:ahLst/>
              <a:cxnLst/>
              <a:rect l="l" t="t" r="r" b="b"/>
              <a:pathLst>
                <a:path w="666" h="568" extrusionOk="0">
                  <a:moveTo>
                    <a:pt x="381" y="1"/>
                  </a:moveTo>
                  <a:cubicBezTo>
                    <a:pt x="128" y="1"/>
                    <a:pt x="1" y="302"/>
                    <a:pt x="191" y="476"/>
                  </a:cubicBezTo>
                  <a:cubicBezTo>
                    <a:pt x="249" y="539"/>
                    <a:pt x="321" y="567"/>
                    <a:pt x="391" y="567"/>
                  </a:cubicBezTo>
                  <a:cubicBezTo>
                    <a:pt x="532" y="567"/>
                    <a:pt x="666" y="455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45"/>
            <p:cNvSpPr/>
            <p:nvPr/>
          </p:nvSpPr>
          <p:spPr>
            <a:xfrm>
              <a:off x="4697182" y="3302725"/>
              <a:ext cx="17862" cy="17861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302" y="0"/>
                  </a:moveTo>
                  <a:cubicBezTo>
                    <a:pt x="127" y="0"/>
                    <a:pt x="1" y="127"/>
                    <a:pt x="1" y="285"/>
                  </a:cubicBezTo>
                  <a:cubicBezTo>
                    <a:pt x="1" y="444"/>
                    <a:pt x="127" y="586"/>
                    <a:pt x="302" y="586"/>
                  </a:cubicBezTo>
                  <a:cubicBezTo>
                    <a:pt x="460" y="586"/>
                    <a:pt x="587" y="444"/>
                    <a:pt x="587" y="285"/>
                  </a:cubicBezTo>
                  <a:cubicBezTo>
                    <a:pt x="587" y="127"/>
                    <a:pt x="460" y="0"/>
                    <a:pt x="3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45"/>
            <p:cNvSpPr/>
            <p:nvPr/>
          </p:nvSpPr>
          <p:spPr>
            <a:xfrm>
              <a:off x="4775383" y="3558051"/>
              <a:ext cx="32651" cy="27993"/>
            </a:xfrm>
            <a:custGeom>
              <a:avLst/>
              <a:gdLst/>
              <a:ahLst/>
              <a:cxnLst/>
              <a:rect l="l" t="t" r="r" b="b"/>
              <a:pathLst>
                <a:path w="1073" h="920" extrusionOk="0">
                  <a:moveTo>
                    <a:pt x="639" y="0"/>
                  </a:moveTo>
                  <a:cubicBezTo>
                    <a:pt x="630" y="0"/>
                    <a:pt x="622" y="0"/>
                    <a:pt x="613" y="1"/>
                  </a:cubicBezTo>
                  <a:cubicBezTo>
                    <a:pt x="607" y="1"/>
                    <a:pt x="601" y="1"/>
                    <a:pt x="594" y="1"/>
                  </a:cubicBezTo>
                  <a:cubicBezTo>
                    <a:pt x="195" y="1"/>
                    <a:pt x="0" y="496"/>
                    <a:pt x="281" y="777"/>
                  </a:cubicBezTo>
                  <a:cubicBezTo>
                    <a:pt x="380" y="876"/>
                    <a:pt x="499" y="920"/>
                    <a:pt x="615" y="920"/>
                  </a:cubicBezTo>
                  <a:cubicBezTo>
                    <a:pt x="851" y="920"/>
                    <a:pt x="1072" y="736"/>
                    <a:pt x="1072" y="460"/>
                  </a:cubicBezTo>
                  <a:cubicBezTo>
                    <a:pt x="1072" y="215"/>
                    <a:pt x="880" y="0"/>
                    <a:pt x="63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45"/>
            <p:cNvSpPr/>
            <p:nvPr/>
          </p:nvSpPr>
          <p:spPr>
            <a:xfrm>
              <a:off x="3738406" y="2955476"/>
              <a:ext cx="15458" cy="14118"/>
            </a:xfrm>
            <a:custGeom>
              <a:avLst/>
              <a:gdLst/>
              <a:ahLst/>
              <a:cxnLst/>
              <a:rect l="l" t="t" r="r" b="b"/>
              <a:pathLst>
                <a:path w="508" h="464" extrusionOk="0">
                  <a:moveTo>
                    <a:pt x="254" y="0"/>
                  </a:moveTo>
                  <a:cubicBezTo>
                    <a:pt x="127" y="0"/>
                    <a:pt x="1" y="83"/>
                    <a:pt x="17" y="249"/>
                  </a:cubicBezTo>
                  <a:cubicBezTo>
                    <a:pt x="32" y="392"/>
                    <a:pt x="143" y="463"/>
                    <a:pt x="254" y="463"/>
                  </a:cubicBezTo>
                  <a:cubicBezTo>
                    <a:pt x="365" y="463"/>
                    <a:pt x="476" y="392"/>
                    <a:pt x="492" y="249"/>
                  </a:cubicBezTo>
                  <a:cubicBezTo>
                    <a:pt x="507" y="83"/>
                    <a:pt x="381" y="0"/>
                    <a:pt x="254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45"/>
            <p:cNvSpPr/>
            <p:nvPr/>
          </p:nvSpPr>
          <p:spPr>
            <a:xfrm>
              <a:off x="4710205" y="3694401"/>
              <a:ext cx="13024" cy="11258"/>
            </a:xfrm>
            <a:custGeom>
              <a:avLst/>
              <a:gdLst/>
              <a:ahLst/>
              <a:cxnLst/>
              <a:rect l="l" t="t" r="r" b="b"/>
              <a:pathLst>
                <a:path w="428" h="370" extrusionOk="0">
                  <a:moveTo>
                    <a:pt x="238" y="1"/>
                  </a:moveTo>
                  <a:cubicBezTo>
                    <a:pt x="79" y="1"/>
                    <a:pt x="0" y="207"/>
                    <a:pt x="111" y="318"/>
                  </a:cubicBezTo>
                  <a:cubicBezTo>
                    <a:pt x="147" y="353"/>
                    <a:pt x="192" y="369"/>
                    <a:pt x="238" y="369"/>
                  </a:cubicBezTo>
                  <a:cubicBezTo>
                    <a:pt x="333" y="369"/>
                    <a:pt x="428" y="298"/>
                    <a:pt x="428" y="191"/>
                  </a:cubicBezTo>
                  <a:cubicBezTo>
                    <a:pt x="428" y="80"/>
                    <a:pt x="349" y="1"/>
                    <a:pt x="23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45"/>
            <p:cNvSpPr/>
            <p:nvPr/>
          </p:nvSpPr>
          <p:spPr>
            <a:xfrm>
              <a:off x="3980770" y="2796822"/>
              <a:ext cx="15428" cy="13358"/>
            </a:xfrm>
            <a:custGeom>
              <a:avLst/>
              <a:gdLst/>
              <a:ahLst/>
              <a:cxnLst/>
              <a:rect l="l" t="t" r="r" b="b"/>
              <a:pathLst>
                <a:path w="507" h="439" extrusionOk="0">
                  <a:moveTo>
                    <a:pt x="285" y="1"/>
                  </a:moveTo>
                  <a:cubicBezTo>
                    <a:pt x="95" y="1"/>
                    <a:pt x="0" y="238"/>
                    <a:pt x="127" y="381"/>
                  </a:cubicBezTo>
                  <a:cubicBezTo>
                    <a:pt x="171" y="421"/>
                    <a:pt x="225" y="439"/>
                    <a:pt x="279" y="439"/>
                  </a:cubicBezTo>
                  <a:cubicBezTo>
                    <a:pt x="395" y="439"/>
                    <a:pt x="507" y="353"/>
                    <a:pt x="507" y="223"/>
                  </a:cubicBezTo>
                  <a:cubicBezTo>
                    <a:pt x="507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45"/>
            <p:cNvSpPr/>
            <p:nvPr/>
          </p:nvSpPr>
          <p:spPr>
            <a:xfrm>
              <a:off x="4412431" y="3150461"/>
              <a:ext cx="32804" cy="28145"/>
            </a:xfrm>
            <a:custGeom>
              <a:avLst/>
              <a:gdLst/>
              <a:ahLst/>
              <a:cxnLst/>
              <a:rect l="l" t="t" r="r" b="b"/>
              <a:pathLst>
                <a:path w="1078" h="925" extrusionOk="0">
                  <a:moveTo>
                    <a:pt x="618" y="1"/>
                  </a:moveTo>
                  <a:cubicBezTo>
                    <a:pt x="207" y="1"/>
                    <a:pt x="1" y="492"/>
                    <a:pt x="302" y="792"/>
                  </a:cubicBezTo>
                  <a:cubicBezTo>
                    <a:pt x="393" y="884"/>
                    <a:pt x="505" y="925"/>
                    <a:pt x="616" y="925"/>
                  </a:cubicBezTo>
                  <a:cubicBezTo>
                    <a:pt x="851" y="925"/>
                    <a:pt x="1078" y="740"/>
                    <a:pt x="1078" y="460"/>
                  </a:cubicBezTo>
                  <a:cubicBezTo>
                    <a:pt x="1078" y="207"/>
                    <a:pt x="872" y="1"/>
                    <a:pt x="61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45"/>
            <p:cNvSpPr/>
            <p:nvPr/>
          </p:nvSpPr>
          <p:spPr>
            <a:xfrm>
              <a:off x="3453442" y="2931741"/>
              <a:ext cx="3134" cy="2556"/>
            </a:xfrm>
            <a:custGeom>
              <a:avLst/>
              <a:gdLst/>
              <a:ahLst/>
              <a:cxnLst/>
              <a:rect l="l" t="t" r="r" b="b"/>
              <a:pathLst>
                <a:path w="103" h="84" extrusionOk="0">
                  <a:moveTo>
                    <a:pt x="50" y="0"/>
                  </a:moveTo>
                  <a:cubicBezTo>
                    <a:pt x="24" y="0"/>
                    <a:pt x="0" y="16"/>
                    <a:pt x="8" y="48"/>
                  </a:cubicBezTo>
                  <a:cubicBezTo>
                    <a:pt x="8" y="61"/>
                    <a:pt x="18" y="84"/>
                    <a:pt x="39" y="84"/>
                  </a:cubicBezTo>
                  <a:cubicBezTo>
                    <a:pt x="44" y="84"/>
                    <a:pt x="49" y="83"/>
                    <a:pt x="56" y="79"/>
                  </a:cubicBezTo>
                  <a:cubicBezTo>
                    <a:pt x="71" y="79"/>
                    <a:pt x="103" y="64"/>
                    <a:pt x="103" y="48"/>
                  </a:cubicBezTo>
                  <a:cubicBezTo>
                    <a:pt x="103" y="16"/>
                    <a:pt x="75" y="0"/>
                    <a:pt x="5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45"/>
            <p:cNvSpPr/>
            <p:nvPr/>
          </p:nvSpPr>
          <p:spPr>
            <a:xfrm>
              <a:off x="4434126" y="3479058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45"/>
            <p:cNvSpPr/>
            <p:nvPr/>
          </p:nvSpPr>
          <p:spPr>
            <a:xfrm>
              <a:off x="4185038" y="2818517"/>
              <a:ext cx="9190" cy="8702"/>
            </a:xfrm>
            <a:custGeom>
              <a:avLst/>
              <a:gdLst/>
              <a:ahLst/>
              <a:cxnLst/>
              <a:rect l="l" t="t" r="r" b="b"/>
              <a:pathLst>
                <a:path w="302" h="286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80" y="285"/>
                    <a:pt x="143" y="285"/>
                  </a:cubicBezTo>
                  <a:cubicBezTo>
                    <a:pt x="222" y="285"/>
                    <a:pt x="285" y="222"/>
                    <a:pt x="285" y="143"/>
                  </a:cubicBezTo>
                  <a:cubicBezTo>
                    <a:pt x="301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45"/>
            <p:cNvSpPr/>
            <p:nvPr/>
          </p:nvSpPr>
          <p:spPr>
            <a:xfrm>
              <a:off x="4324766" y="3141789"/>
              <a:ext cx="10133" cy="10163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33"/>
                    <a:pt x="174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7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45"/>
            <p:cNvSpPr/>
            <p:nvPr/>
          </p:nvSpPr>
          <p:spPr>
            <a:xfrm>
              <a:off x="5681487" y="3055555"/>
              <a:ext cx="1978" cy="2434"/>
            </a:xfrm>
            <a:custGeom>
              <a:avLst/>
              <a:gdLst/>
              <a:ahLst/>
              <a:cxnLst/>
              <a:rect l="l" t="t" r="r" b="b"/>
              <a:pathLst>
                <a:path w="65" h="80" extrusionOk="0">
                  <a:moveTo>
                    <a:pt x="33" y="1"/>
                  </a:moveTo>
                  <a:cubicBezTo>
                    <a:pt x="17" y="1"/>
                    <a:pt x="1" y="16"/>
                    <a:pt x="1" y="32"/>
                  </a:cubicBezTo>
                  <a:cubicBezTo>
                    <a:pt x="1" y="64"/>
                    <a:pt x="17" y="80"/>
                    <a:pt x="33" y="80"/>
                  </a:cubicBezTo>
                  <a:cubicBezTo>
                    <a:pt x="48" y="80"/>
                    <a:pt x="64" y="64"/>
                    <a:pt x="64" y="32"/>
                  </a:cubicBezTo>
                  <a:cubicBezTo>
                    <a:pt x="64" y="16"/>
                    <a:pt x="48" y="1"/>
                    <a:pt x="33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45"/>
            <p:cNvSpPr/>
            <p:nvPr/>
          </p:nvSpPr>
          <p:spPr>
            <a:xfrm>
              <a:off x="4848473" y="3106614"/>
              <a:ext cx="13511" cy="11258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4" y="1"/>
                  </a:moveTo>
                  <a:cubicBezTo>
                    <a:pt x="95" y="1"/>
                    <a:pt x="0" y="207"/>
                    <a:pt x="127" y="318"/>
                  </a:cubicBezTo>
                  <a:cubicBezTo>
                    <a:pt x="163" y="353"/>
                    <a:pt x="208" y="369"/>
                    <a:pt x="254" y="369"/>
                  </a:cubicBezTo>
                  <a:cubicBezTo>
                    <a:pt x="349" y="369"/>
                    <a:pt x="444" y="298"/>
                    <a:pt x="444" y="191"/>
                  </a:cubicBezTo>
                  <a:cubicBezTo>
                    <a:pt x="428" y="80"/>
                    <a:pt x="349" y="1"/>
                    <a:pt x="254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45"/>
            <p:cNvSpPr/>
            <p:nvPr/>
          </p:nvSpPr>
          <p:spPr>
            <a:xfrm>
              <a:off x="4581066" y="3625024"/>
              <a:ext cx="15945" cy="13662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90" y="428"/>
                    <a:pt x="247" y="449"/>
                    <a:pt x="303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112"/>
                    <a:pt x="412" y="1"/>
                    <a:pt x="30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45"/>
            <p:cNvSpPr/>
            <p:nvPr/>
          </p:nvSpPr>
          <p:spPr>
            <a:xfrm>
              <a:off x="4575893" y="3959859"/>
              <a:ext cx="14850" cy="12749"/>
            </a:xfrm>
            <a:custGeom>
              <a:avLst/>
              <a:gdLst/>
              <a:ahLst/>
              <a:cxnLst/>
              <a:rect l="l" t="t" r="r" b="b"/>
              <a:pathLst>
                <a:path w="488" h="419" extrusionOk="0">
                  <a:moveTo>
                    <a:pt x="278" y="0"/>
                  </a:moveTo>
                  <a:cubicBezTo>
                    <a:pt x="100" y="0"/>
                    <a:pt x="1" y="212"/>
                    <a:pt x="123" y="350"/>
                  </a:cubicBezTo>
                  <a:cubicBezTo>
                    <a:pt x="165" y="397"/>
                    <a:pt x="220" y="418"/>
                    <a:pt x="274" y="418"/>
                  </a:cubicBezTo>
                  <a:cubicBezTo>
                    <a:pt x="382" y="418"/>
                    <a:pt x="487" y="334"/>
                    <a:pt x="487" y="207"/>
                  </a:cubicBezTo>
                  <a:cubicBezTo>
                    <a:pt x="487" y="96"/>
                    <a:pt x="408" y="1"/>
                    <a:pt x="297" y="1"/>
                  </a:cubicBezTo>
                  <a:cubicBezTo>
                    <a:pt x="291" y="1"/>
                    <a:pt x="285" y="0"/>
                    <a:pt x="27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45"/>
            <p:cNvSpPr/>
            <p:nvPr/>
          </p:nvSpPr>
          <p:spPr>
            <a:xfrm>
              <a:off x="4251037" y="2746736"/>
              <a:ext cx="15945" cy="13540"/>
            </a:xfrm>
            <a:custGeom>
              <a:avLst/>
              <a:gdLst/>
              <a:ahLst/>
              <a:cxnLst/>
              <a:rect l="l" t="t" r="r" b="b"/>
              <a:pathLst>
                <a:path w="524" h="445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12" y="0"/>
                    <a:pt x="302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45"/>
            <p:cNvSpPr/>
            <p:nvPr/>
          </p:nvSpPr>
          <p:spPr>
            <a:xfrm>
              <a:off x="4683215" y="3372589"/>
              <a:ext cx="38098" cy="32679"/>
            </a:xfrm>
            <a:custGeom>
              <a:avLst/>
              <a:gdLst/>
              <a:ahLst/>
              <a:cxnLst/>
              <a:rect l="l" t="t" r="r" b="b"/>
              <a:pathLst>
                <a:path w="1252" h="1074" extrusionOk="0">
                  <a:moveTo>
                    <a:pt x="713" y="0"/>
                  </a:moveTo>
                  <a:cubicBezTo>
                    <a:pt x="238" y="0"/>
                    <a:pt x="0" y="586"/>
                    <a:pt x="349" y="918"/>
                  </a:cubicBezTo>
                  <a:cubicBezTo>
                    <a:pt x="456" y="1025"/>
                    <a:pt x="587" y="1073"/>
                    <a:pt x="717" y="1073"/>
                  </a:cubicBezTo>
                  <a:cubicBezTo>
                    <a:pt x="989" y="1073"/>
                    <a:pt x="1251" y="860"/>
                    <a:pt x="1251" y="538"/>
                  </a:cubicBezTo>
                  <a:cubicBezTo>
                    <a:pt x="1251" y="238"/>
                    <a:pt x="1014" y="0"/>
                    <a:pt x="71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45"/>
            <p:cNvSpPr/>
            <p:nvPr/>
          </p:nvSpPr>
          <p:spPr>
            <a:xfrm>
              <a:off x="4292968" y="2776130"/>
              <a:ext cx="12537" cy="11076"/>
            </a:xfrm>
            <a:custGeom>
              <a:avLst/>
              <a:gdLst/>
              <a:ahLst/>
              <a:cxnLst/>
              <a:rect l="l" t="t" r="r" b="b"/>
              <a:pathLst>
                <a:path w="412" h="364" extrusionOk="0">
                  <a:moveTo>
                    <a:pt x="238" y="0"/>
                  </a:moveTo>
                  <a:cubicBezTo>
                    <a:pt x="79" y="0"/>
                    <a:pt x="0" y="190"/>
                    <a:pt x="111" y="301"/>
                  </a:cubicBezTo>
                  <a:cubicBezTo>
                    <a:pt x="149" y="344"/>
                    <a:pt x="197" y="364"/>
                    <a:pt x="243" y="364"/>
                  </a:cubicBezTo>
                  <a:cubicBezTo>
                    <a:pt x="330" y="364"/>
                    <a:pt x="412" y="294"/>
                    <a:pt x="412" y="190"/>
                  </a:cubicBezTo>
                  <a:cubicBezTo>
                    <a:pt x="412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45"/>
            <p:cNvSpPr/>
            <p:nvPr/>
          </p:nvSpPr>
          <p:spPr>
            <a:xfrm>
              <a:off x="5293887" y="3479880"/>
              <a:ext cx="8460" cy="8368"/>
            </a:xfrm>
            <a:custGeom>
              <a:avLst/>
              <a:gdLst/>
              <a:ahLst/>
              <a:cxnLst/>
              <a:rect l="l" t="t" r="r" b="b"/>
              <a:pathLst>
                <a:path w="278" h="275" extrusionOk="0">
                  <a:moveTo>
                    <a:pt x="137" y="1"/>
                  </a:moveTo>
                  <a:cubicBezTo>
                    <a:pt x="68" y="1"/>
                    <a:pt x="1" y="45"/>
                    <a:pt x="9" y="132"/>
                  </a:cubicBezTo>
                  <a:cubicBezTo>
                    <a:pt x="1" y="227"/>
                    <a:pt x="68" y="274"/>
                    <a:pt x="137" y="274"/>
                  </a:cubicBezTo>
                  <a:cubicBezTo>
                    <a:pt x="206" y="274"/>
                    <a:pt x="278" y="227"/>
                    <a:pt x="278" y="132"/>
                  </a:cubicBezTo>
                  <a:cubicBezTo>
                    <a:pt x="278" y="45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45"/>
            <p:cNvSpPr/>
            <p:nvPr/>
          </p:nvSpPr>
          <p:spPr>
            <a:xfrm>
              <a:off x="4305474" y="3578772"/>
              <a:ext cx="33777" cy="28937"/>
            </a:xfrm>
            <a:custGeom>
              <a:avLst/>
              <a:gdLst/>
              <a:ahLst/>
              <a:cxnLst/>
              <a:rect l="l" t="t" r="r" b="b"/>
              <a:pathLst>
                <a:path w="1110" h="951" extrusionOk="0">
                  <a:moveTo>
                    <a:pt x="634" y="1"/>
                  </a:moveTo>
                  <a:cubicBezTo>
                    <a:pt x="223" y="1"/>
                    <a:pt x="1" y="523"/>
                    <a:pt x="302" y="808"/>
                  </a:cubicBezTo>
                  <a:cubicBezTo>
                    <a:pt x="400" y="907"/>
                    <a:pt x="520" y="951"/>
                    <a:pt x="638" y="951"/>
                  </a:cubicBezTo>
                  <a:cubicBezTo>
                    <a:pt x="880" y="951"/>
                    <a:pt x="1109" y="764"/>
                    <a:pt x="1109" y="476"/>
                  </a:cubicBezTo>
                  <a:cubicBezTo>
                    <a:pt x="1109" y="222"/>
                    <a:pt x="903" y="1"/>
                    <a:pt x="634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45"/>
            <p:cNvSpPr/>
            <p:nvPr/>
          </p:nvSpPr>
          <p:spPr>
            <a:xfrm>
              <a:off x="5267323" y="3388960"/>
              <a:ext cx="7090" cy="5112"/>
            </a:xfrm>
            <a:custGeom>
              <a:avLst/>
              <a:gdLst/>
              <a:ahLst/>
              <a:cxnLst/>
              <a:rect l="l" t="t" r="r" b="b"/>
              <a:pathLst>
                <a:path w="233" h="168" extrusionOk="0">
                  <a:moveTo>
                    <a:pt x="122" y="0"/>
                  </a:moveTo>
                  <a:cubicBezTo>
                    <a:pt x="0" y="0"/>
                    <a:pt x="130" y="168"/>
                    <a:pt x="197" y="168"/>
                  </a:cubicBezTo>
                  <a:cubicBezTo>
                    <a:pt x="218" y="168"/>
                    <a:pt x="232" y="152"/>
                    <a:pt x="232" y="111"/>
                  </a:cubicBezTo>
                  <a:cubicBezTo>
                    <a:pt x="232" y="48"/>
                    <a:pt x="185" y="0"/>
                    <a:pt x="1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45"/>
            <p:cNvSpPr/>
            <p:nvPr/>
          </p:nvSpPr>
          <p:spPr>
            <a:xfrm>
              <a:off x="3746592" y="3679004"/>
              <a:ext cx="6786" cy="6298"/>
            </a:xfrm>
            <a:custGeom>
              <a:avLst/>
              <a:gdLst/>
              <a:ahLst/>
              <a:cxnLst/>
              <a:rect l="l" t="t" r="r" b="b"/>
              <a:pathLst>
                <a:path w="223" h="207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59"/>
                    <a:pt x="48" y="206"/>
                    <a:pt x="112" y="206"/>
                  </a:cubicBezTo>
                  <a:cubicBezTo>
                    <a:pt x="175" y="206"/>
                    <a:pt x="223" y="159"/>
                    <a:pt x="223" y="111"/>
                  </a:cubicBezTo>
                  <a:cubicBezTo>
                    <a:pt x="223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45"/>
            <p:cNvSpPr/>
            <p:nvPr/>
          </p:nvSpPr>
          <p:spPr>
            <a:xfrm>
              <a:off x="4247660" y="3570587"/>
              <a:ext cx="11137" cy="10072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207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7" y="317"/>
                    <a:pt x="166" y="331"/>
                    <a:pt x="205" y="331"/>
                  </a:cubicBezTo>
                  <a:cubicBezTo>
                    <a:pt x="286" y="331"/>
                    <a:pt x="365" y="271"/>
                    <a:pt x="365" y="175"/>
                  </a:cubicBezTo>
                  <a:cubicBezTo>
                    <a:pt x="365" y="80"/>
                    <a:pt x="302" y="1"/>
                    <a:pt x="20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45"/>
            <p:cNvSpPr/>
            <p:nvPr/>
          </p:nvSpPr>
          <p:spPr>
            <a:xfrm>
              <a:off x="5022403" y="3228997"/>
              <a:ext cx="16402" cy="16887"/>
            </a:xfrm>
            <a:custGeom>
              <a:avLst/>
              <a:gdLst/>
              <a:ahLst/>
              <a:cxnLst/>
              <a:rect l="l" t="t" r="r" b="b"/>
              <a:pathLst>
                <a:path w="539" h="555" extrusionOk="0">
                  <a:moveTo>
                    <a:pt x="270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28"/>
                    <a:pt x="127" y="555"/>
                    <a:pt x="270" y="555"/>
                  </a:cubicBezTo>
                  <a:cubicBezTo>
                    <a:pt x="428" y="555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45"/>
            <p:cNvSpPr/>
            <p:nvPr/>
          </p:nvSpPr>
          <p:spPr>
            <a:xfrm>
              <a:off x="3852118" y="3503614"/>
              <a:ext cx="17376" cy="17374"/>
            </a:xfrm>
            <a:custGeom>
              <a:avLst/>
              <a:gdLst/>
              <a:ahLst/>
              <a:cxnLst/>
              <a:rect l="l" t="t" r="r" b="b"/>
              <a:pathLst>
                <a:path w="571" h="571" extrusionOk="0">
                  <a:moveTo>
                    <a:pt x="285" y="1"/>
                  </a:moveTo>
                  <a:cubicBezTo>
                    <a:pt x="127" y="1"/>
                    <a:pt x="0" y="127"/>
                    <a:pt x="0" y="286"/>
                  </a:cubicBezTo>
                  <a:cubicBezTo>
                    <a:pt x="0" y="444"/>
                    <a:pt x="127" y="571"/>
                    <a:pt x="285" y="571"/>
                  </a:cubicBezTo>
                  <a:cubicBezTo>
                    <a:pt x="444" y="571"/>
                    <a:pt x="570" y="444"/>
                    <a:pt x="570" y="286"/>
                  </a:cubicBezTo>
                  <a:cubicBezTo>
                    <a:pt x="570" y="127"/>
                    <a:pt x="444" y="1"/>
                    <a:pt x="285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45"/>
            <p:cNvSpPr/>
            <p:nvPr/>
          </p:nvSpPr>
          <p:spPr>
            <a:xfrm>
              <a:off x="5588710" y="3235265"/>
              <a:ext cx="4169" cy="2891"/>
            </a:xfrm>
            <a:custGeom>
              <a:avLst/>
              <a:gdLst/>
              <a:ahLst/>
              <a:cxnLst/>
              <a:rect l="l" t="t" r="r" b="b"/>
              <a:pathLst>
                <a:path w="137" h="95" extrusionOk="0">
                  <a:moveTo>
                    <a:pt x="73" y="0"/>
                  </a:moveTo>
                  <a:cubicBezTo>
                    <a:pt x="0" y="0"/>
                    <a:pt x="77" y="94"/>
                    <a:pt x="116" y="94"/>
                  </a:cubicBezTo>
                  <a:cubicBezTo>
                    <a:pt x="128" y="94"/>
                    <a:pt x="136" y="86"/>
                    <a:pt x="136" y="64"/>
                  </a:cubicBezTo>
                  <a:cubicBezTo>
                    <a:pt x="136" y="32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45"/>
            <p:cNvSpPr/>
            <p:nvPr/>
          </p:nvSpPr>
          <p:spPr>
            <a:xfrm>
              <a:off x="4195627" y="3440505"/>
              <a:ext cx="25105" cy="21482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49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45"/>
            <p:cNvSpPr/>
            <p:nvPr/>
          </p:nvSpPr>
          <p:spPr>
            <a:xfrm>
              <a:off x="4364262" y="2783342"/>
              <a:ext cx="10164" cy="9128"/>
            </a:xfrm>
            <a:custGeom>
              <a:avLst/>
              <a:gdLst/>
              <a:ahLst/>
              <a:cxnLst/>
              <a:rect l="l" t="t" r="r" b="b"/>
              <a:pathLst>
                <a:path w="334" h="300" extrusionOk="0">
                  <a:moveTo>
                    <a:pt x="191" y="1"/>
                  </a:moveTo>
                  <a:cubicBezTo>
                    <a:pt x="64" y="1"/>
                    <a:pt x="1" y="159"/>
                    <a:pt x="96" y="254"/>
                  </a:cubicBezTo>
                  <a:cubicBezTo>
                    <a:pt x="127" y="285"/>
                    <a:pt x="163" y="299"/>
                    <a:pt x="197" y="299"/>
                  </a:cubicBezTo>
                  <a:cubicBezTo>
                    <a:pt x="269" y="299"/>
                    <a:pt x="333" y="239"/>
                    <a:pt x="333" y="143"/>
                  </a:cubicBezTo>
                  <a:cubicBezTo>
                    <a:pt x="333" y="80"/>
                    <a:pt x="270" y="1"/>
                    <a:pt x="19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45"/>
            <p:cNvSpPr/>
            <p:nvPr/>
          </p:nvSpPr>
          <p:spPr>
            <a:xfrm>
              <a:off x="3901778" y="3032916"/>
              <a:ext cx="6269" cy="4290"/>
            </a:xfrm>
            <a:custGeom>
              <a:avLst/>
              <a:gdLst/>
              <a:ahLst/>
              <a:cxnLst/>
              <a:rect l="l" t="t" r="r" b="b"/>
              <a:pathLst>
                <a:path w="206" h="141" extrusionOk="0">
                  <a:moveTo>
                    <a:pt x="110" y="0"/>
                  </a:moveTo>
                  <a:cubicBezTo>
                    <a:pt x="1" y="0"/>
                    <a:pt x="116" y="141"/>
                    <a:pt x="175" y="141"/>
                  </a:cubicBezTo>
                  <a:cubicBezTo>
                    <a:pt x="192" y="141"/>
                    <a:pt x="205" y="128"/>
                    <a:pt x="205" y="95"/>
                  </a:cubicBezTo>
                  <a:cubicBezTo>
                    <a:pt x="205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45"/>
            <p:cNvSpPr/>
            <p:nvPr/>
          </p:nvSpPr>
          <p:spPr>
            <a:xfrm>
              <a:off x="4914472" y="3508452"/>
              <a:ext cx="32804" cy="27780"/>
            </a:xfrm>
            <a:custGeom>
              <a:avLst/>
              <a:gdLst/>
              <a:ahLst/>
              <a:cxnLst/>
              <a:rect l="l" t="t" r="r" b="b"/>
              <a:pathLst>
                <a:path w="1078" h="913" extrusionOk="0">
                  <a:moveTo>
                    <a:pt x="618" y="0"/>
                  </a:moveTo>
                  <a:cubicBezTo>
                    <a:pt x="206" y="0"/>
                    <a:pt x="1" y="491"/>
                    <a:pt x="301" y="776"/>
                  </a:cubicBezTo>
                  <a:cubicBezTo>
                    <a:pt x="395" y="870"/>
                    <a:pt x="511" y="912"/>
                    <a:pt x="625" y="912"/>
                  </a:cubicBezTo>
                  <a:cubicBezTo>
                    <a:pt x="856" y="912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45"/>
            <p:cNvSpPr/>
            <p:nvPr/>
          </p:nvSpPr>
          <p:spPr>
            <a:xfrm>
              <a:off x="5085999" y="3467009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80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80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45"/>
            <p:cNvSpPr/>
            <p:nvPr/>
          </p:nvSpPr>
          <p:spPr>
            <a:xfrm>
              <a:off x="4508798" y="3447261"/>
              <a:ext cx="22670" cy="22668"/>
            </a:xfrm>
            <a:custGeom>
              <a:avLst/>
              <a:gdLst/>
              <a:ahLst/>
              <a:cxnLst/>
              <a:rect l="l" t="t" r="r" b="b"/>
              <a:pathLst>
                <a:path w="745" h="745" extrusionOk="0">
                  <a:moveTo>
                    <a:pt x="381" y="0"/>
                  </a:moveTo>
                  <a:cubicBezTo>
                    <a:pt x="175" y="0"/>
                    <a:pt x="1" y="159"/>
                    <a:pt x="1" y="364"/>
                  </a:cubicBezTo>
                  <a:cubicBezTo>
                    <a:pt x="1" y="586"/>
                    <a:pt x="175" y="744"/>
                    <a:pt x="381" y="744"/>
                  </a:cubicBezTo>
                  <a:cubicBezTo>
                    <a:pt x="587" y="744"/>
                    <a:pt x="745" y="586"/>
                    <a:pt x="745" y="364"/>
                  </a:cubicBezTo>
                  <a:cubicBezTo>
                    <a:pt x="745" y="159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45"/>
            <p:cNvSpPr/>
            <p:nvPr/>
          </p:nvSpPr>
          <p:spPr>
            <a:xfrm>
              <a:off x="5147190" y="2781425"/>
              <a:ext cx="12081" cy="11593"/>
            </a:xfrm>
            <a:custGeom>
              <a:avLst/>
              <a:gdLst/>
              <a:ahLst/>
              <a:cxnLst/>
              <a:rect l="l" t="t" r="r" b="b"/>
              <a:pathLst>
                <a:path w="397" h="381" extrusionOk="0">
                  <a:moveTo>
                    <a:pt x="206" y="0"/>
                  </a:moveTo>
                  <a:cubicBezTo>
                    <a:pt x="95" y="0"/>
                    <a:pt x="0" y="79"/>
                    <a:pt x="0" y="190"/>
                  </a:cubicBezTo>
                  <a:cubicBezTo>
                    <a:pt x="0" y="301"/>
                    <a:pt x="95" y="380"/>
                    <a:pt x="206" y="380"/>
                  </a:cubicBezTo>
                  <a:cubicBezTo>
                    <a:pt x="301" y="380"/>
                    <a:pt x="396" y="301"/>
                    <a:pt x="396" y="190"/>
                  </a:cubicBezTo>
                  <a:cubicBezTo>
                    <a:pt x="396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45"/>
            <p:cNvSpPr/>
            <p:nvPr/>
          </p:nvSpPr>
          <p:spPr>
            <a:xfrm>
              <a:off x="4956403" y="3081084"/>
              <a:ext cx="13998" cy="13997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49"/>
                    <a:pt x="95" y="460"/>
                    <a:pt x="222" y="460"/>
                  </a:cubicBezTo>
                  <a:cubicBezTo>
                    <a:pt x="349" y="460"/>
                    <a:pt x="459" y="349"/>
                    <a:pt x="459" y="222"/>
                  </a:cubicBezTo>
                  <a:cubicBezTo>
                    <a:pt x="459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45"/>
            <p:cNvSpPr/>
            <p:nvPr/>
          </p:nvSpPr>
          <p:spPr>
            <a:xfrm>
              <a:off x="3958101" y="3365834"/>
              <a:ext cx="26535" cy="22425"/>
            </a:xfrm>
            <a:custGeom>
              <a:avLst/>
              <a:gdLst/>
              <a:ahLst/>
              <a:cxnLst/>
              <a:rect l="l" t="t" r="r" b="b"/>
              <a:pathLst>
                <a:path w="872" h="737" extrusionOk="0">
                  <a:moveTo>
                    <a:pt x="508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14" y="704"/>
                    <a:pt x="406" y="737"/>
                    <a:pt x="496" y="737"/>
                  </a:cubicBezTo>
                  <a:cubicBezTo>
                    <a:pt x="688" y="737"/>
                    <a:pt x="872" y="591"/>
                    <a:pt x="872" y="365"/>
                  </a:cubicBezTo>
                  <a:cubicBezTo>
                    <a:pt x="872" y="159"/>
                    <a:pt x="713" y="0"/>
                    <a:pt x="50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45"/>
            <p:cNvSpPr/>
            <p:nvPr/>
          </p:nvSpPr>
          <p:spPr>
            <a:xfrm>
              <a:off x="4649013" y="3303212"/>
              <a:ext cx="17862" cy="17831"/>
            </a:xfrm>
            <a:custGeom>
              <a:avLst/>
              <a:gdLst/>
              <a:ahLst/>
              <a:cxnLst/>
              <a:rect l="l" t="t" r="r" b="b"/>
              <a:pathLst>
                <a:path w="587" h="586" extrusionOk="0">
                  <a:moveTo>
                    <a:pt x="301" y="0"/>
                  </a:moveTo>
                  <a:cubicBezTo>
                    <a:pt x="143" y="0"/>
                    <a:pt x="0" y="143"/>
                    <a:pt x="0" y="301"/>
                  </a:cubicBezTo>
                  <a:cubicBezTo>
                    <a:pt x="0" y="459"/>
                    <a:pt x="143" y="586"/>
                    <a:pt x="301" y="586"/>
                  </a:cubicBezTo>
                  <a:cubicBezTo>
                    <a:pt x="459" y="586"/>
                    <a:pt x="586" y="459"/>
                    <a:pt x="586" y="301"/>
                  </a:cubicBezTo>
                  <a:cubicBezTo>
                    <a:pt x="586" y="143"/>
                    <a:pt x="459" y="0"/>
                    <a:pt x="301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45"/>
            <p:cNvSpPr/>
            <p:nvPr/>
          </p:nvSpPr>
          <p:spPr>
            <a:xfrm>
              <a:off x="4264548" y="3477111"/>
              <a:ext cx="13511" cy="11258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3" y="1"/>
                  </a:moveTo>
                  <a:cubicBezTo>
                    <a:pt x="95" y="1"/>
                    <a:pt x="0" y="191"/>
                    <a:pt x="127" y="318"/>
                  </a:cubicBezTo>
                  <a:cubicBezTo>
                    <a:pt x="162" y="353"/>
                    <a:pt x="208" y="369"/>
                    <a:pt x="253" y="369"/>
                  </a:cubicBezTo>
                  <a:cubicBezTo>
                    <a:pt x="349" y="369"/>
                    <a:pt x="443" y="298"/>
                    <a:pt x="443" y="191"/>
                  </a:cubicBezTo>
                  <a:cubicBezTo>
                    <a:pt x="443" y="80"/>
                    <a:pt x="364" y="1"/>
                    <a:pt x="253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45"/>
            <p:cNvSpPr/>
            <p:nvPr/>
          </p:nvSpPr>
          <p:spPr>
            <a:xfrm>
              <a:off x="4838340" y="3145045"/>
              <a:ext cx="10650" cy="10528"/>
            </a:xfrm>
            <a:custGeom>
              <a:avLst/>
              <a:gdLst/>
              <a:ahLst/>
              <a:cxnLst/>
              <a:rect l="l" t="t" r="r" b="b"/>
              <a:pathLst>
                <a:path w="350" h="346" extrusionOk="0">
                  <a:moveTo>
                    <a:pt x="175" y="1"/>
                  </a:moveTo>
                  <a:cubicBezTo>
                    <a:pt x="88" y="1"/>
                    <a:pt x="1" y="60"/>
                    <a:pt x="1" y="179"/>
                  </a:cubicBezTo>
                  <a:cubicBezTo>
                    <a:pt x="1" y="290"/>
                    <a:pt x="88" y="345"/>
                    <a:pt x="175" y="345"/>
                  </a:cubicBezTo>
                  <a:cubicBezTo>
                    <a:pt x="262" y="345"/>
                    <a:pt x="349" y="290"/>
                    <a:pt x="349" y="179"/>
                  </a:cubicBezTo>
                  <a:cubicBezTo>
                    <a:pt x="349" y="60"/>
                    <a:pt x="262" y="1"/>
                    <a:pt x="1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45"/>
            <p:cNvSpPr/>
            <p:nvPr/>
          </p:nvSpPr>
          <p:spPr>
            <a:xfrm>
              <a:off x="4334868" y="3301752"/>
              <a:ext cx="14485" cy="12414"/>
            </a:xfrm>
            <a:custGeom>
              <a:avLst/>
              <a:gdLst/>
              <a:ahLst/>
              <a:cxnLst/>
              <a:rect l="l" t="t" r="r" b="b"/>
              <a:pathLst>
                <a:path w="476" h="408" extrusionOk="0">
                  <a:moveTo>
                    <a:pt x="270" y="1"/>
                  </a:moveTo>
                  <a:cubicBezTo>
                    <a:pt x="96" y="1"/>
                    <a:pt x="1" y="222"/>
                    <a:pt x="127" y="349"/>
                  </a:cubicBezTo>
                  <a:cubicBezTo>
                    <a:pt x="168" y="389"/>
                    <a:pt x="218" y="407"/>
                    <a:pt x="267" y="407"/>
                  </a:cubicBezTo>
                  <a:cubicBezTo>
                    <a:pt x="373" y="407"/>
                    <a:pt x="476" y="325"/>
                    <a:pt x="476" y="206"/>
                  </a:cubicBezTo>
                  <a:cubicBezTo>
                    <a:pt x="476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45"/>
            <p:cNvSpPr/>
            <p:nvPr/>
          </p:nvSpPr>
          <p:spPr>
            <a:xfrm>
              <a:off x="4815214" y="3050747"/>
              <a:ext cx="22701" cy="18895"/>
            </a:xfrm>
            <a:custGeom>
              <a:avLst/>
              <a:gdLst/>
              <a:ahLst/>
              <a:cxnLst/>
              <a:rect l="l" t="t" r="r" b="b"/>
              <a:pathLst>
                <a:path w="746" h="621" extrusionOk="0">
                  <a:moveTo>
                    <a:pt x="428" y="0"/>
                  </a:moveTo>
                  <a:cubicBezTo>
                    <a:pt x="143" y="0"/>
                    <a:pt x="1" y="333"/>
                    <a:pt x="207" y="523"/>
                  </a:cubicBezTo>
                  <a:cubicBezTo>
                    <a:pt x="269" y="591"/>
                    <a:pt x="349" y="621"/>
                    <a:pt x="428" y="621"/>
                  </a:cubicBezTo>
                  <a:cubicBezTo>
                    <a:pt x="589" y="621"/>
                    <a:pt x="745" y="497"/>
                    <a:pt x="745" y="317"/>
                  </a:cubicBezTo>
                  <a:cubicBezTo>
                    <a:pt x="745" y="143"/>
                    <a:pt x="603" y="0"/>
                    <a:pt x="42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45"/>
            <p:cNvSpPr/>
            <p:nvPr/>
          </p:nvSpPr>
          <p:spPr>
            <a:xfrm>
              <a:off x="3617970" y="3074573"/>
              <a:ext cx="4351" cy="4016"/>
            </a:xfrm>
            <a:custGeom>
              <a:avLst/>
              <a:gdLst/>
              <a:ahLst/>
              <a:cxnLst/>
              <a:rect l="l" t="t" r="r" b="b"/>
              <a:pathLst>
                <a:path w="143" h="132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cubicBezTo>
                    <a:pt x="0" y="112"/>
                    <a:pt x="36" y="132"/>
                    <a:pt x="72" y="132"/>
                  </a:cubicBezTo>
                  <a:cubicBezTo>
                    <a:pt x="107" y="132"/>
                    <a:pt x="143" y="112"/>
                    <a:pt x="143" y="72"/>
                  </a:cubicBezTo>
                  <a:cubicBezTo>
                    <a:pt x="143" y="25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45"/>
            <p:cNvSpPr/>
            <p:nvPr/>
          </p:nvSpPr>
          <p:spPr>
            <a:xfrm>
              <a:off x="4482782" y="3276709"/>
              <a:ext cx="22670" cy="19839"/>
            </a:xfrm>
            <a:custGeom>
              <a:avLst/>
              <a:gdLst/>
              <a:ahLst/>
              <a:cxnLst/>
              <a:rect l="l" t="t" r="r" b="b"/>
              <a:pathLst>
                <a:path w="745" h="652" extrusionOk="0">
                  <a:moveTo>
                    <a:pt x="428" y="0"/>
                  </a:moveTo>
                  <a:cubicBezTo>
                    <a:pt x="143" y="0"/>
                    <a:pt x="1" y="348"/>
                    <a:pt x="207" y="554"/>
                  </a:cubicBezTo>
                  <a:cubicBezTo>
                    <a:pt x="269" y="622"/>
                    <a:pt x="348" y="652"/>
                    <a:pt x="426" y="652"/>
                  </a:cubicBezTo>
                  <a:cubicBezTo>
                    <a:pt x="587" y="652"/>
                    <a:pt x="745" y="524"/>
                    <a:pt x="745" y="333"/>
                  </a:cubicBezTo>
                  <a:cubicBezTo>
                    <a:pt x="745" y="143"/>
                    <a:pt x="602" y="0"/>
                    <a:pt x="42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45"/>
            <p:cNvSpPr/>
            <p:nvPr/>
          </p:nvSpPr>
          <p:spPr>
            <a:xfrm>
              <a:off x="5410246" y="2973185"/>
              <a:ext cx="10133" cy="8641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4" y="0"/>
                    <a:pt x="0" y="158"/>
                    <a:pt x="95" y="238"/>
                  </a:cubicBezTo>
                  <a:cubicBezTo>
                    <a:pt x="122" y="269"/>
                    <a:pt x="157" y="283"/>
                    <a:pt x="192" y="283"/>
                  </a:cubicBezTo>
                  <a:cubicBezTo>
                    <a:pt x="263" y="283"/>
                    <a:pt x="333" y="227"/>
                    <a:pt x="333" y="143"/>
                  </a:cubicBezTo>
                  <a:cubicBezTo>
                    <a:pt x="333" y="63"/>
                    <a:pt x="270" y="0"/>
                    <a:pt x="190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45"/>
            <p:cNvSpPr/>
            <p:nvPr/>
          </p:nvSpPr>
          <p:spPr>
            <a:xfrm>
              <a:off x="4656225" y="3597090"/>
              <a:ext cx="15458" cy="15457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07"/>
                    <a:pt x="254" y="507"/>
                  </a:cubicBezTo>
                  <a:cubicBezTo>
                    <a:pt x="397" y="507"/>
                    <a:pt x="507" y="396"/>
                    <a:pt x="507" y="254"/>
                  </a:cubicBezTo>
                  <a:cubicBezTo>
                    <a:pt x="507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45"/>
            <p:cNvSpPr/>
            <p:nvPr/>
          </p:nvSpPr>
          <p:spPr>
            <a:xfrm>
              <a:off x="4186955" y="3496402"/>
              <a:ext cx="23157" cy="23642"/>
            </a:xfrm>
            <a:custGeom>
              <a:avLst/>
              <a:gdLst/>
              <a:ahLst/>
              <a:cxnLst/>
              <a:rect l="l" t="t" r="r" b="b"/>
              <a:pathLst>
                <a:path w="761" h="777" extrusionOk="0">
                  <a:moveTo>
                    <a:pt x="381" y="0"/>
                  </a:moveTo>
                  <a:cubicBezTo>
                    <a:pt x="175" y="0"/>
                    <a:pt x="1" y="174"/>
                    <a:pt x="1" y="380"/>
                  </a:cubicBezTo>
                  <a:cubicBezTo>
                    <a:pt x="1" y="602"/>
                    <a:pt x="175" y="776"/>
                    <a:pt x="381" y="776"/>
                  </a:cubicBezTo>
                  <a:cubicBezTo>
                    <a:pt x="587" y="776"/>
                    <a:pt x="761" y="602"/>
                    <a:pt x="761" y="380"/>
                  </a:cubicBezTo>
                  <a:cubicBezTo>
                    <a:pt x="761" y="174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45"/>
            <p:cNvSpPr/>
            <p:nvPr/>
          </p:nvSpPr>
          <p:spPr>
            <a:xfrm>
              <a:off x="4794979" y="3178881"/>
              <a:ext cx="14028" cy="12049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70" y="1"/>
                  </a:moveTo>
                  <a:cubicBezTo>
                    <a:pt x="96" y="1"/>
                    <a:pt x="1" y="207"/>
                    <a:pt x="128" y="333"/>
                  </a:cubicBezTo>
                  <a:cubicBezTo>
                    <a:pt x="170" y="376"/>
                    <a:pt x="222" y="396"/>
                    <a:pt x="272" y="396"/>
                  </a:cubicBezTo>
                  <a:cubicBezTo>
                    <a:pt x="370" y="396"/>
                    <a:pt x="460" y="322"/>
                    <a:pt x="460" y="207"/>
                  </a:cubicBezTo>
                  <a:cubicBezTo>
                    <a:pt x="460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45"/>
            <p:cNvSpPr/>
            <p:nvPr/>
          </p:nvSpPr>
          <p:spPr>
            <a:xfrm>
              <a:off x="4294398" y="3052664"/>
              <a:ext cx="25105" cy="25072"/>
            </a:xfrm>
            <a:custGeom>
              <a:avLst/>
              <a:gdLst/>
              <a:ahLst/>
              <a:cxnLst/>
              <a:rect l="l" t="t" r="r" b="b"/>
              <a:pathLst>
                <a:path w="825" h="824" extrusionOk="0">
                  <a:moveTo>
                    <a:pt x="412" y="1"/>
                  </a:moveTo>
                  <a:cubicBezTo>
                    <a:pt x="191" y="1"/>
                    <a:pt x="1" y="175"/>
                    <a:pt x="1" y="412"/>
                  </a:cubicBezTo>
                  <a:cubicBezTo>
                    <a:pt x="1" y="634"/>
                    <a:pt x="191" y="824"/>
                    <a:pt x="412" y="824"/>
                  </a:cubicBezTo>
                  <a:cubicBezTo>
                    <a:pt x="650" y="824"/>
                    <a:pt x="824" y="634"/>
                    <a:pt x="824" y="412"/>
                  </a:cubicBezTo>
                  <a:cubicBezTo>
                    <a:pt x="824" y="175"/>
                    <a:pt x="650" y="1"/>
                    <a:pt x="41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45"/>
            <p:cNvSpPr/>
            <p:nvPr/>
          </p:nvSpPr>
          <p:spPr>
            <a:xfrm>
              <a:off x="4371017" y="3228510"/>
              <a:ext cx="14485" cy="14483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1"/>
                  </a:moveTo>
                  <a:cubicBezTo>
                    <a:pt x="111" y="1"/>
                    <a:pt x="0" y="96"/>
                    <a:pt x="0" y="238"/>
                  </a:cubicBezTo>
                  <a:cubicBezTo>
                    <a:pt x="0" y="365"/>
                    <a:pt x="111" y="476"/>
                    <a:pt x="238" y="476"/>
                  </a:cubicBezTo>
                  <a:cubicBezTo>
                    <a:pt x="380" y="476"/>
                    <a:pt x="475" y="365"/>
                    <a:pt x="475" y="238"/>
                  </a:cubicBezTo>
                  <a:cubicBezTo>
                    <a:pt x="475" y="96"/>
                    <a:pt x="380" y="1"/>
                    <a:pt x="23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45"/>
            <p:cNvSpPr/>
            <p:nvPr/>
          </p:nvSpPr>
          <p:spPr>
            <a:xfrm>
              <a:off x="4099746" y="3259365"/>
              <a:ext cx="10650" cy="9159"/>
            </a:xfrm>
            <a:custGeom>
              <a:avLst/>
              <a:gdLst/>
              <a:ahLst/>
              <a:cxnLst/>
              <a:rect l="l" t="t" r="r" b="b"/>
              <a:pathLst>
                <a:path w="350" h="301" extrusionOk="0">
                  <a:moveTo>
                    <a:pt x="207" y="0"/>
                  </a:moveTo>
                  <a:cubicBezTo>
                    <a:pt x="1" y="0"/>
                    <a:pt x="1" y="301"/>
                    <a:pt x="207" y="301"/>
                  </a:cubicBezTo>
                  <a:cubicBezTo>
                    <a:pt x="286" y="301"/>
                    <a:pt x="349" y="222"/>
                    <a:pt x="349" y="143"/>
                  </a:cubicBezTo>
                  <a:cubicBezTo>
                    <a:pt x="349" y="63"/>
                    <a:pt x="286" y="0"/>
                    <a:pt x="207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45"/>
            <p:cNvSpPr/>
            <p:nvPr/>
          </p:nvSpPr>
          <p:spPr>
            <a:xfrm>
              <a:off x="4653334" y="3646719"/>
              <a:ext cx="11107" cy="11593"/>
            </a:xfrm>
            <a:custGeom>
              <a:avLst/>
              <a:gdLst/>
              <a:ahLst/>
              <a:cxnLst/>
              <a:rect l="l" t="t" r="r" b="b"/>
              <a:pathLst>
                <a:path w="365" h="381" extrusionOk="0">
                  <a:moveTo>
                    <a:pt x="175" y="0"/>
                  </a:moveTo>
                  <a:cubicBezTo>
                    <a:pt x="80" y="0"/>
                    <a:pt x="1" y="95"/>
                    <a:pt x="1" y="190"/>
                  </a:cubicBezTo>
                  <a:cubicBezTo>
                    <a:pt x="1" y="301"/>
                    <a:pt x="80" y="380"/>
                    <a:pt x="175" y="380"/>
                  </a:cubicBezTo>
                  <a:cubicBezTo>
                    <a:pt x="286" y="380"/>
                    <a:pt x="365" y="301"/>
                    <a:pt x="365" y="190"/>
                  </a:cubicBezTo>
                  <a:cubicBezTo>
                    <a:pt x="365" y="95"/>
                    <a:pt x="286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45"/>
            <p:cNvSpPr/>
            <p:nvPr/>
          </p:nvSpPr>
          <p:spPr>
            <a:xfrm>
              <a:off x="4872085" y="2913423"/>
              <a:ext cx="19779" cy="17405"/>
            </a:xfrm>
            <a:custGeom>
              <a:avLst/>
              <a:gdLst/>
              <a:ahLst/>
              <a:cxnLst/>
              <a:rect l="l" t="t" r="r" b="b"/>
              <a:pathLst>
                <a:path w="650" h="572" extrusionOk="0">
                  <a:moveTo>
                    <a:pt x="364" y="1"/>
                  </a:moveTo>
                  <a:cubicBezTo>
                    <a:pt x="111" y="1"/>
                    <a:pt x="0" y="301"/>
                    <a:pt x="174" y="491"/>
                  </a:cubicBezTo>
                  <a:cubicBezTo>
                    <a:pt x="230" y="547"/>
                    <a:pt x="298" y="572"/>
                    <a:pt x="366" y="572"/>
                  </a:cubicBezTo>
                  <a:cubicBezTo>
                    <a:pt x="510" y="572"/>
                    <a:pt x="649" y="458"/>
                    <a:pt x="649" y="286"/>
                  </a:cubicBezTo>
                  <a:cubicBezTo>
                    <a:pt x="649" y="127"/>
                    <a:pt x="523" y="1"/>
                    <a:pt x="36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45"/>
            <p:cNvSpPr/>
            <p:nvPr/>
          </p:nvSpPr>
          <p:spPr>
            <a:xfrm>
              <a:off x="4937598" y="2881139"/>
              <a:ext cx="8216" cy="7759"/>
            </a:xfrm>
            <a:custGeom>
              <a:avLst/>
              <a:gdLst/>
              <a:ahLst/>
              <a:cxnLst/>
              <a:rect l="l" t="t" r="r" b="b"/>
              <a:pathLst>
                <a:path w="270" h="255" extrusionOk="0">
                  <a:moveTo>
                    <a:pt x="143" y="1"/>
                  </a:moveTo>
                  <a:cubicBezTo>
                    <a:pt x="64" y="1"/>
                    <a:pt x="1" y="48"/>
                    <a:pt x="1" y="127"/>
                  </a:cubicBezTo>
                  <a:cubicBezTo>
                    <a:pt x="1" y="191"/>
                    <a:pt x="64" y="254"/>
                    <a:pt x="143" y="254"/>
                  </a:cubicBezTo>
                  <a:cubicBezTo>
                    <a:pt x="207" y="254"/>
                    <a:pt x="270" y="191"/>
                    <a:pt x="270" y="127"/>
                  </a:cubicBezTo>
                  <a:cubicBezTo>
                    <a:pt x="270" y="48"/>
                    <a:pt x="207" y="1"/>
                    <a:pt x="143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45"/>
            <p:cNvSpPr/>
            <p:nvPr/>
          </p:nvSpPr>
          <p:spPr>
            <a:xfrm>
              <a:off x="4446176" y="3451581"/>
              <a:ext cx="47714" cy="40834"/>
            </a:xfrm>
            <a:custGeom>
              <a:avLst/>
              <a:gdLst/>
              <a:ahLst/>
              <a:cxnLst/>
              <a:rect l="l" t="t" r="r" b="b"/>
              <a:pathLst>
                <a:path w="1568" h="1342" extrusionOk="0">
                  <a:moveTo>
                    <a:pt x="887" y="1"/>
                  </a:moveTo>
                  <a:cubicBezTo>
                    <a:pt x="301" y="1"/>
                    <a:pt x="0" y="729"/>
                    <a:pt x="428" y="1141"/>
                  </a:cubicBezTo>
                  <a:cubicBezTo>
                    <a:pt x="561" y="1279"/>
                    <a:pt x="728" y="1341"/>
                    <a:pt x="893" y="1341"/>
                  </a:cubicBezTo>
                  <a:cubicBezTo>
                    <a:pt x="1235" y="1341"/>
                    <a:pt x="1568" y="1072"/>
                    <a:pt x="1568" y="666"/>
                  </a:cubicBezTo>
                  <a:cubicBezTo>
                    <a:pt x="1568" y="302"/>
                    <a:pt x="1267" y="1"/>
                    <a:pt x="88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45"/>
            <p:cNvSpPr/>
            <p:nvPr/>
          </p:nvSpPr>
          <p:spPr>
            <a:xfrm>
              <a:off x="4265491" y="3608653"/>
              <a:ext cx="12081" cy="10741"/>
            </a:xfrm>
            <a:custGeom>
              <a:avLst/>
              <a:gdLst/>
              <a:ahLst/>
              <a:cxnLst/>
              <a:rect l="l" t="t" r="r" b="b"/>
              <a:pathLst>
                <a:path w="397" h="353" extrusionOk="0">
                  <a:moveTo>
                    <a:pt x="222" y="0"/>
                  </a:moveTo>
                  <a:cubicBezTo>
                    <a:pt x="80" y="0"/>
                    <a:pt x="1" y="190"/>
                    <a:pt x="96" y="301"/>
                  </a:cubicBezTo>
                  <a:cubicBezTo>
                    <a:pt x="131" y="337"/>
                    <a:pt x="175" y="353"/>
                    <a:pt x="218" y="353"/>
                  </a:cubicBezTo>
                  <a:cubicBezTo>
                    <a:pt x="309" y="353"/>
                    <a:pt x="397" y="282"/>
                    <a:pt x="397" y="175"/>
                  </a:cubicBezTo>
                  <a:cubicBezTo>
                    <a:pt x="397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45"/>
            <p:cNvSpPr/>
            <p:nvPr/>
          </p:nvSpPr>
          <p:spPr>
            <a:xfrm>
              <a:off x="5140922" y="3433294"/>
              <a:ext cx="10133" cy="9646"/>
            </a:xfrm>
            <a:custGeom>
              <a:avLst/>
              <a:gdLst/>
              <a:ahLst/>
              <a:cxnLst/>
              <a:rect l="l" t="t" r="r" b="b"/>
              <a:pathLst>
                <a:path w="333" h="317" extrusionOk="0">
                  <a:moveTo>
                    <a:pt x="159" y="0"/>
                  </a:moveTo>
                  <a:cubicBezTo>
                    <a:pt x="80" y="0"/>
                    <a:pt x="0" y="63"/>
                    <a:pt x="0" y="158"/>
                  </a:cubicBezTo>
                  <a:cubicBezTo>
                    <a:pt x="0" y="253"/>
                    <a:pt x="80" y="317"/>
                    <a:pt x="159" y="317"/>
                  </a:cubicBezTo>
                  <a:cubicBezTo>
                    <a:pt x="254" y="317"/>
                    <a:pt x="333" y="253"/>
                    <a:pt x="333" y="158"/>
                  </a:cubicBezTo>
                  <a:cubicBezTo>
                    <a:pt x="333" y="63"/>
                    <a:pt x="254" y="0"/>
                    <a:pt x="15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45"/>
            <p:cNvSpPr/>
            <p:nvPr/>
          </p:nvSpPr>
          <p:spPr>
            <a:xfrm>
              <a:off x="5207896" y="3457850"/>
              <a:ext cx="19293" cy="16461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1"/>
                  </a:moveTo>
                  <a:cubicBezTo>
                    <a:pt x="111" y="1"/>
                    <a:pt x="0" y="286"/>
                    <a:pt x="175" y="460"/>
                  </a:cubicBezTo>
                  <a:cubicBezTo>
                    <a:pt x="226" y="516"/>
                    <a:pt x="291" y="541"/>
                    <a:pt x="357" y="541"/>
                  </a:cubicBezTo>
                  <a:cubicBezTo>
                    <a:pt x="496" y="541"/>
                    <a:pt x="634" y="431"/>
                    <a:pt x="634" y="270"/>
                  </a:cubicBezTo>
                  <a:cubicBezTo>
                    <a:pt x="634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45"/>
            <p:cNvSpPr/>
            <p:nvPr/>
          </p:nvSpPr>
          <p:spPr>
            <a:xfrm>
              <a:off x="3972555" y="3521932"/>
              <a:ext cx="11137" cy="9493"/>
            </a:xfrm>
            <a:custGeom>
              <a:avLst/>
              <a:gdLst/>
              <a:ahLst/>
              <a:cxnLst/>
              <a:rect l="l" t="t" r="r" b="b"/>
              <a:pathLst>
                <a:path w="366" h="312" extrusionOk="0">
                  <a:moveTo>
                    <a:pt x="207" y="0"/>
                  </a:moveTo>
                  <a:cubicBezTo>
                    <a:pt x="64" y="0"/>
                    <a:pt x="1" y="159"/>
                    <a:pt x="96" y="270"/>
                  </a:cubicBezTo>
                  <a:cubicBezTo>
                    <a:pt x="125" y="299"/>
                    <a:pt x="162" y="312"/>
                    <a:pt x="198" y="312"/>
                  </a:cubicBezTo>
                  <a:cubicBezTo>
                    <a:pt x="281" y="312"/>
                    <a:pt x="365" y="247"/>
                    <a:pt x="365" y="159"/>
                  </a:cubicBezTo>
                  <a:cubicBezTo>
                    <a:pt x="365" y="64"/>
                    <a:pt x="286" y="0"/>
                    <a:pt x="20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45"/>
            <p:cNvSpPr/>
            <p:nvPr/>
          </p:nvSpPr>
          <p:spPr>
            <a:xfrm>
              <a:off x="4423994" y="3212140"/>
              <a:ext cx="27509" cy="27476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44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713" y="903"/>
                    <a:pt x="904" y="697"/>
                    <a:pt x="904" y="444"/>
                  </a:cubicBezTo>
                  <a:cubicBezTo>
                    <a:pt x="904" y="206"/>
                    <a:pt x="713" y="0"/>
                    <a:pt x="460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45"/>
            <p:cNvSpPr/>
            <p:nvPr/>
          </p:nvSpPr>
          <p:spPr>
            <a:xfrm>
              <a:off x="4110366" y="3645259"/>
              <a:ext cx="15915" cy="13662"/>
            </a:xfrm>
            <a:custGeom>
              <a:avLst/>
              <a:gdLst/>
              <a:ahLst/>
              <a:cxnLst/>
              <a:rect l="l" t="t" r="r" b="b"/>
              <a:pathLst>
                <a:path w="523" h="449" extrusionOk="0">
                  <a:moveTo>
                    <a:pt x="301" y="1"/>
                  </a:moveTo>
                  <a:cubicBezTo>
                    <a:pt x="95" y="1"/>
                    <a:pt x="0" y="238"/>
                    <a:pt x="143" y="381"/>
                  </a:cubicBezTo>
                  <a:cubicBezTo>
                    <a:pt x="190" y="428"/>
                    <a:pt x="247" y="449"/>
                    <a:pt x="302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96"/>
                    <a:pt x="428" y="1"/>
                    <a:pt x="30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45"/>
            <p:cNvSpPr/>
            <p:nvPr/>
          </p:nvSpPr>
          <p:spPr>
            <a:xfrm>
              <a:off x="4588308" y="3803304"/>
              <a:ext cx="12081" cy="10284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79" y="0"/>
                    <a:pt x="0" y="190"/>
                    <a:pt x="111" y="285"/>
                  </a:cubicBezTo>
                  <a:cubicBezTo>
                    <a:pt x="147" y="322"/>
                    <a:pt x="190" y="337"/>
                    <a:pt x="232" y="337"/>
                  </a:cubicBezTo>
                  <a:cubicBezTo>
                    <a:pt x="317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45"/>
            <p:cNvSpPr/>
            <p:nvPr/>
          </p:nvSpPr>
          <p:spPr>
            <a:xfrm>
              <a:off x="3960992" y="3137955"/>
              <a:ext cx="7273" cy="7242"/>
            </a:xfrm>
            <a:custGeom>
              <a:avLst/>
              <a:gdLst/>
              <a:ahLst/>
              <a:cxnLst/>
              <a:rect l="l" t="t" r="r" b="b"/>
              <a:pathLst>
                <a:path w="239" h="238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74"/>
                    <a:pt x="48" y="238"/>
                    <a:pt x="112" y="238"/>
                  </a:cubicBezTo>
                  <a:cubicBezTo>
                    <a:pt x="175" y="238"/>
                    <a:pt x="238" y="174"/>
                    <a:pt x="238" y="111"/>
                  </a:cubicBezTo>
                  <a:cubicBezTo>
                    <a:pt x="238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45"/>
            <p:cNvSpPr/>
            <p:nvPr/>
          </p:nvSpPr>
          <p:spPr>
            <a:xfrm>
              <a:off x="4118064" y="3382204"/>
              <a:ext cx="15945" cy="15457"/>
            </a:xfrm>
            <a:custGeom>
              <a:avLst/>
              <a:gdLst/>
              <a:ahLst/>
              <a:cxnLst/>
              <a:rect l="l" t="t" r="r" b="b"/>
              <a:pathLst>
                <a:path w="524" h="508" extrusionOk="0">
                  <a:moveTo>
                    <a:pt x="270" y="1"/>
                  </a:moveTo>
                  <a:cubicBezTo>
                    <a:pt x="127" y="1"/>
                    <a:pt x="1" y="112"/>
                    <a:pt x="1" y="254"/>
                  </a:cubicBezTo>
                  <a:cubicBezTo>
                    <a:pt x="1" y="397"/>
                    <a:pt x="127" y="507"/>
                    <a:pt x="270" y="507"/>
                  </a:cubicBezTo>
                  <a:cubicBezTo>
                    <a:pt x="412" y="507"/>
                    <a:pt x="523" y="397"/>
                    <a:pt x="523" y="254"/>
                  </a:cubicBezTo>
                  <a:cubicBezTo>
                    <a:pt x="523" y="112"/>
                    <a:pt x="412" y="1"/>
                    <a:pt x="2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45"/>
            <p:cNvSpPr/>
            <p:nvPr/>
          </p:nvSpPr>
          <p:spPr>
            <a:xfrm>
              <a:off x="5217541" y="2835861"/>
              <a:ext cx="17832" cy="17861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301" y="0"/>
                  </a:moveTo>
                  <a:cubicBezTo>
                    <a:pt x="127" y="0"/>
                    <a:pt x="0" y="127"/>
                    <a:pt x="0" y="285"/>
                  </a:cubicBezTo>
                  <a:cubicBezTo>
                    <a:pt x="0" y="444"/>
                    <a:pt x="127" y="586"/>
                    <a:pt x="301" y="586"/>
                  </a:cubicBezTo>
                  <a:cubicBezTo>
                    <a:pt x="459" y="586"/>
                    <a:pt x="586" y="444"/>
                    <a:pt x="586" y="285"/>
                  </a:cubicBezTo>
                  <a:cubicBezTo>
                    <a:pt x="586" y="127"/>
                    <a:pt x="459" y="0"/>
                    <a:pt x="3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45"/>
            <p:cNvSpPr/>
            <p:nvPr/>
          </p:nvSpPr>
          <p:spPr>
            <a:xfrm>
              <a:off x="4755970" y="3839423"/>
              <a:ext cx="8216" cy="7272"/>
            </a:xfrm>
            <a:custGeom>
              <a:avLst/>
              <a:gdLst/>
              <a:ahLst/>
              <a:cxnLst/>
              <a:rect l="l" t="t" r="r" b="b"/>
              <a:pathLst>
                <a:path w="270" h="239" extrusionOk="0">
                  <a:moveTo>
                    <a:pt x="143" y="1"/>
                  </a:moveTo>
                  <a:cubicBezTo>
                    <a:pt x="0" y="17"/>
                    <a:pt x="0" y="222"/>
                    <a:pt x="143" y="238"/>
                  </a:cubicBezTo>
                  <a:cubicBezTo>
                    <a:pt x="206" y="238"/>
                    <a:pt x="270" y="191"/>
                    <a:pt x="270" y="112"/>
                  </a:cubicBezTo>
                  <a:cubicBezTo>
                    <a:pt x="270" y="48"/>
                    <a:pt x="206" y="1"/>
                    <a:pt x="143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45"/>
            <p:cNvSpPr/>
            <p:nvPr/>
          </p:nvSpPr>
          <p:spPr>
            <a:xfrm>
              <a:off x="5037343" y="3176964"/>
              <a:ext cx="18319" cy="18835"/>
            </a:xfrm>
            <a:custGeom>
              <a:avLst/>
              <a:gdLst/>
              <a:ahLst/>
              <a:cxnLst/>
              <a:rect l="l" t="t" r="r" b="b"/>
              <a:pathLst>
                <a:path w="602" h="619" extrusionOk="0">
                  <a:moveTo>
                    <a:pt x="301" y="1"/>
                  </a:moveTo>
                  <a:cubicBezTo>
                    <a:pt x="127" y="1"/>
                    <a:pt x="0" y="143"/>
                    <a:pt x="0" y="317"/>
                  </a:cubicBezTo>
                  <a:cubicBezTo>
                    <a:pt x="0" y="476"/>
                    <a:pt x="127" y="618"/>
                    <a:pt x="301" y="618"/>
                  </a:cubicBezTo>
                  <a:cubicBezTo>
                    <a:pt x="475" y="618"/>
                    <a:pt x="602" y="476"/>
                    <a:pt x="602" y="317"/>
                  </a:cubicBezTo>
                  <a:cubicBezTo>
                    <a:pt x="602" y="143"/>
                    <a:pt x="475" y="1"/>
                    <a:pt x="30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45"/>
            <p:cNvSpPr/>
            <p:nvPr/>
          </p:nvSpPr>
          <p:spPr>
            <a:xfrm>
              <a:off x="4470275" y="3018462"/>
              <a:ext cx="10620" cy="8702"/>
            </a:xfrm>
            <a:custGeom>
              <a:avLst/>
              <a:gdLst/>
              <a:ahLst/>
              <a:cxnLst/>
              <a:rect l="l" t="t" r="r" b="b"/>
              <a:pathLst>
                <a:path w="349" h="286" extrusionOk="0">
                  <a:moveTo>
                    <a:pt x="206" y="0"/>
                  </a:moveTo>
                  <a:cubicBezTo>
                    <a:pt x="0" y="0"/>
                    <a:pt x="0" y="285"/>
                    <a:pt x="206" y="285"/>
                  </a:cubicBezTo>
                  <a:cubicBezTo>
                    <a:pt x="285" y="285"/>
                    <a:pt x="348" y="222"/>
                    <a:pt x="348" y="143"/>
                  </a:cubicBezTo>
                  <a:cubicBezTo>
                    <a:pt x="348" y="64"/>
                    <a:pt x="285" y="0"/>
                    <a:pt x="206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45"/>
            <p:cNvSpPr/>
            <p:nvPr/>
          </p:nvSpPr>
          <p:spPr>
            <a:xfrm>
              <a:off x="4029913" y="3019893"/>
              <a:ext cx="9646" cy="9676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8" y="1"/>
                  </a:moveTo>
                  <a:cubicBezTo>
                    <a:pt x="79" y="1"/>
                    <a:pt x="0" y="80"/>
                    <a:pt x="0" y="159"/>
                  </a:cubicBezTo>
                  <a:cubicBezTo>
                    <a:pt x="0" y="254"/>
                    <a:pt x="79" y="318"/>
                    <a:pt x="158" y="318"/>
                  </a:cubicBezTo>
                  <a:cubicBezTo>
                    <a:pt x="253" y="318"/>
                    <a:pt x="317" y="254"/>
                    <a:pt x="317" y="159"/>
                  </a:cubicBezTo>
                  <a:cubicBezTo>
                    <a:pt x="317" y="80"/>
                    <a:pt x="253" y="1"/>
                    <a:pt x="15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45"/>
            <p:cNvSpPr/>
            <p:nvPr/>
          </p:nvSpPr>
          <p:spPr>
            <a:xfrm>
              <a:off x="4516040" y="3075303"/>
              <a:ext cx="15915" cy="13206"/>
            </a:xfrm>
            <a:custGeom>
              <a:avLst/>
              <a:gdLst/>
              <a:ahLst/>
              <a:cxnLst/>
              <a:rect l="l" t="t" r="r" b="b"/>
              <a:pathLst>
                <a:path w="523" h="434" extrusionOk="0">
                  <a:moveTo>
                    <a:pt x="301" y="1"/>
                  </a:moveTo>
                  <a:cubicBezTo>
                    <a:pt x="95" y="1"/>
                    <a:pt x="0" y="238"/>
                    <a:pt x="143" y="365"/>
                  </a:cubicBezTo>
                  <a:cubicBezTo>
                    <a:pt x="190" y="412"/>
                    <a:pt x="248" y="434"/>
                    <a:pt x="305" y="434"/>
                  </a:cubicBezTo>
                  <a:cubicBezTo>
                    <a:pt x="417" y="434"/>
                    <a:pt x="523" y="349"/>
                    <a:pt x="523" y="222"/>
                  </a:cubicBezTo>
                  <a:cubicBezTo>
                    <a:pt x="523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45"/>
            <p:cNvSpPr/>
            <p:nvPr/>
          </p:nvSpPr>
          <p:spPr>
            <a:xfrm>
              <a:off x="4484729" y="2828619"/>
              <a:ext cx="26505" cy="22668"/>
            </a:xfrm>
            <a:custGeom>
              <a:avLst/>
              <a:gdLst/>
              <a:ahLst/>
              <a:cxnLst/>
              <a:rect l="l" t="t" r="r" b="b"/>
              <a:pathLst>
                <a:path w="871" h="745" extrusionOk="0">
                  <a:moveTo>
                    <a:pt x="491" y="1"/>
                  </a:moveTo>
                  <a:cubicBezTo>
                    <a:pt x="158" y="1"/>
                    <a:pt x="0" y="397"/>
                    <a:pt x="238" y="634"/>
                  </a:cubicBezTo>
                  <a:cubicBezTo>
                    <a:pt x="308" y="710"/>
                    <a:pt x="399" y="744"/>
                    <a:pt x="489" y="744"/>
                  </a:cubicBezTo>
                  <a:cubicBezTo>
                    <a:pt x="680" y="744"/>
                    <a:pt x="871" y="591"/>
                    <a:pt x="871" y="365"/>
                  </a:cubicBezTo>
                  <a:cubicBezTo>
                    <a:pt x="871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45"/>
            <p:cNvSpPr/>
            <p:nvPr/>
          </p:nvSpPr>
          <p:spPr>
            <a:xfrm>
              <a:off x="3899861" y="3587444"/>
              <a:ext cx="6238" cy="4321"/>
            </a:xfrm>
            <a:custGeom>
              <a:avLst/>
              <a:gdLst/>
              <a:ahLst/>
              <a:cxnLst/>
              <a:rect l="l" t="t" r="r" b="b"/>
              <a:pathLst>
                <a:path w="205" h="142" extrusionOk="0">
                  <a:moveTo>
                    <a:pt x="110" y="1"/>
                  </a:moveTo>
                  <a:cubicBezTo>
                    <a:pt x="0" y="1"/>
                    <a:pt x="115" y="141"/>
                    <a:pt x="174" y="141"/>
                  </a:cubicBezTo>
                  <a:cubicBezTo>
                    <a:pt x="192" y="141"/>
                    <a:pt x="205" y="129"/>
                    <a:pt x="205" y="96"/>
                  </a:cubicBezTo>
                  <a:cubicBezTo>
                    <a:pt x="205" y="48"/>
                    <a:pt x="173" y="1"/>
                    <a:pt x="110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45"/>
            <p:cNvSpPr/>
            <p:nvPr/>
          </p:nvSpPr>
          <p:spPr>
            <a:xfrm>
              <a:off x="3567367" y="3258878"/>
              <a:ext cx="2434" cy="243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8" y="0"/>
                  </a:moveTo>
                  <a:cubicBezTo>
                    <a:pt x="1" y="0"/>
                    <a:pt x="1" y="64"/>
                    <a:pt x="48" y="79"/>
                  </a:cubicBezTo>
                  <a:cubicBezTo>
                    <a:pt x="64" y="64"/>
                    <a:pt x="80" y="48"/>
                    <a:pt x="80" y="32"/>
                  </a:cubicBez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45"/>
            <p:cNvSpPr/>
            <p:nvPr/>
          </p:nvSpPr>
          <p:spPr>
            <a:xfrm>
              <a:off x="4022671" y="3161081"/>
              <a:ext cx="11594" cy="10072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0"/>
                  </a:moveTo>
                  <a:cubicBezTo>
                    <a:pt x="80" y="0"/>
                    <a:pt x="1" y="174"/>
                    <a:pt x="111" y="285"/>
                  </a:cubicBezTo>
                  <a:cubicBezTo>
                    <a:pt x="142" y="316"/>
                    <a:pt x="182" y="330"/>
                    <a:pt x="221" y="330"/>
                  </a:cubicBezTo>
                  <a:cubicBezTo>
                    <a:pt x="302" y="330"/>
                    <a:pt x="381" y="270"/>
                    <a:pt x="381" y="174"/>
                  </a:cubicBezTo>
                  <a:cubicBezTo>
                    <a:pt x="381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45"/>
            <p:cNvSpPr/>
            <p:nvPr/>
          </p:nvSpPr>
          <p:spPr>
            <a:xfrm>
              <a:off x="3836873" y="3646719"/>
              <a:ext cx="4199" cy="2891"/>
            </a:xfrm>
            <a:custGeom>
              <a:avLst/>
              <a:gdLst/>
              <a:ahLst/>
              <a:cxnLst/>
              <a:rect l="l" t="t" r="r" b="b"/>
              <a:pathLst>
                <a:path w="138" h="95" extrusionOk="0">
                  <a:moveTo>
                    <a:pt x="74" y="0"/>
                  </a:moveTo>
                  <a:cubicBezTo>
                    <a:pt x="1" y="0"/>
                    <a:pt x="78" y="94"/>
                    <a:pt x="117" y="94"/>
                  </a:cubicBezTo>
                  <a:cubicBezTo>
                    <a:pt x="129" y="94"/>
                    <a:pt x="137" y="86"/>
                    <a:pt x="137" y="64"/>
                  </a:cubicBezTo>
                  <a:cubicBezTo>
                    <a:pt x="137" y="32"/>
                    <a:pt x="106" y="0"/>
                    <a:pt x="74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45"/>
            <p:cNvSpPr/>
            <p:nvPr/>
          </p:nvSpPr>
          <p:spPr>
            <a:xfrm>
              <a:off x="4741516" y="2925960"/>
              <a:ext cx="8216" cy="8215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69"/>
                    <a:pt x="143" y="269"/>
                  </a:cubicBezTo>
                  <a:cubicBezTo>
                    <a:pt x="206" y="269"/>
                    <a:pt x="270" y="222"/>
                    <a:pt x="270" y="143"/>
                  </a:cubicBezTo>
                  <a:cubicBezTo>
                    <a:pt x="270" y="64"/>
                    <a:pt x="206" y="0"/>
                    <a:pt x="14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45"/>
            <p:cNvSpPr/>
            <p:nvPr/>
          </p:nvSpPr>
          <p:spPr>
            <a:xfrm>
              <a:off x="4780069" y="2839726"/>
              <a:ext cx="8216" cy="7242"/>
            </a:xfrm>
            <a:custGeom>
              <a:avLst/>
              <a:gdLst/>
              <a:ahLst/>
              <a:cxnLst/>
              <a:rect l="l" t="t" r="r" b="b"/>
              <a:pathLst>
                <a:path w="270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69" y="190"/>
                    <a:pt x="269" y="127"/>
                  </a:cubicBezTo>
                  <a:cubicBezTo>
                    <a:pt x="269" y="63"/>
                    <a:pt x="222" y="0"/>
                    <a:pt x="15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45"/>
            <p:cNvSpPr/>
            <p:nvPr/>
          </p:nvSpPr>
          <p:spPr>
            <a:xfrm>
              <a:off x="4461116" y="3722364"/>
              <a:ext cx="15915" cy="15427"/>
            </a:xfrm>
            <a:custGeom>
              <a:avLst/>
              <a:gdLst/>
              <a:ahLst/>
              <a:cxnLst/>
              <a:rect l="l" t="t" r="r" b="b"/>
              <a:pathLst>
                <a:path w="523" h="507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45"/>
            <p:cNvSpPr/>
            <p:nvPr/>
          </p:nvSpPr>
          <p:spPr>
            <a:xfrm>
              <a:off x="5314852" y="3661234"/>
              <a:ext cx="11107" cy="9615"/>
            </a:xfrm>
            <a:custGeom>
              <a:avLst/>
              <a:gdLst/>
              <a:ahLst/>
              <a:cxnLst/>
              <a:rect l="l" t="t" r="r" b="b"/>
              <a:pathLst>
                <a:path w="365" h="316" extrusionOk="0">
                  <a:moveTo>
                    <a:pt x="205" y="1"/>
                  </a:moveTo>
                  <a:cubicBezTo>
                    <a:pt x="166" y="1"/>
                    <a:pt x="126" y="15"/>
                    <a:pt x="95" y="46"/>
                  </a:cubicBezTo>
                  <a:cubicBezTo>
                    <a:pt x="0" y="141"/>
                    <a:pt x="64" y="315"/>
                    <a:pt x="206" y="315"/>
                  </a:cubicBezTo>
                  <a:cubicBezTo>
                    <a:pt x="301" y="315"/>
                    <a:pt x="365" y="252"/>
                    <a:pt x="365" y="157"/>
                  </a:cubicBezTo>
                  <a:cubicBezTo>
                    <a:pt x="365" y="61"/>
                    <a:pt x="286" y="1"/>
                    <a:pt x="205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45"/>
            <p:cNvSpPr/>
            <p:nvPr/>
          </p:nvSpPr>
          <p:spPr>
            <a:xfrm>
              <a:off x="4880271" y="3844200"/>
              <a:ext cx="18806" cy="16035"/>
            </a:xfrm>
            <a:custGeom>
              <a:avLst/>
              <a:gdLst/>
              <a:ahLst/>
              <a:cxnLst/>
              <a:rect l="l" t="t" r="r" b="b"/>
              <a:pathLst>
                <a:path w="618" h="527" extrusionOk="0">
                  <a:moveTo>
                    <a:pt x="389" y="1"/>
                  </a:moveTo>
                  <a:cubicBezTo>
                    <a:pt x="381" y="1"/>
                    <a:pt x="373" y="1"/>
                    <a:pt x="365" y="2"/>
                  </a:cubicBezTo>
                  <a:cubicBezTo>
                    <a:pt x="127" y="2"/>
                    <a:pt x="0" y="287"/>
                    <a:pt x="175" y="445"/>
                  </a:cubicBezTo>
                  <a:cubicBezTo>
                    <a:pt x="226" y="502"/>
                    <a:pt x="290" y="526"/>
                    <a:pt x="353" y="526"/>
                  </a:cubicBezTo>
                  <a:cubicBezTo>
                    <a:pt x="487" y="526"/>
                    <a:pt x="618" y="416"/>
                    <a:pt x="618" y="255"/>
                  </a:cubicBezTo>
                  <a:cubicBezTo>
                    <a:pt x="618" y="121"/>
                    <a:pt x="519" y="1"/>
                    <a:pt x="38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45"/>
            <p:cNvSpPr/>
            <p:nvPr/>
          </p:nvSpPr>
          <p:spPr>
            <a:xfrm>
              <a:off x="4781013" y="3237182"/>
              <a:ext cx="32317" cy="27324"/>
            </a:xfrm>
            <a:custGeom>
              <a:avLst/>
              <a:gdLst/>
              <a:ahLst/>
              <a:cxnLst/>
              <a:rect l="l" t="t" r="r" b="b"/>
              <a:pathLst>
                <a:path w="1062" h="898" extrusionOk="0">
                  <a:moveTo>
                    <a:pt x="602" y="1"/>
                  </a:moveTo>
                  <a:cubicBezTo>
                    <a:pt x="207" y="1"/>
                    <a:pt x="1" y="492"/>
                    <a:pt x="286" y="761"/>
                  </a:cubicBezTo>
                  <a:cubicBezTo>
                    <a:pt x="380" y="855"/>
                    <a:pt x="497" y="897"/>
                    <a:pt x="611" y="897"/>
                  </a:cubicBezTo>
                  <a:cubicBezTo>
                    <a:pt x="842" y="897"/>
                    <a:pt x="1062" y="725"/>
                    <a:pt x="1062" y="460"/>
                  </a:cubicBezTo>
                  <a:cubicBezTo>
                    <a:pt x="1046" y="207"/>
                    <a:pt x="856" y="1"/>
                    <a:pt x="60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45"/>
            <p:cNvSpPr/>
            <p:nvPr/>
          </p:nvSpPr>
          <p:spPr>
            <a:xfrm>
              <a:off x="5272922" y="3262955"/>
              <a:ext cx="8703" cy="6907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43" y="1"/>
                  </a:moveTo>
                  <a:cubicBezTo>
                    <a:pt x="84" y="1"/>
                    <a:pt x="25" y="40"/>
                    <a:pt x="17" y="120"/>
                  </a:cubicBezTo>
                  <a:cubicBezTo>
                    <a:pt x="1" y="191"/>
                    <a:pt x="72" y="227"/>
                    <a:pt x="143" y="227"/>
                  </a:cubicBezTo>
                  <a:cubicBezTo>
                    <a:pt x="215" y="227"/>
                    <a:pt x="286" y="191"/>
                    <a:pt x="270" y="120"/>
                  </a:cubicBezTo>
                  <a:cubicBezTo>
                    <a:pt x="262" y="40"/>
                    <a:pt x="203" y="1"/>
                    <a:pt x="143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45"/>
            <p:cNvSpPr/>
            <p:nvPr/>
          </p:nvSpPr>
          <p:spPr>
            <a:xfrm>
              <a:off x="3775986" y="3106157"/>
              <a:ext cx="16889" cy="14331"/>
            </a:xfrm>
            <a:custGeom>
              <a:avLst/>
              <a:gdLst/>
              <a:ahLst/>
              <a:cxnLst/>
              <a:rect l="l" t="t" r="r" b="b"/>
              <a:pathLst>
                <a:path w="555" h="471" extrusionOk="0">
                  <a:moveTo>
                    <a:pt x="317" y="0"/>
                  </a:moveTo>
                  <a:cubicBezTo>
                    <a:pt x="112" y="0"/>
                    <a:pt x="1" y="253"/>
                    <a:pt x="159" y="396"/>
                  </a:cubicBezTo>
                  <a:cubicBezTo>
                    <a:pt x="206" y="448"/>
                    <a:pt x="265" y="471"/>
                    <a:pt x="323" y="471"/>
                  </a:cubicBezTo>
                  <a:cubicBezTo>
                    <a:pt x="441" y="471"/>
                    <a:pt x="555" y="376"/>
                    <a:pt x="555" y="238"/>
                  </a:cubicBezTo>
                  <a:cubicBezTo>
                    <a:pt x="555" y="95"/>
                    <a:pt x="444" y="0"/>
                    <a:pt x="317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45"/>
            <p:cNvSpPr/>
            <p:nvPr/>
          </p:nvSpPr>
          <p:spPr>
            <a:xfrm>
              <a:off x="4402815" y="3741139"/>
              <a:ext cx="15428" cy="14970"/>
            </a:xfrm>
            <a:custGeom>
              <a:avLst/>
              <a:gdLst/>
              <a:ahLst/>
              <a:cxnLst/>
              <a:rect l="l" t="t" r="r" b="b"/>
              <a:pathLst>
                <a:path w="507" h="492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492"/>
                    <a:pt x="254" y="492"/>
                  </a:cubicBezTo>
                  <a:cubicBezTo>
                    <a:pt x="380" y="492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45"/>
            <p:cNvSpPr/>
            <p:nvPr/>
          </p:nvSpPr>
          <p:spPr>
            <a:xfrm>
              <a:off x="4973261" y="3252549"/>
              <a:ext cx="9190" cy="8763"/>
            </a:xfrm>
            <a:custGeom>
              <a:avLst/>
              <a:gdLst/>
              <a:ahLst/>
              <a:cxnLst/>
              <a:rect l="l" t="t" r="r" b="b"/>
              <a:pathLst>
                <a:path w="302" h="288" extrusionOk="0">
                  <a:moveTo>
                    <a:pt x="135" y="0"/>
                  </a:moveTo>
                  <a:cubicBezTo>
                    <a:pt x="53" y="0"/>
                    <a:pt x="0" y="73"/>
                    <a:pt x="0" y="145"/>
                  </a:cubicBezTo>
                  <a:cubicBezTo>
                    <a:pt x="0" y="224"/>
                    <a:pt x="64" y="287"/>
                    <a:pt x="159" y="287"/>
                  </a:cubicBezTo>
                  <a:cubicBezTo>
                    <a:pt x="238" y="287"/>
                    <a:pt x="301" y="224"/>
                    <a:pt x="301" y="145"/>
                  </a:cubicBezTo>
                  <a:cubicBezTo>
                    <a:pt x="301" y="73"/>
                    <a:pt x="248" y="0"/>
                    <a:pt x="179" y="0"/>
                  </a:cubicBezTo>
                  <a:cubicBezTo>
                    <a:pt x="172" y="0"/>
                    <a:pt x="166" y="1"/>
                    <a:pt x="159" y="2"/>
                  </a:cubicBezTo>
                  <a:cubicBezTo>
                    <a:pt x="150" y="1"/>
                    <a:pt x="142" y="0"/>
                    <a:pt x="13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45"/>
            <p:cNvSpPr/>
            <p:nvPr/>
          </p:nvSpPr>
          <p:spPr>
            <a:xfrm>
              <a:off x="5026054" y="3613948"/>
              <a:ext cx="7455" cy="5112"/>
            </a:xfrm>
            <a:custGeom>
              <a:avLst/>
              <a:gdLst/>
              <a:ahLst/>
              <a:cxnLst/>
              <a:rect l="l" t="t" r="r" b="b"/>
              <a:pathLst>
                <a:path w="245" h="168" extrusionOk="0">
                  <a:moveTo>
                    <a:pt x="134" y="1"/>
                  </a:moveTo>
                  <a:cubicBezTo>
                    <a:pt x="0" y="1"/>
                    <a:pt x="127" y="168"/>
                    <a:pt x="201" y="168"/>
                  </a:cubicBezTo>
                  <a:cubicBezTo>
                    <a:pt x="223" y="168"/>
                    <a:pt x="241" y="152"/>
                    <a:pt x="245" y="111"/>
                  </a:cubicBezTo>
                  <a:cubicBezTo>
                    <a:pt x="245" y="48"/>
                    <a:pt x="197" y="1"/>
                    <a:pt x="13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45"/>
            <p:cNvSpPr/>
            <p:nvPr/>
          </p:nvSpPr>
          <p:spPr>
            <a:xfrm>
              <a:off x="4803195" y="2752031"/>
              <a:ext cx="6269" cy="6298"/>
            </a:xfrm>
            <a:custGeom>
              <a:avLst/>
              <a:gdLst/>
              <a:ahLst/>
              <a:cxnLst/>
              <a:rect l="l" t="t" r="r" b="b"/>
              <a:pathLst>
                <a:path w="206" h="207" extrusionOk="0">
                  <a:moveTo>
                    <a:pt x="95" y="0"/>
                  </a:moveTo>
                  <a:cubicBezTo>
                    <a:pt x="48" y="0"/>
                    <a:pt x="0" y="48"/>
                    <a:pt x="0" y="111"/>
                  </a:cubicBezTo>
                  <a:cubicBezTo>
                    <a:pt x="0" y="159"/>
                    <a:pt x="48" y="206"/>
                    <a:pt x="95" y="206"/>
                  </a:cubicBezTo>
                  <a:cubicBezTo>
                    <a:pt x="158" y="206"/>
                    <a:pt x="206" y="159"/>
                    <a:pt x="206" y="111"/>
                  </a:cubicBezTo>
                  <a:cubicBezTo>
                    <a:pt x="206" y="48"/>
                    <a:pt x="158" y="0"/>
                    <a:pt x="95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45"/>
            <p:cNvSpPr/>
            <p:nvPr/>
          </p:nvSpPr>
          <p:spPr>
            <a:xfrm>
              <a:off x="4684189" y="3012681"/>
              <a:ext cx="12537" cy="12567"/>
            </a:xfrm>
            <a:custGeom>
              <a:avLst/>
              <a:gdLst/>
              <a:ahLst/>
              <a:cxnLst/>
              <a:rect l="l" t="t" r="r" b="b"/>
              <a:pathLst>
                <a:path w="412" h="413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412"/>
                    <a:pt x="206" y="412"/>
                  </a:cubicBezTo>
                  <a:cubicBezTo>
                    <a:pt x="317" y="412"/>
                    <a:pt x="412" y="317"/>
                    <a:pt x="412" y="206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45"/>
            <p:cNvSpPr/>
            <p:nvPr/>
          </p:nvSpPr>
          <p:spPr>
            <a:xfrm>
              <a:off x="4735248" y="3531091"/>
              <a:ext cx="32804" cy="27993"/>
            </a:xfrm>
            <a:custGeom>
              <a:avLst/>
              <a:gdLst/>
              <a:ahLst/>
              <a:cxnLst/>
              <a:rect l="l" t="t" r="r" b="b"/>
              <a:pathLst>
                <a:path w="1078" h="920" extrusionOk="0">
                  <a:moveTo>
                    <a:pt x="618" y="0"/>
                  </a:moveTo>
                  <a:cubicBezTo>
                    <a:pt x="206" y="0"/>
                    <a:pt x="1" y="491"/>
                    <a:pt x="286" y="776"/>
                  </a:cubicBezTo>
                  <a:cubicBezTo>
                    <a:pt x="385" y="875"/>
                    <a:pt x="504" y="919"/>
                    <a:pt x="620" y="919"/>
                  </a:cubicBezTo>
                  <a:cubicBezTo>
                    <a:pt x="856" y="919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45"/>
            <p:cNvSpPr/>
            <p:nvPr/>
          </p:nvSpPr>
          <p:spPr>
            <a:xfrm>
              <a:off x="4890373" y="3703560"/>
              <a:ext cx="25592" cy="25559"/>
            </a:xfrm>
            <a:custGeom>
              <a:avLst/>
              <a:gdLst/>
              <a:ahLst/>
              <a:cxnLst/>
              <a:rect l="l" t="t" r="r" b="b"/>
              <a:pathLst>
                <a:path w="841" h="840" extrusionOk="0">
                  <a:moveTo>
                    <a:pt x="413" y="1"/>
                  </a:moveTo>
                  <a:cubicBezTo>
                    <a:pt x="175" y="1"/>
                    <a:pt x="1" y="175"/>
                    <a:pt x="1" y="412"/>
                  </a:cubicBezTo>
                  <a:cubicBezTo>
                    <a:pt x="1" y="650"/>
                    <a:pt x="175" y="840"/>
                    <a:pt x="413" y="840"/>
                  </a:cubicBezTo>
                  <a:cubicBezTo>
                    <a:pt x="650" y="840"/>
                    <a:pt x="840" y="650"/>
                    <a:pt x="840" y="412"/>
                  </a:cubicBezTo>
                  <a:cubicBezTo>
                    <a:pt x="840" y="175"/>
                    <a:pt x="650" y="1"/>
                    <a:pt x="41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45"/>
            <p:cNvSpPr/>
            <p:nvPr/>
          </p:nvSpPr>
          <p:spPr>
            <a:xfrm>
              <a:off x="4209624" y="4235449"/>
              <a:ext cx="1719630" cy="205751"/>
            </a:xfrm>
            <a:custGeom>
              <a:avLst/>
              <a:gdLst/>
              <a:ahLst/>
              <a:cxnLst/>
              <a:rect l="l" t="t" r="r" b="b"/>
              <a:pathLst>
                <a:path w="56511" h="6762" extrusionOk="0">
                  <a:moveTo>
                    <a:pt x="396" y="1"/>
                  </a:moveTo>
                  <a:cubicBezTo>
                    <a:pt x="174" y="1"/>
                    <a:pt x="0" y="175"/>
                    <a:pt x="0" y="397"/>
                  </a:cubicBezTo>
                  <a:cubicBezTo>
                    <a:pt x="0" y="492"/>
                    <a:pt x="79" y="587"/>
                    <a:pt x="190" y="587"/>
                  </a:cubicBezTo>
                  <a:lnTo>
                    <a:pt x="11321" y="587"/>
                  </a:lnTo>
                  <a:cubicBezTo>
                    <a:pt x="11543" y="1204"/>
                    <a:pt x="11685" y="2218"/>
                    <a:pt x="11685" y="3374"/>
                  </a:cubicBezTo>
                  <a:cubicBezTo>
                    <a:pt x="11685" y="4545"/>
                    <a:pt x="11543" y="5559"/>
                    <a:pt x="11321" y="6176"/>
                  </a:cubicBezTo>
                  <a:lnTo>
                    <a:pt x="190" y="6176"/>
                  </a:lnTo>
                  <a:cubicBezTo>
                    <a:pt x="79" y="6176"/>
                    <a:pt x="0" y="6255"/>
                    <a:pt x="0" y="6366"/>
                  </a:cubicBezTo>
                  <a:cubicBezTo>
                    <a:pt x="0" y="6588"/>
                    <a:pt x="174" y="6762"/>
                    <a:pt x="396" y="6762"/>
                  </a:cubicBezTo>
                  <a:lnTo>
                    <a:pt x="55671" y="6762"/>
                  </a:lnTo>
                  <a:cubicBezTo>
                    <a:pt x="56130" y="6762"/>
                    <a:pt x="56510" y="5242"/>
                    <a:pt x="56510" y="3374"/>
                  </a:cubicBezTo>
                  <a:cubicBezTo>
                    <a:pt x="56510" y="1505"/>
                    <a:pt x="56130" y="1"/>
                    <a:pt x="5567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45"/>
            <p:cNvSpPr/>
            <p:nvPr/>
          </p:nvSpPr>
          <p:spPr>
            <a:xfrm>
              <a:off x="4554106" y="4253280"/>
              <a:ext cx="11107" cy="170120"/>
            </a:xfrm>
            <a:custGeom>
              <a:avLst/>
              <a:gdLst/>
              <a:ahLst/>
              <a:cxnLst/>
              <a:rect l="l" t="t" r="r" b="b"/>
              <a:pathLst>
                <a:path w="365" h="5591" extrusionOk="0">
                  <a:moveTo>
                    <a:pt x="0" y="1"/>
                  </a:moveTo>
                  <a:lnTo>
                    <a:pt x="0" y="5590"/>
                  </a:lnTo>
                  <a:cubicBezTo>
                    <a:pt x="222" y="4973"/>
                    <a:pt x="364" y="3959"/>
                    <a:pt x="364" y="2788"/>
                  </a:cubicBezTo>
                  <a:cubicBezTo>
                    <a:pt x="364" y="1632"/>
                    <a:pt x="222" y="618"/>
                    <a:pt x="0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45"/>
            <p:cNvSpPr/>
            <p:nvPr/>
          </p:nvSpPr>
          <p:spPr>
            <a:xfrm>
              <a:off x="4227425" y="4253280"/>
              <a:ext cx="326727" cy="170120"/>
            </a:xfrm>
            <a:custGeom>
              <a:avLst/>
              <a:gdLst/>
              <a:ahLst/>
              <a:cxnLst/>
              <a:rect l="l" t="t" r="r" b="b"/>
              <a:pathLst>
                <a:path w="10737" h="5591" extrusionOk="0">
                  <a:moveTo>
                    <a:pt x="1" y="1"/>
                  </a:moveTo>
                  <a:cubicBezTo>
                    <a:pt x="223" y="618"/>
                    <a:pt x="365" y="1632"/>
                    <a:pt x="365" y="2788"/>
                  </a:cubicBezTo>
                  <a:cubicBezTo>
                    <a:pt x="365" y="3959"/>
                    <a:pt x="223" y="4973"/>
                    <a:pt x="1" y="5590"/>
                  </a:cubicBezTo>
                  <a:lnTo>
                    <a:pt x="10736" y="5590"/>
                  </a:lnTo>
                  <a:lnTo>
                    <a:pt x="10736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45"/>
            <p:cNvSpPr/>
            <p:nvPr/>
          </p:nvSpPr>
          <p:spPr>
            <a:xfrm>
              <a:off x="5606328" y="4235449"/>
              <a:ext cx="52553" cy="205751"/>
            </a:xfrm>
            <a:custGeom>
              <a:avLst/>
              <a:gdLst/>
              <a:ahLst/>
              <a:cxnLst/>
              <a:rect l="l" t="t" r="r" b="b"/>
              <a:pathLst>
                <a:path w="1727" h="6762" extrusionOk="0">
                  <a:moveTo>
                    <a:pt x="1" y="1"/>
                  </a:moveTo>
                  <a:cubicBezTo>
                    <a:pt x="476" y="1"/>
                    <a:pt x="856" y="1505"/>
                    <a:pt x="856" y="3374"/>
                  </a:cubicBezTo>
                  <a:cubicBezTo>
                    <a:pt x="856" y="5242"/>
                    <a:pt x="476" y="6762"/>
                    <a:pt x="1" y="6762"/>
                  </a:cubicBezTo>
                  <a:lnTo>
                    <a:pt x="872" y="6762"/>
                  </a:lnTo>
                  <a:cubicBezTo>
                    <a:pt x="1347" y="6762"/>
                    <a:pt x="1727" y="5242"/>
                    <a:pt x="1727" y="3374"/>
                  </a:cubicBezTo>
                  <a:cubicBezTo>
                    <a:pt x="1727" y="1505"/>
                    <a:pt x="1347" y="1"/>
                    <a:pt x="87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45"/>
            <p:cNvSpPr/>
            <p:nvPr/>
          </p:nvSpPr>
          <p:spPr>
            <a:xfrm>
              <a:off x="5567805" y="4235449"/>
              <a:ext cx="52066" cy="205751"/>
            </a:xfrm>
            <a:custGeom>
              <a:avLst/>
              <a:gdLst/>
              <a:ahLst/>
              <a:cxnLst/>
              <a:rect l="l" t="t" r="r" b="b"/>
              <a:pathLst>
                <a:path w="1711" h="6762" extrusionOk="0">
                  <a:moveTo>
                    <a:pt x="0" y="1"/>
                  </a:moveTo>
                  <a:cubicBezTo>
                    <a:pt x="459" y="1"/>
                    <a:pt x="839" y="1505"/>
                    <a:pt x="839" y="3374"/>
                  </a:cubicBezTo>
                  <a:cubicBezTo>
                    <a:pt x="839" y="5242"/>
                    <a:pt x="459" y="6762"/>
                    <a:pt x="0" y="6762"/>
                  </a:cubicBezTo>
                  <a:lnTo>
                    <a:pt x="871" y="6762"/>
                  </a:lnTo>
                  <a:cubicBezTo>
                    <a:pt x="1330" y="6762"/>
                    <a:pt x="1710" y="5242"/>
                    <a:pt x="1710" y="3374"/>
                  </a:cubicBezTo>
                  <a:cubicBezTo>
                    <a:pt x="1710" y="1505"/>
                    <a:pt x="1330" y="1"/>
                    <a:pt x="87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45"/>
            <p:cNvSpPr/>
            <p:nvPr/>
          </p:nvSpPr>
          <p:spPr>
            <a:xfrm>
              <a:off x="4637937" y="4235449"/>
              <a:ext cx="52066" cy="205751"/>
            </a:xfrm>
            <a:custGeom>
              <a:avLst/>
              <a:gdLst/>
              <a:ahLst/>
              <a:cxnLst/>
              <a:rect l="l" t="t" r="r" b="b"/>
              <a:pathLst>
                <a:path w="1711" h="6762" extrusionOk="0">
                  <a:moveTo>
                    <a:pt x="0" y="1"/>
                  </a:moveTo>
                  <a:cubicBezTo>
                    <a:pt x="459" y="1"/>
                    <a:pt x="839" y="1505"/>
                    <a:pt x="839" y="3374"/>
                  </a:cubicBezTo>
                  <a:cubicBezTo>
                    <a:pt x="839" y="5242"/>
                    <a:pt x="459" y="6762"/>
                    <a:pt x="0" y="6762"/>
                  </a:cubicBezTo>
                  <a:lnTo>
                    <a:pt x="871" y="6762"/>
                  </a:lnTo>
                  <a:cubicBezTo>
                    <a:pt x="1330" y="6762"/>
                    <a:pt x="1710" y="5242"/>
                    <a:pt x="1710" y="3374"/>
                  </a:cubicBezTo>
                  <a:cubicBezTo>
                    <a:pt x="1710" y="1505"/>
                    <a:pt x="1330" y="1"/>
                    <a:pt x="87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45"/>
            <p:cNvSpPr/>
            <p:nvPr/>
          </p:nvSpPr>
          <p:spPr>
            <a:xfrm>
              <a:off x="4598897" y="4235449"/>
              <a:ext cx="52066" cy="205751"/>
            </a:xfrm>
            <a:custGeom>
              <a:avLst/>
              <a:gdLst/>
              <a:ahLst/>
              <a:cxnLst/>
              <a:rect l="l" t="t" r="r" b="b"/>
              <a:pathLst>
                <a:path w="1711" h="6762" extrusionOk="0">
                  <a:moveTo>
                    <a:pt x="1" y="1"/>
                  </a:moveTo>
                  <a:cubicBezTo>
                    <a:pt x="460" y="1"/>
                    <a:pt x="840" y="1505"/>
                    <a:pt x="840" y="3374"/>
                  </a:cubicBezTo>
                  <a:cubicBezTo>
                    <a:pt x="840" y="5242"/>
                    <a:pt x="460" y="6762"/>
                    <a:pt x="1" y="6762"/>
                  </a:cubicBezTo>
                  <a:lnTo>
                    <a:pt x="871" y="6762"/>
                  </a:lnTo>
                  <a:cubicBezTo>
                    <a:pt x="1331" y="6762"/>
                    <a:pt x="1711" y="5242"/>
                    <a:pt x="1711" y="3374"/>
                  </a:cubicBezTo>
                  <a:cubicBezTo>
                    <a:pt x="1711" y="1505"/>
                    <a:pt x="1331" y="1"/>
                    <a:pt x="87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45"/>
            <p:cNvSpPr/>
            <p:nvPr/>
          </p:nvSpPr>
          <p:spPr>
            <a:xfrm>
              <a:off x="5668980" y="4294237"/>
              <a:ext cx="146490" cy="88209"/>
            </a:xfrm>
            <a:custGeom>
              <a:avLst/>
              <a:gdLst/>
              <a:ahLst/>
              <a:cxnLst/>
              <a:rect l="l" t="t" r="r" b="b"/>
              <a:pathLst>
                <a:path w="4814" h="2899" extrusionOk="0">
                  <a:moveTo>
                    <a:pt x="2407" y="1"/>
                  </a:moveTo>
                  <a:lnTo>
                    <a:pt x="0" y="1442"/>
                  </a:lnTo>
                  <a:lnTo>
                    <a:pt x="2407" y="2898"/>
                  </a:lnTo>
                  <a:lnTo>
                    <a:pt x="4814" y="1442"/>
                  </a:lnTo>
                  <a:lnTo>
                    <a:pt x="2407" y="1"/>
                  </a:ln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45"/>
            <p:cNvSpPr/>
            <p:nvPr/>
          </p:nvSpPr>
          <p:spPr>
            <a:xfrm>
              <a:off x="5374584" y="4235449"/>
              <a:ext cx="52066" cy="205751"/>
            </a:xfrm>
            <a:custGeom>
              <a:avLst/>
              <a:gdLst/>
              <a:ahLst/>
              <a:cxnLst/>
              <a:rect l="l" t="t" r="r" b="b"/>
              <a:pathLst>
                <a:path w="1711" h="6762" extrusionOk="0">
                  <a:moveTo>
                    <a:pt x="1" y="1"/>
                  </a:moveTo>
                  <a:cubicBezTo>
                    <a:pt x="460" y="1"/>
                    <a:pt x="840" y="1505"/>
                    <a:pt x="840" y="3374"/>
                  </a:cubicBezTo>
                  <a:cubicBezTo>
                    <a:pt x="840" y="5242"/>
                    <a:pt x="460" y="6762"/>
                    <a:pt x="1" y="6762"/>
                  </a:cubicBezTo>
                  <a:lnTo>
                    <a:pt x="872" y="6762"/>
                  </a:lnTo>
                  <a:cubicBezTo>
                    <a:pt x="1331" y="6762"/>
                    <a:pt x="1711" y="5242"/>
                    <a:pt x="1711" y="3374"/>
                  </a:cubicBezTo>
                  <a:cubicBezTo>
                    <a:pt x="1711" y="1505"/>
                    <a:pt x="1331" y="1"/>
                    <a:pt x="87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45"/>
            <p:cNvSpPr/>
            <p:nvPr/>
          </p:nvSpPr>
          <p:spPr>
            <a:xfrm>
              <a:off x="4866304" y="4235449"/>
              <a:ext cx="52066" cy="205751"/>
            </a:xfrm>
            <a:custGeom>
              <a:avLst/>
              <a:gdLst/>
              <a:ahLst/>
              <a:cxnLst/>
              <a:rect l="l" t="t" r="r" b="b"/>
              <a:pathLst>
                <a:path w="1711" h="6762" extrusionOk="0">
                  <a:moveTo>
                    <a:pt x="0" y="1"/>
                  </a:moveTo>
                  <a:cubicBezTo>
                    <a:pt x="459" y="1"/>
                    <a:pt x="839" y="1505"/>
                    <a:pt x="839" y="3374"/>
                  </a:cubicBezTo>
                  <a:cubicBezTo>
                    <a:pt x="839" y="5242"/>
                    <a:pt x="459" y="6762"/>
                    <a:pt x="0" y="6762"/>
                  </a:cubicBezTo>
                  <a:lnTo>
                    <a:pt x="855" y="6762"/>
                  </a:lnTo>
                  <a:cubicBezTo>
                    <a:pt x="1330" y="6762"/>
                    <a:pt x="1710" y="5242"/>
                    <a:pt x="1710" y="3374"/>
                  </a:cubicBezTo>
                  <a:cubicBezTo>
                    <a:pt x="1710" y="1505"/>
                    <a:pt x="1330" y="1"/>
                    <a:pt x="85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45"/>
            <p:cNvSpPr/>
            <p:nvPr/>
          </p:nvSpPr>
          <p:spPr>
            <a:xfrm>
              <a:off x="5060956" y="4262926"/>
              <a:ext cx="209115" cy="150829"/>
            </a:xfrm>
            <a:custGeom>
              <a:avLst/>
              <a:gdLst/>
              <a:ahLst/>
              <a:cxnLst/>
              <a:rect l="l" t="t" r="r" b="b"/>
              <a:pathLst>
                <a:path w="6872" h="4957" extrusionOk="0">
                  <a:moveTo>
                    <a:pt x="0" y="0"/>
                  </a:moveTo>
                  <a:cubicBezTo>
                    <a:pt x="364" y="1631"/>
                    <a:pt x="364" y="3326"/>
                    <a:pt x="0" y="4956"/>
                  </a:cubicBezTo>
                  <a:lnTo>
                    <a:pt x="6524" y="4956"/>
                  </a:lnTo>
                  <a:cubicBezTo>
                    <a:pt x="6872" y="3326"/>
                    <a:pt x="6872" y="1631"/>
                    <a:pt x="6524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45"/>
            <p:cNvSpPr/>
            <p:nvPr/>
          </p:nvSpPr>
          <p:spPr>
            <a:xfrm>
              <a:off x="5072093" y="3766212"/>
              <a:ext cx="109335" cy="85319"/>
            </a:xfrm>
            <a:custGeom>
              <a:avLst/>
              <a:gdLst/>
              <a:ahLst/>
              <a:cxnLst/>
              <a:rect l="l" t="t" r="r" b="b"/>
              <a:pathLst>
                <a:path w="3593" h="2804" extrusionOk="0">
                  <a:moveTo>
                    <a:pt x="204" y="0"/>
                  </a:moveTo>
                  <a:lnTo>
                    <a:pt x="204" y="0"/>
                  </a:lnTo>
                  <a:cubicBezTo>
                    <a:pt x="0" y="2696"/>
                    <a:pt x="2237" y="2803"/>
                    <a:pt x="2595" y="2803"/>
                  </a:cubicBezTo>
                  <a:cubicBezTo>
                    <a:pt x="2626" y="2803"/>
                    <a:pt x="2642" y="2803"/>
                    <a:pt x="2642" y="2803"/>
                  </a:cubicBezTo>
                  <a:cubicBezTo>
                    <a:pt x="3592" y="428"/>
                    <a:pt x="220" y="0"/>
                    <a:pt x="204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45"/>
            <p:cNvSpPr/>
            <p:nvPr/>
          </p:nvSpPr>
          <p:spPr>
            <a:xfrm>
              <a:off x="4926035" y="3826521"/>
              <a:ext cx="485693" cy="411836"/>
            </a:xfrm>
            <a:custGeom>
              <a:avLst/>
              <a:gdLst/>
              <a:ahLst/>
              <a:cxnLst/>
              <a:rect l="l" t="t" r="r" b="b"/>
              <a:pathLst>
                <a:path w="15961" h="13535" extrusionOk="0">
                  <a:moveTo>
                    <a:pt x="3955" y="0"/>
                  </a:moveTo>
                  <a:cubicBezTo>
                    <a:pt x="2148" y="0"/>
                    <a:pt x="1" y="1326"/>
                    <a:pt x="1" y="4842"/>
                  </a:cubicBezTo>
                  <a:cubicBezTo>
                    <a:pt x="1" y="8674"/>
                    <a:pt x="2819" y="12094"/>
                    <a:pt x="4117" y="13155"/>
                  </a:cubicBezTo>
                  <a:cubicBezTo>
                    <a:pt x="4458" y="13430"/>
                    <a:pt x="4826" y="13535"/>
                    <a:pt x="5197" y="13535"/>
                  </a:cubicBezTo>
                  <a:cubicBezTo>
                    <a:pt x="6360" y="13535"/>
                    <a:pt x="7549" y="12506"/>
                    <a:pt x="7981" y="12506"/>
                  </a:cubicBezTo>
                  <a:cubicBezTo>
                    <a:pt x="8413" y="12506"/>
                    <a:pt x="9610" y="13535"/>
                    <a:pt x="10771" y="13535"/>
                  </a:cubicBezTo>
                  <a:cubicBezTo>
                    <a:pt x="11141" y="13535"/>
                    <a:pt x="11508" y="13430"/>
                    <a:pt x="11844" y="13155"/>
                  </a:cubicBezTo>
                  <a:cubicBezTo>
                    <a:pt x="13143" y="12094"/>
                    <a:pt x="15961" y="8674"/>
                    <a:pt x="15961" y="4842"/>
                  </a:cubicBezTo>
                  <a:cubicBezTo>
                    <a:pt x="15961" y="1326"/>
                    <a:pt x="13814" y="0"/>
                    <a:pt x="12007" y="0"/>
                  </a:cubicBezTo>
                  <a:cubicBezTo>
                    <a:pt x="11642" y="0"/>
                    <a:pt x="11290" y="54"/>
                    <a:pt x="10973" y="156"/>
                  </a:cubicBezTo>
                  <a:cubicBezTo>
                    <a:pt x="9073" y="773"/>
                    <a:pt x="8678" y="2230"/>
                    <a:pt x="7981" y="2230"/>
                  </a:cubicBezTo>
                  <a:cubicBezTo>
                    <a:pt x="7284" y="2230"/>
                    <a:pt x="6888" y="773"/>
                    <a:pt x="4988" y="156"/>
                  </a:cubicBezTo>
                  <a:cubicBezTo>
                    <a:pt x="4671" y="54"/>
                    <a:pt x="4320" y="0"/>
                    <a:pt x="395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45"/>
            <p:cNvSpPr/>
            <p:nvPr/>
          </p:nvSpPr>
          <p:spPr>
            <a:xfrm>
              <a:off x="4983363" y="3870977"/>
              <a:ext cx="79544" cy="74091"/>
            </a:xfrm>
            <a:custGeom>
              <a:avLst/>
              <a:gdLst/>
              <a:ahLst/>
              <a:cxnLst/>
              <a:rect l="l" t="t" r="r" b="b"/>
              <a:pathLst>
                <a:path w="2614" h="2435" extrusionOk="0">
                  <a:moveTo>
                    <a:pt x="1493" y="1"/>
                  </a:moveTo>
                  <a:cubicBezTo>
                    <a:pt x="1124" y="1"/>
                    <a:pt x="734" y="182"/>
                    <a:pt x="460" y="515"/>
                  </a:cubicBezTo>
                  <a:cubicBezTo>
                    <a:pt x="1" y="1070"/>
                    <a:pt x="33" y="1830"/>
                    <a:pt x="508" y="2210"/>
                  </a:cubicBezTo>
                  <a:cubicBezTo>
                    <a:pt x="690" y="2362"/>
                    <a:pt x="913" y="2435"/>
                    <a:pt x="1144" y="2435"/>
                  </a:cubicBezTo>
                  <a:cubicBezTo>
                    <a:pt x="1511" y="2435"/>
                    <a:pt x="1897" y="2250"/>
                    <a:pt x="2170" y="1909"/>
                  </a:cubicBezTo>
                  <a:cubicBezTo>
                    <a:pt x="2613" y="1355"/>
                    <a:pt x="2598" y="610"/>
                    <a:pt x="2123" y="215"/>
                  </a:cubicBezTo>
                  <a:cubicBezTo>
                    <a:pt x="1941" y="70"/>
                    <a:pt x="1721" y="1"/>
                    <a:pt x="1493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45"/>
            <p:cNvSpPr/>
            <p:nvPr/>
          </p:nvSpPr>
          <p:spPr>
            <a:xfrm>
              <a:off x="4965075" y="3943579"/>
              <a:ext cx="72789" cy="213844"/>
            </a:xfrm>
            <a:custGeom>
              <a:avLst/>
              <a:gdLst/>
              <a:ahLst/>
              <a:cxnLst/>
              <a:rect l="l" t="t" r="r" b="b"/>
              <a:pathLst>
                <a:path w="2392" h="7028" extrusionOk="0">
                  <a:moveTo>
                    <a:pt x="439" y="1"/>
                  </a:moveTo>
                  <a:cubicBezTo>
                    <a:pt x="345" y="1"/>
                    <a:pt x="254" y="64"/>
                    <a:pt x="222" y="172"/>
                  </a:cubicBezTo>
                  <a:cubicBezTo>
                    <a:pt x="64" y="726"/>
                    <a:pt x="0" y="1328"/>
                    <a:pt x="48" y="1914"/>
                  </a:cubicBezTo>
                  <a:cubicBezTo>
                    <a:pt x="79" y="2563"/>
                    <a:pt x="222" y="3212"/>
                    <a:pt x="444" y="3845"/>
                  </a:cubicBezTo>
                  <a:cubicBezTo>
                    <a:pt x="634" y="4447"/>
                    <a:pt x="903" y="5017"/>
                    <a:pt x="1235" y="5571"/>
                  </a:cubicBezTo>
                  <a:cubicBezTo>
                    <a:pt x="1536" y="6110"/>
                    <a:pt x="1932" y="6600"/>
                    <a:pt x="2391" y="7028"/>
                  </a:cubicBezTo>
                  <a:cubicBezTo>
                    <a:pt x="2027" y="6537"/>
                    <a:pt x="1758" y="5983"/>
                    <a:pt x="1568" y="5413"/>
                  </a:cubicBezTo>
                  <a:cubicBezTo>
                    <a:pt x="1378" y="4843"/>
                    <a:pt x="1251" y="4257"/>
                    <a:pt x="1172" y="3671"/>
                  </a:cubicBezTo>
                  <a:cubicBezTo>
                    <a:pt x="1109" y="3085"/>
                    <a:pt x="1109" y="2515"/>
                    <a:pt x="1172" y="1945"/>
                  </a:cubicBezTo>
                  <a:cubicBezTo>
                    <a:pt x="1251" y="1534"/>
                    <a:pt x="1394" y="1122"/>
                    <a:pt x="1568" y="742"/>
                  </a:cubicBezTo>
                  <a:cubicBezTo>
                    <a:pt x="1631" y="615"/>
                    <a:pt x="1568" y="473"/>
                    <a:pt x="1425" y="441"/>
                  </a:cubicBezTo>
                  <a:cubicBezTo>
                    <a:pt x="1124" y="362"/>
                    <a:pt x="839" y="235"/>
                    <a:pt x="570" y="45"/>
                  </a:cubicBezTo>
                  <a:cubicBezTo>
                    <a:pt x="530" y="15"/>
                    <a:pt x="484" y="1"/>
                    <a:pt x="43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45"/>
            <p:cNvSpPr/>
            <p:nvPr/>
          </p:nvSpPr>
          <p:spPr>
            <a:xfrm>
              <a:off x="5135628" y="3743086"/>
              <a:ext cx="52553" cy="158040"/>
            </a:xfrm>
            <a:custGeom>
              <a:avLst/>
              <a:gdLst/>
              <a:ahLst/>
              <a:cxnLst/>
              <a:rect l="l" t="t" r="r" b="b"/>
              <a:pathLst>
                <a:path w="1727" h="5194" extrusionOk="0">
                  <a:moveTo>
                    <a:pt x="1314" y="0"/>
                  </a:moveTo>
                  <a:cubicBezTo>
                    <a:pt x="0" y="1488"/>
                    <a:pt x="507" y="3863"/>
                    <a:pt x="998" y="5193"/>
                  </a:cubicBezTo>
                  <a:lnTo>
                    <a:pt x="1109" y="4972"/>
                  </a:lnTo>
                  <a:cubicBezTo>
                    <a:pt x="222" y="1504"/>
                    <a:pt x="1726" y="333"/>
                    <a:pt x="1726" y="333"/>
                  </a:cubicBezTo>
                  <a:lnTo>
                    <a:pt x="1314" y="0"/>
                  </a:ln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45"/>
            <p:cNvSpPr/>
            <p:nvPr/>
          </p:nvSpPr>
          <p:spPr>
            <a:xfrm>
              <a:off x="5165965" y="3739222"/>
              <a:ext cx="150842" cy="161905"/>
            </a:xfrm>
            <a:custGeom>
              <a:avLst/>
              <a:gdLst/>
              <a:ahLst/>
              <a:cxnLst/>
              <a:rect l="l" t="t" r="r" b="b"/>
              <a:pathLst>
                <a:path w="4957" h="5321" extrusionOk="0">
                  <a:moveTo>
                    <a:pt x="4434" y="0"/>
                  </a:moveTo>
                  <a:lnTo>
                    <a:pt x="4434" y="0"/>
                  </a:lnTo>
                  <a:cubicBezTo>
                    <a:pt x="64" y="333"/>
                    <a:pt x="191" y="3246"/>
                    <a:pt x="1" y="5320"/>
                  </a:cubicBezTo>
                  <a:cubicBezTo>
                    <a:pt x="4957" y="4798"/>
                    <a:pt x="4434" y="16"/>
                    <a:pt x="4434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6" name="Google Shape;3476;p49"/>
          <p:cNvSpPr txBox="1">
            <a:spLocks noGrp="1"/>
          </p:cNvSpPr>
          <p:nvPr>
            <p:ph type="title"/>
          </p:nvPr>
        </p:nvSpPr>
        <p:spPr>
          <a:xfrm>
            <a:off x="4584600" y="1637176"/>
            <a:ext cx="423936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Before Reading</a:t>
            </a:r>
            <a:endParaRPr dirty="0"/>
          </a:p>
        </p:txBody>
      </p:sp>
      <p:sp>
        <p:nvSpPr>
          <p:cNvPr id="3478" name="Google Shape;3478;p49"/>
          <p:cNvSpPr txBox="1">
            <a:spLocks noGrp="1"/>
          </p:cNvSpPr>
          <p:nvPr>
            <p:ph type="title" idx="2"/>
          </p:nvPr>
        </p:nvSpPr>
        <p:spPr>
          <a:xfrm>
            <a:off x="4584600" y="700201"/>
            <a:ext cx="2773200" cy="6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A46A92A0-D410-4E89-B043-BB6EB134C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35917" t="35885" r="36667" b="14137"/>
          <a:stretch/>
        </p:blipFill>
        <p:spPr>
          <a:xfrm>
            <a:off x="304799" y="87085"/>
            <a:ext cx="4528458" cy="4876800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90658B99-D49D-4D70-A9B2-413F11BFA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5055" y="1237592"/>
            <a:ext cx="6550573" cy="2167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Google Shape;2875;p44">
            <a:extLst>
              <a:ext uri="{FF2B5EF4-FFF2-40B4-BE49-F238E27FC236}">
                <a16:creationId xmlns:a16="http://schemas.microsoft.com/office/drawing/2014/main" xmlns="" id="{11B7F0E4-7449-4560-9DDF-C86C375DE4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17860" y="197913"/>
            <a:ext cx="3334933" cy="5727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Before Reading</a:t>
            </a:r>
            <a:endParaRPr sz="2400" dirty="0"/>
          </a:p>
        </p:txBody>
      </p:sp>
      <p:cxnSp>
        <p:nvCxnSpPr>
          <p:cNvPr id="13" name="رابط مستقيم 27">
            <a:extLst>
              <a:ext uri="{FF2B5EF4-FFF2-40B4-BE49-F238E27FC236}">
                <a16:creationId xmlns:a16="http://schemas.microsoft.com/office/drawing/2014/main" xmlns="" id="{DDBC9D25-A691-465C-A38A-58F52E68E80B}"/>
              </a:ext>
            </a:extLst>
          </p:cNvPr>
          <p:cNvCxnSpPr>
            <a:cxnSpLocks/>
          </p:cNvCxnSpPr>
          <p:nvPr/>
        </p:nvCxnSpPr>
        <p:spPr>
          <a:xfrm>
            <a:off x="2949857" y="2594733"/>
            <a:ext cx="2426184" cy="0"/>
          </a:xfrm>
          <a:prstGeom prst="line">
            <a:avLst/>
          </a:prstGeom>
          <a:ln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رابط مستقيم 27">
            <a:extLst>
              <a:ext uri="{FF2B5EF4-FFF2-40B4-BE49-F238E27FC236}">
                <a16:creationId xmlns:a16="http://schemas.microsoft.com/office/drawing/2014/main" xmlns="" id="{A950481E-7EAE-411D-86D0-F64F82BB313B}"/>
              </a:ext>
            </a:extLst>
          </p:cNvPr>
          <p:cNvCxnSpPr>
            <a:cxnSpLocks/>
          </p:cNvCxnSpPr>
          <p:nvPr/>
        </p:nvCxnSpPr>
        <p:spPr>
          <a:xfrm>
            <a:off x="2952435" y="2881928"/>
            <a:ext cx="5592475" cy="0"/>
          </a:xfrm>
          <a:prstGeom prst="line">
            <a:avLst/>
          </a:prstGeom>
          <a:ln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رابط مستقيم 27">
            <a:extLst>
              <a:ext uri="{FF2B5EF4-FFF2-40B4-BE49-F238E27FC236}">
                <a16:creationId xmlns:a16="http://schemas.microsoft.com/office/drawing/2014/main" xmlns="" id="{EA4E37CF-546D-4945-A814-911889F846DF}"/>
              </a:ext>
            </a:extLst>
          </p:cNvPr>
          <p:cNvCxnSpPr>
            <a:cxnSpLocks/>
          </p:cNvCxnSpPr>
          <p:nvPr/>
        </p:nvCxnSpPr>
        <p:spPr>
          <a:xfrm>
            <a:off x="2941974" y="3185677"/>
            <a:ext cx="3529771" cy="0"/>
          </a:xfrm>
          <a:prstGeom prst="line">
            <a:avLst/>
          </a:prstGeom>
          <a:ln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6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B1D535E8-9F85-4048-BDA7-154A57F631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17" t="35885" r="36667" b="14137"/>
          <a:stretch/>
        </p:blipFill>
        <p:spPr>
          <a:xfrm>
            <a:off x="181427" y="108856"/>
            <a:ext cx="4528458" cy="4876800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</p:pic>
      <p:sp>
        <p:nvSpPr>
          <p:cNvPr id="31" name="فقاعة الكلام: مستطيلة مستديرة الزوايا 30">
            <a:extLst>
              <a:ext uri="{FF2B5EF4-FFF2-40B4-BE49-F238E27FC236}">
                <a16:creationId xmlns:a16="http://schemas.microsoft.com/office/drawing/2014/main" xmlns="" id="{1E25760D-5F9F-47B1-BFFB-8ABA2E04867F}"/>
              </a:ext>
            </a:extLst>
          </p:cNvPr>
          <p:cNvSpPr/>
          <p:nvPr/>
        </p:nvSpPr>
        <p:spPr>
          <a:xfrm>
            <a:off x="4824632" y="202721"/>
            <a:ext cx="3803650" cy="406880"/>
          </a:xfrm>
          <a:prstGeom prst="wedgeRoundRectCallout">
            <a:avLst>
              <a:gd name="adj1" fmla="val -58981"/>
              <a:gd name="adj2" fmla="val 21461"/>
              <a:gd name="adj3" fmla="val 16667"/>
            </a:avLst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2B18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</a:rPr>
              <a:t>what is the title of the passage?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فقاعة الكلام: مستطيلة مستديرة الزوايا 31">
            <a:extLst>
              <a:ext uri="{FF2B5EF4-FFF2-40B4-BE49-F238E27FC236}">
                <a16:creationId xmlns:a16="http://schemas.microsoft.com/office/drawing/2014/main" xmlns="" id="{60C720F3-3D7D-45AC-9C22-65728BC7DAA5}"/>
              </a:ext>
            </a:extLst>
          </p:cNvPr>
          <p:cNvSpPr/>
          <p:nvPr/>
        </p:nvSpPr>
        <p:spPr>
          <a:xfrm>
            <a:off x="4946189" y="682782"/>
            <a:ext cx="3326954" cy="406880"/>
          </a:xfrm>
          <a:prstGeom prst="wedgeRoundRectCallout">
            <a:avLst>
              <a:gd name="adj1" fmla="val -58981"/>
              <a:gd name="adj2" fmla="val 21461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B183C"/>
                </a:solidFill>
                <a:effectLst/>
                <a:uLnTx/>
                <a:uFillTx/>
                <a:latin typeface="Arial"/>
                <a:ea typeface="+mn-ea"/>
              </a:rPr>
              <a:t>Murphy’s Law</a:t>
            </a: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فقاعة الكلام: مستطيلة مستديرة الزوايا 32">
            <a:extLst>
              <a:ext uri="{FF2B5EF4-FFF2-40B4-BE49-F238E27FC236}">
                <a16:creationId xmlns:a16="http://schemas.microsoft.com/office/drawing/2014/main" xmlns="" id="{6D3C60F1-D062-4980-A7BB-1A9BAA9C7320}"/>
              </a:ext>
            </a:extLst>
          </p:cNvPr>
          <p:cNvSpPr/>
          <p:nvPr/>
        </p:nvSpPr>
        <p:spPr>
          <a:xfrm>
            <a:off x="4981569" y="1306714"/>
            <a:ext cx="3803650" cy="406880"/>
          </a:xfrm>
          <a:prstGeom prst="wedgeRoundRectCallout">
            <a:avLst>
              <a:gd name="adj1" fmla="val -58981"/>
              <a:gd name="adj2" fmla="val 21461"/>
              <a:gd name="adj3" fmla="val 16667"/>
            </a:avLst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</a:rPr>
              <a:t>How many paragraphs are there?</a:t>
            </a:r>
            <a:endParaRPr kumimoji="0" lang="ar-SA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فقاعة الكلام: مستطيلة مستديرة الزوايا 33">
            <a:extLst>
              <a:ext uri="{FF2B5EF4-FFF2-40B4-BE49-F238E27FC236}">
                <a16:creationId xmlns:a16="http://schemas.microsoft.com/office/drawing/2014/main" xmlns="" id="{25652E38-82C9-4A23-9BF1-38C6E005B735}"/>
              </a:ext>
            </a:extLst>
          </p:cNvPr>
          <p:cNvSpPr/>
          <p:nvPr/>
        </p:nvSpPr>
        <p:spPr>
          <a:xfrm>
            <a:off x="4938932" y="1778247"/>
            <a:ext cx="3435811" cy="406880"/>
          </a:xfrm>
          <a:prstGeom prst="wedgeRoundRectCallout">
            <a:avLst>
              <a:gd name="adj1" fmla="val -58981"/>
              <a:gd name="adj2" fmla="val 21461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2B18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 paragraphs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فقاعة الكلام: مستطيلة مستديرة الزوايا 34">
            <a:extLst>
              <a:ext uri="{FF2B5EF4-FFF2-40B4-BE49-F238E27FC236}">
                <a16:creationId xmlns:a16="http://schemas.microsoft.com/office/drawing/2014/main" xmlns="" id="{87D43CFA-E7C5-43A2-8845-18997E7F80EA}"/>
              </a:ext>
            </a:extLst>
          </p:cNvPr>
          <p:cNvSpPr/>
          <p:nvPr/>
        </p:nvSpPr>
        <p:spPr>
          <a:xfrm>
            <a:off x="5075003" y="2447114"/>
            <a:ext cx="3803650" cy="406880"/>
          </a:xfrm>
          <a:prstGeom prst="wedgeRoundRectCallout">
            <a:avLst>
              <a:gd name="adj1" fmla="val -58981"/>
              <a:gd name="adj2" fmla="val 21461"/>
              <a:gd name="adj3" fmla="val 16667"/>
            </a:avLst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</a:rPr>
              <a:t>What do pictures show ?</a:t>
            </a:r>
            <a:endParaRPr kumimoji="0" lang="ar-SA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فقاعة الكلام: مستطيلة مستديرة الزوايا 35">
            <a:extLst>
              <a:ext uri="{FF2B5EF4-FFF2-40B4-BE49-F238E27FC236}">
                <a16:creationId xmlns:a16="http://schemas.microsoft.com/office/drawing/2014/main" xmlns="" id="{643540D7-CFBD-47AE-8D78-40D909491712}"/>
              </a:ext>
            </a:extLst>
          </p:cNvPr>
          <p:cNvSpPr/>
          <p:nvPr/>
        </p:nvSpPr>
        <p:spPr>
          <a:xfrm>
            <a:off x="5046149" y="2935790"/>
            <a:ext cx="3803650" cy="618367"/>
          </a:xfrm>
          <a:prstGeom prst="wedgeRoundRectCallout">
            <a:avLst>
              <a:gd name="adj1" fmla="val -58981"/>
              <a:gd name="adj2" fmla="val 21461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buClrTx/>
            </a:pPr>
            <a:r>
              <a:rPr lang="en-US" sz="1800" b="1" dirty="0">
                <a:solidFill>
                  <a:schemeClr val="tx1"/>
                </a:solidFill>
              </a:rPr>
              <a:t>Traffic Lights - falling  bread with peanut butter and a shower </a:t>
            </a: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37" name="فقاعة الكلام: مستطيلة مستديرة الزوايا 36">
            <a:extLst>
              <a:ext uri="{FF2B5EF4-FFF2-40B4-BE49-F238E27FC236}">
                <a16:creationId xmlns:a16="http://schemas.microsoft.com/office/drawing/2014/main" xmlns="" id="{C8374ABC-598A-431A-8C5C-5EBB9934866F}"/>
              </a:ext>
            </a:extLst>
          </p:cNvPr>
          <p:cNvSpPr/>
          <p:nvPr/>
        </p:nvSpPr>
        <p:spPr>
          <a:xfrm>
            <a:off x="5031634" y="3807254"/>
            <a:ext cx="3803650" cy="701760"/>
          </a:xfrm>
          <a:prstGeom prst="wedgeRoundRectCallout">
            <a:avLst>
              <a:gd name="adj1" fmla="val -58981"/>
              <a:gd name="adj2" fmla="val 21461"/>
              <a:gd name="adj3" fmla="val 16667"/>
            </a:avLst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</a:rPr>
              <a:t>Can  you predict</a:t>
            </a:r>
            <a:r>
              <a:rPr kumimoji="0" lang="en-US" sz="16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</a:rPr>
              <a:t> what are you going to read ?</a:t>
            </a:r>
            <a:endParaRPr kumimoji="0" lang="ar-SA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شكل بيضاوي 14">
            <a:extLst>
              <a:ext uri="{FF2B5EF4-FFF2-40B4-BE49-F238E27FC236}">
                <a16:creationId xmlns:a16="http://schemas.microsoft.com/office/drawing/2014/main" xmlns="" id="{A6ECD689-2C35-4F99-A246-20128EF57388}"/>
              </a:ext>
            </a:extLst>
          </p:cNvPr>
          <p:cNvSpPr/>
          <p:nvPr/>
        </p:nvSpPr>
        <p:spPr>
          <a:xfrm>
            <a:off x="0" y="637436"/>
            <a:ext cx="424415" cy="37866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1</a:t>
            </a:r>
            <a:endParaRPr lang="ar-SA" sz="2000" dirty="0"/>
          </a:p>
        </p:txBody>
      </p:sp>
      <p:sp>
        <p:nvSpPr>
          <p:cNvPr id="11" name="شكل بيضاوي 14">
            <a:extLst>
              <a:ext uri="{FF2B5EF4-FFF2-40B4-BE49-F238E27FC236}">
                <a16:creationId xmlns:a16="http://schemas.microsoft.com/office/drawing/2014/main" xmlns="" id="{9EB31DB9-8E14-4CAF-A48F-C663F818F5C5}"/>
              </a:ext>
            </a:extLst>
          </p:cNvPr>
          <p:cNvSpPr/>
          <p:nvPr/>
        </p:nvSpPr>
        <p:spPr>
          <a:xfrm>
            <a:off x="660400" y="1283321"/>
            <a:ext cx="424415" cy="37866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2</a:t>
            </a:r>
            <a:endParaRPr lang="ar-SA" sz="2000" dirty="0"/>
          </a:p>
        </p:txBody>
      </p:sp>
      <p:sp>
        <p:nvSpPr>
          <p:cNvPr id="12" name="شكل بيضاوي 14">
            <a:extLst>
              <a:ext uri="{FF2B5EF4-FFF2-40B4-BE49-F238E27FC236}">
                <a16:creationId xmlns:a16="http://schemas.microsoft.com/office/drawing/2014/main" xmlns="" id="{19AAA6D2-A2F2-4AD4-9290-5508F9C66CC1}"/>
              </a:ext>
            </a:extLst>
          </p:cNvPr>
          <p:cNvSpPr/>
          <p:nvPr/>
        </p:nvSpPr>
        <p:spPr>
          <a:xfrm>
            <a:off x="0" y="2884589"/>
            <a:ext cx="424415" cy="37866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3</a:t>
            </a:r>
            <a:endParaRPr lang="ar-SA" sz="2000" dirty="0"/>
          </a:p>
        </p:txBody>
      </p:sp>
      <p:sp>
        <p:nvSpPr>
          <p:cNvPr id="13" name="شكل بيضاوي 14">
            <a:extLst>
              <a:ext uri="{FF2B5EF4-FFF2-40B4-BE49-F238E27FC236}">
                <a16:creationId xmlns:a16="http://schemas.microsoft.com/office/drawing/2014/main" xmlns="" id="{84C02507-5421-4FD8-AD59-4E926838FDAF}"/>
              </a:ext>
            </a:extLst>
          </p:cNvPr>
          <p:cNvSpPr/>
          <p:nvPr/>
        </p:nvSpPr>
        <p:spPr>
          <a:xfrm>
            <a:off x="814507" y="3644028"/>
            <a:ext cx="424415" cy="37866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4</a:t>
            </a:r>
            <a:endParaRPr lang="ar-SA" sz="2000" dirty="0"/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xmlns="" id="{CC8203C0-708A-4003-B821-A4CE7B2FC8D2}"/>
              </a:ext>
            </a:extLst>
          </p:cNvPr>
          <p:cNvSpPr txBox="1"/>
          <p:nvPr/>
        </p:nvSpPr>
        <p:spPr>
          <a:xfrm>
            <a:off x="638202" y="210549"/>
            <a:ext cx="3672116" cy="365760"/>
          </a:xfrm>
          <a:prstGeom prst="rect">
            <a:avLst/>
          </a:prstGeom>
          <a:noFill/>
          <a:ln w="57150">
            <a:solidFill>
              <a:srgbClr val="3333CC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فقاعة الكلام: مستطيلة مستديرة الزوايا 18">
            <a:extLst>
              <a:ext uri="{FF2B5EF4-FFF2-40B4-BE49-F238E27FC236}">
                <a16:creationId xmlns:a16="http://schemas.microsoft.com/office/drawing/2014/main" xmlns="" id="{69B1BBC1-D805-41F5-B6EC-3881AF285992}"/>
              </a:ext>
            </a:extLst>
          </p:cNvPr>
          <p:cNvSpPr/>
          <p:nvPr/>
        </p:nvSpPr>
        <p:spPr>
          <a:xfrm>
            <a:off x="5142131" y="4594383"/>
            <a:ext cx="3247126" cy="406880"/>
          </a:xfrm>
          <a:prstGeom prst="wedgeRoundRectCallout">
            <a:avLst>
              <a:gd name="adj1" fmla="val -58981"/>
              <a:gd name="adj2" fmla="val 21461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B183C"/>
                </a:solidFill>
                <a:effectLst/>
                <a:uLnTx/>
                <a:uFillTx/>
                <a:latin typeface="Arial"/>
                <a:ea typeface="+mn-ea"/>
              </a:rPr>
              <a:t>About Murphy’s Law</a:t>
            </a: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فقاعة الكلام: مستطيلة مستديرة الزوايا 32">
            <a:extLst>
              <a:ext uri="{FF2B5EF4-FFF2-40B4-BE49-F238E27FC236}">
                <a16:creationId xmlns:a16="http://schemas.microsoft.com/office/drawing/2014/main" xmlns="" id="{6D3C60F1-D062-4980-A7BB-1A9BAA9C7320}"/>
              </a:ext>
            </a:extLst>
          </p:cNvPr>
          <p:cNvSpPr/>
          <p:nvPr/>
        </p:nvSpPr>
        <p:spPr>
          <a:xfrm>
            <a:off x="5053232" y="164547"/>
            <a:ext cx="2819401" cy="406880"/>
          </a:xfrm>
          <a:prstGeom prst="wedgeRoundRectCallout">
            <a:avLst>
              <a:gd name="adj1" fmla="val -58981"/>
              <a:gd name="adj2" fmla="val 21461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Arial"/>
              </a:rPr>
              <a:t>Read and Listen carefully:</a:t>
            </a:r>
            <a:endParaRPr kumimoji="0" lang="ar-SA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xmlns="" id="{41D01261-84C8-4449-9A3A-9DB3108D8564}"/>
              </a:ext>
            </a:extLst>
          </p:cNvPr>
          <p:cNvSpPr/>
          <p:nvPr/>
        </p:nvSpPr>
        <p:spPr>
          <a:xfrm>
            <a:off x="5266746" y="1647334"/>
            <a:ext cx="2819401" cy="406880"/>
          </a:xfrm>
          <a:prstGeom prst="wedgeRoundRectCallout">
            <a:avLst>
              <a:gd name="adj1" fmla="val -58981"/>
              <a:gd name="adj2" fmla="val 21461"/>
              <a:gd name="adj3" fmla="val 16667"/>
            </a:avLst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lvl="0">
              <a:buClrTx/>
              <a:defRPr/>
            </a:pPr>
            <a:r>
              <a:rPr lang="en-US" sz="1600" b="1" dirty="0">
                <a:solidFill>
                  <a:schemeClr val="bg1"/>
                </a:solidFill>
              </a:rPr>
              <a:t>What is Murphy’s Law?</a:t>
            </a:r>
            <a:endParaRPr kumimoji="0" lang="ar-SA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xmlns="" id="{4D7682F5-8956-48E3-98C1-3A919DB83623}"/>
              </a:ext>
            </a:extLst>
          </p:cNvPr>
          <p:cNvSpPr/>
          <p:nvPr/>
        </p:nvSpPr>
        <p:spPr>
          <a:xfrm>
            <a:off x="5230462" y="2199721"/>
            <a:ext cx="3231368" cy="681237"/>
          </a:xfrm>
          <a:prstGeom prst="wedgeRoundRectCallout">
            <a:avLst>
              <a:gd name="adj1" fmla="val -58981"/>
              <a:gd name="adj2" fmla="val 21461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buClrTx/>
              <a:defRPr/>
            </a:pPr>
            <a:r>
              <a:rPr lang="en-US" sz="1800" b="1" dirty="0">
                <a:solidFill>
                  <a:srgbClr val="993300"/>
                </a:solidFill>
              </a:rPr>
              <a:t>(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If anything can go wrong, it will.)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xmlns="" id="{92B7F509-0353-4287-B78C-F11B52E878AC}"/>
              </a:ext>
            </a:extLst>
          </p:cNvPr>
          <p:cNvSpPr/>
          <p:nvPr/>
        </p:nvSpPr>
        <p:spPr>
          <a:xfrm>
            <a:off x="5225198" y="3156369"/>
            <a:ext cx="3329702" cy="406880"/>
          </a:xfrm>
          <a:prstGeom prst="wedgeRoundRectCallout">
            <a:avLst>
              <a:gd name="adj1" fmla="val -58981"/>
              <a:gd name="adj2" fmla="val 21461"/>
              <a:gd name="adj3" fmla="val 16667"/>
            </a:avLst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lvl="0">
              <a:buClrTx/>
              <a:defRPr/>
            </a:pPr>
            <a:r>
              <a:rPr lang="en-US" sz="1600" b="1" dirty="0">
                <a:solidFill>
                  <a:schemeClr val="bg1"/>
                </a:solidFill>
              </a:rPr>
              <a:t>Why is it called Murphy’s Law? </a:t>
            </a:r>
            <a:endParaRPr kumimoji="0" lang="ar-SA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xmlns="" id="{7C60C505-CAAE-4996-9C66-D0C9B97C1762}"/>
              </a:ext>
            </a:extLst>
          </p:cNvPr>
          <p:cNvSpPr/>
          <p:nvPr/>
        </p:nvSpPr>
        <p:spPr>
          <a:xfrm>
            <a:off x="5279486" y="3716164"/>
            <a:ext cx="3261122" cy="951214"/>
          </a:xfrm>
          <a:prstGeom prst="wedgeRoundRectCallout">
            <a:avLst>
              <a:gd name="adj1" fmla="val -58981"/>
              <a:gd name="adj2" fmla="val 21461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lvl="0">
              <a:buClrTx/>
              <a:defRPr/>
            </a:pPr>
            <a:r>
              <a:rPr lang="en-US" sz="1700" b="1" dirty="0">
                <a:solidFill>
                  <a:schemeClr val="tx2">
                    <a:lumMod val="50000"/>
                  </a:schemeClr>
                </a:solidFill>
              </a:rPr>
              <a:t>Edward </a:t>
            </a:r>
            <a:r>
              <a:rPr lang="en-US" sz="1700" b="1" dirty="0" err="1">
                <a:solidFill>
                  <a:schemeClr val="tx2">
                    <a:lumMod val="50000"/>
                  </a:schemeClr>
                </a:solidFill>
              </a:rPr>
              <a:t>A.Murphy</a:t>
            </a:r>
            <a:r>
              <a:rPr lang="en-US" sz="1700" b="1" dirty="0">
                <a:solidFill>
                  <a:schemeClr val="tx2">
                    <a:lumMod val="50000"/>
                  </a:schemeClr>
                </a:solidFill>
              </a:rPr>
              <a:t> first used it to talk about a situation in his lab.</a:t>
            </a:r>
            <a:endParaRPr kumimoji="0" lang="ar-SA" sz="17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81E0AE9A-31D0-41CE-AB3D-B4AB2BC3706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917" t="35885" r="36667" b="14137"/>
          <a:stretch/>
        </p:blipFill>
        <p:spPr>
          <a:xfrm>
            <a:off x="304799" y="87085"/>
            <a:ext cx="4528458" cy="4876800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</p:pic>
      <p:pic>
        <p:nvPicPr>
          <p:cNvPr id="5" name="MURPHY’S LAW">
            <a:hlinkClick r:id="" action="ppaction://media"/>
            <a:extLst>
              <a:ext uri="{FF2B5EF4-FFF2-40B4-BE49-F238E27FC236}">
                <a16:creationId xmlns:a16="http://schemas.microsoft.com/office/drawing/2014/main" xmlns="" id="{B84D1D5B-4E2C-4E63-A667-4B9176BF3E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  <p:pic>
        <p:nvPicPr>
          <p:cNvPr id="2" name="MURPHY’S LAW">
            <a:hlinkClick r:id="" action="ppaction://media"/>
            <a:extLst>
              <a:ext uri="{FF2B5EF4-FFF2-40B4-BE49-F238E27FC236}">
                <a16:creationId xmlns:a16="http://schemas.microsoft.com/office/drawing/2014/main" xmlns="" id="{DD47F00A-3C04-4B22-BA2C-D9792C9AEC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48399" y="783772"/>
            <a:ext cx="566057" cy="52523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2554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98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91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Reading Comprehension Worksheets by Slidesgo">
  <a:themeElements>
    <a:clrScheme name="Simple Light">
      <a:dk1>
        <a:srgbClr val="0A2246"/>
      </a:dk1>
      <a:lt1>
        <a:srgbClr val="FFFFFF"/>
      </a:lt1>
      <a:dk2>
        <a:srgbClr val="B9CCEA"/>
      </a:dk2>
      <a:lt2>
        <a:srgbClr val="FDB724"/>
      </a:lt2>
      <a:accent1>
        <a:srgbClr val="34A299"/>
      </a:accent1>
      <a:accent2>
        <a:srgbClr val="404AA9"/>
      </a:accent2>
      <a:accent3>
        <a:srgbClr val="99D0CC"/>
      </a:accent3>
      <a:accent4>
        <a:srgbClr val="F16F67"/>
      </a:accent4>
      <a:accent5>
        <a:srgbClr val="404AA9"/>
      </a:accent5>
      <a:accent6>
        <a:srgbClr val="B9CCEA"/>
      </a:accent6>
      <a:hlink>
        <a:srgbClr val="F16F6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</TotalTime>
  <Words>503</Words>
  <Application>Microsoft Office PowerPoint</Application>
  <PresentationFormat>On-screen Show (16:9)</PresentationFormat>
  <Paragraphs>98</Paragraphs>
  <Slides>22</Slides>
  <Notes>22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Montserrat Medium</vt:lpstr>
      <vt:lpstr>Open Sans</vt:lpstr>
      <vt:lpstr>Times New Roman</vt:lpstr>
      <vt:lpstr>Poppins</vt:lpstr>
      <vt:lpstr>Candal</vt:lpstr>
      <vt:lpstr>Congenial Light</vt:lpstr>
      <vt:lpstr>Wingdings</vt:lpstr>
      <vt:lpstr>Abadi</vt:lpstr>
      <vt:lpstr>Footlight MT Light</vt:lpstr>
      <vt:lpstr>DM Serif Text</vt:lpstr>
      <vt:lpstr>Reading Comprehension Worksheets by Slidesgo</vt:lpstr>
      <vt:lpstr>Unit1  Complaints,Complaints  Reading</vt:lpstr>
      <vt:lpstr>01</vt:lpstr>
      <vt:lpstr>PowerPoint Presentation</vt:lpstr>
      <vt:lpstr>Hypothetical situation:</vt:lpstr>
      <vt:lpstr>Open</vt:lpstr>
      <vt:lpstr>Before Reading</vt:lpstr>
      <vt:lpstr>Before Reading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 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READING COMPREHENSION WORKSHEETS</dc:title>
  <dc:creator>ام الوليد</dc:creator>
  <cp:lastModifiedBy>pc</cp:lastModifiedBy>
  <cp:revision>46</cp:revision>
  <dcterms:modified xsi:type="dcterms:W3CDTF">2023-03-23T09:59:45Z</dcterms:modified>
</cp:coreProperties>
</file>