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9" r:id="rId2"/>
    <p:sldId id="258" r:id="rId3"/>
    <p:sldId id="297" r:id="rId4"/>
    <p:sldId id="306" r:id="rId5"/>
    <p:sldId id="279" r:id="rId6"/>
    <p:sldId id="317" r:id="rId7"/>
    <p:sldId id="319" r:id="rId8"/>
    <p:sldId id="318" r:id="rId9"/>
    <p:sldId id="320" r:id="rId10"/>
    <p:sldId id="321" r:id="rId11"/>
    <p:sldId id="322" r:id="rId12"/>
    <p:sldId id="323" r:id="rId13"/>
    <p:sldId id="325" r:id="rId14"/>
    <p:sldId id="324" r:id="rId15"/>
    <p:sldId id="326" r:id="rId16"/>
    <p:sldId id="272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1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45" d="100"/>
          <a:sy n="45" d="100"/>
        </p:scale>
        <p:origin x="-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BBC3A7CA-A35F-4525-8E3A-5DC92B95F793}"/>
    <pc:docChg chg="undo redo custSel addSld modSld sldOrd modMainMaster">
      <pc:chgData name="حصه بنت العتيبي" userId="c1fe605c-1aaf-4791-a440-af891effc177" providerId="ADAL" clId="{BBC3A7CA-A35F-4525-8E3A-5DC92B95F793}" dt="2022-05-25T17:38:56.294" v="1214"/>
      <pc:docMkLst>
        <pc:docMk/>
      </pc:docMkLst>
      <pc:sldChg chg="add">
        <pc:chgData name="حصه بنت العتيبي" userId="c1fe605c-1aaf-4791-a440-af891effc177" providerId="ADAL" clId="{BBC3A7CA-A35F-4525-8E3A-5DC92B95F793}" dt="2022-05-22T08:59:49.442" v="1"/>
        <pc:sldMkLst>
          <pc:docMk/>
          <pc:sldMk cId="432988052" sldId="258"/>
        </pc:sldMkLst>
      </pc:sldChg>
      <pc:sldChg chg="add">
        <pc:chgData name="حصه بنت العتيبي" userId="c1fe605c-1aaf-4791-a440-af891effc177" providerId="ADAL" clId="{BBC3A7CA-A35F-4525-8E3A-5DC92B95F793}" dt="2022-05-22T08:59:48.938" v="0"/>
        <pc:sldMkLst>
          <pc:docMk/>
          <pc:sldMk cId="1478101184" sldId="259"/>
        </pc:sldMkLst>
      </pc:sldChg>
      <pc:sldChg chg="addSp delSp modSp add">
        <pc:chgData name="حصه بنت العتيبي" userId="c1fe605c-1aaf-4791-a440-af891effc177" providerId="ADAL" clId="{BBC3A7CA-A35F-4525-8E3A-5DC92B95F793}" dt="2022-05-25T17:37:01.313" v="1211" actId="478"/>
        <pc:sldMkLst>
          <pc:docMk/>
          <pc:sldMk cId="945496065" sldId="272"/>
        </pc:sldMkLst>
        <pc:picChg chg="add del mod">
          <ac:chgData name="حصه بنت العتيبي" userId="c1fe605c-1aaf-4791-a440-af891effc177" providerId="ADAL" clId="{BBC3A7CA-A35F-4525-8E3A-5DC92B95F793}" dt="2022-05-25T17:37:01.313" v="1211" actId="478"/>
          <ac:picMkLst>
            <pc:docMk/>
            <pc:sldMk cId="945496065" sldId="272"/>
            <ac:picMk id="3" creationId="{4D46A920-471F-7A97-7CCC-3CE49BB7A977}"/>
          </ac:picMkLst>
        </pc:picChg>
      </pc:sldChg>
      <pc:sldChg chg="addSp delSp modSp add mod modAnim">
        <pc:chgData name="حصه بنت العتيبي" userId="c1fe605c-1aaf-4791-a440-af891effc177" providerId="ADAL" clId="{BBC3A7CA-A35F-4525-8E3A-5DC92B95F793}" dt="2022-05-23T04:05:42.918" v="32"/>
        <pc:sldMkLst>
          <pc:docMk/>
          <pc:sldMk cId="3474540790" sldId="279"/>
        </pc:sldMkLst>
        <pc:spChg chg="add mod">
          <ac:chgData name="حصه بنت العتيبي" userId="c1fe605c-1aaf-4791-a440-af891effc177" providerId="ADAL" clId="{BBC3A7CA-A35F-4525-8E3A-5DC92B95F793}" dt="2022-05-23T04:05:35.039" v="31" actId="1076"/>
          <ac:spMkLst>
            <pc:docMk/>
            <pc:sldMk cId="3474540790" sldId="279"/>
            <ac:spMk id="4" creationId="{A0C9E26B-D8BF-6683-17ED-6A78D67E00A1}"/>
          </ac:spMkLst>
        </pc:spChg>
        <pc:spChg chg="del">
          <ac:chgData name="حصه بنت العتيبي" userId="c1fe605c-1aaf-4791-a440-af891effc177" providerId="ADAL" clId="{BBC3A7CA-A35F-4525-8E3A-5DC92B95F793}" dt="2022-05-22T09:01:16.831" v="23" actId="21"/>
          <ac:spMkLst>
            <pc:docMk/>
            <pc:sldMk cId="3474540790" sldId="279"/>
            <ac:spMk id="6" creationId="{F9B9B3F3-D5C3-B322-1368-06F7E64E6199}"/>
          </ac:spMkLst>
        </pc:spChg>
        <pc:picChg chg="del">
          <ac:chgData name="حصه بنت العتيبي" userId="c1fe605c-1aaf-4791-a440-af891effc177" providerId="ADAL" clId="{BBC3A7CA-A35F-4525-8E3A-5DC92B95F793}" dt="2022-05-22T09:01:24.115" v="24" actId="21"/>
          <ac:picMkLst>
            <pc:docMk/>
            <pc:sldMk cId="3474540790" sldId="279"/>
            <ac:picMk id="7" creationId="{29D838EC-0CC2-1B5D-DD14-ECB7A7CF4226}"/>
          </ac:picMkLst>
        </pc:picChg>
      </pc:sldChg>
      <pc:sldChg chg="delSp modSp add modTransition">
        <pc:chgData name="حصه بنت العتيبي" userId="c1fe605c-1aaf-4791-a440-af891effc177" providerId="ADAL" clId="{BBC3A7CA-A35F-4525-8E3A-5DC92B95F793}" dt="2022-05-23T05:30:33.568" v="389" actId="165"/>
        <pc:sldMkLst>
          <pc:docMk/>
          <pc:sldMk cId="3077170151" sldId="297"/>
        </pc:sldMkLst>
        <pc:spChg chg="mod topLvl">
          <ac:chgData name="حصه بنت العتيبي" userId="c1fe605c-1aaf-4791-a440-af891effc177" providerId="ADAL" clId="{BBC3A7CA-A35F-4525-8E3A-5DC92B95F793}" dt="2022-05-23T05:30:33.568" v="389" actId="165"/>
          <ac:spMkLst>
            <pc:docMk/>
            <pc:sldMk cId="3077170151" sldId="297"/>
            <ac:spMk id="8" creationId="{B4F6A96C-4C38-A045-FC74-5E2BB3953CD6}"/>
          </ac:spMkLst>
        </pc:spChg>
        <pc:spChg chg="mod topLvl">
          <ac:chgData name="حصه بنت العتيبي" userId="c1fe605c-1aaf-4791-a440-af891effc177" providerId="ADAL" clId="{BBC3A7CA-A35F-4525-8E3A-5DC92B95F793}" dt="2022-05-23T05:30:33.568" v="389" actId="165"/>
          <ac:spMkLst>
            <pc:docMk/>
            <pc:sldMk cId="3077170151" sldId="297"/>
            <ac:spMk id="9" creationId="{8938CD3D-3544-0E3D-D42B-C6ADEEA6DB0B}"/>
          </ac:spMkLst>
        </pc:spChg>
        <pc:spChg chg="mod topLvl">
          <ac:chgData name="حصه بنت العتيبي" userId="c1fe605c-1aaf-4791-a440-af891effc177" providerId="ADAL" clId="{BBC3A7CA-A35F-4525-8E3A-5DC92B95F793}" dt="2022-05-23T05:30:33.568" v="389" actId="165"/>
          <ac:spMkLst>
            <pc:docMk/>
            <pc:sldMk cId="3077170151" sldId="297"/>
            <ac:spMk id="10" creationId="{15D6F304-54DA-836E-D032-D1CA47A33424}"/>
          </ac:spMkLst>
        </pc:spChg>
        <pc:spChg chg="mod topLvl">
          <ac:chgData name="حصه بنت العتيبي" userId="c1fe605c-1aaf-4791-a440-af891effc177" providerId="ADAL" clId="{BBC3A7CA-A35F-4525-8E3A-5DC92B95F793}" dt="2022-05-23T05:30:33.568" v="389" actId="165"/>
          <ac:spMkLst>
            <pc:docMk/>
            <pc:sldMk cId="3077170151" sldId="297"/>
            <ac:spMk id="12" creationId="{C5438ED2-EEAA-B55E-0E76-7992BDA0E7D4}"/>
          </ac:spMkLst>
        </pc:spChg>
        <pc:grpChg chg="del mod">
          <ac:chgData name="حصه بنت العتيبي" userId="c1fe605c-1aaf-4791-a440-af891effc177" providerId="ADAL" clId="{BBC3A7CA-A35F-4525-8E3A-5DC92B95F793}" dt="2022-05-23T05:30:33.568" v="389" actId="165"/>
          <ac:grpSpMkLst>
            <pc:docMk/>
            <pc:sldMk cId="3077170151" sldId="297"/>
            <ac:grpSpMk id="7" creationId="{DD3A56A6-A735-8583-E8E1-DED6FE625020}"/>
          </ac:grpSpMkLst>
        </pc:grpChg>
      </pc:sldChg>
      <pc:sldChg chg="addSp delSp modSp add mod">
        <pc:chgData name="حصه بنت العتيبي" userId="c1fe605c-1aaf-4791-a440-af891effc177" providerId="ADAL" clId="{BBC3A7CA-A35F-4525-8E3A-5DC92B95F793}" dt="2022-05-23T05:30:41.558" v="390" actId="165"/>
        <pc:sldMkLst>
          <pc:docMk/>
          <pc:sldMk cId="3885761814" sldId="306"/>
        </pc:sldMkLst>
        <pc:spChg chg="mod topLvl">
          <ac:chgData name="حصه بنت العتيبي" userId="c1fe605c-1aaf-4791-a440-af891effc177" providerId="ADAL" clId="{BBC3A7CA-A35F-4525-8E3A-5DC92B95F793}" dt="2022-05-23T05:30:41.558" v="390" actId="165"/>
          <ac:spMkLst>
            <pc:docMk/>
            <pc:sldMk cId="3885761814" sldId="306"/>
            <ac:spMk id="8" creationId="{B4F6A96C-4C38-A045-FC74-5E2BB3953CD6}"/>
          </ac:spMkLst>
        </pc:spChg>
        <pc:spChg chg="mod topLvl">
          <ac:chgData name="حصه بنت العتيبي" userId="c1fe605c-1aaf-4791-a440-af891effc177" providerId="ADAL" clId="{BBC3A7CA-A35F-4525-8E3A-5DC92B95F793}" dt="2022-05-23T05:30:41.558" v="390" actId="165"/>
          <ac:spMkLst>
            <pc:docMk/>
            <pc:sldMk cId="3885761814" sldId="306"/>
            <ac:spMk id="9" creationId="{8938CD3D-3544-0E3D-D42B-C6ADEEA6DB0B}"/>
          </ac:spMkLst>
        </pc:spChg>
        <pc:spChg chg="mod topLvl">
          <ac:chgData name="حصه بنت العتيبي" userId="c1fe605c-1aaf-4791-a440-af891effc177" providerId="ADAL" clId="{BBC3A7CA-A35F-4525-8E3A-5DC92B95F793}" dt="2022-05-23T05:30:41.558" v="390" actId="165"/>
          <ac:spMkLst>
            <pc:docMk/>
            <pc:sldMk cId="3885761814" sldId="306"/>
            <ac:spMk id="10" creationId="{15D6F304-54DA-836E-D032-D1CA47A33424}"/>
          </ac:spMkLst>
        </pc:spChg>
        <pc:spChg chg="mod topLvl">
          <ac:chgData name="حصه بنت العتيبي" userId="c1fe605c-1aaf-4791-a440-af891effc177" providerId="ADAL" clId="{BBC3A7CA-A35F-4525-8E3A-5DC92B95F793}" dt="2022-05-23T05:30:41.558" v="390" actId="165"/>
          <ac:spMkLst>
            <pc:docMk/>
            <pc:sldMk cId="3885761814" sldId="306"/>
            <ac:spMk id="12" creationId="{C5438ED2-EEAA-B55E-0E76-7992BDA0E7D4}"/>
          </ac:spMkLst>
        </pc:spChg>
        <pc:grpChg chg="del">
          <ac:chgData name="حصه بنت العتيبي" userId="c1fe605c-1aaf-4791-a440-af891effc177" providerId="ADAL" clId="{BBC3A7CA-A35F-4525-8E3A-5DC92B95F793}" dt="2022-05-23T05:30:41.558" v="390" actId="165"/>
          <ac:grpSpMkLst>
            <pc:docMk/>
            <pc:sldMk cId="3885761814" sldId="306"/>
            <ac:grpSpMk id="7" creationId="{DD3A56A6-A735-8583-E8E1-DED6FE625020}"/>
          </ac:grpSpMkLst>
        </pc:grpChg>
        <pc:picChg chg="del">
          <ac:chgData name="حصه بنت العتيبي" userId="c1fe605c-1aaf-4791-a440-af891effc177" providerId="ADAL" clId="{BBC3A7CA-A35F-4525-8E3A-5DC92B95F793}" dt="2022-05-22T09:00:55.134" v="19" actId="478"/>
          <ac:picMkLst>
            <pc:docMk/>
            <pc:sldMk cId="3885761814" sldId="306"/>
            <ac:picMk id="11" creationId="{4933233C-5D21-6D2C-05B7-B4EBA0C9497D}"/>
          </ac:picMkLst>
        </pc:picChg>
        <pc:picChg chg="add mod">
          <ac:chgData name="حصه بنت العتيبي" userId="c1fe605c-1aaf-4791-a440-af891effc177" providerId="ADAL" clId="{BBC3A7CA-A35F-4525-8E3A-5DC92B95F793}" dt="2022-05-22T09:00:59.035" v="21" actId="14100"/>
          <ac:picMkLst>
            <pc:docMk/>
            <pc:sldMk cId="3885761814" sldId="306"/>
            <ac:picMk id="13" creationId="{4EEE473E-D381-2418-22CF-DB56609D93E0}"/>
          </ac:picMkLst>
        </pc:picChg>
      </pc:sldChg>
      <pc:sldChg chg="modSp add mod ord">
        <pc:chgData name="حصه بنت العتيبي" userId="c1fe605c-1aaf-4791-a440-af891effc177" providerId="ADAL" clId="{BBC3A7CA-A35F-4525-8E3A-5DC92B95F793}" dt="2022-05-23T05:10:51.147" v="251" actId="1076"/>
        <pc:sldMkLst>
          <pc:docMk/>
          <pc:sldMk cId="2666519652" sldId="317"/>
        </pc:sldMkLst>
        <pc:spChg chg="mod">
          <ac:chgData name="حصه بنت العتيبي" userId="c1fe605c-1aaf-4791-a440-af891effc177" providerId="ADAL" clId="{BBC3A7CA-A35F-4525-8E3A-5DC92B95F793}" dt="2022-05-23T05:10:51.147" v="251" actId="1076"/>
          <ac:spMkLst>
            <pc:docMk/>
            <pc:sldMk cId="2666519652" sldId="317"/>
            <ac:spMk id="4" creationId="{35F72626-8EF1-05F9-504E-CDCF9A348336}"/>
          </ac:spMkLst>
        </pc:spChg>
        <pc:picChg chg="mod">
          <ac:chgData name="حصه بنت العتيبي" userId="c1fe605c-1aaf-4791-a440-af891effc177" providerId="ADAL" clId="{BBC3A7CA-A35F-4525-8E3A-5DC92B95F793}" dt="2022-05-23T04:06:27.482" v="34"/>
          <ac:picMkLst>
            <pc:docMk/>
            <pc:sldMk cId="2666519652" sldId="317"/>
            <ac:picMk id="2" creationId="{5101C5C4-A426-42B2-D3A7-21A422B561D7}"/>
          </ac:picMkLst>
        </pc:picChg>
      </pc:sldChg>
      <pc:sldChg chg="addSp delSp modSp new mod ord modTransition modAnim">
        <pc:chgData name="حصه بنت العتيبي" userId="c1fe605c-1aaf-4791-a440-af891effc177" providerId="ADAL" clId="{BBC3A7CA-A35F-4525-8E3A-5DC92B95F793}" dt="2022-05-23T07:00:58.515" v="469" actId="688"/>
        <pc:sldMkLst>
          <pc:docMk/>
          <pc:sldMk cId="591947141" sldId="318"/>
        </pc:sldMkLst>
        <pc:spChg chg="add mod">
          <ac:chgData name="حصه بنت العتيبي" userId="c1fe605c-1aaf-4791-a440-af891effc177" providerId="ADAL" clId="{BBC3A7CA-A35F-4525-8E3A-5DC92B95F793}" dt="2022-05-23T06:52:33.499" v="426" actId="1076"/>
          <ac:spMkLst>
            <pc:docMk/>
            <pc:sldMk cId="591947141" sldId="318"/>
            <ac:spMk id="6" creationId="{EF8B3E6C-EC61-B24E-67FE-85DA345D410C}"/>
          </ac:spMkLst>
        </pc:spChg>
        <pc:spChg chg="add mod">
          <ac:chgData name="حصه بنت العتيبي" userId="c1fe605c-1aaf-4791-a440-af891effc177" providerId="ADAL" clId="{BBC3A7CA-A35F-4525-8E3A-5DC92B95F793}" dt="2022-05-23T06:52:30.040" v="425" actId="1076"/>
          <ac:spMkLst>
            <pc:docMk/>
            <pc:sldMk cId="591947141" sldId="318"/>
            <ac:spMk id="7" creationId="{D679535B-5D9E-154D-86E7-78AB7224DC66}"/>
          </ac:spMkLst>
        </pc:spChg>
        <pc:spChg chg="add mod">
          <ac:chgData name="حصه بنت العتيبي" userId="c1fe605c-1aaf-4791-a440-af891effc177" providerId="ADAL" clId="{BBC3A7CA-A35F-4525-8E3A-5DC92B95F793}" dt="2022-05-23T06:52:30.040" v="425" actId="1076"/>
          <ac:spMkLst>
            <pc:docMk/>
            <pc:sldMk cId="591947141" sldId="318"/>
            <ac:spMk id="8" creationId="{855ED190-05F3-8843-9A3E-16983A97E8D6}"/>
          </ac:spMkLst>
        </pc:spChg>
        <pc:spChg chg="add mod">
          <ac:chgData name="حصه بنت العتيبي" userId="c1fe605c-1aaf-4791-a440-af891effc177" providerId="ADAL" clId="{BBC3A7CA-A35F-4525-8E3A-5DC92B95F793}" dt="2022-05-23T05:21:05.968" v="358" actId="208"/>
          <ac:spMkLst>
            <pc:docMk/>
            <pc:sldMk cId="591947141" sldId="318"/>
            <ac:spMk id="9" creationId="{0F9F43B0-C178-11EA-9694-A0D18044A394}"/>
          </ac:spMkLst>
        </pc:spChg>
        <pc:picChg chg="add del mod">
          <ac:chgData name="حصه بنت العتيبي" userId="c1fe605c-1aaf-4791-a440-af891effc177" providerId="ADAL" clId="{BBC3A7CA-A35F-4525-8E3A-5DC92B95F793}" dt="2022-05-23T06:59:37.579" v="459" actId="21"/>
          <ac:picMkLst>
            <pc:docMk/>
            <pc:sldMk cId="591947141" sldId="318"/>
            <ac:picMk id="2" creationId="{D2159264-1525-67EA-8F81-0C22AF70C3D4}"/>
          </ac:picMkLst>
        </pc:picChg>
        <pc:picChg chg="add mod modCrop">
          <ac:chgData name="حصه بنت العتيبي" userId="c1fe605c-1aaf-4791-a440-af891effc177" providerId="ADAL" clId="{BBC3A7CA-A35F-4525-8E3A-5DC92B95F793}" dt="2022-05-23T04:20:21.643" v="76" actId="1076"/>
          <ac:picMkLst>
            <pc:docMk/>
            <pc:sldMk cId="591947141" sldId="318"/>
            <ac:picMk id="3" creationId="{2935DBE5-8281-A25D-1375-963A1EB2810F}"/>
          </ac:picMkLst>
        </pc:picChg>
        <pc:picChg chg="add mod">
          <ac:chgData name="حصه بنت العتيبي" userId="c1fe605c-1aaf-4791-a440-af891effc177" providerId="ADAL" clId="{BBC3A7CA-A35F-4525-8E3A-5DC92B95F793}" dt="2022-05-23T06:51:16.509" v="417" actId="1076"/>
          <ac:picMkLst>
            <pc:docMk/>
            <pc:sldMk cId="591947141" sldId="318"/>
            <ac:picMk id="5" creationId="{AEEA2C86-5B2C-2769-00E2-923974AD3481}"/>
          </ac:picMkLst>
        </pc:picChg>
        <pc:picChg chg="add mod">
          <ac:chgData name="حصه بنت العتيبي" userId="c1fe605c-1aaf-4791-a440-af891effc177" providerId="ADAL" clId="{BBC3A7CA-A35F-4525-8E3A-5DC92B95F793}" dt="2022-05-23T07:00:58.515" v="469" actId="688"/>
          <ac:picMkLst>
            <pc:docMk/>
            <pc:sldMk cId="591947141" sldId="318"/>
            <ac:picMk id="12" creationId="{985CDEEA-2751-C12C-5F2F-72D4942B755D}"/>
          </ac:picMkLst>
        </pc:picChg>
        <pc:picChg chg="add del mod">
          <ac:chgData name="حصه بنت العتيبي" userId="c1fe605c-1aaf-4791-a440-af891effc177" providerId="ADAL" clId="{BBC3A7CA-A35F-4525-8E3A-5DC92B95F793}" dt="2022-05-23T06:54:05.428" v="440" actId="21"/>
          <ac:picMkLst>
            <pc:docMk/>
            <pc:sldMk cId="591947141" sldId="318"/>
            <ac:picMk id="1026" creationId="{D12F2878-10FE-C6E9-53B9-C04019BD43B3}"/>
          </ac:picMkLst>
        </pc:picChg>
        <pc:cxnChg chg="add mod">
          <ac:chgData name="حصه بنت العتيبي" userId="c1fe605c-1aaf-4791-a440-af891effc177" providerId="ADAL" clId="{BBC3A7CA-A35F-4525-8E3A-5DC92B95F793}" dt="2022-05-23T05:21:05.968" v="358" actId="208"/>
          <ac:cxnSpMkLst>
            <pc:docMk/>
            <pc:sldMk cId="591947141" sldId="318"/>
            <ac:cxnSpMk id="10" creationId="{EC05BE36-98FE-5BDE-6FF1-A2D44A9F9214}"/>
          </ac:cxnSpMkLst>
        </pc:cxnChg>
        <pc:cxnChg chg="add mod">
          <ac:chgData name="حصه بنت العتيبي" userId="c1fe605c-1aaf-4791-a440-af891effc177" providerId="ADAL" clId="{BBC3A7CA-A35F-4525-8E3A-5DC92B95F793}" dt="2022-05-23T05:21:05.968" v="358" actId="208"/>
          <ac:cxnSpMkLst>
            <pc:docMk/>
            <pc:sldMk cId="591947141" sldId="318"/>
            <ac:cxnSpMk id="11" creationId="{7B89D5C8-535A-D9A7-12E6-A00FC49014BF}"/>
          </ac:cxnSpMkLst>
        </pc:cxnChg>
      </pc:sldChg>
      <pc:sldChg chg="addSp delSp modSp new mod modTransition modAnim">
        <pc:chgData name="حصه بنت العتيبي" userId="c1fe605c-1aaf-4791-a440-af891effc177" providerId="ADAL" clId="{BBC3A7CA-A35F-4525-8E3A-5DC92B95F793}" dt="2022-05-23T06:55:42.119" v="449" actId="21"/>
        <pc:sldMkLst>
          <pc:docMk/>
          <pc:sldMk cId="296053241" sldId="319"/>
        </pc:sldMkLst>
        <pc:spChg chg="add del mod">
          <ac:chgData name="حصه بنت العتيبي" userId="c1fe605c-1aaf-4791-a440-af891effc177" providerId="ADAL" clId="{BBC3A7CA-A35F-4525-8E3A-5DC92B95F793}" dt="2022-05-23T05:10:47.557" v="250" actId="1076"/>
          <ac:spMkLst>
            <pc:docMk/>
            <pc:sldMk cId="296053241" sldId="319"/>
            <ac:spMk id="3" creationId="{81E88BA5-4374-428F-BE8F-4F9904855BED}"/>
          </ac:spMkLst>
        </pc:spChg>
        <pc:spChg chg="add mod">
          <ac:chgData name="حصه بنت العتيبي" userId="c1fe605c-1aaf-4791-a440-af891effc177" providerId="ADAL" clId="{BBC3A7CA-A35F-4525-8E3A-5DC92B95F793}" dt="2022-05-23T05:11:36.034" v="272" actId="1582"/>
          <ac:spMkLst>
            <pc:docMk/>
            <pc:sldMk cId="296053241" sldId="319"/>
            <ac:spMk id="12" creationId="{1B21C582-1F2E-B01D-FE8C-29536CAE32FF}"/>
          </ac:spMkLst>
        </pc:spChg>
        <pc:picChg chg="add mod">
          <ac:chgData name="حصه بنت العتيبي" userId="c1fe605c-1aaf-4791-a440-af891effc177" providerId="ADAL" clId="{BBC3A7CA-A35F-4525-8E3A-5DC92B95F793}" dt="2022-05-23T05:06:09.752" v="221" actId="1440"/>
          <ac:picMkLst>
            <pc:docMk/>
            <pc:sldMk cId="296053241" sldId="319"/>
            <ac:picMk id="5" creationId="{E87F0362-B2F4-A9D8-FE12-EFA92EC92F9B}"/>
          </ac:picMkLst>
        </pc:picChg>
        <pc:picChg chg="add mod">
          <ac:chgData name="حصه بنت العتيبي" userId="c1fe605c-1aaf-4791-a440-af891effc177" providerId="ADAL" clId="{BBC3A7CA-A35F-4525-8E3A-5DC92B95F793}" dt="2022-05-23T05:08:05.111" v="245" actId="1076"/>
          <ac:picMkLst>
            <pc:docMk/>
            <pc:sldMk cId="296053241" sldId="319"/>
            <ac:picMk id="6" creationId="{3328795F-3472-A41D-DD04-94AC2B00CA2F}"/>
          </ac:picMkLst>
        </pc:picChg>
        <pc:picChg chg="add mod">
          <ac:chgData name="حصه بنت العتيبي" userId="c1fe605c-1aaf-4791-a440-af891effc177" providerId="ADAL" clId="{BBC3A7CA-A35F-4525-8E3A-5DC92B95F793}" dt="2022-05-23T05:08:03.267" v="244" actId="1076"/>
          <ac:picMkLst>
            <pc:docMk/>
            <pc:sldMk cId="296053241" sldId="319"/>
            <ac:picMk id="7" creationId="{D4A2C9D6-9C47-9F93-2BEB-BAECC83AE7CE}"/>
          </ac:picMkLst>
        </pc:picChg>
        <pc:picChg chg="add mod">
          <ac:chgData name="حصه بنت العتيبي" userId="c1fe605c-1aaf-4791-a440-af891effc177" providerId="ADAL" clId="{BBC3A7CA-A35F-4525-8E3A-5DC92B95F793}" dt="2022-05-23T05:08:01.631" v="243" actId="1076"/>
          <ac:picMkLst>
            <pc:docMk/>
            <pc:sldMk cId="296053241" sldId="319"/>
            <ac:picMk id="8" creationId="{087D3688-00FF-0298-5F5C-4EB052CB43D4}"/>
          </ac:picMkLst>
        </pc:picChg>
        <pc:picChg chg="add mod">
          <ac:chgData name="حصه بنت العتيبي" userId="c1fe605c-1aaf-4791-a440-af891effc177" providerId="ADAL" clId="{BBC3A7CA-A35F-4525-8E3A-5DC92B95F793}" dt="2022-05-23T06:55:19.648" v="448" actId="1076"/>
          <ac:picMkLst>
            <pc:docMk/>
            <pc:sldMk cId="296053241" sldId="319"/>
            <ac:picMk id="9" creationId="{4A575FD3-DBFE-856A-E45E-6FEE34F627B2}"/>
          </ac:picMkLst>
        </pc:picChg>
        <pc:picChg chg="add mod">
          <ac:chgData name="حصه بنت العتيبي" userId="c1fe605c-1aaf-4791-a440-af891effc177" providerId="ADAL" clId="{BBC3A7CA-A35F-4525-8E3A-5DC92B95F793}" dt="2022-05-23T05:06:09.752" v="221" actId="1440"/>
          <ac:picMkLst>
            <pc:docMk/>
            <pc:sldMk cId="296053241" sldId="319"/>
            <ac:picMk id="10" creationId="{821BAECA-23B3-9354-8189-E41AF8683ECA}"/>
          </ac:picMkLst>
        </pc:picChg>
        <pc:picChg chg="add mod">
          <ac:chgData name="حصه بنت العتيبي" userId="c1fe605c-1aaf-4791-a440-af891effc177" providerId="ADAL" clId="{BBC3A7CA-A35F-4525-8E3A-5DC92B95F793}" dt="2022-05-23T05:05:47.420" v="212"/>
          <ac:picMkLst>
            <pc:docMk/>
            <pc:sldMk cId="296053241" sldId="319"/>
            <ac:picMk id="11" creationId="{65FC06E8-65C7-96F8-D01B-965CEC0DF594}"/>
          </ac:picMkLst>
        </pc:picChg>
        <pc:picChg chg="add del mod">
          <ac:chgData name="حصه بنت العتيبي" userId="c1fe605c-1aaf-4791-a440-af891effc177" providerId="ADAL" clId="{BBC3A7CA-A35F-4525-8E3A-5DC92B95F793}" dt="2022-05-23T06:55:42.119" v="449" actId="21"/>
          <ac:picMkLst>
            <pc:docMk/>
            <pc:sldMk cId="296053241" sldId="319"/>
            <ac:picMk id="11" creationId="{668566BA-2167-1A49-892D-19027BDDAF40}"/>
          </ac:picMkLst>
        </pc:picChg>
        <pc:picChg chg="add mod">
          <ac:chgData name="حصه بنت العتيبي" userId="c1fe605c-1aaf-4791-a440-af891effc177" providerId="ADAL" clId="{BBC3A7CA-A35F-4525-8E3A-5DC92B95F793}" dt="2022-05-23T05:07:52.803" v="240" actId="688"/>
          <ac:picMkLst>
            <pc:docMk/>
            <pc:sldMk cId="296053241" sldId="319"/>
            <ac:picMk id="2050" creationId="{19B4B30C-4D4D-5806-5BE9-12A88D7599C5}"/>
          </ac:picMkLst>
        </pc:picChg>
      </pc:sldChg>
      <pc:sldChg chg="addSp modSp new mod ord modTransition modAnim">
        <pc:chgData name="حصه بنت العتيبي" userId="c1fe605c-1aaf-4791-a440-af891effc177" providerId="ADAL" clId="{BBC3A7CA-A35F-4525-8E3A-5DC92B95F793}" dt="2022-05-24T05:37:31.453" v="504"/>
        <pc:sldMkLst>
          <pc:docMk/>
          <pc:sldMk cId="4231221717" sldId="320"/>
        </pc:sldMkLst>
        <pc:spChg chg="add mod">
          <ac:chgData name="حصه بنت العتيبي" userId="c1fe605c-1aaf-4791-a440-af891effc177" providerId="ADAL" clId="{BBC3A7CA-A35F-4525-8E3A-5DC92B95F793}" dt="2022-05-23T05:19:01.428" v="348" actId="404"/>
          <ac:spMkLst>
            <pc:docMk/>
            <pc:sldMk cId="4231221717" sldId="320"/>
            <ac:spMk id="3" creationId="{009CB7EA-CAAA-31C3-E4EE-54B9496270F2}"/>
          </ac:spMkLst>
        </pc:spChg>
        <pc:spChg chg="add mod">
          <ac:chgData name="حصه بنت العتيبي" userId="c1fe605c-1aaf-4791-a440-af891effc177" providerId="ADAL" clId="{BBC3A7CA-A35F-4525-8E3A-5DC92B95F793}" dt="2022-05-23T05:19:12.936" v="350" actId="207"/>
          <ac:spMkLst>
            <pc:docMk/>
            <pc:sldMk cId="4231221717" sldId="320"/>
            <ac:spMk id="6" creationId="{230D9088-1F1E-AAC9-322D-49A8764E7520}"/>
          </ac:spMkLst>
        </pc:spChg>
        <pc:picChg chg="add mod">
          <ac:chgData name="حصه بنت العتيبي" userId="c1fe605c-1aaf-4791-a440-af891effc177" providerId="ADAL" clId="{BBC3A7CA-A35F-4525-8E3A-5DC92B95F793}" dt="2022-05-23T05:14:49.143" v="304" actId="1076"/>
          <ac:picMkLst>
            <pc:docMk/>
            <pc:sldMk cId="4231221717" sldId="320"/>
            <ac:picMk id="4" creationId="{95617390-CEB7-4764-41DB-F74529723019}"/>
          </ac:picMkLst>
        </pc:picChg>
      </pc:sldChg>
      <pc:sldChg chg="addSp modSp new mod modTransition modAnim">
        <pc:chgData name="حصه بنت العتيبي" userId="c1fe605c-1aaf-4791-a440-af891effc177" providerId="ADAL" clId="{BBC3A7CA-A35F-4525-8E3A-5DC92B95F793}" dt="2022-05-24T06:06:36.641" v="843"/>
        <pc:sldMkLst>
          <pc:docMk/>
          <pc:sldMk cId="226143685" sldId="321"/>
        </pc:sldMkLst>
        <pc:spChg chg="add mod">
          <ac:chgData name="حصه بنت العتيبي" userId="c1fe605c-1aaf-4791-a440-af891effc177" providerId="ADAL" clId="{BBC3A7CA-A35F-4525-8E3A-5DC92B95F793}" dt="2022-05-23T05:29:40.706" v="386" actId="207"/>
          <ac:spMkLst>
            <pc:docMk/>
            <pc:sldMk cId="226143685" sldId="321"/>
            <ac:spMk id="4" creationId="{E3120834-C22B-E024-F0ED-917732EB3E48}"/>
          </ac:spMkLst>
        </pc:spChg>
        <pc:spChg chg="mod">
          <ac:chgData name="حصه بنت العتيبي" userId="c1fe605c-1aaf-4791-a440-af891effc177" providerId="ADAL" clId="{BBC3A7CA-A35F-4525-8E3A-5DC92B95F793}" dt="2022-05-24T06:06:30.726" v="841"/>
          <ac:spMkLst>
            <pc:docMk/>
            <pc:sldMk cId="226143685" sldId="321"/>
            <ac:spMk id="12" creationId="{74A7DF1F-C3DC-E640-A934-945EAD8BF5C5}"/>
          </ac:spMkLst>
        </pc:spChg>
        <pc:spChg chg="add mod">
          <ac:chgData name="حصه بنت العتيبي" userId="c1fe605c-1aaf-4791-a440-af891effc177" providerId="ADAL" clId="{BBC3A7CA-A35F-4525-8E3A-5DC92B95F793}" dt="2022-05-23T07:17:34.882" v="499" actId="207"/>
          <ac:spMkLst>
            <pc:docMk/>
            <pc:sldMk cId="226143685" sldId="321"/>
            <ac:spMk id="14" creationId="{F922EC76-0E43-8677-841F-DFE9EAF5C71E}"/>
          </ac:spMkLst>
        </pc:spChg>
        <pc:grpChg chg="add mod">
          <ac:chgData name="حصه بنت العتيبي" userId="c1fe605c-1aaf-4791-a440-af891effc177" providerId="ADAL" clId="{BBC3A7CA-A35F-4525-8E3A-5DC92B95F793}" dt="2022-05-24T06:06:33.019" v="842" actId="1076"/>
          <ac:grpSpMkLst>
            <pc:docMk/>
            <pc:sldMk cId="226143685" sldId="321"/>
            <ac:grpSpMk id="10" creationId="{16635F0C-E6E1-723B-DFFD-B89534F2DF2C}"/>
          </ac:grpSpMkLst>
        </pc:grpChg>
        <pc:picChg chg="add mod modCrop">
          <ac:chgData name="حصه بنت العتيبي" userId="c1fe605c-1aaf-4791-a440-af891effc177" providerId="ADAL" clId="{BBC3A7CA-A35F-4525-8E3A-5DC92B95F793}" dt="2022-05-23T07:05:17.114" v="488" actId="1076"/>
          <ac:picMkLst>
            <pc:docMk/>
            <pc:sldMk cId="226143685" sldId="321"/>
            <ac:picMk id="2" creationId="{F58A1727-4F76-CBAB-43E5-81DD60665B36}"/>
          </ac:picMkLst>
        </pc:picChg>
        <pc:picChg chg="mod">
          <ac:chgData name="حصه بنت العتيبي" userId="c1fe605c-1aaf-4791-a440-af891effc177" providerId="ADAL" clId="{BBC3A7CA-A35F-4525-8E3A-5DC92B95F793}" dt="2022-05-24T06:06:30.726" v="841"/>
          <ac:picMkLst>
            <pc:docMk/>
            <pc:sldMk cId="226143685" sldId="321"/>
            <ac:picMk id="11" creationId="{241816E9-F27B-6E1A-39C3-88C9F8252D41}"/>
          </ac:picMkLst>
        </pc:pic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5" creationId="{280588BE-BE5E-9FF9-E22C-4C2978DF957C}"/>
          </ac:cxnSpMkLst>
        </pc:cxn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6" creationId="{D5B08284-3A46-5B42-BA80-63F979ACBF55}"/>
          </ac:cxnSpMkLst>
        </pc:cxn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7" creationId="{955AEF58-AF19-C43A-8711-A5925CADF935}"/>
          </ac:cxnSpMkLst>
        </pc:cxn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8" creationId="{9157090F-4825-DC2E-CB25-0CA2C027B189}"/>
          </ac:cxnSpMkLst>
        </pc:cxnChg>
        <pc:cxnChg chg="add mod">
          <ac:chgData name="حصه بنت العتيبي" userId="c1fe605c-1aaf-4791-a440-af891effc177" providerId="ADAL" clId="{BBC3A7CA-A35F-4525-8E3A-5DC92B95F793}" dt="2022-05-23T07:05:17.114" v="488" actId="1076"/>
          <ac:cxnSpMkLst>
            <pc:docMk/>
            <pc:sldMk cId="226143685" sldId="321"/>
            <ac:cxnSpMk id="9" creationId="{7A9C144C-2F6E-45D7-5D1E-27A09F54E038}"/>
          </ac:cxnSpMkLst>
        </pc:cxnChg>
      </pc:sldChg>
      <pc:sldChg chg="addSp delSp modSp new mod modTransition modAnim">
        <pc:chgData name="حصه بنت العتيبي" userId="c1fe605c-1aaf-4791-a440-af891effc177" providerId="ADAL" clId="{BBC3A7CA-A35F-4525-8E3A-5DC92B95F793}" dt="2022-05-24T06:09:23.731" v="863"/>
        <pc:sldMkLst>
          <pc:docMk/>
          <pc:sldMk cId="4097919945" sldId="322"/>
        </pc:sldMkLst>
        <pc:spChg chg="add mod">
          <ac:chgData name="حصه بنت العتيبي" userId="c1fe605c-1aaf-4791-a440-af891effc177" providerId="ADAL" clId="{BBC3A7CA-A35F-4525-8E3A-5DC92B95F793}" dt="2022-05-24T06:07:33.684" v="853" actId="1076"/>
          <ac:spMkLst>
            <pc:docMk/>
            <pc:sldMk cId="4097919945" sldId="322"/>
            <ac:spMk id="3" creationId="{134C1CF1-B33F-7F40-47B0-4B5043502CA9}"/>
          </ac:spMkLst>
        </pc:spChg>
        <pc:spChg chg="add mod">
          <ac:chgData name="حصه بنت العتيبي" userId="c1fe605c-1aaf-4791-a440-af891effc177" providerId="ADAL" clId="{BBC3A7CA-A35F-4525-8E3A-5DC92B95F793}" dt="2022-05-24T05:58:30.668" v="778" actId="207"/>
          <ac:spMkLst>
            <pc:docMk/>
            <pc:sldMk cId="4097919945" sldId="322"/>
            <ac:spMk id="4" creationId="{B7759295-54ED-290F-7563-1557664FC376}"/>
          </ac:spMkLst>
        </pc:spChg>
        <pc:spChg chg="add mod ord">
          <ac:chgData name="حصه بنت العتيبي" userId="c1fe605c-1aaf-4791-a440-af891effc177" providerId="ADAL" clId="{BBC3A7CA-A35F-4525-8E3A-5DC92B95F793}" dt="2022-05-24T06:06:04.959" v="837" actId="164"/>
          <ac:spMkLst>
            <pc:docMk/>
            <pc:sldMk cId="4097919945" sldId="322"/>
            <ac:spMk id="5" creationId="{6375630B-5C69-9EDD-65AB-5A67E39BC44B}"/>
          </ac:spMkLst>
        </pc:spChg>
        <pc:spChg chg="add mod">
          <ac:chgData name="حصه بنت العتيبي" userId="c1fe605c-1aaf-4791-a440-af891effc177" providerId="ADAL" clId="{BBC3A7CA-A35F-4525-8E3A-5DC92B95F793}" dt="2022-05-24T06:07:39.628" v="855" actId="1076"/>
          <ac:spMkLst>
            <pc:docMk/>
            <pc:sldMk cId="4097919945" sldId="322"/>
            <ac:spMk id="6" creationId="{FD6701E6-4E99-2341-962F-E51715BEDDAF}"/>
          </ac:spMkLst>
        </pc:spChg>
        <pc:spChg chg="add mod">
          <ac:chgData name="حصه بنت العتيبي" userId="c1fe605c-1aaf-4791-a440-af891effc177" providerId="ADAL" clId="{BBC3A7CA-A35F-4525-8E3A-5DC92B95F793}" dt="2022-05-24T06:07:36.185" v="854" actId="1076"/>
          <ac:spMkLst>
            <pc:docMk/>
            <pc:sldMk cId="4097919945" sldId="322"/>
            <ac:spMk id="7" creationId="{598B4F92-BF79-3985-27EB-E31761141798}"/>
          </ac:spMkLst>
        </pc:spChg>
        <pc:spChg chg="add mod">
          <ac:chgData name="حصه بنت العتيبي" userId="c1fe605c-1aaf-4791-a440-af891effc177" providerId="ADAL" clId="{BBC3A7CA-A35F-4525-8E3A-5DC92B95F793}" dt="2022-05-24T06:07:30.600" v="852" actId="1076"/>
          <ac:spMkLst>
            <pc:docMk/>
            <pc:sldMk cId="4097919945" sldId="322"/>
            <ac:spMk id="8" creationId="{3B90ECA5-36F9-44EB-0A78-E1E62328D557}"/>
          </ac:spMkLst>
        </pc:spChg>
        <pc:spChg chg="add mod">
          <ac:chgData name="حصه بنت العتيبي" userId="c1fe605c-1aaf-4791-a440-af891effc177" providerId="ADAL" clId="{BBC3A7CA-A35F-4525-8E3A-5DC92B95F793}" dt="2022-05-24T05:58:30.668" v="778" actId="207"/>
          <ac:spMkLst>
            <pc:docMk/>
            <pc:sldMk cId="4097919945" sldId="322"/>
            <ac:spMk id="9" creationId="{AF50F5A4-2928-25E6-948C-AC1F05796D5D}"/>
          </ac:spMkLst>
        </pc:spChg>
        <pc:spChg chg="add mod">
          <ac:chgData name="حصه بنت العتيبي" userId="c1fe605c-1aaf-4791-a440-af891effc177" providerId="ADAL" clId="{BBC3A7CA-A35F-4525-8E3A-5DC92B95F793}" dt="2022-05-24T06:07:42.376" v="856" actId="1076"/>
          <ac:spMkLst>
            <pc:docMk/>
            <pc:sldMk cId="4097919945" sldId="322"/>
            <ac:spMk id="10" creationId="{DBA4F0E4-C978-1EE4-808A-59502C02EF80}"/>
          </ac:spMkLst>
        </pc:spChg>
        <pc:spChg chg="add mod">
          <ac:chgData name="حصه بنت العتيبي" userId="c1fe605c-1aaf-4791-a440-af891effc177" providerId="ADAL" clId="{BBC3A7CA-A35F-4525-8E3A-5DC92B95F793}" dt="2022-05-24T06:01:05.283" v="789" actId="207"/>
          <ac:spMkLst>
            <pc:docMk/>
            <pc:sldMk cId="4097919945" sldId="322"/>
            <ac:spMk id="11" creationId="{C8592586-D587-D9BD-D75C-29957786B29C}"/>
          </ac:spMkLst>
        </pc:spChg>
        <pc:spChg chg="add mod">
          <ac:chgData name="حصه بنت العتيبي" userId="c1fe605c-1aaf-4791-a440-af891effc177" providerId="ADAL" clId="{BBC3A7CA-A35F-4525-8E3A-5DC92B95F793}" dt="2022-05-24T05:58:30.668" v="778" actId="207"/>
          <ac:spMkLst>
            <pc:docMk/>
            <pc:sldMk cId="4097919945" sldId="322"/>
            <ac:spMk id="12" creationId="{464ED00D-357E-F460-6CF8-FA2367A546CB}"/>
          </ac:spMkLst>
        </pc:spChg>
        <pc:spChg chg="add mod">
          <ac:chgData name="حصه بنت العتيبي" userId="c1fe605c-1aaf-4791-a440-af891effc177" providerId="ADAL" clId="{BBC3A7CA-A35F-4525-8E3A-5DC92B95F793}" dt="2022-05-24T06:06:22.399" v="840" actId="207"/>
          <ac:spMkLst>
            <pc:docMk/>
            <pc:sldMk cId="4097919945" sldId="322"/>
            <ac:spMk id="13" creationId="{5972F2B9-7F22-193E-4DA6-001D7A5ECB33}"/>
          </ac:spMkLst>
        </pc:spChg>
        <pc:spChg chg="add mod">
          <ac:chgData name="حصه بنت العتيبي" userId="c1fe605c-1aaf-4791-a440-af891effc177" providerId="ADAL" clId="{BBC3A7CA-A35F-4525-8E3A-5DC92B95F793}" dt="2022-05-24T06:07:46.941" v="857" actId="1076"/>
          <ac:spMkLst>
            <pc:docMk/>
            <pc:sldMk cId="4097919945" sldId="322"/>
            <ac:spMk id="14" creationId="{0F915C2C-3F84-4AE6-2A5A-C3F72425E91A}"/>
          </ac:spMkLst>
        </pc:spChg>
        <pc:spChg chg="add mod">
          <ac:chgData name="حصه بنت العتيبي" userId="c1fe605c-1aaf-4791-a440-af891effc177" providerId="ADAL" clId="{BBC3A7CA-A35F-4525-8E3A-5DC92B95F793}" dt="2022-05-24T06:06:22.399" v="840" actId="207"/>
          <ac:spMkLst>
            <pc:docMk/>
            <pc:sldMk cId="4097919945" sldId="322"/>
            <ac:spMk id="15" creationId="{A99FEA32-0F66-0AD9-FC2B-F005B1CA97AB}"/>
          </ac:spMkLst>
        </pc:spChg>
        <pc:spChg chg="add mod">
          <ac:chgData name="حصه بنت العتيبي" userId="c1fe605c-1aaf-4791-a440-af891effc177" providerId="ADAL" clId="{BBC3A7CA-A35F-4525-8E3A-5DC92B95F793}" dt="2022-05-24T06:07:51.381" v="858" actId="1076"/>
          <ac:spMkLst>
            <pc:docMk/>
            <pc:sldMk cId="4097919945" sldId="322"/>
            <ac:spMk id="16" creationId="{8B7D6A85-8A1A-2018-6B67-85888DCE8B3B}"/>
          </ac:spMkLst>
        </pc:spChg>
        <pc:spChg chg="add mod">
          <ac:chgData name="حصه بنت العتيبي" userId="c1fe605c-1aaf-4791-a440-af891effc177" providerId="ADAL" clId="{BBC3A7CA-A35F-4525-8E3A-5DC92B95F793}" dt="2022-05-24T05:58:30.668" v="778" actId="207"/>
          <ac:spMkLst>
            <pc:docMk/>
            <pc:sldMk cId="4097919945" sldId="322"/>
            <ac:spMk id="17" creationId="{8236148D-CD34-385D-6F97-950CCBE3D031}"/>
          </ac:spMkLst>
        </pc:spChg>
        <pc:spChg chg="add mod">
          <ac:chgData name="حصه بنت العتيبي" userId="c1fe605c-1aaf-4791-a440-af891effc177" providerId="ADAL" clId="{BBC3A7CA-A35F-4525-8E3A-5DC92B95F793}" dt="2022-05-24T06:07:56.193" v="859" actId="1076"/>
          <ac:spMkLst>
            <pc:docMk/>
            <pc:sldMk cId="4097919945" sldId="322"/>
            <ac:spMk id="18" creationId="{30C58E99-D0FA-3725-676D-CDA8C6E4EEA1}"/>
          </ac:spMkLst>
        </pc:spChg>
        <pc:grpChg chg="add mod">
          <ac:chgData name="حصه بنت العتيبي" userId="c1fe605c-1aaf-4791-a440-af891effc177" providerId="ADAL" clId="{BBC3A7CA-A35F-4525-8E3A-5DC92B95F793}" dt="2022-05-24T06:06:04.959" v="837" actId="164"/>
          <ac:grpSpMkLst>
            <pc:docMk/>
            <pc:sldMk cId="4097919945" sldId="322"/>
            <ac:grpSpMk id="21" creationId="{6BFEA8D4-C186-2677-8FF2-66DDC5D877DF}"/>
          </ac:grpSpMkLst>
        </pc:grpChg>
        <pc:picChg chg="add del mod">
          <ac:chgData name="حصه بنت العتيبي" userId="c1fe605c-1aaf-4791-a440-af891effc177" providerId="ADAL" clId="{BBC3A7CA-A35F-4525-8E3A-5DC92B95F793}" dt="2022-05-24T06:07:03.132" v="845" actId="478"/>
          <ac:picMkLst>
            <pc:docMk/>
            <pc:sldMk cId="4097919945" sldId="322"/>
            <ac:picMk id="2" creationId="{C0C5129C-2C42-F7C4-B97A-5B608B4370A7}"/>
          </ac:picMkLst>
        </pc:picChg>
        <pc:picChg chg="add mod">
          <ac:chgData name="حصه بنت العتيبي" userId="c1fe605c-1aaf-4791-a440-af891effc177" providerId="ADAL" clId="{BBC3A7CA-A35F-4525-8E3A-5DC92B95F793}" dt="2022-05-24T06:06:04.959" v="837" actId="164"/>
          <ac:picMkLst>
            <pc:docMk/>
            <pc:sldMk cId="4097919945" sldId="322"/>
            <ac:picMk id="20" creationId="{AA260CA8-15C2-A497-11B4-59CF414FA520}"/>
          </ac:picMkLst>
        </pc:picChg>
        <pc:picChg chg="add mod ord">
          <ac:chgData name="حصه بنت العتيبي" userId="c1fe605c-1aaf-4791-a440-af891effc177" providerId="ADAL" clId="{BBC3A7CA-A35F-4525-8E3A-5DC92B95F793}" dt="2022-05-24T06:07:18.779" v="851" actId="14100"/>
          <ac:picMkLst>
            <pc:docMk/>
            <pc:sldMk cId="4097919945" sldId="322"/>
            <ac:picMk id="22" creationId="{C0808536-5B94-40CA-0217-3398F87DC891}"/>
          </ac:picMkLst>
        </pc:picChg>
      </pc:sldChg>
      <pc:sldChg chg="addSp delSp modSp new mod ord modTransition modAnim">
        <pc:chgData name="حصه بنت العتيبي" userId="c1fe605c-1aaf-4791-a440-af891effc177" providerId="ADAL" clId="{BBC3A7CA-A35F-4525-8E3A-5DC92B95F793}" dt="2022-05-25T17:34:56.897" v="1189"/>
        <pc:sldMkLst>
          <pc:docMk/>
          <pc:sldMk cId="316423022" sldId="323"/>
        </pc:sldMkLst>
        <pc:spChg chg="add mod">
          <ac:chgData name="حصه بنت العتيبي" userId="c1fe605c-1aaf-4791-a440-af891effc177" providerId="ADAL" clId="{BBC3A7CA-A35F-4525-8E3A-5DC92B95F793}" dt="2022-05-24T06:14:39.642" v="875" actId="164"/>
          <ac:spMkLst>
            <pc:docMk/>
            <pc:sldMk cId="316423022" sldId="323"/>
            <ac:spMk id="3" creationId="{084829EE-89E5-556D-9199-DA9A008A4B2B}"/>
          </ac:spMkLst>
        </pc:spChg>
        <pc:spChg chg="add mod">
          <ac:chgData name="حصه بنت العتيبي" userId="c1fe605c-1aaf-4791-a440-af891effc177" providerId="ADAL" clId="{BBC3A7CA-A35F-4525-8E3A-5DC92B95F793}" dt="2022-05-24T06:14:39.642" v="875" actId="164"/>
          <ac:spMkLst>
            <pc:docMk/>
            <pc:sldMk cId="316423022" sldId="323"/>
            <ac:spMk id="4" creationId="{3924DC17-86DF-D551-BFD5-3A372F668A9A}"/>
          </ac:spMkLst>
        </pc:spChg>
        <pc:spChg chg="add del mod">
          <ac:chgData name="حصه بنت العتيبي" userId="c1fe605c-1aaf-4791-a440-af891effc177" providerId="ADAL" clId="{BBC3A7CA-A35F-4525-8E3A-5DC92B95F793}" dt="2022-05-24T08:00:53.175" v="949" actId="478"/>
          <ac:spMkLst>
            <pc:docMk/>
            <pc:sldMk cId="316423022" sldId="323"/>
            <ac:spMk id="5" creationId="{06D2FAF4-DFAC-FA03-8931-634B06442B37}"/>
          </ac:spMkLst>
        </pc:spChg>
        <pc:spChg chg="add del mod">
          <ac:chgData name="حصه بنت العتيبي" userId="c1fe605c-1aaf-4791-a440-af891effc177" providerId="ADAL" clId="{BBC3A7CA-A35F-4525-8E3A-5DC92B95F793}" dt="2022-05-24T08:00:53.175" v="949" actId="478"/>
          <ac:spMkLst>
            <pc:docMk/>
            <pc:sldMk cId="316423022" sldId="323"/>
            <ac:spMk id="6" creationId="{D6C51ECD-B52F-88A1-5AC6-3E638AA29BB6}"/>
          </ac:spMkLst>
        </pc:spChg>
        <pc:spChg chg="add mod">
          <ac:chgData name="حصه بنت العتيبي" userId="c1fe605c-1aaf-4791-a440-af891effc177" providerId="ADAL" clId="{BBC3A7CA-A35F-4525-8E3A-5DC92B95F793}" dt="2022-05-24T06:15:10.766" v="881" actId="164"/>
          <ac:spMkLst>
            <pc:docMk/>
            <pc:sldMk cId="316423022" sldId="323"/>
            <ac:spMk id="7" creationId="{25CDC1BC-310F-25B9-E20F-15FEDB34A5FB}"/>
          </ac:spMkLst>
        </pc:spChg>
        <pc:spChg chg="add mod">
          <ac:chgData name="حصه بنت العتيبي" userId="c1fe605c-1aaf-4791-a440-af891effc177" providerId="ADAL" clId="{BBC3A7CA-A35F-4525-8E3A-5DC92B95F793}" dt="2022-05-24T06:15:10.766" v="881" actId="164"/>
          <ac:spMkLst>
            <pc:docMk/>
            <pc:sldMk cId="316423022" sldId="323"/>
            <ac:spMk id="8" creationId="{44797011-113A-E1BD-5310-79686C9EB7B5}"/>
          </ac:spMkLst>
        </pc:spChg>
        <pc:spChg chg="add del mod">
          <ac:chgData name="حصه بنت العتيبي" userId="c1fe605c-1aaf-4791-a440-af891effc177" providerId="ADAL" clId="{BBC3A7CA-A35F-4525-8E3A-5DC92B95F793}" dt="2022-05-24T08:00:53.175" v="949" actId="478"/>
          <ac:spMkLst>
            <pc:docMk/>
            <pc:sldMk cId="316423022" sldId="323"/>
            <ac:spMk id="9" creationId="{6937D219-3230-1E0C-CC60-F2AF56BA6622}"/>
          </ac:spMkLst>
        </pc:spChg>
        <pc:spChg chg="add mod">
          <ac:chgData name="حصه بنت العتيبي" userId="c1fe605c-1aaf-4791-a440-af891effc177" providerId="ADAL" clId="{BBC3A7CA-A35F-4525-8E3A-5DC92B95F793}" dt="2022-05-24T08:12:45.835" v="1004" actId="207"/>
          <ac:spMkLst>
            <pc:docMk/>
            <pc:sldMk cId="316423022" sldId="323"/>
            <ac:spMk id="13" creationId="{985DFB22-3ADA-D6C3-B3BA-9D60039228B3}"/>
          </ac:spMkLst>
        </pc:spChg>
        <pc:spChg chg="add mod">
          <ac:chgData name="حصه بنت العتيبي" userId="c1fe605c-1aaf-4791-a440-af891effc177" providerId="ADAL" clId="{BBC3A7CA-A35F-4525-8E3A-5DC92B95F793}" dt="2022-05-24T08:23:09.571" v="1047" actId="14100"/>
          <ac:spMkLst>
            <pc:docMk/>
            <pc:sldMk cId="316423022" sldId="323"/>
            <ac:spMk id="14" creationId="{8C80905C-D8AB-77FA-F191-98F80F5A3A49}"/>
          </ac:spMkLst>
        </pc:spChg>
        <pc:spChg chg="add mod">
          <ac:chgData name="حصه بنت العتيبي" userId="c1fe605c-1aaf-4791-a440-af891effc177" providerId="ADAL" clId="{BBC3A7CA-A35F-4525-8E3A-5DC92B95F793}" dt="2022-05-24T08:22:54.395" v="1045" actId="1076"/>
          <ac:spMkLst>
            <pc:docMk/>
            <pc:sldMk cId="316423022" sldId="323"/>
            <ac:spMk id="15" creationId="{DF4D2908-3BDB-1EC9-28E1-EE52EBD71062}"/>
          </ac:spMkLst>
        </pc:spChg>
        <pc:spChg chg="add mod">
          <ac:chgData name="حصه بنت العتيبي" userId="c1fe605c-1aaf-4791-a440-af891effc177" providerId="ADAL" clId="{BBC3A7CA-A35F-4525-8E3A-5DC92B95F793}" dt="2022-05-24T08:12:45.835" v="1004" actId="207"/>
          <ac:spMkLst>
            <pc:docMk/>
            <pc:sldMk cId="316423022" sldId="323"/>
            <ac:spMk id="16" creationId="{B35D8B8E-9CEF-3547-454C-5CB9A5953169}"/>
          </ac:spMkLst>
        </pc:spChg>
        <pc:spChg chg="add del mod">
          <ac:chgData name="حصه بنت العتيبي" userId="c1fe605c-1aaf-4791-a440-af891effc177" providerId="ADAL" clId="{BBC3A7CA-A35F-4525-8E3A-5DC92B95F793}" dt="2022-05-24T08:31:06.994" v="1142"/>
          <ac:spMkLst>
            <pc:docMk/>
            <pc:sldMk cId="316423022" sldId="323"/>
            <ac:spMk id="18" creationId="{475E9646-76CF-4477-FD04-F1D75C526755}"/>
          </ac:spMkLst>
        </pc:spChg>
        <pc:grpChg chg="add del mod">
          <ac:chgData name="حصه بنت العتيبي" userId="c1fe605c-1aaf-4791-a440-af891effc177" providerId="ADAL" clId="{BBC3A7CA-A35F-4525-8E3A-5DC92B95F793}" dt="2022-05-24T08:00:53.175" v="949" actId="478"/>
          <ac:grpSpMkLst>
            <pc:docMk/>
            <pc:sldMk cId="316423022" sldId="323"/>
            <ac:grpSpMk id="10" creationId="{4E682D07-90A2-957A-683D-5F8E070D8C12}"/>
          </ac:grpSpMkLst>
        </pc:grpChg>
        <pc:grpChg chg="add del mod">
          <ac:chgData name="حصه بنت العتيبي" userId="c1fe605c-1aaf-4791-a440-af891effc177" providerId="ADAL" clId="{BBC3A7CA-A35F-4525-8E3A-5DC92B95F793}" dt="2022-05-24T08:00:53.175" v="949" actId="478"/>
          <ac:grpSpMkLst>
            <pc:docMk/>
            <pc:sldMk cId="316423022" sldId="323"/>
            <ac:grpSpMk id="11" creationId="{818DEFFD-4540-0B1E-6456-502256E4CDD2}"/>
          </ac:grpSpMkLst>
        </pc:grpChg>
        <pc:picChg chg="add del mod">
          <ac:chgData name="حصه بنت العتيبي" userId="c1fe605c-1aaf-4791-a440-af891effc177" providerId="ADAL" clId="{BBC3A7CA-A35F-4525-8E3A-5DC92B95F793}" dt="2022-05-24T07:58:07.908" v="941" actId="478"/>
          <ac:picMkLst>
            <pc:docMk/>
            <pc:sldMk cId="316423022" sldId="323"/>
            <ac:picMk id="2" creationId="{A4FECAA2-501E-9659-DC22-D3CF865E1E72}"/>
          </ac:picMkLst>
        </pc:picChg>
        <pc:picChg chg="add del mod modCrop">
          <ac:chgData name="حصه بنت العتيبي" userId="c1fe605c-1aaf-4791-a440-af891effc177" providerId="ADAL" clId="{BBC3A7CA-A35F-4525-8E3A-5DC92B95F793}" dt="2022-05-24T08:31:06.994" v="1142"/>
          <ac:picMkLst>
            <pc:docMk/>
            <pc:sldMk cId="316423022" sldId="323"/>
            <ac:picMk id="17" creationId="{263754EB-9C80-C2AD-CDE8-022013C3835E}"/>
          </ac:picMkLst>
        </pc:picChg>
        <pc:picChg chg="mod ord modCrop">
          <ac:chgData name="حصه بنت العتيبي" userId="c1fe605c-1aaf-4791-a440-af891effc177" providerId="ADAL" clId="{BBC3A7CA-A35F-4525-8E3A-5DC92B95F793}" dt="2022-05-24T08:34:30.822" v="1156" actId="14100"/>
          <ac:picMkLst>
            <pc:docMk/>
            <pc:sldMk cId="316423022" sldId="323"/>
            <ac:picMk id="20" creationId="{EBCB1A86-F488-1135-7880-30BFE99103D2}"/>
          </ac:picMkLst>
        </pc:picChg>
        <pc:picChg chg="add mod">
          <ac:chgData name="حصه بنت العتيبي" userId="c1fe605c-1aaf-4791-a440-af891effc177" providerId="ADAL" clId="{BBC3A7CA-A35F-4525-8E3A-5DC92B95F793}" dt="2022-05-24T08:08:10.349" v="995" actId="14100"/>
          <ac:picMkLst>
            <pc:docMk/>
            <pc:sldMk cId="316423022" sldId="323"/>
            <ac:picMk id="1026" creationId="{A1D0971F-0E5F-12A7-D655-AD9590D9186A}"/>
          </ac:picMkLst>
        </pc:picChg>
      </pc:sldChg>
      <pc:sldChg chg="addSp modSp new mod modTransition modAnim">
        <pc:chgData name="حصه بنت العتيبي" userId="c1fe605c-1aaf-4791-a440-af891effc177" providerId="ADAL" clId="{BBC3A7CA-A35F-4525-8E3A-5DC92B95F793}" dt="2022-05-25T17:38:51.031" v="1213"/>
        <pc:sldMkLst>
          <pc:docMk/>
          <pc:sldMk cId="2778217094" sldId="324"/>
        </pc:sldMkLst>
        <pc:spChg chg="add mod">
          <ac:chgData name="حصه بنت العتيبي" userId="c1fe605c-1aaf-4791-a440-af891effc177" providerId="ADAL" clId="{BBC3A7CA-A35F-4525-8E3A-5DC92B95F793}" dt="2022-05-24T07:53:40.984" v="935" actId="207"/>
          <ac:spMkLst>
            <pc:docMk/>
            <pc:sldMk cId="2778217094" sldId="324"/>
            <ac:spMk id="4" creationId="{EDCB6FF3-F207-916C-D5C7-4504E5B325E2}"/>
          </ac:spMkLst>
        </pc:spChg>
        <pc:spChg chg="add mod">
          <ac:chgData name="حصه بنت العتيبي" userId="c1fe605c-1aaf-4791-a440-af891effc177" providerId="ADAL" clId="{BBC3A7CA-A35F-4525-8E3A-5DC92B95F793}" dt="2022-05-24T07:54:24.546" v="938" actId="114"/>
          <ac:spMkLst>
            <pc:docMk/>
            <pc:sldMk cId="2778217094" sldId="324"/>
            <ac:spMk id="5" creationId="{D85BA1F1-4DC0-D0C7-DC93-07B6F580F6F4}"/>
          </ac:spMkLst>
        </pc:spChg>
        <pc:spChg chg="add mod">
          <ac:chgData name="حصه بنت العتيبي" userId="c1fe605c-1aaf-4791-a440-af891effc177" providerId="ADAL" clId="{BBC3A7CA-A35F-4525-8E3A-5DC92B95F793}" dt="2022-05-24T07:53:40.984" v="935" actId="207"/>
          <ac:spMkLst>
            <pc:docMk/>
            <pc:sldMk cId="2778217094" sldId="324"/>
            <ac:spMk id="6" creationId="{0C5AF27E-DC18-31BF-1D68-70A4289819DD}"/>
          </ac:spMkLst>
        </pc:spChg>
        <pc:spChg chg="add mod">
          <ac:chgData name="حصه بنت العتيبي" userId="c1fe605c-1aaf-4791-a440-af891effc177" providerId="ADAL" clId="{BBC3A7CA-A35F-4525-8E3A-5DC92B95F793}" dt="2022-05-24T07:53:40.984" v="935" actId="207"/>
          <ac:spMkLst>
            <pc:docMk/>
            <pc:sldMk cId="2778217094" sldId="324"/>
            <ac:spMk id="7" creationId="{2D2652B2-48E2-6864-C1E0-BCFE3BC837F5}"/>
          </ac:spMkLst>
        </pc:spChg>
        <pc:spChg chg="add mod">
          <ac:chgData name="حصه بنت العتيبي" userId="c1fe605c-1aaf-4791-a440-af891effc177" providerId="ADAL" clId="{BBC3A7CA-A35F-4525-8E3A-5DC92B95F793}" dt="2022-05-24T07:53:40.984" v="935" actId="207"/>
          <ac:spMkLst>
            <pc:docMk/>
            <pc:sldMk cId="2778217094" sldId="324"/>
            <ac:spMk id="8" creationId="{1374AE74-80F9-172B-D0D2-375CDBF7F88E}"/>
          </ac:spMkLst>
        </pc:spChg>
        <pc:spChg chg="add mod">
          <ac:chgData name="حصه بنت العتيبي" userId="c1fe605c-1aaf-4791-a440-af891effc177" providerId="ADAL" clId="{BBC3A7CA-A35F-4525-8E3A-5DC92B95F793}" dt="2022-05-24T07:54:24.546" v="938" actId="114"/>
          <ac:spMkLst>
            <pc:docMk/>
            <pc:sldMk cId="2778217094" sldId="324"/>
            <ac:spMk id="9" creationId="{A525470A-D14F-49D0-C589-2D214026C193}"/>
          </ac:spMkLst>
        </pc:spChg>
        <pc:spChg chg="add mod">
          <ac:chgData name="حصه بنت العتيبي" userId="c1fe605c-1aaf-4791-a440-af891effc177" providerId="ADAL" clId="{BBC3A7CA-A35F-4525-8E3A-5DC92B95F793}" dt="2022-05-24T07:54:24.546" v="938" actId="114"/>
          <ac:spMkLst>
            <pc:docMk/>
            <pc:sldMk cId="2778217094" sldId="324"/>
            <ac:spMk id="10" creationId="{D0A0B7E1-4997-A358-59DF-D1BF5CAF638D}"/>
          </ac:spMkLst>
        </pc:spChg>
        <pc:spChg chg="add mod">
          <ac:chgData name="حصه بنت العتيبي" userId="c1fe605c-1aaf-4791-a440-af891effc177" providerId="ADAL" clId="{BBC3A7CA-A35F-4525-8E3A-5DC92B95F793}" dt="2022-05-24T07:54:24.546" v="938" actId="114"/>
          <ac:spMkLst>
            <pc:docMk/>
            <pc:sldMk cId="2778217094" sldId="324"/>
            <ac:spMk id="11" creationId="{D22B1F48-4764-1F9A-8535-E2E6F6DB9848}"/>
          </ac:spMkLst>
        </pc:spChg>
        <pc:spChg chg="add mod">
          <ac:chgData name="حصه بنت العتيبي" userId="c1fe605c-1aaf-4791-a440-af891effc177" providerId="ADAL" clId="{BBC3A7CA-A35F-4525-8E3A-5DC92B95F793}" dt="2022-05-24T07:51:56.727" v="930" actId="1076"/>
          <ac:spMkLst>
            <pc:docMk/>
            <pc:sldMk cId="2778217094" sldId="324"/>
            <ac:spMk id="12" creationId="{2B0511B1-749E-0938-0FC9-98FDDF1501F2}"/>
          </ac:spMkLst>
        </pc:spChg>
        <pc:picChg chg="add mod modCrop">
          <ac:chgData name="حصه بنت العتيبي" userId="c1fe605c-1aaf-4791-a440-af891effc177" providerId="ADAL" clId="{BBC3A7CA-A35F-4525-8E3A-5DC92B95F793}" dt="2022-05-24T07:51:23.322" v="926" actId="2711"/>
          <ac:picMkLst>
            <pc:docMk/>
            <pc:sldMk cId="2778217094" sldId="324"/>
            <ac:picMk id="3" creationId="{068DF174-7A84-EFCE-1920-B8B3BA03F0AB}"/>
          </ac:picMkLst>
        </pc:picChg>
      </pc:sldChg>
      <pc:sldChg chg="addSp modSp new mod ord modTransition">
        <pc:chgData name="حصه بنت العتيبي" userId="c1fe605c-1aaf-4791-a440-af891effc177" providerId="ADAL" clId="{BBC3A7CA-A35F-4525-8E3A-5DC92B95F793}" dt="2022-05-25T17:38:45.554" v="1212"/>
        <pc:sldMkLst>
          <pc:docMk/>
          <pc:sldMk cId="3786850393" sldId="325"/>
        </pc:sldMkLst>
        <pc:picChg chg="add mod modCrop">
          <ac:chgData name="حصه بنت العتيبي" userId="c1fe605c-1aaf-4791-a440-af891effc177" providerId="ADAL" clId="{BBC3A7CA-A35F-4525-8E3A-5DC92B95F793}" dt="2022-05-25T17:34:36.883" v="1187" actId="1076"/>
          <ac:picMkLst>
            <pc:docMk/>
            <pc:sldMk cId="3786850393" sldId="325"/>
            <ac:picMk id="3" creationId="{14034580-E5C2-4DE2-A4B9-44CE94F4FA72}"/>
          </ac:picMkLst>
        </pc:picChg>
        <pc:picChg chg="add mod modCrop">
          <ac:chgData name="حصه بنت العتيبي" userId="c1fe605c-1aaf-4791-a440-af891effc177" providerId="ADAL" clId="{BBC3A7CA-A35F-4525-8E3A-5DC92B95F793}" dt="2022-05-25T17:34:33.248" v="1186" actId="14100"/>
          <ac:picMkLst>
            <pc:docMk/>
            <pc:sldMk cId="3786850393" sldId="325"/>
            <ac:picMk id="5" creationId="{627BBDDC-A24C-59B6-9805-395B86229863}"/>
          </ac:picMkLst>
        </pc:picChg>
      </pc:sldChg>
      <pc:sldChg chg="addSp modSp new mod modTransition">
        <pc:chgData name="حصه بنت العتيبي" userId="c1fe605c-1aaf-4791-a440-af891effc177" providerId="ADAL" clId="{BBC3A7CA-A35F-4525-8E3A-5DC92B95F793}" dt="2022-05-25T17:38:56.294" v="1214"/>
        <pc:sldMkLst>
          <pc:docMk/>
          <pc:sldMk cId="3532799265" sldId="326"/>
        </pc:sldMkLst>
        <pc:picChg chg="add mod modCrop">
          <ac:chgData name="حصه بنت العتيبي" userId="c1fe605c-1aaf-4791-a440-af891effc177" providerId="ADAL" clId="{BBC3A7CA-A35F-4525-8E3A-5DC92B95F793}" dt="2022-05-25T17:36:56.143" v="1210" actId="1076"/>
          <ac:picMkLst>
            <pc:docMk/>
            <pc:sldMk cId="3532799265" sldId="326"/>
            <ac:picMk id="3" creationId="{7E360EFF-DEE1-B8F3-59A7-6A9C9A056D06}"/>
          </ac:picMkLst>
        </pc:picChg>
        <pc:picChg chg="add mod modCrop">
          <ac:chgData name="حصه بنت العتيبي" userId="c1fe605c-1aaf-4791-a440-af891effc177" providerId="ADAL" clId="{BBC3A7CA-A35F-4525-8E3A-5DC92B95F793}" dt="2022-05-25T17:36:53.776" v="1209" actId="1076"/>
          <ac:picMkLst>
            <pc:docMk/>
            <pc:sldMk cId="3532799265" sldId="326"/>
            <ac:picMk id="5" creationId="{7E289AA5-26A1-7D56-B59A-D193C8C76FC4}"/>
          </ac:picMkLst>
        </pc:picChg>
      </pc:sldChg>
      <pc:sldMasterChg chg="addSp modSp mod">
        <pc:chgData name="حصه بنت العتيبي" userId="c1fe605c-1aaf-4791-a440-af891effc177" providerId="ADAL" clId="{BBC3A7CA-A35F-4525-8E3A-5DC92B95F793}" dt="2022-05-24T08:17:41.867" v="1041" actId="207"/>
        <pc:sldMasterMkLst>
          <pc:docMk/>
          <pc:sldMasterMk cId="2247531264" sldId="2147483648"/>
        </pc:sldMasterMkLst>
        <pc:spChg chg="add mod">
          <ac:chgData name="حصه بنت العتيبي" userId="c1fe605c-1aaf-4791-a440-af891effc177" providerId="ADAL" clId="{BBC3A7CA-A35F-4525-8E3A-5DC92B95F793}" dt="2022-05-24T08:17:07.263" v="1036" actId="1076"/>
          <ac:spMkLst>
            <pc:docMk/>
            <pc:sldMasterMk cId="2247531264" sldId="2147483648"/>
            <ac:spMk id="7" creationId="{4EF64AEB-8105-40B0-921F-3D80D0D76D0C}"/>
          </ac:spMkLst>
        </pc:spChg>
        <pc:spChg chg="add mod">
          <ac:chgData name="حصه بنت العتيبي" userId="c1fe605c-1aaf-4791-a440-af891effc177" providerId="ADAL" clId="{BBC3A7CA-A35F-4525-8E3A-5DC92B95F793}" dt="2022-05-24T08:17:41.867" v="1041" actId="207"/>
          <ac:spMkLst>
            <pc:docMk/>
            <pc:sldMasterMk cId="2247531264" sldId="2147483648"/>
            <ac:spMk id="8" creationId="{C764123D-B36D-6490-7EF8-ACCF8350470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008945-F52A-4C6A-BEA4-AEEA237714AF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53C3A6-BF2D-48CB-A1F5-3BC296A497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85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C3A6-BF2D-48CB-A1F5-3BC296A497C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1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12313A2-AD34-96D9-DE1D-328AFBBDE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48C33693-1476-D1FC-8F7D-7BD81FBDB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737D18E-22C1-E3F6-489B-65E0399F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6CE2738-788B-380C-9DCB-A5D0B91B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06497B6-6FAC-0E08-6F79-AB386BB5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13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760DEFD-9348-F68F-112D-662FFE2B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9D6BF52-0902-16BD-AC18-F0B42248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F5A9BE9-7A07-37B8-733D-E28D0187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0C59C2B-83E7-87E3-2954-2F2D7B4E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ED39C73-485F-5045-2BA4-36F41301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12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B1B62413-7ED0-AC12-BC6D-30FC65DAD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18B77BE-CBDA-4CA2-6003-E52926D54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6D5B103-D010-FC01-87C6-5B0C6E0C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05879F0-EB45-AFB7-C87D-5661FDE4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B07FA34-E95B-903E-28C0-38318F9F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692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D3004FC-AA73-C9B6-19B8-C41928C9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53C83DC-35C1-741F-7FA9-EFEB4CDD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A39383E-6D4F-A276-ABBD-95816905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658D975-0216-36AF-FE9D-8663292F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69311C1-96EA-3872-642F-3D588AFA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92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908A21B-0BAD-E2E1-555C-0FB36BF4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BB90AFF3-747B-CB80-960B-8ECAF1306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EB0A933-2687-20F0-8533-614D2253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A91E8A-94CF-2B92-6DDA-A2C59A3B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2A7B156-AA5A-9360-6AEE-E142C444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174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A86E011-FD71-63DB-14CD-A3ED62DB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0354339A-BD6E-F7C2-8D7C-8B04C7E63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2996DD5-84F5-FC0E-DEC9-8CD9A0539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9DF38EE-7659-EF15-3A43-0DF9EC7C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A2CBB13-DC3D-9D83-9124-5B0A8F99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5A66B3E-231D-D12A-0B6D-8A029FB0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61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ADE778-9467-7BD1-1260-B30AF01F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3F66C7F7-C071-3C4E-AB8B-37414AE86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0E298471-4D5D-7044-92C4-623ADD34E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DA43BAB4-BCBE-21E0-7658-59E828E54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766BC8AC-0BE1-5BFB-B22D-E09FAC2AB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5F1198CD-9123-42A6-BD83-43E494A4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7FB8C3D6-65A5-7326-196D-C1F76F25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6CFC5428-D7BD-7DF5-D118-69915A01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47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84D77CF-18B6-58AB-0F54-5F5EDC1A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633D7DCA-DF29-0D72-B64B-306AA561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191E2251-CB25-E5E8-2C88-73480C35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696CF2F8-7095-D8D7-6C93-3F494E81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259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824A1151-6FDE-0226-810A-99CC452E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43D85522-B109-881B-DAE7-3E797600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427C4EAB-B38E-EB7D-CA46-6FE74A6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18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EA78084-9771-5DBB-8866-B5B81900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27EACB9-9C55-7B9C-6AA3-8E7D35360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85B0EF1B-567C-DD69-9AE4-1D9E500E4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BF1AC732-0D7F-BA66-D8A9-7EA2EDD1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2133DD92-935C-603C-42F8-4953C042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592F5E-A472-0F51-07D2-204E580E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770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B453E37-1DC5-21CC-1369-45155204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13BB9921-2E34-2497-3AB3-72FB9C044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5837CDAB-E5B8-CB42-FE22-40B020F8E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FD2F215A-1010-1315-ED0F-61BDA326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110A141-345B-693C-E6D8-29319F2A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FF49EC8-FAB3-8B09-792E-99960BDE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72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F17FED1-C6A5-4CDE-06CA-01382E9F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85A55B2-1DED-83F9-713D-7BEBF472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395BB90-3EBD-FEDD-7A73-60A1589A1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1ECF-1A77-4C80-A18E-590E3CD9B1C0}" type="datetimeFigureOut">
              <a:rPr lang="ar-SA" smtClean="0"/>
              <a:t>01/09/1444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D0E8505-D62C-C458-417B-AF42F7F35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B52C91B-9E27-E11A-3D3A-BE86A5C60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FEFEB-FC3F-47D1-AAD1-8E44C65E51AF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4EF64AEB-8105-40B0-921F-3D80D0D76D0C}"/>
              </a:ext>
            </a:extLst>
          </p:cNvPr>
          <p:cNvSpPr txBox="1"/>
          <p:nvPr userDrawn="1"/>
        </p:nvSpPr>
        <p:spPr>
          <a:xfrm>
            <a:off x="73446" y="6833961"/>
            <a:ext cx="38889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C764123D-B36D-6490-7EF8-ACCF83504705}"/>
              </a:ext>
            </a:extLst>
          </p:cNvPr>
          <p:cNvSpPr txBox="1"/>
          <p:nvPr userDrawn="1"/>
        </p:nvSpPr>
        <p:spPr>
          <a:xfrm rot="16200000">
            <a:off x="10047468" y="4713468"/>
            <a:ext cx="38889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ordwall.net/resource/13343800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رسائل صباح الخير دينية مكتوبة وبالصور روعة">
            <a:extLst>
              <a:ext uri="{FF2B5EF4-FFF2-40B4-BE49-F238E27FC236}">
                <a16:creationId xmlns:a16="http://schemas.microsoft.com/office/drawing/2014/main" xmlns="" id="{69456279-A097-B6CF-BB7B-6116C7F51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7" t="684" r="-1" b="20880"/>
          <a:stretch/>
        </p:blipFill>
        <p:spPr bwMode="auto">
          <a:xfrm>
            <a:off x="2387600" y="721359"/>
            <a:ext cx="7376160" cy="5791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58A1727-4F76-CBAB-43E5-81DD60665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7077" r="35263" b="11832"/>
          <a:stretch/>
        </p:blipFill>
        <p:spPr>
          <a:xfrm>
            <a:off x="104385" y="330437"/>
            <a:ext cx="5991615" cy="619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E3120834-C22B-E024-F0ED-917732EB3E48}"/>
              </a:ext>
            </a:extLst>
          </p:cNvPr>
          <p:cNvSpPr txBox="1"/>
          <p:nvPr/>
        </p:nvSpPr>
        <p:spPr>
          <a:xfrm>
            <a:off x="6418336" y="330437"/>
            <a:ext cx="5087864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3. Do you agree with the column writer? Why? Why not?</a:t>
            </a:r>
          </a:p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What would you have done if your friend had wanted to borrow something new that belonged to you?</a:t>
            </a:r>
            <a:endParaRPr lang="ar-SA" sz="20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cxnSp>
        <p:nvCxnSpPr>
          <p:cNvPr id="5" name="رابط مستقيم 37">
            <a:extLst>
              <a:ext uri="{FF2B5EF4-FFF2-40B4-BE49-F238E27FC236}">
                <a16:creationId xmlns:a16="http://schemas.microsoft.com/office/drawing/2014/main" xmlns="" id="{280588BE-BE5E-9FF9-E22C-4C2978DF957C}"/>
              </a:ext>
            </a:extLst>
          </p:cNvPr>
          <p:cNvCxnSpPr>
            <a:cxnSpLocks/>
          </p:cNvCxnSpPr>
          <p:nvPr/>
        </p:nvCxnSpPr>
        <p:spPr>
          <a:xfrm>
            <a:off x="437271" y="2611006"/>
            <a:ext cx="21242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37">
            <a:extLst>
              <a:ext uri="{FF2B5EF4-FFF2-40B4-BE49-F238E27FC236}">
                <a16:creationId xmlns:a16="http://schemas.microsoft.com/office/drawing/2014/main" xmlns="" id="{D5B08284-3A46-5B42-BA80-63F979ACBF55}"/>
              </a:ext>
            </a:extLst>
          </p:cNvPr>
          <p:cNvCxnSpPr>
            <a:cxnSpLocks/>
          </p:cNvCxnSpPr>
          <p:nvPr/>
        </p:nvCxnSpPr>
        <p:spPr>
          <a:xfrm>
            <a:off x="437271" y="4252904"/>
            <a:ext cx="23282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37">
            <a:extLst>
              <a:ext uri="{FF2B5EF4-FFF2-40B4-BE49-F238E27FC236}">
                <a16:creationId xmlns:a16="http://schemas.microsoft.com/office/drawing/2014/main" xmlns="" id="{955AEF58-AF19-C43A-8711-A5925CADF935}"/>
              </a:ext>
            </a:extLst>
          </p:cNvPr>
          <p:cNvCxnSpPr>
            <a:cxnSpLocks/>
          </p:cNvCxnSpPr>
          <p:nvPr/>
        </p:nvCxnSpPr>
        <p:spPr>
          <a:xfrm>
            <a:off x="3196099" y="2394520"/>
            <a:ext cx="233602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37">
            <a:extLst>
              <a:ext uri="{FF2B5EF4-FFF2-40B4-BE49-F238E27FC236}">
                <a16:creationId xmlns:a16="http://schemas.microsoft.com/office/drawing/2014/main" xmlns="" id="{9157090F-4825-DC2E-CB25-0CA2C027B189}"/>
              </a:ext>
            </a:extLst>
          </p:cNvPr>
          <p:cNvCxnSpPr>
            <a:cxnSpLocks/>
          </p:cNvCxnSpPr>
          <p:nvPr/>
        </p:nvCxnSpPr>
        <p:spPr>
          <a:xfrm>
            <a:off x="3148425" y="4252904"/>
            <a:ext cx="238369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37">
            <a:extLst>
              <a:ext uri="{FF2B5EF4-FFF2-40B4-BE49-F238E27FC236}">
                <a16:creationId xmlns:a16="http://schemas.microsoft.com/office/drawing/2014/main" xmlns="" id="{7A9C144C-2F6E-45D7-5D1E-27A09F54E038}"/>
              </a:ext>
            </a:extLst>
          </p:cNvPr>
          <p:cNvCxnSpPr>
            <a:cxnSpLocks/>
          </p:cNvCxnSpPr>
          <p:nvPr/>
        </p:nvCxnSpPr>
        <p:spPr>
          <a:xfrm>
            <a:off x="3196099" y="5512744"/>
            <a:ext cx="118872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F922EC76-0E43-8677-841F-DFE9EAF5C71E}"/>
              </a:ext>
            </a:extLst>
          </p:cNvPr>
          <p:cNvSpPr txBox="1"/>
          <p:nvPr/>
        </p:nvSpPr>
        <p:spPr>
          <a:xfrm>
            <a:off x="6263639" y="3288216"/>
            <a:ext cx="5928361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ProximaNova-Bold"/>
              </a:rPr>
              <a:t>5</a:t>
            </a:r>
            <a:r>
              <a:rPr lang="en-US" sz="2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US" sz="20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the advice again. </a:t>
            </a:r>
            <a:r>
              <a:rPr lang="en-U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Notice the first part of each paragraph. </a:t>
            </a:r>
            <a:r>
              <a:rPr lang="en-US" sz="20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do you think the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writer has chosen to address the issue in this manner?</a:t>
            </a:r>
            <a:r>
              <a:rPr lang="en-US" sz="20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effect? </a:t>
            </a:r>
            <a:r>
              <a:rPr lang="en-US" sz="2000" b="0" i="0" u="none" strike="noStrike" baseline="0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the letter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reprimanding or friendly? </a:t>
            </a:r>
            <a:r>
              <a:rPr lang="en-US" sz="20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would you feel if you were Sabah?</a:t>
            </a:r>
            <a:endParaRPr lang="ar-SA" sz="2000" dirty="0">
              <a:solidFill>
                <a:schemeClr val="accent5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16635F0C-E6E1-723B-DFFD-B89534F2DF2C}"/>
              </a:ext>
            </a:extLst>
          </p:cNvPr>
          <p:cNvGrpSpPr/>
          <p:nvPr/>
        </p:nvGrpSpPr>
        <p:grpSpPr>
          <a:xfrm>
            <a:off x="-5075979" y="330437"/>
            <a:ext cx="5025295" cy="2595235"/>
            <a:chOff x="162409" y="-9842"/>
            <a:chExt cx="5025295" cy="2595235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241816E9-F27B-6E1A-39C3-88C9F8252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000" l="0" r="97232">
                          <a14:foregroundMark x1="24567" y1="48000" x2="24567" y2="48000"/>
                          <a14:foregroundMark x1="78547" y1="92571" x2="78547" y2="92571"/>
                          <a14:foregroundMark x1="59170" y1="48000" x2="59170" y2="48000"/>
                          <a14:foregroundMark x1="22491" y1="10286" x2="66436" y2="63429"/>
                          <a14:foregroundMark x1="66436" y1="63429" x2="66436" y2="63429"/>
                          <a14:foregroundMark x1="94810" y1="46286" x2="88927" y2="56000"/>
                          <a14:foregroundMark x1="8997" y1="19429" x2="1038" y2="33143"/>
                          <a14:foregroundMark x1="18685" y1="90286" x2="31851" y2="93494"/>
                          <a14:foregroundMark x1="17301" y1="3429" x2="26644" y2="5143"/>
                          <a14:foregroundMark x1="65744" y1="12571" x2="65744" y2="12571"/>
                          <a14:foregroundMark x1="64360" y1="12571" x2="26990" y2="0"/>
                          <a14:foregroundMark x1="66782" y1="13143" x2="67474" y2="13714"/>
                          <a14:foregroundMark x1="67474" y1="13143" x2="89273" y2="25714"/>
                          <a14:foregroundMark x1="89273" y1="25714" x2="97232" y2="38286"/>
                          <a14:foregroundMark x1="20415" y1="571" x2="9343" y2="5143"/>
                          <a14:foregroundMark x1="9343" y1="5143" x2="2076" y2="20571"/>
                          <a14:foregroundMark x1="2076" y1="20571" x2="1038" y2="30857"/>
                          <a14:foregroundMark x1="6228" y1="9143" x2="6228" y2="9143"/>
                          <a14:foregroundMark x1="2768" y1="65714" x2="2768" y2="65714"/>
                          <a14:foregroundMark x1="1384" y1="56000" x2="1384" y2="56000"/>
                          <a14:foregroundMark x1="692" y1="39429" x2="2076" y2="54286"/>
                          <a14:foregroundMark x1="3460" y1="66857" x2="3460" y2="66857"/>
                          <a14:foregroundMark x1="3806" y1="72000" x2="3806" y2="72000"/>
                          <a14:foregroundMark x1="9689" y1="89143" x2="9689" y2="89143"/>
                          <a14:foregroundMark x1="7612" y1="84000" x2="7612" y2="84000"/>
                          <a14:foregroundMark x1="46367" y1="91429" x2="46367" y2="91429"/>
                          <a14:foregroundMark x1="74740" y1="75429" x2="74740" y2="75429"/>
                          <a14:foregroundMark x1="71280" y1="78286" x2="71280" y2="78286"/>
                          <a14:foregroundMark x1="62976" y1="82286" x2="62976" y2="82286"/>
                          <a14:foregroundMark x1="43253" y1="92000" x2="43253" y2="92000"/>
                          <a14:foregroundMark x1="38754" y1="94857" x2="38754" y2="94857"/>
                          <a14:foregroundMark x1="35640" y1="96000" x2="35640" y2="96000"/>
                          <a14:backgroundMark x1="43253" y1="98286" x2="34256" y2="99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2409" y="-9842"/>
              <a:ext cx="4811491" cy="2595235"/>
            </a:xfrm>
            <a:prstGeom prst="rect">
              <a:avLst/>
            </a:prstGeom>
          </p:spPr>
        </p:pic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74A7DF1F-C3DC-E640-A934-945EAD8BF5C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38778" y="1049161"/>
              <a:ext cx="4748926" cy="408188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ar-SA" sz="2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to write a letter advice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43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C0808536-5B94-40CA-0217-3398F87DC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7077" r="35263" b="11832"/>
          <a:stretch/>
        </p:blipFill>
        <p:spPr>
          <a:xfrm>
            <a:off x="5464074" y="256405"/>
            <a:ext cx="6543350" cy="636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: زوايا مستديرة 23">
            <a:extLst>
              <a:ext uri="{FF2B5EF4-FFF2-40B4-BE49-F238E27FC236}">
                <a16:creationId xmlns:a16="http://schemas.microsoft.com/office/drawing/2014/main" xmlns="" id="{134C1CF1-B33F-7F40-47B0-4B5043502CA9}"/>
              </a:ext>
            </a:extLst>
          </p:cNvPr>
          <p:cNvSpPr/>
          <p:nvPr/>
        </p:nvSpPr>
        <p:spPr>
          <a:xfrm>
            <a:off x="5772782" y="1941894"/>
            <a:ext cx="1024043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B7759295-54ED-290F-7563-1557664FC376}"/>
              </a:ext>
            </a:extLst>
          </p:cNvPr>
          <p:cNvSpPr txBox="1"/>
          <p:nvPr/>
        </p:nvSpPr>
        <p:spPr>
          <a:xfrm rot="20711258">
            <a:off x="7320472" y="1716251"/>
            <a:ext cx="1452086" cy="40011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Opening</a:t>
            </a:r>
          </a:p>
        </p:txBody>
      </p:sp>
      <p:sp>
        <p:nvSpPr>
          <p:cNvPr id="6" name="مستطيل: زوايا مستديرة 23">
            <a:extLst>
              <a:ext uri="{FF2B5EF4-FFF2-40B4-BE49-F238E27FC236}">
                <a16:creationId xmlns:a16="http://schemas.microsoft.com/office/drawing/2014/main" xmlns="" id="{FD6701E6-4E99-2341-962F-E51715BEDDAF}"/>
              </a:ext>
            </a:extLst>
          </p:cNvPr>
          <p:cNvSpPr/>
          <p:nvPr/>
        </p:nvSpPr>
        <p:spPr>
          <a:xfrm>
            <a:off x="5756351" y="2398700"/>
            <a:ext cx="1403870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23">
            <a:extLst>
              <a:ext uri="{FF2B5EF4-FFF2-40B4-BE49-F238E27FC236}">
                <a16:creationId xmlns:a16="http://schemas.microsoft.com/office/drawing/2014/main" xmlns="" id="{598B4F92-BF79-3985-27EB-E31761141798}"/>
              </a:ext>
            </a:extLst>
          </p:cNvPr>
          <p:cNvSpPr/>
          <p:nvPr/>
        </p:nvSpPr>
        <p:spPr>
          <a:xfrm>
            <a:off x="5800918" y="2805345"/>
            <a:ext cx="995907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8" name="مستطيل: زوايا مستديرة 23">
            <a:extLst>
              <a:ext uri="{FF2B5EF4-FFF2-40B4-BE49-F238E27FC236}">
                <a16:creationId xmlns:a16="http://schemas.microsoft.com/office/drawing/2014/main" xmlns="" id="{3B90ECA5-36F9-44EB-0A78-E1E62328D557}"/>
              </a:ext>
            </a:extLst>
          </p:cNvPr>
          <p:cNvSpPr/>
          <p:nvPr/>
        </p:nvSpPr>
        <p:spPr>
          <a:xfrm>
            <a:off x="5786851" y="4073742"/>
            <a:ext cx="995907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AF50F5A4-2928-25E6-948C-AC1F05796D5D}"/>
              </a:ext>
            </a:extLst>
          </p:cNvPr>
          <p:cNvSpPr txBox="1"/>
          <p:nvPr/>
        </p:nvSpPr>
        <p:spPr>
          <a:xfrm rot="20711258">
            <a:off x="6203360" y="3154913"/>
            <a:ext cx="1913723" cy="40011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understanding</a:t>
            </a:r>
          </a:p>
        </p:txBody>
      </p:sp>
      <p:sp>
        <p:nvSpPr>
          <p:cNvPr id="10" name="مستطيل: زوايا مستديرة 23">
            <a:extLst>
              <a:ext uri="{FF2B5EF4-FFF2-40B4-BE49-F238E27FC236}">
                <a16:creationId xmlns:a16="http://schemas.microsoft.com/office/drawing/2014/main" xmlns="" id="{DBA4F0E4-C978-1EE4-808A-59502C02EF80}"/>
              </a:ext>
            </a:extLst>
          </p:cNvPr>
          <p:cNvSpPr/>
          <p:nvPr/>
        </p:nvSpPr>
        <p:spPr>
          <a:xfrm>
            <a:off x="8830693" y="2175520"/>
            <a:ext cx="995907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11" name="قوس كبير أيمن 3">
            <a:extLst>
              <a:ext uri="{FF2B5EF4-FFF2-40B4-BE49-F238E27FC236}">
                <a16:creationId xmlns:a16="http://schemas.microsoft.com/office/drawing/2014/main" xmlns="" id="{C8592586-D587-D9BD-D75C-29957786B29C}"/>
              </a:ext>
            </a:extLst>
          </p:cNvPr>
          <p:cNvSpPr/>
          <p:nvPr/>
        </p:nvSpPr>
        <p:spPr>
          <a:xfrm>
            <a:off x="8453461" y="4291321"/>
            <a:ext cx="275070" cy="1649492"/>
          </a:xfrm>
          <a:prstGeom prst="leftArrowCallout">
            <a:avLst>
              <a:gd name="adj1" fmla="val 31455"/>
              <a:gd name="adj2" fmla="val 83093"/>
              <a:gd name="adj3" fmla="val 21773"/>
              <a:gd name="adj4" fmla="val 35930"/>
            </a:avLst>
          </a:prstGeom>
          <a:solidFill>
            <a:schemeClr val="accent3">
              <a:lumMod val="50000"/>
              <a:alpha val="25000"/>
            </a:schemeClr>
          </a:solidFill>
          <a:ln w="38100">
            <a:noFill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l"/>
            <a:endParaRPr lang="ar-SA" dirty="0">
              <a:latin typeface="MV Boli" panose="02000500030200090000" pitchFamily="2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464ED00D-357E-F460-6CF8-FA2367A546CB}"/>
              </a:ext>
            </a:extLst>
          </p:cNvPr>
          <p:cNvSpPr txBox="1"/>
          <p:nvPr/>
        </p:nvSpPr>
        <p:spPr>
          <a:xfrm rot="20711258">
            <a:off x="6371070" y="4974753"/>
            <a:ext cx="1412515" cy="40011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Reason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xmlns="" id="{5972F2B9-7F22-193E-4DA6-001D7A5ECB33}"/>
              </a:ext>
            </a:extLst>
          </p:cNvPr>
          <p:cNvSpPr txBox="1"/>
          <p:nvPr/>
        </p:nvSpPr>
        <p:spPr>
          <a:xfrm>
            <a:off x="331820" y="4014802"/>
            <a:ext cx="48114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She has read the letter very carefully</a:t>
            </a:r>
          </a:p>
        </p:txBody>
      </p:sp>
      <p:sp>
        <p:nvSpPr>
          <p:cNvPr id="14" name="مستطيل: زوايا مستديرة 23">
            <a:extLst>
              <a:ext uri="{FF2B5EF4-FFF2-40B4-BE49-F238E27FC236}">
                <a16:creationId xmlns:a16="http://schemas.microsoft.com/office/drawing/2014/main" xmlns="" id="{0F915C2C-3F84-4AE6-2A5A-C3F72425E91A}"/>
              </a:ext>
            </a:extLst>
          </p:cNvPr>
          <p:cNvSpPr/>
          <p:nvPr/>
        </p:nvSpPr>
        <p:spPr>
          <a:xfrm>
            <a:off x="8748646" y="4073742"/>
            <a:ext cx="2283132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xmlns="" id="{A99FEA32-0F66-0AD9-FC2B-F005B1CA97AB}"/>
              </a:ext>
            </a:extLst>
          </p:cNvPr>
          <p:cNvSpPr txBox="1"/>
          <p:nvPr/>
        </p:nvSpPr>
        <p:spPr>
          <a:xfrm>
            <a:off x="483171" y="5207659"/>
            <a:ext cx="46601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advice her without patronizing her</a:t>
            </a:r>
          </a:p>
        </p:txBody>
      </p:sp>
      <p:sp>
        <p:nvSpPr>
          <p:cNvPr id="16" name="مستطيل: زوايا مستديرة 23">
            <a:extLst>
              <a:ext uri="{FF2B5EF4-FFF2-40B4-BE49-F238E27FC236}">
                <a16:creationId xmlns:a16="http://schemas.microsoft.com/office/drawing/2014/main" xmlns="" id="{8B7D6A85-8A1A-2018-6B67-85888DCE8B3B}"/>
              </a:ext>
            </a:extLst>
          </p:cNvPr>
          <p:cNvSpPr/>
          <p:nvPr/>
        </p:nvSpPr>
        <p:spPr>
          <a:xfrm>
            <a:off x="8842174" y="5296124"/>
            <a:ext cx="1678221" cy="2231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>
              <a:latin typeface="MV Boli" panose="02000500030200090000" pitchFamily="2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xmlns="" id="{8236148D-CD34-385D-6F97-950CCBE3D031}"/>
              </a:ext>
            </a:extLst>
          </p:cNvPr>
          <p:cNvSpPr txBox="1"/>
          <p:nvPr/>
        </p:nvSpPr>
        <p:spPr>
          <a:xfrm rot="20571236">
            <a:off x="9350762" y="4382717"/>
            <a:ext cx="1658901" cy="40011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Conclusion</a:t>
            </a:r>
          </a:p>
        </p:txBody>
      </p:sp>
      <p:sp>
        <p:nvSpPr>
          <p:cNvPr id="18" name="مستطيل: زوايا مستديرة 23">
            <a:extLst>
              <a:ext uri="{FF2B5EF4-FFF2-40B4-BE49-F238E27FC236}">
                <a16:creationId xmlns:a16="http://schemas.microsoft.com/office/drawing/2014/main" xmlns="" id="{30C58E99-D0FA-3725-676D-CDA8C6E4EEA1}"/>
              </a:ext>
            </a:extLst>
          </p:cNvPr>
          <p:cNvSpPr/>
          <p:nvPr/>
        </p:nvSpPr>
        <p:spPr>
          <a:xfrm>
            <a:off x="10830050" y="5827086"/>
            <a:ext cx="887868" cy="22745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dirty="0">
              <a:latin typeface="MV Boli" panose="02000500030200090000" pitchFamily="2" charset="0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xmlns="" id="{6BFEA8D4-C186-2677-8FF2-66DDC5D877DF}"/>
              </a:ext>
            </a:extLst>
          </p:cNvPr>
          <p:cNvGrpSpPr/>
          <p:nvPr/>
        </p:nvGrpSpPr>
        <p:grpSpPr>
          <a:xfrm>
            <a:off x="162409" y="-9842"/>
            <a:ext cx="5025295" cy="2595235"/>
            <a:chOff x="162409" y="-9842"/>
            <a:chExt cx="5025295" cy="2595235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xmlns="" id="{AA260CA8-15C2-A497-11B4-59CF414FA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000" l="0" r="97232">
                          <a14:foregroundMark x1="24567" y1="48000" x2="24567" y2="48000"/>
                          <a14:foregroundMark x1="78547" y1="92571" x2="78547" y2="92571"/>
                          <a14:foregroundMark x1="59170" y1="48000" x2="59170" y2="48000"/>
                          <a14:foregroundMark x1="22491" y1="10286" x2="66436" y2="63429"/>
                          <a14:foregroundMark x1="66436" y1="63429" x2="66436" y2="63429"/>
                          <a14:foregroundMark x1="94810" y1="46286" x2="88927" y2="56000"/>
                          <a14:foregroundMark x1="8997" y1="19429" x2="1038" y2="33143"/>
                          <a14:foregroundMark x1="18685" y1="90286" x2="31851" y2="93494"/>
                          <a14:foregroundMark x1="17301" y1="3429" x2="26644" y2="5143"/>
                          <a14:foregroundMark x1="65744" y1="12571" x2="65744" y2="12571"/>
                          <a14:foregroundMark x1="64360" y1="12571" x2="26990" y2="0"/>
                          <a14:foregroundMark x1="66782" y1="13143" x2="67474" y2="13714"/>
                          <a14:foregroundMark x1="67474" y1="13143" x2="89273" y2="25714"/>
                          <a14:foregroundMark x1="89273" y1="25714" x2="97232" y2="38286"/>
                          <a14:foregroundMark x1="20415" y1="571" x2="9343" y2="5143"/>
                          <a14:foregroundMark x1="9343" y1="5143" x2="2076" y2="20571"/>
                          <a14:foregroundMark x1="2076" y1="20571" x2="1038" y2="30857"/>
                          <a14:foregroundMark x1="6228" y1="9143" x2="6228" y2="9143"/>
                          <a14:foregroundMark x1="2768" y1="65714" x2="2768" y2="65714"/>
                          <a14:foregroundMark x1="1384" y1="56000" x2="1384" y2="56000"/>
                          <a14:foregroundMark x1="692" y1="39429" x2="2076" y2="54286"/>
                          <a14:foregroundMark x1="3460" y1="66857" x2="3460" y2="66857"/>
                          <a14:foregroundMark x1="3806" y1="72000" x2="3806" y2="72000"/>
                          <a14:foregroundMark x1="9689" y1="89143" x2="9689" y2="89143"/>
                          <a14:foregroundMark x1="7612" y1="84000" x2="7612" y2="84000"/>
                          <a14:foregroundMark x1="46367" y1="91429" x2="46367" y2="91429"/>
                          <a14:foregroundMark x1="74740" y1="75429" x2="74740" y2="75429"/>
                          <a14:foregroundMark x1="71280" y1="78286" x2="71280" y2="78286"/>
                          <a14:foregroundMark x1="62976" y1="82286" x2="62976" y2="82286"/>
                          <a14:foregroundMark x1="43253" y1="92000" x2="43253" y2="92000"/>
                          <a14:foregroundMark x1="38754" y1="94857" x2="38754" y2="94857"/>
                          <a14:foregroundMark x1="35640" y1="96000" x2="35640" y2="96000"/>
                          <a14:backgroundMark x1="43253" y1="98286" x2="34256" y2="99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2409" y="-9842"/>
              <a:ext cx="4811491" cy="2595235"/>
            </a:xfrm>
            <a:prstGeom prst="rect">
              <a:avLst/>
            </a:prstGeom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6375630B-5C69-9EDD-65AB-5A67E39BC44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38778" y="1049161"/>
              <a:ext cx="4748926" cy="408188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ar-SA" sz="2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to write a letter advice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919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ose Leaf Paper Clipart | i2Clipart - Royalty Free Public Domain Clipart">
            <a:extLst>
              <a:ext uri="{FF2B5EF4-FFF2-40B4-BE49-F238E27FC236}">
                <a16:creationId xmlns:a16="http://schemas.microsoft.com/office/drawing/2014/main" xmlns="" id="{A1D0971F-0E5F-12A7-D655-AD9590D9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3" y="297456"/>
            <a:ext cx="9137444" cy="64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8452;p45">
            <a:extLst>
              <a:ext uri="{FF2B5EF4-FFF2-40B4-BE49-F238E27FC236}">
                <a16:creationId xmlns:a16="http://schemas.microsoft.com/office/drawing/2014/main" xmlns="" id="{985DFB22-3ADA-D6C3-B3BA-9D60039228B3}"/>
              </a:ext>
            </a:extLst>
          </p:cNvPr>
          <p:cNvSpPr txBox="1">
            <a:spLocks/>
          </p:cNvSpPr>
          <p:nvPr/>
        </p:nvSpPr>
        <p:spPr>
          <a:xfrm>
            <a:off x="1852729" y="906473"/>
            <a:ext cx="2331343" cy="60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Dear ,………</a:t>
            </a:r>
          </a:p>
        </p:txBody>
      </p:sp>
      <p:sp>
        <p:nvSpPr>
          <p:cNvPr id="14" name="Google Shape;8452;p45">
            <a:extLst>
              <a:ext uri="{FF2B5EF4-FFF2-40B4-BE49-F238E27FC236}">
                <a16:creationId xmlns:a16="http://schemas.microsoft.com/office/drawing/2014/main" xmlns="" id="{8C80905C-D8AB-77FA-F191-98F80F5A3A49}"/>
              </a:ext>
            </a:extLst>
          </p:cNvPr>
          <p:cNvSpPr txBox="1">
            <a:spLocks/>
          </p:cNvSpPr>
          <p:nvPr/>
        </p:nvSpPr>
        <p:spPr>
          <a:xfrm>
            <a:off x="1750321" y="2212680"/>
            <a:ext cx="7830737" cy="1775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Show understanding of the problem and feeling:</a:t>
            </a:r>
          </a:p>
          <a:p>
            <a:pPr marL="0" indent="0">
              <a:lnSpc>
                <a:spcPct val="100000"/>
              </a:lnSpc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understand </a:t>
            </a:r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…………… </a:t>
            </a:r>
          </a:p>
          <a:p>
            <a:pPr marL="0" indent="0">
              <a:lnSpc>
                <a:spcPct val="100000"/>
              </a:lnSpc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know how you feel</a:t>
            </a:r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……………</a:t>
            </a:r>
          </a:p>
        </p:txBody>
      </p:sp>
      <p:sp>
        <p:nvSpPr>
          <p:cNvPr id="15" name="Google Shape;8452;p45">
            <a:extLst>
              <a:ext uri="{FF2B5EF4-FFF2-40B4-BE49-F238E27FC236}">
                <a16:creationId xmlns:a16="http://schemas.microsoft.com/office/drawing/2014/main" xmlns="" id="{DF4D2908-3BDB-1EC9-28E1-EE52EBD71062}"/>
              </a:ext>
            </a:extLst>
          </p:cNvPr>
          <p:cNvSpPr txBox="1">
            <a:spLocks/>
          </p:cNvSpPr>
          <p:nvPr/>
        </p:nvSpPr>
        <p:spPr>
          <a:xfrm>
            <a:off x="1750321" y="4492403"/>
            <a:ext cx="7647679" cy="1038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Give advice without sounding reprimanding or patronizing</a:t>
            </a:r>
          </a:p>
        </p:txBody>
      </p:sp>
      <p:sp>
        <p:nvSpPr>
          <p:cNvPr id="16" name="Google Shape;8452;p45">
            <a:extLst>
              <a:ext uri="{FF2B5EF4-FFF2-40B4-BE49-F238E27FC236}">
                <a16:creationId xmlns:a16="http://schemas.microsoft.com/office/drawing/2014/main" xmlns="" id="{B35D8B8E-9CEF-3547-454C-5CB9A5953169}"/>
              </a:ext>
            </a:extLst>
          </p:cNvPr>
          <p:cNvSpPr txBox="1">
            <a:spLocks/>
          </p:cNvSpPr>
          <p:nvPr/>
        </p:nvSpPr>
        <p:spPr>
          <a:xfrm>
            <a:off x="7890825" y="5795689"/>
            <a:ext cx="1591841" cy="5807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Closing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EBCB1A86-F488-1135-7880-30BFE9910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41412" r="1386" b="-493"/>
          <a:stretch/>
        </p:blipFill>
        <p:spPr>
          <a:xfrm>
            <a:off x="9307286" y="2021111"/>
            <a:ext cx="2799271" cy="4677315"/>
          </a:xfrm>
          <a:custGeom>
            <a:avLst/>
            <a:gdLst>
              <a:gd name="connsiteX0" fmla="*/ 3558878 w 6014823"/>
              <a:gd name="connsiteY0" fmla="*/ 0 h 6400970"/>
              <a:gd name="connsiteX1" fmla="*/ 6014823 w 6014823"/>
              <a:gd name="connsiteY1" fmla="*/ 0 h 6400970"/>
              <a:gd name="connsiteX2" fmla="*/ 6014823 w 6014823"/>
              <a:gd name="connsiteY2" fmla="*/ 6400970 h 6400970"/>
              <a:gd name="connsiteX3" fmla="*/ 0 w 6014823"/>
              <a:gd name="connsiteY3" fmla="*/ 6400970 h 6400970"/>
              <a:gd name="connsiteX4" fmla="*/ 0 w 6014823"/>
              <a:gd name="connsiteY4" fmla="*/ 2090078 h 6400970"/>
              <a:gd name="connsiteX5" fmla="*/ 125232 w 6014823"/>
              <a:gd name="connsiteY5" fmla="*/ 2278776 h 6400970"/>
              <a:gd name="connsiteX6" fmla="*/ 0 w 6014823"/>
              <a:gd name="connsiteY6" fmla="*/ 0 h 6400970"/>
              <a:gd name="connsiteX7" fmla="*/ 48456 w 6014823"/>
              <a:gd name="connsiteY7" fmla="*/ 0 h 6400970"/>
              <a:gd name="connsiteX8" fmla="*/ 0 w 6014823"/>
              <a:gd name="connsiteY8" fmla="*/ 32158 h 640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4823" h="6400970">
                <a:moveTo>
                  <a:pt x="3558878" y="0"/>
                </a:moveTo>
                <a:lnTo>
                  <a:pt x="6014823" y="0"/>
                </a:lnTo>
                <a:lnTo>
                  <a:pt x="6014823" y="6400970"/>
                </a:lnTo>
                <a:lnTo>
                  <a:pt x="0" y="6400970"/>
                </a:lnTo>
                <a:lnTo>
                  <a:pt x="0" y="2090078"/>
                </a:lnTo>
                <a:lnTo>
                  <a:pt x="125232" y="2278776"/>
                </a:lnTo>
                <a:close/>
                <a:moveTo>
                  <a:pt x="0" y="0"/>
                </a:moveTo>
                <a:lnTo>
                  <a:pt x="48456" y="0"/>
                </a:lnTo>
                <a:lnTo>
                  <a:pt x="0" y="321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423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14034580-E5C2-4DE2-A4B9-44CE94F4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42391" r="41084" b="30158"/>
          <a:stretch/>
        </p:blipFill>
        <p:spPr>
          <a:xfrm>
            <a:off x="1275080" y="1229360"/>
            <a:ext cx="10292080" cy="27482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627BBDDC-A24C-59B6-9805-395B86229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9548" r="-653"/>
          <a:stretch/>
        </p:blipFill>
        <p:spPr>
          <a:xfrm rot="21274486">
            <a:off x="54910" y="4266749"/>
            <a:ext cx="2654127" cy="22544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868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68DF174-7A84-EFCE-1920-B8B3BA03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20266" r="29315" b="5084"/>
          <a:stretch/>
        </p:blipFill>
        <p:spPr>
          <a:xfrm>
            <a:off x="1163431" y="543129"/>
            <a:ext cx="9043791" cy="6069001"/>
          </a:xfrm>
          <a:prstGeom prst="rect">
            <a:avLst/>
          </a:prstGeom>
        </p:spPr>
      </p:pic>
      <p:sp>
        <p:nvSpPr>
          <p:cNvPr id="4" name="Google Shape;8581;p50">
            <a:extLst>
              <a:ext uri="{FF2B5EF4-FFF2-40B4-BE49-F238E27FC236}">
                <a16:creationId xmlns:a16="http://schemas.microsoft.com/office/drawing/2014/main" xmlns="" id="{EDCB6FF3-F207-916C-D5C7-4504E5B325E2}"/>
              </a:ext>
            </a:extLst>
          </p:cNvPr>
          <p:cNvSpPr txBox="1"/>
          <p:nvPr/>
        </p:nvSpPr>
        <p:spPr>
          <a:xfrm>
            <a:off x="1486712" y="2217430"/>
            <a:ext cx="1651695" cy="7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He lent his friend money. </a:t>
            </a:r>
            <a:endParaRPr sz="1600" dirty="0">
              <a:solidFill>
                <a:srgbClr val="0070C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5" name="Google Shape;8581;p50">
            <a:extLst>
              <a:ext uri="{FF2B5EF4-FFF2-40B4-BE49-F238E27FC236}">
                <a16:creationId xmlns:a16="http://schemas.microsoft.com/office/drawing/2014/main" xmlns="" id="{D85BA1F1-4DC0-D0C7-DC93-07B6F580F6F4}"/>
              </a:ext>
            </a:extLst>
          </p:cNvPr>
          <p:cNvSpPr txBox="1"/>
          <p:nvPr/>
        </p:nvSpPr>
        <p:spPr>
          <a:xfrm>
            <a:off x="1757270" y="4692642"/>
            <a:ext cx="1547917" cy="99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I think that was great to lend him the money .</a:t>
            </a:r>
            <a:endParaRPr sz="1600" dirty="0">
              <a:solidFill>
                <a:srgbClr val="00B05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6" name="Google Shape;8581;p50">
            <a:extLst>
              <a:ext uri="{FF2B5EF4-FFF2-40B4-BE49-F238E27FC236}">
                <a16:creationId xmlns:a16="http://schemas.microsoft.com/office/drawing/2014/main" xmlns="" id="{0C5AF27E-DC18-31BF-1D68-70A4289819DD}"/>
              </a:ext>
            </a:extLst>
          </p:cNvPr>
          <p:cNvSpPr txBox="1"/>
          <p:nvPr/>
        </p:nvSpPr>
        <p:spPr>
          <a:xfrm>
            <a:off x="3615943" y="2077931"/>
            <a:ext cx="1958195" cy="149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He asked his friend to give him back the money in public but his friend was  embarrassed by that</a:t>
            </a:r>
            <a:endParaRPr sz="1600" dirty="0">
              <a:solidFill>
                <a:srgbClr val="0070C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7" name="Google Shape;8581;p50">
            <a:extLst>
              <a:ext uri="{FF2B5EF4-FFF2-40B4-BE49-F238E27FC236}">
                <a16:creationId xmlns:a16="http://schemas.microsoft.com/office/drawing/2014/main" xmlns="" id="{2D2652B2-48E2-6864-C1E0-BCFE3BC837F5}"/>
              </a:ext>
            </a:extLst>
          </p:cNvPr>
          <p:cNvSpPr txBox="1"/>
          <p:nvPr/>
        </p:nvSpPr>
        <p:spPr>
          <a:xfrm>
            <a:off x="5837253" y="2321619"/>
            <a:ext cx="1702663" cy="100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His friend threw a twenty-dollar bill at him and walked away</a:t>
            </a:r>
            <a:endParaRPr sz="1600" dirty="0">
              <a:solidFill>
                <a:srgbClr val="0070C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8" name="Google Shape;8581;p50">
            <a:extLst>
              <a:ext uri="{FF2B5EF4-FFF2-40B4-BE49-F238E27FC236}">
                <a16:creationId xmlns:a16="http://schemas.microsoft.com/office/drawing/2014/main" xmlns="" id="{1374AE74-80F9-172B-D0D2-375CDBF7F88E}"/>
              </a:ext>
            </a:extLst>
          </p:cNvPr>
          <p:cNvSpPr txBox="1"/>
          <p:nvPr/>
        </p:nvSpPr>
        <p:spPr>
          <a:xfrm>
            <a:off x="8109330" y="2217430"/>
            <a:ext cx="1702663" cy="111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The writer wishes he didn’t do that with his friend</a:t>
            </a:r>
            <a:endParaRPr sz="1600" dirty="0">
              <a:solidFill>
                <a:srgbClr val="0070C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9" name="Google Shape;8581;p50">
            <a:extLst>
              <a:ext uri="{FF2B5EF4-FFF2-40B4-BE49-F238E27FC236}">
                <a16:creationId xmlns:a16="http://schemas.microsoft.com/office/drawing/2014/main" xmlns="" id="{A525470A-D14F-49D0-C589-2D214026C193}"/>
              </a:ext>
            </a:extLst>
          </p:cNvPr>
          <p:cNvSpPr txBox="1"/>
          <p:nvPr/>
        </p:nvSpPr>
        <p:spPr>
          <a:xfrm>
            <a:off x="3797262" y="4659208"/>
            <a:ext cx="1547917" cy="134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If I were you, I would call him and apologize for my behavior</a:t>
            </a:r>
            <a:endParaRPr sz="1600" dirty="0">
              <a:solidFill>
                <a:srgbClr val="00B05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10" name="Google Shape;8581;p50">
            <a:extLst>
              <a:ext uri="{FF2B5EF4-FFF2-40B4-BE49-F238E27FC236}">
                <a16:creationId xmlns:a16="http://schemas.microsoft.com/office/drawing/2014/main" xmlns="" id="{D0A0B7E1-4997-A358-59DF-D1BF5CAF638D}"/>
              </a:ext>
            </a:extLst>
          </p:cNvPr>
          <p:cNvSpPr txBox="1"/>
          <p:nvPr/>
        </p:nvSpPr>
        <p:spPr>
          <a:xfrm>
            <a:off x="5837253" y="4692642"/>
            <a:ext cx="1702663" cy="13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He shouldn’t do that till he understands what you said .</a:t>
            </a:r>
            <a:endParaRPr sz="1600" dirty="0">
              <a:solidFill>
                <a:srgbClr val="00B05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11" name="Google Shape;8581;p50">
            <a:extLst>
              <a:ext uri="{FF2B5EF4-FFF2-40B4-BE49-F238E27FC236}">
                <a16:creationId xmlns:a16="http://schemas.microsoft.com/office/drawing/2014/main" xmlns="" id="{D22B1F48-4764-1F9A-8535-E2E6F6DB9848}"/>
              </a:ext>
            </a:extLst>
          </p:cNvPr>
          <p:cNvSpPr txBox="1"/>
          <p:nvPr/>
        </p:nvSpPr>
        <p:spPr>
          <a:xfrm>
            <a:off x="8031990" y="4570740"/>
            <a:ext cx="1702663" cy="195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You shouldn’t blame yourself for that . One day, you will meet again and become good friends .</a:t>
            </a:r>
            <a:endParaRPr sz="1600" dirty="0">
              <a:solidFill>
                <a:srgbClr val="00B050"/>
              </a:solidFill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  <p:sp>
        <p:nvSpPr>
          <p:cNvPr id="12" name="Google Shape;8581;p50">
            <a:extLst>
              <a:ext uri="{FF2B5EF4-FFF2-40B4-BE49-F238E27FC236}">
                <a16:creationId xmlns:a16="http://schemas.microsoft.com/office/drawing/2014/main" xmlns="" id="{2B0511B1-749E-0938-0FC9-98FDDF1501F2}"/>
              </a:ext>
            </a:extLst>
          </p:cNvPr>
          <p:cNvSpPr txBox="1"/>
          <p:nvPr/>
        </p:nvSpPr>
        <p:spPr>
          <a:xfrm>
            <a:off x="4833994" y="838616"/>
            <a:ext cx="1702663" cy="30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MV Boli" panose="02000500030200090000" pitchFamily="2" charset="0"/>
                <a:ea typeface="Rubik"/>
                <a:cs typeface="MV Boli" panose="02000500030200090000" pitchFamily="2" charset="0"/>
                <a:sym typeface="Rubik"/>
              </a:rPr>
              <a:t>A confused Friend</a:t>
            </a:r>
            <a:endParaRPr sz="1400" b="1" dirty="0">
              <a:latin typeface="MV Boli" panose="02000500030200090000" pitchFamily="2" charset="0"/>
              <a:ea typeface="Rubik"/>
              <a:cs typeface="MV Boli" panose="02000500030200090000" pitchFamily="2" charset="0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7782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E360EFF-DEE1-B8F3-59A7-6A9C9A05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t="55882" r="38120" b="9294"/>
          <a:stretch/>
        </p:blipFill>
        <p:spPr>
          <a:xfrm>
            <a:off x="1656080" y="874457"/>
            <a:ext cx="9763760" cy="362712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E289AA5-26A1-7D56-B59A-D193C8C76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20624669">
            <a:off x="-20321" y="2877534"/>
            <a:ext cx="18954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9926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Have Nice Day Illustration: เวกเตอร์สต็อก (ปลอดค่าลิขสิทธิ์)  255382891 | Shutterstock">
            <a:extLst>
              <a:ext uri="{FF2B5EF4-FFF2-40B4-BE49-F238E27FC236}">
                <a16:creationId xmlns:a16="http://schemas.microsoft.com/office/drawing/2014/main" xmlns="" id="{5A82BEC0-C8A0-EED2-F3A2-DDC72E0C0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9333" r="13542" b="15930"/>
          <a:stretch/>
        </p:blipFill>
        <p:spPr bwMode="auto">
          <a:xfrm>
            <a:off x="2598821" y="172422"/>
            <a:ext cx="6914147" cy="65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9DD5E63C-B0EE-412C-AAC1-BD885AD1786B}"/>
              </a:ext>
            </a:extLst>
          </p:cNvPr>
          <p:cNvSpPr txBox="1"/>
          <p:nvPr/>
        </p:nvSpPr>
        <p:spPr>
          <a:xfrm>
            <a:off x="2743200" y="2556656"/>
            <a:ext cx="70916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>
                <a:solidFill>
                  <a:srgbClr val="CA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0E23AC6-694F-A36F-7573-A67B5B7D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8593" r="12500"/>
          <a:stretch/>
        </p:blipFill>
        <p:spPr>
          <a:xfrm>
            <a:off x="0" y="3392805"/>
            <a:ext cx="3098800" cy="3465195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6F616C4B-5C92-A97D-CC16-E868650909AC}"/>
              </a:ext>
            </a:extLst>
          </p:cNvPr>
          <p:cNvGrpSpPr/>
          <p:nvPr/>
        </p:nvGrpSpPr>
        <p:grpSpPr>
          <a:xfrm>
            <a:off x="-7962181" y="1285726"/>
            <a:ext cx="6222521" cy="3168770"/>
            <a:chOff x="3295290" y="1371600"/>
            <a:chExt cx="6222521" cy="3168770"/>
          </a:xfrm>
        </p:grpSpPr>
        <p:sp>
          <p:nvSpPr>
            <p:cNvPr id="7" name="فقاعة الكلام: مستطيلة 6">
              <a:extLst>
                <a:ext uri="{FF2B5EF4-FFF2-40B4-BE49-F238E27FC236}">
                  <a16:creationId xmlns:a16="http://schemas.microsoft.com/office/drawing/2014/main" xmlns="" id="{DB35CA67-435E-B91D-D90A-DDF1E395E7B7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AADD759C-9904-A10D-3B57-4683E57C68CC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F840E094-602D-B62D-722A-6F009D1FE4E1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1C19559F-25C5-19F0-DB3A-8E78BAB62D5F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98805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فقاعة الكلام: مستطيلة 7">
            <a:extLst>
              <a:ext uri="{FF2B5EF4-FFF2-40B4-BE49-F238E27FC236}">
                <a16:creationId xmlns:a16="http://schemas.microsoft.com/office/drawing/2014/main" xmlns="" id="{B4F6A96C-4C38-A045-FC74-5E2BB3953CD6}"/>
              </a:ext>
            </a:extLst>
          </p:cNvPr>
          <p:cNvSpPr/>
          <p:nvPr/>
        </p:nvSpPr>
        <p:spPr>
          <a:xfrm>
            <a:off x="2751059" y="1404996"/>
            <a:ext cx="5917721" cy="2863970"/>
          </a:xfrm>
          <a:prstGeom prst="wedgeRectCallou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فقاعة الكلام: مستطيلة 8">
            <a:extLst>
              <a:ext uri="{FF2B5EF4-FFF2-40B4-BE49-F238E27FC236}">
                <a16:creationId xmlns:a16="http://schemas.microsoft.com/office/drawing/2014/main" xmlns="" id="{8938CD3D-3544-0E3D-D42B-C6ADEEA6DB0B}"/>
              </a:ext>
            </a:extLst>
          </p:cNvPr>
          <p:cNvSpPr/>
          <p:nvPr/>
        </p:nvSpPr>
        <p:spPr>
          <a:xfrm>
            <a:off x="2903459" y="1557396"/>
            <a:ext cx="5917721" cy="2863970"/>
          </a:xfrm>
          <a:prstGeom prst="wedgeRectCallou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فقاعة الكلام: مستطيلة 9">
            <a:extLst>
              <a:ext uri="{FF2B5EF4-FFF2-40B4-BE49-F238E27FC236}">
                <a16:creationId xmlns:a16="http://schemas.microsoft.com/office/drawing/2014/main" xmlns="" id="{15D6F304-54DA-836E-D032-D1CA47A33424}"/>
              </a:ext>
            </a:extLst>
          </p:cNvPr>
          <p:cNvSpPr/>
          <p:nvPr/>
        </p:nvSpPr>
        <p:spPr>
          <a:xfrm>
            <a:off x="3055859" y="1709796"/>
            <a:ext cx="5917721" cy="2863970"/>
          </a:xfrm>
          <a:prstGeom prst="wedgeRectCallou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C5438ED2-EEAA-B55E-0E76-7992BDA0E7D4}"/>
              </a:ext>
            </a:extLst>
          </p:cNvPr>
          <p:cNvSpPr txBox="1"/>
          <p:nvPr/>
        </p:nvSpPr>
        <p:spPr>
          <a:xfrm>
            <a:off x="3055859" y="1629042"/>
            <a:ext cx="552504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 -</a:t>
            </a:r>
            <a:r>
              <a:rPr lang="en-US" sz="4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If It Hadn’t Happened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فقاعة الكلام: مستطيلة 7">
            <a:extLst>
              <a:ext uri="{FF2B5EF4-FFF2-40B4-BE49-F238E27FC236}">
                <a16:creationId xmlns:a16="http://schemas.microsoft.com/office/drawing/2014/main" xmlns="" id="{B4F6A96C-4C38-A045-FC74-5E2BB3953CD6}"/>
              </a:ext>
            </a:extLst>
          </p:cNvPr>
          <p:cNvSpPr/>
          <p:nvPr/>
        </p:nvSpPr>
        <p:spPr>
          <a:xfrm>
            <a:off x="2068286" y="1067539"/>
            <a:ext cx="7598731" cy="3659304"/>
          </a:xfrm>
          <a:prstGeom prst="wedgeRectCallou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فقاعة الكلام: مستطيلة 8">
            <a:extLst>
              <a:ext uri="{FF2B5EF4-FFF2-40B4-BE49-F238E27FC236}">
                <a16:creationId xmlns:a16="http://schemas.microsoft.com/office/drawing/2014/main" xmlns="" id="{8938CD3D-3544-0E3D-D42B-C6ADEEA6DB0B}"/>
              </a:ext>
            </a:extLst>
          </p:cNvPr>
          <p:cNvSpPr/>
          <p:nvPr/>
        </p:nvSpPr>
        <p:spPr>
          <a:xfrm>
            <a:off x="2263977" y="1262261"/>
            <a:ext cx="7598731" cy="3659304"/>
          </a:xfrm>
          <a:prstGeom prst="wedgeRectCallou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فقاعة الكلام: مستطيلة 9">
            <a:extLst>
              <a:ext uri="{FF2B5EF4-FFF2-40B4-BE49-F238E27FC236}">
                <a16:creationId xmlns:a16="http://schemas.microsoft.com/office/drawing/2014/main" xmlns="" id="{15D6F304-54DA-836E-D032-D1CA47A33424}"/>
              </a:ext>
            </a:extLst>
          </p:cNvPr>
          <p:cNvSpPr/>
          <p:nvPr/>
        </p:nvSpPr>
        <p:spPr>
          <a:xfrm>
            <a:off x="2459669" y="1456983"/>
            <a:ext cx="7598731" cy="3659304"/>
          </a:xfrm>
          <a:prstGeom prst="wedgeRectCallou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C5438ED2-EEAA-B55E-0E76-7992BDA0E7D4}"/>
              </a:ext>
            </a:extLst>
          </p:cNvPr>
          <p:cNvSpPr txBox="1"/>
          <p:nvPr/>
        </p:nvSpPr>
        <p:spPr>
          <a:xfrm>
            <a:off x="2862775" y="2343968"/>
            <a:ext cx="4942164" cy="229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B1451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  <a:r>
              <a:rPr lang="en-US" sz="4400" b="1" dirty="0">
                <a:latin typeface="MV Boli" panose="02000500030200090000" pitchFamily="2" charset="0"/>
                <a:cs typeface="MV Boli" panose="02000500030200090000" pitchFamily="2" charset="0"/>
              </a:rPr>
              <a:t>-Writing</a:t>
            </a:r>
          </a:p>
          <a:p>
            <a:pPr algn="l">
              <a:lnSpc>
                <a:spcPct val="200000"/>
              </a:lnSpc>
            </a:pPr>
            <a:endParaRPr lang="en-US" sz="44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4EEE473E-D381-2418-22CF-DB56609D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539226"/>
            <a:ext cx="955425" cy="9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6181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B1C8A486-7557-147C-A3D8-C4E2A07DBCC0}"/>
              </a:ext>
            </a:extLst>
          </p:cNvPr>
          <p:cNvSpPr txBox="1">
            <a:spLocks/>
          </p:cNvSpPr>
          <p:nvPr/>
        </p:nvSpPr>
        <p:spPr>
          <a:xfrm>
            <a:off x="258905" y="464504"/>
            <a:ext cx="3431837" cy="70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54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2902E16-7050-7C28-04DD-C1BA9E7E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38" y="3429000"/>
            <a:ext cx="2757054" cy="3274055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0C9E26B-D8BF-6683-17ED-6A78D67E00A1}"/>
              </a:ext>
            </a:extLst>
          </p:cNvPr>
          <p:cNvSpPr txBox="1">
            <a:spLocks/>
          </p:cNvSpPr>
          <p:nvPr/>
        </p:nvSpPr>
        <p:spPr>
          <a:xfrm>
            <a:off x="133774" y="1755480"/>
            <a:ext cx="10184582" cy="4166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36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the advice column and answer some questions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 notes in the organizer including their own advice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write a response for an advice column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write a letter of advice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5101C5C4-A426-42B2-D3A7-21A422B5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20" y="1739063"/>
            <a:ext cx="4634629" cy="365965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E4AA0E6-2982-621B-E011-D7F5B60A7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745509" y="4298714"/>
            <a:ext cx="1603026" cy="2015232"/>
          </a:xfrm>
          <a:prstGeom prst="rect">
            <a:avLst/>
          </a:prstGeom>
        </p:spPr>
      </p:pic>
      <p:sp>
        <p:nvSpPr>
          <p:cNvPr id="4" name="Rounded Rectangle 17">
            <a:extLst>
              <a:ext uri="{FF2B5EF4-FFF2-40B4-BE49-F238E27FC236}">
                <a16:creationId xmlns:a16="http://schemas.microsoft.com/office/drawing/2014/main" xmlns="" id="{35F72626-8EF1-05F9-504E-CDCF9A348336}"/>
              </a:ext>
            </a:extLst>
          </p:cNvPr>
          <p:cNvSpPr/>
          <p:nvPr/>
        </p:nvSpPr>
        <p:spPr>
          <a:xfrm>
            <a:off x="437027" y="462760"/>
            <a:ext cx="3283296" cy="1046481"/>
          </a:xfrm>
          <a:prstGeom prst="roundRect">
            <a:avLst/>
          </a:prstGeom>
          <a:ln>
            <a:solidFill>
              <a:srgbClr val="7ABD7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6665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81E88BA5-4374-428F-BE8F-4F9904855BED}"/>
              </a:ext>
            </a:extLst>
          </p:cNvPr>
          <p:cNvSpPr txBox="1"/>
          <p:nvPr/>
        </p:nvSpPr>
        <p:spPr>
          <a:xfrm>
            <a:off x="649667" y="2304580"/>
            <a:ext cx="787134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1" i="0" u="none" strike="noStrike" baseline="0" dirty="0">
                <a:latin typeface="ProximaNova-Bold"/>
              </a:rPr>
              <a:t>1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you like sharing things with your friends? Why? Why not?</a:t>
            </a:r>
            <a:endParaRPr lang="ar-SA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2050" name="Picture 2" descr="Pin on P i c t u r e s">
            <a:extLst>
              <a:ext uri="{FF2B5EF4-FFF2-40B4-BE49-F238E27FC236}">
                <a16:creationId xmlns:a16="http://schemas.microsoft.com/office/drawing/2014/main" xmlns="" id="{19B4B30C-4D4D-5806-5BE9-12A88D759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65" t="12853" r="3337" b="60652"/>
          <a:stretch/>
        </p:blipFill>
        <p:spPr bwMode="auto">
          <a:xfrm rot="16200000">
            <a:off x="10210178" y="731883"/>
            <a:ext cx="1693832" cy="13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n on P i c t u r e s">
            <a:extLst>
              <a:ext uri="{FF2B5EF4-FFF2-40B4-BE49-F238E27FC236}">
                <a16:creationId xmlns:a16="http://schemas.microsoft.com/office/drawing/2014/main" xmlns="" id="{E87F0362-B2F4-A9D8-FE12-EFA92EC92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9124" r="37749" b="36489"/>
          <a:stretch/>
        </p:blipFill>
        <p:spPr bwMode="auto">
          <a:xfrm>
            <a:off x="10308013" y="2586529"/>
            <a:ext cx="1693832" cy="125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n on P i c t u r e s">
            <a:extLst>
              <a:ext uri="{FF2B5EF4-FFF2-40B4-BE49-F238E27FC236}">
                <a16:creationId xmlns:a16="http://schemas.microsoft.com/office/drawing/2014/main" xmlns="" id="{3328795F-3472-A41D-DD04-94AC2B00C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" t="41565" r="69050" b="34048"/>
          <a:stretch/>
        </p:blipFill>
        <p:spPr bwMode="auto">
          <a:xfrm>
            <a:off x="10420174" y="4658566"/>
            <a:ext cx="1581671" cy="125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n on P i c t u r e s">
            <a:extLst>
              <a:ext uri="{FF2B5EF4-FFF2-40B4-BE49-F238E27FC236}">
                <a16:creationId xmlns:a16="http://schemas.microsoft.com/office/drawing/2014/main" xmlns="" id="{D4A2C9D6-9C47-9F93-2BEB-BAECC83AE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" t="68631" r="54383" b="6982"/>
          <a:stretch/>
        </p:blipFill>
        <p:spPr bwMode="auto">
          <a:xfrm>
            <a:off x="7356448" y="3324580"/>
            <a:ext cx="2329131" cy="125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n on P i c t u r e s">
            <a:extLst>
              <a:ext uri="{FF2B5EF4-FFF2-40B4-BE49-F238E27FC236}">
                <a16:creationId xmlns:a16="http://schemas.microsoft.com/office/drawing/2014/main" xmlns="" id="{087D3688-00FF-0298-5F5C-4EB052CB4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63089" r="26998" b="9470"/>
          <a:stretch/>
        </p:blipFill>
        <p:spPr bwMode="auto">
          <a:xfrm>
            <a:off x="8777529" y="1736720"/>
            <a:ext cx="1586564" cy="141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 on P i c t u r e s">
            <a:extLst>
              <a:ext uri="{FF2B5EF4-FFF2-40B4-BE49-F238E27FC236}">
                <a16:creationId xmlns:a16="http://schemas.microsoft.com/office/drawing/2014/main" xmlns="" id="{4A575FD3-DBFE-856A-E45E-6FEE34F62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73" t="64262" r="1604" b="8297"/>
          <a:stretch/>
        </p:blipFill>
        <p:spPr bwMode="auto">
          <a:xfrm>
            <a:off x="5223414" y="4597374"/>
            <a:ext cx="1989568" cy="141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n on P i c t u r e s">
            <a:extLst>
              <a:ext uri="{FF2B5EF4-FFF2-40B4-BE49-F238E27FC236}">
                <a16:creationId xmlns:a16="http://schemas.microsoft.com/office/drawing/2014/main" xmlns="" id="{821BAECA-23B3-9354-8189-E41AF8683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7544" r="92105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  <a14:foregroundMark x1="67895" y1="56195" x2="67895" y2="56195"/>
                        <a14:foregroundMark x1="87193" y1="48673" x2="87193" y2="48673"/>
                        <a14:foregroundMark x1="92105" y1="47788" x2="92105" y2="47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82" t="44210" r="4743" b="35605"/>
          <a:stretch/>
        </p:blipFill>
        <p:spPr bwMode="auto">
          <a:xfrm>
            <a:off x="7825359" y="4922341"/>
            <a:ext cx="2167229" cy="103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xmlns="" id="{1B21C582-1F2E-B01D-FE8C-29536CAE32FF}"/>
              </a:ext>
            </a:extLst>
          </p:cNvPr>
          <p:cNvSpPr/>
          <p:nvPr/>
        </p:nvSpPr>
        <p:spPr>
          <a:xfrm>
            <a:off x="289053" y="136873"/>
            <a:ext cx="2445520" cy="1046481"/>
          </a:xfrm>
          <a:prstGeom prst="roundRect">
            <a:avLst/>
          </a:prstGeom>
          <a:ln w="28575">
            <a:solidFill>
              <a:srgbClr val="7ABD7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9605324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935DBE5-8281-A25D-1375-963A1EB281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7078" r="35263" b="8130"/>
          <a:stretch/>
        </p:blipFill>
        <p:spPr>
          <a:xfrm>
            <a:off x="464023" y="220133"/>
            <a:ext cx="6759663" cy="6637867"/>
          </a:xfrm>
          <a:prstGeom prst="rect">
            <a:avLst/>
          </a:prstGeom>
        </p:spPr>
      </p:pic>
      <p:pic>
        <p:nvPicPr>
          <p:cNvPr id="5" name="Writing">
            <a:hlinkClick r:id="" action="ppaction://media"/>
            <a:extLst>
              <a:ext uri="{FF2B5EF4-FFF2-40B4-BE49-F238E27FC236}">
                <a16:creationId xmlns:a16="http://schemas.microsoft.com/office/drawing/2014/main" xmlns="" id="{AEEA2C86-5B2C-2769-00E2-923974AD3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83597" y="156434"/>
            <a:ext cx="529113" cy="529113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EF8B3E6C-EC61-B24E-67FE-85DA345D410C}"/>
              </a:ext>
            </a:extLst>
          </p:cNvPr>
          <p:cNvSpPr txBox="1"/>
          <p:nvPr/>
        </p:nvSpPr>
        <p:spPr>
          <a:xfrm>
            <a:off x="7528486" y="3893084"/>
            <a:ext cx="326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 What is the title 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D679535B-5D9E-154D-86E7-78AB7224DC66}"/>
              </a:ext>
            </a:extLst>
          </p:cNvPr>
          <p:cNvSpPr txBox="1"/>
          <p:nvPr/>
        </p:nvSpPr>
        <p:spPr>
          <a:xfrm>
            <a:off x="7383839" y="4626136"/>
            <a:ext cx="494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 Who wrote the letter of advice ?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855ED190-05F3-8843-9A3E-16983A97E8D6}"/>
              </a:ext>
            </a:extLst>
          </p:cNvPr>
          <p:cNvSpPr txBox="1"/>
          <p:nvPr/>
        </p:nvSpPr>
        <p:spPr>
          <a:xfrm>
            <a:off x="7681768" y="5387678"/>
            <a:ext cx="427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 Who asked for the advice ?</a:t>
            </a:r>
          </a:p>
        </p:txBody>
      </p:sp>
      <p:sp>
        <p:nvSpPr>
          <p:cNvPr id="9" name="مستطيل: زوايا مستديرة 23">
            <a:extLst>
              <a:ext uri="{FF2B5EF4-FFF2-40B4-BE49-F238E27FC236}">
                <a16:creationId xmlns:a16="http://schemas.microsoft.com/office/drawing/2014/main" xmlns="" id="{0F9F43B0-C178-11EA-9694-A0D18044A394}"/>
              </a:ext>
            </a:extLst>
          </p:cNvPr>
          <p:cNvSpPr/>
          <p:nvPr/>
        </p:nvSpPr>
        <p:spPr>
          <a:xfrm>
            <a:off x="783099" y="866529"/>
            <a:ext cx="6100779" cy="52616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0" name="رابط مستقيم 37">
            <a:extLst>
              <a:ext uri="{FF2B5EF4-FFF2-40B4-BE49-F238E27FC236}">
                <a16:creationId xmlns:a16="http://schemas.microsoft.com/office/drawing/2014/main" xmlns="" id="{EC05BE36-98FE-5BDE-6FF1-A2D44A9F9214}"/>
              </a:ext>
            </a:extLst>
          </p:cNvPr>
          <p:cNvCxnSpPr>
            <a:cxnSpLocks/>
          </p:cNvCxnSpPr>
          <p:nvPr/>
        </p:nvCxnSpPr>
        <p:spPr>
          <a:xfrm>
            <a:off x="6185139" y="5943838"/>
            <a:ext cx="7246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37">
            <a:extLst>
              <a:ext uri="{FF2B5EF4-FFF2-40B4-BE49-F238E27FC236}">
                <a16:creationId xmlns:a16="http://schemas.microsoft.com/office/drawing/2014/main" xmlns="" id="{7B89D5C8-535A-D9A7-12E6-A00FC49014BF}"/>
              </a:ext>
            </a:extLst>
          </p:cNvPr>
          <p:cNvCxnSpPr>
            <a:cxnSpLocks/>
          </p:cNvCxnSpPr>
          <p:nvPr/>
        </p:nvCxnSpPr>
        <p:spPr>
          <a:xfrm>
            <a:off x="872903" y="2149079"/>
            <a:ext cx="92139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Pin on P i c t u r e s">
            <a:extLst>
              <a:ext uri="{FF2B5EF4-FFF2-40B4-BE49-F238E27FC236}">
                <a16:creationId xmlns:a16="http://schemas.microsoft.com/office/drawing/2014/main" xmlns="" id="{985CDEEA-2751-C12C-5F2F-72D4942B7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6" b="89602" l="7544" r="91930">
                        <a14:foregroundMark x1="45088" y1="30088" x2="45088" y2="30088"/>
                        <a14:foregroundMark x1="24386" y1="33186" x2="24386" y2="33186"/>
                        <a14:foregroundMark x1="48070" y1="31416" x2="48070" y2="31416"/>
                        <a14:foregroundMark x1="20175" y1="54867" x2="20175" y2="54867"/>
                        <a14:foregroundMark x1="10175" y1="56637" x2="10175" y2="56637"/>
                        <a14:foregroundMark x1="7544" y1="56637" x2="7544" y2="56637"/>
                        <a14:foregroundMark x1="23333" y1="33850" x2="23333" y2="33850"/>
                        <a14:foregroundMark x1="15614" y1="45354" x2="15614" y2="45354"/>
                        <a14:foregroundMark x1="22807" y1="54425" x2="22807" y2="54425"/>
                        <a14:foregroundMark x1="17719" y1="56195" x2="17719" y2="56195"/>
                        <a14:foregroundMark x1="39123" y1="81637" x2="39123" y2="81637"/>
                        <a14:foregroundMark x1="27018" y1="79204" x2="27018" y2="79204"/>
                        <a14:foregroundMark x1="24561" y1="80088" x2="24561" y2="80088"/>
                        <a14:foregroundMark x1="42982" y1="56416" x2="42982" y2="56416"/>
                        <a14:foregroundMark x1="48421" y1="46239" x2="48421" y2="46239"/>
                        <a14:foregroundMark x1="22456" y1="28982" x2="22456" y2="28982"/>
                        <a14:foregroundMark x1="29474" y1="35177" x2="29474" y2="35177"/>
                        <a14:foregroundMark x1="9474" y1="22788" x2="9474" y2="22788"/>
                        <a14:foregroundMark x1="15965" y1="17035" x2="15965" y2="17035"/>
                        <a14:foregroundMark x1="81053" y1="80531" x2="81053" y2="80531"/>
                        <a14:foregroundMark x1="63684" y1="82080" x2="63684" y2="82080"/>
                        <a14:foregroundMark x1="52632" y1="81858" x2="52632" y2="81858"/>
                        <a14:foregroundMark x1="62281" y1="69248" x2="62281" y2="69248"/>
                        <a14:foregroundMark x1="74035" y1="54425" x2="74035" y2="54425"/>
                        <a14:foregroundMark x1="88421" y1="53319" x2="88421" y2="53319"/>
                        <a14:foregroundMark x1="73333" y1="49779" x2="73333" y2="49558"/>
                        <a14:foregroundMark x1="91579" y1="34513" x2="91579" y2="34513"/>
                        <a14:foregroundMark x1="53684" y1="32522" x2="53684" y2="32522"/>
                        <a14:foregroundMark x1="61930" y1="74779" x2="62807" y2="80531"/>
                        <a14:foregroundMark x1="91930" y1="21903" x2="91930" y2="21903"/>
                        <a14:foregroundMark x1="88246" y1="26327" x2="88246" y2="26327"/>
                        <a14:foregroundMark x1="25789" y1="84513" x2="25789" y2="84513"/>
                        <a14:foregroundMark x1="25088" y1="84513" x2="25088" y2="84513"/>
                        <a14:foregroundMark x1="85439" y1="72566" x2="85439" y2="72566"/>
                        <a14:foregroundMark x1="90175" y1="73673" x2="77719" y2="7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29" t="66410" r="5387" b="10750"/>
          <a:stretch/>
        </p:blipFill>
        <p:spPr bwMode="auto">
          <a:xfrm rot="21107223">
            <a:off x="7867913" y="377967"/>
            <a:ext cx="3642313" cy="30331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4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009CB7EA-CAAA-31C3-E4EE-54B9496270F2}"/>
              </a:ext>
            </a:extLst>
          </p:cNvPr>
          <p:cNvSpPr txBox="1"/>
          <p:nvPr/>
        </p:nvSpPr>
        <p:spPr>
          <a:xfrm>
            <a:off x="106856" y="484341"/>
            <a:ext cx="6093528" cy="245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2. </a:t>
            </a:r>
            <a:r>
              <a:rPr lang="en-US" sz="2000" b="0" i="0" u="sng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Read the advice column and answer the questions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was Sabah sad?</a:t>
            </a:r>
          </a:p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• What happened with her friend? Why?</a:t>
            </a:r>
          </a:p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• What is the column writer’s advice?</a:t>
            </a:r>
            <a:endParaRPr lang="ar-SA" sz="20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5617390-CEB7-4764-41DB-F74529723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7078" r="35263" b="8130"/>
          <a:stretch/>
        </p:blipFill>
        <p:spPr>
          <a:xfrm>
            <a:off x="6200384" y="59499"/>
            <a:ext cx="5991615" cy="657256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230D9088-1F1E-AAC9-322D-49A8764E7520}"/>
              </a:ext>
            </a:extLst>
          </p:cNvPr>
          <p:cNvSpPr txBox="1"/>
          <p:nvPr/>
        </p:nvSpPr>
        <p:spPr>
          <a:xfrm>
            <a:off x="-30930" y="3429000"/>
            <a:ext cx="6369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Sabah was sad because she had fallen out with her best</a:t>
            </a:r>
          </a:p>
          <a:p>
            <a:pPr algn="l"/>
            <a:r>
              <a:rPr lang="en-US" sz="1800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friend.</a:t>
            </a:r>
          </a:p>
          <a:p>
            <a:pPr algn="l"/>
            <a:r>
              <a:rPr lang="en-US" sz="18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• Sabah’s friend asked to borrow her new bag because she had a wedding to go to and could not afford to buy a new bag.</a:t>
            </a:r>
          </a:p>
          <a:p>
            <a:pPr algn="l"/>
            <a:r>
              <a:rPr lang="en-US" sz="18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• </a:t>
            </a:r>
            <a:r>
              <a:rPr lang="en-US" sz="1800" i="0" u="none" strike="noStrike" baseline="0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column writer advised Sabah to call her friend and apologize/say she was sorry and offer to lend </a:t>
            </a:r>
          </a:p>
          <a:p>
            <a:pPr algn="l"/>
            <a:r>
              <a:rPr lang="en-US" sz="1800" i="0" u="none" strike="noStrike" baseline="0" dirty="0">
                <a:solidFill>
                  <a:schemeClr val="bg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her bag to  her friend if she still needed it.</a:t>
            </a:r>
            <a:endParaRPr lang="ar-SA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21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437</Words>
  <Application>Microsoft Office PowerPoint</Application>
  <PresentationFormat>Custom</PresentationFormat>
  <Paragraphs>58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78</cp:revision>
  <dcterms:created xsi:type="dcterms:W3CDTF">2022-05-22T08:59:05Z</dcterms:created>
  <dcterms:modified xsi:type="dcterms:W3CDTF">2023-03-22T00:02:26Z</dcterms:modified>
</cp:coreProperties>
</file>