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0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010.jpeg" descr="IMG_101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5889" y="998828"/>
            <a:ext cx="13685364" cy="324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1011.jpeg" descr="IMG_101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38933" y="5257188"/>
            <a:ext cx="5400859" cy="4005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1012.jpeg" descr="IMG_101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60885" y="5258232"/>
            <a:ext cx="4692454" cy="6862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97702" y="4720241"/>
            <a:ext cx="7604370" cy="4275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7083164" y="2607498"/>
            <a:ext cx="11334916" cy="947673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مبارك…"/>
          <p:cNvSpPr txBox="1"/>
          <p:nvPr/>
        </p:nvSpPr>
        <p:spPr>
          <a:xfrm>
            <a:off x="6652191" y="4644389"/>
            <a:ext cx="2444974" cy="4427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rtl="0">
              <a:lnSpc>
                <a:spcPct val="80000"/>
              </a:lnSpc>
              <a:defRPr spc="-140" sz="7000">
                <a:solidFill>
                  <a:srgbClr val="000000"/>
                </a:solidFill>
                <a:latin typeface="Diwan Kufi Regular"/>
                <a:ea typeface="Diwan Kufi Regular"/>
                <a:cs typeface="Diwan Kufi Regular"/>
                <a:sym typeface="Diwan Kufi Regular"/>
              </a:defRPr>
            </a:pPr>
            <a:r>
              <a:t>مبارك</a:t>
            </a:r>
          </a:p>
          <a:p>
            <a:pPr algn="r" rtl="0">
              <a:lnSpc>
                <a:spcPct val="80000"/>
              </a:lnSpc>
              <a:defRPr spc="-140" sz="7000">
                <a:solidFill>
                  <a:srgbClr val="000000"/>
                </a:solidFill>
                <a:latin typeface="Diwan Kufi Regular"/>
                <a:ea typeface="Diwan Kufi Regular"/>
                <a:cs typeface="Diwan Kufi Regular"/>
                <a:sym typeface="Diwan Kufi Regular"/>
              </a:defRPr>
            </a:pPr>
            <a:r>
              <a:t> عليكم </a:t>
            </a:r>
          </a:p>
          <a:p>
            <a:pPr algn="r" rtl="0">
              <a:lnSpc>
                <a:spcPct val="80000"/>
              </a:lnSpc>
              <a:defRPr spc="-140" sz="7000">
                <a:solidFill>
                  <a:srgbClr val="000000"/>
                </a:solidFill>
                <a:latin typeface="Diwan Kufi Regular"/>
                <a:ea typeface="Diwan Kufi Regular"/>
                <a:cs typeface="Diwan Kufi Regular"/>
                <a:sym typeface="Diwan Kufi Regular"/>
              </a:defRPr>
            </a:pPr>
            <a:r>
              <a:t>الشهر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1021.jpeg" descr="IMG_102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4009" y="1343682"/>
            <a:ext cx="20253027" cy="8517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6940064" y="991130"/>
            <a:ext cx="11334916" cy="9476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1022.jpeg" descr="IMG_102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7507" y="1418124"/>
            <a:ext cx="21086793" cy="4916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6524542" y="1573415"/>
            <a:ext cx="11334916" cy="9476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استراتيجية الرسائل الملونة:…"/>
          <p:cNvSpPr txBox="1"/>
          <p:nvPr/>
        </p:nvSpPr>
        <p:spPr>
          <a:xfrm>
            <a:off x="4227263" y="1294321"/>
            <a:ext cx="18457820" cy="1950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 rtl="0">
              <a:defRPr sz="5500">
                <a:solidFill>
                  <a:srgbClr val="11053B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استراتيجية الرسائل الملونة:</a:t>
            </a:r>
          </a:p>
          <a:p>
            <a:pPr algn="r" defTabSz="825500" rtl="0">
              <a:defRPr sz="5500">
                <a:solidFill>
                  <a:srgbClr val="11053B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تخفي كل رسالة سؤال على كل مجموعة اختيار لون ثم حل السؤال</a:t>
            </a:r>
          </a:p>
        </p:txBody>
      </p:sp>
      <p:pic>
        <p:nvPicPr>
          <p:cNvPr id="213" name="IMG_1026.jpeg" descr="IMG_102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84744" y="2983590"/>
            <a:ext cx="6361847" cy="6361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1025.jpeg" descr="IMG_102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51986" y="5493659"/>
            <a:ext cx="6468996" cy="6468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1024.jpeg" descr="IMG_102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39446" y="3230560"/>
            <a:ext cx="6348779" cy="6348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0495.jpeg" descr="IMG_0495.jpeg"/>
          <p:cNvPicPr>
            <a:picLocks noChangeAspect="1"/>
          </p:cNvPicPr>
          <p:nvPr/>
        </p:nvPicPr>
        <p:blipFill>
          <a:blip r:embed="rId3">
            <a:alphaModFix amt="5251"/>
            <a:extLst/>
          </a:blip>
          <a:stretch>
            <a:fillRect/>
          </a:stretch>
        </p:blipFill>
        <p:spPr>
          <a:xfrm>
            <a:off x="5656581" y="2449258"/>
            <a:ext cx="12312686" cy="10294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استراتيجية الرسائل الملونة:…"/>
          <p:cNvSpPr txBox="1"/>
          <p:nvPr/>
        </p:nvSpPr>
        <p:spPr>
          <a:xfrm>
            <a:off x="11966000" y="960801"/>
            <a:ext cx="10787899" cy="1950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 rtl="0">
              <a:defRPr sz="5500">
                <a:solidFill>
                  <a:srgbClr val="11053B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استراتيجية الرسائل الملونة:</a:t>
            </a:r>
          </a:p>
          <a:p>
            <a:pPr algn="r" defTabSz="825500" rtl="0">
              <a:defRPr sz="5500">
                <a:solidFill>
                  <a:srgbClr val="11053B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استخدم الكتاب المدرسي لحل السؤال…</a:t>
            </a:r>
          </a:p>
        </p:txBody>
      </p:sp>
      <p:pic>
        <p:nvPicPr>
          <p:cNvPr id="221" name="IMG_1026.jpeg" descr="IMG_102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84744" y="2983590"/>
            <a:ext cx="6361847" cy="6361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1025.jpeg" descr="IMG_102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51986" y="5493659"/>
            <a:ext cx="6468996" cy="6468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1024.jpeg" descr="IMG_102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39446" y="3230560"/>
            <a:ext cx="6348779" cy="6348779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تأكد…"/>
          <p:cNvSpPr txBox="1"/>
          <p:nvPr/>
        </p:nvSpPr>
        <p:spPr>
          <a:xfrm>
            <a:off x="18336490" y="5102544"/>
            <a:ext cx="2109228" cy="2604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80000"/>
              </a:lnSpc>
              <a:defRPr spc="-170" sz="8500">
                <a:solidFill>
                  <a:srgbClr val="000000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تأكد</a:t>
            </a:r>
          </a:p>
          <a:p>
            <a:pPr algn="r">
              <a:lnSpc>
                <a:spcPct val="80000"/>
              </a:lnSpc>
              <a:defRPr spc="-170" sz="8500">
                <a:solidFill>
                  <a:srgbClr val="000000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(1)</a:t>
            </a:r>
          </a:p>
        </p:txBody>
      </p:sp>
      <p:sp>
        <p:nvSpPr>
          <p:cNvPr id="225" name="تدرب…"/>
          <p:cNvSpPr txBox="1"/>
          <p:nvPr/>
        </p:nvSpPr>
        <p:spPr>
          <a:xfrm>
            <a:off x="10968287" y="7648943"/>
            <a:ext cx="2447426" cy="2604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80000"/>
              </a:lnSpc>
              <a:defRPr spc="-170" sz="8500">
                <a:solidFill>
                  <a:srgbClr val="000000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تدرب</a:t>
            </a:r>
          </a:p>
          <a:p>
            <a:pPr algn="r">
              <a:lnSpc>
                <a:spcPct val="80000"/>
              </a:lnSpc>
              <a:defRPr spc="-170" sz="8500">
                <a:solidFill>
                  <a:srgbClr val="000000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(5)</a:t>
            </a:r>
          </a:p>
        </p:txBody>
      </p:sp>
      <p:sp>
        <p:nvSpPr>
          <p:cNvPr id="226" name="اكتشف الخطأ…"/>
          <p:cNvSpPr txBox="1"/>
          <p:nvPr/>
        </p:nvSpPr>
        <p:spPr>
          <a:xfrm>
            <a:off x="2722890" y="5264453"/>
            <a:ext cx="5181923" cy="2713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80000"/>
              </a:lnSpc>
              <a:defRPr spc="-170" sz="8500">
                <a:solidFill>
                  <a:srgbClr val="000000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ا</a:t>
            </a:r>
            <a:r>
              <a:rPr spc="-150" sz="7500"/>
              <a:t>كتشف الخطأ</a:t>
            </a:r>
          </a:p>
          <a:p>
            <a:pPr algn="r">
              <a:lnSpc>
                <a:spcPct val="80000"/>
              </a:lnSpc>
              <a:defRPr spc="-170" sz="8500">
                <a:solidFill>
                  <a:srgbClr val="000000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       (22)</a:t>
            </a:r>
          </a:p>
        </p:txBody>
      </p:sp>
      <p:pic>
        <p:nvPicPr>
          <p:cNvPr id="227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6265684" y="2119634"/>
            <a:ext cx="11334916" cy="9476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الواجب المنزلي"/>
          <p:cNvSpPr txBox="1"/>
          <p:nvPr/>
        </p:nvSpPr>
        <p:spPr>
          <a:xfrm>
            <a:off x="15127699" y="1365920"/>
            <a:ext cx="6640415" cy="1428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pc="-170" sz="8500">
                <a:solidFill>
                  <a:srgbClr val="551029"/>
                </a:solidFill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 rtl="0">
              <a:defRPr/>
            </a:pPr>
            <a:r>
              <a:t>الواجب المنزلي</a:t>
            </a:r>
          </a:p>
        </p:txBody>
      </p:sp>
      <p:pic>
        <p:nvPicPr>
          <p:cNvPr id="232" name="IMG_0380.jpeg" descr="IMG_038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7971" y="5941185"/>
            <a:ext cx="5887229" cy="3733990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الكتاب المدرسي"/>
          <p:cNvSpPr txBox="1"/>
          <p:nvPr/>
        </p:nvSpPr>
        <p:spPr>
          <a:xfrm>
            <a:off x="11970775" y="7288352"/>
            <a:ext cx="4798479" cy="103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pc="-119" sz="6000">
                <a:solidFill>
                  <a:srgbClr val="1A0A52"/>
                </a:solidFill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 rtl="0">
              <a:defRPr/>
            </a:pPr>
            <a:r>
              <a:t>الكتاب المدرسي</a:t>
            </a:r>
          </a:p>
        </p:txBody>
      </p:sp>
      <p:pic>
        <p:nvPicPr>
          <p:cNvPr id="234" name="IMG_0495.jpeg" descr="IMG_0495.jpeg"/>
          <p:cNvPicPr>
            <a:picLocks noChangeAspect="1"/>
          </p:cNvPicPr>
          <p:nvPr/>
        </p:nvPicPr>
        <p:blipFill>
          <a:blip r:embed="rId3">
            <a:alphaModFix amt="5251"/>
            <a:extLst/>
          </a:blip>
          <a:stretch>
            <a:fillRect/>
          </a:stretch>
        </p:blipFill>
        <p:spPr>
          <a:xfrm>
            <a:off x="5656581" y="2449258"/>
            <a:ext cx="12312686" cy="10294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1013.jpeg" descr="IMG_101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7044" y="1577328"/>
            <a:ext cx="21171275" cy="851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6292224" y="1224728"/>
            <a:ext cx="11334916" cy="9476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1014.jpeg" descr="IMG_101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33425" y="1004407"/>
            <a:ext cx="13203902" cy="11707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5973083" y="2294721"/>
            <a:ext cx="11334916" cy="9476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1015.jpeg" descr="IMG_101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79985" y="1051614"/>
            <a:ext cx="16837563" cy="1090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7535914" y="2119634"/>
            <a:ext cx="11334916" cy="9476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1016.jpeg" descr="IMG_10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56707" y="990089"/>
            <a:ext cx="15868360" cy="5965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6651542" y="2246634"/>
            <a:ext cx="11334916" cy="9476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017.jpeg" descr="IMG_101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7023" y="1537860"/>
            <a:ext cx="17437485" cy="10269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8305307" y="2061068"/>
            <a:ext cx="11334916" cy="9476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1018.jpeg" descr="IMG_101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8396" y="1725031"/>
            <a:ext cx="18895624" cy="9592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7445750" y="1910024"/>
            <a:ext cx="11334916" cy="9476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019.jpeg" descr="IMG_101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78672" y="873489"/>
            <a:ext cx="17951657" cy="4890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7180171" y="1304253"/>
            <a:ext cx="11334916" cy="9476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020.jpeg" descr="IMG_102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6657" y="2788249"/>
            <a:ext cx="21970686" cy="7323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6651542" y="1838665"/>
            <a:ext cx="11334916" cy="9476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