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theme/theme2.xml" ContentType="application/vnd.openxmlformats-officedocument.theme+xml"/>
  <Override PartName="/ppt/media/media1.mp4" ContentType="vide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hape 20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أهداف"/>
          <p:cNvSpPr txBox="1"/>
          <p:nvPr/>
        </p:nvSpPr>
        <p:spPr>
          <a:xfrm>
            <a:off x="20303997" y="2171700"/>
            <a:ext cx="2829102" cy="14814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b="1" sz="58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الأهداف</a:t>
            </a:r>
          </a:p>
        </p:txBody>
      </p:sp>
      <p:grpSp>
        <p:nvGrpSpPr>
          <p:cNvPr id="32" name="تجميع"/>
          <p:cNvGrpSpPr/>
          <p:nvPr/>
        </p:nvGrpSpPr>
        <p:grpSpPr>
          <a:xfrm>
            <a:off x="22105297" y="9794663"/>
            <a:ext cx="2055604" cy="2524744"/>
            <a:chOff x="0" y="0"/>
            <a:chExt cx="2055603" cy="2524742"/>
          </a:xfrm>
        </p:grpSpPr>
        <p:grpSp>
          <p:nvGrpSpPr>
            <p:cNvPr id="30" name="تجميع"/>
            <p:cNvGrpSpPr/>
            <p:nvPr/>
          </p:nvGrpSpPr>
          <p:grpSpPr>
            <a:xfrm>
              <a:off x="0" y="0"/>
              <a:ext cx="2055604" cy="2524743"/>
              <a:chOff x="0" y="0"/>
              <a:chExt cx="2055602" cy="2524742"/>
            </a:xfrm>
          </p:grpSpPr>
          <p:grpSp>
            <p:nvGrpSpPr>
              <p:cNvPr id="25" name="تجميع"/>
              <p:cNvGrpSpPr/>
              <p:nvPr/>
            </p:nvGrpSpPr>
            <p:grpSpPr>
              <a:xfrm>
                <a:off x="-1" y="0"/>
                <a:ext cx="2055604" cy="2524743"/>
                <a:chOff x="0" y="0"/>
                <a:chExt cx="2055602" cy="2524742"/>
              </a:xfrm>
            </p:grpSpPr>
            <p:sp>
              <p:nvSpPr>
                <p:cNvPr id="12" name="Google Shape;4334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" name="Google Shape;4336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4" name="Google Shape;4337;p67"/>
                <p:cNvSpPr/>
                <p:nvPr/>
              </p:nvSpPr>
              <p:spPr>
                <a:xfrm>
                  <a:off x="0" y="221193"/>
                  <a:ext cx="1985422" cy="2303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121"/>
                      </a:lnTo>
                      <a:cubicBezTo>
                        <a:pt x="19" y="21103"/>
                        <a:pt x="41" y="21094"/>
                        <a:pt x="64" y="21091"/>
                      </a:cubicBezTo>
                      <a:cubicBezTo>
                        <a:pt x="68" y="21091"/>
                        <a:pt x="72" y="21091"/>
                        <a:pt x="75" y="21091"/>
                      </a:cubicBezTo>
                      <a:cubicBezTo>
                        <a:pt x="247" y="21091"/>
                        <a:pt x="281" y="21600"/>
                        <a:pt x="453" y="21600"/>
                      </a:cubicBezTo>
                      <a:cubicBezTo>
                        <a:pt x="457" y="21600"/>
                        <a:pt x="460" y="21600"/>
                        <a:pt x="464" y="21599"/>
                      </a:cubicBezTo>
                      <a:cubicBezTo>
                        <a:pt x="648" y="21578"/>
                        <a:pt x="642" y="21446"/>
                        <a:pt x="826" y="21422"/>
                      </a:cubicBezTo>
                      <a:cubicBezTo>
                        <a:pt x="1012" y="21399"/>
                        <a:pt x="997" y="21140"/>
                        <a:pt x="1183" y="21116"/>
                      </a:cubicBezTo>
                      <a:cubicBezTo>
                        <a:pt x="1369" y="21094"/>
                        <a:pt x="1364" y="21001"/>
                        <a:pt x="1548" y="20976"/>
                      </a:cubicBezTo>
                      <a:cubicBezTo>
                        <a:pt x="1554" y="20976"/>
                        <a:pt x="1560" y="20975"/>
                        <a:pt x="1566" y="20975"/>
                      </a:cubicBezTo>
                      <a:cubicBezTo>
                        <a:pt x="1730" y="20975"/>
                        <a:pt x="1754" y="21266"/>
                        <a:pt x="1918" y="21266"/>
                      </a:cubicBezTo>
                      <a:cubicBezTo>
                        <a:pt x="1924" y="21266"/>
                        <a:pt x="1930" y="21265"/>
                        <a:pt x="1936" y="21265"/>
                      </a:cubicBezTo>
                      <a:cubicBezTo>
                        <a:pt x="2120" y="21240"/>
                        <a:pt x="2114" y="21099"/>
                        <a:pt x="2298" y="21077"/>
                      </a:cubicBezTo>
                      <a:cubicBezTo>
                        <a:pt x="2482" y="21055"/>
                        <a:pt x="2479" y="20981"/>
                        <a:pt x="2663" y="20957"/>
                      </a:cubicBezTo>
                      <a:cubicBezTo>
                        <a:pt x="2849" y="20935"/>
                        <a:pt x="2847" y="20896"/>
                        <a:pt x="3031" y="20871"/>
                      </a:cubicBezTo>
                      <a:cubicBezTo>
                        <a:pt x="3036" y="20871"/>
                        <a:pt x="3041" y="20871"/>
                        <a:pt x="3046" y="20871"/>
                      </a:cubicBezTo>
                      <a:cubicBezTo>
                        <a:pt x="3212" y="20871"/>
                        <a:pt x="3241" y="21236"/>
                        <a:pt x="3406" y="21236"/>
                      </a:cubicBezTo>
                      <a:cubicBezTo>
                        <a:pt x="3411" y="21236"/>
                        <a:pt x="3417" y="21236"/>
                        <a:pt x="3422" y="21235"/>
                      </a:cubicBezTo>
                      <a:cubicBezTo>
                        <a:pt x="3606" y="21213"/>
                        <a:pt x="3574" y="20598"/>
                        <a:pt x="3759" y="20576"/>
                      </a:cubicBezTo>
                      <a:cubicBezTo>
                        <a:pt x="3762" y="20576"/>
                        <a:pt x="3765" y="20575"/>
                        <a:pt x="3768" y="20575"/>
                      </a:cubicBezTo>
                      <a:cubicBezTo>
                        <a:pt x="3942" y="20575"/>
                        <a:pt x="3976" y="21136"/>
                        <a:pt x="4150" y="21136"/>
                      </a:cubicBezTo>
                      <a:cubicBezTo>
                        <a:pt x="4154" y="21136"/>
                        <a:pt x="4157" y="21136"/>
                        <a:pt x="4160" y="21135"/>
                      </a:cubicBezTo>
                      <a:cubicBezTo>
                        <a:pt x="4344" y="21113"/>
                        <a:pt x="4314" y="20522"/>
                        <a:pt x="4498" y="20500"/>
                      </a:cubicBezTo>
                      <a:cubicBezTo>
                        <a:pt x="4503" y="20500"/>
                        <a:pt x="4508" y="20500"/>
                        <a:pt x="4512" y="20500"/>
                      </a:cubicBezTo>
                      <a:cubicBezTo>
                        <a:pt x="4681" y="20500"/>
                        <a:pt x="4708" y="20887"/>
                        <a:pt x="4877" y="20887"/>
                      </a:cubicBezTo>
                      <a:cubicBezTo>
                        <a:pt x="4882" y="20887"/>
                        <a:pt x="4886" y="20887"/>
                        <a:pt x="4891" y="20886"/>
                      </a:cubicBezTo>
                      <a:cubicBezTo>
                        <a:pt x="5075" y="20864"/>
                        <a:pt x="5059" y="20544"/>
                        <a:pt x="5243" y="20520"/>
                      </a:cubicBezTo>
                      <a:cubicBezTo>
                        <a:pt x="5313" y="20511"/>
                        <a:pt x="5356" y="20509"/>
                        <a:pt x="5393" y="20509"/>
                      </a:cubicBezTo>
                      <a:cubicBezTo>
                        <a:pt x="5420" y="20509"/>
                        <a:pt x="5443" y="20509"/>
                        <a:pt x="5471" y="20509"/>
                      </a:cubicBezTo>
                      <a:cubicBezTo>
                        <a:pt x="5506" y="20509"/>
                        <a:pt x="5549" y="20508"/>
                        <a:pt x="5613" y="20500"/>
                      </a:cubicBezTo>
                      <a:cubicBezTo>
                        <a:pt x="5799" y="20478"/>
                        <a:pt x="5791" y="20329"/>
                        <a:pt x="5975" y="20307"/>
                      </a:cubicBezTo>
                      <a:cubicBezTo>
                        <a:pt x="6160" y="20285"/>
                        <a:pt x="6158" y="20263"/>
                        <a:pt x="6344" y="20241"/>
                      </a:cubicBezTo>
                      <a:cubicBezTo>
                        <a:pt x="6348" y="20241"/>
                        <a:pt x="6352" y="20241"/>
                        <a:pt x="6356" y="20241"/>
                      </a:cubicBezTo>
                      <a:cubicBezTo>
                        <a:pt x="6525" y="20241"/>
                        <a:pt x="6556" y="20684"/>
                        <a:pt x="6725" y="20684"/>
                      </a:cubicBezTo>
                      <a:cubicBezTo>
                        <a:pt x="6729" y="20684"/>
                        <a:pt x="6733" y="20684"/>
                        <a:pt x="6737" y="20684"/>
                      </a:cubicBezTo>
                      <a:cubicBezTo>
                        <a:pt x="6922" y="20659"/>
                        <a:pt x="6914" y="20498"/>
                        <a:pt x="7100" y="20476"/>
                      </a:cubicBezTo>
                      <a:cubicBezTo>
                        <a:pt x="7284" y="20454"/>
                        <a:pt x="7271" y="20219"/>
                        <a:pt x="7457" y="20197"/>
                      </a:cubicBezTo>
                      <a:cubicBezTo>
                        <a:pt x="7464" y="20196"/>
                        <a:pt x="7470" y="20196"/>
                        <a:pt x="7476" y="20196"/>
                      </a:cubicBezTo>
                      <a:cubicBezTo>
                        <a:pt x="7636" y="20196"/>
                        <a:pt x="7660" y="20443"/>
                        <a:pt x="7820" y="20443"/>
                      </a:cubicBezTo>
                      <a:cubicBezTo>
                        <a:pt x="7826" y="20443"/>
                        <a:pt x="7833" y="20443"/>
                        <a:pt x="7839" y="20442"/>
                      </a:cubicBezTo>
                      <a:cubicBezTo>
                        <a:pt x="8025" y="20422"/>
                        <a:pt x="8016" y="20226"/>
                        <a:pt x="8200" y="20204"/>
                      </a:cubicBezTo>
                      <a:cubicBezTo>
                        <a:pt x="8384" y="20180"/>
                        <a:pt x="8381" y="20102"/>
                        <a:pt x="8565" y="20082"/>
                      </a:cubicBezTo>
                      <a:cubicBezTo>
                        <a:pt x="8569" y="20082"/>
                        <a:pt x="8573" y="20082"/>
                        <a:pt x="8576" y="20082"/>
                      </a:cubicBezTo>
                      <a:cubicBezTo>
                        <a:pt x="8746" y="20082"/>
                        <a:pt x="8779" y="20550"/>
                        <a:pt x="8948" y="20550"/>
                      </a:cubicBezTo>
                      <a:cubicBezTo>
                        <a:pt x="8952" y="20550"/>
                        <a:pt x="8956" y="20549"/>
                        <a:pt x="8960" y="20549"/>
                      </a:cubicBezTo>
                      <a:cubicBezTo>
                        <a:pt x="9146" y="20527"/>
                        <a:pt x="9145" y="20522"/>
                        <a:pt x="9330" y="20498"/>
                      </a:cubicBezTo>
                      <a:cubicBezTo>
                        <a:pt x="9515" y="20476"/>
                        <a:pt x="9492" y="20048"/>
                        <a:pt x="9677" y="20026"/>
                      </a:cubicBezTo>
                      <a:cubicBezTo>
                        <a:pt x="9684" y="20025"/>
                        <a:pt x="9691" y="20025"/>
                        <a:pt x="9697" y="20025"/>
                      </a:cubicBezTo>
                      <a:cubicBezTo>
                        <a:pt x="9856" y="20025"/>
                        <a:pt x="9880" y="20260"/>
                        <a:pt x="10039" y="20260"/>
                      </a:cubicBezTo>
                      <a:cubicBezTo>
                        <a:pt x="10046" y="20260"/>
                        <a:pt x="10053" y="20259"/>
                        <a:pt x="10061" y="20258"/>
                      </a:cubicBezTo>
                      <a:cubicBezTo>
                        <a:pt x="10245" y="20236"/>
                        <a:pt x="10237" y="20090"/>
                        <a:pt x="10423" y="20068"/>
                      </a:cubicBezTo>
                      <a:cubicBezTo>
                        <a:pt x="10607" y="20046"/>
                        <a:pt x="10594" y="19797"/>
                        <a:pt x="10780" y="19772"/>
                      </a:cubicBezTo>
                      <a:cubicBezTo>
                        <a:pt x="10784" y="19772"/>
                        <a:pt x="10788" y="19771"/>
                        <a:pt x="10791" y="19771"/>
                      </a:cubicBezTo>
                      <a:cubicBezTo>
                        <a:pt x="10962" y="19771"/>
                        <a:pt x="10994" y="20256"/>
                        <a:pt x="11166" y="20256"/>
                      </a:cubicBezTo>
                      <a:cubicBezTo>
                        <a:pt x="11170" y="20256"/>
                        <a:pt x="11173" y="20256"/>
                        <a:pt x="11177" y="20256"/>
                      </a:cubicBezTo>
                      <a:cubicBezTo>
                        <a:pt x="11362" y="20231"/>
                        <a:pt x="11345" y="19929"/>
                        <a:pt x="11530" y="19907"/>
                      </a:cubicBezTo>
                      <a:cubicBezTo>
                        <a:pt x="11714" y="19885"/>
                        <a:pt x="11705" y="19677"/>
                        <a:pt x="11889" y="19653"/>
                      </a:cubicBezTo>
                      <a:cubicBezTo>
                        <a:pt x="12073" y="19631"/>
                        <a:pt x="12074" y="19648"/>
                        <a:pt x="12259" y="19623"/>
                      </a:cubicBezTo>
                      <a:cubicBezTo>
                        <a:pt x="12274" y="19621"/>
                        <a:pt x="12289" y="19620"/>
                        <a:pt x="12302" y="19620"/>
                      </a:cubicBezTo>
                      <a:cubicBezTo>
                        <a:pt x="12433" y="19620"/>
                        <a:pt x="12462" y="19711"/>
                        <a:pt x="12595" y="19711"/>
                      </a:cubicBezTo>
                      <a:cubicBezTo>
                        <a:pt x="12607" y="19711"/>
                        <a:pt x="12620" y="19710"/>
                        <a:pt x="12635" y="19708"/>
                      </a:cubicBezTo>
                      <a:cubicBezTo>
                        <a:pt x="12819" y="19687"/>
                        <a:pt x="12816" y="19633"/>
                        <a:pt x="13002" y="19611"/>
                      </a:cubicBezTo>
                      <a:cubicBezTo>
                        <a:pt x="13007" y="19610"/>
                        <a:pt x="13011" y="19610"/>
                        <a:pt x="13016" y="19610"/>
                      </a:cubicBezTo>
                      <a:cubicBezTo>
                        <a:pt x="13182" y="19610"/>
                        <a:pt x="13210" y="19973"/>
                        <a:pt x="13377" y="19973"/>
                      </a:cubicBezTo>
                      <a:cubicBezTo>
                        <a:pt x="13381" y="19973"/>
                        <a:pt x="13386" y="19973"/>
                        <a:pt x="13391" y="19972"/>
                      </a:cubicBezTo>
                      <a:cubicBezTo>
                        <a:pt x="13413" y="19970"/>
                        <a:pt x="13432" y="19968"/>
                        <a:pt x="13449" y="19968"/>
                      </a:cubicBezTo>
                      <a:cubicBezTo>
                        <a:pt x="13561" y="19968"/>
                        <a:pt x="13593" y="20016"/>
                        <a:pt x="13705" y="20016"/>
                      </a:cubicBezTo>
                      <a:cubicBezTo>
                        <a:pt x="13722" y="20016"/>
                        <a:pt x="13742" y="20014"/>
                        <a:pt x="13764" y="20012"/>
                      </a:cubicBezTo>
                      <a:cubicBezTo>
                        <a:pt x="13950" y="19990"/>
                        <a:pt x="13943" y="19882"/>
                        <a:pt x="14127" y="19860"/>
                      </a:cubicBezTo>
                      <a:cubicBezTo>
                        <a:pt x="14313" y="19838"/>
                        <a:pt x="14302" y="19628"/>
                        <a:pt x="14486" y="19606"/>
                      </a:cubicBezTo>
                      <a:cubicBezTo>
                        <a:pt x="14670" y="19584"/>
                        <a:pt x="14655" y="19252"/>
                        <a:pt x="14839" y="19230"/>
                      </a:cubicBezTo>
                      <a:cubicBezTo>
                        <a:pt x="14846" y="19229"/>
                        <a:pt x="14852" y="19229"/>
                        <a:pt x="14858" y="19229"/>
                      </a:cubicBezTo>
                      <a:cubicBezTo>
                        <a:pt x="15018" y="19229"/>
                        <a:pt x="15044" y="19480"/>
                        <a:pt x="15204" y="19480"/>
                      </a:cubicBezTo>
                      <a:cubicBezTo>
                        <a:pt x="15210" y="19480"/>
                        <a:pt x="15216" y="19480"/>
                        <a:pt x="15223" y="19479"/>
                      </a:cubicBezTo>
                      <a:cubicBezTo>
                        <a:pt x="15407" y="19457"/>
                        <a:pt x="15404" y="19403"/>
                        <a:pt x="15588" y="19379"/>
                      </a:cubicBezTo>
                      <a:cubicBezTo>
                        <a:pt x="15772" y="19357"/>
                        <a:pt x="15761" y="19130"/>
                        <a:pt x="15946" y="19108"/>
                      </a:cubicBezTo>
                      <a:cubicBezTo>
                        <a:pt x="15958" y="19106"/>
                        <a:pt x="15970" y="19106"/>
                        <a:pt x="15981" y="19106"/>
                      </a:cubicBezTo>
                      <a:cubicBezTo>
                        <a:pt x="16122" y="19106"/>
                        <a:pt x="16148" y="19220"/>
                        <a:pt x="16289" y="19220"/>
                      </a:cubicBezTo>
                      <a:cubicBezTo>
                        <a:pt x="16299" y="19220"/>
                        <a:pt x="16311" y="19219"/>
                        <a:pt x="16324" y="19217"/>
                      </a:cubicBezTo>
                      <a:cubicBezTo>
                        <a:pt x="16508" y="19195"/>
                        <a:pt x="16501" y="19076"/>
                        <a:pt x="16686" y="19054"/>
                      </a:cubicBezTo>
                      <a:cubicBezTo>
                        <a:pt x="16700" y="19052"/>
                        <a:pt x="16714" y="19051"/>
                        <a:pt x="16726" y="19051"/>
                      </a:cubicBezTo>
                      <a:cubicBezTo>
                        <a:pt x="16858" y="19051"/>
                        <a:pt x="16887" y="19140"/>
                        <a:pt x="17018" y="19140"/>
                      </a:cubicBezTo>
                      <a:cubicBezTo>
                        <a:pt x="17031" y="19140"/>
                        <a:pt x="17046" y="19139"/>
                        <a:pt x="17062" y="19137"/>
                      </a:cubicBezTo>
                      <a:cubicBezTo>
                        <a:pt x="17090" y="19134"/>
                        <a:pt x="17114" y="19132"/>
                        <a:pt x="17134" y="19132"/>
                      </a:cubicBezTo>
                      <a:cubicBezTo>
                        <a:pt x="17230" y="19132"/>
                        <a:pt x="17265" y="19161"/>
                        <a:pt x="17362" y="19161"/>
                      </a:cubicBezTo>
                      <a:cubicBezTo>
                        <a:pt x="17383" y="19161"/>
                        <a:pt x="17407" y="19160"/>
                        <a:pt x="17435" y="19157"/>
                      </a:cubicBezTo>
                      <a:cubicBezTo>
                        <a:pt x="17619" y="19135"/>
                        <a:pt x="17610" y="18963"/>
                        <a:pt x="17795" y="18944"/>
                      </a:cubicBezTo>
                      <a:cubicBezTo>
                        <a:pt x="17799" y="18944"/>
                        <a:pt x="17803" y="18944"/>
                        <a:pt x="17806" y="18944"/>
                      </a:cubicBezTo>
                      <a:cubicBezTo>
                        <a:pt x="17977" y="18944"/>
                        <a:pt x="18010" y="19463"/>
                        <a:pt x="18181" y="19463"/>
                      </a:cubicBezTo>
                      <a:cubicBezTo>
                        <a:pt x="18185" y="19463"/>
                        <a:pt x="18189" y="19463"/>
                        <a:pt x="18193" y="19462"/>
                      </a:cubicBezTo>
                      <a:cubicBezTo>
                        <a:pt x="18375" y="19440"/>
                        <a:pt x="18361" y="19154"/>
                        <a:pt x="18547" y="19132"/>
                      </a:cubicBezTo>
                      <a:cubicBezTo>
                        <a:pt x="18567" y="19130"/>
                        <a:pt x="18585" y="19129"/>
                        <a:pt x="18601" y="19129"/>
                      </a:cubicBezTo>
                      <a:cubicBezTo>
                        <a:pt x="18718" y="19129"/>
                        <a:pt x="18749" y="19182"/>
                        <a:pt x="18865" y="19182"/>
                      </a:cubicBezTo>
                      <a:cubicBezTo>
                        <a:pt x="18881" y="19182"/>
                        <a:pt x="18900" y="19181"/>
                        <a:pt x="18920" y="19178"/>
                      </a:cubicBezTo>
                      <a:cubicBezTo>
                        <a:pt x="19104" y="19157"/>
                        <a:pt x="19091" y="18910"/>
                        <a:pt x="19275" y="18886"/>
                      </a:cubicBezTo>
                      <a:cubicBezTo>
                        <a:pt x="19288" y="18884"/>
                        <a:pt x="19300" y="18883"/>
                        <a:pt x="19311" y="18883"/>
                      </a:cubicBezTo>
                      <a:cubicBezTo>
                        <a:pt x="19450" y="18883"/>
                        <a:pt x="19477" y="18995"/>
                        <a:pt x="19617" y="18995"/>
                      </a:cubicBezTo>
                      <a:cubicBezTo>
                        <a:pt x="19628" y="18995"/>
                        <a:pt x="19639" y="18995"/>
                        <a:pt x="19652" y="18993"/>
                      </a:cubicBezTo>
                      <a:cubicBezTo>
                        <a:pt x="19673" y="18990"/>
                        <a:pt x="19691" y="18989"/>
                        <a:pt x="19708" y="18989"/>
                      </a:cubicBezTo>
                      <a:cubicBezTo>
                        <a:pt x="19824" y="18989"/>
                        <a:pt x="19854" y="19040"/>
                        <a:pt x="19969" y="19040"/>
                      </a:cubicBezTo>
                      <a:cubicBezTo>
                        <a:pt x="19986" y="19040"/>
                        <a:pt x="20004" y="19039"/>
                        <a:pt x="20025" y="19037"/>
                      </a:cubicBezTo>
                      <a:cubicBezTo>
                        <a:pt x="20209" y="19013"/>
                        <a:pt x="20204" y="18878"/>
                        <a:pt x="20387" y="18856"/>
                      </a:cubicBezTo>
                      <a:cubicBezTo>
                        <a:pt x="20571" y="18834"/>
                        <a:pt x="20558" y="18577"/>
                        <a:pt x="20742" y="18555"/>
                      </a:cubicBezTo>
                      <a:cubicBezTo>
                        <a:pt x="20746" y="18555"/>
                        <a:pt x="20750" y="18555"/>
                        <a:pt x="20753" y="18555"/>
                      </a:cubicBezTo>
                      <a:cubicBezTo>
                        <a:pt x="20926" y="18555"/>
                        <a:pt x="20959" y="19064"/>
                        <a:pt x="21129" y="19064"/>
                      </a:cubicBezTo>
                      <a:cubicBezTo>
                        <a:pt x="21132" y="19064"/>
                        <a:pt x="21136" y="19064"/>
                        <a:pt x="21140" y="19063"/>
                      </a:cubicBezTo>
                      <a:cubicBezTo>
                        <a:pt x="21324" y="19042"/>
                        <a:pt x="21312" y="18800"/>
                        <a:pt x="21497" y="18778"/>
                      </a:cubicBezTo>
                      <a:cubicBezTo>
                        <a:pt x="21504" y="18777"/>
                        <a:pt x="21511" y="18776"/>
                        <a:pt x="21519" y="18776"/>
                      </a:cubicBezTo>
                      <a:cubicBezTo>
                        <a:pt x="21546" y="18776"/>
                        <a:pt x="21574" y="18783"/>
                        <a:pt x="21600" y="18795"/>
                      </a:cubicBezTo>
                      <a:lnTo>
                        <a:pt x="21599" y="0"/>
                      </a:lnTo>
                      <a:close/>
                    </a:path>
                  </a:pathLst>
                </a:custGeom>
                <a:solidFill>
                  <a:srgbClr val="FFEEED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" name="Google Shape;4338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D9827D"/>
                </a:solidFill>
                <a:ln w="50800" cap="flat">
                  <a:solidFill>
                    <a:srgbClr val="D9827D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24" name="رسم تخطيطي 7"/>
                <p:cNvGrpSpPr/>
                <p:nvPr/>
              </p:nvGrpSpPr>
              <p:grpSpPr>
                <a:xfrm>
                  <a:off x="-1" y="294904"/>
                  <a:ext cx="1777234" cy="1781830"/>
                  <a:chOff x="0" y="0"/>
                  <a:chExt cx="1777232" cy="1781829"/>
                </a:xfrm>
              </p:grpSpPr>
              <p:sp>
                <p:nvSpPr>
                  <p:cNvPr id="16" name="الشكل"/>
                  <p:cNvSpPr/>
                  <p:nvPr/>
                </p:nvSpPr>
                <p:spPr>
                  <a:xfrm rot="10800000">
                    <a:off x="511210" y="81261"/>
                    <a:ext cx="794336" cy="4285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DFEE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5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7" name="بيضاوي"/>
                  <p:cNvSpPr/>
                  <p:nvPr/>
                </p:nvSpPr>
                <p:spPr>
                  <a:xfrm>
                    <a:off x="1244729" y="0"/>
                    <a:ext cx="498488" cy="549512"/>
                  </a:xfrm>
                  <a:prstGeom prst="ellipse">
                    <a:avLst/>
                  </a:prstGeom>
                  <a:blipFill rotWithShape="1">
                    <a:blip r:embed="rId3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8" name="تجميع"/>
                  <p:cNvSpPr/>
                  <p:nvPr/>
                </p:nvSpPr>
                <p:spPr>
                  <a:xfrm rot="32400000">
                    <a:off x="362859" y="506681"/>
                    <a:ext cx="944838" cy="4270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BF0FF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b="1"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9" name="بيضاوي"/>
                  <p:cNvSpPr/>
                  <p:nvPr/>
                </p:nvSpPr>
                <p:spPr>
                  <a:xfrm>
                    <a:off x="1234335" y="491736"/>
                    <a:ext cx="519275" cy="456913"/>
                  </a:xfrm>
                  <a:prstGeom prst="ellipse">
                    <a:avLst/>
                  </a:prstGeom>
                  <a:blipFill rotWithShape="1">
                    <a:blip r:embed="rId4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0" name="الشكل"/>
                  <p:cNvSpPr/>
                  <p:nvPr/>
                </p:nvSpPr>
                <p:spPr>
                  <a:xfrm rot="10800000">
                    <a:off x="184429" y="878872"/>
                    <a:ext cx="1121117" cy="43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E7B3BD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1" name="بيضاوي"/>
                  <p:cNvSpPr/>
                  <p:nvPr/>
                </p:nvSpPr>
                <p:spPr>
                  <a:xfrm>
                    <a:off x="1244729" y="878872"/>
                    <a:ext cx="532504" cy="506048"/>
                  </a:xfrm>
                  <a:prstGeom prst="ellipse">
                    <a:avLst/>
                  </a:prstGeom>
                  <a:blipFill rotWithShape="1">
                    <a:blip r:embed="rId5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2" name="الشكل"/>
                  <p:cNvSpPr/>
                  <p:nvPr/>
                </p:nvSpPr>
                <p:spPr>
                  <a:xfrm rot="10800000">
                    <a:off x="-1" y="1316884"/>
                    <a:ext cx="1305547" cy="4540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EC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3" name="بيضاوي"/>
                  <p:cNvSpPr/>
                  <p:nvPr/>
                </p:nvSpPr>
                <p:spPr>
                  <a:xfrm>
                    <a:off x="1249453" y="1345705"/>
                    <a:ext cx="526835" cy="436125"/>
                  </a:xfrm>
                  <a:prstGeom prst="ellipse">
                    <a:avLst/>
                  </a:prstGeom>
                  <a:blipFill rotWithShape="1">
                    <a:blip r:embed="rId6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</p:grpSp>
          <p:sp>
            <p:nvSpPr>
              <p:cNvPr id="26" name="التركيز"/>
              <p:cNvSpPr txBox="1"/>
              <p:nvPr/>
            </p:nvSpPr>
            <p:spPr>
              <a:xfrm>
                <a:off x="502701" y="367581"/>
                <a:ext cx="824505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التركيز </a:t>
                </a:r>
              </a:p>
            </p:txBody>
          </p:sp>
          <p:sp>
            <p:nvSpPr>
              <p:cNvPr id="27" name="التدريس"/>
              <p:cNvSpPr txBox="1"/>
              <p:nvPr/>
            </p:nvSpPr>
            <p:spPr>
              <a:xfrm>
                <a:off x="413895" y="794356"/>
                <a:ext cx="913311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  <p:sp>
            <p:nvSpPr>
              <p:cNvPr id="28" name="التدريب"/>
              <p:cNvSpPr txBox="1"/>
              <p:nvPr/>
            </p:nvSpPr>
            <p:spPr>
              <a:xfrm>
                <a:off x="446556" y="1221131"/>
                <a:ext cx="84798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  <p:sp>
            <p:nvSpPr>
              <p:cNvPr id="29" name="التقويم"/>
              <p:cNvSpPr txBox="1"/>
              <p:nvPr/>
            </p:nvSpPr>
            <p:spPr>
              <a:xfrm>
                <a:off x="446556" y="1647906"/>
                <a:ext cx="79884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1" name="Google Shape;4383;p67"/>
            <p:cNvSpPr/>
            <p:nvPr/>
          </p:nvSpPr>
          <p:spPr>
            <a:xfrm>
              <a:off x="0" y="268459"/>
              <a:ext cx="241021" cy="26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10456" y="8073"/>
                  </a:moveTo>
                  <a:cubicBezTo>
                    <a:pt x="10819" y="8073"/>
                    <a:pt x="11182" y="8140"/>
                    <a:pt x="11525" y="8269"/>
                  </a:cubicBezTo>
                  <a:cubicBezTo>
                    <a:pt x="12149" y="8505"/>
                    <a:pt x="12671" y="8925"/>
                    <a:pt x="12990" y="9482"/>
                  </a:cubicBezTo>
                  <a:cubicBezTo>
                    <a:pt x="13445" y="10200"/>
                    <a:pt x="13551" y="11074"/>
                    <a:pt x="13251" y="11890"/>
                  </a:cubicBezTo>
                  <a:cubicBezTo>
                    <a:pt x="12782" y="13068"/>
                    <a:pt x="11578" y="13661"/>
                    <a:pt x="10422" y="13661"/>
                  </a:cubicBezTo>
                  <a:cubicBezTo>
                    <a:pt x="9392" y="13661"/>
                    <a:pt x="8406" y="13188"/>
                    <a:pt x="8029" y="12229"/>
                  </a:cubicBezTo>
                  <a:cubicBezTo>
                    <a:pt x="7729" y="11632"/>
                    <a:pt x="7618" y="10954"/>
                    <a:pt x="7685" y="10298"/>
                  </a:cubicBezTo>
                  <a:cubicBezTo>
                    <a:pt x="7855" y="9402"/>
                    <a:pt x="8503" y="8626"/>
                    <a:pt x="9388" y="8269"/>
                  </a:cubicBezTo>
                  <a:cubicBezTo>
                    <a:pt x="9736" y="8140"/>
                    <a:pt x="10094" y="8073"/>
                    <a:pt x="10456" y="8073"/>
                  </a:cubicBezTo>
                  <a:close/>
                  <a:moveTo>
                    <a:pt x="10741" y="0"/>
                  </a:moveTo>
                  <a:cubicBezTo>
                    <a:pt x="9774" y="0"/>
                    <a:pt x="8802" y="517"/>
                    <a:pt x="8203" y="1262"/>
                  </a:cubicBezTo>
                  <a:cubicBezTo>
                    <a:pt x="7468" y="2199"/>
                    <a:pt x="7250" y="3394"/>
                    <a:pt x="7231" y="4545"/>
                  </a:cubicBezTo>
                  <a:cubicBezTo>
                    <a:pt x="7231" y="4884"/>
                    <a:pt x="7231" y="5245"/>
                    <a:pt x="7274" y="5602"/>
                  </a:cubicBezTo>
                  <a:cubicBezTo>
                    <a:pt x="6583" y="5183"/>
                    <a:pt x="5872" y="4826"/>
                    <a:pt x="5118" y="4545"/>
                  </a:cubicBezTo>
                  <a:cubicBezTo>
                    <a:pt x="4422" y="4291"/>
                    <a:pt x="3643" y="4112"/>
                    <a:pt x="2898" y="4112"/>
                  </a:cubicBezTo>
                  <a:cubicBezTo>
                    <a:pt x="2188" y="4112"/>
                    <a:pt x="1511" y="4277"/>
                    <a:pt x="974" y="4705"/>
                  </a:cubicBezTo>
                  <a:cubicBezTo>
                    <a:pt x="45" y="5481"/>
                    <a:pt x="-85" y="6855"/>
                    <a:pt x="432" y="7912"/>
                  </a:cubicBezTo>
                  <a:cubicBezTo>
                    <a:pt x="950" y="8947"/>
                    <a:pt x="1946" y="9723"/>
                    <a:pt x="3024" y="10321"/>
                  </a:cubicBezTo>
                  <a:cubicBezTo>
                    <a:pt x="3348" y="10499"/>
                    <a:pt x="3691" y="10677"/>
                    <a:pt x="4040" y="10816"/>
                  </a:cubicBezTo>
                  <a:cubicBezTo>
                    <a:pt x="3305" y="11155"/>
                    <a:pt x="2613" y="11552"/>
                    <a:pt x="1965" y="12029"/>
                  </a:cubicBezTo>
                  <a:cubicBezTo>
                    <a:pt x="824" y="12845"/>
                    <a:pt x="-235" y="14080"/>
                    <a:pt x="45" y="15392"/>
                  </a:cubicBezTo>
                  <a:cubicBezTo>
                    <a:pt x="307" y="16529"/>
                    <a:pt x="1511" y="17305"/>
                    <a:pt x="2763" y="17425"/>
                  </a:cubicBezTo>
                  <a:cubicBezTo>
                    <a:pt x="2908" y="17439"/>
                    <a:pt x="3053" y="17443"/>
                    <a:pt x="3198" y="17443"/>
                  </a:cubicBezTo>
                  <a:cubicBezTo>
                    <a:pt x="4301" y="17443"/>
                    <a:pt x="5369" y="17064"/>
                    <a:pt x="6327" y="16587"/>
                  </a:cubicBezTo>
                  <a:cubicBezTo>
                    <a:pt x="6670" y="16409"/>
                    <a:pt x="6994" y="16230"/>
                    <a:pt x="7318" y="16029"/>
                  </a:cubicBezTo>
                  <a:cubicBezTo>
                    <a:pt x="7250" y="16765"/>
                    <a:pt x="7274" y="17524"/>
                    <a:pt x="7381" y="18259"/>
                  </a:cubicBezTo>
                  <a:cubicBezTo>
                    <a:pt x="7598" y="19593"/>
                    <a:pt x="8222" y="21065"/>
                    <a:pt x="9605" y="21484"/>
                  </a:cubicBezTo>
                  <a:cubicBezTo>
                    <a:pt x="9857" y="21564"/>
                    <a:pt x="10113" y="21600"/>
                    <a:pt x="10374" y="21600"/>
                  </a:cubicBezTo>
                  <a:cubicBezTo>
                    <a:pt x="11336" y="21600"/>
                    <a:pt x="12303" y="21087"/>
                    <a:pt x="12864" y="20351"/>
                  </a:cubicBezTo>
                  <a:cubicBezTo>
                    <a:pt x="13594" y="19432"/>
                    <a:pt x="13831" y="18219"/>
                    <a:pt x="13875" y="17064"/>
                  </a:cubicBezTo>
                  <a:cubicBezTo>
                    <a:pt x="13875" y="16707"/>
                    <a:pt x="13875" y="16368"/>
                    <a:pt x="13856" y="16012"/>
                  </a:cubicBezTo>
                  <a:cubicBezTo>
                    <a:pt x="14523" y="16449"/>
                    <a:pt x="15238" y="16805"/>
                    <a:pt x="16012" y="17086"/>
                  </a:cubicBezTo>
                  <a:cubicBezTo>
                    <a:pt x="16684" y="17341"/>
                    <a:pt x="17458" y="17519"/>
                    <a:pt x="18203" y="17519"/>
                  </a:cubicBezTo>
                  <a:cubicBezTo>
                    <a:pt x="18913" y="17519"/>
                    <a:pt x="19595" y="17354"/>
                    <a:pt x="20137" y="16926"/>
                  </a:cubicBezTo>
                  <a:cubicBezTo>
                    <a:pt x="21060" y="16168"/>
                    <a:pt x="21191" y="14798"/>
                    <a:pt x="20698" y="13724"/>
                  </a:cubicBezTo>
                  <a:cubicBezTo>
                    <a:pt x="20200" y="12689"/>
                    <a:pt x="19184" y="11913"/>
                    <a:pt x="18106" y="11315"/>
                  </a:cubicBezTo>
                  <a:cubicBezTo>
                    <a:pt x="17763" y="11114"/>
                    <a:pt x="17414" y="10936"/>
                    <a:pt x="17047" y="10775"/>
                  </a:cubicBezTo>
                  <a:cubicBezTo>
                    <a:pt x="17806" y="10437"/>
                    <a:pt x="18517" y="10022"/>
                    <a:pt x="19165" y="9562"/>
                  </a:cubicBezTo>
                  <a:cubicBezTo>
                    <a:pt x="20306" y="8728"/>
                    <a:pt x="21365" y="7471"/>
                    <a:pt x="21060" y="6159"/>
                  </a:cubicBezTo>
                  <a:cubicBezTo>
                    <a:pt x="20804" y="5044"/>
                    <a:pt x="19571" y="4268"/>
                    <a:pt x="18343" y="4130"/>
                  </a:cubicBezTo>
                  <a:cubicBezTo>
                    <a:pt x="18203" y="4117"/>
                    <a:pt x="18062" y="4108"/>
                    <a:pt x="17922" y="4108"/>
                  </a:cubicBezTo>
                  <a:cubicBezTo>
                    <a:pt x="16820" y="4108"/>
                    <a:pt x="15741" y="4509"/>
                    <a:pt x="14784" y="5004"/>
                  </a:cubicBezTo>
                  <a:cubicBezTo>
                    <a:pt x="14436" y="5165"/>
                    <a:pt x="14112" y="5343"/>
                    <a:pt x="13812" y="5562"/>
                  </a:cubicBezTo>
                  <a:cubicBezTo>
                    <a:pt x="13831" y="4803"/>
                    <a:pt x="13812" y="4068"/>
                    <a:pt x="13706" y="3314"/>
                  </a:cubicBezTo>
                  <a:cubicBezTo>
                    <a:pt x="13512" y="1998"/>
                    <a:pt x="12864" y="526"/>
                    <a:pt x="11481" y="107"/>
                  </a:cubicBezTo>
                  <a:cubicBezTo>
                    <a:pt x="11240" y="36"/>
                    <a:pt x="10988" y="0"/>
                    <a:pt x="10741" y="0"/>
                  </a:cubicBezTo>
                  <a:close/>
                </a:path>
              </a:pathLst>
            </a:custGeom>
            <a:solidFill>
              <a:srgbClr val="B8A5D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5" name="مستطيل"/>
          <p:cNvGrpSpPr/>
          <p:nvPr/>
        </p:nvGrpSpPr>
        <p:grpSpPr>
          <a:xfrm>
            <a:off x="20639326" y="441308"/>
            <a:ext cx="3251436" cy="1176902"/>
            <a:chOff x="0" y="0"/>
            <a:chExt cx="3251435" cy="1176900"/>
          </a:xfrm>
        </p:grpSpPr>
        <p:sp>
          <p:nvSpPr>
            <p:cNvPr id="34" name="مستطيل"/>
            <p:cNvSpPr/>
            <p:nvPr/>
          </p:nvSpPr>
          <p:spPr>
            <a:xfrm>
              <a:off x="19050" y="19050"/>
              <a:ext cx="3213336" cy="11388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pic>
          <p:nvPicPr>
            <p:cNvPr id="33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251436" cy="1176901"/>
            </a:xfrm>
            <a:prstGeom prst="rect">
              <a:avLst/>
            </a:prstGeom>
            <a:effectLst/>
          </p:spPr>
        </p:pic>
      </p:grpSp>
      <p:grpSp>
        <p:nvGrpSpPr>
          <p:cNvPr id="46" name="Google Shape;8015;p74"/>
          <p:cNvGrpSpPr/>
          <p:nvPr/>
        </p:nvGrpSpPr>
        <p:grpSpPr>
          <a:xfrm>
            <a:off x="23366161" y="582061"/>
            <a:ext cx="794741" cy="794820"/>
            <a:chOff x="0" y="0"/>
            <a:chExt cx="794739" cy="794819"/>
          </a:xfrm>
        </p:grpSpPr>
        <p:sp>
          <p:nvSpPr>
            <p:cNvPr id="36" name="Google Shape;8016;p74"/>
            <p:cNvSpPr/>
            <p:nvPr/>
          </p:nvSpPr>
          <p:spPr>
            <a:xfrm>
              <a:off x="-1" y="0"/>
              <a:ext cx="794741" cy="794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72" y="1265"/>
                  </a:moveTo>
                  <a:cubicBezTo>
                    <a:pt x="4823" y="1265"/>
                    <a:pt x="5107" y="1549"/>
                    <a:pt x="5107" y="1900"/>
                  </a:cubicBezTo>
                  <a:lnTo>
                    <a:pt x="5107" y="4432"/>
                  </a:lnTo>
                  <a:cubicBezTo>
                    <a:pt x="5107" y="4780"/>
                    <a:pt x="4823" y="5062"/>
                    <a:pt x="4472" y="5062"/>
                  </a:cubicBezTo>
                  <a:cubicBezTo>
                    <a:pt x="4121" y="5062"/>
                    <a:pt x="3840" y="4780"/>
                    <a:pt x="3840" y="4432"/>
                  </a:cubicBezTo>
                  <a:lnTo>
                    <a:pt x="3840" y="1900"/>
                  </a:lnTo>
                  <a:cubicBezTo>
                    <a:pt x="3840" y="1549"/>
                    <a:pt x="4121" y="1265"/>
                    <a:pt x="4472" y="1265"/>
                  </a:cubicBezTo>
                  <a:close/>
                  <a:moveTo>
                    <a:pt x="10799" y="1265"/>
                  </a:moveTo>
                  <a:cubicBezTo>
                    <a:pt x="11150" y="1265"/>
                    <a:pt x="11434" y="1549"/>
                    <a:pt x="11434" y="1900"/>
                  </a:cubicBezTo>
                  <a:lnTo>
                    <a:pt x="11434" y="4432"/>
                  </a:lnTo>
                  <a:cubicBezTo>
                    <a:pt x="11434" y="4780"/>
                    <a:pt x="11150" y="5062"/>
                    <a:pt x="10799" y="5062"/>
                  </a:cubicBezTo>
                  <a:cubicBezTo>
                    <a:pt x="10448" y="5062"/>
                    <a:pt x="10169" y="4780"/>
                    <a:pt x="10169" y="4432"/>
                  </a:cubicBezTo>
                  <a:lnTo>
                    <a:pt x="10169" y="1900"/>
                  </a:lnTo>
                  <a:cubicBezTo>
                    <a:pt x="10169" y="1549"/>
                    <a:pt x="10448" y="1265"/>
                    <a:pt x="10799" y="1265"/>
                  </a:cubicBezTo>
                  <a:close/>
                  <a:moveTo>
                    <a:pt x="17128" y="1265"/>
                  </a:moveTo>
                  <a:cubicBezTo>
                    <a:pt x="17479" y="1265"/>
                    <a:pt x="17762" y="1549"/>
                    <a:pt x="17762" y="1900"/>
                  </a:cubicBezTo>
                  <a:lnTo>
                    <a:pt x="17762" y="4432"/>
                  </a:lnTo>
                  <a:cubicBezTo>
                    <a:pt x="17762" y="4780"/>
                    <a:pt x="17479" y="5062"/>
                    <a:pt x="17128" y="5062"/>
                  </a:cubicBezTo>
                  <a:cubicBezTo>
                    <a:pt x="16777" y="5062"/>
                    <a:pt x="16496" y="4780"/>
                    <a:pt x="16496" y="4432"/>
                  </a:cubicBezTo>
                  <a:lnTo>
                    <a:pt x="16496" y="1900"/>
                  </a:lnTo>
                  <a:cubicBezTo>
                    <a:pt x="16496" y="1549"/>
                    <a:pt x="16777" y="1265"/>
                    <a:pt x="17128" y="1265"/>
                  </a:cubicBezTo>
                  <a:close/>
                  <a:moveTo>
                    <a:pt x="19703" y="3797"/>
                  </a:moveTo>
                  <a:cubicBezTo>
                    <a:pt x="20051" y="3797"/>
                    <a:pt x="20334" y="4081"/>
                    <a:pt x="20334" y="4432"/>
                  </a:cubicBezTo>
                  <a:lnTo>
                    <a:pt x="20334" y="7638"/>
                  </a:lnTo>
                  <a:lnTo>
                    <a:pt x="1265" y="7638"/>
                  </a:lnTo>
                  <a:lnTo>
                    <a:pt x="1265" y="4432"/>
                  </a:lnTo>
                  <a:cubicBezTo>
                    <a:pt x="1265" y="4081"/>
                    <a:pt x="1549" y="3797"/>
                    <a:pt x="1900" y="3797"/>
                  </a:cubicBezTo>
                  <a:lnTo>
                    <a:pt x="2575" y="3797"/>
                  </a:lnTo>
                  <a:lnTo>
                    <a:pt x="2575" y="4432"/>
                  </a:lnTo>
                  <a:cubicBezTo>
                    <a:pt x="2575" y="5478"/>
                    <a:pt x="3422" y="6328"/>
                    <a:pt x="4472" y="6328"/>
                  </a:cubicBezTo>
                  <a:cubicBezTo>
                    <a:pt x="5522" y="6328"/>
                    <a:pt x="6372" y="5478"/>
                    <a:pt x="6372" y="4432"/>
                  </a:cubicBezTo>
                  <a:lnTo>
                    <a:pt x="6372" y="3797"/>
                  </a:lnTo>
                  <a:lnTo>
                    <a:pt x="8903" y="3797"/>
                  </a:lnTo>
                  <a:lnTo>
                    <a:pt x="8903" y="4432"/>
                  </a:lnTo>
                  <a:cubicBezTo>
                    <a:pt x="8903" y="5478"/>
                    <a:pt x="9750" y="6328"/>
                    <a:pt x="10799" y="6328"/>
                  </a:cubicBezTo>
                  <a:cubicBezTo>
                    <a:pt x="11849" y="6328"/>
                    <a:pt x="12700" y="5478"/>
                    <a:pt x="12700" y="4432"/>
                  </a:cubicBezTo>
                  <a:lnTo>
                    <a:pt x="12700" y="3797"/>
                  </a:lnTo>
                  <a:lnTo>
                    <a:pt x="15231" y="3797"/>
                  </a:lnTo>
                  <a:lnTo>
                    <a:pt x="15231" y="4432"/>
                  </a:lnTo>
                  <a:cubicBezTo>
                    <a:pt x="15231" y="5478"/>
                    <a:pt x="16078" y="6328"/>
                    <a:pt x="17128" y="6328"/>
                  </a:cubicBezTo>
                  <a:cubicBezTo>
                    <a:pt x="18178" y="6328"/>
                    <a:pt x="19028" y="5478"/>
                    <a:pt x="19028" y="4432"/>
                  </a:cubicBezTo>
                  <a:lnTo>
                    <a:pt x="19028" y="3797"/>
                  </a:lnTo>
                  <a:close/>
                  <a:moveTo>
                    <a:pt x="20334" y="8903"/>
                  </a:moveTo>
                  <a:lnTo>
                    <a:pt x="20334" y="19704"/>
                  </a:lnTo>
                  <a:cubicBezTo>
                    <a:pt x="20334" y="20052"/>
                    <a:pt x="20051" y="20335"/>
                    <a:pt x="19703" y="20335"/>
                  </a:cubicBezTo>
                  <a:lnTo>
                    <a:pt x="1900" y="20335"/>
                  </a:lnTo>
                  <a:cubicBezTo>
                    <a:pt x="1549" y="20335"/>
                    <a:pt x="1265" y="20052"/>
                    <a:pt x="1265" y="19704"/>
                  </a:cubicBezTo>
                  <a:lnTo>
                    <a:pt x="1265" y="8903"/>
                  </a:lnTo>
                  <a:close/>
                  <a:moveTo>
                    <a:pt x="4472" y="0"/>
                  </a:moveTo>
                  <a:cubicBezTo>
                    <a:pt x="3422" y="0"/>
                    <a:pt x="2575" y="851"/>
                    <a:pt x="2575" y="1900"/>
                  </a:cubicBezTo>
                  <a:lnTo>
                    <a:pt x="2575" y="2532"/>
                  </a:lnTo>
                  <a:lnTo>
                    <a:pt x="1900" y="2532"/>
                  </a:lnTo>
                  <a:cubicBezTo>
                    <a:pt x="851" y="2532"/>
                    <a:pt x="0" y="3381"/>
                    <a:pt x="0" y="4432"/>
                  </a:cubicBezTo>
                  <a:lnTo>
                    <a:pt x="0" y="19704"/>
                  </a:lnTo>
                  <a:cubicBezTo>
                    <a:pt x="0" y="20750"/>
                    <a:pt x="851" y="21600"/>
                    <a:pt x="1900" y="21600"/>
                  </a:cubicBezTo>
                  <a:lnTo>
                    <a:pt x="19703" y="21600"/>
                  </a:lnTo>
                  <a:cubicBezTo>
                    <a:pt x="20749" y="21600"/>
                    <a:pt x="21600" y="20750"/>
                    <a:pt x="21600" y="19704"/>
                  </a:cubicBezTo>
                  <a:lnTo>
                    <a:pt x="21600" y="4432"/>
                  </a:lnTo>
                  <a:cubicBezTo>
                    <a:pt x="21600" y="3381"/>
                    <a:pt x="20749" y="2532"/>
                    <a:pt x="19703" y="2532"/>
                  </a:cubicBezTo>
                  <a:lnTo>
                    <a:pt x="19028" y="2532"/>
                  </a:lnTo>
                  <a:lnTo>
                    <a:pt x="19028" y="1900"/>
                  </a:lnTo>
                  <a:cubicBezTo>
                    <a:pt x="19028" y="851"/>
                    <a:pt x="18178" y="0"/>
                    <a:pt x="17128" y="0"/>
                  </a:cubicBezTo>
                  <a:cubicBezTo>
                    <a:pt x="16078" y="0"/>
                    <a:pt x="15231" y="851"/>
                    <a:pt x="15231" y="1900"/>
                  </a:cubicBezTo>
                  <a:lnTo>
                    <a:pt x="15231" y="2532"/>
                  </a:lnTo>
                  <a:lnTo>
                    <a:pt x="12700" y="2532"/>
                  </a:lnTo>
                  <a:lnTo>
                    <a:pt x="12700" y="1900"/>
                  </a:lnTo>
                  <a:cubicBezTo>
                    <a:pt x="12700" y="851"/>
                    <a:pt x="11849" y="0"/>
                    <a:pt x="10799" y="0"/>
                  </a:cubicBezTo>
                  <a:cubicBezTo>
                    <a:pt x="9750" y="0"/>
                    <a:pt x="8903" y="851"/>
                    <a:pt x="8903" y="1900"/>
                  </a:cubicBezTo>
                  <a:lnTo>
                    <a:pt x="8903" y="2532"/>
                  </a:lnTo>
                  <a:lnTo>
                    <a:pt x="6372" y="2532"/>
                  </a:lnTo>
                  <a:lnTo>
                    <a:pt x="6372" y="1900"/>
                  </a:lnTo>
                  <a:cubicBezTo>
                    <a:pt x="6372" y="851"/>
                    <a:pt x="5522" y="0"/>
                    <a:pt x="447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" name="Google Shape;8017;p74"/>
            <p:cNvSpPr/>
            <p:nvPr/>
          </p:nvSpPr>
          <p:spPr>
            <a:xfrm>
              <a:off x="94751" y="374211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" name="Google Shape;8018;p74"/>
            <p:cNvSpPr/>
            <p:nvPr/>
          </p:nvSpPr>
          <p:spPr>
            <a:xfrm>
              <a:off x="327560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762"/>
                  </a:cubicBezTo>
                  <a:cubicBezTo>
                    <a:pt x="21600" y="4770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" name="Google Shape;8019;p74"/>
            <p:cNvSpPr/>
            <p:nvPr/>
          </p:nvSpPr>
          <p:spPr>
            <a:xfrm>
              <a:off x="560409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70"/>
                    <a:pt x="0" y="10762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" name="Google Shape;8020;p74"/>
            <p:cNvSpPr/>
            <p:nvPr/>
          </p:nvSpPr>
          <p:spPr>
            <a:xfrm>
              <a:off x="94751" y="513893"/>
              <a:ext cx="139580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" name="Google Shape;8021;p74"/>
            <p:cNvSpPr/>
            <p:nvPr/>
          </p:nvSpPr>
          <p:spPr>
            <a:xfrm>
              <a:off x="327560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8"/>
                    <a:pt x="21600" y="10771"/>
                  </a:cubicBezTo>
                  <a:cubicBezTo>
                    <a:pt x="21600" y="4785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" name="Google Shape;8022;p74"/>
            <p:cNvSpPr/>
            <p:nvPr/>
          </p:nvSpPr>
          <p:spPr>
            <a:xfrm>
              <a:off x="560409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85"/>
                    <a:pt x="0" y="10771"/>
                  </a:cubicBezTo>
                  <a:cubicBezTo>
                    <a:pt x="0" y="16758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" name="Google Shape;8023;p74"/>
            <p:cNvSpPr/>
            <p:nvPr/>
          </p:nvSpPr>
          <p:spPr>
            <a:xfrm>
              <a:off x="94751" y="655137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" name="Google Shape;8024;p74"/>
            <p:cNvSpPr/>
            <p:nvPr/>
          </p:nvSpPr>
          <p:spPr>
            <a:xfrm>
              <a:off x="327560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819"/>
                  </a:cubicBezTo>
                  <a:cubicBezTo>
                    <a:pt x="21600" y="4828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" name="Google Shape;8025;p74"/>
            <p:cNvSpPr/>
            <p:nvPr/>
          </p:nvSpPr>
          <p:spPr>
            <a:xfrm>
              <a:off x="560409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828"/>
                    <a:pt x="0" y="10819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7" name="الفصل ٨…"/>
          <p:cNvSpPr txBox="1"/>
          <p:nvPr/>
        </p:nvSpPr>
        <p:spPr>
          <a:xfrm>
            <a:off x="1778000" y="433313"/>
            <a:ext cx="2180015" cy="1738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٨</a:t>
            </a:r>
          </a:p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الدوال التربيعية </a:t>
            </a:r>
          </a:p>
        </p:txBody>
      </p:sp>
      <p:sp>
        <p:nvSpPr>
          <p:cNvPr id="48" name="Google Shape;13567;p109"/>
          <p:cNvSpPr/>
          <p:nvPr/>
        </p:nvSpPr>
        <p:spPr>
          <a:xfrm>
            <a:off x="20307723" y="6979966"/>
            <a:ext cx="3728069" cy="1"/>
          </a:xfrm>
          <a:prstGeom prst="line">
            <a:avLst/>
          </a:prstGeom>
          <a:ln w="12700" cap="rnd">
            <a:solidFill>
              <a:srgbClr val="FC8E60"/>
            </a:solidFill>
            <a:miter lim="11906"/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" name="موضوع الدرس : حل المعادلات التربيعية باستعمال القانون العام"/>
          <p:cNvSpPr txBox="1"/>
          <p:nvPr/>
        </p:nvSpPr>
        <p:spPr>
          <a:xfrm>
            <a:off x="3958014" y="582061"/>
            <a:ext cx="15229351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rtl="0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موضوع الدرس : </a:t>
            </a:r>
            <a:r>
              <a:rPr>
                <a:solidFill>
                  <a:srgbClr val="012F7B"/>
                </a:solidFill>
              </a:rPr>
              <a:t>حل المعادلات التربيعية باستعمال القانون العام </a:t>
            </a:r>
          </a:p>
        </p:txBody>
      </p:sp>
      <p:sp>
        <p:nvSpPr>
          <p:cNvPr id="50" name="🎯 احل معادلات تربيعية باستعمال القانون العام…"/>
          <p:cNvSpPr txBox="1"/>
          <p:nvPr/>
        </p:nvSpPr>
        <p:spPr>
          <a:xfrm>
            <a:off x="20303997" y="3653157"/>
            <a:ext cx="3360055" cy="316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احل معادلات تربيعية باستعمال القانون العام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استعمل المميز لتحديد عدد حلول معادلة تربيعية</a:t>
            </a:r>
          </a:p>
        </p:txBody>
      </p: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127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نص العنوان"/>
          <p:cNvSpPr txBox="1"/>
          <p:nvPr>
            <p:ph type="title"/>
          </p:nvPr>
        </p:nvSpPr>
        <p:spPr>
          <a:xfrm>
            <a:off x="6921957" y="4618866"/>
            <a:ext cx="7559201" cy="2244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92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0" name="مستوى النص الأول…"/>
          <p:cNvSpPr txBox="1"/>
          <p:nvPr>
            <p:ph type="body" sz="quarter" idx="1"/>
          </p:nvPr>
        </p:nvSpPr>
        <p:spPr>
          <a:xfrm>
            <a:off x="6921957" y="6570333"/>
            <a:ext cx="7559201" cy="197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914400" indent="-800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53" name="Google Shape;15;p3"/>
          <p:cNvGrpSpPr/>
          <p:nvPr/>
        </p:nvGrpSpPr>
        <p:grpSpPr>
          <a:xfrm>
            <a:off x="22184261" y="547472"/>
            <a:ext cx="1657303" cy="2356586"/>
            <a:chOff x="0" y="0"/>
            <a:chExt cx="1657302" cy="2356585"/>
          </a:xfrm>
        </p:grpSpPr>
        <p:sp>
          <p:nvSpPr>
            <p:cNvPr id="151" name="Google Shape;16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2" name="Google Shape;17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6" name="Google Shape;21;p3"/>
          <p:cNvGrpSpPr/>
          <p:nvPr/>
        </p:nvGrpSpPr>
        <p:grpSpPr>
          <a:xfrm>
            <a:off x="3228654" y="11164930"/>
            <a:ext cx="1657304" cy="2356587"/>
            <a:chOff x="0" y="0"/>
            <a:chExt cx="1657302" cy="2356585"/>
          </a:xfrm>
        </p:grpSpPr>
        <p:sp>
          <p:nvSpPr>
            <p:cNvPr id="154" name="Google Shape;22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5" name="Google Shape;23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9" name="Google Shape;24;p3"/>
          <p:cNvGrpSpPr/>
          <p:nvPr/>
        </p:nvGrpSpPr>
        <p:grpSpPr>
          <a:xfrm>
            <a:off x="1174814" y="8542333"/>
            <a:ext cx="2244667" cy="2018078"/>
            <a:chOff x="0" y="0"/>
            <a:chExt cx="2244666" cy="2018076"/>
          </a:xfrm>
        </p:grpSpPr>
        <p:sp>
          <p:nvSpPr>
            <p:cNvPr id="157" name="Google Shape;25;p3"/>
            <p:cNvSpPr/>
            <p:nvPr/>
          </p:nvSpPr>
          <p:spPr>
            <a:xfrm rot="18279324">
              <a:off x="677394" y="4700"/>
              <a:ext cx="877249" cy="210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8" name="Google Shape;26;p3"/>
            <p:cNvSpPr/>
            <p:nvPr/>
          </p:nvSpPr>
          <p:spPr>
            <a:xfrm rot="18279324">
              <a:off x="689257" y="-93233"/>
              <a:ext cx="878226" cy="210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0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21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نص العنوان"/>
          <p:cNvSpPr txBox="1"/>
          <p:nvPr>
            <p:ph type="title"/>
          </p:nvPr>
        </p:nvSpPr>
        <p:spPr>
          <a:xfrm>
            <a:off x="3315423" y="5433759"/>
            <a:ext cx="8208001" cy="28456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68" name="مستوى النص الأول…"/>
          <p:cNvSpPr txBox="1"/>
          <p:nvPr>
            <p:ph type="body" sz="quarter" idx="1"/>
          </p:nvPr>
        </p:nvSpPr>
        <p:spPr>
          <a:xfrm>
            <a:off x="13155066" y="4966333"/>
            <a:ext cx="8412802" cy="3783201"/>
          </a:xfrm>
          <a:prstGeom prst="rect">
            <a:avLst/>
          </a:prstGeom>
        </p:spPr>
        <p:txBody>
          <a:bodyPr lIns="0" tIns="0" rIns="0" bIns="0"/>
          <a:lstStyle>
            <a:lvl1pPr marL="914400" indent="-8001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7" name="Google Shape;708;p44"/>
          <p:cNvGrpSpPr/>
          <p:nvPr/>
        </p:nvGrpSpPr>
        <p:grpSpPr>
          <a:xfrm>
            <a:off x="17905412" y="113815"/>
            <a:ext cx="1492418" cy="1932766"/>
            <a:chOff x="0" y="0"/>
            <a:chExt cx="1492416" cy="1932765"/>
          </a:xfrm>
        </p:grpSpPr>
        <p:grpSp>
          <p:nvGrpSpPr>
            <p:cNvPr id="172" name="Google Shape;709;p44"/>
            <p:cNvGrpSpPr/>
            <p:nvPr/>
          </p:nvGrpSpPr>
          <p:grpSpPr>
            <a:xfrm>
              <a:off x="-1" y="77413"/>
              <a:ext cx="1448908" cy="1855353"/>
              <a:chOff x="0" y="0"/>
              <a:chExt cx="1448906" cy="1855351"/>
            </a:xfrm>
          </p:grpSpPr>
          <p:sp>
            <p:nvSpPr>
              <p:cNvPr id="169" name="Google Shape;710;p44"/>
              <p:cNvSpPr/>
              <p:nvPr/>
            </p:nvSpPr>
            <p:spPr>
              <a:xfrm rot="1760281">
                <a:off x="289753" y="122543"/>
                <a:ext cx="869401" cy="1410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0" name="Google Shape;711;p44"/>
              <p:cNvSpPr/>
              <p:nvPr/>
            </p:nvSpPr>
            <p:spPr>
              <a:xfrm rot="1760281">
                <a:off x="365586" y="1365276"/>
                <a:ext cx="531071" cy="38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1" name="Google Shape;712;p44"/>
              <p:cNvSpPr/>
              <p:nvPr/>
            </p:nvSpPr>
            <p:spPr>
              <a:xfrm rot="1760281">
                <a:off x="429393" y="645895"/>
                <a:ext cx="708718" cy="82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0" y="8108"/>
                    </a:lnTo>
                    <a:cubicBezTo>
                      <a:pt x="600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6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76" name="Google Shape;713;p44"/>
            <p:cNvGrpSpPr/>
            <p:nvPr/>
          </p:nvGrpSpPr>
          <p:grpSpPr>
            <a:xfrm>
              <a:off x="43509" y="-1"/>
              <a:ext cx="1448908" cy="1855353"/>
              <a:chOff x="0" y="0"/>
              <a:chExt cx="1448906" cy="1855351"/>
            </a:xfrm>
          </p:grpSpPr>
          <p:sp>
            <p:nvSpPr>
              <p:cNvPr id="173" name="Google Shape;714;p44"/>
              <p:cNvSpPr/>
              <p:nvPr/>
            </p:nvSpPr>
            <p:spPr>
              <a:xfrm rot="1760281">
                <a:off x="289753" y="122543"/>
                <a:ext cx="869401" cy="1410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4" name="Google Shape;715;p44"/>
              <p:cNvSpPr/>
              <p:nvPr/>
            </p:nvSpPr>
            <p:spPr>
              <a:xfrm rot="1760281">
                <a:off x="365586" y="1365276"/>
                <a:ext cx="531071" cy="38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5" name="Google Shape;716;p44"/>
              <p:cNvSpPr/>
              <p:nvPr/>
            </p:nvSpPr>
            <p:spPr>
              <a:xfrm rot="1760281">
                <a:off x="429393" y="645895"/>
                <a:ext cx="708718" cy="82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0" y="8108"/>
                    </a:lnTo>
                    <a:cubicBezTo>
                      <a:pt x="600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6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86" name="Google Shape;717;p44"/>
          <p:cNvGrpSpPr/>
          <p:nvPr/>
        </p:nvGrpSpPr>
        <p:grpSpPr>
          <a:xfrm>
            <a:off x="16770608" y="666867"/>
            <a:ext cx="1234681" cy="1379714"/>
            <a:chOff x="0" y="0"/>
            <a:chExt cx="1234679" cy="1379713"/>
          </a:xfrm>
        </p:grpSpPr>
        <p:grpSp>
          <p:nvGrpSpPr>
            <p:cNvPr id="181" name="Google Shape;718;p44"/>
            <p:cNvGrpSpPr/>
            <p:nvPr/>
          </p:nvGrpSpPr>
          <p:grpSpPr>
            <a:xfrm>
              <a:off x="0" y="37728"/>
              <a:ext cx="1196952" cy="1341986"/>
              <a:chOff x="0" y="0"/>
              <a:chExt cx="1196951" cy="1341985"/>
            </a:xfrm>
          </p:grpSpPr>
          <p:sp>
            <p:nvSpPr>
              <p:cNvPr id="178" name="Google Shape;719;p44"/>
              <p:cNvSpPr/>
              <p:nvPr/>
            </p:nvSpPr>
            <p:spPr>
              <a:xfrm rot="2700000">
                <a:off x="275684" y="74894"/>
                <a:ext cx="645584" cy="1047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9" name="Google Shape;720;p44"/>
              <p:cNvSpPr/>
              <p:nvPr/>
            </p:nvSpPr>
            <p:spPr>
              <a:xfrm rot="2700000">
                <a:off x="188289" y="958794"/>
                <a:ext cx="394353" cy="28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0" name="Google Shape;721;p44"/>
              <p:cNvSpPr/>
              <p:nvPr/>
            </p:nvSpPr>
            <p:spPr>
              <a:xfrm rot="2700000">
                <a:off x="331905" y="469066"/>
                <a:ext cx="526266" cy="60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6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1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5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85" name="Google Shape;722;p44"/>
            <p:cNvGrpSpPr/>
            <p:nvPr/>
          </p:nvGrpSpPr>
          <p:grpSpPr>
            <a:xfrm>
              <a:off x="37728" y="-1"/>
              <a:ext cx="1196952" cy="1341987"/>
              <a:chOff x="0" y="0"/>
              <a:chExt cx="1196951" cy="1341985"/>
            </a:xfrm>
          </p:grpSpPr>
          <p:sp>
            <p:nvSpPr>
              <p:cNvPr id="182" name="Google Shape;723;p44"/>
              <p:cNvSpPr/>
              <p:nvPr/>
            </p:nvSpPr>
            <p:spPr>
              <a:xfrm rot="2700000">
                <a:off x="275684" y="74894"/>
                <a:ext cx="645584" cy="1047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3" name="Google Shape;724;p44"/>
              <p:cNvSpPr/>
              <p:nvPr/>
            </p:nvSpPr>
            <p:spPr>
              <a:xfrm rot="2700000">
                <a:off x="188289" y="958794"/>
                <a:ext cx="394353" cy="28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4" name="Google Shape;725;p44"/>
              <p:cNvSpPr/>
              <p:nvPr/>
            </p:nvSpPr>
            <p:spPr>
              <a:xfrm rot="2700000">
                <a:off x="331905" y="469066"/>
                <a:ext cx="526266" cy="60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6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1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5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95" name="Google Shape;726;p44"/>
          <p:cNvGrpSpPr/>
          <p:nvPr/>
        </p:nvGrpSpPr>
        <p:grpSpPr>
          <a:xfrm>
            <a:off x="11612255" y="10913694"/>
            <a:ext cx="2297174" cy="1959629"/>
            <a:chOff x="0" y="0"/>
            <a:chExt cx="2297172" cy="1959628"/>
          </a:xfrm>
        </p:grpSpPr>
        <p:grpSp>
          <p:nvGrpSpPr>
            <p:cNvPr id="190" name="Google Shape;727;p44"/>
            <p:cNvGrpSpPr/>
            <p:nvPr/>
          </p:nvGrpSpPr>
          <p:grpSpPr>
            <a:xfrm>
              <a:off x="82254" y="68376"/>
              <a:ext cx="2214919" cy="1891253"/>
              <a:chOff x="0" y="0"/>
              <a:chExt cx="2214917" cy="1891251"/>
            </a:xfrm>
          </p:grpSpPr>
          <p:sp>
            <p:nvSpPr>
              <p:cNvPr id="187" name="Google Shape;728;p44"/>
              <p:cNvSpPr/>
              <p:nvPr/>
            </p:nvSpPr>
            <p:spPr>
              <a:xfrm rot="18584167">
                <a:off x="464280" y="96244"/>
                <a:ext cx="1047226" cy="169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8" name="Google Shape;729;p44"/>
              <p:cNvSpPr/>
              <p:nvPr/>
            </p:nvSpPr>
            <p:spPr>
              <a:xfrm rot="18584167">
                <a:off x="1512470" y="983215"/>
                <a:ext cx="639694" cy="463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9" name="Google Shape;730;p44"/>
              <p:cNvSpPr/>
              <p:nvPr/>
            </p:nvSpPr>
            <p:spPr>
              <a:xfrm rot="18584167">
                <a:off x="844887" y="430621"/>
                <a:ext cx="853677" cy="98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0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0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94" name="Google Shape;731;p44"/>
            <p:cNvGrpSpPr/>
            <p:nvPr/>
          </p:nvGrpSpPr>
          <p:grpSpPr>
            <a:xfrm>
              <a:off x="0" y="0"/>
              <a:ext cx="2214918" cy="1891252"/>
              <a:chOff x="0" y="0"/>
              <a:chExt cx="2214917" cy="1891251"/>
            </a:xfrm>
          </p:grpSpPr>
          <p:sp>
            <p:nvSpPr>
              <p:cNvPr id="191" name="Google Shape;732;p44"/>
              <p:cNvSpPr/>
              <p:nvPr/>
            </p:nvSpPr>
            <p:spPr>
              <a:xfrm rot="18584167">
                <a:off x="464280" y="96244"/>
                <a:ext cx="1047226" cy="169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2" name="Google Shape;733;p44"/>
              <p:cNvSpPr/>
              <p:nvPr/>
            </p:nvSpPr>
            <p:spPr>
              <a:xfrm rot="18584167">
                <a:off x="1512470" y="983215"/>
                <a:ext cx="639694" cy="463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3" name="Google Shape;734;p44"/>
              <p:cNvSpPr/>
              <p:nvPr/>
            </p:nvSpPr>
            <p:spPr>
              <a:xfrm rot="18584167">
                <a:off x="844887" y="430621"/>
                <a:ext cx="853677" cy="98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0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0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9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59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موضوع الدرس : حل المعادلات التربيعية باستعمال القانون العام"/>
          <p:cNvSpPr txBox="1"/>
          <p:nvPr/>
        </p:nvSpPr>
        <p:spPr>
          <a:xfrm>
            <a:off x="4502666" y="526058"/>
            <a:ext cx="15907514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rtl="0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موضوع الدرس : </a:t>
            </a:r>
            <a:r>
              <a:rPr>
                <a:solidFill>
                  <a:srgbClr val="012F7B"/>
                </a:solidFill>
              </a:rPr>
              <a:t>حل المعادلات التربيعية باستعمال القانون العام </a:t>
            </a:r>
          </a:p>
        </p:txBody>
      </p:sp>
      <p:sp>
        <p:nvSpPr>
          <p:cNvPr id="68" name="🎯 احل معادلات تربيعية باستعمال القانون العام…"/>
          <p:cNvSpPr txBox="1"/>
          <p:nvPr/>
        </p:nvSpPr>
        <p:spPr>
          <a:xfrm>
            <a:off x="17730911" y="3835860"/>
            <a:ext cx="5753560" cy="214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احل معادلات تربيعية باستعمال القانون العام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استعمل المميز لتحديد عدد حلول معادلة تربيعية</a:t>
            </a:r>
          </a:p>
        </p:txBody>
      </p:sp>
      <p:sp>
        <p:nvSpPr>
          <p:cNvPr id="69" name="صفحة…"/>
          <p:cNvSpPr txBox="1"/>
          <p:nvPr/>
        </p:nvSpPr>
        <p:spPr>
          <a:xfrm>
            <a:off x="16205449" y="11246991"/>
            <a:ext cx="4826771" cy="1101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٣٤</a:t>
            </a:r>
          </a:p>
        </p:txBody>
      </p:sp>
      <p:sp>
        <p:nvSpPr>
          <p:cNvPr id="70" name="مستطيل"/>
          <p:cNvSpPr/>
          <p:nvPr/>
        </p:nvSpPr>
        <p:spPr>
          <a:xfrm>
            <a:off x="12672898" y="2727682"/>
            <a:ext cx="4095667" cy="971940"/>
          </a:xfrm>
          <a:prstGeom prst="rect">
            <a:avLst/>
          </a:prstGeom>
          <a:solidFill>
            <a:srgbClr val="AFECE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9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4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0.png"/><Relationship Id="rId4" Type="http://schemas.openxmlformats.org/officeDocument/2006/relationships/image" Target="../media/image19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2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4.png"/><Relationship Id="rId4" Type="http://schemas.openxmlformats.org/officeDocument/2006/relationships/image" Target="../media/image30.png"/><Relationship Id="rId5" Type="http://schemas.openxmlformats.org/officeDocument/2006/relationships/image" Target="../media/image19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30.png"/><Relationship Id="rId4" Type="http://schemas.openxmlformats.org/officeDocument/2006/relationships/image" Target="../media/image19.png"/><Relationship Id="rId5" Type="http://schemas.openxmlformats.org/officeDocument/2006/relationships/image" Target="../media/image3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4.png"/><Relationship Id="rId4" Type="http://schemas.openxmlformats.org/officeDocument/2006/relationships/image" Target="../media/image30.png"/><Relationship Id="rId5" Type="http://schemas.openxmlformats.org/officeDocument/2006/relationships/image" Target="../media/image1.gif"/><Relationship Id="rId6" Type="http://schemas.openxmlformats.org/officeDocument/2006/relationships/image" Target="../media/image36.png"/><Relationship Id="rId7" Type="http://schemas.openxmlformats.org/officeDocument/2006/relationships/image" Target="../media/image27.png"/><Relationship Id="rId8" Type="http://schemas.openxmlformats.org/officeDocument/2006/relationships/image" Target="../media/image21.png"/><Relationship Id="rId9" Type="http://schemas.openxmlformats.org/officeDocument/2006/relationships/image" Target="../media/image3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9.png"/><Relationship Id="rId4" Type="http://schemas.openxmlformats.org/officeDocument/2006/relationships/image" Target="../media/image30.png"/><Relationship Id="rId5" Type="http://schemas.openxmlformats.org/officeDocument/2006/relationships/image" Target="../media/image3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0.png"/><Relationship Id="rId4" Type="http://schemas.openxmlformats.org/officeDocument/2006/relationships/image" Target="../media/image1.gif"/><Relationship Id="rId5" Type="http://schemas.openxmlformats.org/officeDocument/2006/relationships/image" Target="../media/image39.png"/><Relationship Id="rId6" Type="http://schemas.openxmlformats.org/officeDocument/2006/relationships/image" Target="../media/image3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0.png"/><Relationship Id="rId4" Type="http://schemas.openxmlformats.org/officeDocument/2006/relationships/image" Target="../media/image1.gif"/><Relationship Id="rId5" Type="http://schemas.openxmlformats.org/officeDocument/2006/relationships/image" Target="../media/image48.png"/><Relationship Id="rId6" Type="http://schemas.openxmlformats.org/officeDocument/2006/relationships/image" Target="../media/image3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Relationship Id="rId3" Type="http://schemas.openxmlformats.org/officeDocument/2006/relationships/image" Target="../media/image4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21.jpeg"/><Relationship Id="rId4" Type="http://schemas.openxmlformats.org/officeDocument/2006/relationships/image" Target="../media/image19.png"/><Relationship Id="rId5" Type="http://schemas.openxmlformats.org/officeDocument/2006/relationships/image" Target="../media/image1.g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51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Relationship Id="rId12" Type="http://schemas.openxmlformats.org/officeDocument/2006/relationships/image" Target="../media/image22.jpeg"/><Relationship Id="rId13" Type="http://schemas.openxmlformats.org/officeDocument/2006/relationships/image" Target="../media/image63.png"/><Relationship Id="rId14" Type="http://schemas.openxmlformats.org/officeDocument/2006/relationships/image" Target="../media/image6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s://linktr.ee/Refa2" TargetMode="External"/><Relationship Id="rId3" Type="http://schemas.openxmlformats.org/officeDocument/2006/relationships/hyperlink" Target="https://t.me/hasna_math" TargetMode="External"/><Relationship Id="rId4" Type="http://schemas.openxmlformats.org/officeDocument/2006/relationships/image" Target="../media/image6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3" Type="http://schemas.openxmlformats.org/officeDocument/2006/relationships/image" Target="../media/image13.jpeg"/><Relationship Id="rId4" Type="http://schemas.openxmlformats.org/officeDocument/2006/relationships/image" Target="../media/image1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4.jpeg"/><Relationship Id="rId5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Relationship Id="rId3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9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Relationship Id="rId3" Type="http://schemas.openxmlformats.org/officeDocument/2006/relationships/image" Target="../media/image19.jpeg"/><Relationship Id="rId4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516;p53"/>
          <p:cNvSpPr/>
          <p:nvPr/>
        </p:nvSpPr>
        <p:spPr>
          <a:xfrm>
            <a:off x="10440709" y="4532488"/>
            <a:ext cx="11108589" cy="4278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" y="3339"/>
                </a:moveTo>
                <a:cubicBezTo>
                  <a:pt x="386" y="3341"/>
                  <a:pt x="387" y="3341"/>
                  <a:pt x="388" y="3343"/>
                </a:cubicBezTo>
                <a:cubicBezTo>
                  <a:pt x="387" y="3341"/>
                  <a:pt x="386" y="3341"/>
                  <a:pt x="385" y="3339"/>
                </a:cubicBezTo>
                <a:close/>
                <a:moveTo>
                  <a:pt x="3331" y="0"/>
                </a:moveTo>
                <a:cubicBezTo>
                  <a:pt x="2559" y="0"/>
                  <a:pt x="1790" y="330"/>
                  <a:pt x="1020" y="1071"/>
                </a:cubicBezTo>
                <a:cubicBezTo>
                  <a:pt x="1059" y="1071"/>
                  <a:pt x="1107" y="1135"/>
                  <a:pt x="1155" y="1265"/>
                </a:cubicBezTo>
                <a:cubicBezTo>
                  <a:pt x="1069" y="1395"/>
                  <a:pt x="972" y="1460"/>
                  <a:pt x="886" y="1524"/>
                </a:cubicBezTo>
                <a:cubicBezTo>
                  <a:pt x="818" y="1524"/>
                  <a:pt x="693" y="2173"/>
                  <a:pt x="635" y="2431"/>
                </a:cubicBezTo>
                <a:cubicBezTo>
                  <a:pt x="598" y="2558"/>
                  <a:pt x="454" y="3343"/>
                  <a:pt x="392" y="3343"/>
                </a:cubicBezTo>
                <a:cubicBezTo>
                  <a:pt x="391" y="3343"/>
                  <a:pt x="389" y="3343"/>
                  <a:pt x="388" y="3343"/>
                </a:cubicBezTo>
                <a:cubicBezTo>
                  <a:pt x="541" y="3471"/>
                  <a:pt x="694" y="3535"/>
                  <a:pt x="837" y="3730"/>
                </a:cubicBezTo>
                <a:lnTo>
                  <a:pt x="491" y="3730"/>
                </a:lnTo>
                <a:cubicBezTo>
                  <a:pt x="472" y="3730"/>
                  <a:pt x="337" y="5415"/>
                  <a:pt x="328" y="5479"/>
                </a:cubicBezTo>
                <a:cubicBezTo>
                  <a:pt x="328" y="5479"/>
                  <a:pt x="279" y="6062"/>
                  <a:pt x="241" y="6581"/>
                </a:cubicBezTo>
                <a:cubicBezTo>
                  <a:pt x="183" y="6581"/>
                  <a:pt x="116" y="6581"/>
                  <a:pt x="68" y="6452"/>
                </a:cubicBezTo>
                <a:cubicBezTo>
                  <a:pt x="48" y="6452"/>
                  <a:pt x="10" y="10990"/>
                  <a:pt x="0" y="10990"/>
                </a:cubicBezTo>
                <a:lnTo>
                  <a:pt x="48" y="10990"/>
                </a:lnTo>
                <a:cubicBezTo>
                  <a:pt x="68" y="11638"/>
                  <a:pt x="106" y="12481"/>
                  <a:pt x="106" y="12481"/>
                </a:cubicBezTo>
                <a:cubicBezTo>
                  <a:pt x="106" y="12481"/>
                  <a:pt x="183" y="14555"/>
                  <a:pt x="202" y="14685"/>
                </a:cubicBezTo>
                <a:cubicBezTo>
                  <a:pt x="645" y="14815"/>
                  <a:pt x="1097" y="15010"/>
                  <a:pt x="1540" y="15074"/>
                </a:cubicBezTo>
                <a:cubicBezTo>
                  <a:pt x="1531" y="15138"/>
                  <a:pt x="1521" y="15332"/>
                  <a:pt x="1521" y="15332"/>
                </a:cubicBezTo>
                <a:cubicBezTo>
                  <a:pt x="1877" y="15462"/>
                  <a:pt x="2243" y="15529"/>
                  <a:pt x="2599" y="15723"/>
                </a:cubicBezTo>
                <a:cubicBezTo>
                  <a:pt x="2262" y="15851"/>
                  <a:pt x="1915" y="16112"/>
                  <a:pt x="1579" y="16370"/>
                </a:cubicBezTo>
                <a:cubicBezTo>
                  <a:pt x="1531" y="16370"/>
                  <a:pt x="1473" y="16630"/>
                  <a:pt x="1406" y="16759"/>
                </a:cubicBezTo>
                <a:cubicBezTo>
                  <a:pt x="1107" y="16953"/>
                  <a:pt x="809" y="17147"/>
                  <a:pt x="501" y="17408"/>
                </a:cubicBezTo>
                <a:cubicBezTo>
                  <a:pt x="578" y="17408"/>
                  <a:pt x="693" y="17797"/>
                  <a:pt x="770" y="17991"/>
                </a:cubicBezTo>
                <a:cubicBezTo>
                  <a:pt x="857" y="18121"/>
                  <a:pt x="953" y="18380"/>
                  <a:pt x="1030" y="18574"/>
                </a:cubicBezTo>
                <a:cubicBezTo>
                  <a:pt x="1879" y="20175"/>
                  <a:pt x="2742" y="21019"/>
                  <a:pt x="3601" y="21019"/>
                </a:cubicBezTo>
                <a:cubicBezTo>
                  <a:pt x="3716" y="21019"/>
                  <a:pt x="3832" y="21003"/>
                  <a:pt x="3947" y="20974"/>
                </a:cubicBezTo>
                <a:cubicBezTo>
                  <a:pt x="5015" y="21233"/>
                  <a:pt x="6083" y="21363"/>
                  <a:pt x="7162" y="21491"/>
                </a:cubicBezTo>
                <a:cubicBezTo>
                  <a:pt x="8205" y="21567"/>
                  <a:pt x="9251" y="21600"/>
                  <a:pt x="10297" y="21600"/>
                </a:cubicBezTo>
                <a:cubicBezTo>
                  <a:pt x="11037" y="21600"/>
                  <a:pt x="11776" y="21584"/>
                  <a:pt x="12513" y="21557"/>
                </a:cubicBezTo>
                <a:cubicBezTo>
                  <a:pt x="15160" y="21491"/>
                  <a:pt x="17807" y="21038"/>
                  <a:pt x="20454" y="20519"/>
                </a:cubicBezTo>
                <a:cubicBezTo>
                  <a:pt x="20531" y="20519"/>
                  <a:pt x="20589" y="20195"/>
                  <a:pt x="20618" y="19742"/>
                </a:cubicBezTo>
                <a:lnTo>
                  <a:pt x="20714" y="19742"/>
                </a:lnTo>
                <a:cubicBezTo>
                  <a:pt x="20737" y="19742"/>
                  <a:pt x="20759" y="19742"/>
                  <a:pt x="20782" y="19742"/>
                </a:cubicBezTo>
                <a:cubicBezTo>
                  <a:pt x="20974" y="19742"/>
                  <a:pt x="21168" y="19639"/>
                  <a:pt x="21176" y="17666"/>
                </a:cubicBezTo>
                <a:cubicBezTo>
                  <a:pt x="21176" y="17019"/>
                  <a:pt x="21148" y="16500"/>
                  <a:pt x="21119" y="16112"/>
                </a:cubicBezTo>
                <a:cubicBezTo>
                  <a:pt x="21292" y="16045"/>
                  <a:pt x="21504" y="15851"/>
                  <a:pt x="21513" y="13908"/>
                </a:cubicBezTo>
                <a:cubicBezTo>
                  <a:pt x="21513" y="12740"/>
                  <a:pt x="21436" y="12157"/>
                  <a:pt x="21330" y="11832"/>
                </a:cubicBezTo>
                <a:cubicBezTo>
                  <a:pt x="21475" y="11507"/>
                  <a:pt x="21600" y="10990"/>
                  <a:pt x="21600" y="9498"/>
                </a:cubicBezTo>
                <a:cubicBezTo>
                  <a:pt x="21600" y="7294"/>
                  <a:pt x="21321" y="7230"/>
                  <a:pt x="21119" y="7230"/>
                </a:cubicBezTo>
                <a:cubicBezTo>
                  <a:pt x="20974" y="7230"/>
                  <a:pt x="20840" y="7294"/>
                  <a:pt x="20695" y="7294"/>
                </a:cubicBezTo>
                <a:cubicBezTo>
                  <a:pt x="20772" y="6969"/>
                  <a:pt x="20801" y="6386"/>
                  <a:pt x="20801" y="5479"/>
                </a:cubicBezTo>
                <a:cubicBezTo>
                  <a:pt x="20801" y="5284"/>
                  <a:pt x="20791" y="5026"/>
                  <a:pt x="20791" y="4765"/>
                </a:cubicBezTo>
                <a:cubicBezTo>
                  <a:pt x="20984" y="4701"/>
                  <a:pt x="21186" y="4313"/>
                  <a:pt x="21176" y="2367"/>
                </a:cubicBezTo>
                <a:cubicBezTo>
                  <a:pt x="21167" y="227"/>
                  <a:pt x="20946" y="227"/>
                  <a:pt x="20743" y="227"/>
                </a:cubicBezTo>
                <a:cubicBezTo>
                  <a:pt x="17860" y="793"/>
                  <a:pt x="14969" y="1160"/>
                  <a:pt x="12084" y="1160"/>
                </a:cubicBezTo>
                <a:cubicBezTo>
                  <a:pt x="11656" y="1160"/>
                  <a:pt x="11228" y="1152"/>
                  <a:pt x="10800" y="1135"/>
                </a:cubicBezTo>
                <a:cubicBezTo>
                  <a:pt x="9395" y="1071"/>
                  <a:pt x="7989" y="877"/>
                  <a:pt x="6584" y="616"/>
                </a:cubicBezTo>
                <a:cubicBezTo>
                  <a:pt x="5872" y="552"/>
                  <a:pt x="5159" y="422"/>
                  <a:pt x="4466" y="227"/>
                </a:cubicBezTo>
                <a:cubicBezTo>
                  <a:pt x="4087" y="80"/>
                  <a:pt x="3709" y="0"/>
                  <a:pt x="3331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6" name="٨- ٤…"/>
          <p:cNvSpPr txBox="1"/>
          <p:nvPr/>
        </p:nvSpPr>
        <p:spPr>
          <a:xfrm>
            <a:off x="12616068" y="5083874"/>
            <a:ext cx="7448034" cy="3175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6000">
                <a:solidFill>
                  <a:srgbClr val="008CB4"/>
                </a:solidFill>
              </a:defRPr>
            </a:pPr>
            <a:r>
              <a:t>٨- ٤</a:t>
            </a:r>
          </a:p>
          <a:p>
            <a:pPr rtl="0">
              <a:defRPr sz="6000">
                <a:solidFill>
                  <a:srgbClr val="008CB4"/>
                </a:solidFill>
              </a:defRPr>
            </a:pPr>
            <a:r>
              <a:t>حل المعادلات التربيعية </a:t>
            </a:r>
          </a:p>
          <a:p>
            <a:pPr rtl="0">
              <a:defRPr sz="6000">
                <a:solidFill>
                  <a:srgbClr val="008CB4"/>
                </a:solidFill>
              </a:defRPr>
            </a:pPr>
            <a:r>
              <a:t>باستعمال القانون العام </a:t>
            </a:r>
          </a:p>
        </p:txBody>
      </p:sp>
      <p:sp>
        <p:nvSpPr>
          <p:cNvPr id="207" name="الفصل الدراسي الثالث"/>
          <p:cNvSpPr txBox="1"/>
          <p:nvPr/>
        </p:nvSpPr>
        <p:spPr>
          <a:xfrm rot="1011081">
            <a:off x="5832981" y="9374389"/>
            <a:ext cx="4349597" cy="3122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الفصل الدراسي الثالث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4600;p60"/>
          <p:cNvGrpSpPr/>
          <p:nvPr/>
        </p:nvGrpSpPr>
        <p:grpSpPr>
          <a:xfrm rot="1859454">
            <a:off x="1912473" y="11430609"/>
            <a:ext cx="3704164" cy="2694742"/>
            <a:chOff x="0" y="0"/>
            <a:chExt cx="3704162" cy="2694740"/>
          </a:xfrm>
        </p:grpSpPr>
        <p:sp>
          <p:nvSpPr>
            <p:cNvPr id="547" name="Google Shape;4601;p60"/>
            <p:cNvSpPr/>
            <p:nvPr/>
          </p:nvSpPr>
          <p:spPr>
            <a:xfrm flipH="1" rot="18398503">
              <a:off x="528631" y="-43320"/>
              <a:ext cx="741311" cy="169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8" name="Google Shape;4602;p60"/>
            <p:cNvSpPr/>
            <p:nvPr/>
          </p:nvSpPr>
          <p:spPr>
            <a:xfrm flipH="1" rot="18398503">
              <a:off x="2230634" y="838929"/>
              <a:ext cx="289026" cy="30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9" name="Google Shape;4603;p60"/>
            <p:cNvSpPr/>
            <p:nvPr/>
          </p:nvSpPr>
          <p:spPr>
            <a:xfrm flipH="1" rot="18398503">
              <a:off x="767776" y="220302"/>
              <a:ext cx="289096" cy="51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50" name="Google Shape;4604;p60"/>
            <p:cNvSpPr/>
            <p:nvPr/>
          </p:nvSpPr>
          <p:spPr>
            <a:xfrm flipH="1" rot="18398503">
              <a:off x="1258403" y="295869"/>
              <a:ext cx="299370" cy="67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51" name="Google Shape;4605;p60"/>
            <p:cNvSpPr/>
            <p:nvPr/>
          </p:nvSpPr>
          <p:spPr>
            <a:xfrm flipH="1" rot="18398503">
              <a:off x="1798002" y="425591"/>
              <a:ext cx="194934" cy="640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52" name="Google Shape;4606;p60"/>
            <p:cNvSpPr/>
            <p:nvPr/>
          </p:nvSpPr>
          <p:spPr>
            <a:xfrm flipH="1" rot="18398503">
              <a:off x="1681035" y="1496039"/>
              <a:ext cx="523012" cy="15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53" name="Google Shape;4607;p60"/>
            <p:cNvSpPr/>
            <p:nvPr/>
          </p:nvSpPr>
          <p:spPr>
            <a:xfrm flipH="1" rot="18398503">
              <a:off x="1489739" y="508890"/>
              <a:ext cx="1870032" cy="1798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54" name="Google Shape;4608;p60"/>
            <p:cNvSpPr/>
            <p:nvPr/>
          </p:nvSpPr>
          <p:spPr>
            <a:xfrm flipH="1" rot="18398503">
              <a:off x="2058671" y="1372670"/>
              <a:ext cx="736579" cy="1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56" name="نجمة نجمة" descr="نجمة نجمة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59484" y="2190417"/>
            <a:ext cx="9002956" cy="658675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559" name="تجميع"/>
          <p:cNvGrpSpPr/>
          <p:nvPr/>
        </p:nvGrpSpPr>
        <p:grpSpPr>
          <a:xfrm>
            <a:off x="10744833" y="4636246"/>
            <a:ext cx="2894345" cy="2221758"/>
            <a:chOff x="0" y="0"/>
            <a:chExt cx="2894343" cy="2221756"/>
          </a:xfrm>
        </p:grpSpPr>
        <p:pic>
          <p:nvPicPr>
            <p:cNvPr id="557" name="IMG_9213.png" descr="IMG_921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2517" t="28815" r="33623" b="68762"/>
            <a:stretch>
              <a:fillRect/>
            </a:stretch>
          </p:blipFill>
          <p:spPr>
            <a:xfrm>
              <a:off x="31750" y="0"/>
              <a:ext cx="2830782" cy="13326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8" name="IMG_9220.png" descr="IMG_922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4108" t="65237" r="36785" b="31165"/>
            <a:stretch>
              <a:fillRect/>
            </a:stretch>
          </p:blipFill>
          <p:spPr>
            <a:xfrm>
              <a:off x="0" y="1364456"/>
              <a:ext cx="2894344" cy="857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0" name="Google Shape;14548;p118"/>
          <p:cNvSpPr/>
          <p:nvPr/>
        </p:nvSpPr>
        <p:spPr>
          <a:xfrm>
            <a:off x="7826762" y="6949322"/>
            <a:ext cx="2903784" cy="1042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633" y="21600"/>
                </a:moveTo>
                <a:cubicBezTo>
                  <a:pt x="8027" y="21563"/>
                  <a:pt x="6422" y="21563"/>
                  <a:pt x="4817" y="21563"/>
                </a:cubicBezTo>
                <a:cubicBezTo>
                  <a:pt x="3212" y="21563"/>
                  <a:pt x="1606" y="21563"/>
                  <a:pt x="0" y="21526"/>
                </a:cubicBezTo>
                <a:cubicBezTo>
                  <a:pt x="909" y="13567"/>
                  <a:pt x="2660" y="6284"/>
                  <a:pt x="5059" y="203"/>
                </a:cubicBezTo>
                <a:cubicBezTo>
                  <a:pt x="5385" y="2002"/>
                  <a:pt x="6098" y="4106"/>
                  <a:pt x="6422" y="5909"/>
                </a:cubicBezTo>
                <a:cubicBezTo>
                  <a:pt x="10533" y="2036"/>
                  <a:pt x="14916" y="0"/>
                  <a:pt x="19355" y="0"/>
                </a:cubicBezTo>
                <a:cubicBezTo>
                  <a:pt x="19994" y="0"/>
                  <a:pt x="20634" y="41"/>
                  <a:pt x="21276" y="125"/>
                </a:cubicBezTo>
                <a:cubicBezTo>
                  <a:pt x="21406" y="1553"/>
                  <a:pt x="21470" y="2678"/>
                  <a:pt x="21600" y="4032"/>
                </a:cubicBezTo>
                <a:cubicBezTo>
                  <a:pt x="16962" y="6432"/>
                  <a:pt x="12520" y="10640"/>
                  <a:pt x="8497" y="16495"/>
                </a:cubicBezTo>
                <a:cubicBezTo>
                  <a:pt x="8886" y="18223"/>
                  <a:pt x="9244" y="19875"/>
                  <a:pt x="9633" y="2160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8CB4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61" name="Google Shape;14548;p118"/>
          <p:cNvSpPr/>
          <p:nvPr/>
        </p:nvSpPr>
        <p:spPr>
          <a:xfrm>
            <a:off x="13653453" y="6872287"/>
            <a:ext cx="3157655" cy="997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967" y="21600"/>
                </a:moveTo>
                <a:cubicBezTo>
                  <a:pt x="13573" y="21563"/>
                  <a:pt x="15178" y="21563"/>
                  <a:pt x="16783" y="21563"/>
                </a:cubicBezTo>
                <a:cubicBezTo>
                  <a:pt x="18388" y="21563"/>
                  <a:pt x="19994" y="21563"/>
                  <a:pt x="21600" y="21526"/>
                </a:cubicBezTo>
                <a:cubicBezTo>
                  <a:pt x="20691" y="13567"/>
                  <a:pt x="18940" y="6284"/>
                  <a:pt x="16541" y="203"/>
                </a:cubicBezTo>
                <a:cubicBezTo>
                  <a:pt x="16215" y="2002"/>
                  <a:pt x="15502" y="4106"/>
                  <a:pt x="15178" y="5909"/>
                </a:cubicBezTo>
                <a:cubicBezTo>
                  <a:pt x="11067" y="2036"/>
                  <a:pt x="6684" y="0"/>
                  <a:pt x="2245" y="0"/>
                </a:cubicBezTo>
                <a:cubicBezTo>
                  <a:pt x="1606" y="0"/>
                  <a:pt x="966" y="41"/>
                  <a:pt x="324" y="125"/>
                </a:cubicBezTo>
                <a:cubicBezTo>
                  <a:pt x="194" y="1553"/>
                  <a:pt x="130" y="2678"/>
                  <a:pt x="0" y="4032"/>
                </a:cubicBezTo>
                <a:cubicBezTo>
                  <a:pt x="4638" y="6432"/>
                  <a:pt x="9080" y="10640"/>
                  <a:pt x="13103" y="16495"/>
                </a:cubicBezTo>
                <a:cubicBezTo>
                  <a:pt x="12714" y="18223"/>
                  <a:pt x="12356" y="19875"/>
                  <a:pt x="11967" y="2160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8CB4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62" name="Google Shape;14552;p118"/>
          <p:cNvSpPr/>
          <p:nvPr/>
        </p:nvSpPr>
        <p:spPr>
          <a:xfrm>
            <a:off x="11815363" y="6872287"/>
            <a:ext cx="1156084" cy="2941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087" y="0"/>
                </a:moveTo>
                <a:cubicBezTo>
                  <a:pt x="7761" y="93"/>
                  <a:pt x="6780" y="216"/>
                  <a:pt x="5523" y="278"/>
                </a:cubicBezTo>
                <a:cubicBezTo>
                  <a:pt x="7132" y="4660"/>
                  <a:pt x="6990" y="9133"/>
                  <a:pt x="5174" y="13485"/>
                </a:cubicBezTo>
                <a:cubicBezTo>
                  <a:pt x="3426" y="13423"/>
                  <a:pt x="1678" y="13362"/>
                  <a:pt x="0" y="13269"/>
                </a:cubicBezTo>
                <a:cubicBezTo>
                  <a:pt x="2518" y="16045"/>
                  <a:pt x="4963" y="18823"/>
                  <a:pt x="7550" y="21600"/>
                </a:cubicBezTo>
                <a:cubicBezTo>
                  <a:pt x="13560" y="19625"/>
                  <a:pt x="18385" y="17033"/>
                  <a:pt x="21600" y="14040"/>
                </a:cubicBezTo>
                <a:cubicBezTo>
                  <a:pt x="19852" y="14040"/>
                  <a:pt x="17476" y="13731"/>
                  <a:pt x="15729" y="13731"/>
                </a:cubicBezTo>
                <a:cubicBezTo>
                  <a:pt x="15867" y="8979"/>
                  <a:pt x="13560" y="4289"/>
                  <a:pt x="9087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8CB4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63" name="سالب…"/>
          <p:cNvSpPr txBox="1"/>
          <p:nvPr/>
        </p:nvSpPr>
        <p:spPr>
          <a:xfrm>
            <a:off x="14752121" y="7883910"/>
            <a:ext cx="4146552" cy="1478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100">
                <a:solidFill>
                  <a:srgbClr val="B51A00"/>
                </a:solidFill>
              </a:defRPr>
            </a:pPr>
            <a:r>
              <a:t>سالب </a:t>
            </a:r>
          </a:p>
          <a:p>
            <a:pPr rtl="0">
              <a:defRPr sz="4100">
                <a:solidFill>
                  <a:srgbClr val="B51A00"/>
                </a:solidFill>
              </a:defRPr>
            </a:pPr>
            <a:r>
              <a:t>لايوجد حل </a:t>
            </a:r>
          </a:p>
        </p:txBody>
      </p:sp>
      <p:sp>
        <p:nvSpPr>
          <p:cNvPr id="564" name="صفر…"/>
          <p:cNvSpPr txBox="1"/>
          <p:nvPr/>
        </p:nvSpPr>
        <p:spPr>
          <a:xfrm>
            <a:off x="10087686" y="9827782"/>
            <a:ext cx="4146552" cy="1478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100">
                <a:solidFill>
                  <a:srgbClr val="0056D6"/>
                </a:solidFill>
              </a:defRPr>
            </a:pPr>
            <a:r>
              <a:t>صفر  </a:t>
            </a:r>
          </a:p>
          <a:p>
            <a:pPr rtl="0">
              <a:defRPr sz="4100">
                <a:solidFill>
                  <a:srgbClr val="0056D6"/>
                </a:solidFill>
              </a:defRPr>
            </a:pPr>
            <a:r>
              <a:t>يوجد حل وحيد </a:t>
            </a:r>
          </a:p>
        </p:txBody>
      </p:sp>
      <p:sp>
        <p:nvSpPr>
          <p:cNvPr id="565" name="موجب…"/>
          <p:cNvSpPr txBox="1"/>
          <p:nvPr/>
        </p:nvSpPr>
        <p:spPr>
          <a:xfrm>
            <a:off x="5353887" y="7941923"/>
            <a:ext cx="4146552" cy="1478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100">
                <a:solidFill>
                  <a:srgbClr val="4E7A27"/>
                </a:solidFill>
              </a:defRPr>
            </a:pPr>
            <a:r>
              <a:t> موجب   </a:t>
            </a:r>
          </a:p>
          <a:p>
            <a:pPr rtl="0">
              <a:defRPr sz="4100">
                <a:solidFill>
                  <a:srgbClr val="4E7A27"/>
                </a:solidFill>
              </a:defRPr>
            </a:pPr>
            <a:r>
              <a:t>يوجد حلين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50"/>
                            </p:stCondLst>
                            <p:childTnLst>
                              <p:par>
                                <p:cTn id="28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2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250"/>
                            </p:stCondLst>
                            <p:childTnLst>
                              <p:par>
                                <p:cTn id="32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3" grpId="3"/>
      <p:bldP build="whole" bldLvl="1" animBg="1" rev="0" advAuto="0" spid="564" grpId="5"/>
      <p:bldP build="whole" bldLvl="1" animBg="1" rev="0" advAuto="0" spid="562" grpId="4"/>
      <p:bldP build="whole" bldLvl="1" animBg="1" rev="0" advAuto="0" spid="556" grpId="1"/>
      <p:bldP build="whole" bldLvl="1" animBg="1" rev="0" advAuto="0" spid="565" grpId="7"/>
      <p:bldP build="whole" bldLvl="1" animBg="1" rev="0" advAuto="0" spid="560" grpId="6"/>
      <p:bldP build="whole" bldLvl="1" animBg="1" rev="0" advAuto="0" spid="561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تجميع"/>
          <p:cNvGrpSpPr/>
          <p:nvPr/>
        </p:nvGrpSpPr>
        <p:grpSpPr>
          <a:xfrm>
            <a:off x="6354705" y="2536330"/>
            <a:ext cx="11612514" cy="9104769"/>
            <a:chOff x="0" y="0"/>
            <a:chExt cx="11612513" cy="9104768"/>
          </a:xfrm>
        </p:grpSpPr>
        <p:grpSp>
          <p:nvGrpSpPr>
            <p:cNvPr id="570" name="Google Shape;3367;p59"/>
            <p:cNvGrpSpPr/>
            <p:nvPr/>
          </p:nvGrpSpPr>
          <p:grpSpPr>
            <a:xfrm>
              <a:off x="8111250" y="7239488"/>
              <a:ext cx="1613627" cy="1865281"/>
              <a:chOff x="0" y="0"/>
              <a:chExt cx="1613625" cy="1865279"/>
            </a:xfrm>
          </p:grpSpPr>
          <p:sp>
            <p:nvSpPr>
              <p:cNvPr id="567" name="Google Shape;3368;p59"/>
              <p:cNvSpPr/>
              <p:nvPr/>
            </p:nvSpPr>
            <p:spPr>
              <a:xfrm rot="14520909">
                <a:off x="988823" y="100138"/>
                <a:ext cx="538655" cy="518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8" name="Google Shape;3369;p59"/>
              <p:cNvSpPr/>
              <p:nvPr/>
            </p:nvSpPr>
            <p:spPr>
              <a:xfrm rot="14520829">
                <a:off x="909626" y="1474607"/>
                <a:ext cx="324797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9" name="Google Shape;3370;p59"/>
              <p:cNvSpPr/>
              <p:nvPr/>
            </p:nvSpPr>
            <p:spPr>
              <a:xfrm rot="14520829">
                <a:off x="62421" y="879367"/>
                <a:ext cx="324796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574" name="Google Shape;3367;p59"/>
            <p:cNvGrpSpPr/>
            <p:nvPr/>
          </p:nvGrpSpPr>
          <p:grpSpPr>
            <a:xfrm>
              <a:off x="0" y="0"/>
              <a:ext cx="2239973" cy="2589311"/>
              <a:chOff x="0" y="0"/>
              <a:chExt cx="2239972" cy="2589309"/>
            </a:xfrm>
          </p:grpSpPr>
          <p:sp>
            <p:nvSpPr>
              <p:cNvPr id="571" name="Google Shape;3368;p59"/>
              <p:cNvSpPr/>
              <p:nvPr/>
            </p:nvSpPr>
            <p:spPr>
              <a:xfrm rot="14520909">
                <a:off x="1372647" y="139008"/>
                <a:ext cx="747739" cy="720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2" name="Google Shape;3369;p59"/>
              <p:cNvSpPr/>
              <p:nvPr/>
            </p:nvSpPr>
            <p:spPr>
              <a:xfrm rot="14520829">
                <a:off x="1262709" y="204699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3" name="Google Shape;3370;p59"/>
              <p:cNvSpPr/>
              <p:nvPr/>
            </p:nvSpPr>
            <p:spPr>
              <a:xfrm rot="14520829">
                <a:off x="86651" y="122070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578" name="Google Shape;3367;p59"/>
            <p:cNvGrpSpPr/>
            <p:nvPr/>
          </p:nvGrpSpPr>
          <p:grpSpPr>
            <a:xfrm>
              <a:off x="9724876" y="0"/>
              <a:ext cx="1887638" cy="2182027"/>
              <a:chOff x="0" y="0"/>
              <a:chExt cx="1887637" cy="2182026"/>
            </a:xfrm>
          </p:grpSpPr>
          <p:sp>
            <p:nvSpPr>
              <p:cNvPr id="575" name="Google Shape;3368;p59"/>
              <p:cNvSpPr/>
              <p:nvPr/>
            </p:nvSpPr>
            <p:spPr>
              <a:xfrm rot="14520909">
                <a:off x="1156737" y="117143"/>
                <a:ext cx="630124" cy="606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6" name="Google Shape;3369;p59"/>
              <p:cNvSpPr/>
              <p:nvPr/>
            </p:nvSpPr>
            <p:spPr>
              <a:xfrm rot="14520829">
                <a:off x="1064091" y="1725013"/>
                <a:ext cx="379951" cy="393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7" name="Google Shape;3370;p59"/>
              <p:cNvSpPr/>
              <p:nvPr/>
            </p:nvSpPr>
            <p:spPr>
              <a:xfrm rot="14520829">
                <a:off x="73021" y="1028693"/>
                <a:ext cx="379950" cy="393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588" name="Google Shape;4600;p60"/>
          <p:cNvGrpSpPr/>
          <p:nvPr/>
        </p:nvGrpSpPr>
        <p:grpSpPr>
          <a:xfrm rot="1859454">
            <a:off x="1912473" y="11430609"/>
            <a:ext cx="3704164" cy="2694742"/>
            <a:chOff x="0" y="0"/>
            <a:chExt cx="3704162" cy="2694740"/>
          </a:xfrm>
        </p:grpSpPr>
        <p:sp>
          <p:nvSpPr>
            <p:cNvPr id="580" name="Google Shape;4601;p60"/>
            <p:cNvSpPr/>
            <p:nvPr/>
          </p:nvSpPr>
          <p:spPr>
            <a:xfrm flipH="1" rot="18398503">
              <a:off x="528631" y="-43320"/>
              <a:ext cx="741311" cy="169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1" name="Google Shape;4602;p60"/>
            <p:cNvSpPr/>
            <p:nvPr/>
          </p:nvSpPr>
          <p:spPr>
            <a:xfrm flipH="1" rot="18398503">
              <a:off x="2230634" y="838929"/>
              <a:ext cx="289026" cy="30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2" name="Google Shape;4603;p60"/>
            <p:cNvSpPr/>
            <p:nvPr/>
          </p:nvSpPr>
          <p:spPr>
            <a:xfrm flipH="1" rot="18398503">
              <a:off x="767776" y="220302"/>
              <a:ext cx="289096" cy="51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3" name="Google Shape;4604;p60"/>
            <p:cNvSpPr/>
            <p:nvPr/>
          </p:nvSpPr>
          <p:spPr>
            <a:xfrm flipH="1" rot="18398503">
              <a:off x="1258403" y="295869"/>
              <a:ext cx="299370" cy="67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4" name="Google Shape;4605;p60"/>
            <p:cNvSpPr/>
            <p:nvPr/>
          </p:nvSpPr>
          <p:spPr>
            <a:xfrm flipH="1" rot="18398503">
              <a:off x="1798002" y="425591"/>
              <a:ext cx="194934" cy="640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5" name="Google Shape;4606;p60"/>
            <p:cNvSpPr/>
            <p:nvPr/>
          </p:nvSpPr>
          <p:spPr>
            <a:xfrm flipH="1" rot="18398503">
              <a:off x="1681035" y="1496039"/>
              <a:ext cx="523012" cy="15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6" name="Google Shape;4607;p60"/>
            <p:cNvSpPr/>
            <p:nvPr/>
          </p:nvSpPr>
          <p:spPr>
            <a:xfrm flipH="1" rot="18398503">
              <a:off x="1489739" y="508890"/>
              <a:ext cx="1870032" cy="1798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7" name="Google Shape;4608;p60"/>
            <p:cNvSpPr/>
            <p:nvPr/>
          </p:nvSpPr>
          <p:spPr>
            <a:xfrm flipH="1" rot="18398503">
              <a:off x="2058671" y="1372670"/>
              <a:ext cx="736579" cy="1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89" name="IMG_9213.png" descr="IMG_9213.png"/>
          <p:cNvPicPr>
            <a:picLocks noChangeAspect="1"/>
          </p:cNvPicPr>
          <p:nvPr/>
        </p:nvPicPr>
        <p:blipFill>
          <a:blip r:embed="rId2">
            <a:extLst/>
          </a:blip>
          <a:srcRect l="25238" t="28143" r="63721" b="68576"/>
          <a:stretch>
            <a:fillRect/>
          </a:stretch>
        </p:blipFill>
        <p:spPr>
          <a:xfrm>
            <a:off x="8441818" y="2300670"/>
            <a:ext cx="8155119" cy="1817017"/>
          </a:xfrm>
          <a:prstGeom prst="rect">
            <a:avLst/>
          </a:prstGeom>
          <a:ln w="63500">
            <a:solidFill>
              <a:srgbClr val="016E8F"/>
            </a:solidFill>
            <a:miter lim="400000"/>
          </a:ln>
        </p:spPr>
      </p:pic>
      <p:pic>
        <p:nvPicPr>
          <p:cNvPr id="590" name="IMG_9213.png" descr="IMG_9213.png"/>
          <p:cNvPicPr>
            <a:picLocks noChangeAspect="1"/>
          </p:cNvPicPr>
          <p:nvPr/>
        </p:nvPicPr>
        <p:blipFill>
          <a:blip r:embed="rId2">
            <a:extLst/>
          </a:blip>
          <a:srcRect l="11479" t="35403" r="33324" b="22301"/>
          <a:stretch>
            <a:fillRect/>
          </a:stretch>
        </p:blipFill>
        <p:spPr>
          <a:xfrm>
            <a:off x="6416965" y="4149313"/>
            <a:ext cx="11550237" cy="66378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498" y="5531712"/>
            <a:ext cx="18072197" cy="680039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93" name="٣٧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٣٧</a:t>
            </a:r>
          </a:p>
        </p:txBody>
      </p:sp>
      <p:grpSp>
        <p:nvGrpSpPr>
          <p:cNvPr id="601" name="تجميع"/>
          <p:cNvGrpSpPr/>
          <p:nvPr/>
        </p:nvGrpSpPr>
        <p:grpSpPr>
          <a:xfrm>
            <a:off x="13101913" y="2648254"/>
            <a:ext cx="6419828" cy="1004904"/>
            <a:chOff x="0" y="0"/>
            <a:chExt cx="6419827" cy="1004902"/>
          </a:xfrm>
        </p:grpSpPr>
        <p:grpSp>
          <p:nvGrpSpPr>
            <p:cNvPr id="598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594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5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6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7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99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600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602" name="IMG_9219.png" descr="IMG_9219.png"/>
          <p:cNvPicPr>
            <a:picLocks noChangeAspect="1"/>
          </p:cNvPicPr>
          <p:nvPr/>
        </p:nvPicPr>
        <p:blipFill>
          <a:blip r:embed="rId4">
            <a:extLst/>
          </a:blip>
          <a:srcRect l="47766" t="32830" r="28024" b="61224"/>
          <a:stretch>
            <a:fillRect/>
          </a:stretch>
        </p:blipFill>
        <p:spPr>
          <a:xfrm>
            <a:off x="7605575" y="2282343"/>
            <a:ext cx="4714011" cy="8682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03" name="IMG_9220.png" descr="IMG_9220.png"/>
          <p:cNvPicPr>
            <a:picLocks noChangeAspect="1"/>
          </p:cNvPicPr>
          <p:nvPr/>
        </p:nvPicPr>
        <p:blipFill>
          <a:blip r:embed="rId5">
            <a:extLst/>
          </a:blip>
          <a:srcRect l="20629" t="50000" r="27422" b="44644"/>
          <a:stretch>
            <a:fillRect/>
          </a:stretch>
        </p:blipFill>
        <p:spPr>
          <a:xfrm>
            <a:off x="3547770" y="3987539"/>
            <a:ext cx="15297512" cy="1182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IMG_9220.png" descr="IMG_9220.png"/>
          <p:cNvPicPr>
            <a:picLocks noChangeAspect="1"/>
          </p:cNvPicPr>
          <p:nvPr/>
        </p:nvPicPr>
        <p:blipFill>
          <a:blip r:embed="rId5">
            <a:extLst/>
          </a:blip>
          <a:srcRect l="4288" t="54717" r="27062" b="26520"/>
          <a:stretch>
            <a:fillRect/>
          </a:stretch>
        </p:blipFill>
        <p:spPr>
          <a:xfrm>
            <a:off x="2433469" y="6007060"/>
            <a:ext cx="16900481" cy="3464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IMG_9220.png" descr="IMG_9220.png"/>
          <p:cNvPicPr>
            <a:picLocks noChangeAspect="1"/>
          </p:cNvPicPr>
          <p:nvPr/>
        </p:nvPicPr>
        <p:blipFill>
          <a:blip r:embed="rId5">
            <a:extLst/>
          </a:blip>
          <a:srcRect l="37410" t="72953" r="26733" b="22932"/>
          <a:stretch>
            <a:fillRect/>
          </a:stretch>
        </p:blipFill>
        <p:spPr>
          <a:xfrm>
            <a:off x="3774935" y="10274453"/>
            <a:ext cx="14017959" cy="1206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5" grpId="2"/>
      <p:bldP build="whole" bldLvl="1" animBg="1" rev="0" advAuto="0" spid="60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611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607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8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9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0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12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613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15" name="٣٧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٣٧</a:t>
            </a:r>
          </a:p>
        </p:txBody>
      </p:sp>
      <p:grpSp>
        <p:nvGrpSpPr>
          <p:cNvPr id="618" name="تجميع"/>
          <p:cNvGrpSpPr/>
          <p:nvPr/>
        </p:nvGrpSpPr>
        <p:grpSpPr>
          <a:xfrm>
            <a:off x="17597323" y="3671358"/>
            <a:ext cx="1590041" cy="1325851"/>
            <a:chOff x="0" y="-63500"/>
            <a:chExt cx="1590039" cy="1325850"/>
          </a:xfrm>
        </p:grpSpPr>
        <p:pic>
          <p:nvPicPr>
            <p:cNvPr id="61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1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٤أ</a:t>
              </a:r>
            </a:p>
          </p:txBody>
        </p:sp>
      </p:grpSp>
      <p:grpSp>
        <p:nvGrpSpPr>
          <p:cNvPr id="630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619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629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620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1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622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28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623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24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25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26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27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631" name="IMG_9221.png" descr="IMG_9221.png"/>
          <p:cNvPicPr>
            <a:picLocks noChangeAspect="1"/>
          </p:cNvPicPr>
          <p:nvPr/>
        </p:nvPicPr>
        <p:blipFill>
          <a:blip r:embed="rId6">
            <a:extLst/>
          </a:blip>
          <a:srcRect l="32608" t="65069" r="31943" b="27999"/>
          <a:stretch>
            <a:fillRect/>
          </a:stretch>
        </p:blipFill>
        <p:spPr>
          <a:xfrm>
            <a:off x="5972633" y="4549807"/>
            <a:ext cx="6933750" cy="1016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IMG_9222.png" descr="IMG_9222.png"/>
          <p:cNvPicPr>
            <a:picLocks noChangeAspect="1"/>
          </p:cNvPicPr>
          <p:nvPr/>
        </p:nvPicPr>
        <p:blipFill>
          <a:blip r:embed="rId7">
            <a:extLst/>
          </a:blip>
          <a:srcRect l="32017" t="42295" r="18115" b="52844"/>
          <a:stretch>
            <a:fillRect/>
          </a:stretch>
        </p:blipFill>
        <p:spPr>
          <a:xfrm>
            <a:off x="3233849" y="3600450"/>
            <a:ext cx="13987200" cy="1022493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أ"/>
          <p:cNvSpPr txBox="1"/>
          <p:nvPr/>
        </p:nvSpPr>
        <p:spPr>
          <a:xfrm>
            <a:off x="12390031" y="5293752"/>
            <a:ext cx="530323" cy="1348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>
                <a:solidFill>
                  <a:srgbClr val="E22400"/>
                </a:solidFill>
              </a:defRPr>
            </a:pPr>
            <a:r>
              <a:rPr sz="8000"/>
              <a:t>أ</a:t>
            </a:r>
            <a:r>
              <a:t> </a:t>
            </a:r>
          </a:p>
        </p:txBody>
      </p:sp>
      <p:sp>
        <p:nvSpPr>
          <p:cNvPr id="634" name="ب"/>
          <p:cNvSpPr txBox="1"/>
          <p:nvPr/>
        </p:nvSpPr>
        <p:spPr>
          <a:xfrm>
            <a:off x="10102768" y="5097821"/>
            <a:ext cx="878715" cy="1348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52D6FC"/>
                </a:solidFill>
              </a:defRPr>
            </a:lvl1pPr>
          </a:lstStyle>
          <a:p>
            <a:pPr rtl="0">
              <a:defRPr sz="3000"/>
            </a:pPr>
            <a:r>
              <a:rPr sz="8000"/>
              <a:t>ب</a:t>
            </a:r>
          </a:p>
        </p:txBody>
      </p:sp>
      <p:sp>
        <p:nvSpPr>
          <p:cNvPr id="635" name="ج"/>
          <p:cNvSpPr txBox="1"/>
          <p:nvPr/>
        </p:nvSpPr>
        <p:spPr>
          <a:xfrm>
            <a:off x="7763835" y="5097821"/>
            <a:ext cx="930385" cy="1348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>
                <a:solidFill>
                  <a:srgbClr val="76BB40"/>
                </a:solidFill>
              </a:defRPr>
            </a:pPr>
            <a:r>
              <a:rPr sz="8000"/>
              <a:t>ج</a:t>
            </a:r>
            <a:r>
              <a:t> </a:t>
            </a:r>
          </a:p>
        </p:txBody>
      </p:sp>
      <p:sp>
        <p:nvSpPr>
          <p:cNvPr id="636" name="المميز="/>
          <p:cNvSpPr txBox="1"/>
          <p:nvPr/>
        </p:nvSpPr>
        <p:spPr>
          <a:xfrm>
            <a:off x="15844673" y="5983035"/>
            <a:ext cx="3505301" cy="14233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>
                <a:solidFill>
                  <a:srgbClr val="0042A9"/>
                </a:solidFill>
              </a:defRPr>
            </a:pPr>
            <a:r>
              <a:rPr sz="8000"/>
              <a:t>المميز=</a:t>
            </a:r>
            <a:r>
              <a:t> </a:t>
            </a:r>
          </a:p>
        </p:txBody>
      </p:sp>
      <p:sp>
        <p:nvSpPr>
          <p:cNvPr id="637" name="= ١٢١ -٤✖️٣٠"/>
          <p:cNvSpPr txBox="1"/>
          <p:nvPr/>
        </p:nvSpPr>
        <p:spPr>
          <a:xfrm>
            <a:off x="5090823" y="5967805"/>
            <a:ext cx="9507486" cy="14538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>
                <a:solidFill>
                  <a:srgbClr val="76BB40"/>
                </a:solidFill>
              </a:defRPr>
            </a:pPr>
            <a:r>
              <a:rPr sz="8000"/>
              <a:t> = </a:t>
            </a:r>
            <a:r>
              <a:rPr sz="8000">
                <a:solidFill>
                  <a:srgbClr val="01C7FC"/>
                </a:solidFill>
              </a:rPr>
              <a:t>١٢١</a:t>
            </a:r>
            <a:r>
              <a:rPr sz="8000">
                <a:solidFill>
                  <a:srgbClr val="474747"/>
                </a:solidFill>
              </a:rPr>
              <a:t> -٤</a:t>
            </a:r>
            <a:r>
              <a:rPr sz="8000"/>
              <a:t>✖️</a:t>
            </a:r>
            <a:r>
              <a:rPr sz="8000">
                <a:solidFill>
                  <a:srgbClr val="E22400"/>
                </a:solidFill>
              </a:rPr>
              <a:t>٣٠</a:t>
            </a:r>
            <a:r>
              <a:t> </a:t>
            </a:r>
          </a:p>
        </p:txBody>
      </p:sp>
      <p:sp>
        <p:nvSpPr>
          <p:cNvPr id="638" name="= ١"/>
          <p:cNvSpPr txBox="1"/>
          <p:nvPr/>
        </p:nvSpPr>
        <p:spPr>
          <a:xfrm>
            <a:off x="8647601" y="7130611"/>
            <a:ext cx="7088798" cy="14233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>
                <a:solidFill>
                  <a:srgbClr val="76BB40"/>
                </a:solidFill>
              </a:defRPr>
            </a:pPr>
            <a:r>
              <a:rPr sz="8000"/>
              <a:t>= ١ </a:t>
            </a:r>
            <a:r>
              <a:t> </a:t>
            </a:r>
          </a:p>
        </p:txBody>
      </p:sp>
      <p:sp>
        <p:nvSpPr>
          <p:cNvPr id="639" name="اذن عدد الحلول ( حلين )"/>
          <p:cNvSpPr txBox="1"/>
          <p:nvPr/>
        </p:nvSpPr>
        <p:spPr>
          <a:xfrm>
            <a:off x="1360858" y="10168656"/>
            <a:ext cx="11294335" cy="14233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>
                <a:solidFill>
                  <a:srgbClr val="0042A9"/>
                </a:solidFill>
              </a:defRPr>
            </a:pPr>
            <a:r>
              <a:rPr sz="8000"/>
              <a:t>اذن عدد الحلول ( حلين )</a:t>
            </a:r>
            <a:r>
              <a:t> </a:t>
            </a:r>
          </a:p>
        </p:txBody>
      </p:sp>
      <p:sp>
        <p:nvSpPr>
          <p:cNvPr id="640" name="Google Shape;6440;p66"/>
          <p:cNvSpPr/>
          <p:nvPr/>
        </p:nvSpPr>
        <p:spPr>
          <a:xfrm rot="10800000">
            <a:off x="11244447" y="7286173"/>
            <a:ext cx="1140822" cy="1222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FF4015"/>
          </a:solidFill>
          <a:ln>
            <a:solidFill>
              <a:srgbClr val="E22400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1" name="موجب"/>
          <p:cNvSpPr txBox="1"/>
          <p:nvPr/>
        </p:nvSpPr>
        <p:spPr>
          <a:xfrm>
            <a:off x="6934365" y="7662190"/>
            <a:ext cx="4809748" cy="891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موجب</a:t>
            </a:r>
          </a:p>
        </p:txBody>
      </p:sp>
      <p:cxnSp>
        <p:nvCxnSpPr>
          <p:cNvPr id="642" name="خط الاتصال"/>
          <p:cNvCxnSpPr>
            <a:stCxn id="641" idx="0"/>
            <a:endCxn id="638" idx="0"/>
          </p:cNvCxnSpPr>
          <p:nvPr/>
        </p:nvCxnSpPr>
        <p:spPr>
          <a:xfrm flipV="1">
            <a:off x="9339239" y="7842290"/>
            <a:ext cx="2852761" cy="265790"/>
          </a:xfrm>
          <a:prstGeom prst="straightConnector1">
            <a:avLst/>
          </a:prstGeom>
          <a:ln w="101600" cap="rnd">
            <a:solidFill>
              <a:srgbClr val="FFA57D"/>
            </a:solidFill>
            <a:miter lim="400000"/>
            <a:headEnd type="stealth"/>
          </a:ln>
        </p:spPr>
      </p:cxnSp>
      <p:cxnSp>
        <p:nvCxnSpPr>
          <p:cNvPr id="643" name="خط الاتصال"/>
          <p:cNvCxnSpPr>
            <a:stCxn id="639" idx="0"/>
            <a:endCxn id="641" idx="0"/>
          </p:cNvCxnSpPr>
          <p:nvPr/>
        </p:nvCxnSpPr>
        <p:spPr>
          <a:xfrm flipV="1">
            <a:off x="7008025" y="8108079"/>
            <a:ext cx="2331215" cy="2772257"/>
          </a:xfrm>
          <a:prstGeom prst="straightConnector1">
            <a:avLst/>
          </a:prstGeom>
          <a:ln w="101600" cap="rnd">
            <a:solidFill>
              <a:srgbClr val="FF8C82"/>
            </a:solidFill>
            <a:miter lim="400000"/>
            <a:headEnd type="stealth"/>
          </a:ln>
        </p:spPr>
      </p:cxnSp>
      <p:pic>
        <p:nvPicPr>
          <p:cNvPr id="644" name="IMG_9220.png" descr="IMG_9220.png"/>
          <p:cNvPicPr>
            <a:picLocks noChangeAspect="1"/>
          </p:cNvPicPr>
          <p:nvPr/>
        </p:nvPicPr>
        <p:blipFill>
          <a:blip r:embed="rId8">
            <a:extLst/>
          </a:blip>
          <a:srcRect l="54108" t="65237" r="36785" b="31165"/>
          <a:stretch>
            <a:fillRect/>
          </a:stretch>
        </p:blipFill>
        <p:spPr>
          <a:xfrm>
            <a:off x="13208455" y="6262716"/>
            <a:ext cx="2916523" cy="8638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45" name="= ١٢١ -١٢٠"/>
          <p:cNvSpPr txBox="1"/>
          <p:nvPr/>
        </p:nvSpPr>
        <p:spPr>
          <a:xfrm>
            <a:off x="1778000" y="5930180"/>
            <a:ext cx="5547467" cy="14233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>
                <a:solidFill>
                  <a:srgbClr val="76BB40"/>
                </a:solidFill>
              </a:defRPr>
            </a:pPr>
            <a:r>
              <a:rPr sz="8000"/>
              <a:t>= </a:t>
            </a:r>
            <a:r>
              <a:rPr sz="8000">
                <a:solidFill>
                  <a:srgbClr val="01C7FC"/>
                </a:solidFill>
              </a:rPr>
              <a:t>١٢١</a:t>
            </a:r>
            <a:r>
              <a:rPr sz="8000">
                <a:solidFill>
                  <a:srgbClr val="474747"/>
                </a:solidFill>
              </a:rPr>
              <a:t> -١٢٠</a:t>
            </a:r>
            <a:r>
              <a:t> </a:t>
            </a:r>
          </a:p>
        </p:txBody>
      </p:sp>
      <p:sp>
        <p:nvSpPr>
          <p:cNvPr id="646" name="Google Shape;6440;p66"/>
          <p:cNvSpPr/>
          <p:nvPr/>
        </p:nvSpPr>
        <p:spPr>
          <a:xfrm rot="10800000">
            <a:off x="12394793" y="4723699"/>
            <a:ext cx="611901" cy="689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FF4015"/>
          </a:solidFill>
          <a:ln>
            <a:solidFill>
              <a:srgbClr val="E22400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7" name="Google Shape;6440;p66"/>
          <p:cNvSpPr/>
          <p:nvPr/>
        </p:nvSpPr>
        <p:spPr>
          <a:xfrm rot="10800000">
            <a:off x="9849328" y="4554570"/>
            <a:ext cx="1385595" cy="1027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FF4015"/>
          </a:solidFill>
          <a:ln>
            <a:solidFill>
              <a:srgbClr val="E22400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8" name="Google Shape;6440;p66"/>
          <p:cNvSpPr/>
          <p:nvPr/>
        </p:nvSpPr>
        <p:spPr>
          <a:xfrm rot="10800000">
            <a:off x="7458410" y="4684480"/>
            <a:ext cx="1488279" cy="82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FF4015"/>
          </a:solidFill>
          <a:ln>
            <a:solidFill>
              <a:srgbClr val="E22400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2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750"/>
                            </p:stCondLst>
                            <p:childTnLst>
                              <p:par>
                                <p:cTn id="34" presetClass="entr" nodeType="after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9" dur="2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3" dur="2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Class="entr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2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Class="entr" nodeType="afterEffect" presetSubtype="2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Class="entr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6" dur="2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Class="entr" nodeType="afterEffect" presetSubtype="2" presetID="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5" grpId="10"/>
      <p:bldP build="whole" bldLvl="1" animBg="1" rev="0" advAuto="0" spid="646" grpId="1"/>
      <p:bldP build="whole" bldLvl="1" animBg="1" rev="0" advAuto="0" spid="638" grpId="11"/>
      <p:bldP build="whole" bldLvl="1" animBg="1" rev="0" advAuto="0" spid="640" grpId="12"/>
      <p:bldP build="whole" bldLvl="1" animBg="1" rev="0" advAuto="0" spid="647" grpId="3"/>
      <p:bldP build="whole" bldLvl="1" animBg="1" rev="0" advAuto="0" spid="643" grpId="15"/>
      <p:bldP build="whole" bldLvl="1" animBg="1" rev="0" advAuto="0" spid="633" grpId="2"/>
      <p:bldP build="whole" bldLvl="1" animBg="1" rev="0" advAuto="0" spid="634" grpId="4"/>
      <p:bldP build="whole" bldLvl="1" animBg="1" rev="0" advAuto="0" spid="635" grpId="6"/>
      <p:bldP build="whole" bldLvl="1" animBg="1" rev="0" advAuto="0" spid="648" grpId="5"/>
      <p:bldP build="whole" bldLvl="1" animBg="1" rev="0" advAuto="0" spid="642" grpId="13"/>
      <p:bldP build="whole" bldLvl="1" animBg="1" rev="0" advAuto="0" spid="644" grpId="8"/>
      <p:bldP build="whole" bldLvl="1" animBg="1" rev="0" advAuto="0" spid="641" grpId="14"/>
      <p:bldP build="whole" bldLvl="1" animBg="1" rev="0" advAuto="0" spid="636" grpId="7"/>
      <p:bldP build="whole" bldLvl="1" animBg="1" rev="0" advAuto="0" spid="639" grpId="16"/>
      <p:bldP build="whole" bldLvl="1" animBg="1" rev="0" advAuto="0" spid="637" grpId="9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IMG_9220.png" descr="IMG_9220.png"/>
          <p:cNvPicPr>
            <a:picLocks noChangeAspect="1"/>
          </p:cNvPicPr>
          <p:nvPr/>
        </p:nvPicPr>
        <p:blipFill>
          <a:blip r:embed="rId2">
            <a:extLst/>
          </a:blip>
          <a:srcRect l="19003" t="81632" r="63738" b="12323"/>
          <a:stretch>
            <a:fillRect/>
          </a:stretch>
        </p:blipFill>
        <p:spPr>
          <a:xfrm>
            <a:off x="7716203" y="4622800"/>
            <a:ext cx="7078707" cy="1859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8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65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65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5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65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59" name="٣٧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٣٧</a:t>
            </a:r>
          </a:p>
        </p:txBody>
      </p:sp>
      <p:grpSp>
        <p:nvGrpSpPr>
          <p:cNvPr id="662" name="تجميع"/>
          <p:cNvGrpSpPr/>
          <p:nvPr/>
        </p:nvGrpSpPr>
        <p:grpSpPr>
          <a:xfrm>
            <a:off x="17597323" y="3671358"/>
            <a:ext cx="1590041" cy="1325851"/>
            <a:chOff x="0" y="-63500"/>
            <a:chExt cx="1590039" cy="1325850"/>
          </a:xfrm>
        </p:grpSpPr>
        <p:pic>
          <p:nvPicPr>
            <p:cNvPr id="660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61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٤ب</a:t>
              </a:r>
            </a:p>
          </p:txBody>
        </p:sp>
      </p:grpSp>
      <p:grpSp>
        <p:nvGrpSpPr>
          <p:cNvPr id="674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663" name="IMG_4622.png" descr="IMG_462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673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664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5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666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72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667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68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69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70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71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675" name="IMG_9222.png" descr="IMG_9222.png"/>
          <p:cNvPicPr>
            <a:picLocks noChangeAspect="1"/>
          </p:cNvPicPr>
          <p:nvPr/>
        </p:nvPicPr>
        <p:blipFill>
          <a:blip r:embed="rId7">
            <a:extLst/>
          </a:blip>
          <a:srcRect l="32017" t="42295" r="18115" b="52844"/>
          <a:stretch>
            <a:fillRect/>
          </a:stretch>
        </p:blipFill>
        <p:spPr>
          <a:xfrm>
            <a:off x="2711957" y="3734858"/>
            <a:ext cx="15030716" cy="1098777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أ"/>
          <p:cNvSpPr txBox="1"/>
          <p:nvPr/>
        </p:nvSpPr>
        <p:spPr>
          <a:xfrm>
            <a:off x="14360227" y="5650413"/>
            <a:ext cx="530323" cy="1348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>
                <a:solidFill>
                  <a:srgbClr val="E22400"/>
                </a:solidFill>
              </a:defRPr>
            </a:pPr>
            <a:r>
              <a:rPr sz="8000"/>
              <a:t>أ</a:t>
            </a:r>
            <a:r>
              <a:t> </a:t>
            </a:r>
          </a:p>
        </p:txBody>
      </p:sp>
      <p:sp>
        <p:nvSpPr>
          <p:cNvPr id="677" name="ب"/>
          <p:cNvSpPr txBox="1"/>
          <p:nvPr/>
        </p:nvSpPr>
        <p:spPr>
          <a:xfrm>
            <a:off x="11752643" y="5601634"/>
            <a:ext cx="878715" cy="1348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01C7FC"/>
                </a:solidFill>
              </a:defRPr>
            </a:lvl1pPr>
          </a:lstStyle>
          <a:p>
            <a:pPr rtl="0">
              <a:defRPr sz="3000"/>
            </a:pPr>
            <a:r>
              <a:rPr sz="8000"/>
              <a:t>ب</a:t>
            </a:r>
          </a:p>
        </p:txBody>
      </p:sp>
      <p:sp>
        <p:nvSpPr>
          <p:cNvPr id="678" name="ج"/>
          <p:cNvSpPr txBox="1"/>
          <p:nvPr/>
        </p:nvSpPr>
        <p:spPr>
          <a:xfrm>
            <a:off x="9374432" y="5601634"/>
            <a:ext cx="930386" cy="1348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>
                <a:solidFill>
                  <a:srgbClr val="96D35F"/>
                </a:solidFill>
              </a:defRPr>
            </a:pPr>
            <a:r>
              <a:rPr sz="8000"/>
              <a:t>ج</a:t>
            </a:r>
            <a:r>
              <a:t> </a:t>
            </a:r>
          </a:p>
        </p:txBody>
      </p:sp>
      <p:sp>
        <p:nvSpPr>
          <p:cNvPr id="679" name="المميز="/>
          <p:cNvSpPr txBox="1"/>
          <p:nvPr/>
        </p:nvSpPr>
        <p:spPr>
          <a:xfrm>
            <a:off x="16024001" y="6481762"/>
            <a:ext cx="3505302" cy="14233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>
                <a:solidFill>
                  <a:srgbClr val="0042A9"/>
                </a:solidFill>
              </a:defRPr>
            </a:pPr>
            <a:r>
              <a:rPr sz="8000"/>
              <a:t>المميز=</a:t>
            </a:r>
            <a:r>
              <a:t> </a:t>
            </a:r>
          </a:p>
        </p:txBody>
      </p:sp>
      <p:sp>
        <p:nvSpPr>
          <p:cNvPr id="680" name="= ٩٠٠ -٤✖️٢٢٥"/>
          <p:cNvSpPr txBox="1"/>
          <p:nvPr/>
        </p:nvSpPr>
        <p:spPr>
          <a:xfrm>
            <a:off x="5955173" y="6641858"/>
            <a:ext cx="8039931" cy="14538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>
                <a:solidFill>
                  <a:srgbClr val="76BB40"/>
                </a:solidFill>
              </a:defRPr>
            </a:pPr>
            <a:r>
              <a:rPr sz="8000"/>
              <a:t> = </a:t>
            </a:r>
            <a:r>
              <a:rPr sz="8000">
                <a:solidFill>
                  <a:srgbClr val="00A1D8"/>
                </a:solidFill>
              </a:rPr>
              <a:t>٩٠٠</a:t>
            </a:r>
            <a:r>
              <a:rPr sz="8000"/>
              <a:t> </a:t>
            </a:r>
            <a:r>
              <a:rPr sz="8000">
                <a:solidFill>
                  <a:srgbClr val="474747"/>
                </a:solidFill>
              </a:rPr>
              <a:t>-٤</a:t>
            </a:r>
            <a:r>
              <a:rPr sz="8000"/>
              <a:t>✖️</a:t>
            </a:r>
            <a:r>
              <a:rPr sz="8000">
                <a:solidFill>
                  <a:srgbClr val="FF4015"/>
                </a:solidFill>
              </a:rPr>
              <a:t>٢٢٥</a:t>
            </a:r>
            <a:r>
              <a:t> </a:t>
            </a:r>
          </a:p>
        </p:txBody>
      </p:sp>
      <p:sp>
        <p:nvSpPr>
          <p:cNvPr id="681" name="= صفر"/>
          <p:cNvSpPr txBox="1"/>
          <p:nvPr/>
        </p:nvSpPr>
        <p:spPr>
          <a:xfrm>
            <a:off x="8163132" y="7873999"/>
            <a:ext cx="7088798" cy="14233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>
                <a:solidFill>
                  <a:srgbClr val="76BB40"/>
                </a:solidFill>
              </a:defRPr>
            </a:pPr>
            <a:r>
              <a:rPr sz="8000"/>
              <a:t>= صفر </a:t>
            </a:r>
            <a:r>
              <a:t> </a:t>
            </a:r>
          </a:p>
        </p:txBody>
      </p:sp>
      <p:sp>
        <p:nvSpPr>
          <p:cNvPr id="682" name="اذن عدد الحلول ( حل واحد )"/>
          <p:cNvSpPr txBox="1"/>
          <p:nvPr/>
        </p:nvSpPr>
        <p:spPr>
          <a:xfrm>
            <a:off x="1458727" y="10896049"/>
            <a:ext cx="11172631" cy="14233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>
                <a:solidFill>
                  <a:srgbClr val="0042A9"/>
                </a:solidFill>
              </a:defRPr>
            </a:pPr>
            <a:r>
              <a:rPr sz="8000"/>
              <a:t>اذن عدد الحلول ( </a:t>
            </a:r>
            <a:r>
              <a:rPr sz="6500"/>
              <a:t>حل واحد</a:t>
            </a:r>
            <a:r>
              <a:rPr sz="8000"/>
              <a:t> )</a:t>
            </a:r>
            <a:r>
              <a:t> </a:t>
            </a:r>
          </a:p>
        </p:txBody>
      </p:sp>
      <p:sp>
        <p:nvSpPr>
          <p:cNvPr id="683" name="Google Shape;6440;p66"/>
          <p:cNvSpPr/>
          <p:nvPr/>
        </p:nvSpPr>
        <p:spPr>
          <a:xfrm rot="10800000">
            <a:off x="9979900" y="7988976"/>
            <a:ext cx="2514735" cy="1556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FF4015"/>
          </a:solidFill>
          <a:ln>
            <a:solidFill>
              <a:srgbClr val="E22400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cxnSp>
        <p:nvCxnSpPr>
          <p:cNvPr id="684" name="خط الاتصال"/>
          <p:cNvCxnSpPr>
            <a:stCxn id="682" idx="0"/>
            <a:endCxn id="683" idx="0"/>
          </p:cNvCxnSpPr>
          <p:nvPr/>
        </p:nvCxnSpPr>
        <p:spPr>
          <a:xfrm flipV="1">
            <a:off x="7045042" y="8767287"/>
            <a:ext cx="4192226" cy="2840441"/>
          </a:xfrm>
          <a:prstGeom prst="straightConnector1">
            <a:avLst/>
          </a:prstGeom>
          <a:ln w="101600" cap="rnd">
            <a:solidFill>
              <a:srgbClr val="FF8C82"/>
            </a:solidFill>
            <a:miter lim="400000"/>
            <a:headEnd type="stealth"/>
          </a:ln>
        </p:spPr>
      </p:cxnSp>
      <p:pic>
        <p:nvPicPr>
          <p:cNvPr id="685" name="IMG_9220.png" descr="IMG_9220.png"/>
          <p:cNvPicPr>
            <a:picLocks noChangeAspect="1"/>
          </p:cNvPicPr>
          <p:nvPr/>
        </p:nvPicPr>
        <p:blipFill>
          <a:blip r:embed="rId2">
            <a:extLst/>
          </a:blip>
          <a:srcRect l="54108" t="65237" r="36785" b="31165"/>
          <a:stretch>
            <a:fillRect/>
          </a:stretch>
        </p:blipFill>
        <p:spPr>
          <a:xfrm>
            <a:off x="13490969" y="6858000"/>
            <a:ext cx="2799173" cy="8291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86" name="Google Shape;6440;p66"/>
          <p:cNvSpPr/>
          <p:nvPr/>
        </p:nvSpPr>
        <p:spPr>
          <a:xfrm rot="10800000">
            <a:off x="14306639" y="4908468"/>
            <a:ext cx="637498" cy="951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FF4015"/>
          </a:solidFill>
          <a:ln>
            <a:solidFill>
              <a:srgbClr val="E22400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7" name="Google Shape;6440;p66"/>
          <p:cNvSpPr/>
          <p:nvPr/>
        </p:nvSpPr>
        <p:spPr>
          <a:xfrm rot="10800000">
            <a:off x="11366138" y="4767255"/>
            <a:ext cx="1855875" cy="12337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FF4015"/>
          </a:solidFill>
          <a:ln>
            <a:solidFill>
              <a:srgbClr val="E22400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8" name="Google Shape;6440;p66"/>
          <p:cNvSpPr/>
          <p:nvPr/>
        </p:nvSpPr>
        <p:spPr>
          <a:xfrm rot="10800000">
            <a:off x="8933731" y="4927956"/>
            <a:ext cx="1811787" cy="1073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FF4015"/>
          </a:solidFill>
          <a:ln>
            <a:solidFill>
              <a:srgbClr val="E22400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9" name="= ٩٠٠ -٩٠٠"/>
          <p:cNvSpPr txBox="1"/>
          <p:nvPr/>
        </p:nvSpPr>
        <p:spPr>
          <a:xfrm>
            <a:off x="277943" y="6560857"/>
            <a:ext cx="8039930" cy="14233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>
                <a:solidFill>
                  <a:srgbClr val="76BB40"/>
                </a:solidFill>
              </a:defRPr>
            </a:pPr>
            <a:r>
              <a:rPr sz="8000"/>
              <a:t> = </a:t>
            </a:r>
            <a:r>
              <a:rPr sz="8000">
                <a:solidFill>
                  <a:srgbClr val="00A1D8"/>
                </a:solidFill>
              </a:rPr>
              <a:t>٩٠٠</a:t>
            </a:r>
            <a:r>
              <a:rPr sz="8000"/>
              <a:t> </a:t>
            </a:r>
            <a:r>
              <a:rPr sz="8000">
                <a:solidFill>
                  <a:srgbClr val="474747"/>
                </a:solidFill>
              </a:rPr>
              <a:t>-٩٠٠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2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750"/>
                            </p:stCondLst>
                            <p:childTnLst>
                              <p:par>
                                <p:cTn id="34" presetClass="entr" nodeType="after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9" dur="2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3" dur="2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Class="entr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2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Class="entr" nodeType="afterEffect" presetSubtype="2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9" grpId="7"/>
      <p:bldP build="whole" bldLvl="1" animBg="1" rev="0" advAuto="0" spid="688" grpId="5"/>
      <p:bldP build="whole" bldLvl="1" animBg="1" rev="0" advAuto="0" spid="680" grpId="9"/>
      <p:bldP build="whole" bldLvl="1" animBg="1" rev="0" advAuto="0" spid="683" grpId="12"/>
      <p:bldP build="whole" bldLvl="1" animBg="1" rev="0" advAuto="0" spid="678" grpId="6"/>
      <p:bldP build="whole" bldLvl="1" animBg="1" rev="0" advAuto="0" spid="685" grpId="8"/>
      <p:bldP build="whole" bldLvl="1" animBg="1" rev="0" advAuto="0" spid="676" grpId="2"/>
      <p:bldP build="whole" bldLvl="1" animBg="1" rev="0" advAuto="0" spid="686" grpId="1"/>
      <p:bldP build="whole" bldLvl="1" animBg="1" rev="0" advAuto="0" spid="687" grpId="3"/>
      <p:bldP build="whole" bldLvl="1" animBg="1" rev="0" advAuto="0" spid="689" grpId="10"/>
      <p:bldP build="whole" bldLvl="1" animBg="1" rev="0" advAuto="0" spid="684" grpId="13"/>
      <p:bldP build="whole" bldLvl="1" animBg="1" rev="0" advAuto="0" spid="677" grpId="4"/>
      <p:bldP build="whole" bldLvl="1" animBg="1" rev="0" advAuto="0" spid="682" grpId="14"/>
      <p:bldP build="whole" bldLvl="1" animBg="1" rev="0" advAuto="0" spid="681" grpId="1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5144;p62"/>
          <p:cNvSpPr/>
          <p:nvPr/>
        </p:nvSpPr>
        <p:spPr>
          <a:xfrm flipH="1">
            <a:off x="1854093" y="5670701"/>
            <a:ext cx="17447345" cy="6642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1C7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99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696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692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3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4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5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97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98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702" name="تجميع"/>
          <p:cNvGrpSpPr/>
          <p:nvPr/>
        </p:nvGrpSpPr>
        <p:grpSpPr>
          <a:xfrm>
            <a:off x="15194023" y="4271473"/>
            <a:ext cx="1590041" cy="1325851"/>
            <a:chOff x="0" y="-63500"/>
            <a:chExt cx="1590039" cy="1325850"/>
          </a:xfrm>
        </p:grpSpPr>
        <p:pic>
          <p:nvPicPr>
            <p:cNvPr id="700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01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sp>
        <p:nvSpPr>
          <p:cNvPr id="703" name="٣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٣٨</a:t>
            </a:r>
          </a:p>
        </p:txBody>
      </p:sp>
      <p:pic>
        <p:nvPicPr>
          <p:cNvPr id="704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05" name="IMG_9222.png" descr="IMG_9222.png"/>
          <p:cNvPicPr>
            <a:picLocks noChangeAspect="1"/>
          </p:cNvPicPr>
          <p:nvPr/>
        </p:nvPicPr>
        <p:blipFill>
          <a:blip r:embed="rId5">
            <a:extLst/>
          </a:blip>
          <a:srcRect l="31573" t="42590" r="17278" b="52182"/>
          <a:stretch>
            <a:fillRect/>
          </a:stretch>
        </p:blipFill>
        <p:spPr>
          <a:xfrm>
            <a:off x="2565155" y="2753212"/>
            <a:ext cx="10706599" cy="820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IMG_9222.png" descr="IMG_9222.png"/>
          <p:cNvPicPr>
            <a:picLocks noChangeAspect="1"/>
          </p:cNvPicPr>
          <p:nvPr/>
        </p:nvPicPr>
        <p:blipFill>
          <a:blip r:embed="rId5">
            <a:extLst/>
          </a:blip>
          <a:srcRect l="62039" t="47328" r="21412" b="47124"/>
          <a:stretch>
            <a:fillRect/>
          </a:stretch>
        </p:blipFill>
        <p:spPr>
          <a:xfrm>
            <a:off x="8268507" y="3877223"/>
            <a:ext cx="7108937" cy="1787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مستطيل"/>
          <p:cNvSpPr/>
          <p:nvPr/>
        </p:nvSpPr>
        <p:spPr>
          <a:xfrm>
            <a:off x="6063102" y="5090133"/>
            <a:ext cx="12385037" cy="2297157"/>
          </a:xfrm>
          <a:prstGeom prst="rect">
            <a:avLst/>
          </a:prstGeom>
          <a:solidFill>
            <a:srgbClr val="28486E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721" name="تجميع"/>
          <p:cNvGrpSpPr/>
          <p:nvPr/>
        </p:nvGrpSpPr>
        <p:grpSpPr>
          <a:xfrm>
            <a:off x="6354705" y="2386552"/>
            <a:ext cx="11612514" cy="8942896"/>
            <a:chOff x="0" y="0"/>
            <a:chExt cx="11612513" cy="8942895"/>
          </a:xfrm>
        </p:grpSpPr>
        <p:grpSp>
          <p:nvGrpSpPr>
            <p:cNvPr id="712" name="Google Shape;3367;p59"/>
            <p:cNvGrpSpPr/>
            <p:nvPr/>
          </p:nvGrpSpPr>
          <p:grpSpPr>
            <a:xfrm>
              <a:off x="5084572" y="7077615"/>
              <a:ext cx="1613627" cy="1865281"/>
              <a:chOff x="0" y="0"/>
              <a:chExt cx="1613625" cy="1865279"/>
            </a:xfrm>
          </p:grpSpPr>
          <p:sp>
            <p:nvSpPr>
              <p:cNvPr id="709" name="Google Shape;3368;p59"/>
              <p:cNvSpPr/>
              <p:nvPr/>
            </p:nvSpPr>
            <p:spPr>
              <a:xfrm rot="14520909">
                <a:off x="988823" y="100138"/>
                <a:ext cx="538655" cy="518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0" name="Google Shape;3369;p59"/>
              <p:cNvSpPr/>
              <p:nvPr/>
            </p:nvSpPr>
            <p:spPr>
              <a:xfrm rot="14520829">
                <a:off x="909626" y="1474607"/>
                <a:ext cx="324797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1" name="Google Shape;3370;p59"/>
              <p:cNvSpPr/>
              <p:nvPr/>
            </p:nvSpPr>
            <p:spPr>
              <a:xfrm rot="14520829">
                <a:off x="62421" y="879367"/>
                <a:ext cx="324796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716" name="Google Shape;3367;p59"/>
            <p:cNvGrpSpPr/>
            <p:nvPr/>
          </p:nvGrpSpPr>
          <p:grpSpPr>
            <a:xfrm>
              <a:off x="0" y="0"/>
              <a:ext cx="2239973" cy="2589311"/>
              <a:chOff x="0" y="0"/>
              <a:chExt cx="2239972" cy="2589309"/>
            </a:xfrm>
          </p:grpSpPr>
          <p:sp>
            <p:nvSpPr>
              <p:cNvPr id="713" name="Google Shape;3368;p59"/>
              <p:cNvSpPr/>
              <p:nvPr/>
            </p:nvSpPr>
            <p:spPr>
              <a:xfrm rot="14520909">
                <a:off x="1372647" y="139008"/>
                <a:ext cx="747739" cy="720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4" name="Google Shape;3369;p59"/>
              <p:cNvSpPr/>
              <p:nvPr/>
            </p:nvSpPr>
            <p:spPr>
              <a:xfrm rot="14520829">
                <a:off x="1262709" y="204699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5" name="Google Shape;3370;p59"/>
              <p:cNvSpPr/>
              <p:nvPr/>
            </p:nvSpPr>
            <p:spPr>
              <a:xfrm rot="14520829">
                <a:off x="86651" y="122070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720" name="Google Shape;3367;p59"/>
            <p:cNvGrpSpPr/>
            <p:nvPr/>
          </p:nvGrpSpPr>
          <p:grpSpPr>
            <a:xfrm>
              <a:off x="9724876" y="0"/>
              <a:ext cx="1887638" cy="2182027"/>
              <a:chOff x="0" y="0"/>
              <a:chExt cx="1887637" cy="2182026"/>
            </a:xfrm>
          </p:grpSpPr>
          <p:sp>
            <p:nvSpPr>
              <p:cNvPr id="717" name="Google Shape;3368;p59"/>
              <p:cNvSpPr/>
              <p:nvPr/>
            </p:nvSpPr>
            <p:spPr>
              <a:xfrm rot="14520909">
                <a:off x="1156737" y="117143"/>
                <a:ext cx="630124" cy="606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8" name="Google Shape;3369;p59"/>
              <p:cNvSpPr/>
              <p:nvPr/>
            </p:nvSpPr>
            <p:spPr>
              <a:xfrm rot="14520829">
                <a:off x="1064091" y="1725013"/>
                <a:ext cx="379951" cy="393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9" name="Google Shape;3370;p59"/>
              <p:cNvSpPr/>
              <p:nvPr/>
            </p:nvSpPr>
            <p:spPr>
              <a:xfrm rot="14520829">
                <a:off x="73021" y="1028693"/>
                <a:ext cx="379950" cy="393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722" name="IMG_9223.png" descr="IMG_9223.png"/>
          <p:cNvPicPr>
            <a:picLocks noChangeAspect="1"/>
          </p:cNvPicPr>
          <p:nvPr/>
        </p:nvPicPr>
        <p:blipFill>
          <a:blip r:embed="rId2">
            <a:extLst/>
          </a:blip>
          <a:srcRect l="40372" t="41802" r="31425" b="52351"/>
          <a:stretch>
            <a:fillRect/>
          </a:stretch>
        </p:blipFill>
        <p:spPr>
          <a:xfrm>
            <a:off x="7017065" y="5439009"/>
            <a:ext cx="10287855" cy="15995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تجميع"/>
          <p:cNvGrpSpPr/>
          <p:nvPr/>
        </p:nvGrpSpPr>
        <p:grpSpPr>
          <a:xfrm>
            <a:off x="12554890" y="2912428"/>
            <a:ext cx="6419828" cy="1004904"/>
            <a:chOff x="0" y="0"/>
            <a:chExt cx="6419827" cy="1004902"/>
          </a:xfrm>
        </p:grpSpPr>
        <p:grpSp>
          <p:nvGrpSpPr>
            <p:cNvPr id="728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724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5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6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7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29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730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32" name="٣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٣٤</a:t>
            </a:r>
          </a:p>
        </p:txBody>
      </p:sp>
      <p:pic>
        <p:nvPicPr>
          <p:cNvPr id="733" name="IMG_9224.png" descr="IMG_9224.png"/>
          <p:cNvPicPr>
            <a:picLocks noChangeAspect="1"/>
          </p:cNvPicPr>
          <p:nvPr/>
        </p:nvPicPr>
        <p:blipFill>
          <a:blip r:embed="rId3">
            <a:extLst/>
          </a:blip>
          <a:srcRect l="33643" t="17351" r="25510" b="2070"/>
          <a:stretch>
            <a:fillRect/>
          </a:stretch>
        </p:blipFill>
        <p:spPr>
          <a:xfrm>
            <a:off x="5523744" y="3917354"/>
            <a:ext cx="5869476" cy="8684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34" name="IMG_9224.png" descr="IMG_9224.png"/>
          <p:cNvPicPr>
            <a:picLocks noChangeAspect="1"/>
          </p:cNvPicPr>
          <p:nvPr/>
        </p:nvPicPr>
        <p:blipFill>
          <a:blip r:embed="rId3">
            <a:extLst/>
          </a:blip>
          <a:srcRect l="29667" t="11336" r="25002" b="81500"/>
          <a:stretch>
            <a:fillRect/>
          </a:stretch>
        </p:blipFill>
        <p:spPr>
          <a:xfrm>
            <a:off x="2559593" y="2802867"/>
            <a:ext cx="9722680" cy="11522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IMG_9222.png" descr="IMG_9222.png"/>
          <p:cNvPicPr>
            <a:picLocks noChangeAspect="1"/>
          </p:cNvPicPr>
          <p:nvPr/>
        </p:nvPicPr>
        <p:blipFill>
          <a:blip r:embed="rId2">
            <a:extLst/>
          </a:blip>
          <a:srcRect l="8651" t="17056" r="15675" b="76900"/>
          <a:stretch>
            <a:fillRect/>
          </a:stretch>
        </p:blipFill>
        <p:spPr>
          <a:xfrm>
            <a:off x="2308797" y="3521325"/>
            <a:ext cx="16774132" cy="10047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4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741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737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8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9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0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42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743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45" name="٣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٣٥</a:t>
            </a:r>
          </a:p>
        </p:txBody>
      </p:sp>
      <p:grpSp>
        <p:nvGrpSpPr>
          <p:cNvPr id="748" name="تجميع"/>
          <p:cNvGrpSpPr/>
          <p:nvPr/>
        </p:nvGrpSpPr>
        <p:grpSpPr>
          <a:xfrm>
            <a:off x="14166442" y="4117888"/>
            <a:ext cx="1590041" cy="1325851"/>
            <a:chOff x="0" y="-63500"/>
            <a:chExt cx="1590039" cy="1325850"/>
          </a:xfrm>
        </p:grpSpPr>
        <p:pic>
          <p:nvPicPr>
            <p:cNvPr id="746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4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١أ</a:t>
              </a:r>
            </a:p>
          </p:txBody>
        </p:sp>
      </p:grpSp>
      <p:pic>
        <p:nvPicPr>
          <p:cNvPr id="749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415" y="2023853"/>
            <a:ext cx="1988166" cy="1491123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750" name="IMG_9225.png" descr="IMG_9225.png"/>
          <p:cNvPicPr>
            <a:picLocks noChangeAspect="1"/>
          </p:cNvPicPr>
          <p:nvPr/>
        </p:nvPicPr>
        <p:blipFill>
          <a:blip r:embed="rId6">
            <a:extLst/>
          </a:blip>
          <a:srcRect l="50650" t="32041" r="31647" b="62506"/>
          <a:stretch>
            <a:fillRect/>
          </a:stretch>
        </p:blipFill>
        <p:spPr>
          <a:xfrm>
            <a:off x="9102318" y="4274147"/>
            <a:ext cx="5064075" cy="1169773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المميز="/>
          <p:cNvSpPr txBox="1"/>
          <p:nvPr/>
        </p:nvSpPr>
        <p:spPr>
          <a:xfrm>
            <a:off x="16442881" y="6082425"/>
            <a:ext cx="3394507" cy="9276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المميز= </a:t>
            </a:r>
          </a:p>
        </p:txBody>
      </p:sp>
      <p:pic>
        <p:nvPicPr>
          <p:cNvPr id="752" name="IMG_9220.png" descr="IMG_9220.png"/>
          <p:cNvPicPr>
            <a:picLocks noChangeAspect="1"/>
          </p:cNvPicPr>
          <p:nvPr/>
        </p:nvPicPr>
        <p:blipFill>
          <a:blip r:embed="rId7">
            <a:extLst/>
          </a:blip>
          <a:srcRect l="54108" t="65237" r="36785" b="31165"/>
          <a:stretch>
            <a:fillRect/>
          </a:stretch>
        </p:blipFill>
        <p:spPr>
          <a:xfrm>
            <a:off x="14421394" y="6126826"/>
            <a:ext cx="2670374" cy="7909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53" name="الصورة القياسية :          ٢س٢+٩س-١٨=٠"/>
          <p:cNvSpPr txBox="1"/>
          <p:nvPr/>
        </p:nvSpPr>
        <p:spPr>
          <a:xfrm>
            <a:off x="7785231" y="5154726"/>
            <a:ext cx="12660120" cy="9276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الصورة القياسية :          ٢س٢+٩س-١٨=٠ </a:t>
            </a:r>
          </a:p>
        </p:txBody>
      </p:sp>
      <p:sp>
        <p:nvSpPr>
          <p:cNvPr id="754" name="= ٨١ -٤✖️(-٣٦)"/>
          <p:cNvSpPr txBox="1"/>
          <p:nvPr/>
        </p:nvSpPr>
        <p:spPr>
          <a:xfrm>
            <a:off x="9774425" y="6114926"/>
            <a:ext cx="4646970" cy="9514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5000">
                <a:solidFill>
                  <a:srgbClr val="76BB40"/>
                </a:solidFill>
              </a:defRPr>
            </a:pPr>
            <a:r>
              <a:t>= </a:t>
            </a:r>
            <a:r>
              <a:rPr>
                <a:solidFill>
                  <a:srgbClr val="00A1D8"/>
                </a:solidFill>
              </a:rPr>
              <a:t>٨١</a:t>
            </a:r>
            <a:r>
              <a:t> </a:t>
            </a:r>
            <a:r>
              <a:rPr>
                <a:solidFill>
                  <a:srgbClr val="474747"/>
                </a:solidFill>
              </a:rPr>
              <a:t>-٤</a:t>
            </a:r>
            <a:r>
              <a:t>✖️</a:t>
            </a:r>
            <a:r>
              <a:rPr>
                <a:solidFill>
                  <a:srgbClr val="FF4015"/>
                </a:solidFill>
              </a:rPr>
              <a:t>(-٣٦)</a:t>
            </a:r>
            <a:r>
              <a:t> </a:t>
            </a:r>
          </a:p>
        </p:txBody>
      </p:sp>
      <p:sp>
        <p:nvSpPr>
          <p:cNvPr id="755" name="= ٢٢٥"/>
          <p:cNvSpPr txBox="1"/>
          <p:nvPr/>
        </p:nvSpPr>
        <p:spPr>
          <a:xfrm>
            <a:off x="3287498" y="6058462"/>
            <a:ext cx="3401442" cy="9276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 sz="5000">
                <a:solidFill>
                  <a:srgbClr val="5C5C5C"/>
                </a:solidFill>
              </a:defRPr>
            </a:lvl1pPr>
          </a:lstStyle>
          <a:p>
            <a:pPr/>
            <a:r>
              <a:t>= ٢٢٥  </a:t>
            </a:r>
          </a:p>
        </p:txBody>
      </p:sp>
      <p:sp>
        <p:nvSpPr>
          <p:cNvPr id="756" name="يوجد حلين"/>
          <p:cNvSpPr txBox="1"/>
          <p:nvPr/>
        </p:nvSpPr>
        <p:spPr>
          <a:xfrm>
            <a:off x="1287198" y="6500282"/>
            <a:ext cx="3252668" cy="9466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 sz="5500">
                <a:solidFill>
                  <a:srgbClr val="E22400"/>
                </a:solidFill>
              </a:defRPr>
            </a:lvl1pPr>
          </a:lstStyle>
          <a:p>
            <a:pPr/>
            <a:r>
              <a:t>يوجد حلين  </a:t>
            </a:r>
          </a:p>
        </p:txBody>
      </p:sp>
      <p:sp>
        <p:nvSpPr>
          <p:cNvPr id="757" name="القانون العام"/>
          <p:cNvSpPr txBox="1"/>
          <p:nvPr/>
        </p:nvSpPr>
        <p:spPr>
          <a:xfrm>
            <a:off x="15472215" y="7275188"/>
            <a:ext cx="4557485" cy="8917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القانون العام  </a:t>
            </a:r>
          </a:p>
        </p:txBody>
      </p:sp>
      <p:pic>
        <p:nvPicPr>
          <p:cNvPr id="758" name="IMG_9212.png" descr="IMG_9212.png"/>
          <p:cNvPicPr>
            <a:picLocks noChangeAspect="1"/>
          </p:cNvPicPr>
          <p:nvPr/>
        </p:nvPicPr>
        <p:blipFill>
          <a:blip r:embed="rId8">
            <a:extLst/>
          </a:blip>
          <a:srcRect l="42978" t="87424" r="30616" b="2610"/>
          <a:stretch>
            <a:fillRect/>
          </a:stretch>
        </p:blipFill>
        <p:spPr>
          <a:xfrm>
            <a:off x="12402731" y="7347911"/>
            <a:ext cx="3496697" cy="989741"/>
          </a:xfrm>
          <a:prstGeom prst="rect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762" name="تجميع"/>
          <p:cNvGrpSpPr/>
          <p:nvPr/>
        </p:nvGrpSpPr>
        <p:grpSpPr>
          <a:xfrm>
            <a:off x="6995799" y="7110825"/>
            <a:ext cx="6020483" cy="2146832"/>
            <a:chOff x="0" y="0"/>
            <a:chExt cx="6020482" cy="2146831"/>
          </a:xfrm>
        </p:grpSpPr>
        <p:sp>
          <p:nvSpPr>
            <p:cNvPr id="759" name="س= -٩ + ١٥…"/>
            <p:cNvSpPr txBox="1"/>
            <p:nvPr/>
          </p:nvSpPr>
          <p:spPr>
            <a:xfrm>
              <a:off x="0" y="0"/>
              <a:ext cx="6020483" cy="2146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 sz="6000">
                  <a:solidFill>
                    <a:srgbClr val="76BB40"/>
                  </a:solidFill>
                </a:defRPr>
              </a:pPr>
              <a:r>
                <a:t> س= </a:t>
              </a:r>
              <a:r>
                <a:rPr u="sng">
                  <a:solidFill>
                    <a:srgbClr val="00A1D8"/>
                  </a:solidFill>
                </a:rPr>
                <a:t>-٩</a:t>
              </a:r>
              <a:r>
                <a:rPr u="sng"/>
                <a:t> </a:t>
              </a:r>
              <a:r>
                <a:rPr u="sng">
                  <a:solidFill>
                    <a:srgbClr val="474747"/>
                  </a:solidFill>
                </a:rPr>
                <a:t>+</a:t>
              </a:r>
              <a:r>
                <a:rPr u="sng"/>
                <a:t> ١٥</a:t>
              </a:r>
              <a:endParaRPr u="sng"/>
            </a:p>
            <a:p>
              <a:pPr rtl="0">
                <a:defRPr sz="6000">
                  <a:solidFill>
                    <a:srgbClr val="76BB40"/>
                  </a:solidFill>
                </a:defRPr>
              </a:pPr>
              <a:r>
                <a:t>٤ </a:t>
              </a:r>
            </a:p>
          </p:txBody>
        </p:sp>
        <p:pic>
          <p:nvPicPr>
            <p:cNvPr id="760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61589" y="1009915"/>
              <a:ext cx="3233868" cy="127001"/>
            </a:xfrm>
            <a:prstGeom prst="rect">
              <a:avLst/>
            </a:prstGeom>
            <a:effectLst/>
          </p:spPr>
        </p:pic>
      </p:grpSp>
      <p:sp>
        <p:nvSpPr>
          <p:cNvPr id="763" name="= -٦"/>
          <p:cNvSpPr txBox="1"/>
          <p:nvPr/>
        </p:nvSpPr>
        <p:spPr>
          <a:xfrm>
            <a:off x="11634380" y="8615484"/>
            <a:ext cx="3401443" cy="28076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 sz="8000">
                <a:solidFill>
                  <a:srgbClr val="5C5C5C"/>
                </a:solidFill>
              </a:defRPr>
            </a:lvl1pPr>
          </a:lstStyle>
          <a:p>
            <a:pPr>
              <a:defRPr sz="3000"/>
            </a:pPr>
            <a:r>
              <a:rPr sz="8000"/>
              <a:t>= -٦  </a:t>
            </a:r>
            <a:endParaRPr sz="8000" u="sng"/>
          </a:p>
        </p:txBody>
      </p:sp>
      <p:sp>
        <p:nvSpPr>
          <p:cNvPr id="764" name="=   ٣…"/>
          <p:cNvSpPr txBox="1"/>
          <p:nvPr/>
        </p:nvSpPr>
        <p:spPr>
          <a:xfrm>
            <a:off x="1787132" y="8524358"/>
            <a:ext cx="3401442" cy="28076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8000">
                <a:solidFill>
                  <a:srgbClr val="5C5C5C"/>
                </a:solidFill>
              </a:defRPr>
            </a:pPr>
            <a:r>
              <a:t>=   </a:t>
            </a:r>
            <a:r>
              <a:rPr u="sng"/>
              <a:t>٣</a:t>
            </a:r>
            <a:endParaRPr u="sng"/>
          </a:p>
          <a:p>
            <a:pPr rtl="0">
              <a:defRPr sz="8000">
                <a:solidFill>
                  <a:srgbClr val="5C5C5C"/>
                </a:solidFill>
              </a:defRPr>
            </a:pPr>
            <a:r>
              <a:t>     ٢</a:t>
            </a:r>
          </a:p>
        </p:txBody>
      </p:sp>
      <p:sp>
        <p:nvSpPr>
          <p:cNvPr id="765" name="= ٨١ + ١٤٤"/>
          <p:cNvSpPr txBox="1"/>
          <p:nvPr/>
        </p:nvSpPr>
        <p:spPr>
          <a:xfrm>
            <a:off x="5461746" y="6082425"/>
            <a:ext cx="4646971" cy="9276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5000">
                <a:solidFill>
                  <a:srgbClr val="76BB40"/>
                </a:solidFill>
              </a:defRPr>
            </a:pPr>
            <a:r>
              <a:t>= </a:t>
            </a:r>
            <a:r>
              <a:rPr>
                <a:solidFill>
                  <a:srgbClr val="00A1D8"/>
                </a:solidFill>
              </a:rPr>
              <a:t>٨١</a:t>
            </a:r>
            <a:r>
              <a:t> </a:t>
            </a:r>
            <a:r>
              <a:rPr>
                <a:solidFill>
                  <a:srgbClr val="474747"/>
                </a:solidFill>
              </a:rPr>
              <a:t>+ </a:t>
            </a:r>
            <a:r>
              <a:rPr>
                <a:solidFill>
                  <a:srgbClr val="E22400"/>
                </a:solidFill>
              </a:rPr>
              <a:t>١٤٤</a:t>
            </a:r>
          </a:p>
        </p:txBody>
      </p:sp>
      <p:grpSp>
        <p:nvGrpSpPr>
          <p:cNvPr id="769" name="تجميع"/>
          <p:cNvGrpSpPr/>
          <p:nvPr/>
        </p:nvGrpSpPr>
        <p:grpSpPr>
          <a:xfrm>
            <a:off x="6995799" y="7144845"/>
            <a:ext cx="6020483" cy="2146832"/>
            <a:chOff x="0" y="0"/>
            <a:chExt cx="6020482" cy="2146831"/>
          </a:xfrm>
        </p:grpSpPr>
        <p:sp>
          <p:nvSpPr>
            <p:cNvPr id="766" name="س= -٩ + ١٥…"/>
            <p:cNvSpPr txBox="1"/>
            <p:nvPr/>
          </p:nvSpPr>
          <p:spPr>
            <a:xfrm>
              <a:off x="0" y="0"/>
              <a:ext cx="6020483" cy="2146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 sz="6000">
                  <a:solidFill>
                    <a:srgbClr val="76BB40"/>
                  </a:solidFill>
                </a:defRPr>
              </a:pPr>
              <a:r>
                <a:t> س= </a:t>
              </a:r>
              <a:r>
                <a:rPr u="sng">
                  <a:solidFill>
                    <a:srgbClr val="00A1D8"/>
                  </a:solidFill>
                </a:rPr>
                <a:t>-٩</a:t>
              </a:r>
              <a:r>
                <a:rPr u="sng"/>
                <a:t> </a:t>
              </a:r>
              <a:r>
                <a:rPr>
                  <a:solidFill>
                    <a:srgbClr val="474747"/>
                  </a:solidFill>
                </a:rPr>
                <a:t>+</a:t>
              </a:r>
              <a:r>
                <a:rPr u="sng"/>
                <a:t> ١٥</a:t>
              </a:r>
              <a:endParaRPr u="sng"/>
            </a:p>
            <a:p>
              <a:pPr rtl="0">
                <a:defRPr sz="6000">
                  <a:solidFill>
                    <a:srgbClr val="76BB40"/>
                  </a:solidFill>
                </a:defRPr>
              </a:pPr>
              <a:r>
                <a:t>٤ </a:t>
              </a:r>
            </a:p>
          </p:txBody>
        </p:sp>
        <p:pic>
          <p:nvPicPr>
            <p:cNvPr id="767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61589" y="1009915"/>
              <a:ext cx="3233868" cy="127001"/>
            </a:xfrm>
            <a:prstGeom prst="rect">
              <a:avLst/>
            </a:prstGeom>
            <a:effectLst/>
          </p:spPr>
        </p:pic>
      </p:grpSp>
      <p:grpSp>
        <p:nvGrpSpPr>
          <p:cNvPr id="773" name="تجميع"/>
          <p:cNvGrpSpPr/>
          <p:nvPr/>
        </p:nvGrpSpPr>
        <p:grpSpPr>
          <a:xfrm>
            <a:off x="7155384" y="7110825"/>
            <a:ext cx="6020483" cy="2146832"/>
            <a:chOff x="0" y="0"/>
            <a:chExt cx="6020482" cy="2146831"/>
          </a:xfrm>
        </p:grpSpPr>
        <p:sp>
          <p:nvSpPr>
            <p:cNvPr id="770" name="س= -٩ ➖ ١٥…"/>
            <p:cNvSpPr txBox="1"/>
            <p:nvPr/>
          </p:nvSpPr>
          <p:spPr>
            <a:xfrm>
              <a:off x="0" y="0"/>
              <a:ext cx="6020483" cy="2146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 sz="6000">
                  <a:solidFill>
                    <a:srgbClr val="76BB40"/>
                  </a:solidFill>
                </a:defRPr>
              </a:pPr>
              <a:r>
                <a:t> س= </a:t>
              </a:r>
              <a:r>
                <a:rPr u="sng">
                  <a:solidFill>
                    <a:srgbClr val="00A1D8"/>
                  </a:solidFill>
                </a:rPr>
                <a:t>-٩</a:t>
              </a:r>
              <a:r>
                <a:rPr u="sng"/>
                <a:t> </a:t>
              </a:r>
              <a:r>
                <a:rPr>
                  <a:solidFill>
                    <a:srgbClr val="474747"/>
                  </a:solidFill>
                </a:rPr>
                <a:t>➖</a:t>
              </a:r>
              <a:r>
                <a:rPr u="sng"/>
                <a:t> ١٥</a:t>
              </a:r>
              <a:endParaRPr u="sng"/>
            </a:p>
            <a:p>
              <a:pPr rtl="0">
                <a:defRPr sz="6000">
                  <a:solidFill>
                    <a:srgbClr val="76BB40"/>
                  </a:solidFill>
                </a:defRPr>
              </a:pPr>
              <a:r>
                <a:t>٤ </a:t>
              </a:r>
            </a:p>
          </p:txBody>
        </p:sp>
        <p:pic>
          <p:nvPicPr>
            <p:cNvPr id="771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61589" y="1009915"/>
              <a:ext cx="3233868" cy="127001"/>
            </a:xfrm>
            <a:prstGeom prst="rect">
              <a:avLst/>
            </a:prstGeom>
            <a:effectLst/>
          </p:spPr>
        </p:pic>
      </p:grpSp>
      <p:sp>
        <p:nvSpPr>
          <p:cNvPr id="774" name="س= -٦"/>
          <p:cNvSpPr txBox="1"/>
          <p:nvPr/>
        </p:nvSpPr>
        <p:spPr>
          <a:xfrm>
            <a:off x="12070774" y="10462400"/>
            <a:ext cx="3401442" cy="24646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 sz="7000">
                <a:solidFill>
                  <a:srgbClr val="5C5C5C"/>
                </a:solidFill>
              </a:defRPr>
            </a:lvl1pPr>
          </a:lstStyle>
          <a:p>
            <a:pPr/>
            <a:r>
              <a:t>س= -٦  </a:t>
            </a:r>
            <a:endParaRPr u="sng"/>
          </a:p>
        </p:txBody>
      </p:sp>
      <p:sp>
        <p:nvSpPr>
          <p:cNvPr id="775" name="،   ٣…"/>
          <p:cNvSpPr txBox="1"/>
          <p:nvPr/>
        </p:nvSpPr>
        <p:spPr>
          <a:xfrm>
            <a:off x="9774425" y="10226125"/>
            <a:ext cx="3401442" cy="239403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7000">
                <a:solidFill>
                  <a:srgbClr val="5C5C5C"/>
                </a:solidFill>
              </a:defRPr>
            </a:pPr>
            <a:r>
              <a:t>،   </a:t>
            </a:r>
            <a:r>
              <a:rPr u="sng"/>
              <a:t>٣</a:t>
            </a:r>
            <a:endParaRPr u="sng"/>
          </a:p>
          <a:p>
            <a:pPr rtl="0">
              <a:defRPr sz="7000">
                <a:solidFill>
                  <a:srgbClr val="5C5C5C"/>
                </a:solidFill>
              </a:defRPr>
            </a:pPr>
            <a:r>
              <a:t>     ٢</a:t>
            </a:r>
          </a:p>
        </p:txBody>
      </p:sp>
      <p:sp>
        <p:nvSpPr>
          <p:cNvPr id="776" name="مستطيل"/>
          <p:cNvSpPr/>
          <p:nvPr/>
        </p:nvSpPr>
        <p:spPr>
          <a:xfrm>
            <a:off x="9911097" y="10311457"/>
            <a:ext cx="5535719" cy="209073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20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2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50"/>
                            </p:stCondLst>
                            <p:childTnLst>
                              <p:par>
                                <p:cTn id="43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250"/>
                            </p:stCondLst>
                            <p:childTnLst>
                              <p:par>
                                <p:cTn id="47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10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path" nodeType="after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0000 0.000000 C 0.018343 -0.007971 0.036685 -0.015942 0.055707 -0.018599 C 0.074729 -0.021256 0.094430 -0.018599 0.114336 -0.012440 C 0.134241 -0.006280 0.154350 0.003382 0.172421 0.016063 C 0.190491 0.028744 0.206524 0.044445 0.222693 0.057972 C 0.238861 0.071498 0.255166 0.082851 0.271471 0.094204" origin="layout" pathEditMode="relative">
                                      <p:cBhvr>
                                        <p:cTn id="52" dur="90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"/>
                            </p:stCondLst>
                            <p:childTnLst>
                              <p:par>
                                <p:cTn id="54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6" dur="2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9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path" nodeType="after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1041 0.006299 -0.022083 0.012598 -0.032918 0.019482 C -0.043753 0.026367 -0.054382 0.033838 -0.064188 0.042627 C -0.073993 0.051416 -0.082974 0.061523 -0.092367 0.070972 C -0.101761 0.080420 -0.111566 0.089209 -0.119847 0.091772 C -0.128128 0.094336 -0.134885 0.090674 -0.141641 0.087012" origin="layout" pathEditMode="relative">
                                      <p:cBhvr>
                                        <p:cTn id="63" dur="50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Class="entr" nodeType="afterEffect" presetID="10" grpId="1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2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1" dur="20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Class="entr" nodeType="afterEffect" presetID="10" grpId="1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5" dur="20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Class="entr" nodeType="after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9" dur="2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mph" nodeType="afterEffect" presetSubtype="0" presetID="35" grpId="2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mph" nodeType="afterEffect" presetSubtype="0" presetID="35" grpId="21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5" grpId="5"/>
      <p:bldP build="whole" bldLvl="1" animBg="1" rev="0" advAuto="0" spid="757" grpId="8"/>
      <p:bldP build="whole" bldLvl="1" animBg="1" rev="0" advAuto="0" spid="756" grpId="7"/>
      <p:bldP build="whole" bldLvl="1" animBg="1" rev="0" advAuto="0" spid="751" grpId="2"/>
      <p:bldP build="whole" bldLvl="1" animBg="1" rev="0" advAuto="0" spid="755" grpId="6"/>
      <p:bldP build="whole" bldLvl="1" animBg="1" rev="0" advAuto="0" spid="776" grpId="21"/>
      <p:bldP build="whole" bldLvl="1" animBg="1" rev="0" advAuto="0" spid="763" grpId="13"/>
      <p:bldP build="whole" bldLvl="1" animBg="1" rev="0" advAuto="0" spid="752" grpId="3"/>
      <p:bldP build="whole" bldLvl="1" animBg="1" rev="0" advAuto="0" spid="774" grpId="17"/>
      <p:bldP build="whole" bldLvl="1" animBg="1" rev="0" advAuto="0" spid="754" grpId="4"/>
      <p:bldP build="whole" bldLvl="1" animBg="1" rev="0" advAuto="0" spid="769" grpId="11"/>
      <p:bldP build="whole" bldLvl="1" animBg="1" rev="0" advAuto="0" spid="753" grpId="1"/>
      <p:bldP build="whole" bldLvl="1" animBg="1" rev="0" advAuto="0" spid="764" grpId="16"/>
      <p:bldP build="whole" bldLvl="1" animBg="1" rev="0" advAuto="0" spid="775" grpId="18"/>
      <p:bldP build="whole" bldLvl="1" animBg="1" rev="0" advAuto="0" spid="776" grpId="19"/>
      <p:bldP build="whole" bldLvl="1" animBg="1" rev="0" advAuto="0" spid="776" grpId="20"/>
      <p:bldP build="whole" bldLvl="1" animBg="1" rev="0" advAuto="0" spid="773" grpId="14"/>
      <p:bldP build="whole" bldLvl="1" animBg="1" rev="0" advAuto="0" spid="758" grpId="9"/>
      <p:bldP build="whole" bldLvl="1" animBg="1" rev="0" advAuto="0" spid="762" grpId="1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782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778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79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80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81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83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784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86" name="٣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٣٨</a:t>
            </a:r>
          </a:p>
        </p:txBody>
      </p:sp>
      <p:pic>
        <p:nvPicPr>
          <p:cNvPr id="787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790" name="تجميع"/>
          <p:cNvGrpSpPr/>
          <p:nvPr/>
        </p:nvGrpSpPr>
        <p:grpSpPr>
          <a:xfrm>
            <a:off x="15511462" y="4341948"/>
            <a:ext cx="1590041" cy="1325851"/>
            <a:chOff x="0" y="-63500"/>
            <a:chExt cx="1590039" cy="1325850"/>
          </a:xfrm>
        </p:grpSpPr>
        <p:pic>
          <p:nvPicPr>
            <p:cNvPr id="788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8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791" name="Google Shape;5144;p62"/>
          <p:cNvSpPr/>
          <p:nvPr/>
        </p:nvSpPr>
        <p:spPr>
          <a:xfrm flipH="1">
            <a:off x="1599154" y="5803927"/>
            <a:ext cx="17828995" cy="6605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1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1C7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92" name="IMG_9222.png" descr="IMG_9222.png"/>
          <p:cNvPicPr>
            <a:picLocks noChangeAspect="1"/>
          </p:cNvPicPr>
          <p:nvPr/>
        </p:nvPicPr>
        <p:blipFill>
          <a:blip r:embed="rId5">
            <a:extLst/>
          </a:blip>
          <a:srcRect l="60559" t="22971" r="21769" b="72087"/>
          <a:stretch>
            <a:fillRect/>
          </a:stretch>
        </p:blipFill>
        <p:spPr>
          <a:xfrm>
            <a:off x="8009709" y="4275561"/>
            <a:ext cx="7258261" cy="1521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IMG_9222.png" descr="IMG_9222.png"/>
          <p:cNvPicPr>
            <a:picLocks noChangeAspect="1"/>
          </p:cNvPicPr>
          <p:nvPr/>
        </p:nvPicPr>
        <p:blipFill>
          <a:blip r:embed="rId5">
            <a:extLst/>
          </a:blip>
          <a:srcRect l="8255" t="17308" r="17774" b="77142"/>
          <a:stretch>
            <a:fillRect/>
          </a:stretch>
        </p:blipFill>
        <p:spPr>
          <a:xfrm>
            <a:off x="2678690" y="3569630"/>
            <a:ext cx="14853400" cy="835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صباح الخير ياوطني…"/>
          <p:cNvSpPr txBox="1"/>
          <p:nvPr>
            <p:ph type="title"/>
          </p:nvPr>
        </p:nvSpPr>
        <p:spPr>
          <a:xfrm>
            <a:off x="2494287" y="3150384"/>
            <a:ext cx="11029395" cy="5947010"/>
          </a:xfrm>
          <a:prstGeom prst="rect">
            <a:avLst/>
          </a:prstGeom>
        </p:spPr>
        <p:txBody>
          <a:bodyPr lIns="91424" tIns="91424" rIns="91424" bIns="91424" anchor="t"/>
          <a:lstStyle/>
          <a:p>
            <a:pPr algn="r" defTabSz="731519" rtl="0">
              <a:defRPr sz="150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150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210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4128743" y="3726223"/>
            <a:ext cx="8684114" cy="4884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210"/>
                </p:tgtEl>
              </p:cMediaNode>
            </p:video>
            <p:seq concurrent="1" prevAc="none" nextAc="seek">
              <p:cTn id="15" evtFilter="cancelBubble" nodeType="interactiveSeq" restart="whenNotActive" fill="hold">
                <p:stCondLst>
                  <p:cond delay="0" evt="onClick">
                    <p:tgtEl>
                      <p:spTgt spid="21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0"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تجميع"/>
          <p:cNvGrpSpPr/>
          <p:nvPr/>
        </p:nvGrpSpPr>
        <p:grpSpPr>
          <a:xfrm>
            <a:off x="12852928" y="448186"/>
            <a:ext cx="7386133" cy="2151994"/>
            <a:chOff x="0" y="0"/>
            <a:chExt cx="7386132" cy="2151992"/>
          </a:xfrm>
        </p:grpSpPr>
        <p:grpSp>
          <p:nvGrpSpPr>
            <p:cNvPr id="799" name="Google Shape;4333;p67"/>
            <p:cNvGrpSpPr/>
            <p:nvPr/>
          </p:nvGrpSpPr>
          <p:grpSpPr>
            <a:xfrm>
              <a:off x="1082649" y="321975"/>
              <a:ext cx="6303484" cy="1169517"/>
              <a:chOff x="0" y="0"/>
              <a:chExt cx="6303482" cy="1169515"/>
            </a:xfrm>
          </p:grpSpPr>
          <p:sp>
            <p:nvSpPr>
              <p:cNvPr id="795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96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97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98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00" name="مربع نص 7"/>
            <p:cNvSpPr txBox="1"/>
            <p:nvPr/>
          </p:nvSpPr>
          <p:spPr>
            <a:xfrm>
              <a:off x="1536871" y="421834"/>
              <a:ext cx="5395040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801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266719" y="27427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05" name="Google Shape;14360;p115"/>
          <p:cNvGrpSpPr/>
          <p:nvPr/>
        </p:nvGrpSpPr>
        <p:grpSpPr>
          <a:xfrm>
            <a:off x="21293472" y="716405"/>
            <a:ext cx="890959" cy="1883775"/>
            <a:chOff x="0" y="0"/>
            <a:chExt cx="890957" cy="1883774"/>
          </a:xfrm>
        </p:grpSpPr>
        <p:sp>
          <p:nvSpPr>
            <p:cNvPr id="803" name="Google Shape;14361;p115"/>
            <p:cNvSpPr/>
            <p:nvPr/>
          </p:nvSpPr>
          <p:spPr>
            <a:xfrm>
              <a:off x="55958" y="74319"/>
              <a:ext cx="835000" cy="180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DD1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4" name="Google Shape;14362;p115"/>
            <p:cNvSpPr/>
            <p:nvPr/>
          </p:nvSpPr>
          <p:spPr>
            <a:xfrm>
              <a:off x="0" y="0"/>
              <a:ext cx="838060" cy="1810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 defTabSz="914400">
                <a:defRPr b="1" sz="5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٣٩</a:t>
              </a:r>
            </a:p>
          </p:txBody>
        </p:sp>
      </p:grpSp>
      <p:pic>
        <p:nvPicPr>
          <p:cNvPr id="806" name="IMG_9226.png" descr="IMG_9226.png"/>
          <p:cNvPicPr>
            <a:picLocks noChangeAspect="1"/>
          </p:cNvPicPr>
          <p:nvPr/>
        </p:nvPicPr>
        <p:blipFill>
          <a:blip r:embed="rId3">
            <a:extLst/>
          </a:blip>
          <a:srcRect l="0" t="43971" r="15749" b="22478"/>
          <a:stretch>
            <a:fillRect/>
          </a:stretch>
        </p:blipFill>
        <p:spPr>
          <a:xfrm>
            <a:off x="2392164" y="3295556"/>
            <a:ext cx="19599696" cy="5853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تجميع"/>
          <p:cNvGrpSpPr/>
          <p:nvPr/>
        </p:nvGrpSpPr>
        <p:grpSpPr>
          <a:xfrm>
            <a:off x="12767536" y="2409977"/>
            <a:ext cx="6419829" cy="1004903"/>
            <a:chOff x="0" y="0"/>
            <a:chExt cx="6419827" cy="1004902"/>
          </a:xfrm>
        </p:grpSpPr>
        <p:grpSp>
          <p:nvGrpSpPr>
            <p:cNvPr id="812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808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9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0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1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13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814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16" name="٣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٣٥</a:t>
            </a:r>
          </a:p>
        </p:txBody>
      </p:sp>
      <p:pic>
        <p:nvPicPr>
          <p:cNvPr id="817" name="IMG_9228.png" descr="IMG_9228.png"/>
          <p:cNvPicPr>
            <a:picLocks noChangeAspect="1"/>
          </p:cNvPicPr>
          <p:nvPr/>
        </p:nvPicPr>
        <p:blipFill>
          <a:blip r:embed="rId3">
            <a:extLst/>
          </a:blip>
          <a:srcRect l="9242" t="24351" r="33895" b="19323"/>
          <a:stretch>
            <a:fillRect/>
          </a:stretch>
        </p:blipFill>
        <p:spPr>
          <a:xfrm>
            <a:off x="3146657" y="3414879"/>
            <a:ext cx="12527362" cy="9306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823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819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0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1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2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24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825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27" name="٣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٣٥</a:t>
            </a:r>
          </a:p>
        </p:txBody>
      </p:sp>
      <p:grpSp>
        <p:nvGrpSpPr>
          <p:cNvPr id="830" name="تجميع"/>
          <p:cNvGrpSpPr/>
          <p:nvPr/>
        </p:nvGrpSpPr>
        <p:grpSpPr>
          <a:xfrm>
            <a:off x="17027771" y="4490340"/>
            <a:ext cx="1590041" cy="1325852"/>
            <a:chOff x="0" y="-63500"/>
            <a:chExt cx="1590039" cy="1325850"/>
          </a:xfrm>
        </p:grpSpPr>
        <p:pic>
          <p:nvPicPr>
            <p:cNvPr id="828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2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831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3415" y="2023853"/>
            <a:ext cx="1988166" cy="1491123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832" name="IMG_9228.png" descr="IMG_9228.png"/>
          <p:cNvPicPr>
            <a:picLocks noChangeAspect="1"/>
          </p:cNvPicPr>
          <p:nvPr/>
        </p:nvPicPr>
        <p:blipFill>
          <a:blip r:embed="rId5">
            <a:extLst/>
          </a:blip>
          <a:srcRect l="49319" t="84869" r="38279" b="12077"/>
          <a:stretch>
            <a:fillRect/>
          </a:stretch>
        </p:blipFill>
        <p:spPr>
          <a:xfrm>
            <a:off x="11031783" y="4761058"/>
            <a:ext cx="5996119" cy="1107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3" name="IMG_9222.png" descr="IMG_9222.png"/>
          <p:cNvPicPr>
            <a:picLocks noChangeAspect="1"/>
          </p:cNvPicPr>
          <p:nvPr/>
        </p:nvPicPr>
        <p:blipFill>
          <a:blip r:embed="rId6">
            <a:extLst/>
          </a:blip>
          <a:srcRect l="8255" t="17308" r="17774" b="77142"/>
          <a:stretch>
            <a:fillRect/>
          </a:stretch>
        </p:blipFill>
        <p:spPr>
          <a:xfrm>
            <a:off x="2287065" y="3718022"/>
            <a:ext cx="14853400" cy="835721"/>
          </a:xfrm>
          <a:prstGeom prst="rect">
            <a:avLst/>
          </a:prstGeom>
          <a:ln w="12700">
            <a:miter lim="400000"/>
          </a:ln>
        </p:spPr>
      </p:pic>
      <p:sp>
        <p:nvSpPr>
          <p:cNvPr id="834" name="Google Shape;5144;p62"/>
          <p:cNvSpPr/>
          <p:nvPr/>
        </p:nvSpPr>
        <p:spPr>
          <a:xfrm flipH="1">
            <a:off x="1599154" y="5803927"/>
            <a:ext cx="17828995" cy="6605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1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1C7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مستطيل"/>
          <p:cNvSpPr/>
          <p:nvPr/>
        </p:nvSpPr>
        <p:spPr>
          <a:xfrm>
            <a:off x="6063102" y="5090133"/>
            <a:ext cx="12385037" cy="2297157"/>
          </a:xfrm>
          <a:prstGeom prst="rect">
            <a:avLst/>
          </a:prstGeom>
          <a:solidFill>
            <a:srgbClr val="28486E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849" name="تجميع"/>
          <p:cNvGrpSpPr/>
          <p:nvPr/>
        </p:nvGrpSpPr>
        <p:grpSpPr>
          <a:xfrm>
            <a:off x="6354705" y="2386552"/>
            <a:ext cx="11612514" cy="8942896"/>
            <a:chOff x="0" y="0"/>
            <a:chExt cx="11612513" cy="8942895"/>
          </a:xfrm>
        </p:grpSpPr>
        <p:grpSp>
          <p:nvGrpSpPr>
            <p:cNvPr id="840" name="Google Shape;3367;p59"/>
            <p:cNvGrpSpPr/>
            <p:nvPr/>
          </p:nvGrpSpPr>
          <p:grpSpPr>
            <a:xfrm>
              <a:off x="5084572" y="7077615"/>
              <a:ext cx="1613627" cy="1865281"/>
              <a:chOff x="0" y="0"/>
              <a:chExt cx="1613625" cy="1865279"/>
            </a:xfrm>
          </p:grpSpPr>
          <p:sp>
            <p:nvSpPr>
              <p:cNvPr id="837" name="Google Shape;3368;p59"/>
              <p:cNvSpPr/>
              <p:nvPr/>
            </p:nvSpPr>
            <p:spPr>
              <a:xfrm rot="14520909">
                <a:off x="988823" y="100138"/>
                <a:ext cx="538655" cy="518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8" name="Google Shape;3369;p59"/>
              <p:cNvSpPr/>
              <p:nvPr/>
            </p:nvSpPr>
            <p:spPr>
              <a:xfrm rot="14520829">
                <a:off x="909626" y="1474607"/>
                <a:ext cx="324797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9" name="Google Shape;3370;p59"/>
              <p:cNvSpPr/>
              <p:nvPr/>
            </p:nvSpPr>
            <p:spPr>
              <a:xfrm rot="14520829">
                <a:off x="62421" y="879367"/>
                <a:ext cx="324796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844" name="Google Shape;3367;p59"/>
            <p:cNvGrpSpPr/>
            <p:nvPr/>
          </p:nvGrpSpPr>
          <p:grpSpPr>
            <a:xfrm>
              <a:off x="0" y="0"/>
              <a:ext cx="2239973" cy="2589311"/>
              <a:chOff x="0" y="0"/>
              <a:chExt cx="2239972" cy="2589309"/>
            </a:xfrm>
          </p:grpSpPr>
          <p:sp>
            <p:nvSpPr>
              <p:cNvPr id="841" name="Google Shape;3368;p59"/>
              <p:cNvSpPr/>
              <p:nvPr/>
            </p:nvSpPr>
            <p:spPr>
              <a:xfrm rot="14520909">
                <a:off x="1372647" y="139008"/>
                <a:ext cx="747739" cy="720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2" name="Google Shape;3369;p59"/>
              <p:cNvSpPr/>
              <p:nvPr/>
            </p:nvSpPr>
            <p:spPr>
              <a:xfrm rot="14520829">
                <a:off x="1262709" y="204699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3" name="Google Shape;3370;p59"/>
              <p:cNvSpPr/>
              <p:nvPr/>
            </p:nvSpPr>
            <p:spPr>
              <a:xfrm rot="14520829">
                <a:off x="86651" y="122070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848" name="Google Shape;3367;p59"/>
            <p:cNvGrpSpPr/>
            <p:nvPr/>
          </p:nvGrpSpPr>
          <p:grpSpPr>
            <a:xfrm>
              <a:off x="9724876" y="0"/>
              <a:ext cx="1887638" cy="2182027"/>
              <a:chOff x="0" y="0"/>
              <a:chExt cx="1887637" cy="2182026"/>
            </a:xfrm>
          </p:grpSpPr>
          <p:sp>
            <p:nvSpPr>
              <p:cNvPr id="845" name="Google Shape;3368;p59"/>
              <p:cNvSpPr/>
              <p:nvPr/>
            </p:nvSpPr>
            <p:spPr>
              <a:xfrm rot="14520909">
                <a:off x="1156737" y="117143"/>
                <a:ext cx="630124" cy="606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6" name="Google Shape;3369;p59"/>
              <p:cNvSpPr/>
              <p:nvPr/>
            </p:nvSpPr>
            <p:spPr>
              <a:xfrm rot="14520829">
                <a:off x="1064091" y="1725013"/>
                <a:ext cx="379951" cy="393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7" name="Google Shape;3370;p59"/>
              <p:cNvSpPr/>
              <p:nvPr/>
            </p:nvSpPr>
            <p:spPr>
              <a:xfrm rot="14520829">
                <a:off x="73021" y="1028693"/>
                <a:ext cx="379950" cy="393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850" name="IMG_9229.png" descr="IMG_9229.png"/>
          <p:cNvPicPr>
            <a:picLocks noChangeAspect="1"/>
          </p:cNvPicPr>
          <p:nvPr/>
        </p:nvPicPr>
        <p:blipFill>
          <a:blip r:embed="rId2">
            <a:extLst/>
          </a:blip>
          <a:srcRect l="20629" t="52647" r="45400" b="42788"/>
          <a:stretch>
            <a:fillRect/>
          </a:stretch>
        </p:blipFill>
        <p:spPr>
          <a:xfrm>
            <a:off x="5986432" y="5671378"/>
            <a:ext cx="12538574" cy="126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تجميع"/>
          <p:cNvGrpSpPr/>
          <p:nvPr/>
        </p:nvGrpSpPr>
        <p:grpSpPr>
          <a:xfrm>
            <a:off x="12767536" y="2409977"/>
            <a:ext cx="6419829" cy="1004903"/>
            <a:chOff x="0" y="0"/>
            <a:chExt cx="6419827" cy="1004902"/>
          </a:xfrm>
        </p:grpSpPr>
        <p:grpSp>
          <p:nvGrpSpPr>
            <p:cNvPr id="856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852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3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4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5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57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858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60" name="٣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٣٥</a:t>
            </a:r>
          </a:p>
        </p:txBody>
      </p:sp>
      <p:pic>
        <p:nvPicPr>
          <p:cNvPr id="861" name="IMG_9229.png" descr="IMG_9229.png"/>
          <p:cNvPicPr>
            <a:picLocks noChangeAspect="1"/>
          </p:cNvPicPr>
          <p:nvPr/>
        </p:nvPicPr>
        <p:blipFill>
          <a:blip r:embed="rId3">
            <a:extLst/>
          </a:blip>
          <a:srcRect l="45395" t="57027" r="33784" b="39821"/>
          <a:stretch>
            <a:fillRect/>
          </a:stretch>
        </p:blipFill>
        <p:spPr>
          <a:xfrm>
            <a:off x="3165940" y="2563338"/>
            <a:ext cx="9193460" cy="10436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62" name="IMG_9229.png" descr="IMG_9229.png"/>
          <p:cNvPicPr>
            <a:picLocks noChangeAspect="1"/>
          </p:cNvPicPr>
          <p:nvPr/>
        </p:nvPicPr>
        <p:blipFill>
          <a:blip r:embed="rId3">
            <a:extLst/>
          </a:blip>
          <a:srcRect l="49822" t="60624" r="34371" b="35872"/>
          <a:stretch>
            <a:fillRect/>
          </a:stretch>
        </p:blipFill>
        <p:spPr>
          <a:xfrm>
            <a:off x="15161464" y="4358878"/>
            <a:ext cx="4025713" cy="6691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63" name="IMG_9230.png" descr="IMG_9230.png"/>
          <p:cNvPicPr>
            <a:picLocks noChangeAspect="1"/>
          </p:cNvPicPr>
          <p:nvPr/>
        </p:nvPicPr>
        <p:blipFill>
          <a:blip r:embed="rId4">
            <a:extLst/>
          </a:blip>
          <a:srcRect l="57794" t="18401" r="29952" b="78288"/>
          <a:stretch>
            <a:fillRect/>
          </a:stretch>
        </p:blipFill>
        <p:spPr>
          <a:xfrm>
            <a:off x="11010174" y="4438603"/>
            <a:ext cx="3514740" cy="7121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64" name="IMG_9231.png" descr="IMG_9231.png"/>
          <p:cNvPicPr>
            <a:picLocks noChangeAspect="1"/>
          </p:cNvPicPr>
          <p:nvPr/>
        </p:nvPicPr>
        <p:blipFill>
          <a:blip r:embed="rId5">
            <a:extLst/>
          </a:blip>
          <a:srcRect l="53190" t="9741" r="29503" b="86629"/>
          <a:stretch>
            <a:fillRect/>
          </a:stretch>
        </p:blipFill>
        <p:spPr>
          <a:xfrm>
            <a:off x="5679768" y="4412409"/>
            <a:ext cx="4693697" cy="7380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65" name="IMG_9232.png" descr="IMG_9232.png"/>
          <p:cNvPicPr>
            <a:picLocks noChangeAspect="1"/>
          </p:cNvPicPr>
          <p:nvPr/>
        </p:nvPicPr>
        <p:blipFill>
          <a:blip r:embed="rId6">
            <a:extLst/>
          </a:blip>
          <a:srcRect l="55290" t="28956" r="29207" b="66701"/>
          <a:stretch>
            <a:fillRect/>
          </a:stretch>
        </p:blipFill>
        <p:spPr>
          <a:xfrm>
            <a:off x="1787132" y="4406296"/>
            <a:ext cx="3479745" cy="7309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66" name="IMG_9229.png" descr="IMG_9229.png"/>
          <p:cNvPicPr>
            <a:picLocks noChangeAspect="1"/>
          </p:cNvPicPr>
          <p:nvPr/>
        </p:nvPicPr>
        <p:blipFill>
          <a:blip r:embed="rId3">
            <a:extLst/>
          </a:blip>
          <a:srcRect l="10959" t="64610" r="73521" b="15411"/>
          <a:stretch>
            <a:fillRect/>
          </a:stretch>
        </p:blipFill>
        <p:spPr>
          <a:xfrm>
            <a:off x="15247269" y="5228630"/>
            <a:ext cx="3614801" cy="3490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67" name="IMG_9229.png" descr="IMG_9229.png"/>
          <p:cNvPicPr>
            <a:picLocks noChangeAspect="1"/>
          </p:cNvPicPr>
          <p:nvPr/>
        </p:nvPicPr>
        <p:blipFill>
          <a:blip r:embed="rId3">
            <a:extLst/>
          </a:blip>
          <a:srcRect l="53831" t="84349" r="33377" b="12159"/>
          <a:stretch>
            <a:fillRect/>
          </a:stretch>
        </p:blipFill>
        <p:spPr>
          <a:xfrm>
            <a:off x="15454357" y="10986521"/>
            <a:ext cx="3732927" cy="7639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68" name="IMG_9230.png" descr="IMG_9230.png"/>
          <p:cNvPicPr>
            <a:picLocks noChangeAspect="1"/>
          </p:cNvPicPr>
          <p:nvPr/>
        </p:nvPicPr>
        <p:blipFill>
          <a:blip r:embed="rId4">
            <a:extLst/>
          </a:blip>
          <a:srcRect l="53056" t="26081" r="33282" b="66335"/>
          <a:stretch>
            <a:fillRect/>
          </a:stretch>
        </p:blipFill>
        <p:spPr>
          <a:xfrm>
            <a:off x="10610918" y="5228629"/>
            <a:ext cx="3913950" cy="1629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IMG_9229.png" descr="IMG_9229.png"/>
          <p:cNvPicPr>
            <a:picLocks noChangeAspect="1"/>
          </p:cNvPicPr>
          <p:nvPr/>
        </p:nvPicPr>
        <p:blipFill>
          <a:blip r:embed="rId3">
            <a:extLst/>
          </a:blip>
          <a:srcRect l="53831" t="84349" r="33377" b="12159"/>
          <a:stretch>
            <a:fillRect/>
          </a:stretch>
        </p:blipFill>
        <p:spPr>
          <a:xfrm>
            <a:off x="11010174" y="10986520"/>
            <a:ext cx="3732927" cy="7639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70" name="IMG_9231.png" descr="IMG_9231.png"/>
          <p:cNvPicPr>
            <a:picLocks noChangeAspect="1"/>
          </p:cNvPicPr>
          <p:nvPr/>
        </p:nvPicPr>
        <p:blipFill>
          <a:blip r:embed="rId5">
            <a:extLst/>
          </a:blip>
          <a:srcRect l="50000" t="20149" r="33322" b="58778"/>
          <a:stretch>
            <a:fillRect/>
          </a:stretch>
        </p:blipFill>
        <p:spPr>
          <a:xfrm>
            <a:off x="6037243" y="5314699"/>
            <a:ext cx="3978984" cy="3770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1" name="IMG_9231.png" descr="IMG_9231.png"/>
          <p:cNvPicPr>
            <a:picLocks noChangeAspect="1"/>
          </p:cNvPicPr>
          <p:nvPr/>
        </p:nvPicPr>
        <p:blipFill>
          <a:blip r:embed="rId5">
            <a:extLst/>
          </a:blip>
          <a:srcRect l="44019" t="41930" r="39480" b="53638"/>
          <a:stretch>
            <a:fillRect/>
          </a:stretch>
        </p:blipFill>
        <p:spPr>
          <a:xfrm>
            <a:off x="6280217" y="9085408"/>
            <a:ext cx="3861774" cy="777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IMG_9229.png" descr="IMG_9229.png"/>
          <p:cNvPicPr>
            <a:picLocks noChangeAspect="1"/>
          </p:cNvPicPr>
          <p:nvPr/>
        </p:nvPicPr>
        <p:blipFill>
          <a:blip r:embed="rId3">
            <a:extLst/>
          </a:blip>
          <a:srcRect l="53831" t="84349" r="33377" b="12159"/>
          <a:stretch>
            <a:fillRect/>
          </a:stretch>
        </p:blipFill>
        <p:spPr>
          <a:xfrm>
            <a:off x="6408805" y="10986520"/>
            <a:ext cx="3732927" cy="7639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73" name="IMG_9232.png" descr="IMG_9232.png"/>
          <p:cNvPicPr>
            <a:picLocks noChangeAspect="1"/>
          </p:cNvPicPr>
          <p:nvPr/>
        </p:nvPicPr>
        <p:blipFill>
          <a:blip r:embed="rId6">
            <a:extLst/>
          </a:blip>
          <a:srcRect l="46735" t="37069" r="29207" b="22281"/>
          <a:stretch>
            <a:fillRect/>
          </a:stretch>
        </p:blipFill>
        <p:spPr>
          <a:xfrm>
            <a:off x="1315579" y="5314699"/>
            <a:ext cx="4137673" cy="5243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IMG_9229.png" descr="IMG_9229.png"/>
          <p:cNvPicPr>
            <a:picLocks noChangeAspect="1"/>
          </p:cNvPicPr>
          <p:nvPr/>
        </p:nvPicPr>
        <p:blipFill>
          <a:blip r:embed="rId3">
            <a:extLst/>
          </a:blip>
          <a:srcRect l="53831" t="84349" r="33377" b="12159"/>
          <a:stretch>
            <a:fillRect/>
          </a:stretch>
        </p:blipFill>
        <p:spPr>
          <a:xfrm>
            <a:off x="1533926" y="10986521"/>
            <a:ext cx="3732927" cy="7639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83" name="خط الاتصال" descr="خط الاتصا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759826" y="3549969"/>
            <a:ext cx="4513779" cy="1010099"/>
          </a:xfrm>
          <a:prstGeom prst="rect">
            <a:avLst/>
          </a:prstGeom>
        </p:spPr>
      </p:pic>
      <p:pic>
        <p:nvPicPr>
          <p:cNvPr id="885" name="خط الاتصال" descr="خط الاتصال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233614" y="3549969"/>
            <a:ext cx="2548767" cy="1011003"/>
          </a:xfrm>
          <a:prstGeom prst="rect">
            <a:avLst/>
          </a:prstGeom>
        </p:spPr>
      </p:pic>
      <p:pic>
        <p:nvPicPr>
          <p:cNvPr id="887" name="خط الاتصال" descr="خط الاتصال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933478" y="3549969"/>
            <a:ext cx="529324" cy="919581"/>
          </a:xfrm>
          <a:prstGeom prst="rect">
            <a:avLst/>
          </a:prstGeom>
        </p:spPr>
      </p:pic>
      <p:pic>
        <p:nvPicPr>
          <p:cNvPr id="889" name="خط الاتصال" descr="خط الاتصال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773674" y="3549969"/>
            <a:ext cx="2788966" cy="972168"/>
          </a:xfrm>
          <a:prstGeom prst="rect">
            <a:avLst/>
          </a:prstGeom>
        </p:spPr>
      </p:pic>
      <p:pic>
        <p:nvPicPr>
          <p:cNvPr id="879" name="IMG_9230.png" descr="IMG_9230.png"/>
          <p:cNvPicPr>
            <a:picLocks noChangeAspect="1"/>
          </p:cNvPicPr>
          <p:nvPr/>
        </p:nvPicPr>
        <p:blipFill>
          <a:blip r:embed="rId4">
            <a:extLst/>
          </a:blip>
          <a:srcRect l="43144" t="33633" r="37907" b="58783"/>
          <a:stretch>
            <a:fillRect/>
          </a:stretch>
        </p:blipFill>
        <p:spPr>
          <a:xfrm>
            <a:off x="10791656" y="6979966"/>
            <a:ext cx="3552363" cy="1066249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خط"/>
          <p:cNvSpPr/>
          <p:nvPr/>
        </p:nvSpPr>
        <p:spPr>
          <a:xfrm flipV="1">
            <a:off x="14886084" y="4794600"/>
            <a:ext cx="1" cy="7848298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1" name="خط"/>
          <p:cNvSpPr/>
          <p:nvPr/>
        </p:nvSpPr>
        <p:spPr>
          <a:xfrm flipV="1">
            <a:off x="10575993" y="4622799"/>
            <a:ext cx="1" cy="8191899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2" name="خط"/>
          <p:cNvSpPr/>
          <p:nvPr/>
        </p:nvSpPr>
        <p:spPr>
          <a:xfrm flipV="1">
            <a:off x="5466098" y="4471109"/>
            <a:ext cx="1" cy="7848298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20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Class="entr" nodeType="after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20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Class="entr" nodeType="after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1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Class="entr" nodeType="after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750"/>
                            </p:stCondLst>
                            <p:childTnLst>
                              <p:par>
                                <p:cTn id="50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2" dur="10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50"/>
                            </p:stCondLst>
                            <p:childTnLst>
                              <p:par>
                                <p:cTn id="54" presetClass="entr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Class="entr" nodeType="afterEffect" presetSubtype="1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1" dur="10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500"/>
                            </p:stCondLst>
                            <p:childTnLst>
                              <p:par>
                                <p:cTn id="63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5" dur="10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0"/>
                            </p:stCondLst>
                            <p:childTnLst>
                              <p:par>
                                <p:cTn id="67" presetClass="entr" nodeType="after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250"/>
                            </p:stCondLst>
                            <p:childTnLst>
                              <p:par>
                                <p:cTn id="72" presetClass="entr" nodeType="afterEffect" presetSubtype="1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4" dur="10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250"/>
                            </p:stCondLst>
                            <p:childTnLst>
                              <p:par>
                                <p:cTn id="76" presetClass="entr" nodeType="after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Class="entr" nodeType="afterEffect" presetSubtype="1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83"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0" grpId="13"/>
      <p:bldP build="whole" bldLvl="1" animBg="1" rev="0" advAuto="0" spid="873" grpId="16"/>
      <p:bldP build="whole" bldLvl="1" animBg="1" rev="0" advAuto="0" spid="887" grpId="5"/>
      <p:bldP build="whole" bldLvl="1" animBg="1" rev="0" advAuto="0" spid="868" grpId="11"/>
      <p:bldP build="whole" bldLvl="1" animBg="1" rev="0" advAuto="0" spid="866" grpId="9"/>
      <p:bldP build="whole" bldLvl="1" animBg="1" rev="0" advAuto="0" spid="865" grpId="8"/>
      <p:bldP build="whole" bldLvl="1" animBg="1" rev="0" advAuto="0" spid="885" grpId="3"/>
      <p:bldP build="whole" bldLvl="1" animBg="1" rev="0" advAuto="0" spid="862" grpId="2"/>
      <p:bldP build="whole" bldLvl="1" animBg="1" rev="0" advAuto="0" spid="874" grpId="17"/>
      <p:bldP build="whole" bldLvl="1" animBg="1" rev="0" advAuto="0" spid="883" grpId="1"/>
      <p:bldP build="whole" bldLvl="1" animBg="1" rev="0" advAuto="0" spid="867" grpId="10"/>
      <p:bldP build="whole" bldLvl="1" animBg="1" rev="0" advAuto="0" spid="871" grpId="14"/>
      <p:bldP build="whole" bldLvl="1" animBg="1" rev="0" advAuto="0" spid="863" grpId="4"/>
      <p:bldP build="whole" bldLvl="1" animBg="1" rev="0" advAuto="0" spid="872" grpId="15"/>
      <p:bldP build="whole" bldLvl="1" animBg="1" rev="0" advAuto="0" spid="864" grpId="6"/>
      <p:bldP build="whole" bldLvl="1" animBg="1" rev="0" advAuto="0" spid="879" grpId="18"/>
      <p:bldP build="whole" bldLvl="1" animBg="1" rev="0" advAuto="0" spid="869" grpId="12"/>
      <p:bldP build="whole" bldLvl="1" animBg="1" rev="0" advAuto="0" spid="889" grpId="7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896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892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3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4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5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97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898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00" name="٣٦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٣٦</a:t>
            </a:r>
          </a:p>
        </p:txBody>
      </p:sp>
      <p:grpSp>
        <p:nvGrpSpPr>
          <p:cNvPr id="903" name="تجميع"/>
          <p:cNvGrpSpPr/>
          <p:nvPr/>
        </p:nvGrpSpPr>
        <p:grpSpPr>
          <a:xfrm>
            <a:off x="17135952" y="3820174"/>
            <a:ext cx="1590041" cy="1325852"/>
            <a:chOff x="0" y="-63500"/>
            <a:chExt cx="1590039" cy="1325850"/>
          </a:xfrm>
        </p:grpSpPr>
        <p:pic>
          <p:nvPicPr>
            <p:cNvPr id="901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0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٣أ</a:t>
              </a:r>
            </a:p>
          </p:txBody>
        </p:sp>
      </p:grpSp>
      <p:pic>
        <p:nvPicPr>
          <p:cNvPr id="904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3415" y="2023853"/>
            <a:ext cx="1988166" cy="1491123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905" name="Google Shape;5144;p62"/>
          <p:cNvSpPr/>
          <p:nvPr/>
        </p:nvSpPr>
        <p:spPr>
          <a:xfrm flipH="1">
            <a:off x="1604165" y="5152375"/>
            <a:ext cx="17828995" cy="7160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1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1C7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06" name="IMG_9240.png" descr="IMG_9240.png"/>
          <p:cNvPicPr>
            <a:picLocks noChangeAspect="1"/>
          </p:cNvPicPr>
          <p:nvPr/>
        </p:nvPicPr>
        <p:blipFill>
          <a:blip r:embed="rId5">
            <a:extLst/>
          </a:blip>
          <a:srcRect l="56325" t="70689" r="21295" b="23180"/>
          <a:stretch>
            <a:fillRect/>
          </a:stretch>
        </p:blipFill>
        <p:spPr>
          <a:xfrm>
            <a:off x="11905789" y="4091316"/>
            <a:ext cx="4576977" cy="940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7" name="IMG_9222.png" descr="IMG_9222.png"/>
          <p:cNvPicPr>
            <a:picLocks noChangeAspect="1"/>
          </p:cNvPicPr>
          <p:nvPr/>
        </p:nvPicPr>
        <p:blipFill>
          <a:blip r:embed="rId6">
            <a:extLst/>
          </a:blip>
          <a:srcRect l="41851" t="29182" r="17228" b="64773"/>
          <a:stretch>
            <a:fillRect/>
          </a:stretch>
        </p:blipFill>
        <p:spPr>
          <a:xfrm>
            <a:off x="4908036" y="2769414"/>
            <a:ext cx="7481942" cy="828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8329;p78"/>
          <p:cNvSpPr/>
          <p:nvPr/>
        </p:nvSpPr>
        <p:spPr>
          <a:xfrm flipH="1" rot="21322405">
            <a:off x="12670313" y="2816790"/>
            <a:ext cx="8306335" cy="158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10" name="ملخص"/>
          <p:cNvSpPr txBox="1"/>
          <p:nvPr/>
        </p:nvSpPr>
        <p:spPr>
          <a:xfrm>
            <a:off x="13934871" y="2035956"/>
            <a:ext cx="6424459" cy="8681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ملخص</a:t>
            </a:r>
          </a:p>
        </p:txBody>
      </p:sp>
      <p:pic>
        <p:nvPicPr>
          <p:cNvPr id="911" name="IMG_9227.png" descr="IMG_9227.png"/>
          <p:cNvPicPr>
            <a:picLocks noChangeAspect="1"/>
          </p:cNvPicPr>
          <p:nvPr/>
        </p:nvPicPr>
        <p:blipFill>
          <a:blip r:embed="rId3">
            <a:extLst/>
          </a:blip>
          <a:srcRect l="9094" t="21394" r="22848" b="28985"/>
          <a:stretch>
            <a:fillRect/>
          </a:stretch>
        </p:blipFill>
        <p:spPr>
          <a:xfrm>
            <a:off x="7547822" y="3886903"/>
            <a:ext cx="13987804" cy="76489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4" name="Google Shape;18;p3"/>
          <p:cNvGrpSpPr/>
          <p:nvPr/>
        </p:nvGrpSpPr>
        <p:grpSpPr>
          <a:xfrm>
            <a:off x="20390011" y="4424116"/>
            <a:ext cx="2291340" cy="2207241"/>
            <a:chOff x="0" y="0"/>
            <a:chExt cx="2291339" cy="2207240"/>
          </a:xfrm>
        </p:grpSpPr>
        <p:sp>
          <p:nvSpPr>
            <p:cNvPr id="912" name="Google Shape;19;p3"/>
            <p:cNvSpPr/>
            <p:nvPr/>
          </p:nvSpPr>
          <p:spPr>
            <a:xfrm rot="18591030">
              <a:off x="677904" y="57349"/>
              <a:ext cx="913170" cy="21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13" name="Google Shape;20;p3"/>
            <p:cNvSpPr/>
            <p:nvPr/>
          </p:nvSpPr>
          <p:spPr>
            <a:xfrm rot="18591030">
              <a:off x="699431" y="-43012"/>
              <a:ext cx="914187" cy="21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IMG_9233.png" descr="IMG_9233.png"/>
          <p:cNvPicPr>
            <a:picLocks noChangeAspect="1"/>
          </p:cNvPicPr>
          <p:nvPr/>
        </p:nvPicPr>
        <p:blipFill>
          <a:blip r:embed="rId2">
            <a:extLst/>
          </a:blip>
          <a:srcRect l="10056" t="64379" r="48136" b="14887"/>
          <a:stretch>
            <a:fillRect/>
          </a:stretch>
        </p:blipFill>
        <p:spPr>
          <a:xfrm>
            <a:off x="12573208" y="3188389"/>
            <a:ext cx="7646413" cy="28440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3" name="تجميع"/>
          <p:cNvGrpSpPr/>
          <p:nvPr/>
        </p:nvGrpSpPr>
        <p:grpSpPr>
          <a:xfrm>
            <a:off x="14471208" y="1581520"/>
            <a:ext cx="5036134" cy="934379"/>
            <a:chOff x="0" y="0"/>
            <a:chExt cx="5036132" cy="934378"/>
          </a:xfrm>
        </p:grpSpPr>
        <p:grpSp>
          <p:nvGrpSpPr>
            <p:cNvPr id="921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917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8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9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0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22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grpSp>
        <p:nvGrpSpPr>
          <p:cNvPr id="934" name="تجميع"/>
          <p:cNvGrpSpPr/>
          <p:nvPr/>
        </p:nvGrpSpPr>
        <p:grpSpPr>
          <a:xfrm>
            <a:off x="21032103" y="7338413"/>
            <a:ext cx="2914826" cy="2679785"/>
            <a:chOff x="0" y="0"/>
            <a:chExt cx="2914824" cy="2679783"/>
          </a:xfrm>
        </p:grpSpPr>
        <p:grpSp>
          <p:nvGrpSpPr>
            <p:cNvPr id="931" name="Google Shape;9834;p102"/>
            <p:cNvGrpSpPr/>
            <p:nvPr/>
          </p:nvGrpSpPr>
          <p:grpSpPr>
            <a:xfrm>
              <a:off x="0" y="1802142"/>
              <a:ext cx="758719" cy="758655"/>
              <a:chOff x="0" y="64"/>
              <a:chExt cx="758718" cy="758654"/>
            </a:xfrm>
          </p:grpSpPr>
          <p:sp>
            <p:nvSpPr>
              <p:cNvPr id="924" name="Google Shape;9835;p102"/>
              <p:cNvSpPr/>
              <p:nvPr/>
            </p:nvSpPr>
            <p:spPr>
              <a:xfrm>
                <a:off x="286552" y="64"/>
                <a:ext cx="181579" cy="175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5" name="Google Shape;9836;p102"/>
              <p:cNvSpPr/>
              <p:nvPr/>
            </p:nvSpPr>
            <p:spPr>
              <a:xfrm>
                <a:off x="66610" y="401583"/>
                <a:ext cx="177543" cy="175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6" name="Google Shape;9837;p102"/>
              <p:cNvSpPr/>
              <p:nvPr/>
            </p:nvSpPr>
            <p:spPr>
              <a:xfrm>
                <a:off x="514565" y="403633"/>
                <a:ext cx="175558" cy="175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7" name="Google Shape;9838;p102"/>
              <p:cNvSpPr/>
              <p:nvPr/>
            </p:nvSpPr>
            <p:spPr>
              <a:xfrm>
                <a:off x="0" y="575091"/>
                <a:ext cx="312749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8" name="Google Shape;9839;p102"/>
              <p:cNvSpPr/>
              <p:nvPr/>
            </p:nvSpPr>
            <p:spPr>
              <a:xfrm>
                <a:off x="221991" y="171585"/>
                <a:ext cx="314736" cy="1856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9" name="Google Shape;9840;p102"/>
              <p:cNvSpPr/>
              <p:nvPr/>
            </p:nvSpPr>
            <p:spPr>
              <a:xfrm>
                <a:off x="445969" y="575091"/>
                <a:ext cx="312750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0" name="Google Shape;9841;p102"/>
              <p:cNvSpPr/>
              <p:nvPr/>
            </p:nvSpPr>
            <p:spPr>
              <a:xfrm>
                <a:off x="278482" y="401583"/>
                <a:ext cx="197719" cy="165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932" name="IMG_1793.jpeg" descr="IMG_179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517263" cy="18017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933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924720" y="2042088"/>
              <a:ext cx="1990105" cy="63769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935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85472" y="1371508"/>
            <a:ext cx="3604580" cy="2703433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936" name="٣٩"/>
          <p:cNvSpPr txBox="1"/>
          <p:nvPr/>
        </p:nvSpPr>
        <p:spPr>
          <a:xfrm>
            <a:off x="13160064" y="1213794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٣٩</a:t>
            </a:r>
          </a:p>
        </p:txBody>
      </p:sp>
      <p:sp>
        <p:nvSpPr>
          <p:cNvPr id="937" name="مستطيل"/>
          <p:cNvSpPr/>
          <p:nvPr/>
        </p:nvSpPr>
        <p:spPr>
          <a:xfrm>
            <a:off x="17033724" y="4159547"/>
            <a:ext cx="2774469" cy="901692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7" grpId="2"/>
      <p:bldP build="whole" bldLvl="1" animBg="1" rev="0" advAuto="0" spid="937" grpId="3"/>
      <p:bldP build="whole" bldLvl="1" animBg="1" rev="0" advAuto="0" spid="93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5" name="تجميع"/>
          <p:cNvGrpSpPr/>
          <p:nvPr/>
        </p:nvGrpSpPr>
        <p:grpSpPr>
          <a:xfrm>
            <a:off x="13956152" y="2669478"/>
            <a:ext cx="5942150" cy="1451460"/>
            <a:chOff x="0" y="0"/>
            <a:chExt cx="5942148" cy="1451458"/>
          </a:xfrm>
        </p:grpSpPr>
        <p:grpSp>
          <p:nvGrpSpPr>
            <p:cNvPr id="943" name="Google Shape;4333;p67"/>
            <p:cNvGrpSpPr/>
            <p:nvPr/>
          </p:nvGrpSpPr>
          <p:grpSpPr>
            <a:xfrm>
              <a:off x="0" y="-1"/>
              <a:ext cx="5942149" cy="974947"/>
              <a:chOff x="0" y="0"/>
              <a:chExt cx="5942148" cy="974945"/>
            </a:xfrm>
          </p:grpSpPr>
          <p:sp>
            <p:nvSpPr>
              <p:cNvPr id="939" name="Google Shape;4334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0" name="Google Shape;4336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1" name="Google Shape;4337;p67"/>
              <p:cNvSpPr/>
              <p:nvPr/>
            </p:nvSpPr>
            <p:spPr>
              <a:xfrm>
                <a:off x="0" y="116217"/>
                <a:ext cx="5942149" cy="858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2" name="Google Shape;4338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44" name="بنك الاسئلة في منصة مدرستي"/>
            <p:cNvSpPr/>
            <p:nvPr/>
          </p:nvSpPr>
          <p:spPr>
            <a:xfrm>
              <a:off x="2730948" y="18145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بنك الاسئلة في منصة مدرستي</a:t>
              </a:r>
            </a:p>
          </p:txBody>
        </p:sp>
      </p:grpSp>
      <p:pic>
        <p:nvPicPr>
          <p:cNvPr id="946" name="IMG_0474.png" descr="IMG_04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0" y="965935"/>
            <a:ext cx="5275842" cy="5275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47" name="IMG_9235.png" descr="IMG_9235.png"/>
          <p:cNvPicPr>
            <a:picLocks noChangeAspect="1"/>
          </p:cNvPicPr>
          <p:nvPr/>
        </p:nvPicPr>
        <p:blipFill>
          <a:blip r:embed="rId3">
            <a:extLst/>
          </a:blip>
          <a:srcRect l="24031" t="16957" r="24031" b="78090"/>
          <a:stretch>
            <a:fillRect/>
          </a:stretch>
        </p:blipFill>
        <p:spPr>
          <a:xfrm>
            <a:off x="1391092" y="4968998"/>
            <a:ext cx="18152023" cy="1298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8" name="IMG_9235.png" descr="IMG_9235.png"/>
          <p:cNvPicPr>
            <a:picLocks noChangeAspect="1"/>
          </p:cNvPicPr>
          <p:nvPr/>
        </p:nvPicPr>
        <p:blipFill>
          <a:blip r:embed="rId3">
            <a:extLst/>
          </a:blip>
          <a:srcRect l="53320" t="26004" r="37263" b="60583"/>
          <a:stretch>
            <a:fillRect/>
          </a:stretch>
        </p:blipFill>
        <p:spPr>
          <a:xfrm>
            <a:off x="16252473" y="6278748"/>
            <a:ext cx="3290657" cy="3515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9" name="IMG_9235.png" descr="IMG_9235.png"/>
          <p:cNvPicPr>
            <a:picLocks noChangeAspect="1"/>
          </p:cNvPicPr>
          <p:nvPr/>
        </p:nvPicPr>
        <p:blipFill>
          <a:blip r:embed="rId3">
            <a:extLst/>
          </a:blip>
          <a:srcRect l="53320" t="42512" r="37263" b="44074"/>
          <a:stretch>
            <a:fillRect/>
          </a:stretch>
        </p:blipFill>
        <p:spPr>
          <a:xfrm>
            <a:off x="12504635" y="6278747"/>
            <a:ext cx="3290657" cy="3515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IMG_9235.png" descr="IMG_9235.png"/>
          <p:cNvPicPr>
            <a:picLocks noChangeAspect="1"/>
          </p:cNvPicPr>
          <p:nvPr/>
        </p:nvPicPr>
        <p:blipFill>
          <a:blip r:embed="rId3">
            <a:extLst/>
          </a:blip>
          <a:srcRect l="53243" t="59124" r="37341" b="27463"/>
          <a:stretch>
            <a:fillRect/>
          </a:stretch>
        </p:blipFill>
        <p:spPr>
          <a:xfrm>
            <a:off x="4908216" y="6278747"/>
            <a:ext cx="3290657" cy="3515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1" name="IMG_9235.png" descr="IMG_9235.png"/>
          <p:cNvPicPr>
            <a:picLocks noChangeAspect="1"/>
          </p:cNvPicPr>
          <p:nvPr/>
        </p:nvPicPr>
        <p:blipFill>
          <a:blip r:embed="rId3">
            <a:extLst/>
          </a:blip>
          <a:srcRect l="53088" t="75426" r="37495" b="11161"/>
          <a:stretch>
            <a:fillRect/>
          </a:stretch>
        </p:blipFill>
        <p:spPr>
          <a:xfrm>
            <a:off x="8550107" y="6241777"/>
            <a:ext cx="3290657" cy="3515730"/>
          </a:xfrm>
          <a:prstGeom prst="rect">
            <a:avLst/>
          </a:prstGeom>
          <a:ln w="12700">
            <a:miter lim="400000"/>
          </a:ln>
        </p:spPr>
      </p:pic>
      <p:sp>
        <p:nvSpPr>
          <p:cNvPr id="952" name="مستطيل"/>
          <p:cNvSpPr/>
          <p:nvPr/>
        </p:nvSpPr>
        <p:spPr>
          <a:xfrm>
            <a:off x="12236450" y="6286227"/>
            <a:ext cx="3620173" cy="3463987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953" name="مستطيل"/>
          <p:cNvSpPr/>
          <p:nvPr/>
        </p:nvSpPr>
        <p:spPr>
          <a:xfrm>
            <a:off x="4743375" y="6323197"/>
            <a:ext cx="3620173" cy="3463987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954" name="اختيار من متعدد"/>
          <p:cNvSpPr txBox="1"/>
          <p:nvPr/>
        </p:nvSpPr>
        <p:spPr>
          <a:xfrm>
            <a:off x="11572689" y="4142202"/>
            <a:ext cx="7767164" cy="8917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اختيار من متعدد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3" grpId="7"/>
      <p:bldP build="whole" bldLvl="1" animBg="1" rev="0" advAuto="0" spid="946" grpId="1"/>
      <p:bldP build="whole" bldLvl="1" animBg="1" rev="0" advAuto="0" spid="952" grpId="2"/>
      <p:bldP build="whole" bldLvl="1" animBg="1" rev="0" advAuto="0" spid="952" grpId="3"/>
      <p:bldP build="whole" bldLvl="1" animBg="1" rev="0" advAuto="0" spid="952" grpId="4"/>
      <p:bldP build="whole" bldLvl="1" animBg="1" rev="0" advAuto="0" spid="953" grpId="5"/>
      <p:bldP build="whole" bldLvl="1" animBg="1" rev="0" advAuto="0" spid="953" grpId="6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٣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٣٨</a:t>
            </a:r>
          </a:p>
        </p:txBody>
      </p:sp>
      <p:grpSp>
        <p:nvGrpSpPr>
          <p:cNvPr id="963" name="تجميع"/>
          <p:cNvGrpSpPr/>
          <p:nvPr/>
        </p:nvGrpSpPr>
        <p:grpSpPr>
          <a:xfrm>
            <a:off x="14254846" y="2586947"/>
            <a:ext cx="5036134" cy="934379"/>
            <a:chOff x="0" y="0"/>
            <a:chExt cx="5036132" cy="934378"/>
          </a:xfrm>
        </p:grpSpPr>
        <p:grpSp>
          <p:nvGrpSpPr>
            <p:cNvPr id="961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957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8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9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0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62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964" name="IMG_9234.png" descr="IMG_9234.png"/>
          <p:cNvPicPr>
            <a:picLocks noChangeAspect="1"/>
          </p:cNvPicPr>
          <p:nvPr/>
        </p:nvPicPr>
        <p:blipFill>
          <a:blip r:embed="rId2">
            <a:extLst/>
          </a:blip>
          <a:srcRect l="29059" t="63787" r="24179" b="29577"/>
          <a:stretch>
            <a:fillRect/>
          </a:stretch>
        </p:blipFill>
        <p:spPr>
          <a:xfrm>
            <a:off x="6753596" y="3521326"/>
            <a:ext cx="12058374" cy="1283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5" name="IMG_9234.png" descr="IMG_9234.png"/>
          <p:cNvPicPr>
            <a:picLocks noChangeAspect="1"/>
          </p:cNvPicPr>
          <p:nvPr/>
        </p:nvPicPr>
        <p:blipFill>
          <a:blip r:embed="rId2">
            <a:extLst/>
          </a:blip>
          <a:srcRect l="63705" t="70076" r="17272" b="23662"/>
          <a:stretch>
            <a:fillRect/>
          </a:stretch>
        </p:blipFill>
        <p:spPr>
          <a:xfrm>
            <a:off x="7429315" y="4622800"/>
            <a:ext cx="8286839" cy="2045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3048;p57"/>
          <p:cNvSpPr/>
          <p:nvPr/>
        </p:nvSpPr>
        <p:spPr>
          <a:xfrm flipH="1" rot="4930230">
            <a:off x="19982205" y="8000751"/>
            <a:ext cx="604568" cy="1632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9933" y="0"/>
                </a:moveTo>
                <a:cubicBezTo>
                  <a:pt x="9628" y="0"/>
                  <a:pt x="9315" y="4"/>
                  <a:pt x="8994" y="12"/>
                </a:cubicBezTo>
                <a:cubicBezTo>
                  <a:pt x="8885" y="12"/>
                  <a:pt x="8815" y="26"/>
                  <a:pt x="8742" y="39"/>
                </a:cubicBezTo>
                <a:lnTo>
                  <a:pt x="8488" y="39"/>
                </a:lnTo>
                <a:cubicBezTo>
                  <a:pt x="1699" y="400"/>
                  <a:pt x="-36" y="2317"/>
                  <a:pt x="0" y="3295"/>
                </a:cubicBezTo>
                <a:lnTo>
                  <a:pt x="0" y="3348"/>
                </a:lnTo>
                <a:lnTo>
                  <a:pt x="2384" y="11414"/>
                </a:lnTo>
                <a:lnTo>
                  <a:pt x="4732" y="19278"/>
                </a:lnTo>
                <a:lnTo>
                  <a:pt x="4732" y="19332"/>
                </a:lnTo>
                <a:cubicBezTo>
                  <a:pt x="5140" y="20152"/>
                  <a:pt x="7149" y="21600"/>
                  <a:pt x="11478" y="21600"/>
                </a:cubicBezTo>
                <a:cubicBezTo>
                  <a:pt x="11749" y="21600"/>
                  <a:pt x="12029" y="21595"/>
                  <a:pt x="12316" y="21582"/>
                </a:cubicBezTo>
                <a:cubicBezTo>
                  <a:pt x="17229" y="21381"/>
                  <a:pt x="18456" y="19667"/>
                  <a:pt x="18420" y="18782"/>
                </a:cubicBezTo>
                <a:lnTo>
                  <a:pt x="18420" y="18729"/>
                </a:lnTo>
                <a:lnTo>
                  <a:pt x="14991" y="7193"/>
                </a:lnTo>
                <a:lnTo>
                  <a:pt x="11847" y="7327"/>
                </a:lnTo>
                <a:lnTo>
                  <a:pt x="15242" y="18823"/>
                </a:lnTo>
                <a:cubicBezTo>
                  <a:pt x="15242" y="19051"/>
                  <a:pt x="15061" y="20283"/>
                  <a:pt x="11992" y="20404"/>
                </a:cubicBezTo>
                <a:cubicBezTo>
                  <a:pt x="11844" y="20410"/>
                  <a:pt x="11699" y="20412"/>
                  <a:pt x="11562" y="20412"/>
                </a:cubicBezTo>
                <a:cubicBezTo>
                  <a:pt x="8840" y="20412"/>
                  <a:pt x="8049" y="19334"/>
                  <a:pt x="7909" y="19117"/>
                </a:cubicBezTo>
                <a:lnTo>
                  <a:pt x="5562" y="11280"/>
                </a:lnTo>
                <a:lnTo>
                  <a:pt x="3214" y="3254"/>
                </a:lnTo>
                <a:cubicBezTo>
                  <a:pt x="3214" y="2987"/>
                  <a:pt x="3578" y="1459"/>
                  <a:pt x="9066" y="1191"/>
                </a:cubicBezTo>
                <a:cubicBezTo>
                  <a:pt x="9376" y="1182"/>
                  <a:pt x="9673" y="1177"/>
                  <a:pt x="9955" y="1177"/>
                </a:cubicBezTo>
                <a:cubicBezTo>
                  <a:pt x="14731" y="1177"/>
                  <a:pt x="15866" y="2491"/>
                  <a:pt x="16000" y="2732"/>
                </a:cubicBezTo>
                <a:lnTo>
                  <a:pt x="18456" y="10972"/>
                </a:lnTo>
                <a:lnTo>
                  <a:pt x="21564" y="10972"/>
                </a:lnTo>
                <a:lnTo>
                  <a:pt x="19180" y="2571"/>
                </a:lnTo>
                <a:lnTo>
                  <a:pt x="19144" y="2531"/>
                </a:lnTo>
                <a:cubicBezTo>
                  <a:pt x="18627" y="1612"/>
                  <a:pt x="16047" y="0"/>
                  <a:pt x="9933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56" name="Google Shape;3049;p57"/>
          <p:cNvGrpSpPr/>
          <p:nvPr/>
        </p:nvGrpSpPr>
        <p:grpSpPr>
          <a:xfrm>
            <a:off x="3318134" y="1908617"/>
            <a:ext cx="16939611" cy="10022319"/>
            <a:chOff x="116" y="116"/>
            <a:chExt cx="16939608" cy="10022317"/>
          </a:xfrm>
        </p:grpSpPr>
        <p:sp>
          <p:nvSpPr>
            <p:cNvPr id="213" name="Google Shape;3050;p57"/>
            <p:cNvSpPr/>
            <p:nvPr/>
          </p:nvSpPr>
          <p:spPr>
            <a:xfrm>
              <a:off x="116" y="203317"/>
              <a:ext cx="16702086" cy="981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55" name="Google Shape;3051;p57"/>
            <p:cNvGrpSpPr/>
            <p:nvPr/>
          </p:nvGrpSpPr>
          <p:grpSpPr>
            <a:xfrm>
              <a:off x="177697" y="116"/>
              <a:ext cx="16762029" cy="9836278"/>
              <a:chOff x="116" y="116"/>
              <a:chExt cx="16762027" cy="9836277"/>
            </a:xfrm>
          </p:grpSpPr>
          <p:sp>
            <p:nvSpPr>
              <p:cNvPr id="214" name="Google Shape;3052;p57"/>
              <p:cNvSpPr/>
              <p:nvPr/>
            </p:nvSpPr>
            <p:spPr>
              <a:xfrm>
                <a:off x="337" y="117"/>
                <a:ext cx="16702086" cy="9819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5" name="Google Shape;3053;p57"/>
              <p:cNvSpPr/>
              <p:nvPr/>
            </p:nvSpPr>
            <p:spPr>
              <a:xfrm>
                <a:off x="486842" y="635099"/>
                <a:ext cx="1621703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6" name="Google Shape;3054;p57"/>
              <p:cNvSpPr/>
              <p:nvPr/>
            </p:nvSpPr>
            <p:spPr>
              <a:xfrm>
                <a:off x="318" y="1301269"/>
                <a:ext cx="1670403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7" name="Google Shape;3055;p57"/>
              <p:cNvSpPr/>
              <p:nvPr/>
            </p:nvSpPr>
            <p:spPr>
              <a:xfrm>
                <a:off x="558397" y="1946232"/>
                <a:ext cx="1614650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8" name="Google Shape;3056;p57"/>
              <p:cNvSpPr/>
              <p:nvPr/>
            </p:nvSpPr>
            <p:spPr>
              <a:xfrm>
                <a:off x="582" y="2605932"/>
                <a:ext cx="16761130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9" name="Google Shape;3057;p57"/>
              <p:cNvSpPr/>
              <p:nvPr/>
            </p:nvSpPr>
            <p:spPr>
              <a:xfrm>
                <a:off x="559517" y="3264900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0" name="Google Shape;3058;p57"/>
              <p:cNvSpPr/>
              <p:nvPr/>
            </p:nvSpPr>
            <p:spPr>
              <a:xfrm>
                <a:off x="116" y="3922278"/>
                <a:ext cx="1676113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1" name="Google Shape;3059;p57"/>
              <p:cNvSpPr/>
              <p:nvPr/>
            </p:nvSpPr>
            <p:spPr>
              <a:xfrm>
                <a:off x="478583" y="4576619"/>
                <a:ext cx="162825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2" name="Google Shape;3060;p57"/>
              <p:cNvSpPr/>
              <p:nvPr/>
            </p:nvSpPr>
            <p:spPr>
              <a:xfrm>
                <a:off x="466182" y="5234764"/>
                <a:ext cx="1629596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3" name="Google Shape;3061;p57"/>
              <p:cNvSpPr/>
              <p:nvPr/>
            </p:nvSpPr>
            <p:spPr>
              <a:xfrm>
                <a:off x="252" y="5901893"/>
                <a:ext cx="1676113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4" name="Google Shape;3062;p57"/>
              <p:cNvSpPr/>
              <p:nvPr/>
            </p:nvSpPr>
            <p:spPr>
              <a:xfrm>
                <a:off x="559517" y="6549483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5" name="Google Shape;3063;p57"/>
              <p:cNvSpPr/>
              <p:nvPr/>
            </p:nvSpPr>
            <p:spPr>
              <a:xfrm>
                <a:off x="784" y="7201644"/>
                <a:ext cx="16761130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6" name="Google Shape;3064;p57"/>
              <p:cNvSpPr/>
              <p:nvPr/>
            </p:nvSpPr>
            <p:spPr>
              <a:xfrm>
                <a:off x="557626" y="7866831"/>
                <a:ext cx="1614650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7" name="Google Shape;3065;p57"/>
              <p:cNvSpPr/>
              <p:nvPr/>
            </p:nvSpPr>
            <p:spPr>
              <a:xfrm>
                <a:off x="252" y="8523499"/>
                <a:ext cx="1670403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8" name="Google Shape;3066;p57"/>
              <p:cNvSpPr/>
              <p:nvPr/>
            </p:nvSpPr>
            <p:spPr>
              <a:xfrm>
                <a:off x="497049" y="9177032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9" name="Google Shape;3067;p57"/>
              <p:cNvSpPr/>
              <p:nvPr/>
            </p:nvSpPr>
            <p:spPr>
              <a:xfrm flipV="1">
                <a:off x="65931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0" name="Google Shape;3068;p57"/>
              <p:cNvSpPr/>
              <p:nvPr/>
            </p:nvSpPr>
            <p:spPr>
              <a:xfrm flipV="1">
                <a:off x="131840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1" name="Google Shape;3069;p57"/>
              <p:cNvSpPr/>
              <p:nvPr/>
            </p:nvSpPr>
            <p:spPr>
              <a:xfrm flipV="1">
                <a:off x="1974903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2" name="Google Shape;3070;p57"/>
              <p:cNvSpPr/>
              <p:nvPr/>
            </p:nvSpPr>
            <p:spPr>
              <a:xfrm flipV="1">
                <a:off x="2633993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3" name="Google Shape;3071;p57"/>
              <p:cNvSpPr/>
              <p:nvPr/>
            </p:nvSpPr>
            <p:spPr>
              <a:xfrm flipV="1">
                <a:off x="3288147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4" name="Google Shape;3072;p57"/>
              <p:cNvSpPr/>
              <p:nvPr/>
            </p:nvSpPr>
            <p:spPr>
              <a:xfrm flipV="1">
                <a:off x="394465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5" name="Google Shape;3073;p57"/>
              <p:cNvSpPr/>
              <p:nvPr/>
            </p:nvSpPr>
            <p:spPr>
              <a:xfrm flipV="1">
                <a:off x="4603740" y="116"/>
                <a:ext cx="1" cy="9836279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6" name="Google Shape;3074;p57"/>
              <p:cNvSpPr/>
              <p:nvPr/>
            </p:nvSpPr>
            <p:spPr>
              <a:xfrm flipV="1">
                <a:off x="5260244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7" name="Google Shape;3075;p57"/>
              <p:cNvSpPr/>
              <p:nvPr/>
            </p:nvSpPr>
            <p:spPr>
              <a:xfrm flipV="1">
                <a:off x="5916866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8" name="Google Shape;3076;p57"/>
              <p:cNvSpPr/>
              <p:nvPr/>
            </p:nvSpPr>
            <p:spPr>
              <a:xfrm flipV="1">
                <a:off x="657337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3077;p57"/>
              <p:cNvSpPr/>
              <p:nvPr/>
            </p:nvSpPr>
            <p:spPr>
              <a:xfrm flipV="1">
                <a:off x="7229992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3078;p57"/>
              <p:cNvSpPr/>
              <p:nvPr/>
            </p:nvSpPr>
            <p:spPr>
              <a:xfrm flipV="1">
                <a:off x="788908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3079;p57"/>
              <p:cNvSpPr/>
              <p:nvPr/>
            </p:nvSpPr>
            <p:spPr>
              <a:xfrm flipV="1">
                <a:off x="8548054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3080;p57"/>
              <p:cNvSpPr/>
              <p:nvPr/>
            </p:nvSpPr>
            <p:spPr>
              <a:xfrm flipV="1">
                <a:off x="9202207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3081;p57"/>
              <p:cNvSpPr/>
              <p:nvPr/>
            </p:nvSpPr>
            <p:spPr>
              <a:xfrm flipV="1">
                <a:off x="985871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3082;p57"/>
              <p:cNvSpPr/>
              <p:nvPr/>
            </p:nvSpPr>
            <p:spPr>
              <a:xfrm flipV="1">
                <a:off x="1051780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3083;p57"/>
              <p:cNvSpPr/>
              <p:nvPr/>
            </p:nvSpPr>
            <p:spPr>
              <a:xfrm flipV="1">
                <a:off x="11174422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84;p57"/>
              <p:cNvSpPr/>
              <p:nvPr/>
            </p:nvSpPr>
            <p:spPr>
              <a:xfrm flipV="1">
                <a:off x="11830926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85;p57"/>
              <p:cNvSpPr/>
              <p:nvPr/>
            </p:nvSpPr>
            <p:spPr>
              <a:xfrm flipV="1">
                <a:off x="12487548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86;p57"/>
              <p:cNvSpPr/>
              <p:nvPr/>
            </p:nvSpPr>
            <p:spPr>
              <a:xfrm flipV="1">
                <a:off x="1314405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87;p57"/>
              <p:cNvSpPr/>
              <p:nvPr/>
            </p:nvSpPr>
            <p:spPr>
              <a:xfrm flipV="1">
                <a:off x="1380314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88;p57"/>
              <p:cNvSpPr/>
              <p:nvPr/>
            </p:nvSpPr>
            <p:spPr>
              <a:xfrm flipV="1">
                <a:off x="14457295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89;p57"/>
              <p:cNvSpPr/>
              <p:nvPr/>
            </p:nvSpPr>
            <p:spPr>
              <a:xfrm flipV="1">
                <a:off x="15116268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90;p57"/>
              <p:cNvSpPr/>
              <p:nvPr/>
            </p:nvSpPr>
            <p:spPr>
              <a:xfrm flipV="1">
                <a:off x="15772889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91;p57"/>
              <p:cNvSpPr/>
              <p:nvPr/>
            </p:nvSpPr>
            <p:spPr>
              <a:xfrm flipV="1">
                <a:off x="16427508" y="126812"/>
                <a:ext cx="1" cy="9562828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92;p57"/>
              <p:cNvSpPr/>
              <p:nvPr/>
            </p:nvSpPr>
            <p:spPr>
              <a:xfrm flipH="1">
                <a:off x="2951197" y="117"/>
                <a:ext cx="1" cy="9806779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259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257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8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60" name="Google Shape;3098;p57"/>
          <p:cNvSpPr txBox="1"/>
          <p:nvPr/>
        </p:nvSpPr>
        <p:spPr>
          <a:xfrm>
            <a:off x="15157766" y="3836890"/>
            <a:ext cx="5443975" cy="5235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sp>
        <p:nvSpPr>
          <p:cNvPr id="261" name="Google Shape;3099;p57"/>
          <p:cNvSpPr/>
          <p:nvPr/>
        </p:nvSpPr>
        <p:spPr>
          <a:xfrm flipH="1" rot="4930230">
            <a:off x="20045670" y="7911885"/>
            <a:ext cx="604569" cy="1632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9933" y="0"/>
                </a:moveTo>
                <a:cubicBezTo>
                  <a:pt x="9628" y="0"/>
                  <a:pt x="9315" y="4"/>
                  <a:pt x="8994" y="12"/>
                </a:cubicBezTo>
                <a:cubicBezTo>
                  <a:pt x="8885" y="12"/>
                  <a:pt x="8815" y="26"/>
                  <a:pt x="8742" y="39"/>
                </a:cubicBezTo>
                <a:lnTo>
                  <a:pt x="8488" y="39"/>
                </a:lnTo>
                <a:cubicBezTo>
                  <a:pt x="1699" y="400"/>
                  <a:pt x="-36" y="2317"/>
                  <a:pt x="0" y="3295"/>
                </a:cubicBezTo>
                <a:lnTo>
                  <a:pt x="0" y="3348"/>
                </a:lnTo>
                <a:lnTo>
                  <a:pt x="2384" y="11414"/>
                </a:lnTo>
                <a:lnTo>
                  <a:pt x="4732" y="19278"/>
                </a:lnTo>
                <a:lnTo>
                  <a:pt x="4732" y="19332"/>
                </a:lnTo>
                <a:cubicBezTo>
                  <a:pt x="5140" y="20152"/>
                  <a:pt x="7149" y="21600"/>
                  <a:pt x="11478" y="21600"/>
                </a:cubicBezTo>
                <a:cubicBezTo>
                  <a:pt x="11749" y="21600"/>
                  <a:pt x="12029" y="21595"/>
                  <a:pt x="12316" y="21582"/>
                </a:cubicBezTo>
                <a:cubicBezTo>
                  <a:pt x="17229" y="21381"/>
                  <a:pt x="18456" y="19667"/>
                  <a:pt x="18420" y="18782"/>
                </a:cubicBezTo>
                <a:lnTo>
                  <a:pt x="18420" y="18729"/>
                </a:lnTo>
                <a:lnTo>
                  <a:pt x="14991" y="7193"/>
                </a:lnTo>
                <a:lnTo>
                  <a:pt x="11847" y="7327"/>
                </a:lnTo>
                <a:lnTo>
                  <a:pt x="15242" y="18823"/>
                </a:lnTo>
                <a:cubicBezTo>
                  <a:pt x="15242" y="19051"/>
                  <a:pt x="15061" y="20283"/>
                  <a:pt x="11992" y="20404"/>
                </a:cubicBezTo>
                <a:cubicBezTo>
                  <a:pt x="11844" y="20410"/>
                  <a:pt x="11699" y="20412"/>
                  <a:pt x="11562" y="20412"/>
                </a:cubicBezTo>
                <a:cubicBezTo>
                  <a:pt x="8840" y="20412"/>
                  <a:pt x="8049" y="19334"/>
                  <a:pt x="7909" y="19117"/>
                </a:cubicBezTo>
                <a:lnTo>
                  <a:pt x="5562" y="11280"/>
                </a:lnTo>
                <a:lnTo>
                  <a:pt x="3214" y="3254"/>
                </a:lnTo>
                <a:cubicBezTo>
                  <a:pt x="3214" y="2987"/>
                  <a:pt x="3578" y="1459"/>
                  <a:pt x="9066" y="1191"/>
                </a:cubicBezTo>
                <a:cubicBezTo>
                  <a:pt x="9376" y="1182"/>
                  <a:pt x="9673" y="1177"/>
                  <a:pt x="9955" y="1177"/>
                </a:cubicBezTo>
                <a:cubicBezTo>
                  <a:pt x="14731" y="1177"/>
                  <a:pt x="15866" y="2491"/>
                  <a:pt x="16000" y="2732"/>
                </a:cubicBezTo>
                <a:lnTo>
                  <a:pt x="18456" y="10972"/>
                </a:lnTo>
                <a:lnTo>
                  <a:pt x="21564" y="10972"/>
                </a:lnTo>
                <a:lnTo>
                  <a:pt x="19180" y="2571"/>
                </a:lnTo>
                <a:lnTo>
                  <a:pt x="19144" y="2531"/>
                </a:lnTo>
                <a:cubicBezTo>
                  <a:pt x="18627" y="1612"/>
                  <a:pt x="16047" y="0"/>
                  <a:pt x="9933" y="0"/>
                </a:cubicBez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2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74" name="Google Shape;3101;p57"/>
          <p:cNvGrpSpPr/>
          <p:nvPr/>
        </p:nvGrpSpPr>
        <p:grpSpPr>
          <a:xfrm>
            <a:off x="15694473" y="7451720"/>
            <a:ext cx="1339555" cy="1396694"/>
            <a:chOff x="0" y="0"/>
            <a:chExt cx="1339554" cy="1396693"/>
          </a:xfrm>
        </p:grpSpPr>
        <p:sp>
          <p:nvSpPr>
            <p:cNvPr id="263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4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5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6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7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8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9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0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1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2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3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81" name="Google Shape;3113;p57"/>
          <p:cNvGrpSpPr/>
          <p:nvPr/>
        </p:nvGrpSpPr>
        <p:grpSpPr>
          <a:xfrm>
            <a:off x="4457999" y="2756399"/>
            <a:ext cx="1351396" cy="1350512"/>
            <a:chOff x="0" y="0"/>
            <a:chExt cx="1351394" cy="1350510"/>
          </a:xfrm>
        </p:grpSpPr>
        <p:sp>
          <p:nvSpPr>
            <p:cNvPr id="275" name="Google Shape;3114;p57"/>
            <p:cNvSpPr/>
            <p:nvPr/>
          </p:nvSpPr>
          <p:spPr>
            <a:xfrm>
              <a:off x="-1" y="0"/>
              <a:ext cx="1351396" cy="1350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9501" y="0"/>
                  </a:moveTo>
                  <a:cubicBezTo>
                    <a:pt x="6567" y="0"/>
                    <a:pt x="3670" y="1548"/>
                    <a:pt x="1806" y="4471"/>
                  </a:cubicBezTo>
                  <a:cubicBezTo>
                    <a:pt x="-1285" y="9322"/>
                    <a:pt x="-308" y="16067"/>
                    <a:pt x="3962" y="19532"/>
                  </a:cubicBezTo>
                  <a:cubicBezTo>
                    <a:pt x="5644" y="20927"/>
                    <a:pt x="7595" y="21600"/>
                    <a:pt x="9529" y="21600"/>
                  </a:cubicBezTo>
                  <a:cubicBezTo>
                    <a:pt x="12463" y="21600"/>
                    <a:pt x="15360" y="20053"/>
                    <a:pt x="17224" y="17129"/>
                  </a:cubicBezTo>
                  <a:cubicBezTo>
                    <a:pt x="20315" y="12279"/>
                    <a:pt x="19338" y="5534"/>
                    <a:pt x="15068" y="2069"/>
                  </a:cubicBezTo>
                  <a:cubicBezTo>
                    <a:pt x="13386" y="673"/>
                    <a:pt x="11435" y="0"/>
                    <a:pt x="9501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6" name="Google Shape;3115;p57"/>
            <p:cNvSpPr/>
            <p:nvPr/>
          </p:nvSpPr>
          <p:spPr>
            <a:xfrm>
              <a:off x="47421" y="184790"/>
              <a:ext cx="1109038" cy="950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9373" y="2052"/>
                  </a:moveTo>
                  <a:cubicBezTo>
                    <a:pt x="7039" y="4617"/>
                    <a:pt x="5071" y="7566"/>
                    <a:pt x="3040" y="10523"/>
                  </a:cubicBezTo>
                  <a:cubicBezTo>
                    <a:pt x="4715" y="7438"/>
                    <a:pt x="6648" y="4668"/>
                    <a:pt x="9066" y="2264"/>
                  </a:cubicBezTo>
                  <a:cubicBezTo>
                    <a:pt x="9168" y="2191"/>
                    <a:pt x="9270" y="2120"/>
                    <a:pt x="9373" y="2052"/>
                  </a:cubicBezTo>
                  <a:close/>
                  <a:moveTo>
                    <a:pt x="9347" y="10488"/>
                  </a:moveTo>
                  <a:cubicBezTo>
                    <a:pt x="7892" y="12289"/>
                    <a:pt x="6490" y="14156"/>
                    <a:pt x="5096" y="16016"/>
                  </a:cubicBezTo>
                  <a:cubicBezTo>
                    <a:pt x="5293" y="15603"/>
                    <a:pt x="5521" y="15197"/>
                    <a:pt x="5775" y="14798"/>
                  </a:cubicBezTo>
                  <a:cubicBezTo>
                    <a:pt x="5912" y="14591"/>
                    <a:pt x="6051" y="14386"/>
                    <a:pt x="6193" y="14179"/>
                  </a:cubicBezTo>
                  <a:cubicBezTo>
                    <a:pt x="7143" y="12835"/>
                    <a:pt x="8320" y="11587"/>
                    <a:pt x="9347" y="10488"/>
                  </a:cubicBezTo>
                  <a:close/>
                  <a:moveTo>
                    <a:pt x="3750" y="14991"/>
                  </a:moveTo>
                  <a:cubicBezTo>
                    <a:pt x="3568" y="15310"/>
                    <a:pt x="3393" y="15636"/>
                    <a:pt x="3224" y="15971"/>
                  </a:cubicBezTo>
                  <a:cubicBezTo>
                    <a:pt x="3156" y="16009"/>
                    <a:pt x="3087" y="16042"/>
                    <a:pt x="3019" y="16074"/>
                  </a:cubicBezTo>
                  <a:cubicBezTo>
                    <a:pt x="3261" y="15709"/>
                    <a:pt x="3505" y="15349"/>
                    <a:pt x="3750" y="14991"/>
                  </a:cubicBezTo>
                  <a:close/>
                  <a:moveTo>
                    <a:pt x="11460" y="0"/>
                  </a:moveTo>
                  <a:cubicBezTo>
                    <a:pt x="11427" y="0"/>
                    <a:pt x="11394" y="16"/>
                    <a:pt x="11362" y="53"/>
                  </a:cubicBezTo>
                  <a:cubicBezTo>
                    <a:pt x="10963" y="417"/>
                    <a:pt x="10574" y="791"/>
                    <a:pt x="10196" y="1177"/>
                  </a:cubicBezTo>
                  <a:lnTo>
                    <a:pt x="10168" y="1112"/>
                  </a:lnTo>
                  <a:cubicBezTo>
                    <a:pt x="10196" y="945"/>
                    <a:pt x="10103" y="788"/>
                    <a:pt x="9981" y="788"/>
                  </a:cubicBezTo>
                  <a:cubicBezTo>
                    <a:pt x="9943" y="788"/>
                    <a:pt x="9901" y="803"/>
                    <a:pt x="9859" y="841"/>
                  </a:cubicBezTo>
                  <a:cubicBezTo>
                    <a:pt x="6183" y="3270"/>
                    <a:pt x="2842" y="6292"/>
                    <a:pt x="0" y="10035"/>
                  </a:cubicBezTo>
                  <a:cubicBezTo>
                    <a:pt x="47" y="10254"/>
                    <a:pt x="207" y="10382"/>
                    <a:pt x="292" y="10382"/>
                  </a:cubicBezTo>
                  <a:cubicBezTo>
                    <a:pt x="311" y="10382"/>
                    <a:pt x="326" y="10376"/>
                    <a:pt x="334" y="10364"/>
                  </a:cubicBezTo>
                  <a:cubicBezTo>
                    <a:pt x="2638" y="7647"/>
                    <a:pt x="5106" y="5239"/>
                    <a:pt x="7785" y="3199"/>
                  </a:cubicBezTo>
                  <a:cubicBezTo>
                    <a:pt x="5470" y="5731"/>
                    <a:pt x="3451" y="8679"/>
                    <a:pt x="2040" y="11968"/>
                  </a:cubicBezTo>
                  <a:cubicBezTo>
                    <a:pt x="1862" y="12222"/>
                    <a:pt x="1685" y="12476"/>
                    <a:pt x="1504" y="12728"/>
                  </a:cubicBezTo>
                  <a:cubicBezTo>
                    <a:pt x="1591" y="12780"/>
                    <a:pt x="1678" y="12831"/>
                    <a:pt x="1740" y="12914"/>
                  </a:cubicBezTo>
                  <a:cubicBezTo>
                    <a:pt x="1775" y="13020"/>
                    <a:pt x="1857" y="13101"/>
                    <a:pt x="1933" y="13101"/>
                  </a:cubicBezTo>
                  <a:cubicBezTo>
                    <a:pt x="1982" y="13101"/>
                    <a:pt x="2029" y="13067"/>
                    <a:pt x="2062" y="12990"/>
                  </a:cubicBezTo>
                  <a:cubicBezTo>
                    <a:pt x="4251" y="9173"/>
                    <a:pt x="6775" y="5487"/>
                    <a:pt x="9759" y="2437"/>
                  </a:cubicBezTo>
                  <a:cubicBezTo>
                    <a:pt x="6951" y="6040"/>
                    <a:pt x="3919" y="9758"/>
                    <a:pt x="2134" y="14115"/>
                  </a:cubicBezTo>
                  <a:cubicBezTo>
                    <a:pt x="1962" y="14355"/>
                    <a:pt x="1790" y="14593"/>
                    <a:pt x="1616" y="14829"/>
                  </a:cubicBezTo>
                  <a:cubicBezTo>
                    <a:pt x="1678" y="14878"/>
                    <a:pt x="1738" y="14926"/>
                    <a:pt x="1803" y="14971"/>
                  </a:cubicBezTo>
                  <a:cubicBezTo>
                    <a:pt x="1797" y="14991"/>
                    <a:pt x="1790" y="15008"/>
                    <a:pt x="1783" y="15026"/>
                  </a:cubicBezTo>
                  <a:cubicBezTo>
                    <a:pt x="1705" y="15258"/>
                    <a:pt x="1932" y="15491"/>
                    <a:pt x="2130" y="15491"/>
                  </a:cubicBezTo>
                  <a:cubicBezTo>
                    <a:pt x="2214" y="15491"/>
                    <a:pt x="2291" y="15451"/>
                    <a:pt x="2339" y="15355"/>
                  </a:cubicBezTo>
                  <a:cubicBezTo>
                    <a:pt x="5097" y="11236"/>
                    <a:pt x="7817" y="6716"/>
                    <a:pt x="11282" y="3304"/>
                  </a:cubicBezTo>
                  <a:cubicBezTo>
                    <a:pt x="8978" y="6269"/>
                    <a:pt x="6705" y="9252"/>
                    <a:pt x="4578" y="12402"/>
                  </a:cubicBezTo>
                  <a:cubicBezTo>
                    <a:pt x="3767" y="13516"/>
                    <a:pt x="2982" y="14654"/>
                    <a:pt x="2229" y="15816"/>
                  </a:cubicBezTo>
                  <a:cubicBezTo>
                    <a:pt x="2252" y="15859"/>
                    <a:pt x="2282" y="15898"/>
                    <a:pt x="2317" y="15938"/>
                  </a:cubicBezTo>
                  <a:cubicBezTo>
                    <a:pt x="2247" y="16176"/>
                    <a:pt x="2454" y="16453"/>
                    <a:pt x="2651" y="16453"/>
                  </a:cubicBezTo>
                  <a:cubicBezTo>
                    <a:pt x="2720" y="16453"/>
                    <a:pt x="2787" y="16420"/>
                    <a:pt x="2842" y="16341"/>
                  </a:cubicBezTo>
                  <a:cubicBezTo>
                    <a:pt x="2897" y="16255"/>
                    <a:pt x="2954" y="16170"/>
                    <a:pt x="3010" y="16085"/>
                  </a:cubicBezTo>
                  <a:cubicBezTo>
                    <a:pt x="3034" y="16138"/>
                    <a:pt x="3059" y="16192"/>
                    <a:pt x="3085" y="16245"/>
                  </a:cubicBezTo>
                  <a:cubicBezTo>
                    <a:pt x="3060" y="16298"/>
                    <a:pt x="3034" y="16353"/>
                    <a:pt x="3009" y="16406"/>
                  </a:cubicBezTo>
                  <a:cubicBezTo>
                    <a:pt x="2857" y="16702"/>
                    <a:pt x="3069" y="17213"/>
                    <a:pt x="3358" y="17213"/>
                  </a:cubicBezTo>
                  <a:cubicBezTo>
                    <a:pt x="3389" y="17213"/>
                    <a:pt x="3421" y="17208"/>
                    <a:pt x="3453" y="17194"/>
                  </a:cubicBezTo>
                  <a:cubicBezTo>
                    <a:pt x="3780" y="17022"/>
                    <a:pt x="4059" y="16832"/>
                    <a:pt x="4309" y="16619"/>
                  </a:cubicBezTo>
                  <a:cubicBezTo>
                    <a:pt x="4212" y="16873"/>
                    <a:pt x="4129" y="17135"/>
                    <a:pt x="4057" y="17400"/>
                  </a:cubicBezTo>
                  <a:cubicBezTo>
                    <a:pt x="3912" y="17595"/>
                    <a:pt x="3767" y="17788"/>
                    <a:pt x="3621" y="17983"/>
                  </a:cubicBezTo>
                  <a:cubicBezTo>
                    <a:pt x="3715" y="18048"/>
                    <a:pt x="3808" y="18099"/>
                    <a:pt x="3900" y="18145"/>
                  </a:cubicBezTo>
                  <a:cubicBezTo>
                    <a:pt x="3877" y="18284"/>
                    <a:pt x="3859" y="18428"/>
                    <a:pt x="3843" y="18574"/>
                  </a:cubicBezTo>
                  <a:cubicBezTo>
                    <a:pt x="3767" y="18891"/>
                    <a:pt x="4061" y="19113"/>
                    <a:pt x="4306" y="19113"/>
                  </a:cubicBezTo>
                  <a:cubicBezTo>
                    <a:pt x="4416" y="19113"/>
                    <a:pt x="4516" y="19070"/>
                    <a:pt x="4568" y="18968"/>
                  </a:cubicBezTo>
                  <a:cubicBezTo>
                    <a:pt x="4817" y="18637"/>
                    <a:pt x="5064" y="18306"/>
                    <a:pt x="5313" y="17973"/>
                  </a:cubicBezTo>
                  <a:cubicBezTo>
                    <a:pt x="5281" y="18060"/>
                    <a:pt x="5251" y="18149"/>
                    <a:pt x="5219" y="18237"/>
                  </a:cubicBezTo>
                  <a:cubicBezTo>
                    <a:pt x="5132" y="18328"/>
                    <a:pt x="5046" y="18418"/>
                    <a:pt x="4957" y="18507"/>
                  </a:cubicBezTo>
                  <a:cubicBezTo>
                    <a:pt x="5007" y="18531"/>
                    <a:pt x="5057" y="18556"/>
                    <a:pt x="5107" y="18584"/>
                  </a:cubicBezTo>
                  <a:cubicBezTo>
                    <a:pt x="5074" y="18690"/>
                    <a:pt x="5044" y="18794"/>
                    <a:pt x="5012" y="18903"/>
                  </a:cubicBezTo>
                  <a:cubicBezTo>
                    <a:pt x="4895" y="19320"/>
                    <a:pt x="5194" y="19606"/>
                    <a:pt x="5480" y="19621"/>
                  </a:cubicBezTo>
                  <a:cubicBezTo>
                    <a:pt x="5420" y="19706"/>
                    <a:pt x="5361" y="19791"/>
                    <a:pt x="5303" y="19875"/>
                  </a:cubicBezTo>
                  <a:cubicBezTo>
                    <a:pt x="5281" y="19879"/>
                    <a:pt x="5258" y="19883"/>
                    <a:pt x="5236" y="19887"/>
                  </a:cubicBezTo>
                  <a:cubicBezTo>
                    <a:pt x="5243" y="19905"/>
                    <a:pt x="5249" y="19925"/>
                    <a:pt x="5256" y="19942"/>
                  </a:cubicBezTo>
                  <a:cubicBezTo>
                    <a:pt x="5194" y="20033"/>
                    <a:pt x="5131" y="20125"/>
                    <a:pt x="5069" y="20216"/>
                  </a:cubicBezTo>
                  <a:cubicBezTo>
                    <a:pt x="4752" y="20651"/>
                    <a:pt x="5036" y="21206"/>
                    <a:pt x="5493" y="21206"/>
                  </a:cubicBezTo>
                  <a:cubicBezTo>
                    <a:pt x="5518" y="21206"/>
                    <a:pt x="5545" y="21204"/>
                    <a:pt x="5570" y="21200"/>
                  </a:cubicBezTo>
                  <a:cubicBezTo>
                    <a:pt x="6962" y="20938"/>
                    <a:pt x="7742" y="19690"/>
                    <a:pt x="8577" y="18507"/>
                  </a:cubicBezTo>
                  <a:cubicBezTo>
                    <a:pt x="9691" y="16932"/>
                    <a:pt x="10861" y="15422"/>
                    <a:pt x="12086" y="14042"/>
                  </a:cubicBezTo>
                  <a:cubicBezTo>
                    <a:pt x="13080" y="12943"/>
                    <a:pt x="14105" y="11925"/>
                    <a:pt x="15167" y="10976"/>
                  </a:cubicBezTo>
                  <a:cubicBezTo>
                    <a:pt x="14396" y="11787"/>
                    <a:pt x="13628" y="12612"/>
                    <a:pt x="12866" y="13451"/>
                  </a:cubicBezTo>
                  <a:cubicBezTo>
                    <a:pt x="11153" y="15469"/>
                    <a:pt x="9031" y="17428"/>
                    <a:pt x="8373" y="20257"/>
                  </a:cubicBezTo>
                  <a:cubicBezTo>
                    <a:pt x="8367" y="20265"/>
                    <a:pt x="8360" y="20273"/>
                    <a:pt x="8355" y="20281"/>
                  </a:cubicBezTo>
                  <a:cubicBezTo>
                    <a:pt x="8358" y="20283"/>
                    <a:pt x="8362" y="20287"/>
                    <a:pt x="8365" y="20289"/>
                  </a:cubicBezTo>
                  <a:cubicBezTo>
                    <a:pt x="8341" y="20393"/>
                    <a:pt x="8320" y="20501"/>
                    <a:pt x="8300" y="20610"/>
                  </a:cubicBezTo>
                  <a:cubicBezTo>
                    <a:pt x="8220" y="21027"/>
                    <a:pt x="8475" y="21444"/>
                    <a:pt x="8789" y="21444"/>
                  </a:cubicBezTo>
                  <a:cubicBezTo>
                    <a:pt x="8919" y="21444"/>
                    <a:pt x="9059" y="21374"/>
                    <a:pt x="9190" y="21200"/>
                  </a:cubicBezTo>
                  <a:cubicBezTo>
                    <a:pt x="9832" y="20285"/>
                    <a:pt x="10484" y="19367"/>
                    <a:pt x="11151" y="18464"/>
                  </a:cubicBezTo>
                  <a:cubicBezTo>
                    <a:pt x="10474" y="19834"/>
                    <a:pt x="10348" y="20954"/>
                    <a:pt x="11195" y="21529"/>
                  </a:cubicBezTo>
                  <a:cubicBezTo>
                    <a:pt x="11280" y="21578"/>
                    <a:pt x="11374" y="21600"/>
                    <a:pt x="11462" y="21600"/>
                  </a:cubicBezTo>
                  <a:cubicBezTo>
                    <a:pt x="11606" y="21600"/>
                    <a:pt x="11739" y="21545"/>
                    <a:pt x="11808" y="21462"/>
                  </a:cubicBezTo>
                  <a:cubicBezTo>
                    <a:pt x="12265" y="20925"/>
                    <a:pt x="12723" y="20391"/>
                    <a:pt x="13182" y="19862"/>
                  </a:cubicBezTo>
                  <a:cubicBezTo>
                    <a:pt x="13092" y="20084"/>
                    <a:pt x="13005" y="20312"/>
                    <a:pt x="12921" y="20543"/>
                  </a:cubicBezTo>
                  <a:cubicBezTo>
                    <a:pt x="12866" y="20872"/>
                    <a:pt x="13088" y="21265"/>
                    <a:pt x="13312" y="21265"/>
                  </a:cubicBezTo>
                  <a:cubicBezTo>
                    <a:pt x="13466" y="21301"/>
                    <a:pt x="13612" y="21316"/>
                    <a:pt x="13753" y="21316"/>
                  </a:cubicBezTo>
                  <a:cubicBezTo>
                    <a:pt x="14224" y="21316"/>
                    <a:pt x="14624" y="21135"/>
                    <a:pt x="14988" y="20854"/>
                  </a:cubicBezTo>
                  <a:cubicBezTo>
                    <a:pt x="15080" y="20915"/>
                    <a:pt x="15190" y="20948"/>
                    <a:pt x="15302" y="20948"/>
                  </a:cubicBezTo>
                  <a:cubicBezTo>
                    <a:pt x="15514" y="20948"/>
                    <a:pt x="15731" y="20826"/>
                    <a:pt x="15818" y="20543"/>
                  </a:cubicBezTo>
                  <a:cubicBezTo>
                    <a:pt x="15925" y="20210"/>
                    <a:pt x="16043" y="19883"/>
                    <a:pt x="16172" y="19564"/>
                  </a:cubicBezTo>
                  <a:cubicBezTo>
                    <a:pt x="16277" y="19430"/>
                    <a:pt x="16381" y="19296"/>
                    <a:pt x="16486" y="19165"/>
                  </a:cubicBezTo>
                  <a:cubicBezTo>
                    <a:pt x="18045" y="17326"/>
                    <a:pt x="19550" y="15422"/>
                    <a:pt x="21109" y="13648"/>
                  </a:cubicBezTo>
                  <a:cubicBezTo>
                    <a:pt x="21435" y="13209"/>
                    <a:pt x="21099" y="12585"/>
                    <a:pt x="20687" y="12585"/>
                  </a:cubicBezTo>
                  <a:cubicBezTo>
                    <a:pt x="20607" y="12585"/>
                    <a:pt x="20523" y="12608"/>
                    <a:pt x="20440" y="12663"/>
                  </a:cubicBezTo>
                  <a:cubicBezTo>
                    <a:pt x="20405" y="12685"/>
                    <a:pt x="20368" y="12709"/>
                    <a:pt x="20331" y="12732"/>
                  </a:cubicBezTo>
                  <a:lnTo>
                    <a:pt x="20329" y="12728"/>
                  </a:lnTo>
                  <a:cubicBezTo>
                    <a:pt x="20326" y="12732"/>
                    <a:pt x="20323" y="12734"/>
                    <a:pt x="20321" y="12738"/>
                  </a:cubicBezTo>
                  <a:cubicBezTo>
                    <a:pt x="18124" y="14154"/>
                    <a:pt x="16446" y="16272"/>
                    <a:pt x="15321" y="18893"/>
                  </a:cubicBezTo>
                  <a:cubicBezTo>
                    <a:pt x="14948" y="19291"/>
                    <a:pt x="14569" y="19633"/>
                    <a:pt x="14222" y="19838"/>
                  </a:cubicBezTo>
                  <a:cubicBezTo>
                    <a:pt x="14639" y="18800"/>
                    <a:pt x="15162" y="17836"/>
                    <a:pt x="15755" y="16930"/>
                  </a:cubicBezTo>
                  <a:cubicBezTo>
                    <a:pt x="17414" y="15060"/>
                    <a:pt x="19076" y="13215"/>
                    <a:pt x="20718" y="11348"/>
                  </a:cubicBezTo>
                  <a:cubicBezTo>
                    <a:pt x="21114" y="10935"/>
                    <a:pt x="20782" y="10356"/>
                    <a:pt x="20378" y="10356"/>
                  </a:cubicBezTo>
                  <a:cubicBezTo>
                    <a:pt x="20269" y="10356"/>
                    <a:pt x="20156" y="10397"/>
                    <a:pt x="20051" y="10496"/>
                  </a:cubicBezTo>
                  <a:cubicBezTo>
                    <a:pt x="20031" y="10516"/>
                    <a:pt x="20011" y="10535"/>
                    <a:pt x="19990" y="10557"/>
                  </a:cubicBezTo>
                  <a:lnTo>
                    <a:pt x="19884" y="10429"/>
                  </a:lnTo>
                  <a:cubicBezTo>
                    <a:pt x="17140" y="13544"/>
                    <a:pt x="14397" y="16713"/>
                    <a:pt x="11564" y="19781"/>
                  </a:cubicBezTo>
                  <a:cubicBezTo>
                    <a:pt x="12454" y="17706"/>
                    <a:pt x="18702" y="10880"/>
                    <a:pt x="20683" y="8763"/>
                  </a:cubicBezTo>
                  <a:cubicBezTo>
                    <a:pt x="20879" y="8637"/>
                    <a:pt x="21076" y="8513"/>
                    <a:pt x="21276" y="8393"/>
                  </a:cubicBezTo>
                  <a:cubicBezTo>
                    <a:pt x="21248" y="8338"/>
                    <a:pt x="21218" y="8285"/>
                    <a:pt x="21186" y="8232"/>
                  </a:cubicBezTo>
                  <a:cubicBezTo>
                    <a:pt x="21199" y="8218"/>
                    <a:pt x="21209" y="8208"/>
                    <a:pt x="21219" y="8196"/>
                  </a:cubicBezTo>
                  <a:cubicBezTo>
                    <a:pt x="21600" y="7862"/>
                    <a:pt x="21251" y="7287"/>
                    <a:pt x="20864" y="7287"/>
                  </a:cubicBezTo>
                  <a:cubicBezTo>
                    <a:pt x="20797" y="7287"/>
                    <a:pt x="20728" y="7304"/>
                    <a:pt x="20663" y="7344"/>
                  </a:cubicBezTo>
                  <a:cubicBezTo>
                    <a:pt x="20072" y="7698"/>
                    <a:pt x="19500" y="8082"/>
                    <a:pt x="18944" y="8490"/>
                  </a:cubicBezTo>
                  <a:cubicBezTo>
                    <a:pt x="19421" y="7995"/>
                    <a:pt x="19900" y="7503"/>
                    <a:pt x="20380" y="7009"/>
                  </a:cubicBezTo>
                  <a:cubicBezTo>
                    <a:pt x="20548" y="6901"/>
                    <a:pt x="20717" y="6792"/>
                    <a:pt x="20885" y="6686"/>
                  </a:cubicBezTo>
                  <a:cubicBezTo>
                    <a:pt x="20859" y="6647"/>
                    <a:pt x="20834" y="6607"/>
                    <a:pt x="20809" y="6568"/>
                  </a:cubicBezTo>
                  <a:cubicBezTo>
                    <a:pt x="20834" y="6542"/>
                    <a:pt x="20860" y="6515"/>
                    <a:pt x="20885" y="6489"/>
                  </a:cubicBezTo>
                  <a:cubicBezTo>
                    <a:pt x="21231" y="6141"/>
                    <a:pt x="20835" y="5536"/>
                    <a:pt x="20470" y="5536"/>
                  </a:cubicBezTo>
                  <a:cubicBezTo>
                    <a:pt x="20421" y="5536"/>
                    <a:pt x="20374" y="5546"/>
                    <a:pt x="20329" y="5570"/>
                  </a:cubicBezTo>
                  <a:cubicBezTo>
                    <a:pt x="17875" y="7224"/>
                    <a:pt x="15556" y="9035"/>
                    <a:pt x="13374" y="11104"/>
                  </a:cubicBezTo>
                  <a:cubicBezTo>
                    <a:pt x="15229" y="9023"/>
                    <a:pt x="17164" y="7039"/>
                    <a:pt x="19174" y="5182"/>
                  </a:cubicBezTo>
                  <a:cubicBezTo>
                    <a:pt x="19389" y="5064"/>
                    <a:pt x="19606" y="4954"/>
                    <a:pt x="19827" y="4847"/>
                  </a:cubicBezTo>
                  <a:cubicBezTo>
                    <a:pt x="19805" y="4780"/>
                    <a:pt x="19782" y="4713"/>
                    <a:pt x="19760" y="4646"/>
                  </a:cubicBezTo>
                  <a:cubicBezTo>
                    <a:pt x="19782" y="4627"/>
                    <a:pt x="19805" y="4605"/>
                    <a:pt x="19827" y="4585"/>
                  </a:cubicBezTo>
                  <a:cubicBezTo>
                    <a:pt x="20127" y="4290"/>
                    <a:pt x="20024" y="3569"/>
                    <a:pt x="19635" y="3569"/>
                  </a:cubicBezTo>
                  <a:cubicBezTo>
                    <a:pt x="19591" y="3569"/>
                    <a:pt x="19545" y="3579"/>
                    <a:pt x="19493" y="3599"/>
                  </a:cubicBezTo>
                  <a:cubicBezTo>
                    <a:pt x="14095" y="6180"/>
                    <a:pt x="10734" y="11866"/>
                    <a:pt x="6744" y="16546"/>
                  </a:cubicBezTo>
                  <a:cubicBezTo>
                    <a:pt x="8071" y="14115"/>
                    <a:pt x="10011" y="12089"/>
                    <a:pt x="11696" y="10102"/>
                  </a:cubicBezTo>
                  <a:cubicBezTo>
                    <a:pt x="13471" y="8060"/>
                    <a:pt x="15312" y="6137"/>
                    <a:pt x="17169" y="4180"/>
                  </a:cubicBezTo>
                  <a:cubicBezTo>
                    <a:pt x="17762" y="3678"/>
                    <a:pt x="18369" y="3199"/>
                    <a:pt x="18992" y="2747"/>
                  </a:cubicBezTo>
                  <a:cubicBezTo>
                    <a:pt x="18915" y="2656"/>
                    <a:pt x="18852" y="2558"/>
                    <a:pt x="18793" y="2457"/>
                  </a:cubicBezTo>
                  <a:cubicBezTo>
                    <a:pt x="19086" y="2118"/>
                    <a:pt x="18777" y="1573"/>
                    <a:pt x="18411" y="1573"/>
                  </a:cubicBezTo>
                  <a:cubicBezTo>
                    <a:pt x="18346" y="1573"/>
                    <a:pt x="18279" y="1591"/>
                    <a:pt x="18212" y="1630"/>
                  </a:cubicBezTo>
                  <a:cubicBezTo>
                    <a:pt x="16175" y="3123"/>
                    <a:pt x="14305" y="4873"/>
                    <a:pt x="12542" y="6773"/>
                  </a:cubicBezTo>
                  <a:cubicBezTo>
                    <a:pt x="13447" y="5731"/>
                    <a:pt x="14369" y="4702"/>
                    <a:pt x="15285" y="3694"/>
                  </a:cubicBezTo>
                  <a:cubicBezTo>
                    <a:pt x="15880" y="3166"/>
                    <a:pt x="16484" y="2652"/>
                    <a:pt x="17099" y="2154"/>
                  </a:cubicBezTo>
                  <a:cubicBezTo>
                    <a:pt x="17059" y="2061"/>
                    <a:pt x="17005" y="1967"/>
                    <a:pt x="16947" y="1876"/>
                  </a:cubicBezTo>
                  <a:cubicBezTo>
                    <a:pt x="17196" y="1603"/>
                    <a:pt x="16910" y="1087"/>
                    <a:pt x="16619" y="1087"/>
                  </a:cubicBezTo>
                  <a:cubicBezTo>
                    <a:pt x="16554" y="1087"/>
                    <a:pt x="16489" y="1110"/>
                    <a:pt x="16431" y="1169"/>
                  </a:cubicBezTo>
                  <a:cubicBezTo>
                    <a:pt x="15344" y="2093"/>
                    <a:pt x="14280" y="3030"/>
                    <a:pt x="13252" y="4005"/>
                  </a:cubicBezTo>
                  <a:cubicBezTo>
                    <a:pt x="13678" y="3438"/>
                    <a:pt x="14090" y="2857"/>
                    <a:pt x="14482" y="2256"/>
                  </a:cubicBezTo>
                  <a:cubicBezTo>
                    <a:pt x="14611" y="2134"/>
                    <a:pt x="14741" y="2012"/>
                    <a:pt x="14871" y="1892"/>
                  </a:cubicBezTo>
                  <a:cubicBezTo>
                    <a:pt x="14838" y="1866"/>
                    <a:pt x="14805" y="1837"/>
                    <a:pt x="14771" y="1807"/>
                  </a:cubicBezTo>
                  <a:cubicBezTo>
                    <a:pt x="14957" y="1473"/>
                    <a:pt x="14708" y="1179"/>
                    <a:pt x="14454" y="1179"/>
                  </a:cubicBezTo>
                  <a:cubicBezTo>
                    <a:pt x="14364" y="1179"/>
                    <a:pt x="14274" y="1217"/>
                    <a:pt x="14202" y="1301"/>
                  </a:cubicBezTo>
                  <a:cubicBezTo>
                    <a:pt x="12876" y="2609"/>
                    <a:pt x="11574" y="3963"/>
                    <a:pt x="10310" y="5363"/>
                  </a:cubicBezTo>
                  <a:cubicBezTo>
                    <a:pt x="11218" y="4142"/>
                    <a:pt x="12135" y="2932"/>
                    <a:pt x="13046" y="1725"/>
                  </a:cubicBezTo>
                  <a:cubicBezTo>
                    <a:pt x="13227" y="1579"/>
                    <a:pt x="13407" y="1439"/>
                    <a:pt x="13589" y="1301"/>
                  </a:cubicBezTo>
                  <a:cubicBezTo>
                    <a:pt x="13531" y="1254"/>
                    <a:pt x="13486" y="1199"/>
                    <a:pt x="13444" y="1142"/>
                  </a:cubicBezTo>
                  <a:cubicBezTo>
                    <a:pt x="13474" y="963"/>
                    <a:pt x="13349" y="788"/>
                    <a:pt x="13187" y="788"/>
                  </a:cubicBezTo>
                  <a:cubicBezTo>
                    <a:pt x="13138" y="788"/>
                    <a:pt x="13085" y="803"/>
                    <a:pt x="13033" y="841"/>
                  </a:cubicBezTo>
                  <a:cubicBezTo>
                    <a:pt x="9276" y="3776"/>
                    <a:pt x="6403" y="8013"/>
                    <a:pt x="3575" y="12069"/>
                  </a:cubicBezTo>
                  <a:cubicBezTo>
                    <a:pt x="4496" y="10441"/>
                    <a:pt x="5602" y="8958"/>
                    <a:pt x="6684" y="7474"/>
                  </a:cubicBezTo>
                  <a:cubicBezTo>
                    <a:pt x="8263" y="5302"/>
                    <a:pt x="9841" y="3071"/>
                    <a:pt x="11374" y="894"/>
                  </a:cubicBezTo>
                  <a:cubicBezTo>
                    <a:pt x="11517" y="766"/>
                    <a:pt x="11662" y="638"/>
                    <a:pt x="11808" y="512"/>
                  </a:cubicBezTo>
                  <a:cubicBezTo>
                    <a:pt x="11773" y="390"/>
                    <a:pt x="11716" y="291"/>
                    <a:pt x="11652" y="221"/>
                  </a:cubicBezTo>
                  <a:cubicBezTo>
                    <a:pt x="11617" y="96"/>
                    <a:pt x="11540" y="0"/>
                    <a:pt x="11460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7" name="Google Shape;3116;p57"/>
            <p:cNvSpPr/>
            <p:nvPr/>
          </p:nvSpPr>
          <p:spPr>
            <a:xfrm>
              <a:off x="442438" y="473061"/>
              <a:ext cx="99691" cy="106945"/>
            </a:xfrm>
            <a:prstGeom prst="ellipse">
              <a:avLst/>
            </a:pr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8" name="Google Shape;3117;p57"/>
            <p:cNvSpPr/>
            <p:nvPr/>
          </p:nvSpPr>
          <p:spPr>
            <a:xfrm>
              <a:off x="654745" y="406642"/>
              <a:ext cx="108330" cy="109801"/>
            </a:xfrm>
            <a:prstGeom prst="ellipse">
              <a:avLst/>
            </a:pr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9" name="Google Shape;3118;p57"/>
            <p:cNvSpPr/>
            <p:nvPr/>
          </p:nvSpPr>
          <p:spPr>
            <a:xfrm>
              <a:off x="336295" y="398072"/>
              <a:ext cx="664729" cy="39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0345" y="0"/>
                  </a:moveTo>
                  <a:cubicBezTo>
                    <a:pt x="19956" y="0"/>
                    <a:pt x="19600" y="379"/>
                    <a:pt x="19527" y="1260"/>
                  </a:cubicBezTo>
                  <a:cubicBezTo>
                    <a:pt x="18275" y="12541"/>
                    <a:pt x="12584" y="17530"/>
                    <a:pt x="6599" y="17530"/>
                  </a:cubicBezTo>
                  <a:cubicBezTo>
                    <a:pt x="4535" y="17530"/>
                    <a:pt x="2434" y="16933"/>
                    <a:pt x="468" y="15801"/>
                  </a:cubicBezTo>
                  <a:cubicBezTo>
                    <a:pt x="420" y="15772"/>
                    <a:pt x="373" y="15758"/>
                    <a:pt x="330" y="15758"/>
                  </a:cubicBezTo>
                  <a:cubicBezTo>
                    <a:pt x="129" y="15758"/>
                    <a:pt x="0" y="16066"/>
                    <a:pt x="0" y="16592"/>
                  </a:cubicBezTo>
                  <a:cubicBezTo>
                    <a:pt x="515" y="20510"/>
                    <a:pt x="2991" y="21600"/>
                    <a:pt x="5593" y="21600"/>
                  </a:cubicBezTo>
                  <a:cubicBezTo>
                    <a:pt x="7711" y="21600"/>
                    <a:pt x="9912" y="20880"/>
                    <a:pt x="11212" y="20382"/>
                  </a:cubicBezTo>
                  <a:cubicBezTo>
                    <a:pt x="16724" y="18326"/>
                    <a:pt x="20555" y="11532"/>
                    <a:pt x="21488" y="2208"/>
                  </a:cubicBezTo>
                  <a:cubicBezTo>
                    <a:pt x="21600" y="877"/>
                    <a:pt x="20933" y="0"/>
                    <a:pt x="2034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0" name="Google Shape;3119;p57"/>
            <p:cNvSpPr/>
            <p:nvPr/>
          </p:nvSpPr>
          <p:spPr>
            <a:xfrm>
              <a:off x="153322" y="206091"/>
              <a:ext cx="1021001" cy="94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2" h="21600" fill="norm" stroke="1" extrusionOk="0">
                  <a:moveTo>
                    <a:pt x="10847" y="1176"/>
                  </a:moveTo>
                  <a:cubicBezTo>
                    <a:pt x="11349" y="1176"/>
                    <a:pt x="11846" y="1212"/>
                    <a:pt x="12336" y="1281"/>
                  </a:cubicBezTo>
                  <a:cubicBezTo>
                    <a:pt x="14696" y="1611"/>
                    <a:pt x="16825" y="2470"/>
                    <a:pt x="18033" y="4910"/>
                  </a:cubicBezTo>
                  <a:cubicBezTo>
                    <a:pt x="19299" y="7350"/>
                    <a:pt x="19358" y="10252"/>
                    <a:pt x="18666" y="12955"/>
                  </a:cubicBezTo>
                  <a:cubicBezTo>
                    <a:pt x="17227" y="18167"/>
                    <a:pt x="13142" y="19816"/>
                    <a:pt x="8825" y="20079"/>
                  </a:cubicBezTo>
                  <a:cubicBezTo>
                    <a:pt x="8746" y="20079"/>
                    <a:pt x="8673" y="20099"/>
                    <a:pt x="8609" y="20133"/>
                  </a:cubicBezTo>
                  <a:cubicBezTo>
                    <a:pt x="8592" y="20066"/>
                    <a:pt x="8551" y="20000"/>
                    <a:pt x="8480" y="19947"/>
                  </a:cubicBezTo>
                  <a:cubicBezTo>
                    <a:pt x="3646" y="19749"/>
                    <a:pt x="135" y="13946"/>
                    <a:pt x="1172" y="8668"/>
                  </a:cubicBezTo>
                  <a:cubicBezTo>
                    <a:pt x="2200" y="3658"/>
                    <a:pt x="6630" y="1176"/>
                    <a:pt x="10847" y="1176"/>
                  </a:cubicBezTo>
                  <a:close/>
                  <a:moveTo>
                    <a:pt x="11126" y="0"/>
                  </a:moveTo>
                  <a:cubicBezTo>
                    <a:pt x="5946" y="0"/>
                    <a:pt x="513" y="3593"/>
                    <a:pt x="21" y="9987"/>
                  </a:cubicBezTo>
                  <a:cubicBezTo>
                    <a:pt x="-286" y="14146"/>
                    <a:pt x="2854" y="20744"/>
                    <a:pt x="6944" y="20744"/>
                  </a:cubicBezTo>
                  <a:cubicBezTo>
                    <a:pt x="7396" y="20744"/>
                    <a:pt x="7859" y="20665"/>
                    <a:pt x="8332" y="20491"/>
                  </a:cubicBezTo>
                  <a:cubicBezTo>
                    <a:pt x="8242" y="20779"/>
                    <a:pt x="8328" y="21127"/>
                    <a:pt x="8652" y="21201"/>
                  </a:cubicBezTo>
                  <a:cubicBezTo>
                    <a:pt x="9408" y="21473"/>
                    <a:pt x="10159" y="21600"/>
                    <a:pt x="10894" y="21600"/>
                  </a:cubicBezTo>
                  <a:cubicBezTo>
                    <a:pt x="15312" y="21600"/>
                    <a:pt x="19168" y="17028"/>
                    <a:pt x="20105" y="12164"/>
                  </a:cubicBezTo>
                  <a:cubicBezTo>
                    <a:pt x="21314" y="5370"/>
                    <a:pt x="17803" y="490"/>
                    <a:pt x="11932" y="28"/>
                  </a:cubicBezTo>
                  <a:cubicBezTo>
                    <a:pt x="11665" y="10"/>
                    <a:pt x="11397" y="0"/>
                    <a:pt x="1112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282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1504590" y="11971597"/>
            <a:ext cx="1292814" cy="1295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3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86" name="تجميع"/>
          <p:cNvGrpSpPr/>
          <p:nvPr/>
        </p:nvGrpSpPr>
        <p:grpSpPr>
          <a:xfrm>
            <a:off x="216066" y="8657607"/>
            <a:ext cx="857101" cy="3313622"/>
            <a:chOff x="176594" y="0"/>
            <a:chExt cx="857100" cy="3313620"/>
          </a:xfrm>
        </p:grpSpPr>
        <p:sp>
          <p:nvSpPr>
            <p:cNvPr id="284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285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89" name="تجميع"/>
          <p:cNvGrpSpPr/>
          <p:nvPr/>
        </p:nvGrpSpPr>
        <p:grpSpPr>
          <a:xfrm>
            <a:off x="4249961" y="2421026"/>
            <a:ext cx="2203057" cy="2203057"/>
            <a:chOff x="0" y="0"/>
            <a:chExt cx="2203056" cy="2203056"/>
          </a:xfrm>
        </p:grpSpPr>
        <p:sp>
          <p:nvSpPr>
            <p:cNvPr id="287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88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98" name="Google Shape;4600;p60"/>
          <p:cNvGrpSpPr/>
          <p:nvPr/>
        </p:nvGrpSpPr>
        <p:grpSpPr>
          <a:xfrm rot="18900000">
            <a:off x="204728" y="-1215907"/>
            <a:ext cx="5184991" cy="3772028"/>
            <a:chOff x="0" y="0"/>
            <a:chExt cx="5184989" cy="3772027"/>
          </a:xfrm>
        </p:grpSpPr>
        <p:sp>
          <p:nvSpPr>
            <p:cNvPr id="290" name="Google Shape;4601;p60"/>
            <p:cNvSpPr/>
            <p:nvPr/>
          </p:nvSpPr>
          <p:spPr>
            <a:xfrm flipH="1" rot="18398503">
              <a:off x="739963" y="-60638"/>
              <a:ext cx="1037669" cy="236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1" name="Google Shape;4602;p60"/>
            <p:cNvSpPr/>
            <p:nvPr/>
          </p:nvSpPr>
          <p:spPr>
            <a:xfrm flipH="1" rot="18398503">
              <a:off x="3122384" y="1174311"/>
              <a:ext cx="404570" cy="42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2" name="Google Shape;4603;p60"/>
            <p:cNvSpPr/>
            <p:nvPr/>
          </p:nvSpPr>
          <p:spPr>
            <a:xfrm flipH="1" rot="18398503">
              <a:off x="1074713" y="308373"/>
              <a:ext cx="404669" cy="72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3" name="Google Shape;4604;p60"/>
            <p:cNvSpPr/>
            <p:nvPr/>
          </p:nvSpPr>
          <p:spPr>
            <a:xfrm flipH="1" rot="18398503">
              <a:off x="1761479" y="414150"/>
              <a:ext cx="419051" cy="950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4" name="Google Shape;4605;p60"/>
            <p:cNvSpPr/>
            <p:nvPr/>
          </p:nvSpPr>
          <p:spPr>
            <a:xfrm flipH="1" rot="18398503">
              <a:off x="2516797" y="595731"/>
              <a:ext cx="272862" cy="89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5" name="Google Shape;4606;p60"/>
            <p:cNvSpPr/>
            <p:nvPr/>
          </p:nvSpPr>
          <p:spPr>
            <a:xfrm flipH="1" rot="18398503">
              <a:off x="2353069" y="2094116"/>
              <a:ext cx="732098" cy="21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6" name="Google Shape;4607;p60"/>
            <p:cNvSpPr/>
            <p:nvPr/>
          </p:nvSpPr>
          <p:spPr>
            <a:xfrm flipH="1" rot="18398503">
              <a:off x="2085299" y="712331"/>
              <a:ext cx="2617620" cy="251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7" name="Google Shape;4608;p60"/>
            <p:cNvSpPr/>
            <p:nvPr/>
          </p:nvSpPr>
          <p:spPr>
            <a:xfrm flipH="1" rot="18398503">
              <a:off x="2881675" y="1921428"/>
              <a:ext cx="1031042" cy="2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01" name="تجميع"/>
          <p:cNvGrpSpPr/>
          <p:nvPr/>
        </p:nvGrpSpPr>
        <p:grpSpPr>
          <a:xfrm>
            <a:off x="908066" y="3266555"/>
            <a:ext cx="13955236" cy="10347847"/>
            <a:chOff x="-165100" y="-165099"/>
            <a:chExt cx="13955235" cy="10347846"/>
          </a:xfrm>
        </p:grpSpPr>
        <p:pic>
          <p:nvPicPr>
            <p:cNvPr id="299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-165101" y="9852545"/>
              <a:ext cx="13955237" cy="330201"/>
            </a:xfrm>
            <a:prstGeom prst="rect">
              <a:avLst/>
            </a:prstGeom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300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5173923" y="4843722"/>
              <a:ext cx="10347846" cy="330201"/>
            </a:xfrm>
            <a:prstGeom prst="rect">
              <a:avLst/>
            </a:prstGeom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2" grpId="1"/>
      <p:bldP build="whole" bldLvl="1" animBg="1" rev="0" advAuto="0" spid="259" grpId="2"/>
      <p:bldP build="whole" bldLvl="1" animBg="1" rev="0" advAuto="0" spid="260" grpId="3"/>
      <p:bldP build="whole" bldLvl="1" animBg="1" rev="0" advAuto="0" spid="274" grpId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٣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٣٨</a:t>
            </a:r>
          </a:p>
        </p:txBody>
      </p:sp>
      <p:grpSp>
        <p:nvGrpSpPr>
          <p:cNvPr id="974" name="تجميع"/>
          <p:cNvGrpSpPr/>
          <p:nvPr/>
        </p:nvGrpSpPr>
        <p:grpSpPr>
          <a:xfrm>
            <a:off x="14254846" y="2586947"/>
            <a:ext cx="5036134" cy="934379"/>
            <a:chOff x="0" y="0"/>
            <a:chExt cx="5036132" cy="934378"/>
          </a:xfrm>
        </p:grpSpPr>
        <p:grpSp>
          <p:nvGrpSpPr>
            <p:cNvPr id="972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968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9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0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1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73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975" name="IMG_9234.png" descr="IMG_9234.png"/>
          <p:cNvPicPr>
            <a:picLocks noChangeAspect="1"/>
          </p:cNvPicPr>
          <p:nvPr/>
        </p:nvPicPr>
        <p:blipFill>
          <a:blip r:embed="rId2">
            <a:extLst/>
          </a:blip>
          <a:srcRect l="12962" t="32747" r="19510" b="60267"/>
          <a:stretch>
            <a:fillRect/>
          </a:stretch>
        </p:blipFill>
        <p:spPr>
          <a:xfrm>
            <a:off x="2451085" y="3521326"/>
            <a:ext cx="16839752" cy="1306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6" name="IMG_9234.png" descr="IMG_9234.png"/>
          <p:cNvPicPr>
            <a:picLocks noChangeAspect="1"/>
          </p:cNvPicPr>
          <p:nvPr/>
        </p:nvPicPr>
        <p:blipFill>
          <a:blip r:embed="rId2">
            <a:extLst/>
          </a:blip>
          <a:srcRect l="62789" t="40578" r="18654" b="55776"/>
          <a:stretch>
            <a:fillRect/>
          </a:stretch>
        </p:blipFill>
        <p:spPr>
          <a:xfrm>
            <a:off x="6829014" y="5314699"/>
            <a:ext cx="8084059" cy="1190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4622;p49"/>
          <p:cNvGrpSpPr/>
          <p:nvPr/>
        </p:nvGrpSpPr>
        <p:grpSpPr>
          <a:xfrm rot="21451959">
            <a:off x="13783432" y="2629584"/>
            <a:ext cx="5618342" cy="1619729"/>
            <a:chOff x="0" y="0"/>
            <a:chExt cx="5618341" cy="1619727"/>
          </a:xfrm>
        </p:grpSpPr>
        <p:sp>
          <p:nvSpPr>
            <p:cNvPr id="979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978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5618343" cy="1619728"/>
            </a:xfrm>
            <a:prstGeom prst="rect">
              <a:avLst/>
            </a:prstGeom>
            <a:effectLst/>
          </p:spPr>
        </p:pic>
      </p:grpSp>
      <p:sp>
        <p:nvSpPr>
          <p:cNvPr id="981" name="٣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٣٨</a:t>
            </a:r>
          </a:p>
        </p:txBody>
      </p:sp>
      <p:pic>
        <p:nvPicPr>
          <p:cNvPr id="98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57494" y="6236781"/>
            <a:ext cx="7027107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987" name="تجميع"/>
          <p:cNvGrpSpPr/>
          <p:nvPr/>
        </p:nvGrpSpPr>
        <p:grpSpPr>
          <a:xfrm>
            <a:off x="18449847" y="3262903"/>
            <a:ext cx="984187" cy="984187"/>
            <a:chOff x="0" y="0"/>
            <a:chExt cx="984185" cy="984185"/>
          </a:xfrm>
        </p:grpSpPr>
        <p:grpSp>
          <p:nvGrpSpPr>
            <p:cNvPr id="985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983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984" name="Google Shape;3619;p76" descr="Google Shape;3619;p7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986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988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8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990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991" name="تجميع"/>
          <p:cNvSpPr/>
          <p:nvPr/>
        </p:nvSpPr>
        <p:spPr>
          <a:xfrm rot="27000000">
            <a:off x="9073107" y="2843140"/>
            <a:ext cx="552473" cy="6845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9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668477" y="6141644"/>
            <a:ext cx="3400215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993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94" name="تجميع"/>
          <p:cNvSpPr/>
          <p:nvPr/>
        </p:nvSpPr>
        <p:spPr>
          <a:xfrm rot="27000000">
            <a:off x="14048915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95" name="ماذا تعلمنا"/>
          <p:cNvSpPr txBox="1"/>
          <p:nvPr/>
        </p:nvSpPr>
        <p:spPr>
          <a:xfrm>
            <a:off x="8970095" y="5974300"/>
            <a:ext cx="2665185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996" name="ماذا نعرف"/>
          <p:cNvSpPr txBox="1"/>
          <p:nvPr/>
        </p:nvSpPr>
        <p:spPr>
          <a:xfrm>
            <a:off x="15732859" y="5791185"/>
            <a:ext cx="4319357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997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998" name="حل…"/>
          <p:cNvSpPr txBox="1"/>
          <p:nvPr/>
        </p:nvSpPr>
        <p:spPr>
          <a:xfrm>
            <a:off x="16111494" y="6630415"/>
            <a:ext cx="3235696" cy="5222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حل</a:t>
            </a:r>
          </a:p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المعادلات </a:t>
            </a:r>
          </a:p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التربيعية باكمال المربع</a:t>
            </a:r>
          </a:p>
        </p:txBody>
      </p:sp>
      <p:sp>
        <p:nvSpPr>
          <p:cNvPr id="999" name="🎯 احل معادلات تربيعية باستعمال القانون العام…"/>
          <p:cNvSpPr txBox="1"/>
          <p:nvPr/>
        </p:nvSpPr>
        <p:spPr>
          <a:xfrm>
            <a:off x="12957867" y="6798880"/>
            <a:ext cx="2967661" cy="367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احل معادلات تربيعية باستعمال القانون العام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استعمل المميز لتحديد عدد حلول معادلة تربيعية</a:t>
            </a:r>
          </a:p>
        </p:txBody>
      </p:sp>
      <p:sp>
        <p:nvSpPr>
          <p:cNvPr id="1000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7486023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001" name="Google Shape;4248;p88" descr="Google Shape;4248;p88"/>
          <p:cNvPicPr>
            <a:picLocks noChangeAspect="1"/>
          </p:cNvPicPr>
          <p:nvPr/>
        </p:nvPicPr>
        <p:blipFill>
          <a:blip r:embed="rId8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1487447" y="4746554"/>
            <a:ext cx="3744357" cy="5090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IMG_0474.png" descr="IMG_047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3" name="Google Shape;4625;p49" descr="Google Shape;4625;p49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55741" y="4237923"/>
            <a:ext cx="3522590" cy="101726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004" name="عزيزتي الطالبة…"/>
          <p:cNvSpPr txBox="1"/>
          <p:nvPr/>
        </p:nvSpPr>
        <p:spPr>
          <a:xfrm>
            <a:off x="2168441" y="7625311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grpSp>
        <p:nvGrpSpPr>
          <p:cNvPr id="1012" name="تجميع"/>
          <p:cNvGrpSpPr/>
          <p:nvPr/>
        </p:nvGrpSpPr>
        <p:grpSpPr>
          <a:xfrm>
            <a:off x="4645487" y="4137212"/>
            <a:ext cx="1124708" cy="1124709"/>
            <a:chOff x="0" y="0"/>
            <a:chExt cx="1124707" cy="1124707"/>
          </a:xfrm>
        </p:grpSpPr>
        <p:grpSp>
          <p:nvGrpSpPr>
            <p:cNvPr id="1007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1005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006" name="Google Shape;3635;p76" descr="Google Shape;3635;p76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11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1008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9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0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1013" name="IMG_0491.jpeg" descr="IMG_0491.jpeg"/>
          <p:cNvPicPr>
            <a:picLocks noChangeAspect="1"/>
          </p:cNvPicPr>
          <p:nvPr/>
        </p:nvPicPr>
        <p:blipFill>
          <a:blip r:embed="rId12">
            <a:extLst/>
          </a:blip>
          <a:srcRect l="2032" t="2213" r="1694" b="1643"/>
          <a:stretch>
            <a:fillRect/>
          </a:stretch>
        </p:blipFill>
        <p:spPr>
          <a:xfrm>
            <a:off x="4160335" y="910768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14" name="الاستفسارات"/>
          <p:cNvSpPr txBox="1"/>
          <p:nvPr>
            <p:ph type="ctrTitle" idx="4294967295"/>
          </p:nvPr>
        </p:nvSpPr>
        <p:spPr>
          <a:xfrm>
            <a:off x="14964619" y="2764015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777240" rtl="0">
              <a:lnSpc>
                <a:spcPct val="80000"/>
              </a:lnSpc>
              <a:defRPr b="1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1015" name="IMG_9238.png" descr="IMG_9238.png"/>
          <p:cNvPicPr>
            <a:picLocks noChangeAspect="1"/>
          </p:cNvPicPr>
          <p:nvPr/>
        </p:nvPicPr>
        <p:blipFill>
          <a:blip r:embed="rId13">
            <a:extLst/>
          </a:blip>
          <a:srcRect l="24750" t="41506" r="24750" b="26154"/>
          <a:stretch>
            <a:fillRect/>
          </a:stretch>
        </p:blipFill>
        <p:spPr>
          <a:xfrm>
            <a:off x="5915621" y="7423079"/>
            <a:ext cx="3901203" cy="187369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16" name="IMG_9239.png" descr="IMG_9239.png"/>
          <p:cNvPicPr>
            <a:picLocks noChangeAspect="1"/>
          </p:cNvPicPr>
          <p:nvPr/>
        </p:nvPicPr>
        <p:blipFill>
          <a:blip r:embed="rId14">
            <a:extLst/>
          </a:blip>
          <a:srcRect l="23247" t="32518" r="35846" b="25022"/>
          <a:stretch>
            <a:fillRect/>
          </a:stretch>
        </p:blipFill>
        <p:spPr>
          <a:xfrm>
            <a:off x="9829602" y="7291515"/>
            <a:ext cx="2744619" cy="213661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Class="entr" nodeType="after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3" dur="10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Class="entr" nodeType="after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7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5" grpId="6"/>
      <p:bldP build="whole" bldLvl="1" animBg="1" rev="0" advAuto="0" spid="1013" grpId="12"/>
      <p:bldP build="whole" bldLvl="1" animBg="1" rev="0" advAuto="0" spid="1016" grpId="5"/>
      <p:bldP build="whole" bldLvl="1" animBg="1" rev="0" advAuto="0" spid="1002" grpId="8"/>
      <p:bldP build="whole" bldLvl="1" animBg="1" rev="0" advAuto="0" spid="1004" grpId="11"/>
      <p:bldP build="whole" bldLvl="1" animBg="1" rev="0" advAuto="0" spid="1012" grpId="9"/>
      <p:bldP build="whole" bldLvl="1" animBg="1" rev="0" advAuto="0" spid="1003" grpId="7"/>
      <p:bldP build="whole" bldLvl="1" animBg="1" rev="0" advAuto="0" spid="982" grpId="4"/>
      <p:bldP build="whole" bldLvl="1" animBg="1" rev="0" advAuto="0" spid="1014" grpId="1"/>
      <p:bldP build="whole" bldLvl="1" animBg="1" rev="0" advAuto="0" spid="1001" grpId="10"/>
      <p:bldP build="whole" bldLvl="1" animBg="1" rev="0" advAuto="0" spid="987" grpId="2"/>
      <p:bldP build="whole" bldLvl="1" animBg="1" rev="0" advAuto="0" spid="995" grpId="3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https://linktr.ee/Refa2">
            <a:hlinkClick r:id="rId2" invalidUrl="" action="" tgtFrame="" tooltip="" history="1" highlightClick="0" endSnd="0"/>
          </p:cNvPr>
          <p:cNvSpPr txBox="1"/>
          <p:nvPr/>
        </p:nvSpPr>
        <p:spPr>
          <a:xfrm rot="609871">
            <a:off x="6792323" y="3388849"/>
            <a:ext cx="5379940" cy="70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019" name="https://t.me/hasna_math">
            <a:hlinkClick r:id="rId3" invalidUrl="" action="" tgtFrame="" tooltip="" history="1" highlightClick="0" endSnd="0"/>
          </p:cNvPr>
          <p:cNvSpPr txBox="1"/>
          <p:nvPr/>
        </p:nvSpPr>
        <p:spPr>
          <a:xfrm rot="417164">
            <a:off x="11904697" y="8478261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pic>
        <p:nvPicPr>
          <p:cNvPr id="1020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3041" t="30755" r="1786" b="0"/>
          <a:stretch>
            <a:fillRect/>
          </a:stretch>
        </p:blipFill>
        <p:spPr>
          <a:xfrm>
            <a:off x="18208602" y="9266276"/>
            <a:ext cx="511224" cy="511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1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4505" t="31864" r="3202" b="6099"/>
          <a:stretch>
            <a:fillRect/>
          </a:stretch>
        </p:blipFill>
        <p:spPr>
          <a:xfrm>
            <a:off x="11839373" y="4216144"/>
            <a:ext cx="705254" cy="688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267;p59"/>
          <p:cNvSpPr/>
          <p:nvPr/>
        </p:nvSpPr>
        <p:spPr>
          <a:xfrm>
            <a:off x="4063022" y="2593456"/>
            <a:ext cx="660183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4" name="Google Shape;3269;p59"/>
          <p:cNvSpPr/>
          <p:nvPr/>
        </p:nvSpPr>
        <p:spPr>
          <a:xfrm>
            <a:off x="1048025" y="297986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5" name="Google Shape;3270;p59"/>
          <p:cNvSpPr/>
          <p:nvPr/>
        </p:nvSpPr>
        <p:spPr>
          <a:xfrm>
            <a:off x="1187885" y="2979864"/>
            <a:ext cx="21947993" cy="7217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6" name="Google Shape;3268;p59"/>
          <p:cNvSpPr/>
          <p:nvPr/>
        </p:nvSpPr>
        <p:spPr>
          <a:xfrm>
            <a:off x="18867623" y="2818207"/>
            <a:ext cx="4767762" cy="357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71" y="1807"/>
                </a:moveTo>
                <a:cubicBezTo>
                  <a:pt x="2326" y="1807"/>
                  <a:pt x="2487" y="1868"/>
                  <a:pt x="2629" y="2009"/>
                </a:cubicBezTo>
                <a:cubicBezTo>
                  <a:pt x="3139" y="2526"/>
                  <a:pt x="2877" y="3506"/>
                  <a:pt x="2232" y="3574"/>
                </a:cubicBezTo>
                <a:cubicBezTo>
                  <a:pt x="2212" y="3574"/>
                  <a:pt x="2188" y="3578"/>
                  <a:pt x="2168" y="3578"/>
                </a:cubicBezTo>
                <a:cubicBezTo>
                  <a:pt x="1788" y="3578"/>
                  <a:pt x="1459" y="3236"/>
                  <a:pt x="1429" y="2772"/>
                </a:cubicBezTo>
                <a:cubicBezTo>
                  <a:pt x="1388" y="2215"/>
                  <a:pt x="1768" y="1807"/>
                  <a:pt x="2171" y="1807"/>
                </a:cubicBezTo>
                <a:close/>
                <a:moveTo>
                  <a:pt x="2380" y="4724"/>
                </a:moveTo>
                <a:cubicBezTo>
                  <a:pt x="2995" y="4724"/>
                  <a:pt x="3351" y="5596"/>
                  <a:pt x="2945" y="6185"/>
                </a:cubicBezTo>
                <a:cubicBezTo>
                  <a:pt x="2793" y="6403"/>
                  <a:pt x="2588" y="6499"/>
                  <a:pt x="2387" y="6499"/>
                </a:cubicBezTo>
                <a:cubicBezTo>
                  <a:pt x="2034" y="6499"/>
                  <a:pt x="1691" y="6197"/>
                  <a:pt x="1654" y="5697"/>
                </a:cubicBezTo>
                <a:cubicBezTo>
                  <a:pt x="1610" y="5204"/>
                  <a:pt x="1916" y="4785"/>
                  <a:pt x="2313" y="4728"/>
                </a:cubicBezTo>
                <a:cubicBezTo>
                  <a:pt x="2336" y="4728"/>
                  <a:pt x="2360" y="4724"/>
                  <a:pt x="2380" y="4724"/>
                </a:cubicBezTo>
                <a:close/>
                <a:moveTo>
                  <a:pt x="2608" y="7649"/>
                </a:moveTo>
                <a:cubicBezTo>
                  <a:pt x="3224" y="7649"/>
                  <a:pt x="3576" y="8517"/>
                  <a:pt x="3173" y="9106"/>
                </a:cubicBezTo>
                <a:cubicBezTo>
                  <a:pt x="3022" y="9323"/>
                  <a:pt x="2813" y="9424"/>
                  <a:pt x="2612" y="9424"/>
                </a:cubicBezTo>
                <a:cubicBezTo>
                  <a:pt x="2255" y="9424"/>
                  <a:pt x="1906" y="9118"/>
                  <a:pt x="1869" y="8617"/>
                </a:cubicBezTo>
                <a:cubicBezTo>
                  <a:pt x="1835" y="8129"/>
                  <a:pt x="2131" y="7694"/>
                  <a:pt x="2538" y="7653"/>
                </a:cubicBezTo>
                <a:cubicBezTo>
                  <a:pt x="2561" y="7649"/>
                  <a:pt x="2585" y="7649"/>
                  <a:pt x="2608" y="7649"/>
                </a:cubicBezTo>
                <a:close/>
                <a:moveTo>
                  <a:pt x="2824" y="10570"/>
                </a:moveTo>
                <a:cubicBezTo>
                  <a:pt x="3439" y="10570"/>
                  <a:pt x="3792" y="11437"/>
                  <a:pt x="3388" y="12014"/>
                </a:cubicBezTo>
                <a:cubicBezTo>
                  <a:pt x="3234" y="12240"/>
                  <a:pt x="3029" y="12337"/>
                  <a:pt x="2827" y="12337"/>
                </a:cubicBezTo>
                <a:cubicBezTo>
                  <a:pt x="2474" y="12337"/>
                  <a:pt x="2128" y="12035"/>
                  <a:pt x="2084" y="11538"/>
                </a:cubicBezTo>
                <a:cubicBezTo>
                  <a:pt x="2050" y="11050"/>
                  <a:pt x="2356" y="10614"/>
                  <a:pt x="2753" y="10574"/>
                </a:cubicBezTo>
                <a:cubicBezTo>
                  <a:pt x="2776" y="10574"/>
                  <a:pt x="2800" y="10570"/>
                  <a:pt x="2824" y="10570"/>
                </a:cubicBezTo>
                <a:close/>
                <a:moveTo>
                  <a:pt x="3049" y="13495"/>
                </a:moveTo>
                <a:cubicBezTo>
                  <a:pt x="3654" y="13495"/>
                  <a:pt x="4017" y="14362"/>
                  <a:pt x="3613" y="14939"/>
                </a:cubicBezTo>
                <a:cubicBezTo>
                  <a:pt x="3459" y="15161"/>
                  <a:pt x="3250" y="15262"/>
                  <a:pt x="3049" y="15262"/>
                </a:cubicBezTo>
                <a:cubicBezTo>
                  <a:pt x="2692" y="15262"/>
                  <a:pt x="2346" y="14951"/>
                  <a:pt x="2313" y="14451"/>
                </a:cubicBezTo>
                <a:cubicBezTo>
                  <a:pt x="2279" y="13975"/>
                  <a:pt x="2571" y="13539"/>
                  <a:pt x="2982" y="13499"/>
                </a:cubicBezTo>
                <a:cubicBezTo>
                  <a:pt x="3002" y="13495"/>
                  <a:pt x="3025" y="13495"/>
                  <a:pt x="3049" y="13495"/>
                </a:cubicBezTo>
                <a:close/>
                <a:moveTo>
                  <a:pt x="3277" y="16416"/>
                </a:moveTo>
                <a:cubicBezTo>
                  <a:pt x="3886" y="16416"/>
                  <a:pt x="4232" y="17275"/>
                  <a:pt x="3829" y="17860"/>
                </a:cubicBezTo>
                <a:cubicBezTo>
                  <a:pt x="3677" y="18078"/>
                  <a:pt x="3472" y="18179"/>
                  <a:pt x="3267" y="18179"/>
                </a:cubicBezTo>
                <a:cubicBezTo>
                  <a:pt x="2911" y="18179"/>
                  <a:pt x="2561" y="17872"/>
                  <a:pt x="2528" y="17372"/>
                </a:cubicBezTo>
                <a:cubicBezTo>
                  <a:pt x="2494" y="16884"/>
                  <a:pt x="2787" y="16460"/>
                  <a:pt x="3197" y="16420"/>
                </a:cubicBezTo>
                <a:cubicBezTo>
                  <a:pt x="3224" y="16416"/>
                  <a:pt x="3250" y="16416"/>
                  <a:pt x="3277" y="16416"/>
                </a:cubicBezTo>
                <a:close/>
                <a:moveTo>
                  <a:pt x="3482" y="19333"/>
                </a:moveTo>
                <a:cubicBezTo>
                  <a:pt x="3835" y="19333"/>
                  <a:pt x="4178" y="19639"/>
                  <a:pt x="4215" y="20131"/>
                </a:cubicBezTo>
                <a:cubicBezTo>
                  <a:pt x="4259" y="20620"/>
                  <a:pt x="3953" y="21055"/>
                  <a:pt x="3546" y="21096"/>
                </a:cubicBezTo>
                <a:cubicBezTo>
                  <a:pt x="3523" y="21100"/>
                  <a:pt x="3499" y="21100"/>
                  <a:pt x="3479" y="21100"/>
                </a:cubicBezTo>
                <a:cubicBezTo>
                  <a:pt x="2874" y="21100"/>
                  <a:pt x="2518" y="20232"/>
                  <a:pt x="2924" y="19655"/>
                </a:cubicBezTo>
                <a:cubicBezTo>
                  <a:pt x="3076" y="19434"/>
                  <a:pt x="3281" y="19333"/>
                  <a:pt x="3482" y="19333"/>
                </a:cubicBezTo>
                <a:close/>
                <a:moveTo>
                  <a:pt x="9990" y="0"/>
                </a:moveTo>
                <a:lnTo>
                  <a:pt x="0" y="1085"/>
                </a:lnTo>
                <a:lnTo>
                  <a:pt x="215" y="3885"/>
                </a:lnTo>
                <a:lnTo>
                  <a:pt x="703" y="10425"/>
                </a:lnTo>
                <a:lnTo>
                  <a:pt x="1271" y="17917"/>
                </a:lnTo>
                <a:cubicBezTo>
                  <a:pt x="1371" y="19151"/>
                  <a:pt x="1462" y="20378"/>
                  <a:pt x="1553" y="21600"/>
                </a:cubicBezTo>
                <a:lnTo>
                  <a:pt x="21600" y="21600"/>
                </a:lnTo>
                <a:lnTo>
                  <a:pt x="21590" y="21544"/>
                </a:lnTo>
                <a:lnTo>
                  <a:pt x="21556" y="21544"/>
                </a:lnTo>
                <a:cubicBezTo>
                  <a:pt x="21509" y="20854"/>
                  <a:pt x="21486" y="20144"/>
                  <a:pt x="21432" y="19466"/>
                </a:cubicBezTo>
                <a:cubicBezTo>
                  <a:pt x="21432" y="19369"/>
                  <a:pt x="21418" y="19260"/>
                  <a:pt x="21408" y="19167"/>
                </a:cubicBezTo>
                <a:lnTo>
                  <a:pt x="21385" y="18824"/>
                </a:lnTo>
                <a:lnTo>
                  <a:pt x="21203" y="16460"/>
                </a:lnTo>
                <a:lnTo>
                  <a:pt x="21180" y="16121"/>
                </a:lnTo>
                <a:cubicBezTo>
                  <a:pt x="21126" y="15318"/>
                  <a:pt x="21055" y="14532"/>
                  <a:pt x="20998" y="13757"/>
                </a:cubicBezTo>
                <a:lnTo>
                  <a:pt x="20978" y="13414"/>
                </a:lnTo>
                <a:cubicBezTo>
                  <a:pt x="20965" y="13281"/>
                  <a:pt x="20955" y="13156"/>
                  <a:pt x="20945" y="13035"/>
                </a:cubicBezTo>
                <a:cubicBezTo>
                  <a:pt x="20897" y="12369"/>
                  <a:pt x="20840" y="11704"/>
                  <a:pt x="20797" y="11038"/>
                </a:cubicBezTo>
                <a:lnTo>
                  <a:pt x="20773" y="10699"/>
                </a:lnTo>
                <a:lnTo>
                  <a:pt x="20592" y="8331"/>
                </a:lnTo>
                <a:lnTo>
                  <a:pt x="20568" y="7992"/>
                </a:lnTo>
                <a:cubicBezTo>
                  <a:pt x="20514" y="7286"/>
                  <a:pt x="20457" y="6580"/>
                  <a:pt x="20410" y="5870"/>
                </a:cubicBezTo>
                <a:cubicBezTo>
                  <a:pt x="20400" y="5789"/>
                  <a:pt x="20400" y="5697"/>
                  <a:pt x="20390" y="5628"/>
                </a:cubicBezTo>
                <a:lnTo>
                  <a:pt x="20366" y="5285"/>
                </a:lnTo>
                <a:lnTo>
                  <a:pt x="20185" y="2868"/>
                </a:lnTo>
                <a:lnTo>
                  <a:pt x="20161" y="2582"/>
                </a:lnTo>
                <a:cubicBezTo>
                  <a:pt x="20104" y="1860"/>
                  <a:pt x="20047" y="1142"/>
                  <a:pt x="19993" y="420"/>
                </a:cubicBezTo>
                <a:cubicBezTo>
                  <a:pt x="19980" y="270"/>
                  <a:pt x="19970" y="133"/>
                  <a:pt x="19956" y="0"/>
                </a:cubicBezTo>
                <a:close/>
              </a:path>
            </a:pathLst>
          </a:custGeom>
          <a:solidFill>
            <a:srgbClr val="C1C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17" name="Google Shape;3271;p59"/>
          <p:cNvGrpSpPr/>
          <p:nvPr/>
        </p:nvGrpSpPr>
        <p:grpSpPr>
          <a:xfrm>
            <a:off x="1644098" y="3982285"/>
            <a:ext cx="21486142" cy="5486691"/>
            <a:chOff x="0" y="0"/>
            <a:chExt cx="21486141" cy="5486689"/>
          </a:xfrm>
        </p:grpSpPr>
        <p:sp>
          <p:nvSpPr>
            <p:cNvPr id="307" name="Google Shape;3272;p59"/>
            <p:cNvSpPr/>
            <p:nvPr/>
          </p:nvSpPr>
          <p:spPr>
            <a:xfrm flipH="1" flipV="1">
              <a:off x="0" y="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8" name="Google Shape;3273;p59"/>
            <p:cNvSpPr/>
            <p:nvPr/>
          </p:nvSpPr>
          <p:spPr>
            <a:xfrm flipH="1" flipV="1">
              <a:off x="0" y="609631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9" name="Google Shape;3274;p59"/>
            <p:cNvSpPr/>
            <p:nvPr/>
          </p:nvSpPr>
          <p:spPr>
            <a:xfrm flipH="1" flipV="1">
              <a:off x="0" y="182889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0" name="Google Shape;3275;p59"/>
            <p:cNvSpPr/>
            <p:nvPr/>
          </p:nvSpPr>
          <p:spPr>
            <a:xfrm flipH="1" flipV="1">
              <a:off x="0" y="304816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1" name="Google Shape;3276;p59"/>
            <p:cNvSpPr/>
            <p:nvPr/>
          </p:nvSpPr>
          <p:spPr>
            <a:xfrm flipH="1" flipV="1">
              <a:off x="0" y="3657792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2" name="Google Shape;3277;p59"/>
            <p:cNvSpPr/>
            <p:nvPr/>
          </p:nvSpPr>
          <p:spPr>
            <a:xfrm flipH="1" flipV="1">
              <a:off x="0" y="426742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3" name="Google Shape;3278;p59"/>
            <p:cNvSpPr/>
            <p:nvPr/>
          </p:nvSpPr>
          <p:spPr>
            <a:xfrm flipH="1" flipV="1">
              <a:off x="0" y="4877055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4" name="Google Shape;3279;p59"/>
            <p:cNvSpPr/>
            <p:nvPr/>
          </p:nvSpPr>
          <p:spPr>
            <a:xfrm flipH="1" flipV="1">
              <a:off x="0" y="5486689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5" name="Google Shape;3280;p59"/>
            <p:cNvSpPr/>
            <p:nvPr/>
          </p:nvSpPr>
          <p:spPr>
            <a:xfrm flipH="1" flipV="1">
              <a:off x="0" y="1219263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6" name="Google Shape;3281;p59"/>
            <p:cNvSpPr/>
            <p:nvPr/>
          </p:nvSpPr>
          <p:spPr>
            <a:xfrm flipH="1" flipV="1">
              <a:off x="0" y="2438526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18" name="Google Shape;3282;p59"/>
          <p:cNvSpPr/>
          <p:nvPr/>
        </p:nvSpPr>
        <p:spPr>
          <a:xfrm>
            <a:off x="18776695" y="2523607"/>
            <a:ext cx="4949619" cy="43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" y="2379"/>
                </a:moveTo>
                <a:cubicBezTo>
                  <a:pt x="2494" y="2379"/>
                  <a:pt x="2838" y="2631"/>
                  <a:pt x="2881" y="3042"/>
                </a:cubicBezTo>
                <a:cubicBezTo>
                  <a:pt x="2914" y="3444"/>
                  <a:pt x="2611" y="3792"/>
                  <a:pt x="2217" y="3835"/>
                </a:cubicBezTo>
                <a:cubicBezTo>
                  <a:pt x="2193" y="3838"/>
                  <a:pt x="2170" y="3838"/>
                  <a:pt x="2147" y="3838"/>
                </a:cubicBezTo>
                <a:cubicBezTo>
                  <a:pt x="1536" y="3838"/>
                  <a:pt x="1185" y="3125"/>
                  <a:pt x="1586" y="2641"/>
                </a:cubicBezTo>
                <a:cubicBezTo>
                  <a:pt x="1739" y="2462"/>
                  <a:pt x="1940" y="2379"/>
                  <a:pt x="2143" y="2379"/>
                </a:cubicBezTo>
                <a:close/>
                <a:moveTo>
                  <a:pt x="2357" y="4784"/>
                </a:moveTo>
                <a:cubicBezTo>
                  <a:pt x="2711" y="4784"/>
                  <a:pt x="3058" y="5033"/>
                  <a:pt x="3095" y="5444"/>
                </a:cubicBezTo>
                <a:cubicBezTo>
                  <a:pt x="3128" y="5849"/>
                  <a:pt x="2834" y="6194"/>
                  <a:pt x="2430" y="6227"/>
                </a:cubicBezTo>
                <a:cubicBezTo>
                  <a:pt x="2404" y="6230"/>
                  <a:pt x="2377" y="6234"/>
                  <a:pt x="2350" y="6234"/>
                </a:cubicBezTo>
                <a:cubicBezTo>
                  <a:pt x="1746" y="6234"/>
                  <a:pt x="1402" y="5524"/>
                  <a:pt x="1799" y="5043"/>
                </a:cubicBezTo>
                <a:cubicBezTo>
                  <a:pt x="1953" y="4863"/>
                  <a:pt x="2157" y="4784"/>
                  <a:pt x="2357" y="4784"/>
                </a:cubicBezTo>
                <a:close/>
                <a:moveTo>
                  <a:pt x="2581" y="7182"/>
                </a:moveTo>
                <a:cubicBezTo>
                  <a:pt x="2931" y="7182"/>
                  <a:pt x="3275" y="7434"/>
                  <a:pt x="3318" y="7849"/>
                </a:cubicBezTo>
                <a:cubicBezTo>
                  <a:pt x="3352" y="8241"/>
                  <a:pt x="3048" y="8599"/>
                  <a:pt x="2654" y="8632"/>
                </a:cubicBezTo>
                <a:cubicBezTo>
                  <a:pt x="2631" y="8632"/>
                  <a:pt x="2611" y="8635"/>
                  <a:pt x="2587" y="8635"/>
                </a:cubicBezTo>
                <a:cubicBezTo>
                  <a:pt x="1976" y="8635"/>
                  <a:pt x="1623" y="7922"/>
                  <a:pt x="2026" y="7448"/>
                </a:cubicBezTo>
                <a:cubicBezTo>
                  <a:pt x="2177" y="7265"/>
                  <a:pt x="2380" y="7182"/>
                  <a:pt x="2581" y="7182"/>
                </a:cubicBezTo>
                <a:close/>
                <a:moveTo>
                  <a:pt x="2798" y="9584"/>
                </a:moveTo>
                <a:cubicBezTo>
                  <a:pt x="3152" y="9584"/>
                  <a:pt x="3495" y="9836"/>
                  <a:pt x="3532" y="10241"/>
                </a:cubicBezTo>
                <a:cubicBezTo>
                  <a:pt x="3566" y="10642"/>
                  <a:pt x="3275" y="11001"/>
                  <a:pt x="2868" y="11034"/>
                </a:cubicBezTo>
                <a:cubicBezTo>
                  <a:pt x="2844" y="11037"/>
                  <a:pt x="2824" y="11037"/>
                  <a:pt x="2801" y="11037"/>
                </a:cubicBezTo>
                <a:cubicBezTo>
                  <a:pt x="2190" y="11037"/>
                  <a:pt x="1836" y="10324"/>
                  <a:pt x="2240" y="9850"/>
                </a:cubicBezTo>
                <a:cubicBezTo>
                  <a:pt x="2390" y="9667"/>
                  <a:pt x="2594" y="9584"/>
                  <a:pt x="2798" y="9584"/>
                </a:cubicBezTo>
                <a:close/>
                <a:moveTo>
                  <a:pt x="3018" y="11986"/>
                </a:moveTo>
                <a:cubicBezTo>
                  <a:pt x="3369" y="11986"/>
                  <a:pt x="3709" y="12238"/>
                  <a:pt x="3746" y="12643"/>
                </a:cubicBezTo>
                <a:cubicBezTo>
                  <a:pt x="3779" y="13048"/>
                  <a:pt x="3489" y="13406"/>
                  <a:pt x="3095" y="13439"/>
                </a:cubicBezTo>
                <a:cubicBezTo>
                  <a:pt x="3071" y="13439"/>
                  <a:pt x="3048" y="13442"/>
                  <a:pt x="3025" y="13442"/>
                </a:cubicBezTo>
                <a:cubicBezTo>
                  <a:pt x="2414" y="13442"/>
                  <a:pt x="2063" y="12726"/>
                  <a:pt x="2464" y="12251"/>
                </a:cubicBezTo>
                <a:cubicBezTo>
                  <a:pt x="2614" y="12069"/>
                  <a:pt x="2818" y="11986"/>
                  <a:pt x="3018" y="11986"/>
                </a:cubicBezTo>
                <a:close/>
                <a:moveTo>
                  <a:pt x="3235" y="14385"/>
                </a:moveTo>
                <a:cubicBezTo>
                  <a:pt x="3589" y="14385"/>
                  <a:pt x="3936" y="14633"/>
                  <a:pt x="3973" y="15048"/>
                </a:cubicBezTo>
                <a:cubicBezTo>
                  <a:pt x="4006" y="15449"/>
                  <a:pt x="3712" y="15798"/>
                  <a:pt x="3308" y="15841"/>
                </a:cubicBezTo>
                <a:cubicBezTo>
                  <a:pt x="3285" y="15844"/>
                  <a:pt x="3262" y="15844"/>
                  <a:pt x="3238" y="15844"/>
                </a:cubicBezTo>
                <a:cubicBezTo>
                  <a:pt x="2627" y="15844"/>
                  <a:pt x="2277" y="15131"/>
                  <a:pt x="2677" y="14647"/>
                </a:cubicBezTo>
                <a:cubicBezTo>
                  <a:pt x="2828" y="14467"/>
                  <a:pt x="3035" y="14385"/>
                  <a:pt x="3235" y="14385"/>
                </a:cubicBezTo>
                <a:close/>
                <a:moveTo>
                  <a:pt x="3459" y="16790"/>
                </a:moveTo>
                <a:cubicBezTo>
                  <a:pt x="3809" y="16790"/>
                  <a:pt x="4150" y="17038"/>
                  <a:pt x="4186" y="17450"/>
                </a:cubicBezTo>
                <a:cubicBezTo>
                  <a:pt x="4220" y="17855"/>
                  <a:pt x="3926" y="18200"/>
                  <a:pt x="3522" y="18233"/>
                </a:cubicBezTo>
                <a:cubicBezTo>
                  <a:pt x="3495" y="18236"/>
                  <a:pt x="3469" y="18236"/>
                  <a:pt x="3442" y="18236"/>
                </a:cubicBezTo>
                <a:cubicBezTo>
                  <a:pt x="2848" y="18236"/>
                  <a:pt x="2494" y="17520"/>
                  <a:pt x="2901" y="17048"/>
                </a:cubicBezTo>
                <a:cubicBezTo>
                  <a:pt x="3055" y="16869"/>
                  <a:pt x="3258" y="16790"/>
                  <a:pt x="3459" y="16790"/>
                </a:cubicBezTo>
                <a:close/>
                <a:moveTo>
                  <a:pt x="19824" y="20011"/>
                </a:moveTo>
                <a:cubicBezTo>
                  <a:pt x="19827" y="20014"/>
                  <a:pt x="19831" y="20018"/>
                  <a:pt x="19834" y="20021"/>
                </a:cubicBezTo>
                <a:cubicBezTo>
                  <a:pt x="19831" y="20018"/>
                  <a:pt x="19827" y="20014"/>
                  <a:pt x="19824" y="20011"/>
                </a:cubicBezTo>
                <a:close/>
                <a:moveTo>
                  <a:pt x="16018" y="20203"/>
                </a:moveTo>
                <a:cubicBezTo>
                  <a:pt x="16021" y="20207"/>
                  <a:pt x="16025" y="20210"/>
                  <a:pt x="16031" y="20213"/>
                </a:cubicBezTo>
                <a:cubicBezTo>
                  <a:pt x="16028" y="20210"/>
                  <a:pt x="16021" y="20207"/>
                  <a:pt x="16018" y="20203"/>
                </a:cubicBezTo>
                <a:close/>
                <a:moveTo>
                  <a:pt x="3672" y="19188"/>
                </a:moveTo>
                <a:cubicBezTo>
                  <a:pt x="4023" y="19188"/>
                  <a:pt x="4367" y="19440"/>
                  <a:pt x="4410" y="19855"/>
                </a:cubicBezTo>
                <a:cubicBezTo>
                  <a:pt x="4444" y="20246"/>
                  <a:pt x="4140" y="20605"/>
                  <a:pt x="3746" y="20638"/>
                </a:cubicBezTo>
                <a:cubicBezTo>
                  <a:pt x="3722" y="20638"/>
                  <a:pt x="3699" y="20641"/>
                  <a:pt x="3679" y="20641"/>
                </a:cubicBezTo>
                <a:cubicBezTo>
                  <a:pt x="3068" y="20641"/>
                  <a:pt x="2714" y="19925"/>
                  <a:pt x="3115" y="19450"/>
                </a:cubicBezTo>
                <a:cubicBezTo>
                  <a:pt x="3268" y="19268"/>
                  <a:pt x="3469" y="19188"/>
                  <a:pt x="3672" y="19188"/>
                </a:cubicBezTo>
                <a:close/>
                <a:moveTo>
                  <a:pt x="19744" y="0"/>
                </a:moveTo>
                <a:lnTo>
                  <a:pt x="0" y="1791"/>
                </a:lnTo>
                <a:lnTo>
                  <a:pt x="214" y="4094"/>
                </a:lnTo>
                <a:lnTo>
                  <a:pt x="698" y="9468"/>
                </a:lnTo>
                <a:lnTo>
                  <a:pt x="1262" y="15629"/>
                </a:lnTo>
                <a:cubicBezTo>
                  <a:pt x="1406" y="17181"/>
                  <a:pt x="1542" y="18737"/>
                  <a:pt x="1689" y="20280"/>
                </a:cubicBezTo>
                <a:cubicBezTo>
                  <a:pt x="1723" y="20728"/>
                  <a:pt x="1813" y="21172"/>
                  <a:pt x="1946" y="21597"/>
                </a:cubicBezTo>
                <a:cubicBezTo>
                  <a:pt x="1953" y="21600"/>
                  <a:pt x="1956" y="21600"/>
                  <a:pt x="1963" y="21600"/>
                </a:cubicBezTo>
                <a:cubicBezTo>
                  <a:pt x="2016" y="21600"/>
                  <a:pt x="2030" y="21494"/>
                  <a:pt x="2070" y="21441"/>
                </a:cubicBezTo>
                <a:cubicBezTo>
                  <a:pt x="2093" y="21411"/>
                  <a:pt x="2123" y="21398"/>
                  <a:pt x="2157" y="21398"/>
                </a:cubicBezTo>
                <a:cubicBezTo>
                  <a:pt x="2183" y="21398"/>
                  <a:pt x="2213" y="21408"/>
                  <a:pt x="2240" y="21431"/>
                </a:cubicBezTo>
                <a:cubicBezTo>
                  <a:pt x="2284" y="21464"/>
                  <a:pt x="2330" y="21520"/>
                  <a:pt x="2350" y="21577"/>
                </a:cubicBezTo>
                <a:cubicBezTo>
                  <a:pt x="2437" y="21457"/>
                  <a:pt x="2567" y="21394"/>
                  <a:pt x="2701" y="21394"/>
                </a:cubicBezTo>
                <a:cubicBezTo>
                  <a:pt x="2784" y="21394"/>
                  <a:pt x="2864" y="21418"/>
                  <a:pt x="2938" y="21464"/>
                </a:cubicBezTo>
                <a:cubicBezTo>
                  <a:pt x="3035" y="21361"/>
                  <a:pt x="3165" y="21301"/>
                  <a:pt x="3298" y="21301"/>
                </a:cubicBezTo>
                <a:cubicBezTo>
                  <a:pt x="3349" y="21301"/>
                  <a:pt x="3402" y="21311"/>
                  <a:pt x="3455" y="21331"/>
                </a:cubicBezTo>
                <a:cubicBezTo>
                  <a:pt x="3499" y="21348"/>
                  <a:pt x="3552" y="21368"/>
                  <a:pt x="3609" y="21368"/>
                </a:cubicBezTo>
                <a:cubicBezTo>
                  <a:pt x="3619" y="21368"/>
                  <a:pt x="3632" y="21364"/>
                  <a:pt x="3646" y="21364"/>
                </a:cubicBezTo>
                <a:cubicBezTo>
                  <a:pt x="3689" y="21341"/>
                  <a:pt x="3736" y="21318"/>
                  <a:pt x="3769" y="21275"/>
                </a:cubicBezTo>
                <a:cubicBezTo>
                  <a:pt x="3829" y="21232"/>
                  <a:pt x="3899" y="21212"/>
                  <a:pt x="3966" y="21212"/>
                </a:cubicBezTo>
                <a:cubicBezTo>
                  <a:pt x="4063" y="21212"/>
                  <a:pt x="4156" y="21252"/>
                  <a:pt x="4230" y="21331"/>
                </a:cubicBezTo>
                <a:cubicBezTo>
                  <a:pt x="4196" y="21162"/>
                  <a:pt x="4410" y="21152"/>
                  <a:pt x="4510" y="21152"/>
                </a:cubicBezTo>
                <a:cubicBezTo>
                  <a:pt x="4564" y="21152"/>
                  <a:pt x="4620" y="21149"/>
                  <a:pt x="4677" y="21149"/>
                </a:cubicBezTo>
                <a:cubicBezTo>
                  <a:pt x="4934" y="21149"/>
                  <a:pt x="5181" y="21179"/>
                  <a:pt x="5208" y="21520"/>
                </a:cubicBezTo>
                <a:cubicBezTo>
                  <a:pt x="5261" y="21378"/>
                  <a:pt x="5388" y="21301"/>
                  <a:pt x="5519" y="21301"/>
                </a:cubicBezTo>
                <a:cubicBezTo>
                  <a:pt x="5585" y="21301"/>
                  <a:pt x="5655" y="21321"/>
                  <a:pt x="5715" y="21364"/>
                </a:cubicBezTo>
                <a:cubicBezTo>
                  <a:pt x="5792" y="21285"/>
                  <a:pt x="5896" y="21228"/>
                  <a:pt x="5996" y="21195"/>
                </a:cubicBezTo>
                <a:cubicBezTo>
                  <a:pt x="6026" y="21189"/>
                  <a:pt x="6053" y="21182"/>
                  <a:pt x="6083" y="21182"/>
                </a:cubicBezTo>
                <a:cubicBezTo>
                  <a:pt x="6163" y="21182"/>
                  <a:pt x="6240" y="21218"/>
                  <a:pt x="6300" y="21285"/>
                </a:cubicBezTo>
                <a:cubicBezTo>
                  <a:pt x="6380" y="21162"/>
                  <a:pt x="6503" y="21082"/>
                  <a:pt x="6650" y="21063"/>
                </a:cubicBezTo>
                <a:cubicBezTo>
                  <a:pt x="6674" y="21056"/>
                  <a:pt x="6700" y="21053"/>
                  <a:pt x="6724" y="21053"/>
                </a:cubicBezTo>
                <a:cubicBezTo>
                  <a:pt x="6841" y="21053"/>
                  <a:pt x="6944" y="21116"/>
                  <a:pt x="7007" y="21218"/>
                </a:cubicBezTo>
                <a:cubicBezTo>
                  <a:pt x="7081" y="21059"/>
                  <a:pt x="7178" y="21013"/>
                  <a:pt x="7285" y="21013"/>
                </a:cubicBezTo>
                <a:cubicBezTo>
                  <a:pt x="7445" y="21013"/>
                  <a:pt x="7628" y="21106"/>
                  <a:pt x="7809" y="21106"/>
                </a:cubicBezTo>
                <a:cubicBezTo>
                  <a:pt x="7819" y="21106"/>
                  <a:pt x="7829" y="21106"/>
                  <a:pt x="7842" y="21106"/>
                </a:cubicBezTo>
                <a:cubicBezTo>
                  <a:pt x="8099" y="21082"/>
                  <a:pt x="8313" y="20870"/>
                  <a:pt x="8583" y="20870"/>
                </a:cubicBezTo>
                <a:cubicBezTo>
                  <a:pt x="8697" y="20870"/>
                  <a:pt x="8807" y="20940"/>
                  <a:pt x="8864" y="21039"/>
                </a:cubicBezTo>
                <a:cubicBezTo>
                  <a:pt x="8924" y="20913"/>
                  <a:pt x="9041" y="20847"/>
                  <a:pt x="9161" y="20847"/>
                </a:cubicBezTo>
                <a:cubicBezTo>
                  <a:pt x="9224" y="20847"/>
                  <a:pt x="9291" y="20867"/>
                  <a:pt x="9348" y="20903"/>
                </a:cubicBezTo>
                <a:cubicBezTo>
                  <a:pt x="9408" y="20814"/>
                  <a:pt x="9511" y="20764"/>
                  <a:pt x="9615" y="20764"/>
                </a:cubicBezTo>
                <a:cubicBezTo>
                  <a:pt x="9648" y="20764"/>
                  <a:pt x="9685" y="20771"/>
                  <a:pt x="9718" y="20781"/>
                </a:cubicBezTo>
                <a:cubicBezTo>
                  <a:pt x="9755" y="20804"/>
                  <a:pt x="9798" y="20827"/>
                  <a:pt x="9842" y="20837"/>
                </a:cubicBezTo>
                <a:cubicBezTo>
                  <a:pt x="9899" y="20827"/>
                  <a:pt x="9945" y="20817"/>
                  <a:pt x="9989" y="20794"/>
                </a:cubicBezTo>
                <a:cubicBezTo>
                  <a:pt x="10072" y="20757"/>
                  <a:pt x="10169" y="20734"/>
                  <a:pt x="10259" y="20734"/>
                </a:cubicBezTo>
                <a:cubicBezTo>
                  <a:pt x="10366" y="20734"/>
                  <a:pt x="10463" y="20764"/>
                  <a:pt x="10530" y="20850"/>
                </a:cubicBezTo>
                <a:cubicBezTo>
                  <a:pt x="10576" y="20714"/>
                  <a:pt x="10707" y="20628"/>
                  <a:pt x="10843" y="20628"/>
                </a:cubicBezTo>
                <a:cubicBezTo>
                  <a:pt x="10897" y="20628"/>
                  <a:pt x="10950" y="20641"/>
                  <a:pt x="11004" y="20671"/>
                </a:cubicBezTo>
                <a:cubicBezTo>
                  <a:pt x="11047" y="20704"/>
                  <a:pt x="11090" y="20737"/>
                  <a:pt x="11137" y="20737"/>
                </a:cubicBezTo>
                <a:cubicBezTo>
                  <a:pt x="11171" y="20728"/>
                  <a:pt x="11204" y="20714"/>
                  <a:pt x="11227" y="20691"/>
                </a:cubicBezTo>
                <a:cubicBezTo>
                  <a:pt x="11294" y="20645"/>
                  <a:pt x="11374" y="20621"/>
                  <a:pt x="11458" y="20621"/>
                </a:cubicBezTo>
                <a:cubicBezTo>
                  <a:pt x="11474" y="20621"/>
                  <a:pt x="11491" y="20625"/>
                  <a:pt x="11508" y="20625"/>
                </a:cubicBezTo>
                <a:cubicBezTo>
                  <a:pt x="11554" y="20625"/>
                  <a:pt x="11631" y="20681"/>
                  <a:pt x="11665" y="20681"/>
                </a:cubicBezTo>
                <a:cubicBezTo>
                  <a:pt x="11745" y="20671"/>
                  <a:pt x="11768" y="20605"/>
                  <a:pt x="11835" y="20568"/>
                </a:cubicBezTo>
                <a:cubicBezTo>
                  <a:pt x="12029" y="20495"/>
                  <a:pt x="12346" y="20416"/>
                  <a:pt x="12636" y="20416"/>
                </a:cubicBezTo>
                <a:cubicBezTo>
                  <a:pt x="12883" y="20416"/>
                  <a:pt x="13114" y="20472"/>
                  <a:pt x="13240" y="20638"/>
                </a:cubicBezTo>
                <a:cubicBezTo>
                  <a:pt x="13250" y="20499"/>
                  <a:pt x="13377" y="20379"/>
                  <a:pt x="13524" y="20379"/>
                </a:cubicBezTo>
                <a:cubicBezTo>
                  <a:pt x="13531" y="20379"/>
                  <a:pt x="13538" y="20379"/>
                  <a:pt x="13544" y="20379"/>
                </a:cubicBezTo>
                <a:cubicBezTo>
                  <a:pt x="13691" y="20402"/>
                  <a:pt x="13825" y="20492"/>
                  <a:pt x="13891" y="20625"/>
                </a:cubicBezTo>
                <a:cubicBezTo>
                  <a:pt x="13942" y="20479"/>
                  <a:pt x="14075" y="20402"/>
                  <a:pt x="14205" y="20402"/>
                </a:cubicBezTo>
                <a:cubicBezTo>
                  <a:pt x="14312" y="20402"/>
                  <a:pt x="14419" y="20452"/>
                  <a:pt x="14479" y="20558"/>
                </a:cubicBezTo>
                <a:cubicBezTo>
                  <a:pt x="14519" y="20449"/>
                  <a:pt x="14626" y="20379"/>
                  <a:pt x="14733" y="20379"/>
                </a:cubicBezTo>
                <a:cubicBezTo>
                  <a:pt x="14769" y="20379"/>
                  <a:pt x="14806" y="20386"/>
                  <a:pt x="14840" y="20402"/>
                </a:cubicBezTo>
                <a:cubicBezTo>
                  <a:pt x="14973" y="20469"/>
                  <a:pt x="15087" y="20582"/>
                  <a:pt x="15163" y="20704"/>
                </a:cubicBezTo>
                <a:cubicBezTo>
                  <a:pt x="15047" y="20522"/>
                  <a:pt x="15200" y="20333"/>
                  <a:pt x="15370" y="20333"/>
                </a:cubicBezTo>
                <a:cubicBezTo>
                  <a:pt x="15430" y="20333"/>
                  <a:pt x="15494" y="20359"/>
                  <a:pt x="15547" y="20412"/>
                </a:cubicBezTo>
                <a:cubicBezTo>
                  <a:pt x="15467" y="20313"/>
                  <a:pt x="15557" y="20157"/>
                  <a:pt x="15681" y="20124"/>
                </a:cubicBezTo>
                <a:cubicBezTo>
                  <a:pt x="15708" y="20117"/>
                  <a:pt x="15731" y="20117"/>
                  <a:pt x="15758" y="20117"/>
                </a:cubicBezTo>
                <a:cubicBezTo>
                  <a:pt x="15851" y="20117"/>
                  <a:pt x="15941" y="20147"/>
                  <a:pt x="16018" y="20203"/>
                </a:cubicBezTo>
                <a:cubicBezTo>
                  <a:pt x="15931" y="20124"/>
                  <a:pt x="16278" y="20011"/>
                  <a:pt x="16312" y="20011"/>
                </a:cubicBezTo>
                <a:cubicBezTo>
                  <a:pt x="16392" y="20011"/>
                  <a:pt x="16445" y="20077"/>
                  <a:pt x="16536" y="20091"/>
                </a:cubicBezTo>
                <a:cubicBezTo>
                  <a:pt x="16626" y="20091"/>
                  <a:pt x="16706" y="20021"/>
                  <a:pt x="16783" y="20021"/>
                </a:cubicBezTo>
                <a:cubicBezTo>
                  <a:pt x="16996" y="20021"/>
                  <a:pt x="17190" y="20157"/>
                  <a:pt x="17257" y="20356"/>
                </a:cubicBezTo>
                <a:cubicBezTo>
                  <a:pt x="17323" y="20190"/>
                  <a:pt x="17484" y="20094"/>
                  <a:pt x="17647" y="20094"/>
                </a:cubicBezTo>
                <a:cubicBezTo>
                  <a:pt x="17737" y="20094"/>
                  <a:pt x="17824" y="20120"/>
                  <a:pt x="17898" y="20177"/>
                </a:cubicBezTo>
                <a:cubicBezTo>
                  <a:pt x="17954" y="20067"/>
                  <a:pt x="18055" y="20001"/>
                  <a:pt x="18178" y="20001"/>
                </a:cubicBezTo>
                <a:cubicBezTo>
                  <a:pt x="18188" y="19998"/>
                  <a:pt x="18198" y="19998"/>
                  <a:pt x="18205" y="19998"/>
                </a:cubicBezTo>
                <a:cubicBezTo>
                  <a:pt x="18318" y="19998"/>
                  <a:pt x="18418" y="20064"/>
                  <a:pt x="18472" y="20157"/>
                </a:cubicBezTo>
                <a:cubicBezTo>
                  <a:pt x="18559" y="20031"/>
                  <a:pt x="18702" y="19964"/>
                  <a:pt x="18846" y="19964"/>
                </a:cubicBezTo>
                <a:cubicBezTo>
                  <a:pt x="18949" y="19964"/>
                  <a:pt x="19053" y="19998"/>
                  <a:pt x="19136" y="20067"/>
                </a:cubicBezTo>
                <a:cubicBezTo>
                  <a:pt x="19203" y="19945"/>
                  <a:pt x="19337" y="19855"/>
                  <a:pt x="19473" y="19855"/>
                </a:cubicBezTo>
                <a:cubicBezTo>
                  <a:pt x="19483" y="19855"/>
                  <a:pt x="19493" y="19852"/>
                  <a:pt x="19503" y="19852"/>
                </a:cubicBezTo>
                <a:cubicBezTo>
                  <a:pt x="19634" y="19852"/>
                  <a:pt x="19750" y="19915"/>
                  <a:pt x="19824" y="20011"/>
                </a:cubicBezTo>
                <a:cubicBezTo>
                  <a:pt x="19737" y="19868"/>
                  <a:pt x="20328" y="19699"/>
                  <a:pt x="20395" y="19699"/>
                </a:cubicBezTo>
                <a:cubicBezTo>
                  <a:pt x="20428" y="19696"/>
                  <a:pt x="20458" y="19692"/>
                  <a:pt x="20492" y="19692"/>
                </a:cubicBezTo>
                <a:cubicBezTo>
                  <a:pt x="20712" y="19692"/>
                  <a:pt x="20936" y="19765"/>
                  <a:pt x="21002" y="19988"/>
                </a:cubicBezTo>
                <a:cubicBezTo>
                  <a:pt x="21059" y="19865"/>
                  <a:pt x="21149" y="19775"/>
                  <a:pt x="21263" y="19709"/>
                </a:cubicBezTo>
                <a:cubicBezTo>
                  <a:pt x="21296" y="19692"/>
                  <a:pt x="21346" y="19676"/>
                  <a:pt x="21390" y="19676"/>
                </a:cubicBezTo>
                <a:cubicBezTo>
                  <a:pt x="21433" y="19676"/>
                  <a:pt x="21470" y="19689"/>
                  <a:pt x="21497" y="19719"/>
                </a:cubicBezTo>
                <a:cubicBezTo>
                  <a:pt x="21527" y="19759"/>
                  <a:pt x="21547" y="19825"/>
                  <a:pt x="21583" y="19825"/>
                </a:cubicBezTo>
                <a:cubicBezTo>
                  <a:pt x="21587" y="19825"/>
                  <a:pt x="21593" y="19822"/>
                  <a:pt x="21600" y="19822"/>
                </a:cubicBezTo>
                <a:cubicBezTo>
                  <a:pt x="21373" y="18883"/>
                  <a:pt x="21373" y="17865"/>
                  <a:pt x="21283" y="16902"/>
                </a:cubicBezTo>
                <a:cubicBezTo>
                  <a:pt x="21126" y="15138"/>
                  <a:pt x="20969" y="13369"/>
                  <a:pt x="20799" y="11604"/>
                </a:cubicBezTo>
                <a:lnTo>
                  <a:pt x="20271" y="5713"/>
                </a:lnTo>
                <a:lnTo>
                  <a:pt x="19854" y="1231"/>
                </a:lnTo>
                <a:cubicBezTo>
                  <a:pt x="19821" y="829"/>
                  <a:pt x="19787" y="415"/>
                  <a:pt x="19744" y="0"/>
                </a:cubicBezTo>
                <a:close/>
              </a:path>
            </a:pathLst>
          </a:custGeom>
          <a:solidFill>
            <a:srgbClr val="E4FFF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9" name="Google Shape;3283;p59"/>
          <p:cNvSpPr/>
          <p:nvPr/>
        </p:nvSpPr>
        <p:spPr>
          <a:xfrm>
            <a:off x="4063022" y="2636017"/>
            <a:ext cx="660183" cy="2130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0" name="Google Shape;3285;p59"/>
          <p:cNvSpPr txBox="1"/>
          <p:nvPr>
            <p:ph type="title"/>
          </p:nvPr>
        </p:nvSpPr>
        <p:spPr>
          <a:xfrm>
            <a:off x="8656841" y="113815"/>
            <a:ext cx="8208001" cy="2845601"/>
          </a:xfrm>
          <a:prstGeom prst="rect">
            <a:avLst/>
          </a:prstGeom>
        </p:spPr>
        <p:txBody>
          <a:bodyPr/>
          <a:lstStyle>
            <a:lvl1pPr defTabSz="2170176">
              <a:defRPr sz="9968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grpSp>
        <p:nvGrpSpPr>
          <p:cNvPr id="389" name="Google Shape;3297;p59"/>
          <p:cNvGrpSpPr/>
          <p:nvPr/>
        </p:nvGrpSpPr>
        <p:grpSpPr>
          <a:xfrm>
            <a:off x="21105307" y="2391503"/>
            <a:ext cx="2717368" cy="2374602"/>
            <a:chOff x="0" y="0"/>
            <a:chExt cx="2717367" cy="2374601"/>
          </a:xfrm>
        </p:grpSpPr>
        <p:sp>
          <p:nvSpPr>
            <p:cNvPr id="321" name="Google Shape;3298;p59"/>
            <p:cNvSpPr/>
            <p:nvPr/>
          </p:nvSpPr>
          <p:spPr>
            <a:xfrm rot="18279205">
              <a:off x="781036" y="-65093"/>
              <a:ext cx="1155295" cy="250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13" y="0"/>
                  </a:moveTo>
                  <a:cubicBezTo>
                    <a:pt x="17133" y="0"/>
                    <a:pt x="16511" y="78"/>
                    <a:pt x="15776" y="224"/>
                  </a:cubicBezTo>
                  <a:cubicBezTo>
                    <a:pt x="14441" y="469"/>
                    <a:pt x="12723" y="490"/>
                    <a:pt x="9680" y="683"/>
                  </a:cubicBezTo>
                  <a:cubicBezTo>
                    <a:pt x="8606" y="756"/>
                    <a:pt x="7713" y="777"/>
                    <a:pt x="6955" y="777"/>
                  </a:cubicBezTo>
                  <a:cubicBezTo>
                    <a:pt x="6288" y="777"/>
                    <a:pt x="5722" y="762"/>
                    <a:pt x="5213" y="762"/>
                  </a:cubicBezTo>
                  <a:cubicBezTo>
                    <a:pt x="4682" y="762"/>
                    <a:pt x="4218" y="777"/>
                    <a:pt x="3766" y="840"/>
                  </a:cubicBezTo>
                  <a:cubicBezTo>
                    <a:pt x="3404" y="902"/>
                    <a:pt x="2850" y="928"/>
                    <a:pt x="2183" y="928"/>
                  </a:cubicBezTo>
                  <a:cubicBezTo>
                    <a:pt x="1527" y="928"/>
                    <a:pt x="758" y="902"/>
                    <a:pt x="0" y="861"/>
                  </a:cubicBezTo>
                  <a:lnTo>
                    <a:pt x="0" y="21600"/>
                  </a:lnTo>
                  <a:lnTo>
                    <a:pt x="1082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114" y="209"/>
                    <a:pt x="20616" y="172"/>
                    <a:pt x="20119" y="136"/>
                  </a:cubicBezTo>
                  <a:cubicBezTo>
                    <a:pt x="19203" y="47"/>
                    <a:pt x="18513" y="0"/>
                    <a:pt x="17913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2" name="Google Shape;3299;p59"/>
            <p:cNvSpPr/>
            <p:nvPr/>
          </p:nvSpPr>
          <p:spPr>
            <a:xfrm rot="18279205">
              <a:off x="607340" y="1041405"/>
              <a:ext cx="6643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529" y="20618"/>
                    <a:pt x="6891" y="21600"/>
                    <a:pt x="9085" y="21600"/>
                  </a:cubicBezTo>
                  <a:cubicBezTo>
                    <a:pt x="13979" y="21600"/>
                    <a:pt x="18535" y="17476"/>
                    <a:pt x="18535" y="11193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3" name="Google Shape;3300;p59"/>
            <p:cNvSpPr/>
            <p:nvPr/>
          </p:nvSpPr>
          <p:spPr>
            <a:xfrm rot="18279205">
              <a:off x="375967" y="881472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4" name="Google Shape;3301;p59"/>
            <p:cNvSpPr/>
            <p:nvPr/>
          </p:nvSpPr>
          <p:spPr>
            <a:xfrm rot="18279205">
              <a:off x="1998308" y="2000960"/>
              <a:ext cx="6575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7" h="21600" fill="norm" stroke="1" extrusionOk="0">
                  <a:moveTo>
                    <a:pt x="8737" y="0"/>
                  </a:moveTo>
                  <a:cubicBezTo>
                    <a:pt x="4319" y="0"/>
                    <a:pt x="65" y="4281"/>
                    <a:pt x="65" y="10508"/>
                  </a:cubicBezTo>
                  <a:cubicBezTo>
                    <a:pt x="-590" y="16346"/>
                    <a:pt x="3828" y="21600"/>
                    <a:pt x="8901" y="21600"/>
                  </a:cubicBezTo>
                  <a:cubicBezTo>
                    <a:pt x="16592" y="21600"/>
                    <a:pt x="21010" y="9924"/>
                    <a:pt x="14955" y="3308"/>
                  </a:cubicBezTo>
                  <a:cubicBezTo>
                    <a:pt x="13155" y="973"/>
                    <a:pt x="10865" y="0"/>
                    <a:pt x="87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5" name="Google Shape;3302;p59"/>
            <p:cNvSpPr/>
            <p:nvPr/>
          </p:nvSpPr>
          <p:spPr>
            <a:xfrm rot="18279205">
              <a:off x="1545027" y="1483691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6" name="Google Shape;3303;p59"/>
            <p:cNvSpPr/>
            <p:nvPr/>
          </p:nvSpPr>
          <p:spPr>
            <a:xfrm rot="18279205">
              <a:off x="838711" y="1201336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978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7" name="Google Shape;3304;p59"/>
            <p:cNvSpPr/>
            <p:nvPr/>
          </p:nvSpPr>
          <p:spPr>
            <a:xfrm rot="18279205">
              <a:off x="1776401" y="1643621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8" name="Google Shape;3305;p59"/>
            <p:cNvSpPr/>
            <p:nvPr/>
          </p:nvSpPr>
          <p:spPr>
            <a:xfrm rot="18279205">
              <a:off x="1301957" y="1520936"/>
              <a:ext cx="66437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9" name="Google Shape;3306;p59"/>
            <p:cNvSpPr/>
            <p:nvPr/>
          </p:nvSpPr>
          <p:spPr>
            <a:xfrm rot="18279205">
              <a:off x="1070583" y="1361005"/>
              <a:ext cx="66438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0" name="Google Shape;3307;p59"/>
            <p:cNvSpPr/>
            <p:nvPr/>
          </p:nvSpPr>
          <p:spPr>
            <a:xfrm rot="18279205">
              <a:off x="1864889" y="1020952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1" name="Google Shape;3308;p59"/>
            <p:cNvSpPr/>
            <p:nvPr/>
          </p:nvSpPr>
          <p:spPr>
            <a:xfrm rot="18279205">
              <a:off x="2327881" y="1340683"/>
              <a:ext cx="66458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704" y="20627"/>
                    <a:pt x="7066" y="21600"/>
                    <a:pt x="9428" y="21600"/>
                  </a:cubicBezTo>
                  <a:cubicBezTo>
                    <a:pt x="14154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2" name="Google Shape;3309;p59"/>
            <p:cNvSpPr/>
            <p:nvPr/>
          </p:nvSpPr>
          <p:spPr>
            <a:xfrm rot="18279205">
              <a:off x="2096260" y="1180883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3" name="Google Shape;3310;p59"/>
            <p:cNvSpPr/>
            <p:nvPr/>
          </p:nvSpPr>
          <p:spPr>
            <a:xfrm rot="18279205">
              <a:off x="2007944" y="1803972"/>
              <a:ext cx="6732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3" h="21600" fill="norm" stroke="1" extrusionOk="0">
                  <a:moveTo>
                    <a:pt x="9234" y="0"/>
                  </a:moveTo>
                  <a:cubicBezTo>
                    <a:pt x="4617" y="0"/>
                    <a:pt x="0" y="4281"/>
                    <a:pt x="0" y="11092"/>
                  </a:cubicBezTo>
                  <a:cubicBezTo>
                    <a:pt x="0" y="16930"/>
                    <a:pt x="4452" y="21600"/>
                    <a:pt x="9398" y="21600"/>
                  </a:cubicBezTo>
                  <a:cubicBezTo>
                    <a:pt x="17148" y="21600"/>
                    <a:pt x="21600" y="9730"/>
                    <a:pt x="15499" y="3114"/>
                  </a:cubicBezTo>
                  <a:cubicBezTo>
                    <a:pt x="13685" y="973"/>
                    <a:pt x="11542" y="0"/>
                    <a:pt x="923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4" name="Google Shape;3311;p59"/>
            <p:cNvSpPr/>
            <p:nvPr/>
          </p:nvSpPr>
          <p:spPr>
            <a:xfrm rot="18279205">
              <a:off x="1767189" y="1843728"/>
              <a:ext cx="66437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400"/>
                    <a:pt x="2672" y="18200"/>
                  </a:cubicBezTo>
                  <a:cubicBezTo>
                    <a:pt x="4698" y="20600"/>
                    <a:pt x="7060" y="21600"/>
                    <a:pt x="9423" y="21600"/>
                  </a:cubicBezTo>
                  <a:cubicBezTo>
                    <a:pt x="14147" y="21600"/>
                    <a:pt x="18535" y="17000"/>
                    <a:pt x="18535" y="10600"/>
                  </a:cubicBezTo>
                  <a:cubicBezTo>
                    <a:pt x="18535" y="4600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5" name="Google Shape;3312;p59"/>
            <p:cNvSpPr/>
            <p:nvPr/>
          </p:nvSpPr>
          <p:spPr>
            <a:xfrm rot="18279205">
              <a:off x="618043" y="842936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6" name="Google Shape;3313;p59"/>
            <p:cNvSpPr/>
            <p:nvPr/>
          </p:nvSpPr>
          <p:spPr>
            <a:xfrm rot="18279205">
              <a:off x="1080788" y="1162797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7" name="Google Shape;3314;p59"/>
            <p:cNvSpPr/>
            <p:nvPr/>
          </p:nvSpPr>
          <p:spPr>
            <a:xfrm rot="18279205">
              <a:off x="386670" y="68300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8" name="Google Shape;3315;p59"/>
            <p:cNvSpPr/>
            <p:nvPr/>
          </p:nvSpPr>
          <p:spPr>
            <a:xfrm rot="18279205">
              <a:off x="849417" y="1002867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9" name="Google Shape;3316;p59"/>
            <p:cNvSpPr/>
            <p:nvPr/>
          </p:nvSpPr>
          <p:spPr>
            <a:xfrm rot="18279205">
              <a:off x="1313407" y="1323891"/>
              <a:ext cx="66457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535" y="20411"/>
                    <a:pt x="6897" y="21600"/>
                    <a:pt x="9091" y="21600"/>
                  </a:cubicBezTo>
                  <a:cubicBezTo>
                    <a:pt x="13985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0" name="Google Shape;3317;p59"/>
            <p:cNvSpPr/>
            <p:nvPr/>
          </p:nvSpPr>
          <p:spPr>
            <a:xfrm rot="18279205">
              <a:off x="1534323" y="1682160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655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713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1" name="Google Shape;3318;p59"/>
            <p:cNvSpPr/>
            <p:nvPr/>
          </p:nvSpPr>
          <p:spPr>
            <a:xfrm rot="18279205">
              <a:off x="642868" y="1236694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978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2" name="Google Shape;3319;p59"/>
            <p:cNvSpPr/>
            <p:nvPr/>
          </p:nvSpPr>
          <p:spPr>
            <a:xfrm rot="18279205">
              <a:off x="179874" y="916964"/>
              <a:ext cx="66586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10308" y="0"/>
                  </a:moveTo>
                  <a:cubicBezTo>
                    <a:pt x="9971" y="0"/>
                    <a:pt x="9802" y="0"/>
                    <a:pt x="9465" y="0"/>
                  </a:cubicBezTo>
                  <a:cubicBezTo>
                    <a:pt x="858" y="0"/>
                    <a:pt x="-3023" y="11494"/>
                    <a:pt x="2715" y="18033"/>
                  </a:cubicBezTo>
                  <a:cubicBezTo>
                    <a:pt x="4571" y="20411"/>
                    <a:pt x="6765" y="21600"/>
                    <a:pt x="9127" y="21600"/>
                  </a:cubicBezTo>
                  <a:cubicBezTo>
                    <a:pt x="13852" y="21600"/>
                    <a:pt x="18577" y="17042"/>
                    <a:pt x="18577" y="10701"/>
                  </a:cubicBezTo>
                  <a:cubicBezTo>
                    <a:pt x="18577" y="5152"/>
                    <a:pt x="15033" y="0"/>
                    <a:pt x="1030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3" name="Google Shape;3320;p59"/>
            <p:cNvSpPr/>
            <p:nvPr/>
          </p:nvSpPr>
          <p:spPr>
            <a:xfrm rot="18279205">
              <a:off x="411495" y="1076763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389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4" name="Google Shape;3321;p59"/>
            <p:cNvSpPr/>
            <p:nvPr/>
          </p:nvSpPr>
          <p:spPr>
            <a:xfrm rot="18279205">
              <a:off x="1801538" y="2037823"/>
              <a:ext cx="6714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92" y="0"/>
                  </a:moveTo>
                  <a:cubicBezTo>
                    <a:pt x="5254" y="0"/>
                    <a:pt x="0" y="4476"/>
                    <a:pt x="0" y="10508"/>
                  </a:cubicBezTo>
                  <a:cubicBezTo>
                    <a:pt x="0" y="16346"/>
                    <a:pt x="5254" y="21600"/>
                    <a:pt x="11092" y="21600"/>
                  </a:cubicBezTo>
                  <a:cubicBezTo>
                    <a:pt x="16930" y="21600"/>
                    <a:pt x="21600" y="16346"/>
                    <a:pt x="21600" y="10508"/>
                  </a:cubicBezTo>
                  <a:cubicBezTo>
                    <a:pt x="21600" y="4476"/>
                    <a:pt x="16930" y="0"/>
                    <a:pt x="1109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5" name="Google Shape;3322;p59"/>
            <p:cNvSpPr/>
            <p:nvPr/>
          </p:nvSpPr>
          <p:spPr>
            <a:xfrm rot="18279205">
              <a:off x="1570350" y="1877795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193"/>
                    <a:pt x="2715" y="18458"/>
                  </a:cubicBezTo>
                  <a:cubicBezTo>
                    <a:pt x="4402" y="20618"/>
                    <a:pt x="6765" y="21600"/>
                    <a:pt x="9127" y="21600"/>
                  </a:cubicBezTo>
                  <a:cubicBezTo>
                    <a:pt x="13852" y="21600"/>
                    <a:pt x="18577" y="17280"/>
                    <a:pt x="18577" y="10604"/>
                  </a:cubicBezTo>
                  <a:cubicBezTo>
                    <a:pt x="18577" y="4516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6" name="Google Shape;3323;p59"/>
            <p:cNvSpPr/>
            <p:nvPr/>
          </p:nvSpPr>
          <p:spPr>
            <a:xfrm rot="18279205">
              <a:off x="1106111" y="1556297"/>
              <a:ext cx="66586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764"/>
                    <a:pt x="2715" y="18321"/>
                  </a:cubicBezTo>
                  <a:cubicBezTo>
                    <a:pt x="4571" y="20636"/>
                    <a:pt x="6765" y="21600"/>
                    <a:pt x="9127" y="21600"/>
                  </a:cubicBezTo>
                  <a:cubicBezTo>
                    <a:pt x="13852" y="21600"/>
                    <a:pt x="18577" y="17164"/>
                    <a:pt x="18577" y="11186"/>
                  </a:cubicBezTo>
                  <a:cubicBezTo>
                    <a:pt x="18577" y="5207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7" name="Google Shape;3324;p59"/>
            <p:cNvSpPr/>
            <p:nvPr/>
          </p:nvSpPr>
          <p:spPr>
            <a:xfrm rot="18279205">
              <a:off x="1338479" y="1718126"/>
              <a:ext cx="6658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400"/>
                    <a:pt x="2715" y="18200"/>
                  </a:cubicBezTo>
                  <a:cubicBezTo>
                    <a:pt x="4571" y="20600"/>
                    <a:pt x="6765" y="21600"/>
                    <a:pt x="9127" y="21600"/>
                  </a:cubicBezTo>
                  <a:cubicBezTo>
                    <a:pt x="13852" y="21600"/>
                    <a:pt x="18577" y="17000"/>
                    <a:pt x="18577" y="10800"/>
                  </a:cubicBezTo>
                  <a:cubicBezTo>
                    <a:pt x="18577" y="460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8" name="Google Shape;3325;p59"/>
            <p:cNvSpPr/>
            <p:nvPr/>
          </p:nvSpPr>
          <p:spPr>
            <a:xfrm rot="18279205">
              <a:off x="874490" y="1396497"/>
              <a:ext cx="66586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870"/>
                    <a:pt x="2715" y="18486"/>
                  </a:cubicBezTo>
                  <a:cubicBezTo>
                    <a:pt x="4571" y="20627"/>
                    <a:pt x="6765" y="21600"/>
                    <a:pt x="9127" y="21600"/>
                  </a:cubicBezTo>
                  <a:cubicBezTo>
                    <a:pt x="13852" y="21600"/>
                    <a:pt x="18577" y="17319"/>
                    <a:pt x="18577" y="11286"/>
                  </a:cubicBezTo>
                  <a:cubicBezTo>
                    <a:pt x="18577" y="467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9" name="Google Shape;3326;p59"/>
            <p:cNvSpPr/>
            <p:nvPr/>
          </p:nvSpPr>
          <p:spPr>
            <a:xfrm rot="18279205">
              <a:off x="1633266" y="861150"/>
              <a:ext cx="66457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704" y="20411"/>
                    <a:pt x="7066" y="21600"/>
                    <a:pt x="9428" y="21600"/>
                  </a:cubicBezTo>
                  <a:cubicBezTo>
                    <a:pt x="14154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0" name="Google Shape;3327;p59"/>
            <p:cNvSpPr/>
            <p:nvPr/>
          </p:nvSpPr>
          <p:spPr>
            <a:xfrm rot="18279205">
              <a:off x="2027329" y="2201631"/>
              <a:ext cx="65327" cy="5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00" y="0"/>
                  </a:moveTo>
                  <a:cubicBezTo>
                    <a:pt x="5400" y="0"/>
                    <a:pt x="0" y="5710"/>
                    <a:pt x="0" y="14152"/>
                  </a:cubicBezTo>
                  <a:cubicBezTo>
                    <a:pt x="0" y="16634"/>
                    <a:pt x="1200" y="19117"/>
                    <a:pt x="2600" y="21600"/>
                  </a:cubicBezTo>
                  <a:lnTo>
                    <a:pt x="21600" y="8193"/>
                  </a:lnTo>
                  <a:cubicBezTo>
                    <a:pt x="19400" y="3228"/>
                    <a:pt x="15400" y="0"/>
                    <a:pt x="114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1" name="Google Shape;3328;p59"/>
            <p:cNvSpPr/>
            <p:nvPr/>
          </p:nvSpPr>
          <p:spPr>
            <a:xfrm rot="18279205">
              <a:off x="777974" y="61156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2" name="Google Shape;3329;p59"/>
            <p:cNvSpPr/>
            <p:nvPr/>
          </p:nvSpPr>
          <p:spPr>
            <a:xfrm rot="18279205">
              <a:off x="1971424" y="1607676"/>
              <a:ext cx="67931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7" h="21600" fill="norm" stroke="1" extrusionOk="0">
                  <a:moveTo>
                    <a:pt x="9164" y="0"/>
                  </a:moveTo>
                  <a:cubicBezTo>
                    <a:pt x="4582" y="0"/>
                    <a:pt x="0" y="4436"/>
                    <a:pt x="0" y="10607"/>
                  </a:cubicBezTo>
                  <a:cubicBezTo>
                    <a:pt x="0" y="16393"/>
                    <a:pt x="4418" y="21600"/>
                    <a:pt x="9491" y="21600"/>
                  </a:cubicBezTo>
                  <a:cubicBezTo>
                    <a:pt x="17182" y="21600"/>
                    <a:pt x="21600" y="9836"/>
                    <a:pt x="15545" y="3471"/>
                  </a:cubicBezTo>
                  <a:cubicBezTo>
                    <a:pt x="13745" y="1157"/>
                    <a:pt x="11455" y="0"/>
                    <a:pt x="91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3" name="Google Shape;3330;p59"/>
            <p:cNvSpPr/>
            <p:nvPr/>
          </p:nvSpPr>
          <p:spPr>
            <a:xfrm rot="18279205">
              <a:off x="582495" y="64733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4" name="Google Shape;3331;p59"/>
            <p:cNvSpPr/>
            <p:nvPr/>
          </p:nvSpPr>
          <p:spPr>
            <a:xfrm rot="18279205">
              <a:off x="2361516" y="1537572"/>
              <a:ext cx="61092" cy="5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51" y="0"/>
                  </a:moveTo>
                  <a:cubicBezTo>
                    <a:pt x="5560" y="0"/>
                    <a:pt x="2139" y="2571"/>
                    <a:pt x="0" y="6943"/>
                  </a:cubicBezTo>
                  <a:lnTo>
                    <a:pt x="20103" y="21600"/>
                  </a:lnTo>
                  <a:cubicBezTo>
                    <a:pt x="20745" y="19029"/>
                    <a:pt x="21600" y="17229"/>
                    <a:pt x="21600" y="14657"/>
                  </a:cubicBezTo>
                  <a:cubicBezTo>
                    <a:pt x="21600" y="6943"/>
                    <a:pt x="16467" y="0"/>
                    <a:pt x="1005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5" name="Google Shape;3332;p59"/>
            <p:cNvSpPr/>
            <p:nvPr/>
          </p:nvSpPr>
          <p:spPr>
            <a:xfrm rot="18279205">
              <a:off x="813866" y="807270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6" name="Google Shape;3333;p59"/>
            <p:cNvSpPr/>
            <p:nvPr/>
          </p:nvSpPr>
          <p:spPr>
            <a:xfrm rot="18279205">
              <a:off x="1045489" y="967070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454" y="20627"/>
                    <a:pt x="6817" y="21600"/>
                    <a:pt x="9179" y="21600"/>
                  </a:cubicBezTo>
                  <a:cubicBezTo>
                    <a:pt x="13904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7" name="Google Shape;3334;p59"/>
            <p:cNvSpPr/>
            <p:nvPr/>
          </p:nvSpPr>
          <p:spPr>
            <a:xfrm rot="18279205">
              <a:off x="1740850" y="1448025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8" name="Google Shape;3335;p59"/>
            <p:cNvSpPr/>
            <p:nvPr/>
          </p:nvSpPr>
          <p:spPr>
            <a:xfrm rot="18279205">
              <a:off x="1509479" y="1288094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9" name="Google Shape;3336;p59"/>
            <p:cNvSpPr/>
            <p:nvPr/>
          </p:nvSpPr>
          <p:spPr>
            <a:xfrm rot="18279205">
              <a:off x="1276614" y="1126526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454" y="20636"/>
                    <a:pt x="6817" y="21600"/>
                    <a:pt x="9179" y="21600"/>
                  </a:cubicBezTo>
                  <a:cubicBezTo>
                    <a:pt x="13904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0" name="Google Shape;3337;p59"/>
            <p:cNvSpPr/>
            <p:nvPr/>
          </p:nvSpPr>
          <p:spPr>
            <a:xfrm rot="18279205">
              <a:off x="2065026" y="988415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016"/>
                    <a:pt x="15900" y="20238"/>
                    <a:pt x="17900" y="19070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1" name="Google Shape;3338;p59"/>
            <p:cNvSpPr/>
            <p:nvPr/>
          </p:nvSpPr>
          <p:spPr>
            <a:xfrm rot="18279205">
              <a:off x="1832907" y="828877"/>
              <a:ext cx="5413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00"/>
                    <a:pt x="17900" y="18800"/>
                  </a:cubicBezTo>
                  <a:lnTo>
                    <a:pt x="17900" y="2000"/>
                  </a:lnTo>
                  <a:cubicBezTo>
                    <a:pt x="15900" y="60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2" name="Google Shape;3339;p59"/>
            <p:cNvSpPr/>
            <p:nvPr/>
          </p:nvSpPr>
          <p:spPr>
            <a:xfrm rot="18279205">
              <a:off x="674300" y="28319"/>
              <a:ext cx="54137" cy="6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994"/>
                    <a:pt x="17900" y="18976"/>
                  </a:cubicBezTo>
                  <a:lnTo>
                    <a:pt x="17900" y="2019"/>
                  </a:lnTo>
                  <a:cubicBezTo>
                    <a:pt x="15900" y="606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3" name="Google Shape;3340;p59"/>
            <p:cNvSpPr/>
            <p:nvPr/>
          </p:nvSpPr>
          <p:spPr>
            <a:xfrm rot="18279205">
              <a:off x="903929" y="188559"/>
              <a:ext cx="57311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0829"/>
                    <a:pt x="16200" y="20250"/>
                    <a:pt x="18112" y="18900"/>
                  </a:cubicBezTo>
                  <a:lnTo>
                    <a:pt x="18112" y="2700"/>
                  </a:lnTo>
                  <a:cubicBezTo>
                    <a:pt x="16200" y="771"/>
                    <a:pt x="13524" y="193"/>
                    <a:pt x="11613" y="193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4" name="Google Shape;3341;p59"/>
            <p:cNvSpPr/>
            <p:nvPr/>
          </p:nvSpPr>
          <p:spPr>
            <a:xfrm rot="18279205">
              <a:off x="1138043" y="347658"/>
              <a:ext cx="54136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238"/>
                    <a:pt x="17900" y="18876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5" name="Google Shape;3342;p59"/>
            <p:cNvSpPr/>
            <p:nvPr/>
          </p:nvSpPr>
          <p:spPr>
            <a:xfrm rot="18279205">
              <a:off x="2525281" y="1309585"/>
              <a:ext cx="57311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1600"/>
                    <a:pt x="16200" y="20238"/>
                    <a:pt x="18112" y="19070"/>
                  </a:cubicBezTo>
                  <a:lnTo>
                    <a:pt x="18112" y="2530"/>
                  </a:lnTo>
                  <a:cubicBezTo>
                    <a:pt x="16200" y="1362"/>
                    <a:pt x="13524" y="0"/>
                    <a:pt x="11613" y="0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6" name="Google Shape;3343;p59"/>
            <p:cNvSpPr/>
            <p:nvPr/>
          </p:nvSpPr>
          <p:spPr>
            <a:xfrm rot="18279205">
              <a:off x="1400650" y="700059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7" name="Google Shape;3344;p59"/>
            <p:cNvSpPr/>
            <p:nvPr/>
          </p:nvSpPr>
          <p:spPr>
            <a:xfrm rot="18279205">
              <a:off x="1369416" y="507591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2"/>
                    <a:pt x="17900" y="18876"/>
                  </a:cubicBezTo>
                  <a:lnTo>
                    <a:pt x="17900" y="2530"/>
                  </a:lnTo>
                  <a:cubicBezTo>
                    <a:pt x="15900" y="1168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8" name="Google Shape;3345;p59"/>
            <p:cNvSpPr/>
            <p:nvPr/>
          </p:nvSpPr>
          <p:spPr>
            <a:xfrm rot="18279205">
              <a:off x="363950" y="510922"/>
              <a:ext cx="65327" cy="3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305"/>
                  </a:lnTo>
                  <a:cubicBezTo>
                    <a:pt x="600" y="14021"/>
                    <a:pt x="5400" y="21600"/>
                    <a:pt x="10800" y="21600"/>
                  </a:cubicBezTo>
                  <a:cubicBezTo>
                    <a:pt x="16800" y="21600"/>
                    <a:pt x="21600" y="12884"/>
                    <a:pt x="21600" y="1137"/>
                  </a:cubicBezTo>
                  <a:cubicBezTo>
                    <a:pt x="21600" y="1137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9" name="Google Shape;3346;p59"/>
            <p:cNvSpPr/>
            <p:nvPr/>
          </p:nvSpPr>
          <p:spPr>
            <a:xfrm rot="18279205">
              <a:off x="2294506" y="1146919"/>
              <a:ext cx="55281" cy="6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fill="norm" stroke="1" extrusionOk="0">
                  <a:moveTo>
                    <a:pt x="13049" y="0"/>
                  </a:moveTo>
                  <a:cubicBezTo>
                    <a:pt x="5319" y="0"/>
                    <a:pt x="-820" y="5071"/>
                    <a:pt x="89" y="10894"/>
                  </a:cubicBezTo>
                  <a:cubicBezTo>
                    <a:pt x="89" y="16529"/>
                    <a:pt x="5319" y="21600"/>
                    <a:pt x="13049" y="21600"/>
                  </a:cubicBezTo>
                  <a:cubicBezTo>
                    <a:pt x="15323" y="21037"/>
                    <a:pt x="18506" y="20285"/>
                    <a:pt x="20780" y="19158"/>
                  </a:cubicBezTo>
                  <a:lnTo>
                    <a:pt x="20780" y="3193"/>
                  </a:lnTo>
                  <a:cubicBezTo>
                    <a:pt x="18506" y="1315"/>
                    <a:pt x="15323" y="751"/>
                    <a:pt x="1304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0" name="Google Shape;3347;p59"/>
            <p:cNvSpPr/>
            <p:nvPr/>
          </p:nvSpPr>
          <p:spPr>
            <a:xfrm rot="18279205">
              <a:off x="1600538" y="667048"/>
              <a:ext cx="54137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9"/>
                    <a:pt x="17900" y="18900"/>
                  </a:cubicBezTo>
                  <a:lnTo>
                    <a:pt x="17900" y="2700"/>
                  </a:lnTo>
                  <a:cubicBezTo>
                    <a:pt x="15900" y="135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1" name="Google Shape;3348;p59"/>
            <p:cNvSpPr/>
            <p:nvPr/>
          </p:nvSpPr>
          <p:spPr>
            <a:xfrm rot="18279205">
              <a:off x="1436542" y="895155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623" y="20636"/>
                    <a:pt x="7154" y="21600"/>
                    <a:pt x="9348" y="21600"/>
                  </a:cubicBezTo>
                  <a:cubicBezTo>
                    <a:pt x="14242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2" name="Google Shape;3349;p59"/>
            <p:cNvSpPr/>
            <p:nvPr/>
          </p:nvSpPr>
          <p:spPr>
            <a:xfrm rot="18279205">
              <a:off x="1669408" y="1056723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3" name="Google Shape;3350;p59"/>
            <p:cNvSpPr/>
            <p:nvPr/>
          </p:nvSpPr>
          <p:spPr>
            <a:xfrm rot="18279205">
              <a:off x="973797" y="57589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4" name="Google Shape;3351;p59"/>
            <p:cNvSpPr/>
            <p:nvPr/>
          </p:nvSpPr>
          <p:spPr>
            <a:xfrm rot="18279205">
              <a:off x="2132154" y="1376587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978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5" name="Google Shape;3352;p59"/>
            <p:cNvSpPr/>
            <p:nvPr/>
          </p:nvSpPr>
          <p:spPr>
            <a:xfrm rot="18279205">
              <a:off x="1205420" y="735699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623" y="20627"/>
                    <a:pt x="7154" y="21600"/>
                    <a:pt x="9348" y="21600"/>
                  </a:cubicBezTo>
                  <a:cubicBezTo>
                    <a:pt x="14242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6" name="Google Shape;3353;p59"/>
            <p:cNvSpPr/>
            <p:nvPr/>
          </p:nvSpPr>
          <p:spPr>
            <a:xfrm rot="18279205">
              <a:off x="1169275" y="540126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7" name="Google Shape;3354;p59"/>
            <p:cNvSpPr/>
            <p:nvPr/>
          </p:nvSpPr>
          <p:spPr>
            <a:xfrm rot="18279205">
              <a:off x="546601" y="451635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8" name="Google Shape;3355;p59"/>
            <p:cNvSpPr/>
            <p:nvPr/>
          </p:nvSpPr>
          <p:spPr>
            <a:xfrm rot="18279205">
              <a:off x="706531" y="220264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9" name="Google Shape;3356;p59"/>
            <p:cNvSpPr/>
            <p:nvPr/>
          </p:nvSpPr>
          <p:spPr>
            <a:xfrm rot="18279205">
              <a:off x="1900781" y="1216657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0" name="Google Shape;3357;p59"/>
            <p:cNvSpPr/>
            <p:nvPr/>
          </p:nvSpPr>
          <p:spPr>
            <a:xfrm rot="18279205">
              <a:off x="937902" y="380195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1" name="Google Shape;3358;p59"/>
            <p:cNvSpPr/>
            <p:nvPr/>
          </p:nvSpPr>
          <p:spPr>
            <a:xfrm rot="18279205">
              <a:off x="1241216" y="931165"/>
              <a:ext cx="66457" cy="6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764"/>
                    <a:pt x="2679" y="18129"/>
                  </a:cubicBezTo>
                  <a:cubicBezTo>
                    <a:pt x="4535" y="20443"/>
                    <a:pt x="6897" y="21600"/>
                    <a:pt x="9091" y="21600"/>
                  </a:cubicBezTo>
                  <a:cubicBezTo>
                    <a:pt x="13985" y="21600"/>
                    <a:pt x="18541" y="17164"/>
                    <a:pt x="18541" y="10993"/>
                  </a:cubicBezTo>
                  <a:cubicBezTo>
                    <a:pt x="18541" y="5207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2" name="Google Shape;3359;p59"/>
            <p:cNvSpPr/>
            <p:nvPr/>
          </p:nvSpPr>
          <p:spPr>
            <a:xfrm rot="18279205">
              <a:off x="1704958" y="1252323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3" name="Google Shape;3360;p59"/>
            <p:cNvSpPr/>
            <p:nvPr/>
          </p:nvSpPr>
          <p:spPr>
            <a:xfrm rot="18279205">
              <a:off x="1473274" y="1092552"/>
              <a:ext cx="66535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9" h="21600" fill="norm" stroke="1" extrusionOk="0">
                  <a:moveTo>
                    <a:pt x="8844" y="0"/>
                  </a:moveTo>
                  <a:cubicBezTo>
                    <a:pt x="681" y="0"/>
                    <a:pt x="-2891" y="11692"/>
                    <a:pt x="2722" y="18033"/>
                  </a:cubicBezTo>
                  <a:cubicBezTo>
                    <a:pt x="4592" y="20411"/>
                    <a:pt x="6974" y="21600"/>
                    <a:pt x="9185" y="21600"/>
                  </a:cubicBezTo>
                  <a:cubicBezTo>
                    <a:pt x="14117" y="21600"/>
                    <a:pt x="18709" y="17042"/>
                    <a:pt x="18709" y="10701"/>
                  </a:cubicBezTo>
                  <a:cubicBezTo>
                    <a:pt x="18709" y="4756"/>
                    <a:pt x="14797" y="0"/>
                    <a:pt x="9525" y="0"/>
                  </a:cubicBezTo>
                  <a:cubicBezTo>
                    <a:pt x="9355" y="0"/>
                    <a:pt x="9015" y="0"/>
                    <a:pt x="884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4" name="Google Shape;3361;p59"/>
            <p:cNvSpPr/>
            <p:nvPr/>
          </p:nvSpPr>
          <p:spPr>
            <a:xfrm rot="18279205">
              <a:off x="742424" y="415969"/>
              <a:ext cx="66773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5" name="Google Shape;3362;p59"/>
            <p:cNvSpPr/>
            <p:nvPr/>
          </p:nvSpPr>
          <p:spPr>
            <a:xfrm rot="18279205">
              <a:off x="1009345" y="771496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6" name="Google Shape;3363;p59"/>
            <p:cNvSpPr/>
            <p:nvPr/>
          </p:nvSpPr>
          <p:spPr>
            <a:xfrm rot="18279205">
              <a:off x="2167951" y="1572054"/>
              <a:ext cx="6645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535" y="20627"/>
                    <a:pt x="6897" y="21600"/>
                    <a:pt x="9091" y="21600"/>
                  </a:cubicBezTo>
                  <a:cubicBezTo>
                    <a:pt x="13816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7" name="Google Shape;3364;p59"/>
            <p:cNvSpPr/>
            <p:nvPr/>
          </p:nvSpPr>
          <p:spPr>
            <a:xfrm rot="18279205">
              <a:off x="510305" y="255825"/>
              <a:ext cx="66774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10360" y="0"/>
                  </a:moveTo>
                  <a:cubicBezTo>
                    <a:pt x="10023" y="0"/>
                    <a:pt x="9685" y="0"/>
                    <a:pt x="9517" y="198"/>
                  </a:cubicBezTo>
                  <a:cubicBezTo>
                    <a:pt x="910" y="198"/>
                    <a:pt x="-2971" y="11494"/>
                    <a:pt x="2598" y="18033"/>
                  </a:cubicBezTo>
                  <a:cubicBezTo>
                    <a:pt x="4623" y="20609"/>
                    <a:pt x="7154" y="21600"/>
                    <a:pt x="9348" y="21600"/>
                  </a:cubicBezTo>
                  <a:cubicBezTo>
                    <a:pt x="14242" y="21600"/>
                    <a:pt x="18629" y="17042"/>
                    <a:pt x="18629" y="10701"/>
                  </a:cubicBezTo>
                  <a:cubicBezTo>
                    <a:pt x="18629" y="5152"/>
                    <a:pt x="15085" y="0"/>
                    <a:pt x="1036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8" name="Google Shape;3365;p59"/>
            <p:cNvSpPr/>
            <p:nvPr/>
          </p:nvSpPr>
          <p:spPr>
            <a:xfrm rot="18279205">
              <a:off x="1936332" y="1412254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90" name="Google Shape;3366;p59"/>
          <p:cNvSpPr/>
          <p:nvPr/>
        </p:nvSpPr>
        <p:spPr>
          <a:xfrm>
            <a:off x="10543878" y="2523607"/>
            <a:ext cx="4139666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94" name="Google Shape;3367;p59"/>
          <p:cNvGrpSpPr/>
          <p:nvPr/>
        </p:nvGrpSpPr>
        <p:grpSpPr>
          <a:xfrm>
            <a:off x="5139041" y="10491845"/>
            <a:ext cx="1311264" cy="1515763"/>
            <a:chOff x="0" y="0"/>
            <a:chExt cx="1311262" cy="1515761"/>
          </a:xfrm>
        </p:grpSpPr>
        <p:sp>
          <p:nvSpPr>
            <p:cNvPr id="391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2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3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98" name="Google Shape;3371;p59"/>
          <p:cNvGrpSpPr/>
          <p:nvPr/>
        </p:nvGrpSpPr>
        <p:grpSpPr>
          <a:xfrm>
            <a:off x="20936729" y="7644086"/>
            <a:ext cx="1362683" cy="1442670"/>
            <a:chOff x="0" y="0"/>
            <a:chExt cx="1362681" cy="1442669"/>
          </a:xfrm>
        </p:grpSpPr>
        <p:sp>
          <p:nvSpPr>
            <p:cNvPr id="395" name="Google Shape;3372;p59"/>
            <p:cNvSpPr/>
            <p:nvPr/>
          </p:nvSpPr>
          <p:spPr>
            <a:xfrm rot="4315305">
              <a:off x="49467" y="958370"/>
              <a:ext cx="437725" cy="4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6" name="Google Shape;3373;p59"/>
            <p:cNvSpPr/>
            <p:nvPr/>
          </p:nvSpPr>
          <p:spPr>
            <a:xfrm rot="4315225">
              <a:off x="464774" y="3113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7" name="Google Shape;3374;p59"/>
            <p:cNvSpPr/>
            <p:nvPr/>
          </p:nvSpPr>
          <p:spPr>
            <a:xfrm rot="4315225">
              <a:off x="1059751" y="62607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02" name="Google Shape;3367;p59"/>
          <p:cNvGrpSpPr/>
          <p:nvPr/>
        </p:nvGrpSpPr>
        <p:grpSpPr>
          <a:xfrm>
            <a:off x="17387947" y="10660205"/>
            <a:ext cx="1311264" cy="1515763"/>
            <a:chOff x="0" y="0"/>
            <a:chExt cx="1311262" cy="1515761"/>
          </a:xfrm>
        </p:grpSpPr>
        <p:sp>
          <p:nvSpPr>
            <p:cNvPr id="399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0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1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06" name="Google Shape;3367;p59"/>
          <p:cNvGrpSpPr/>
          <p:nvPr/>
        </p:nvGrpSpPr>
        <p:grpSpPr>
          <a:xfrm>
            <a:off x="6944686" y="997461"/>
            <a:ext cx="1311263" cy="1515762"/>
            <a:chOff x="0" y="0"/>
            <a:chExt cx="1311262" cy="1515761"/>
          </a:xfrm>
        </p:grpSpPr>
        <p:sp>
          <p:nvSpPr>
            <p:cNvPr id="403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4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5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07" name="IMG_0948.png" descr="IMG_0948.png"/>
          <p:cNvPicPr>
            <a:picLocks noChangeAspect="1"/>
          </p:cNvPicPr>
          <p:nvPr/>
        </p:nvPicPr>
        <p:blipFill>
          <a:blip r:embed="rId2">
            <a:extLst/>
          </a:blip>
          <a:srcRect l="14211" t="15552" r="2080" b="7940"/>
          <a:stretch>
            <a:fillRect/>
          </a:stretch>
        </p:blipFill>
        <p:spPr>
          <a:xfrm>
            <a:off x="19931137" y="3723147"/>
            <a:ext cx="2532752" cy="2001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0" y="0"/>
                </a:moveTo>
                <a:cubicBezTo>
                  <a:pt x="14208" y="0"/>
                  <a:pt x="14218" y="53"/>
                  <a:pt x="14311" y="204"/>
                </a:cubicBezTo>
                <a:cubicBezTo>
                  <a:pt x="14371" y="302"/>
                  <a:pt x="14375" y="292"/>
                  <a:pt x="14351" y="136"/>
                </a:cubicBezTo>
                <a:cubicBezTo>
                  <a:pt x="14339" y="60"/>
                  <a:pt x="14305" y="0"/>
                  <a:pt x="14270" y="0"/>
                </a:cubicBezTo>
                <a:close/>
                <a:moveTo>
                  <a:pt x="13090" y="166"/>
                </a:moveTo>
                <a:cubicBezTo>
                  <a:pt x="13066" y="166"/>
                  <a:pt x="13014" y="192"/>
                  <a:pt x="12978" y="221"/>
                </a:cubicBezTo>
                <a:cubicBezTo>
                  <a:pt x="12942" y="251"/>
                  <a:pt x="12934" y="277"/>
                  <a:pt x="12958" y="277"/>
                </a:cubicBezTo>
                <a:cubicBezTo>
                  <a:pt x="12983" y="277"/>
                  <a:pt x="13034" y="251"/>
                  <a:pt x="13070" y="221"/>
                </a:cubicBezTo>
                <a:cubicBezTo>
                  <a:pt x="13107" y="192"/>
                  <a:pt x="13114" y="166"/>
                  <a:pt x="13090" y="166"/>
                </a:cubicBezTo>
                <a:close/>
                <a:moveTo>
                  <a:pt x="13438" y="192"/>
                </a:moveTo>
                <a:cubicBezTo>
                  <a:pt x="13423" y="201"/>
                  <a:pt x="13402" y="227"/>
                  <a:pt x="13364" y="285"/>
                </a:cubicBezTo>
                <a:cubicBezTo>
                  <a:pt x="13310" y="369"/>
                  <a:pt x="13220" y="443"/>
                  <a:pt x="13168" y="443"/>
                </a:cubicBezTo>
                <a:cubicBezTo>
                  <a:pt x="13116" y="443"/>
                  <a:pt x="13064" y="467"/>
                  <a:pt x="13049" y="498"/>
                </a:cubicBezTo>
                <a:cubicBezTo>
                  <a:pt x="13033" y="530"/>
                  <a:pt x="13075" y="554"/>
                  <a:pt x="13148" y="554"/>
                </a:cubicBezTo>
                <a:cubicBezTo>
                  <a:pt x="13291" y="554"/>
                  <a:pt x="13464" y="376"/>
                  <a:pt x="13462" y="234"/>
                </a:cubicBezTo>
                <a:cubicBezTo>
                  <a:pt x="13461" y="198"/>
                  <a:pt x="13454" y="183"/>
                  <a:pt x="13438" y="192"/>
                </a:cubicBezTo>
                <a:close/>
                <a:moveTo>
                  <a:pt x="14030" y="221"/>
                </a:moveTo>
                <a:cubicBezTo>
                  <a:pt x="13954" y="221"/>
                  <a:pt x="13991" y="338"/>
                  <a:pt x="14118" y="498"/>
                </a:cubicBezTo>
                <a:cubicBezTo>
                  <a:pt x="14238" y="647"/>
                  <a:pt x="14426" y="734"/>
                  <a:pt x="14365" y="609"/>
                </a:cubicBezTo>
                <a:cubicBezTo>
                  <a:pt x="14350" y="579"/>
                  <a:pt x="14298" y="554"/>
                  <a:pt x="14250" y="554"/>
                </a:cubicBezTo>
                <a:cubicBezTo>
                  <a:pt x="14192" y="554"/>
                  <a:pt x="14145" y="492"/>
                  <a:pt x="14115" y="383"/>
                </a:cubicBezTo>
                <a:cubicBezTo>
                  <a:pt x="14090" y="292"/>
                  <a:pt x="14052" y="221"/>
                  <a:pt x="14030" y="221"/>
                </a:cubicBezTo>
                <a:close/>
                <a:moveTo>
                  <a:pt x="14517" y="281"/>
                </a:moveTo>
                <a:cubicBezTo>
                  <a:pt x="14502" y="280"/>
                  <a:pt x="14486" y="286"/>
                  <a:pt x="14470" y="294"/>
                </a:cubicBezTo>
                <a:cubicBezTo>
                  <a:pt x="14435" y="311"/>
                  <a:pt x="14442" y="322"/>
                  <a:pt x="14493" y="324"/>
                </a:cubicBezTo>
                <a:cubicBezTo>
                  <a:pt x="14539" y="327"/>
                  <a:pt x="14565" y="316"/>
                  <a:pt x="14551" y="298"/>
                </a:cubicBezTo>
                <a:cubicBezTo>
                  <a:pt x="14544" y="289"/>
                  <a:pt x="14533" y="282"/>
                  <a:pt x="14517" y="281"/>
                </a:cubicBezTo>
                <a:close/>
                <a:moveTo>
                  <a:pt x="14943" y="460"/>
                </a:moveTo>
                <a:cubicBezTo>
                  <a:pt x="14785" y="481"/>
                  <a:pt x="14561" y="628"/>
                  <a:pt x="14537" y="724"/>
                </a:cubicBezTo>
                <a:cubicBezTo>
                  <a:pt x="14525" y="774"/>
                  <a:pt x="14477" y="856"/>
                  <a:pt x="14429" y="911"/>
                </a:cubicBezTo>
                <a:cubicBezTo>
                  <a:pt x="14382" y="965"/>
                  <a:pt x="14345" y="1058"/>
                  <a:pt x="14345" y="1116"/>
                </a:cubicBezTo>
                <a:cubicBezTo>
                  <a:pt x="14345" y="1174"/>
                  <a:pt x="14295" y="1304"/>
                  <a:pt x="14233" y="1405"/>
                </a:cubicBezTo>
                <a:cubicBezTo>
                  <a:pt x="14172" y="1506"/>
                  <a:pt x="14115" y="1678"/>
                  <a:pt x="14108" y="1780"/>
                </a:cubicBezTo>
                <a:cubicBezTo>
                  <a:pt x="14100" y="1882"/>
                  <a:pt x="14059" y="2053"/>
                  <a:pt x="14020" y="2167"/>
                </a:cubicBezTo>
                <a:cubicBezTo>
                  <a:pt x="13954" y="2364"/>
                  <a:pt x="13944" y="2371"/>
                  <a:pt x="13827" y="2312"/>
                </a:cubicBezTo>
                <a:cubicBezTo>
                  <a:pt x="13521" y="2160"/>
                  <a:pt x="13211" y="2255"/>
                  <a:pt x="13259" y="2487"/>
                </a:cubicBezTo>
                <a:cubicBezTo>
                  <a:pt x="13287" y="2622"/>
                  <a:pt x="13167" y="2757"/>
                  <a:pt x="13134" y="2627"/>
                </a:cubicBezTo>
                <a:cubicBezTo>
                  <a:pt x="13121" y="2578"/>
                  <a:pt x="13101" y="2499"/>
                  <a:pt x="13090" y="2453"/>
                </a:cubicBezTo>
                <a:cubicBezTo>
                  <a:pt x="13050" y="2295"/>
                  <a:pt x="12974" y="2373"/>
                  <a:pt x="12989" y="2555"/>
                </a:cubicBezTo>
                <a:cubicBezTo>
                  <a:pt x="13002" y="2724"/>
                  <a:pt x="12994" y="2738"/>
                  <a:pt x="12863" y="2738"/>
                </a:cubicBezTo>
                <a:cubicBezTo>
                  <a:pt x="12786" y="2738"/>
                  <a:pt x="12710" y="2747"/>
                  <a:pt x="12694" y="2768"/>
                </a:cubicBezTo>
                <a:cubicBezTo>
                  <a:pt x="12660" y="2810"/>
                  <a:pt x="12235" y="2290"/>
                  <a:pt x="12235" y="2206"/>
                </a:cubicBezTo>
                <a:cubicBezTo>
                  <a:pt x="12235" y="2118"/>
                  <a:pt x="12057" y="1927"/>
                  <a:pt x="12011" y="1963"/>
                </a:cubicBezTo>
                <a:cubicBezTo>
                  <a:pt x="11987" y="1981"/>
                  <a:pt x="11958" y="1955"/>
                  <a:pt x="11944" y="1908"/>
                </a:cubicBezTo>
                <a:cubicBezTo>
                  <a:pt x="11911" y="1800"/>
                  <a:pt x="11839" y="1796"/>
                  <a:pt x="11839" y="1903"/>
                </a:cubicBezTo>
                <a:cubicBezTo>
                  <a:pt x="11839" y="2052"/>
                  <a:pt x="11764" y="2036"/>
                  <a:pt x="11666" y="1869"/>
                </a:cubicBezTo>
                <a:lnTo>
                  <a:pt x="11568" y="1708"/>
                </a:lnTo>
                <a:lnTo>
                  <a:pt x="11690" y="1567"/>
                </a:lnTo>
                <a:cubicBezTo>
                  <a:pt x="11791" y="1450"/>
                  <a:pt x="11800" y="1417"/>
                  <a:pt x="11748" y="1354"/>
                </a:cubicBezTo>
                <a:cubicBezTo>
                  <a:pt x="11619" y="1198"/>
                  <a:pt x="11304" y="1252"/>
                  <a:pt x="11223" y="1444"/>
                </a:cubicBezTo>
                <a:cubicBezTo>
                  <a:pt x="11182" y="1539"/>
                  <a:pt x="11193" y="1577"/>
                  <a:pt x="11291" y="1691"/>
                </a:cubicBezTo>
                <a:cubicBezTo>
                  <a:pt x="11386" y="1802"/>
                  <a:pt x="11399" y="1842"/>
                  <a:pt x="11355" y="1908"/>
                </a:cubicBezTo>
                <a:cubicBezTo>
                  <a:pt x="11326" y="1952"/>
                  <a:pt x="11274" y="1989"/>
                  <a:pt x="11240" y="1989"/>
                </a:cubicBezTo>
                <a:cubicBezTo>
                  <a:pt x="11206" y="1989"/>
                  <a:pt x="11113" y="2095"/>
                  <a:pt x="11037" y="2231"/>
                </a:cubicBezTo>
                <a:cubicBezTo>
                  <a:pt x="10929" y="2423"/>
                  <a:pt x="10890" y="2470"/>
                  <a:pt x="10845" y="2423"/>
                </a:cubicBezTo>
                <a:cubicBezTo>
                  <a:pt x="10774" y="2349"/>
                  <a:pt x="10767" y="2437"/>
                  <a:pt x="10838" y="2525"/>
                </a:cubicBezTo>
                <a:cubicBezTo>
                  <a:pt x="10911" y="2617"/>
                  <a:pt x="10884" y="3520"/>
                  <a:pt x="10804" y="3662"/>
                </a:cubicBezTo>
                <a:cubicBezTo>
                  <a:pt x="10752" y="3757"/>
                  <a:pt x="10690" y="3782"/>
                  <a:pt x="10392" y="3790"/>
                </a:cubicBezTo>
                <a:cubicBezTo>
                  <a:pt x="10101" y="3797"/>
                  <a:pt x="9998" y="3824"/>
                  <a:pt x="9790" y="3956"/>
                </a:cubicBezTo>
                <a:cubicBezTo>
                  <a:pt x="9479" y="4153"/>
                  <a:pt x="9422" y="4257"/>
                  <a:pt x="9533" y="4412"/>
                </a:cubicBezTo>
                <a:cubicBezTo>
                  <a:pt x="9598" y="4502"/>
                  <a:pt x="9597" y="4530"/>
                  <a:pt x="9549" y="4552"/>
                </a:cubicBezTo>
                <a:cubicBezTo>
                  <a:pt x="9515" y="4567"/>
                  <a:pt x="8825" y="4587"/>
                  <a:pt x="8011" y="4595"/>
                </a:cubicBezTo>
                <a:cubicBezTo>
                  <a:pt x="6595" y="4610"/>
                  <a:pt x="6527" y="4618"/>
                  <a:pt x="6411" y="4727"/>
                </a:cubicBezTo>
                <a:cubicBezTo>
                  <a:pt x="6129" y="4991"/>
                  <a:pt x="6107" y="5066"/>
                  <a:pt x="6083" y="6038"/>
                </a:cubicBezTo>
                <a:lnTo>
                  <a:pt x="6063" y="6933"/>
                </a:lnTo>
                <a:lnTo>
                  <a:pt x="5860" y="7167"/>
                </a:lnTo>
                <a:cubicBezTo>
                  <a:pt x="5749" y="7295"/>
                  <a:pt x="5650" y="7387"/>
                  <a:pt x="5634" y="7367"/>
                </a:cubicBezTo>
                <a:cubicBezTo>
                  <a:pt x="5618" y="7347"/>
                  <a:pt x="5603" y="7194"/>
                  <a:pt x="5603" y="7030"/>
                </a:cubicBezTo>
                <a:lnTo>
                  <a:pt x="5603" y="6732"/>
                </a:lnTo>
                <a:lnTo>
                  <a:pt x="5282" y="6754"/>
                </a:lnTo>
                <a:lnTo>
                  <a:pt x="4964" y="6766"/>
                </a:lnTo>
                <a:lnTo>
                  <a:pt x="4950" y="7001"/>
                </a:lnTo>
                <a:cubicBezTo>
                  <a:pt x="4935" y="7264"/>
                  <a:pt x="4871" y="7334"/>
                  <a:pt x="4724" y="7235"/>
                </a:cubicBezTo>
                <a:cubicBezTo>
                  <a:pt x="4656" y="7189"/>
                  <a:pt x="4632" y="7131"/>
                  <a:pt x="4646" y="7039"/>
                </a:cubicBezTo>
                <a:cubicBezTo>
                  <a:pt x="4681" y="6812"/>
                  <a:pt x="4623" y="6778"/>
                  <a:pt x="4213" y="6754"/>
                </a:cubicBezTo>
                <a:cubicBezTo>
                  <a:pt x="3697" y="6723"/>
                  <a:pt x="3522" y="6779"/>
                  <a:pt x="3493" y="6992"/>
                </a:cubicBezTo>
                <a:cubicBezTo>
                  <a:pt x="3472" y="7142"/>
                  <a:pt x="3456" y="7155"/>
                  <a:pt x="3239" y="7188"/>
                </a:cubicBezTo>
                <a:cubicBezTo>
                  <a:pt x="3110" y="7208"/>
                  <a:pt x="2979" y="7256"/>
                  <a:pt x="2952" y="7290"/>
                </a:cubicBezTo>
                <a:cubicBezTo>
                  <a:pt x="2920" y="7330"/>
                  <a:pt x="2891" y="7679"/>
                  <a:pt x="2877" y="8223"/>
                </a:cubicBezTo>
                <a:cubicBezTo>
                  <a:pt x="2857" y="9033"/>
                  <a:pt x="2852" y="9091"/>
                  <a:pt x="2773" y="9091"/>
                </a:cubicBezTo>
                <a:cubicBezTo>
                  <a:pt x="2694" y="9091"/>
                  <a:pt x="2691" y="9046"/>
                  <a:pt x="2698" y="8359"/>
                </a:cubicBezTo>
                <a:cubicBezTo>
                  <a:pt x="2704" y="7703"/>
                  <a:pt x="2695" y="7620"/>
                  <a:pt x="2624" y="7571"/>
                </a:cubicBezTo>
                <a:cubicBezTo>
                  <a:pt x="2400" y="7421"/>
                  <a:pt x="1203" y="7457"/>
                  <a:pt x="784" y="7627"/>
                </a:cubicBezTo>
                <a:lnTo>
                  <a:pt x="649" y="7686"/>
                </a:lnTo>
                <a:lnTo>
                  <a:pt x="622" y="8189"/>
                </a:lnTo>
                <a:cubicBezTo>
                  <a:pt x="609" y="8469"/>
                  <a:pt x="603" y="8774"/>
                  <a:pt x="608" y="8862"/>
                </a:cubicBezTo>
                <a:cubicBezTo>
                  <a:pt x="617" y="9017"/>
                  <a:pt x="608" y="9025"/>
                  <a:pt x="341" y="9100"/>
                </a:cubicBezTo>
                <a:cubicBezTo>
                  <a:pt x="129" y="9160"/>
                  <a:pt x="55" y="9212"/>
                  <a:pt x="20" y="9309"/>
                </a:cubicBezTo>
                <a:cubicBezTo>
                  <a:pt x="-13" y="9399"/>
                  <a:pt x="-6" y="9869"/>
                  <a:pt x="44" y="10944"/>
                </a:cubicBezTo>
                <a:cubicBezTo>
                  <a:pt x="84" y="11775"/>
                  <a:pt x="132" y="12881"/>
                  <a:pt x="155" y="13397"/>
                </a:cubicBezTo>
                <a:cubicBezTo>
                  <a:pt x="179" y="13914"/>
                  <a:pt x="211" y="14508"/>
                  <a:pt x="223" y="14721"/>
                </a:cubicBezTo>
                <a:cubicBezTo>
                  <a:pt x="235" y="14933"/>
                  <a:pt x="266" y="15579"/>
                  <a:pt x="291" y="16156"/>
                </a:cubicBezTo>
                <a:cubicBezTo>
                  <a:pt x="353" y="17594"/>
                  <a:pt x="359" y="17659"/>
                  <a:pt x="477" y="17693"/>
                </a:cubicBezTo>
                <a:cubicBezTo>
                  <a:pt x="1363" y="17946"/>
                  <a:pt x="1490" y="17963"/>
                  <a:pt x="2330" y="17944"/>
                </a:cubicBezTo>
                <a:lnTo>
                  <a:pt x="3168" y="17923"/>
                </a:lnTo>
                <a:lnTo>
                  <a:pt x="3341" y="18098"/>
                </a:lnTo>
                <a:cubicBezTo>
                  <a:pt x="3671" y="18422"/>
                  <a:pt x="4486" y="19081"/>
                  <a:pt x="5163" y="19575"/>
                </a:cubicBezTo>
                <a:cubicBezTo>
                  <a:pt x="6288" y="20397"/>
                  <a:pt x="7086" y="20641"/>
                  <a:pt x="7886" y="20397"/>
                </a:cubicBezTo>
                <a:cubicBezTo>
                  <a:pt x="8935" y="20077"/>
                  <a:pt x="10693" y="19985"/>
                  <a:pt x="11923" y="20189"/>
                </a:cubicBezTo>
                <a:cubicBezTo>
                  <a:pt x="12656" y="20310"/>
                  <a:pt x="13603" y="20553"/>
                  <a:pt x="14527" y="20857"/>
                </a:cubicBezTo>
                <a:cubicBezTo>
                  <a:pt x="15524" y="21186"/>
                  <a:pt x="16193" y="21370"/>
                  <a:pt x="16637" y="21432"/>
                </a:cubicBezTo>
                <a:cubicBezTo>
                  <a:pt x="17834" y="21600"/>
                  <a:pt x="18900" y="21222"/>
                  <a:pt x="19485" y="20423"/>
                </a:cubicBezTo>
                <a:cubicBezTo>
                  <a:pt x="19618" y="20241"/>
                  <a:pt x="20100" y="19626"/>
                  <a:pt x="20560" y="19056"/>
                </a:cubicBezTo>
                <a:cubicBezTo>
                  <a:pt x="21342" y="18087"/>
                  <a:pt x="21400" y="17999"/>
                  <a:pt x="21477" y="17697"/>
                </a:cubicBezTo>
                <a:cubicBezTo>
                  <a:pt x="21535" y="17469"/>
                  <a:pt x="21570" y="17187"/>
                  <a:pt x="21578" y="16905"/>
                </a:cubicBezTo>
                <a:cubicBezTo>
                  <a:pt x="21587" y="16623"/>
                  <a:pt x="21571" y="16345"/>
                  <a:pt x="21527" y="16109"/>
                </a:cubicBezTo>
                <a:cubicBezTo>
                  <a:pt x="21391" y="15380"/>
                  <a:pt x="20952" y="14389"/>
                  <a:pt x="20323" y="13397"/>
                </a:cubicBezTo>
                <a:cubicBezTo>
                  <a:pt x="20187" y="13184"/>
                  <a:pt x="19776" y="12600"/>
                  <a:pt x="19410" y="12098"/>
                </a:cubicBezTo>
                <a:cubicBezTo>
                  <a:pt x="19044" y="11597"/>
                  <a:pt x="18697" y="11105"/>
                  <a:pt x="18633" y="11008"/>
                </a:cubicBezTo>
                <a:cubicBezTo>
                  <a:pt x="18569" y="10911"/>
                  <a:pt x="18392" y="10760"/>
                  <a:pt x="18244" y="10667"/>
                </a:cubicBezTo>
                <a:cubicBezTo>
                  <a:pt x="17945" y="10480"/>
                  <a:pt x="17684" y="10448"/>
                  <a:pt x="17446" y="10573"/>
                </a:cubicBezTo>
                <a:cubicBezTo>
                  <a:pt x="17304" y="10648"/>
                  <a:pt x="17299" y="10642"/>
                  <a:pt x="17074" y="10377"/>
                </a:cubicBezTo>
                <a:cubicBezTo>
                  <a:pt x="16949" y="10229"/>
                  <a:pt x="16844" y="10066"/>
                  <a:pt x="16844" y="10007"/>
                </a:cubicBezTo>
                <a:cubicBezTo>
                  <a:pt x="16844" y="9947"/>
                  <a:pt x="16807" y="9858"/>
                  <a:pt x="16759" y="9815"/>
                </a:cubicBezTo>
                <a:cubicBezTo>
                  <a:pt x="16658" y="9726"/>
                  <a:pt x="16444" y="9229"/>
                  <a:pt x="16478" y="9160"/>
                </a:cubicBezTo>
                <a:cubicBezTo>
                  <a:pt x="16513" y="9090"/>
                  <a:pt x="16612" y="9109"/>
                  <a:pt x="16668" y="9194"/>
                </a:cubicBezTo>
                <a:cubicBezTo>
                  <a:pt x="16735" y="9295"/>
                  <a:pt x="16891" y="9345"/>
                  <a:pt x="16878" y="9262"/>
                </a:cubicBezTo>
                <a:cubicBezTo>
                  <a:pt x="16873" y="9227"/>
                  <a:pt x="16899" y="9199"/>
                  <a:pt x="16935" y="9198"/>
                </a:cubicBezTo>
                <a:cubicBezTo>
                  <a:pt x="16972" y="9198"/>
                  <a:pt x="17028" y="9176"/>
                  <a:pt x="17060" y="9151"/>
                </a:cubicBezTo>
                <a:cubicBezTo>
                  <a:pt x="17106" y="9114"/>
                  <a:pt x="17101" y="9083"/>
                  <a:pt x="17040" y="8998"/>
                </a:cubicBezTo>
                <a:cubicBezTo>
                  <a:pt x="16997" y="8939"/>
                  <a:pt x="16944" y="8902"/>
                  <a:pt x="16918" y="8913"/>
                </a:cubicBezTo>
                <a:cubicBezTo>
                  <a:pt x="16892" y="8924"/>
                  <a:pt x="16811" y="8874"/>
                  <a:pt x="16742" y="8802"/>
                </a:cubicBezTo>
                <a:cubicBezTo>
                  <a:pt x="16595" y="8648"/>
                  <a:pt x="16527" y="8687"/>
                  <a:pt x="16428" y="8985"/>
                </a:cubicBezTo>
                <a:cubicBezTo>
                  <a:pt x="16363" y="9181"/>
                  <a:pt x="16207" y="9244"/>
                  <a:pt x="16161" y="9091"/>
                </a:cubicBezTo>
                <a:cubicBezTo>
                  <a:pt x="16133" y="9001"/>
                  <a:pt x="15885" y="8896"/>
                  <a:pt x="15697" y="8896"/>
                </a:cubicBezTo>
                <a:cubicBezTo>
                  <a:pt x="15608" y="8896"/>
                  <a:pt x="15556" y="8847"/>
                  <a:pt x="15505" y="8725"/>
                </a:cubicBezTo>
                <a:cubicBezTo>
                  <a:pt x="15443" y="8574"/>
                  <a:pt x="15447" y="8549"/>
                  <a:pt x="15515" y="8419"/>
                </a:cubicBezTo>
                <a:cubicBezTo>
                  <a:pt x="15578" y="8297"/>
                  <a:pt x="15581" y="8270"/>
                  <a:pt x="15528" y="8227"/>
                </a:cubicBezTo>
                <a:cubicBezTo>
                  <a:pt x="15494" y="8200"/>
                  <a:pt x="15436" y="8189"/>
                  <a:pt x="15400" y="8206"/>
                </a:cubicBezTo>
                <a:cubicBezTo>
                  <a:pt x="15257" y="8274"/>
                  <a:pt x="15244" y="8254"/>
                  <a:pt x="15258" y="7950"/>
                </a:cubicBezTo>
                <a:cubicBezTo>
                  <a:pt x="15274" y="7598"/>
                  <a:pt x="15236" y="7530"/>
                  <a:pt x="15004" y="7503"/>
                </a:cubicBezTo>
                <a:cubicBezTo>
                  <a:pt x="14903" y="7491"/>
                  <a:pt x="14854" y="7458"/>
                  <a:pt x="14862" y="7409"/>
                </a:cubicBezTo>
                <a:cubicBezTo>
                  <a:pt x="14883" y="7283"/>
                  <a:pt x="14774" y="7171"/>
                  <a:pt x="14666" y="7205"/>
                </a:cubicBezTo>
                <a:cubicBezTo>
                  <a:pt x="14611" y="7222"/>
                  <a:pt x="14554" y="7209"/>
                  <a:pt x="14537" y="7175"/>
                </a:cubicBezTo>
                <a:cubicBezTo>
                  <a:pt x="14516" y="7132"/>
                  <a:pt x="14485" y="7153"/>
                  <a:pt x="14436" y="7235"/>
                </a:cubicBezTo>
                <a:lnTo>
                  <a:pt x="14358" y="7354"/>
                </a:lnTo>
                <a:lnTo>
                  <a:pt x="14280" y="7209"/>
                </a:lnTo>
                <a:cubicBezTo>
                  <a:pt x="14169" y="6997"/>
                  <a:pt x="14220" y="6883"/>
                  <a:pt x="14399" y="6933"/>
                </a:cubicBezTo>
                <a:cubicBezTo>
                  <a:pt x="14686" y="7012"/>
                  <a:pt x="15119" y="7052"/>
                  <a:pt x="15258" y="7013"/>
                </a:cubicBezTo>
                <a:cubicBezTo>
                  <a:pt x="15388" y="6976"/>
                  <a:pt x="15407" y="6991"/>
                  <a:pt x="15528" y="7197"/>
                </a:cubicBezTo>
                <a:cubicBezTo>
                  <a:pt x="15602" y="7324"/>
                  <a:pt x="15702" y="7425"/>
                  <a:pt x="15758" y="7435"/>
                </a:cubicBezTo>
                <a:cubicBezTo>
                  <a:pt x="15813" y="7444"/>
                  <a:pt x="15931" y="7470"/>
                  <a:pt x="16022" y="7490"/>
                </a:cubicBezTo>
                <a:cubicBezTo>
                  <a:pt x="16155" y="7518"/>
                  <a:pt x="16184" y="7508"/>
                  <a:pt x="16164" y="7444"/>
                </a:cubicBezTo>
                <a:cubicBezTo>
                  <a:pt x="16150" y="7400"/>
                  <a:pt x="16171" y="7333"/>
                  <a:pt x="16208" y="7294"/>
                </a:cubicBezTo>
                <a:cubicBezTo>
                  <a:pt x="16245" y="7255"/>
                  <a:pt x="16276" y="7177"/>
                  <a:pt x="16276" y="7120"/>
                </a:cubicBezTo>
                <a:cubicBezTo>
                  <a:pt x="16276" y="7042"/>
                  <a:pt x="16244" y="7013"/>
                  <a:pt x="16147" y="7013"/>
                </a:cubicBezTo>
                <a:cubicBezTo>
                  <a:pt x="15997" y="7013"/>
                  <a:pt x="15973" y="6985"/>
                  <a:pt x="15958" y="6749"/>
                </a:cubicBezTo>
                <a:cubicBezTo>
                  <a:pt x="15946" y="6548"/>
                  <a:pt x="15865" y="6521"/>
                  <a:pt x="15653" y="6660"/>
                </a:cubicBezTo>
                <a:cubicBezTo>
                  <a:pt x="15472" y="6777"/>
                  <a:pt x="15385" y="6677"/>
                  <a:pt x="15549" y="6541"/>
                </a:cubicBezTo>
                <a:cubicBezTo>
                  <a:pt x="15613" y="6489"/>
                  <a:pt x="15653" y="6433"/>
                  <a:pt x="15640" y="6417"/>
                </a:cubicBezTo>
                <a:cubicBezTo>
                  <a:pt x="15607" y="6375"/>
                  <a:pt x="15752" y="6192"/>
                  <a:pt x="15816" y="6192"/>
                </a:cubicBezTo>
                <a:cubicBezTo>
                  <a:pt x="15845" y="6192"/>
                  <a:pt x="15923" y="6136"/>
                  <a:pt x="15988" y="6072"/>
                </a:cubicBezTo>
                <a:cubicBezTo>
                  <a:pt x="16071" y="5990"/>
                  <a:pt x="16095" y="5939"/>
                  <a:pt x="16063" y="5898"/>
                </a:cubicBezTo>
                <a:cubicBezTo>
                  <a:pt x="16031" y="5858"/>
                  <a:pt x="16032" y="5807"/>
                  <a:pt x="16069" y="5749"/>
                </a:cubicBezTo>
                <a:cubicBezTo>
                  <a:pt x="16114" y="5680"/>
                  <a:pt x="16111" y="5677"/>
                  <a:pt x="16056" y="5715"/>
                </a:cubicBezTo>
                <a:cubicBezTo>
                  <a:pt x="16020" y="5741"/>
                  <a:pt x="15925" y="5822"/>
                  <a:pt x="15849" y="5893"/>
                </a:cubicBezTo>
                <a:cubicBezTo>
                  <a:pt x="15727" y="6006"/>
                  <a:pt x="15706" y="6010"/>
                  <a:pt x="15657" y="5936"/>
                </a:cubicBezTo>
                <a:cubicBezTo>
                  <a:pt x="15615" y="5873"/>
                  <a:pt x="15614" y="5835"/>
                  <a:pt x="15653" y="5787"/>
                </a:cubicBezTo>
                <a:cubicBezTo>
                  <a:pt x="15681" y="5752"/>
                  <a:pt x="15704" y="5743"/>
                  <a:pt x="15704" y="5766"/>
                </a:cubicBezTo>
                <a:cubicBezTo>
                  <a:pt x="15704" y="5790"/>
                  <a:pt x="15766" y="5754"/>
                  <a:pt x="15839" y="5689"/>
                </a:cubicBezTo>
                <a:cubicBezTo>
                  <a:pt x="15955" y="5585"/>
                  <a:pt x="16034" y="5414"/>
                  <a:pt x="15927" y="5497"/>
                </a:cubicBezTo>
                <a:cubicBezTo>
                  <a:pt x="15870" y="5542"/>
                  <a:pt x="15795" y="5341"/>
                  <a:pt x="15795" y="5148"/>
                </a:cubicBezTo>
                <a:cubicBezTo>
                  <a:pt x="15795" y="5050"/>
                  <a:pt x="15833" y="4943"/>
                  <a:pt x="15900" y="4863"/>
                </a:cubicBezTo>
                <a:cubicBezTo>
                  <a:pt x="15998" y="4747"/>
                  <a:pt x="16017" y="4740"/>
                  <a:pt x="16086" y="4812"/>
                </a:cubicBezTo>
                <a:cubicBezTo>
                  <a:pt x="16129" y="4857"/>
                  <a:pt x="16221" y="4925"/>
                  <a:pt x="16289" y="4961"/>
                </a:cubicBezTo>
                <a:cubicBezTo>
                  <a:pt x="16404" y="5023"/>
                  <a:pt x="16409" y="5017"/>
                  <a:pt x="16364" y="4910"/>
                </a:cubicBezTo>
                <a:cubicBezTo>
                  <a:pt x="16336" y="4848"/>
                  <a:pt x="16283" y="4784"/>
                  <a:pt x="16242" y="4765"/>
                </a:cubicBezTo>
                <a:cubicBezTo>
                  <a:pt x="16072" y="4689"/>
                  <a:pt x="16048" y="4628"/>
                  <a:pt x="16147" y="4497"/>
                </a:cubicBezTo>
                <a:lnTo>
                  <a:pt x="16242" y="4373"/>
                </a:lnTo>
                <a:lnTo>
                  <a:pt x="16448" y="4565"/>
                </a:lnTo>
                <a:cubicBezTo>
                  <a:pt x="16622" y="4722"/>
                  <a:pt x="16671" y="4735"/>
                  <a:pt x="16712" y="4671"/>
                </a:cubicBezTo>
                <a:cubicBezTo>
                  <a:pt x="16771" y="4583"/>
                  <a:pt x="16715" y="4375"/>
                  <a:pt x="16610" y="4267"/>
                </a:cubicBezTo>
                <a:cubicBezTo>
                  <a:pt x="16574" y="4229"/>
                  <a:pt x="16537" y="4113"/>
                  <a:pt x="16522" y="4011"/>
                </a:cubicBezTo>
                <a:cubicBezTo>
                  <a:pt x="16507" y="3909"/>
                  <a:pt x="16464" y="3807"/>
                  <a:pt x="16428" y="3790"/>
                </a:cubicBezTo>
                <a:cubicBezTo>
                  <a:pt x="16348" y="3751"/>
                  <a:pt x="16350" y="3772"/>
                  <a:pt x="16428" y="4007"/>
                </a:cubicBezTo>
                <a:cubicBezTo>
                  <a:pt x="16482" y="4168"/>
                  <a:pt x="16482" y="4199"/>
                  <a:pt x="16428" y="4254"/>
                </a:cubicBezTo>
                <a:cubicBezTo>
                  <a:pt x="16365" y="4321"/>
                  <a:pt x="16318" y="4227"/>
                  <a:pt x="16252" y="3896"/>
                </a:cubicBezTo>
                <a:cubicBezTo>
                  <a:pt x="16238" y="3824"/>
                  <a:pt x="16182" y="3755"/>
                  <a:pt x="16134" y="3739"/>
                </a:cubicBezTo>
                <a:cubicBezTo>
                  <a:pt x="16085" y="3723"/>
                  <a:pt x="16058" y="3681"/>
                  <a:pt x="16073" y="3649"/>
                </a:cubicBezTo>
                <a:cubicBezTo>
                  <a:pt x="16091" y="3612"/>
                  <a:pt x="16060" y="3590"/>
                  <a:pt x="15981" y="3590"/>
                </a:cubicBezTo>
                <a:cubicBezTo>
                  <a:pt x="15911" y="3590"/>
                  <a:pt x="15837" y="3576"/>
                  <a:pt x="15822" y="3556"/>
                </a:cubicBezTo>
                <a:cubicBezTo>
                  <a:pt x="15773" y="3495"/>
                  <a:pt x="15886" y="3373"/>
                  <a:pt x="15988" y="3373"/>
                </a:cubicBezTo>
                <a:cubicBezTo>
                  <a:pt x="16132" y="3373"/>
                  <a:pt x="16203" y="3260"/>
                  <a:pt x="16113" y="3177"/>
                </a:cubicBezTo>
                <a:cubicBezTo>
                  <a:pt x="16048" y="3117"/>
                  <a:pt x="16052" y="3099"/>
                  <a:pt x="16140" y="3040"/>
                </a:cubicBezTo>
                <a:cubicBezTo>
                  <a:pt x="16193" y="3004"/>
                  <a:pt x="16224" y="2960"/>
                  <a:pt x="16211" y="2934"/>
                </a:cubicBezTo>
                <a:cubicBezTo>
                  <a:pt x="16199" y="2909"/>
                  <a:pt x="16218" y="2854"/>
                  <a:pt x="16255" y="2815"/>
                </a:cubicBezTo>
                <a:cubicBezTo>
                  <a:pt x="16311" y="2757"/>
                  <a:pt x="16338" y="2764"/>
                  <a:pt x="16411" y="2862"/>
                </a:cubicBezTo>
                <a:cubicBezTo>
                  <a:pt x="16528" y="3020"/>
                  <a:pt x="16545" y="3015"/>
                  <a:pt x="16492" y="2823"/>
                </a:cubicBezTo>
                <a:cubicBezTo>
                  <a:pt x="16436" y="2619"/>
                  <a:pt x="16337" y="2568"/>
                  <a:pt x="16205" y="2678"/>
                </a:cubicBezTo>
                <a:cubicBezTo>
                  <a:pt x="16148" y="2725"/>
                  <a:pt x="16097" y="2745"/>
                  <a:pt x="16096" y="2721"/>
                </a:cubicBezTo>
                <a:cubicBezTo>
                  <a:pt x="16095" y="2698"/>
                  <a:pt x="16067" y="2761"/>
                  <a:pt x="16032" y="2862"/>
                </a:cubicBezTo>
                <a:cubicBezTo>
                  <a:pt x="15958" y="3076"/>
                  <a:pt x="15895" y="3055"/>
                  <a:pt x="15866" y="2806"/>
                </a:cubicBezTo>
                <a:cubicBezTo>
                  <a:pt x="15850" y="2667"/>
                  <a:pt x="15874" y="2597"/>
                  <a:pt x="15964" y="2487"/>
                </a:cubicBezTo>
                <a:cubicBezTo>
                  <a:pt x="16102" y="2316"/>
                  <a:pt x="16182" y="2132"/>
                  <a:pt x="16178" y="2001"/>
                </a:cubicBezTo>
                <a:cubicBezTo>
                  <a:pt x="16176" y="1948"/>
                  <a:pt x="16191" y="1854"/>
                  <a:pt x="16211" y="1793"/>
                </a:cubicBezTo>
                <a:cubicBezTo>
                  <a:pt x="16247" y="1684"/>
                  <a:pt x="16251" y="1686"/>
                  <a:pt x="16127" y="1788"/>
                </a:cubicBezTo>
                <a:cubicBezTo>
                  <a:pt x="16024" y="1873"/>
                  <a:pt x="15940" y="1885"/>
                  <a:pt x="15657" y="1865"/>
                </a:cubicBezTo>
                <a:cubicBezTo>
                  <a:pt x="15468" y="1851"/>
                  <a:pt x="15322" y="1861"/>
                  <a:pt x="15332" y="1882"/>
                </a:cubicBezTo>
                <a:cubicBezTo>
                  <a:pt x="15343" y="1903"/>
                  <a:pt x="15315" y="1959"/>
                  <a:pt x="15271" y="2010"/>
                </a:cubicBezTo>
                <a:cubicBezTo>
                  <a:pt x="15208" y="2081"/>
                  <a:pt x="15163" y="2090"/>
                  <a:pt x="15075" y="2048"/>
                </a:cubicBezTo>
                <a:lnTo>
                  <a:pt x="14963" y="1993"/>
                </a:lnTo>
                <a:lnTo>
                  <a:pt x="15031" y="1742"/>
                </a:lnTo>
                <a:cubicBezTo>
                  <a:pt x="15078" y="1570"/>
                  <a:pt x="15086" y="1464"/>
                  <a:pt x="15055" y="1418"/>
                </a:cubicBezTo>
                <a:cubicBezTo>
                  <a:pt x="14986" y="1312"/>
                  <a:pt x="14944" y="761"/>
                  <a:pt x="14994" y="596"/>
                </a:cubicBezTo>
                <a:cubicBezTo>
                  <a:pt x="15025" y="496"/>
                  <a:pt x="15031" y="465"/>
                  <a:pt x="14994" y="460"/>
                </a:cubicBezTo>
                <a:cubicBezTo>
                  <a:pt x="14982" y="458"/>
                  <a:pt x="14964" y="457"/>
                  <a:pt x="14943" y="460"/>
                </a:cubicBezTo>
                <a:close/>
                <a:moveTo>
                  <a:pt x="16211" y="609"/>
                </a:moveTo>
                <a:cubicBezTo>
                  <a:pt x="16097" y="609"/>
                  <a:pt x="16094" y="717"/>
                  <a:pt x="16205" y="856"/>
                </a:cubicBezTo>
                <a:cubicBezTo>
                  <a:pt x="16297" y="972"/>
                  <a:pt x="16495" y="1050"/>
                  <a:pt x="16495" y="971"/>
                </a:cubicBezTo>
                <a:cubicBezTo>
                  <a:pt x="16495" y="959"/>
                  <a:pt x="16506" y="908"/>
                  <a:pt x="16522" y="856"/>
                </a:cubicBezTo>
                <a:cubicBezTo>
                  <a:pt x="16545" y="781"/>
                  <a:pt x="16536" y="766"/>
                  <a:pt x="16462" y="796"/>
                </a:cubicBezTo>
                <a:cubicBezTo>
                  <a:pt x="16395" y="822"/>
                  <a:pt x="16355" y="802"/>
                  <a:pt x="16320" y="720"/>
                </a:cubicBezTo>
                <a:cubicBezTo>
                  <a:pt x="16293" y="658"/>
                  <a:pt x="16245" y="609"/>
                  <a:pt x="16211" y="609"/>
                </a:cubicBezTo>
                <a:close/>
                <a:moveTo>
                  <a:pt x="13658" y="681"/>
                </a:moveTo>
                <a:cubicBezTo>
                  <a:pt x="13651" y="684"/>
                  <a:pt x="13643" y="694"/>
                  <a:pt x="13631" y="707"/>
                </a:cubicBezTo>
                <a:cubicBezTo>
                  <a:pt x="13598" y="741"/>
                  <a:pt x="13545" y="745"/>
                  <a:pt x="13513" y="720"/>
                </a:cubicBezTo>
                <a:cubicBezTo>
                  <a:pt x="13476" y="691"/>
                  <a:pt x="13419" y="726"/>
                  <a:pt x="13350" y="813"/>
                </a:cubicBezTo>
                <a:cubicBezTo>
                  <a:pt x="13270" y="914"/>
                  <a:pt x="13203" y="946"/>
                  <a:pt x="13107" y="928"/>
                </a:cubicBezTo>
                <a:cubicBezTo>
                  <a:pt x="12993" y="907"/>
                  <a:pt x="12985" y="917"/>
                  <a:pt x="13009" y="1018"/>
                </a:cubicBezTo>
                <a:cubicBezTo>
                  <a:pt x="13024" y="1081"/>
                  <a:pt x="13073" y="1183"/>
                  <a:pt x="13121" y="1248"/>
                </a:cubicBezTo>
                <a:cubicBezTo>
                  <a:pt x="13206" y="1365"/>
                  <a:pt x="13205" y="1366"/>
                  <a:pt x="13043" y="1486"/>
                </a:cubicBezTo>
                <a:cubicBezTo>
                  <a:pt x="12861" y="1621"/>
                  <a:pt x="12871" y="1663"/>
                  <a:pt x="13080" y="1686"/>
                </a:cubicBezTo>
                <a:cubicBezTo>
                  <a:pt x="13182" y="1697"/>
                  <a:pt x="13219" y="1725"/>
                  <a:pt x="13215" y="1788"/>
                </a:cubicBezTo>
                <a:cubicBezTo>
                  <a:pt x="13207" y="1902"/>
                  <a:pt x="13237" y="1900"/>
                  <a:pt x="13405" y="1771"/>
                </a:cubicBezTo>
                <a:cubicBezTo>
                  <a:pt x="13511" y="1691"/>
                  <a:pt x="13553" y="1680"/>
                  <a:pt x="13594" y="1729"/>
                </a:cubicBezTo>
                <a:cubicBezTo>
                  <a:pt x="13637" y="1780"/>
                  <a:pt x="13650" y="1761"/>
                  <a:pt x="13631" y="1631"/>
                </a:cubicBezTo>
                <a:cubicBezTo>
                  <a:pt x="13617" y="1534"/>
                  <a:pt x="13625" y="1432"/>
                  <a:pt x="13658" y="1384"/>
                </a:cubicBezTo>
                <a:cubicBezTo>
                  <a:pt x="13689" y="1339"/>
                  <a:pt x="13738" y="1223"/>
                  <a:pt x="13763" y="1128"/>
                </a:cubicBezTo>
                <a:cubicBezTo>
                  <a:pt x="13803" y="981"/>
                  <a:pt x="13799" y="953"/>
                  <a:pt x="13736" y="958"/>
                </a:cubicBezTo>
                <a:cubicBezTo>
                  <a:pt x="13681" y="964"/>
                  <a:pt x="13665" y="924"/>
                  <a:pt x="13675" y="801"/>
                </a:cubicBezTo>
                <a:cubicBezTo>
                  <a:pt x="13684" y="703"/>
                  <a:pt x="13680" y="671"/>
                  <a:pt x="13658" y="681"/>
                </a:cubicBezTo>
                <a:close/>
                <a:moveTo>
                  <a:pt x="15981" y="890"/>
                </a:moveTo>
                <a:cubicBezTo>
                  <a:pt x="15978" y="893"/>
                  <a:pt x="15991" y="916"/>
                  <a:pt x="16019" y="975"/>
                </a:cubicBezTo>
                <a:cubicBezTo>
                  <a:pt x="16051" y="1042"/>
                  <a:pt x="16084" y="1088"/>
                  <a:pt x="16096" y="1073"/>
                </a:cubicBezTo>
                <a:cubicBezTo>
                  <a:pt x="16108" y="1059"/>
                  <a:pt x="16083" y="1006"/>
                  <a:pt x="16039" y="954"/>
                </a:cubicBezTo>
                <a:cubicBezTo>
                  <a:pt x="16001" y="908"/>
                  <a:pt x="15984" y="886"/>
                  <a:pt x="15981" y="890"/>
                </a:cubicBezTo>
                <a:close/>
                <a:moveTo>
                  <a:pt x="16651" y="1290"/>
                </a:moveTo>
                <a:cubicBezTo>
                  <a:pt x="16633" y="1283"/>
                  <a:pt x="16624" y="1312"/>
                  <a:pt x="16624" y="1388"/>
                </a:cubicBezTo>
                <a:cubicBezTo>
                  <a:pt x="16624" y="1465"/>
                  <a:pt x="16643" y="1548"/>
                  <a:pt x="16661" y="1571"/>
                </a:cubicBezTo>
                <a:cubicBezTo>
                  <a:pt x="16679" y="1594"/>
                  <a:pt x="16700" y="1557"/>
                  <a:pt x="16708" y="1490"/>
                </a:cubicBezTo>
                <a:cubicBezTo>
                  <a:pt x="16716" y="1422"/>
                  <a:pt x="16697" y="1340"/>
                  <a:pt x="16671" y="1307"/>
                </a:cubicBezTo>
                <a:cubicBezTo>
                  <a:pt x="16662" y="1297"/>
                  <a:pt x="16657" y="1292"/>
                  <a:pt x="16651" y="1290"/>
                </a:cubicBezTo>
                <a:close/>
                <a:moveTo>
                  <a:pt x="17703" y="1295"/>
                </a:moveTo>
                <a:cubicBezTo>
                  <a:pt x="17661" y="1281"/>
                  <a:pt x="17601" y="1293"/>
                  <a:pt x="17554" y="1346"/>
                </a:cubicBezTo>
                <a:cubicBezTo>
                  <a:pt x="17511" y="1396"/>
                  <a:pt x="17463" y="1418"/>
                  <a:pt x="17446" y="1397"/>
                </a:cubicBezTo>
                <a:cubicBezTo>
                  <a:pt x="17430" y="1377"/>
                  <a:pt x="17419" y="1402"/>
                  <a:pt x="17419" y="1448"/>
                </a:cubicBezTo>
                <a:cubicBezTo>
                  <a:pt x="17419" y="1573"/>
                  <a:pt x="17744" y="1545"/>
                  <a:pt x="17764" y="1418"/>
                </a:cubicBezTo>
                <a:cubicBezTo>
                  <a:pt x="17774" y="1352"/>
                  <a:pt x="17746" y="1310"/>
                  <a:pt x="17703" y="1295"/>
                </a:cubicBezTo>
                <a:close/>
                <a:moveTo>
                  <a:pt x="16949" y="1622"/>
                </a:moveTo>
                <a:cubicBezTo>
                  <a:pt x="16951" y="1634"/>
                  <a:pt x="16964" y="1665"/>
                  <a:pt x="16996" y="1725"/>
                </a:cubicBezTo>
                <a:cubicBezTo>
                  <a:pt x="17039" y="1808"/>
                  <a:pt x="17091" y="1874"/>
                  <a:pt x="17111" y="1874"/>
                </a:cubicBezTo>
                <a:cubicBezTo>
                  <a:pt x="17175" y="1874"/>
                  <a:pt x="17204" y="1767"/>
                  <a:pt x="17162" y="1674"/>
                </a:cubicBezTo>
                <a:cubicBezTo>
                  <a:pt x="17134" y="1609"/>
                  <a:pt x="17114" y="1606"/>
                  <a:pt x="17091" y="1652"/>
                </a:cubicBezTo>
                <a:cubicBezTo>
                  <a:pt x="17067" y="1701"/>
                  <a:pt x="17039" y="1702"/>
                  <a:pt x="16986" y="1648"/>
                </a:cubicBezTo>
                <a:cubicBezTo>
                  <a:pt x="16958" y="1619"/>
                  <a:pt x="16948" y="1610"/>
                  <a:pt x="16949" y="1622"/>
                </a:cubicBezTo>
                <a:close/>
                <a:moveTo>
                  <a:pt x="18558" y="2061"/>
                </a:moveTo>
                <a:cubicBezTo>
                  <a:pt x="18540" y="2067"/>
                  <a:pt x="18520" y="2085"/>
                  <a:pt x="18497" y="2125"/>
                </a:cubicBezTo>
                <a:cubicBezTo>
                  <a:pt x="18446" y="2212"/>
                  <a:pt x="18426" y="2221"/>
                  <a:pt x="18369" y="2163"/>
                </a:cubicBezTo>
                <a:cubicBezTo>
                  <a:pt x="18313" y="2104"/>
                  <a:pt x="18291" y="2110"/>
                  <a:pt x="18250" y="2206"/>
                </a:cubicBezTo>
                <a:cubicBezTo>
                  <a:pt x="18212" y="2295"/>
                  <a:pt x="18217" y="2319"/>
                  <a:pt x="18261" y="2308"/>
                </a:cubicBezTo>
                <a:cubicBezTo>
                  <a:pt x="18296" y="2299"/>
                  <a:pt x="18320" y="2352"/>
                  <a:pt x="18321" y="2449"/>
                </a:cubicBezTo>
                <a:cubicBezTo>
                  <a:pt x="18322" y="2534"/>
                  <a:pt x="18351" y="2629"/>
                  <a:pt x="18386" y="2657"/>
                </a:cubicBezTo>
                <a:cubicBezTo>
                  <a:pt x="18469" y="2723"/>
                  <a:pt x="18502" y="2721"/>
                  <a:pt x="18535" y="2653"/>
                </a:cubicBezTo>
                <a:cubicBezTo>
                  <a:pt x="18551" y="2622"/>
                  <a:pt x="18584" y="2609"/>
                  <a:pt x="18606" y="2627"/>
                </a:cubicBezTo>
                <a:cubicBezTo>
                  <a:pt x="18677" y="2682"/>
                  <a:pt x="18650" y="2586"/>
                  <a:pt x="18575" y="2517"/>
                </a:cubicBezTo>
                <a:cubicBezTo>
                  <a:pt x="18509" y="2456"/>
                  <a:pt x="18513" y="2438"/>
                  <a:pt x="18585" y="2299"/>
                </a:cubicBezTo>
                <a:cubicBezTo>
                  <a:pt x="18643" y="2186"/>
                  <a:pt x="18646" y="2134"/>
                  <a:pt x="18609" y="2087"/>
                </a:cubicBezTo>
                <a:cubicBezTo>
                  <a:pt x="18590" y="2063"/>
                  <a:pt x="18575" y="2054"/>
                  <a:pt x="18558" y="2061"/>
                </a:cubicBezTo>
                <a:close/>
                <a:moveTo>
                  <a:pt x="17503" y="2167"/>
                </a:moveTo>
                <a:cubicBezTo>
                  <a:pt x="17457" y="2169"/>
                  <a:pt x="17419" y="2217"/>
                  <a:pt x="17419" y="2291"/>
                </a:cubicBezTo>
                <a:cubicBezTo>
                  <a:pt x="17419" y="2392"/>
                  <a:pt x="17481" y="2400"/>
                  <a:pt x="17547" y="2299"/>
                </a:cubicBezTo>
                <a:cubicBezTo>
                  <a:pt x="17583" y="2246"/>
                  <a:pt x="17581" y="2210"/>
                  <a:pt x="17550" y="2185"/>
                </a:cubicBezTo>
                <a:cubicBezTo>
                  <a:pt x="17534" y="2173"/>
                  <a:pt x="17519" y="2167"/>
                  <a:pt x="17503" y="2167"/>
                </a:cubicBezTo>
                <a:close/>
                <a:moveTo>
                  <a:pt x="16735" y="2210"/>
                </a:moveTo>
                <a:cubicBezTo>
                  <a:pt x="16711" y="2209"/>
                  <a:pt x="16731" y="2249"/>
                  <a:pt x="16793" y="2359"/>
                </a:cubicBezTo>
                <a:cubicBezTo>
                  <a:pt x="16875" y="2504"/>
                  <a:pt x="16880" y="2543"/>
                  <a:pt x="16827" y="2598"/>
                </a:cubicBezTo>
                <a:cubicBezTo>
                  <a:pt x="16776" y="2651"/>
                  <a:pt x="16748" y="2627"/>
                  <a:pt x="16685" y="2478"/>
                </a:cubicBezTo>
                <a:cubicBezTo>
                  <a:pt x="16624" y="2334"/>
                  <a:pt x="16603" y="2311"/>
                  <a:pt x="16590" y="2389"/>
                </a:cubicBezTo>
                <a:cubicBezTo>
                  <a:pt x="16562" y="2552"/>
                  <a:pt x="16608" y="2631"/>
                  <a:pt x="16806" y="2755"/>
                </a:cubicBezTo>
                <a:cubicBezTo>
                  <a:pt x="16947" y="2842"/>
                  <a:pt x="17007" y="2851"/>
                  <a:pt x="17050" y="2806"/>
                </a:cubicBezTo>
                <a:cubicBezTo>
                  <a:pt x="17112" y="2742"/>
                  <a:pt x="17068" y="2624"/>
                  <a:pt x="16945" y="2525"/>
                </a:cubicBezTo>
                <a:cubicBezTo>
                  <a:pt x="16915" y="2501"/>
                  <a:pt x="16891" y="2431"/>
                  <a:pt x="16891" y="2372"/>
                </a:cubicBezTo>
                <a:cubicBezTo>
                  <a:pt x="16891" y="2313"/>
                  <a:pt x="16881" y="2265"/>
                  <a:pt x="16871" y="2265"/>
                </a:cubicBezTo>
                <a:cubicBezTo>
                  <a:pt x="16861" y="2265"/>
                  <a:pt x="16819" y="2248"/>
                  <a:pt x="16776" y="2227"/>
                </a:cubicBezTo>
                <a:cubicBezTo>
                  <a:pt x="16759" y="2219"/>
                  <a:pt x="16743" y="2211"/>
                  <a:pt x="16735" y="2210"/>
                </a:cubicBezTo>
                <a:close/>
                <a:moveTo>
                  <a:pt x="12799" y="2308"/>
                </a:moveTo>
                <a:lnTo>
                  <a:pt x="12735" y="2427"/>
                </a:lnTo>
                <a:cubicBezTo>
                  <a:pt x="12699" y="2491"/>
                  <a:pt x="12679" y="2568"/>
                  <a:pt x="12694" y="2598"/>
                </a:cubicBezTo>
                <a:cubicBezTo>
                  <a:pt x="12764" y="2741"/>
                  <a:pt x="12875" y="2600"/>
                  <a:pt x="12830" y="2423"/>
                </a:cubicBezTo>
                <a:lnTo>
                  <a:pt x="12799" y="2308"/>
                </a:lnTo>
                <a:close/>
                <a:moveTo>
                  <a:pt x="18808" y="2678"/>
                </a:moveTo>
                <a:cubicBezTo>
                  <a:pt x="18793" y="2677"/>
                  <a:pt x="18774" y="2683"/>
                  <a:pt x="18751" y="2708"/>
                </a:cubicBezTo>
                <a:cubicBezTo>
                  <a:pt x="18716" y="2744"/>
                  <a:pt x="18690" y="2787"/>
                  <a:pt x="18690" y="2802"/>
                </a:cubicBezTo>
                <a:cubicBezTo>
                  <a:pt x="18690" y="2818"/>
                  <a:pt x="18718" y="2802"/>
                  <a:pt x="18751" y="2768"/>
                </a:cubicBezTo>
                <a:cubicBezTo>
                  <a:pt x="18783" y="2734"/>
                  <a:pt x="18826" y="2725"/>
                  <a:pt x="18846" y="2747"/>
                </a:cubicBezTo>
                <a:cubicBezTo>
                  <a:pt x="18866" y="2770"/>
                  <a:pt x="18864" y="2756"/>
                  <a:pt x="18846" y="2717"/>
                </a:cubicBezTo>
                <a:cubicBezTo>
                  <a:pt x="18834" y="2689"/>
                  <a:pt x="18822" y="2679"/>
                  <a:pt x="18808" y="2678"/>
                </a:cubicBezTo>
                <a:close/>
                <a:moveTo>
                  <a:pt x="17977" y="2785"/>
                </a:moveTo>
                <a:cubicBezTo>
                  <a:pt x="17971" y="2774"/>
                  <a:pt x="17956" y="2809"/>
                  <a:pt x="17933" y="2874"/>
                </a:cubicBezTo>
                <a:cubicBezTo>
                  <a:pt x="17861" y="3074"/>
                  <a:pt x="17867" y="3107"/>
                  <a:pt x="17963" y="3275"/>
                </a:cubicBezTo>
                <a:cubicBezTo>
                  <a:pt x="18068" y="3459"/>
                  <a:pt x="18097" y="3470"/>
                  <a:pt x="18024" y="3300"/>
                </a:cubicBezTo>
                <a:cubicBezTo>
                  <a:pt x="17995" y="3232"/>
                  <a:pt x="17977" y="3077"/>
                  <a:pt x="17980" y="2955"/>
                </a:cubicBezTo>
                <a:cubicBezTo>
                  <a:pt x="17983" y="2852"/>
                  <a:pt x="17983" y="2796"/>
                  <a:pt x="17977" y="2785"/>
                </a:cubicBezTo>
                <a:close/>
                <a:moveTo>
                  <a:pt x="18132" y="2836"/>
                </a:moveTo>
                <a:cubicBezTo>
                  <a:pt x="18125" y="2844"/>
                  <a:pt x="18123" y="2884"/>
                  <a:pt x="18122" y="2955"/>
                </a:cubicBezTo>
                <a:cubicBezTo>
                  <a:pt x="18121" y="3074"/>
                  <a:pt x="18137" y="3102"/>
                  <a:pt x="18173" y="3057"/>
                </a:cubicBezTo>
                <a:cubicBezTo>
                  <a:pt x="18207" y="3013"/>
                  <a:pt x="18206" y="2960"/>
                  <a:pt x="18173" y="2887"/>
                </a:cubicBezTo>
                <a:cubicBezTo>
                  <a:pt x="18152" y="2842"/>
                  <a:pt x="18139" y="2827"/>
                  <a:pt x="18132" y="2836"/>
                </a:cubicBezTo>
                <a:close/>
                <a:moveTo>
                  <a:pt x="17645" y="2904"/>
                </a:moveTo>
                <a:cubicBezTo>
                  <a:pt x="17635" y="2908"/>
                  <a:pt x="17623" y="2921"/>
                  <a:pt x="17611" y="2934"/>
                </a:cubicBezTo>
                <a:cubicBezTo>
                  <a:pt x="17577" y="2970"/>
                  <a:pt x="17550" y="2976"/>
                  <a:pt x="17550" y="2951"/>
                </a:cubicBezTo>
                <a:cubicBezTo>
                  <a:pt x="17550" y="2926"/>
                  <a:pt x="17528" y="2933"/>
                  <a:pt x="17500" y="2968"/>
                </a:cubicBezTo>
                <a:cubicBezTo>
                  <a:pt x="17462" y="3016"/>
                  <a:pt x="17465" y="3064"/>
                  <a:pt x="17517" y="3164"/>
                </a:cubicBezTo>
                <a:cubicBezTo>
                  <a:pt x="17565" y="3256"/>
                  <a:pt x="17571" y="3317"/>
                  <a:pt x="17540" y="3356"/>
                </a:cubicBezTo>
                <a:cubicBezTo>
                  <a:pt x="17509" y="3395"/>
                  <a:pt x="17514" y="3450"/>
                  <a:pt x="17547" y="3530"/>
                </a:cubicBezTo>
                <a:cubicBezTo>
                  <a:pt x="17595" y="3641"/>
                  <a:pt x="17618" y="3656"/>
                  <a:pt x="17770" y="3671"/>
                </a:cubicBezTo>
                <a:cubicBezTo>
                  <a:pt x="17817" y="3675"/>
                  <a:pt x="17830" y="3729"/>
                  <a:pt x="17821" y="3850"/>
                </a:cubicBezTo>
                <a:cubicBezTo>
                  <a:pt x="17809" y="4001"/>
                  <a:pt x="17822" y="4016"/>
                  <a:pt x="17922" y="4016"/>
                </a:cubicBezTo>
                <a:cubicBezTo>
                  <a:pt x="17984" y="4016"/>
                  <a:pt x="18044" y="3996"/>
                  <a:pt x="18058" y="3969"/>
                </a:cubicBezTo>
                <a:cubicBezTo>
                  <a:pt x="18071" y="3941"/>
                  <a:pt x="18056" y="3927"/>
                  <a:pt x="18024" y="3935"/>
                </a:cubicBezTo>
                <a:cubicBezTo>
                  <a:pt x="17993" y="3944"/>
                  <a:pt x="17965" y="3891"/>
                  <a:pt x="17956" y="3820"/>
                </a:cubicBezTo>
                <a:cubicBezTo>
                  <a:pt x="17948" y="3750"/>
                  <a:pt x="17891" y="3606"/>
                  <a:pt x="17831" y="3496"/>
                </a:cubicBezTo>
                <a:cubicBezTo>
                  <a:pt x="17767" y="3377"/>
                  <a:pt x="17740" y="3275"/>
                  <a:pt x="17764" y="3245"/>
                </a:cubicBezTo>
                <a:cubicBezTo>
                  <a:pt x="17787" y="3215"/>
                  <a:pt x="17775" y="3130"/>
                  <a:pt x="17736" y="3032"/>
                </a:cubicBezTo>
                <a:cubicBezTo>
                  <a:pt x="17697" y="2933"/>
                  <a:pt x="17676" y="2894"/>
                  <a:pt x="17645" y="2904"/>
                </a:cubicBezTo>
                <a:close/>
                <a:moveTo>
                  <a:pt x="16668" y="2994"/>
                </a:moveTo>
                <a:cubicBezTo>
                  <a:pt x="16653" y="2993"/>
                  <a:pt x="16633" y="2994"/>
                  <a:pt x="16617" y="3002"/>
                </a:cubicBezTo>
                <a:cubicBezTo>
                  <a:pt x="16582" y="3020"/>
                  <a:pt x="16597" y="3034"/>
                  <a:pt x="16648" y="3036"/>
                </a:cubicBezTo>
                <a:cubicBezTo>
                  <a:pt x="16694" y="3039"/>
                  <a:pt x="16716" y="3020"/>
                  <a:pt x="16702" y="3002"/>
                </a:cubicBezTo>
                <a:cubicBezTo>
                  <a:pt x="16695" y="2993"/>
                  <a:pt x="16684" y="2995"/>
                  <a:pt x="16668" y="2994"/>
                </a:cubicBezTo>
                <a:close/>
                <a:moveTo>
                  <a:pt x="18761" y="3121"/>
                </a:moveTo>
                <a:cubicBezTo>
                  <a:pt x="18716" y="3133"/>
                  <a:pt x="18649" y="3210"/>
                  <a:pt x="18649" y="3266"/>
                </a:cubicBezTo>
                <a:cubicBezTo>
                  <a:pt x="18649" y="3293"/>
                  <a:pt x="18688" y="3282"/>
                  <a:pt x="18734" y="3245"/>
                </a:cubicBezTo>
                <a:cubicBezTo>
                  <a:pt x="18781" y="3208"/>
                  <a:pt x="18807" y="3160"/>
                  <a:pt x="18795" y="3134"/>
                </a:cubicBezTo>
                <a:cubicBezTo>
                  <a:pt x="18788" y="3121"/>
                  <a:pt x="18776" y="3117"/>
                  <a:pt x="18761" y="3121"/>
                </a:cubicBezTo>
                <a:close/>
                <a:moveTo>
                  <a:pt x="18376" y="3266"/>
                </a:moveTo>
                <a:cubicBezTo>
                  <a:pt x="18369" y="3261"/>
                  <a:pt x="18358" y="3273"/>
                  <a:pt x="18332" y="3300"/>
                </a:cubicBezTo>
                <a:cubicBezTo>
                  <a:pt x="18297" y="3337"/>
                  <a:pt x="18256" y="3354"/>
                  <a:pt x="18240" y="3334"/>
                </a:cubicBezTo>
                <a:cubicBezTo>
                  <a:pt x="18224" y="3314"/>
                  <a:pt x="18210" y="3320"/>
                  <a:pt x="18210" y="3351"/>
                </a:cubicBezTo>
                <a:cubicBezTo>
                  <a:pt x="18210" y="3381"/>
                  <a:pt x="18224" y="3420"/>
                  <a:pt x="18240" y="3441"/>
                </a:cubicBezTo>
                <a:cubicBezTo>
                  <a:pt x="18290" y="3503"/>
                  <a:pt x="18359" y="3451"/>
                  <a:pt x="18376" y="3339"/>
                </a:cubicBezTo>
                <a:cubicBezTo>
                  <a:pt x="18383" y="3296"/>
                  <a:pt x="18383" y="3272"/>
                  <a:pt x="18376" y="3266"/>
                </a:cubicBezTo>
                <a:close/>
                <a:moveTo>
                  <a:pt x="10608" y="3428"/>
                </a:moveTo>
                <a:cubicBezTo>
                  <a:pt x="10583" y="3428"/>
                  <a:pt x="10573" y="3448"/>
                  <a:pt x="10588" y="3479"/>
                </a:cubicBezTo>
                <a:cubicBezTo>
                  <a:pt x="10603" y="3509"/>
                  <a:pt x="10625" y="3534"/>
                  <a:pt x="10635" y="3534"/>
                </a:cubicBezTo>
                <a:cubicBezTo>
                  <a:pt x="10646" y="3534"/>
                  <a:pt x="10655" y="3509"/>
                  <a:pt x="10655" y="3479"/>
                </a:cubicBezTo>
                <a:cubicBezTo>
                  <a:pt x="10655" y="3448"/>
                  <a:pt x="10634" y="3428"/>
                  <a:pt x="10608" y="3428"/>
                </a:cubicBezTo>
                <a:close/>
                <a:moveTo>
                  <a:pt x="17256" y="3777"/>
                </a:moveTo>
                <a:cubicBezTo>
                  <a:pt x="17145" y="3746"/>
                  <a:pt x="17055" y="3996"/>
                  <a:pt x="17162" y="4131"/>
                </a:cubicBezTo>
                <a:cubicBezTo>
                  <a:pt x="17226" y="4211"/>
                  <a:pt x="17255" y="4221"/>
                  <a:pt x="17219" y="4148"/>
                </a:cubicBezTo>
                <a:cubicBezTo>
                  <a:pt x="17205" y="4118"/>
                  <a:pt x="17232" y="4046"/>
                  <a:pt x="17280" y="3986"/>
                </a:cubicBezTo>
                <a:cubicBezTo>
                  <a:pt x="17354" y="3893"/>
                  <a:pt x="17358" y="3867"/>
                  <a:pt x="17304" y="3811"/>
                </a:cubicBezTo>
                <a:cubicBezTo>
                  <a:pt x="17288" y="3793"/>
                  <a:pt x="17272" y="3781"/>
                  <a:pt x="17256" y="3777"/>
                </a:cubicBezTo>
                <a:close/>
                <a:moveTo>
                  <a:pt x="16857" y="4331"/>
                </a:moveTo>
                <a:cubicBezTo>
                  <a:pt x="16852" y="4337"/>
                  <a:pt x="16851" y="4354"/>
                  <a:pt x="16850" y="4386"/>
                </a:cubicBezTo>
                <a:cubicBezTo>
                  <a:pt x="16848" y="4444"/>
                  <a:pt x="16859" y="4481"/>
                  <a:pt x="16874" y="4463"/>
                </a:cubicBezTo>
                <a:cubicBezTo>
                  <a:pt x="16889" y="4445"/>
                  <a:pt x="16887" y="4391"/>
                  <a:pt x="16874" y="4352"/>
                </a:cubicBezTo>
                <a:cubicBezTo>
                  <a:pt x="16867" y="4329"/>
                  <a:pt x="16861" y="4325"/>
                  <a:pt x="16857" y="4331"/>
                </a:cubicBezTo>
                <a:close/>
                <a:moveTo>
                  <a:pt x="16502" y="5250"/>
                </a:moveTo>
                <a:cubicBezTo>
                  <a:pt x="16497" y="5253"/>
                  <a:pt x="16498" y="5270"/>
                  <a:pt x="16509" y="5302"/>
                </a:cubicBezTo>
                <a:cubicBezTo>
                  <a:pt x="16525" y="5348"/>
                  <a:pt x="16551" y="5432"/>
                  <a:pt x="16566" y="5485"/>
                </a:cubicBezTo>
                <a:cubicBezTo>
                  <a:pt x="16599" y="5601"/>
                  <a:pt x="16622" y="5604"/>
                  <a:pt x="16729" y="5502"/>
                </a:cubicBezTo>
                <a:cubicBezTo>
                  <a:pt x="16822" y="5412"/>
                  <a:pt x="16794" y="5304"/>
                  <a:pt x="16681" y="5327"/>
                </a:cubicBezTo>
                <a:cubicBezTo>
                  <a:pt x="16639" y="5336"/>
                  <a:pt x="16577" y="5319"/>
                  <a:pt x="16543" y="5285"/>
                </a:cubicBezTo>
                <a:cubicBezTo>
                  <a:pt x="16518" y="5260"/>
                  <a:pt x="16507" y="5247"/>
                  <a:pt x="16502" y="5250"/>
                </a:cubicBezTo>
                <a:close/>
                <a:moveTo>
                  <a:pt x="18690" y="5442"/>
                </a:moveTo>
                <a:cubicBezTo>
                  <a:pt x="18674" y="5430"/>
                  <a:pt x="18614" y="5450"/>
                  <a:pt x="18555" y="5489"/>
                </a:cubicBezTo>
                <a:cubicBezTo>
                  <a:pt x="18495" y="5528"/>
                  <a:pt x="18421" y="5551"/>
                  <a:pt x="18392" y="5540"/>
                </a:cubicBezTo>
                <a:cubicBezTo>
                  <a:pt x="18364" y="5528"/>
                  <a:pt x="18307" y="5539"/>
                  <a:pt x="18261" y="5570"/>
                </a:cubicBezTo>
                <a:cubicBezTo>
                  <a:pt x="18202" y="5610"/>
                  <a:pt x="18160" y="5608"/>
                  <a:pt x="18122" y="5561"/>
                </a:cubicBezTo>
                <a:cubicBezTo>
                  <a:pt x="18080" y="5509"/>
                  <a:pt x="18074" y="5511"/>
                  <a:pt x="18085" y="5570"/>
                </a:cubicBezTo>
                <a:cubicBezTo>
                  <a:pt x="18103" y="5663"/>
                  <a:pt x="17861" y="5850"/>
                  <a:pt x="17770" y="5813"/>
                </a:cubicBezTo>
                <a:cubicBezTo>
                  <a:pt x="17730" y="5796"/>
                  <a:pt x="17736" y="5818"/>
                  <a:pt x="17787" y="5868"/>
                </a:cubicBezTo>
                <a:cubicBezTo>
                  <a:pt x="17868" y="5947"/>
                  <a:pt x="17864" y="5952"/>
                  <a:pt x="17726" y="6038"/>
                </a:cubicBezTo>
                <a:cubicBezTo>
                  <a:pt x="17647" y="6088"/>
                  <a:pt x="17561" y="6114"/>
                  <a:pt x="17540" y="6098"/>
                </a:cubicBezTo>
                <a:cubicBezTo>
                  <a:pt x="17519" y="6081"/>
                  <a:pt x="17503" y="6103"/>
                  <a:pt x="17503" y="6145"/>
                </a:cubicBezTo>
                <a:cubicBezTo>
                  <a:pt x="17503" y="6247"/>
                  <a:pt x="17264" y="6530"/>
                  <a:pt x="17222" y="6477"/>
                </a:cubicBezTo>
                <a:cubicBezTo>
                  <a:pt x="17203" y="6454"/>
                  <a:pt x="17204" y="6501"/>
                  <a:pt x="17219" y="6579"/>
                </a:cubicBezTo>
                <a:cubicBezTo>
                  <a:pt x="17250" y="6732"/>
                  <a:pt x="17154" y="6888"/>
                  <a:pt x="17070" y="6822"/>
                </a:cubicBezTo>
                <a:cubicBezTo>
                  <a:pt x="17044" y="6802"/>
                  <a:pt x="17009" y="6823"/>
                  <a:pt x="16996" y="6869"/>
                </a:cubicBezTo>
                <a:cubicBezTo>
                  <a:pt x="16964" y="6972"/>
                  <a:pt x="17116" y="7168"/>
                  <a:pt x="17263" y="7214"/>
                </a:cubicBezTo>
                <a:cubicBezTo>
                  <a:pt x="17429" y="7267"/>
                  <a:pt x="17432" y="7324"/>
                  <a:pt x="17283" y="7435"/>
                </a:cubicBezTo>
                <a:cubicBezTo>
                  <a:pt x="17157" y="7528"/>
                  <a:pt x="17160" y="7539"/>
                  <a:pt x="17246" y="7580"/>
                </a:cubicBezTo>
                <a:cubicBezTo>
                  <a:pt x="17352" y="7629"/>
                  <a:pt x="17320" y="7733"/>
                  <a:pt x="17199" y="7733"/>
                </a:cubicBezTo>
                <a:cubicBezTo>
                  <a:pt x="17089" y="7733"/>
                  <a:pt x="17046" y="7839"/>
                  <a:pt x="17135" y="7882"/>
                </a:cubicBezTo>
                <a:cubicBezTo>
                  <a:pt x="17178" y="7903"/>
                  <a:pt x="17227" y="7872"/>
                  <a:pt x="17263" y="7810"/>
                </a:cubicBezTo>
                <a:cubicBezTo>
                  <a:pt x="17321" y="7712"/>
                  <a:pt x="17326" y="7712"/>
                  <a:pt x="17378" y="7869"/>
                </a:cubicBezTo>
                <a:cubicBezTo>
                  <a:pt x="17407" y="7960"/>
                  <a:pt x="17428" y="8077"/>
                  <a:pt x="17422" y="8121"/>
                </a:cubicBezTo>
                <a:cubicBezTo>
                  <a:pt x="17413" y="8186"/>
                  <a:pt x="17425" y="8184"/>
                  <a:pt x="17479" y="8129"/>
                </a:cubicBezTo>
                <a:cubicBezTo>
                  <a:pt x="17523" y="8082"/>
                  <a:pt x="17552" y="8081"/>
                  <a:pt x="17571" y="8121"/>
                </a:cubicBezTo>
                <a:cubicBezTo>
                  <a:pt x="17587" y="8153"/>
                  <a:pt x="17640" y="8172"/>
                  <a:pt x="17689" y="8172"/>
                </a:cubicBezTo>
                <a:cubicBezTo>
                  <a:pt x="17742" y="8172"/>
                  <a:pt x="17788" y="8221"/>
                  <a:pt x="17801" y="8287"/>
                </a:cubicBezTo>
                <a:cubicBezTo>
                  <a:pt x="17819" y="8372"/>
                  <a:pt x="17838" y="8384"/>
                  <a:pt x="17882" y="8338"/>
                </a:cubicBezTo>
                <a:cubicBezTo>
                  <a:pt x="17947" y="8271"/>
                  <a:pt x="18119" y="8357"/>
                  <a:pt x="18119" y="8457"/>
                </a:cubicBezTo>
                <a:cubicBezTo>
                  <a:pt x="18119" y="8488"/>
                  <a:pt x="18145" y="8494"/>
                  <a:pt x="18176" y="8470"/>
                </a:cubicBezTo>
                <a:cubicBezTo>
                  <a:pt x="18206" y="8446"/>
                  <a:pt x="18276" y="8435"/>
                  <a:pt x="18332" y="8444"/>
                </a:cubicBezTo>
                <a:cubicBezTo>
                  <a:pt x="18387" y="8453"/>
                  <a:pt x="18462" y="8431"/>
                  <a:pt x="18494" y="8397"/>
                </a:cubicBezTo>
                <a:cubicBezTo>
                  <a:pt x="18566" y="8322"/>
                  <a:pt x="18627" y="8414"/>
                  <a:pt x="18589" y="8538"/>
                </a:cubicBezTo>
                <a:cubicBezTo>
                  <a:pt x="18570" y="8601"/>
                  <a:pt x="18581" y="8606"/>
                  <a:pt x="18649" y="8563"/>
                </a:cubicBezTo>
                <a:cubicBezTo>
                  <a:pt x="18697" y="8533"/>
                  <a:pt x="18772" y="8486"/>
                  <a:pt x="18819" y="8457"/>
                </a:cubicBezTo>
                <a:cubicBezTo>
                  <a:pt x="18876" y="8421"/>
                  <a:pt x="18918" y="8419"/>
                  <a:pt x="18937" y="8457"/>
                </a:cubicBezTo>
                <a:cubicBezTo>
                  <a:pt x="18956" y="8496"/>
                  <a:pt x="18981" y="8496"/>
                  <a:pt x="19018" y="8457"/>
                </a:cubicBezTo>
                <a:cubicBezTo>
                  <a:pt x="19049" y="8425"/>
                  <a:pt x="19083" y="8416"/>
                  <a:pt x="19099" y="8436"/>
                </a:cubicBezTo>
                <a:cubicBezTo>
                  <a:pt x="19170" y="8525"/>
                  <a:pt x="19124" y="8289"/>
                  <a:pt x="19045" y="8163"/>
                </a:cubicBezTo>
                <a:cubicBezTo>
                  <a:pt x="18997" y="8086"/>
                  <a:pt x="18954" y="8004"/>
                  <a:pt x="18954" y="7984"/>
                </a:cubicBezTo>
                <a:cubicBezTo>
                  <a:pt x="18954" y="7964"/>
                  <a:pt x="18899" y="7855"/>
                  <a:pt x="18832" y="7746"/>
                </a:cubicBezTo>
                <a:cubicBezTo>
                  <a:pt x="18751" y="7611"/>
                  <a:pt x="18606" y="7491"/>
                  <a:pt x="18386" y="7363"/>
                </a:cubicBezTo>
                <a:cubicBezTo>
                  <a:pt x="18085" y="7188"/>
                  <a:pt x="18063" y="7160"/>
                  <a:pt x="18139" y="7090"/>
                </a:cubicBezTo>
                <a:cubicBezTo>
                  <a:pt x="18185" y="7048"/>
                  <a:pt x="18209" y="7013"/>
                  <a:pt x="18190" y="7013"/>
                </a:cubicBezTo>
                <a:cubicBezTo>
                  <a:pt x="18170" y="7013"/>
                  <a:pt x="18228" y="6908"/>
                  <a:pt x="18321" y="6779"/>
                </a:cubicBezTo>
                <a:cubicBezTo>
                  <a:pt x="18414" y="6650"/>
                  <a:pt x="18507" y="6554"/>
                  <a:pt x="18528" y="6562"/>
                </a:cubicBezTo>
                <a:cubicBezTo>
                  <a:pt x="18548" y="6570"/>
                  <a:pt x="18555" y="6553"/>
                  <a:pt x="18541" y="6524"/>
                </a:cubicBezTo>
                <a:cubicBezTo>
                  <a:pt x="18527" y="6496"/>
                  <a:pt x="18533" y="6409"/>
                  <a:pt x="18558" y="6328"/>
                </a:cubicBezTo>
                <a:cubicBezTo>
                  <a:pt x="18629" y="6093"/>
                  <a:pt x="18722" y="5467"/>
                  <a:pt x="18690" y="5442"/>
                </a:cubicBezTo>
                <a:close/>
                <a:moveTo>
                  <a:pt x="16022" y="8010"/>
                </a:moveTo>
                <a:lnTo>
                  <a:pt x="16005" y="8227"/>
                </a:lnTo>
                <a:cubicBezTo>
                  <a:pt x="15983" y="8512"/>
                  <a:pt x="16002" y="8583"/>
                  <a:pt x="16079" y="8504"/>
                </a:cubicBezTo>
                <a:cubicBezTo>
                  <a:pt x="16123" y="8457"/>
                  <a:pt x="16147" y="8472"/>
                  <a:pt x="16184" y="8559"/>
                </a:cubicBezTo>
                <a:cubicBezTo>
                  <a:pt x="16238" y="8686"/>
                  <a:pt x="16239" y="8687"/>
                  <a:pt x="16336" y="8640"/>
                </a:cubicBezTo>
                <a:cubicBezTo>
                  <a:pt x="16374" y="8622"/>
                  <a:pt x="16407" y="8568"/>
                  <a:pt x="16407" y="8525"/>
                </a:cubicBezTo>
                <a:cubicBezTo>
                  <a:pt x="16407" y="8482"/>
                  <a:pt x="16433" y="8436"/>
                  <a:pt x="16468" y="8419"/>
                </a:cubicBezTo>
                <a:cubicBezTo>
                  <a:pt x="16504" y="8402"/>
                  <a:pt x="16533" y="8330"/>
                  <a:pt x="16529" y="8261"/>
                </a:cubicBezTo>
                <a:cubicBezTo>
                  <a:pt x="16522" y="8163"/>
                  <a:pt x="16496" y="8135"/>
                  <a:pt x="16418" y="8146"/>
                </a:cubicBezTo>
                <a:cubicBezTo>
                  <a:pt x="16362" y="8154"/>
                  <a:pt x="16303" y="8178"/>
                  <a:pt x="16289" y="8197"/>
                </a:cubicBezTo>
                <a:cubicBezTo>
                  <a:pt x="16274" y="8215"/>
                  <a:pt x="16211" y="8180"/>
                  <a:pt x="16144" y="8121"/>
                </a:cubicBezTo>
                <a:lnTo>
                  <a:pt x="16022" y="8010"/>
                </a:lnTo>
                <a:close/>
                <a:moveTo>
                  <a:pt x="17266" y="8487"/>
                </a:moveTo>
                <a:cubicBezTo>
                  <a:pt x="17231" y="8470"/>
                  <a:pt x="17196" y="8497"/>
                  <a:pt x="17182" y="8542"/>
                </a:cubicBezTo>
                <a:cubicBezTo>
                  <a:pt x="17168" y="8588"/>
                  <a:pt x="17135" y="8608"/>
                  <a:pt x="17111" y="8589"/>
                </a:cubicBezTo>
                <a:cubicBezTo>
                  <a:pt x="17048" y="8540"/>
                  <a:pt x="17058" y="8803"/>
                  <a:pt x="17121" y="8883"/>
                </a:cubicBezTo>
                <a:cubicBezTo>
                  <a:pt x="17150" y="8919"/>
                  <a:pt x="17183" y="8947"/>
                  <a:pt x="17195" y="8947"/>
                </a:cubicBezTo>
                <a:cubicBezTo>
                  <a:pt x="17206" y="8947"/>
                  <a:pt x="17201" y="8933"/>
                  <a:pt x="17185" y="8913"/>
                </a:cubicBezTo>
                <a:cubicBezTo>
                  <a:pt x="17169" y="8893"/>
                  <a:pt x="17189" y="8831"/>
                  <a:pt x="17229" y="8776"/>
                </a:cubicBezTo>
                <a:cubicBezTo>
                  <a:pt x="17269" y="8720"/>
                  <a:pt x="17284" y="8674"/>
                  <a:pt x="17266" y="8674"/>
                </a:cubicBezTo>
                <a:cubicBezTo>
                  <a:pt x="17247" y="8674"/>
                  <a:pt x="17252" y="8639"/>
                  <a:pt x="17280" y="8598"/>
                </a:cubicBezTo>
                <a:cubicBezTo>
                  <a:pt x="17318" y="8539"/>
                  <a:pt x="17314" y="8511"/>
                  <a:pt x="17266" y="8487"/>
                </a:cubicBezTo>
                <a:close/>
                <a:moveTo>
                  <a:pt x="16539" y="10305"/>
                </a:moveTo>
                <a:cubicBezTo>
                  <a:pt x="16694" y="10311"/>
                  <a:pt x="16803" y="10375"/>
                  <a:pt x="16803" y="10480"/>
                </a:cubicBezTo>
                <a:cubicBezTo>
                  <a:pt x="16803" y="10532"/>
                  <a:pt x="16863" y="10651"/>
                  <a:pt x="16935" y="10744"/>
                </a:cubicBezTo>
                <a:cubicBezTo>
                  <a:pt x="17056" y="10901"/>
                  <a:pt x="17062" y="10929"/>
                  <a:pt x="17020" y="11118"/>
                </a:cubicBezTo>
                <a:cubicBezTo>
                  <a:pt x="16924" y="11555"/>
                  <a:pt x="17048" y="11831"/>
                  <a:pt x="17899" y="13047"/>
                </a:cubicBezTo>
                <a:cubicBezTo>
                  <a:pt x="18982" y="14591"/>
                  <a:pt x="19298" y="15095"/>
                  <a:pt x="19725" y="15990"/>
                </a:cubicBezTo>
                <a:cubicBezTo>
                  <a:pt x="20188" y="16959"/>
                  <a:pt x="20350" y="17832"/>
                  <a:pt x="20212" y="18575"/>
                </a:cubicBezTo>
                <a:cubicBezTo>
                  <a:pt x="20129" y="19017"/>
                  <a:pt x="19941" y="19552"/>
                  <a:pt x="19755" y="19869"/>
                </a:cubicBezTo>
                <a:cubicBezTo>
                  <a:pt x="19643" y="20060"/>
                  <a:pt x="19580" y="20109"/>
                  <a:pt x="19393" y="20159"/>
                </a:cubicBezTo>
                <a:cubicBezTo>
                  <a:pt x="19269" y="20193"/>
                  <a:pt x="18995" y="20219"/>
                  <a:pt x="18785" y="20218"/>
                </a:cubicBezTo>
                <a:cubicBezTo>
                  <a:pt x="18209" y="20214"/>
                  <a:pt x="17916" y="20104"/>
                  <a:pt x="16063" y="19226"/>
                </a:cubicBezTo>
                <a:cubicBezTo>
                  <a:pt x="14964" y="18706"/>
                  <a:pt x="14099" y="18450"/>
                  <a:pt x="13134" y="18362"/>
                </a:cubicBezTo>
                <a:cubicBezTo>
                  <a:pt x="12753" y="18327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1" y="18376"/>
                  <a:pt x="11291" y="18191"/>
                </a:cubicBezTo>
                <a:lnTo>
                  <a:pt x="11491" y="17855"/>
                </a:lnTo>
                <a:lnTo>
                  <a:pt x="12552" y="17847"/>
                </a:lnTo>
                <a:cubicBezTo>
                  <a:pt x="14244" y="17839"/>
                  <a:pt x="14830" y="17796"/>
                  <a:pt x="15376" y="17642"/>
                </a:cubicBezTo>
                <a:cubicBezTo>
                  <a:pt x="15642" y="17567"/>
                  <a:pt x="15888" y="17487"/>
                  <a:pt x="15924" y="17459"/>
                </a:cubicBezTo>
                <a:cubicBezTo>
                  <a:pt x="15979" y="17416"/>
                  <a:pt x="15994" y="16933"/>
                  <a:pt x="16042" y="14350"/>
                </a:cubicBezTo>
                <a:cubicBezTo>
                  <a:pt x="16074" y="12671"/>
                  <a:pt x="16116" y="11087"/>
                  <a:pt x="16134" y="10829"/>
                </a:cubicBezTo>
                <a:lnTo>
                  <a:pt x="16164" y="10356"/>
                </a:lnTo>
                <a:lnTo>
                  <a:pt x="16370" y="10314"/>
                </a:lnTo>
                <a:cubicBezTo>
                  <a:pt x="16430" y="10301"/>
                  <a:pt x="16488" y="10303"/>
                  <a:pt x="16539" y="1030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11" name="تجميع"/>
          <p:cNvGrpSpPr/>
          <p:nvPr/>
        </p:nvGrpSpPr>
        <p:grpSpPr>
          <a:xfrm>
            <a:off x="16987986" y="5490438"/>
            <a:ext cx="3422446" cy="2874983"/>
            <a:chOff x="0" y="0"/>
            <a:chExt cx="3422444" cy="2874981"/>
          </a:xfrm>
        </p:grpSpPr>
        <p:sp>
          <p:nvSpPr>
            <p:cNvPr id="408" name="شريط فيلم"/>
            <p:cNvSpPr/>
            <p:nvPr/>
          </p:nvSpPr>
          <p:spPr>
            <a:xfrm>
              <a:off x="0" y="0"/>
              <a:ext cx="3422445" cy="287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9" name="مستطيل"/>
            <p:cNvSpPr/>
            <p:nvPr/>
          </p:nvSpPr>
          <p:spPr>
            <a:xfrm>
              <a:off x="218505" y="651549"/>
              <a:ext cx="3008022" cy="15611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0" name="تمثيل الدوال التربيعية بيانًا"/>
            <p:cNvSpPr txBox="1"/>
            <p:nvPr/>
          </p:nvSpPr>
          <p:spPr>
            <a:xfrm>
              <a:off x="287738" y="324605"/>
              <a:ext cx="2846968" cy="2225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تمثيل الدوال التربيعية بيانًا </a:t>
              </a:r>
            </a:p>
          </p:txBody>
        </p:sp>
      </p:grpSp>
      <p:grpSp>
        <p:nvGrpSpPr>
          <p:cNvPr id="414" name="تجميع"/>
          <p:cNvGrpSpPr/>
          <p:nvPr/>
        </p:nvGrpSpPr>
        <p:grpSpPr>
          <a:xfrm>
            <a:off x="542570" y="467850"/>
            <a:ext cx="2203057" cy="2203058"/>
            <a:chOff x="0" y="0"/>
            <a:chExt cx="2203056" cy="2203056"/>
          </a:xfrm>
        </p:grpSpPr>
        <p:sp>
          <p:nvSpPr>
            <p:cNvPr id="412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13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415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401704" y="11727414"/>
            <a:ext cx="1292815" cy="1295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24" name="Google Shape;4600;p60"/>
          <p:cNvGrpSpPr/>
          <p:nvPr/>
        </p:nvGrpSpPr>
        <p:grpSpPr>
          <a:xfrm>
            <a:off x="171138" y="10197125"/>
            <a:ext cx="4221976" cy="3071445"/>
            <a:chOff x="0" y="0"/>
            <a:chExt cx="4221975" cy="3071443"/>
          </a:xfrm>
        </p:grpSpPr>
        <p:sp>
          <p:nvSpPr>
            <p:cNvPr id="416" name="Google Shape;4601;p60"/>
            <p:cNvSpPr/>
            <p:nvPr/>
          </p:nvSpPr>
          <p:spPr>
            <a:xfrm flipH="1" rot="18398503">
              <a:off x="602529" y="-49376"/>
              <a:ext cx="844941" cy="192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7" name="Google Shape;4602;p60"/>
            <p:cNvSpPr/>
            <p:nvPr/>
          </p:nvSpPr>
          <p:spPr>
            <a:xfrm flipH="1" rot="18398503">
              <a:off x="2542459" y="956204"/>
              <a:ext cx="329429" cy="34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8" name="Google Shape;4603;p60"/>
            <p:cNvSpPr/>
            <p:nvPr/>
          </p:nvSpPr>
          <p:spPr>
            <a:xfrm flipH="1" rot="18398503">
              <a:off x="875105" y="251099"/>
              <a:ext cx="329510" cy="5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9" name="Google Shape;4604;p60"/>
            <p:cNvSpPr/>
            <p:nvPr/>
          </p:nvSpPr>
          <p:spPr>
            <a:xfrm flipH="1" rot="18398503">
              <a:off x="1434317" y="337230"/>
              <a:ext cx="341220" cy="77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0" name="Google Shape;4605;p60"/>
            <p:cNvSpPr/>
            <p:nvPr/>
          </p:nvSpPr>
          <p:spPr>
            <a:xfrm flipH="1" rot="18398503">
              <a:off x="2049349" y="485085"/>
              <a:ext cx="222183" cy="7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1" name="Google Shape;4606;p60"/>
            <p:cNvSpPr/>
            <p:nvPr/>
          </p:nvSpPr>
          <p:spPr>
            <a:xfrm flipH="1" rot="18398503">
              <a:off x="1916031" y="1705173"/>
              <a:ext cx="596124" cy="17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2" name="Google Shape;4607;p60"/>
            <p:cNvSpPr/>
            <p:nvPr/>
          </p:nvSpPr>
          <p:spPr>
            <a:xfrm flipH="1" rot="18398503">
              <a:off x="1697993" y="580028"/>
              <a:ext cx="2131446" cy="204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3" name="Google Shape;4608;p60"/>
            <p:cNvSpPr/>
            <p:nvPr/>
          </p:nvSpPr>
          <p:spPr>
            <a:xfrm flipH="1" rot="18398503">
              <a:off x="2346457" y="1564559"/>
              <a:ext cx="839546" cy="18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27" name="تجميع"/>
          <p:cNvGrpSpPr/>
          <p:nvPr/>
        </p:nvGrpSpPr>
        <p:grpSpPr>
          <a:xfrm>
            <a:off x="76276" y="8104467"/>
            <a:ext cx="857101" cy="3313621"/>
            <a:chOff x="176594" y="0"/>
            <a:chExt cx="857100" cy="3313620"/>
          </a:xfrm>
        </p:grpSpPr>
        <p:sp>
          <p:nvSpPr>
            <p:cNvPr id="425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426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31" name="تجميع"/>
          <p:cNvGrpSpPr/>
          <p:nvPr/>
        </p:nvGrpSpPr>
        <p:grpSpPr>
          <a:xfrm>
            <a:off x="13565543" y="5490438"/>
            <a:ext cx="3422445" cy="2874983"/>
            <a:chOff x="0" y="0"/>
            <a:chExt cx="3422444" cy="2874981"/>
          </a:xfrm>
        </p:grpSpPr>
        <p:sp>
          <p:nvSpPr>
            <p:cNvPr id="428" name="شريط فيلم"/>
            <p:cNvSpPr/>
            <p:nvPr/>
          </p:nvSpPr>
          <p:spPr>
            <a:xfrm>
              <a:off x="0" y="0"/>
              <a:ext cx="3422445" cy="287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9" name="مستطيل"/>
            <p:cNvSpPr/>
            <p:nvPr/>
          </p:nvSpPr>
          <p:spPr>
            <a:xfrm>
              <a:off x="218505" y="651549"/>
              <a:ext cx="3008022" cy="15611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0" name="حل المعادلات التربيعية بيانًا"/>
            <p:cNvSpPr txBox="1"/>
            <p:nvPr/>
          </p:nvSpPr>
          <p:spPr>
            <a:xfrm>
              <a:off x="287738" y="324605"/>
              <a:ext cx="2846968" cy="2225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حل المعادلات التربيعية بيانًا </a:t>
              </a:r>
            </a:p>
          </p:txBody>
        </p:sp>
      </p:grpSp>
      <p:grpSp>
        <p:nvGrpSpPr>
          <p:cNvPr id="435" name="تجميع"/>
          <p:cNvGrpSpPr/>
          <p:nvPr/>
        </p:nvGrpSpPr>
        <p:grpSpPr>
          <a:xfrm>
            <a:off x="10143098" y="5490439"/>
            <a:ext cx="3422445" cy="2874982"/>
            <a:chOff x="0" y="0"/>
            <a:chExt cx="3422444" cy="2874981"/>
          </a:xfrm>
        </p:grpSpPr>
        <p:sp>
          <p:nvSpPr>
            <p:cNvPr id="432" name="شريط فيلم"/>
            <p:cNvSpPr/>
            <p:nvPr/>
          </p:nvSpPr>
          <p:spPr>
            <a:xfrm>
              <a:off x="0" y="0"/>
              <a:ext cx="3422445" cy="287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3" name="مستطيل"/>
            <p:cNvSpPr/>
            <p:nvPr/>
          </p:nvSpPr>
          <p:spPr>
            <a:xfrm>
              <a:off x="218505" y="651549"/>
              <a:ext cx="3008022" cy="15611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4" name="حل المعادلات التربيعية باكمال المربع"/>
            <p:cNvSpPr txBox="1"/>
            <p:nvPr/>
          </p:nvSpPr>
          <p:spPr>
            <a:xfrm>
              <a:off x="287738" y="324605"/>
              <a:ext cx="2846968" cy="2225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حل المعادلات التربيعية باكمال المربع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1" grpId="4"/>
      <p:bldP build="whole" bldLvl="1" animBg="1" rev="0" advAuto="0" spid="435" grpId="5"/>
      <p:bldP build="whole" bldLvl="1" animBg="1" rev="0" advAuto="0" spid="411" grpId="3"/>
      <p:bldP build="whole" bldLvl="1" animBg="1" rev="0" advAuto="0" spid="390" grpId="2"/>
      <p:bldP build="whole" bldLvl="1" animBg="1" rev="0" advAuto="0" spid="3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828;p33"/>
          <p:cNvSpPr txBox="1"/>
          <p:nvPr/>
        </p:nvSpPr>
        <p:spPr>
          <a:xfrm>
            <a:off x="6900461" y="3696493"/>
            <a:ext cx="15185302" cy="2860758"/>
          </a:xfrm>
          <a:prstGeom prst="rect">
            <a:avLst/>
          </a:prstGeom>
          <a:solidFill>
            <a:srgbClr val="FFFFFF"/>
          </a:solidFill>
          <a:ln w="508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55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في التمثيل المجاور يوجد حل وحيد= ١</a:t>
            </a:r>
          </a:p>
        </p:txBody>
      </p:sp>
      <p:sp>
        <p:nvSpPr>
          <p:cNvPr id="438" name="Google Shape;828;p33"/>
          <p:cNvSpPr txBox="1"/>
          <p:nvPr/>
        </p:nvSpPr>
        <p:spPr>
          <a:xfrm>
            <a:off x="6906811" y="7034603"/>
            <a:ext cx="15172602" cy="1349514"/>
          </a:xfrm>
          <a:prstGeom prst="rect">
            <a:avLst/>
          </a:prstGeom>
          <a:solidFill>
            <a:srgbClr val="FFFFFF"/>
          </a:solidFill>
          <a:ln w="63500">
            <a:solidFill>
              <a:srgbClr val="52A2A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55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للدالة ص= -٢س٢-٤س+٦ قيمة عظمى  </a:t>
            </a:r>
          </a:p>
        </p:txBody>
      </p:sp>
      <p:sp>
        <p:nvSpPr>
          <p:cNvPr id="439" name="Google Shape;2956;p55"/>
          <p:cNvSpPr txBox="1"/>
          <p:nvPr/>
        </p:nvSpPr>
        <p:spPr>
          <a:xfrm>
            <a:off x="20307014" y="7080139"/>
            <a:ext cx="1804150" cy="909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grpSp>
        <p:nvGrpSpPr>
          <p:cNvPr id="444" name="Google Shape;1599;p45"/>
          <p:cNvGrpSpPr/>
          <p:nvPr/>
        </p:nvGrpSpPr>
        <p:grpSpPr>
          <a:xfrm>
            <a:off x="4807401" y="9449718"/>
            <a:ext cx="1413014" cy="1413014"/>
            <a:chOff x="0" y="0"/>
            <a:chExt cx="1413013" cy="1413013"/>
          </a:xfrm>
        </p:grpSpPr>
        <p:grpSp>
          <p:nvGrpSpPr>
            <p:cNvPr id="442" name="Google Shape;1600;p45"/>
            <p:cNvGrpSpPr/>
            <p:nvPr/>
          </p:nvGrpSpPr>
          <p:grpSpPr>
            <a:xfrm>
              <a:off x="-1" y="-1"/>
              <a:ext cx="1413015" cy="1413015"/>
              <a:chOff x="0" y="0"/>
              <a:chExt cx="1413013" cy="1413013"/>
            </a:xfrm>
          </p:grpSpPr>
          <p:sp>
            <p:nvSpPr>
              <p:cNvPr id="440" name="Google Shape;1601;p45"/>
              <p:cNvSpPr/>
              <p:nvPr/>
            </p:nvSpPr>
            <p:spPr>
              <a:xfrm>
                <a:off x="-1" y="-1"/>
                <a:ext cx="1413015" cy="141301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41" name="Google Shape;1602;p45" descr="Google Shape;1602;p4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5308" y="16805"/>
                <a:ext cx="1333613" cy="1333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43" name="Google Shape;1603;p45"/>
            <p:cNvSpPr/>
            <p:nvPr/>
          </p:nvSpPr>
          <p:spPr>
            <a:xfrm>
              <a:off x="375793" y="375668"/>
              <a:ext cx="661428" cy="66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53" name="تجميع"/>
          <p:cNvGrpSpPr/>
          <p:nvPr/>
        </p:nvGrpSpPr>
        <p:grpSpPr>
          <a:xfrm>
            <a:off x="8858337" y="1986477"/>
            <a:ext cx="7593605" cy="1156918"/>
            <a:chOff x="0" y="0"/>
            <a:chExt cx="7593603" cy="1156917"/>
          </a:xfrm>
        </p:grpSpPr>
        <p:sp>
          <p:nvSpPr>
            <p:cNvPr id="445" name="Google Shape;1742;p25"/>
            <p:cNvSpPr txBox="1"/>
            <p:nvPr/>
          </p:nvSpPr>
          <p:spPr>
            <a:xfrm>
              <a:off x="0" y="9657"/>
              <a:ext cx="6161830" cy="114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452" name="تجميع"/>
            <p:cNvGrpSpPr/>
            <p:nvPr/>
          </p:nvGrpSpPr>
          <p:grpSpPr>
            <a:xfrm>
              <a:off x="6724526" y="-1"/>
              <a:ext cx="869078" cy="1017827"/>
              <a:chOff x="0" y="0"/>
              <a:chExt cx="869076" cy="1017825"/>
            </a:xfrm>
          </p:grpSpPr>
          <p:sp>
            <p:nvSpPr>
              <p:cNvPr id="446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7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8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9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0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1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56" name="تجميع"/>
          <p:cNvGrpSpPr/>
          <p:nvPr/>
        </p:nvGrpSpPr>
        <p:grpSpPr>
          <a:xfrm>
            <a:off x="20625365" y="4210342"/>
            <a:ext cx="1578440" cy="1345017"/>
            <a:chOff x="0" y="0"/>
            <a:chExt cx="1578438" cy="1345016"/>
          </a:xfrm>
        </p:grpSpPr>
        <p:sp>
          <p:nvSpPr>
            <p:cNvPr id="454" name="Google Shape;2952;p55"/>
            <p:cNvSpPr txBox="1"/>
            <p:nvPr/>
          </p:nvSpPr>
          <p:spPr>
            <a:xfrm>
              <a:off x="0" y="0"/>
              <a:ext cx="1578439" cy="1345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914400">
                <a:defRPr b="1" sz="6000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455" name="Google Shape;2989;p55"/>
            <p:cNvSpPr/>
            <p:nvPr/>
          </p:nvSpPr>
          <p:spPr>
            <a:xfrm>
              <a:off x="336254" y="-1"/>
              <a:ext cx="905931" cy="1104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6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57" name="Google Shape;2990;p55"/>
          <p:cNvSpPr/>
          <p:nvPr/>
        </p:nvSpPr>
        <p:spPr>
          <a:xfrm>
            <a:off x="20752379" y="7058712"/>
            <a:ext cx="1029133" cy="1029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8" name="Google Shape;828;p33"/>
          <p:cNvSpPr txBox="1"/>
          <p:nvPr/>
        </p:nvSpPr>
        <p:spPr>
          <a:xfrm>
            <a:off x="6663198" y="9360381"/>
            <a:ext cx="15172602" cy="1371182"/>
          </a:xfrm>
          <a:prstGeom prst="rect">
            <a:avLst/>
          </a:prstGeom>
          <a:solidFill>
            <a:srgbClr val="FFFFFF"/>
          </a:solidFill>
          <a:ln w="63500">
            <a:solidFill>
              <a:srgbClr val="FFA57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55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المدى  ص=-٢س٢-٤س+٦ مجموعة الاعداد الحقيقية </a:t>
            </a:r>
          </a:p>
        </p:txBody>
      </p:sp>
      <p:sp>
        <p:nvSpPr>
          <p:cNvPr id="459" name="Google Shape;2956;p55"/>
          <p:cNvSpPr txBox="1"/>
          <p:nvPr/>
        </p:nvSpPr>
        <p:spPr>
          <a:xfrm>
            <a:off x="20307014" y="9591196"/>
            <a:ext cx="1804150" cy="90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460" name="Google Shape;2990;p55"/>
          <p:cNvSpPr/>
          <p:nvPr/>
        </p:nvSpPr>
        <p:spPr>
          <a:xfrm>
            <a:off x="20833328" y="9449718"/>
            <a:ext cx="932630" cy="105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65" name="تجميع"/>
          <p:cNvGrpSpPr/>
          <p:nvPr/>
        </p:nvGrpSpPr>
        <p:grpSpPr>
          <a:xfrm>
            <a:off x="4778065" y="7002853"/>
            <a:ext cx="1582619" cy="1582619"/>
            <a:chOff x="0" y="0"/>
            <a:chExt cx="1582618" cy="1582618"/>
          </a:xfrm>
        </p:grpSpPr>
        <p:grpSp>
          <p:nvGrpSpPr>
            <p:cNvPr id="463" name="Google Shape;1638;p45"/>
            <p:cNvGrpSpPr/>
            <p:nvPr/>
          </p:nvGrpSpPr>
          <p:grpSpPr>
            <a:xfrm>
              <a:off x="0" y="0"/>
              <a:ext cx="1582619" cy="1582619"/>
              <a:chOff x="0" y="0"/>
              <a:chExt cx="1582618" cy="1582618"/>
            </a:xfrm>
          </p:grpSpPr>
          <p:sp>
            <p:nvSpPr>
              <p:cNvPr id="461" name="Google Shape;1640;p45"/>
              <p:cNvSpPr/>
              <p:nvPr/>
            </p:nvSpPr>
            <p:spPr>
              <a:xfrm>
                <a:off x="-1" y="-1"/>
                <a:ext cx="1582620" cy="15826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62" name="Google Shape;1641;p45" descr="Google Shape;1641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9546" y="18823"/>
                <a:ext cx="1493687" cy="14936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64" name="Google Shape;1642;p45"/>
            <p:cNvSpPr/>
            <p:nvPr/>
          </p:nvSpPr>
          <p:spPr>
            <a:xfrm>
              <a:off x="396434" y="540360"/>
              <a:ext cx="687794" cy="470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66" name="Google Shape;8331;p78"/>
          <p:cNvSpPr/>
          <p:nvPr/>
        </p:nvSpPr>
        <p:spPr>
          <a:xfrm rot="15902692">
            <a:off x="21294238" y="11097181"/>
            <a:ext cx="963784" cy="963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E63B7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7" name="Google Shape;8332;p78"/>
          <p:cNvSpPr/>
          <p:nvPr/>
        </p:nvSpPr>
        <p:spPr>
          <a:xfrm rot="15902692">
            <a:off x="5476716" y="2166887"/>
            <a:ext cx="967402" cy="967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8" name="Google Shape;8333;p78"/>
          <p:cNvSpPr/>
          <p:nvPr/>
        </p:nvSpPr>
        <p:spPr>
          <a:xfrm rot="15902692">
            <a:off x="12185204" y="11935328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9" name="Google Shape;8333;p78"/>
          <p:cNvSpPr/>
          <p:nvPr/>
        </p:nvSpPr>
        <p:spPr>
          <a:xfrm rot="15902692">
            <a:off x="17639537" y="2909062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74" name="تجميع"/>
          <p:cNvGrpSpPr/>
          <p:nvPr/>
        </p:nvGrpSpPr>
        <p:grpSpPr>
          <a:xfrm>
            <a:off x="4778065" y="4405893"/>
            <a:ext cx="1441957" cy="1441958"/>
            <a:chOff x="0" y="0"/>
            <a:chExt cx="1441956" cy="1441956"/>
          </a:xfrm>
        </p:grpSpPr>
        <p:grpSp>
          <p:nvGrpSpPr>
            <p:cNvPr id="472" name="Google Shape;1638;p45"/>
            <p:cNvGrpSpPr/>
            <p:nvPr/>
          </p:nvGrpSpPr>
          <p:grpSpPr>
            <a:xfrm>
              <a:off x="0" y="0"/>
              <a:ext cx="1441957" cy="1441957"/>
              <a:chOff x="0" y="0"/>
              <a:chExt cx="1441956" cy="1441956"/>
            </a:xfrm>
          </p:grpSpPr>
          <p:sp>
            <p:nvSpPr>
              <p:cNvPr id="470" name="Google Shape;1640;p45"/>
              <p:cNvSpPr/>
              <p:nvPr/>
            </p:nvSpPr>
            <p:spPr>
              <a:xfrm>
                <a:off x="-1" y="-1"/>
                <a:ext cx="1441958" cy="144195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71" name="Google Shape;1641;p45" descr="Google Shape;1641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6031" y="17150"/>
                <a:ext cx="1360930" cy="13609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73" name="Google Shape;1642;p45"/>
            <p:cNvSpPr/>
            <p:nvPr/>
          </p:nvSpPr>
          <p:spPr>
            <a:xfrm>
              <a:off x="361199" y="492333"/>
              <a:ext cx="626664" cy="42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75" name="تجميع" descr="تجميع"/>
          <p:cNvPicPr>
            <a:picLocks noChangeAspect="1"/>
          </p:cNvPicPr>
          <p:nvPr/>
        </p:nvPicPr>
        <p:blipFill>
          <a:blip r:embed="rId5">
            <a:extLst/>
          </a:blip>
          <a:srcRect l="60180" t="26550" r="22601" b="52662"/>
          <a:stretch>
            <a:fillRect/>
          </a:stretch>
        </p:blipFill>
        <p:spPr>
          <a:xfrm>
            <a:off x="7061524" y="3699779"/>
            <a:ext cx="2989149" cy="2706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5" grpId="11"/>
      <p:bldP build="whole" bldLvl="1" animBg="1" rev="0" advAuto="0" spid="458" grpId="8"/>
      <p:bldP build="whole" bldLvl="1" animBg="1" rev="0" advAuto="0" spid="437" grpId="1"/>
      <p:bldP build="whole" bldLvl="1" animBg="1" rev="0" advAuto="0" spid="438" grpId="4"/>
      <p:bldP build="whole" bldLvl="1" animBg="1" rev="0" advAuto="0" spid="444" grpId="7"/>
      <p:bldP build="whole" bldLvl="1" animBg="1" rev="0" advAuto="0" spid="475" grpId="2"/>
      <p:bldP build="whole" bldLvl="1" animBg="1" rev="0" advAuto="0" spid="457" grpId="5"/>
      <p:bldP build="whole" bldLvl="1" animBg="1" rev="0" advAuto="0" spid="439" grpId="6"/>
      <p:bldP build="whole" bldLvl="1" animBg="1" rev="0" advAuto="0" spid="460" grpId="10"/>
      <p:bldP build="whole" bldLvl="1" animBg="1" rev="0" advAuto="0" spid="459" grpId="9"/>
      <p:bldP build="whole" bldLvl="1" animBg="1" rev="0" advAuto="0" spid="474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6439;p66"/>
          <p:cNvSpPr/>
          <p:nvPr/>
        </p:nvSpPr>
        <p:spPr>
          <a:xfrm rot="10800000">
            <a:off x="19956558" y="5293390"/>
            <a:ext cx="2584856" cy="2315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8" name="Google Shape;6446;p66"/>
          <p:cNvSpPr/>
          <p:nvPr/>
        </p:nvSpPr>
        <p:spPr>
          <a:xfrm rot="10800000">
            <a:off x="19856429" y="2822986"/>
            <a:ext cx="2584253" cy="2314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9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8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24" t="26276" r="10596" b="29540"/>
          <a:stretch>
            <a:fillRect/>
          </a:stretch>
        </p:blipFill>
        <p:spPr>
          <a:xfrm>
            <a:off x="18252735" y="10373821"/>
            <a:ext cx="2895821" cy="1656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69"/>
                  <a:pt x="0" y="10286"/>
                </a:cubicBezTo>
                <a:cubicBezTo>
                  <a:pt x="0" y="15403"/>
                  <a:pt x="18" y="20511"/>
                  <a:pt x="56" y="20511"/>
                </a:cubicBezTo>
                <a:cubicBezTo>
                  <a:pt x="87" y="20511"/>
                  <a:pt x="113" y="20243"/>
                  <a:pt x="115" y="19912"/>
                </a:cubicBezTo>
                <a:cubicBezTo>
                  <a:pt x="120" y="19203"/>
                  <a:pt x="151" y="18867"/>
                  <a:pt x="222" y="18744"/>
                </a:cubicBezTo>
                <a:cubicBezTo>
                  <a:pt x="394" y="18444"/>
                  <a:pt x="2930" y="17820"/>
                  <a:pt x="5227" y="17514"/>
                </a:cubicBezTo>
                <a:cubicBezTo>
                  <a:pt x="6480" y="17348"/>
                  <a:pt x="10361" y="17348"/>
                  <a:pt x="11438" y="17514"/>
                </a:cubicBezTo>
                <a:cubicBezTo>
                  <a:pt x="13577" y="17844"/>
                  <a:pt x="15118" y="18275"/>
                  <a:pt x="17032" y="19075"/>
                </a:cubicBezTo>
                <a:cubicBezTo>
                  <a:pt x="18461" y="19672"/>
                  <a:pt x="20561" y="20802"/>
                  <a:pt x="21292" y="21369"/>
                </a:cubicBezTo>
                <a:cubicBezTo>
                  <a:pt x="21422" y="21470"/>
                  <a:pt x="21547" y="21556"/>
                  <a:pt x="21567" y="21560"/>
                </a:cubicBezTo>
                <a:cubicBezTo>
                  <a:pt x="21600" y="21566"/>
                  <a:pt x="21464" y="21028"/>
                  <a:pt x="20863" y="18734"/>
                </a:cubicBezTo>
                <a:cubicBezTo>
                  <a:pt x="20424" y="17055"/>
                  <a:pt x="19246" y="12156"/>
                  <a:pt x="19246" y="12006"/>
                </a:cubicBezTo>
                <a:cubicBezTo>
                  <a:pt x="19246" y="11931"/>
                  <a:pt x="20586" y="7669"/>
                  <a:pt x="21050" y="6271"/>
                </a:cubicBezTo>
                <a:lnTo>
                  <a:pt x="21168" y="5910"/>
                </a:lnTo>
                <a:lnTo>
                  <a:pt x="20964" y="5760"/>
                </a:lnTo>
                <a:cubicBezTo>
                  <a:pt x="20851" y="5677"/>
                  <a:pt x="20703" y="5547"/>
                  <a:pt x="20636" y="5470"/>
                </a:cubicBezTo>
                <a:lnTo>
                  <a:pt x="20514" y="5331"/>
                </a:lnTo>
                <a:lnTo>
                  <a:pt x="20656" y="4876"/>
                </a:lnTo>
                <a:cubicBezTo>
                  <a:pt x="20735" y="4626"/>
                  <a:pt x="20845" y="4286"/>
                  <a:pt x="20902" y="4122"/>
                </a:cubicBezTo>
                <a:lnTo>
                  <a:pt x="21005" y="3822"/>
                </a:lnTo>
                <a:lnTo>
                  <a:pt x="20251" y="3336"/>
                </a:lnTo>
                <a:cubicBezTo>
                  <a:pt x="18238" y="2050"/>
                  <a:pt x="16144" y="1118"/>
                  <a:pt x="14176" y="624"/>
                </a:cubicBezTo>
                <a:cubicBezTo>
                  <a:pt x="12295" y="152"/>
                  <a:pt x="10910" y="16"/>
                  <a:pt x="8636" y="81"/>
                </a:cubicBezTo>
                <a:cubicBezTo>
                  <a:pt x="6038" y="156"/>
                  <a:pt x="4215" y="479"/>
                  <a:pt x="1395" y="1363"/>
                </a:cubicBezTo>
                <a:cubicBezTo>
                  <a:pt x="785" y="1554"/>
                  <a:pt x="246" y="1684"/>
                  <a:pt x="198" y="1652"/>
                </a:cubicBezTo>
                <a:cubicBezTo>
                  <a:pt x="128" y="1605"/>
                  <a:pt x="112" y="1431"/>
                  <a:pt x="112" y="769"/>
                </a:cubicBezTo>
                <a:cubicBezTo>
                  <a:pt x="112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81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489" name="Google Shape;2422;p43"/>
          <p:cNvGrpSpPr/>
          <p:nvPr/>
        </p:nvGrpSpPr>
        <p:grpSpPr>
          <a:xfrm>
            <a:off x="21032623" y="7917819"/>
            <a:ext cx="1252877" cy="1661525"/>
            <a:chOff x="0" y="70"/>
            <a:chExt cx="1252876" cy="1661523"/>
          </a:xfrm>
        </p:grpSpPr>
        <p:sp>
          <p:nvSpPr>
            <p:cNvPr id="482" name="Google Shape;2423;p43"/>
            <p:cNvSpPr/>
            <p:nvPr/>
          </p:nvSpPr>
          <p:spPr>
            <a:xfrm>
              <a:off x="0" y="1322716"/>
              <a:ext cx="1252877" cy="338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3" name="Google Shape;2424;p43"/>
            <p:cNvSpPr/>
            <p:nvPr/>
          </p:nvSpPr>
          <p:spPr>
            <a:xfrm>
              <a:off x="0" y="1157800"/>
              <a:ext cx="1252877" cy="39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4" name="Google Shape;2425;p43"/>
            <p:cNvSpPr/>
            <p:nvPr/>
          </p:nvSpPr>
          <p:spPr>
            <a:xfrm>
              <a:off x="-1" y="70"/>
              <a:ext cx="169440" cy="149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5" name="Google Shape;2426;p43"/>
            <p:cNvSpPr/>
            <p:nvPr/>
          </p:nvSpPr>
          <p:spPr>
            <a:xfrm>
              <a:off x="163504" y="1525956"/>
              <a:ext cx="1089373" cy="423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6" name="Google Shape;2427;p43"/>
            <p:cNvSpPr/>
            <p:nvPr/>
          </p:nvSpPr>
          <p:spPr>
            <a:xfrm>
              <a:off x="460745" y="1416375"/>
              <a:ext cx="792131" cy="431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7" name="Google Shape;2428;p43"/>
            <p:cNvSpPr/>
            <p:nvPr/>
          </p:nvSpPr>
          <p:spPr>
            <a:xfrm>
              <a:off x="169438" y="70"/>
              <a:ext cx="1083434" cy="132264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8" name="Google Shape;2429;p43"/>
            <p:cNvSpPr/>
            <p:nvPr/>
          </p:nvSpPr>
          <p:spPr>
            <a:xfrm>
              <a:off x="243736" y="75850"/>
              <a:ext cx="933295" cy="1172575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90" name="التاريخ"/>
          <p:cNvSpPr txBox="1"/>
          <p:nvPr/>
        </p:nvSpPr>
        <p:spPr>
          <a:xfrm>
            <a:off x="19828543" y="3334695"/>
            <a:ext cx="2728218" cy="1333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491" name="الحصة"/>
          <p:cNvSpPr txBox="1"/>
          <p:nvPr/>
        </p:nvSpPr>
        <p:spPr>
          <a:xfrm>
            <a:off x="19956558" y="5972492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492" name="صفحة…"/>
          <p:cNvSpPr txBox="1"/>
          <p:nvPr/>
        </p:nvSpPr>
        <p:spPr>
          <a:xfrm>
            <a:off x="17287259" y="10489724"/>
            <a:ext cx="4826771" cy="1302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٣٤</a:t>
            </a:r>
          </a:p>
        </p:txBody>
      </p:sp>
      <p:pic>
        <p:nvPicPr>
          <p:cNvPr id="493" name="IMG_9211.png" descr="IMG_9211.png"/>
          <p:cNvPicPr>
            <a:picLocks noChangeAspect="1"/>
          </p:cNvPicPr>
          <p:nvPr/>
        </p:nvPicPr>
        <p:blipFill>
          <a:blip r:embed="rId3">
            <a:extLst/>
          </a:blip>
          <a:srcRect l="29207" t="34900" r="17121" b="56571"/>
          <a:stretch>
            <a:fillRect/>
          </a:stretch>
        </p:blipFill>
        <p:spPr>
          <a:xfrm rot="92012">
            <a:off x="2251255" y="4616452"/>
            <a:ext cx="8744979" cy="1042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IMG_9211.png" descr="IMG_9211.png"/>
          <p:cNvPicPr>
            <a:picLocks noChangeAspect="1"/>
          </p:cNvPicPr>
          <p:nvPr/>
        </p:nvPicPr>
        <p:blipFill>
          <a:blip r:embed="rId3">
            <a:extLst/>
          </a:blip>
          <a:srcRect l="50662" t="44525" r="22895" b="48018"/>
          <a:stretch>
            <a:fillRect/>
          </a:stretch>
        </p:blipFill>
        <p:spPr>
          <a:xfrm rot="92012">
            <a:off x="6420867" y="6029978"/>
            <a:ext cx="4308312" cy="911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G_9211.png" descr="IMG_9211.png"/>
          <p:cNvPicPr>
            <a:picLocks noChangeAspect="1"/>
          </p:cNvPicPr>
          <p:nvPr/>
        </p:nvPicPr>
        <p:blipFill>
          <a:blip r:embed="rId3">
            <a:extLst/>
          </a:blip>
          <a:srcRect l="51379" t="52631" r="22705" b="40060"/>
          <a:stretch>
            <a:fillRect/>
          </a:stretch>
        </p:blipFill>
        <p:spPr>
          <a:xfrm rot="92012">
            <a:off x="6463927" y="7787200"/>
            <a:ext cx="4222388" cy="893046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خط"/>
          <p:cNvSpPr/>
          <p:nvPr/>
        </p:nvSpPr>
        <p:spPr>
          <a:xfrm>
            <a:off x="3831477" y="7239037"/>
            <a:ext cx="7176913" cy="217266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97" name="خط"/>
          <p:cNvSpPr/>
          <p:nvPr/>
        </p:nvSpPr>
        <p:spPr>
          <a:xfrm>
            <a:off x="3545892" y="9037784"/>
            <a:ext cx="7176912" cy="217266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9" grpId="3"/>
      <p:bldP build="whole" bldLvl="1" animBg="1" rev="0" advAuto="0" spid="481" grpId="4"/>
      <p:bldP build="whole" bldLvl="1" animBg="1" rev="0" advAuto="0" spid="478" grpId="2"/>
      <p:bldP build="whole" bldLvl="1" animBg="1" rev="0" advAuto="0" spid="480" grpId="6"/>
      <p:bldP build="whole" bldLvl="1" animBg="1" rev="0" advAuto="0" spid="492" grpId="7"/>
      <p:bldP build="whole" bldLvl="1" animBg="1" rev="0" advAuto="0" spid="479" grpId="5"/>
      <p:bldP build="whole" bldLvl="1" animBg="1" rev="0" advAuto="0" spid="47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المفردات"/>
          <p:cNvSpPr txBox="1"/>
          <p:nvPr/>
        </p:nvSpPr>
        <p:spPr>
          <a:xfrm>
            <a:off x="21032220" y="6265450"/>
            <a:ext cx="182753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rgbClr val="99244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500" name="القانون العام…"/>
          <p:cNvSpPr txBox="1"/>
          <p:nvPr/>
        </p:nvSpPr>
        <p:spPr>
          <a:xfrm>
            <a:off x="18787025" y="7497556"/>
            <a:ext cx="3246919" cy="90626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500">
                <a:solidFill>
                  <a:srgbClr val="669D34"/>
                </a:solidFill>
              </a:defRPr>
            </a:pPr>
            <a:r>
              <a:t>القانون العام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المميز </a:t>
            </a:r>
          </a:p>
        </p:txBody>
      </p:sp>
      <p:pic>
        <p:nvPicPr>
          <p:cNvPr id="50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4527" y="6439885"/>
            <a:ext cx="5074080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0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3205" y="6421323"/>
            <a:ext cx="4359944" cy="538124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0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9172" y="6439885"/>
            <a:ext cx="4890756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04" name="ماذا نعرف"/>
          <p:cNvSpPr txBox="1"/>
          <p:nvPr/>
        </p:nvSpPr>
        <p:spPr>
          <a:xfrm>
            <a:off x="11821710" y="5615849"/>
            <a:ext cx="2668660" cy="983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505" name="ماذاسنتعلم"/>
          <p:cNvSpPr txBox="1"/>
          <p:nvPr/>
        </p:nvSpPr>
        <p:spPr>
          <a:xfrm>
            <a:off x="7576018" y="5541672"/>
            <a:ext cx="2471098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506" name="ماذا تعلمنا"/>
          <p:cNvSpPr txBox="1"/>
          <p:nvPr/>
        </p:nvSpPr>
        <p:spPr>
          <a:xfrm>
            <a:off x="2819456" y="5710246"/>
            <a:ext cx="2665184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507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397" y="3887167"/>
            <a:ext cx="13036339" cy="14800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08" name="حل…"/>
          <p:cNvSpPr txBox="1"/>
          <p:nvPr/>
        </p:nvSpPr>
        <p:spPr>
          <a:xfrm>
            <a:off x="11482506" y="6858000"/>
            <a:ext cx="4041343" cy="4041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حل</a:t>
            </a:r>
          </a:p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المعادلات </a:t>
            </a:r>
          </a:p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التربيعية باكمال المربع</a:t>
            </a:r>
          </a:p>
        </p:txBody>
      </p:sp>
      <p:sp>
        <p:nvSpPr>
          <p:cNvPr id="509" name="🎯 احل معادلات تربيعية باستعمال القانون العام…"/>
          <p:cNvSpPr txBox="1"/>
          <p:nvPr/>
        </p:nvSpPr>
        <p:spPr>
          <a:xfrm>
            <a:off x="6469743" y="6992889"/>
            <a:ext cx="4539126" cy="2654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احل معادلات تربيعية باستعمال القانون العام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استعمل المميز لتحديد عدد حلول معادلة تربيعية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2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6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2" grpId="4"/>
      <p:bldP build="whole" bldLvl="1" animBg="1" rev="0" advAuto="0" spid="509" grpId="9"/>
      <p:bldP build="whole" bldLvl="1" animBg="1" rev="0" advAuto="0" spid="508" grpId="8"/>
      <p:bldP build="whole" bldLvl="1" animBg="1" rev="0" advAuto="0" spid="503" grpId="5"/>
      <p:bldP build="whole" bldLvl="1" animBg="1" rev="0" advAuto="0" spid="507" grpId="7"/>
      <p:bldP build="whole" bldLvl="1" animBg="1" rev="0" advAuto="0" spid="505" grpId="3"/>
      <p:bldP build="whole" bldLvl="1" animBg="1" rev="0" advAuto="0" spid="501" grpId="2"/>
      <p:bldP build="whole" bldLvl="1" animBg="1" rev="0" advAuto="0" spid="504" grpId="1"/>
      <p:bldP build="whole" bldLvl="1" animBg="1" rev="0" advAuto="0" spid="506" grpId="6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لماذا ؟"/>
          <p:cNvSpPr txBox="1"/>
          <p:nvPr/>
        </p:nvSpPr>
        <p:spPr>
          <a:xfrm>
            <a:off x="6239266" y="2615026"/>
            <a:ext cx="11228863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512" name="٣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٣٤</a:t>
            </a:r>
          </a:p>
        </p:txBody>
      </p:sp>
      <p:pic>
        <p:nvPicPr>
          <p:cNvPr id="513" name="IMG_8030.jpeg" descr="IMG_8030.jpeg"/>
          <p:cNvPicPr>
            <a:picLocks noChangeAspect="1"/>
          </p:cNvPicPr>
          <p:nvPr/>
        </p:nvPicPr>
        <p:blipFill>
          <a:blip r:embed="rId2">
            <a:extLst/>
          </a:blip>
          <a:srcRect l="13405" t="20547" r="14480" b="26124"/>
          <a:stretch>
            <a:fillRect/>
          </a:stretch>
        </p:blipFill>
        <p:spPr>
          <a:xfrm>
            <a:off x="18475999" y="6979053"/>
            <a:ext cx="1485929" cy="1098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21407" fill="norm" stroke="1" extrusionOk="0">
                <a:moveTo>
                  <a:pt x="16934" y="0"/>
                </a:moveTo>
                <a:cubicBezTo>
                  <a:pt x="16598" y="0"/>
                  <a:pt x="15493" y="618"/>
                  <a:pt x="14479" y="1369"/>
                </a:cubicBezTo>
                <a:cubicBezTo>
                  <a:pt x="12680" y="2700"/>
                  <a:pt x="12586" y="2711"/>
                  <a:pt x="10724" y="1863"/>
                </a:cubicBezTo>
                <a:cubicBezTo>
                  <a:pt x="8959" y="1059"/>
                  <a:pt x="8658" y="1067"/>
                  <a:pt x="6720" y="1956"/>
                </a:cubicBezTo>
                <a:cubicBezTo>
                  <a:pt x="5441" y="2543"/>
                  <a:pt x="4113" y="3671"/>
                  <a:pt x="3304" y="4856"/>
                </a:cubicBezTo>
                <a:cubicBezTo>
                  <a:pt x="2163" y="6528"/>
                  <a:pt x="2014" y="7063"/>
                  <a:pt x="2210" y="8745"/>
                </a:cubicBezTo>
                <a:cubicBezTo>
                  <a:pt x="2403" y="10406"/>
                  <a:pt x="2254" y="10957"/>
                  <a:pt x="1221" y="12441"/>
                </a:cubicBezTo>
                <a:cubicBezTo>
                  <a:pt x="-770" y="15300"/>
                  <a:pt x="-256" y="19489"/>
                  <a:pt x="2260" y="20923"/>
                </a:cubicBezTo>
                <a:cubicBezTo>
                  <a:pt x="3208" y="21463"/>
                  <a:pt x="6251" y="21600"/>
                  <a:pt x="5881" y="21085"/>
                </a:cubicBezTo>
                <a:cubicBezTo>
                  <a:pt x="5738" y="20886"/>
                  <a:pt x="5822" y="20393"/>
                  <a:pt x="6064" y="19987"/>
                </a:cubicBezTo>
                <a:cubicBezTo>
                  <a:pt x="6355" y="19500"/>
                  <a:pt x="7431" y="19245"/>
                  <a:pt x="9241" y="19245"/>
                </a:cubicBezTo>
                <a:cubicBezTo>
                  <a:pt x="10749" y="19245"/>
                  <a:pt x="11889" y="19032"/>
                  <a:pt x="11774" y="18773"/>
                </a:cubicBezTo>
                <a:cubicBezTo>
                  <a:pt x="11659" y="18515"/>
                  <a:pt x="12022" y="17712"/>
                  <a:pt x="12580" y="16987"/>
                </a:cubicBezTo>
                <a:cubicBezTo>
                  <a:pt x="13137" y="16263"/>
                  <a:pt x="13831" y="15033"/>
                  <a:pt x="14124" y="14250"/>
                </a:cubicBezTo>
                <a:cubicBezTo>
                  <a:pt x="14623" y="12916"/>
                  <a:pt x="14799" y="12845"/>
                  <a:pt x="16951" y="13083"/>
                </a:cubicBezTo>
                <a:cubicBezTo>
                  <a:pt x="18213" y="13222"/>
                  <a:pt x="19110" y="13139"/>
                  <a:pt x="18945" y="12897"/>
                </a:cubicBezTo>
                <a:cubicBezTo>
                  <a:pt x="18780" y="12655"/>
                  <a:pt x="19027" y="11889"/>
                  <a:pt x="19495" y="11196"/>
                </a:cubicBezTo>
                <a:cubicBezTo>
                  <a:pt x="20285" y="10024"/>
                  <a:pt x="20830" y="7060"/>
                  <a:pt x="20794" y="4863"/>
                </a:cubicBezTo>
                <a:cubicBezTo>
                  <a:pt x="20782" y="4131"/>
                  <a:pt x="20703" y="3482"/>
                  <a:pt x="20550" y="3015"/>
                </a:cubicBezTo>
                <a:cubicBezTo>
                  <a:pt x="20119" y="1700"/>
                  <a:pt x="18082" y="0"/>
                  <a:pt x="1693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14" name="▪️مالمعادلة التي تحتاج اليها لايجاد عمر امرأة يبلغ ضغط دمها ١٢٠؟"/>
          <p:cNvSpPr txBox="1"/>
          <p:nvPr/>
        </p:nvSpPr>
        <p:spPr>
          <a:xfrm>
            <a:off x="7933985" y="6708274"/>
            <a:ext cx="10921156" cy="1943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▪️مالمعادلة التي تحتاج اليها لايجاد عمر امرأة يبلغ ضغط دمها ١٢٠؟</a:t>
            </a:r>
          </a:p>
        </p:txBody>
      </p:sp>
      <p:sp>
        <p:nvSpPr>
          <p:cNvPr id="515" name="▪️ماقيم أ،ب،ج؟"/>
          <p:cNvSpPr txBox="1"/>
          <p:nvPr/>
        </p:nvSpPr>
        <p:spPr>
          <a:xfrm>
            <a:off x="7465215" y="11036058"/>
            <a:ext cx="14461797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▪️ماقيم أ،ب،ج؟ </a:t>
            </a:r>
          </a:p>
        </p:txBody>
      </p:sp>
      <p:pic>
        <p:nvPicPr>
          <p:cNvPr id="516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0758" t="55795" r="1722" b="41386"/>
          <a:stretch>
            <a:fillRect/>
          </a:stretch>
        </p:blipFill>
        <p:spPr>
          <a:xfrm>
            <a:off x="20121029" y="8945936"/>
            <a:ext cx="2430401" cy="683272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527" name="تجميع"/>
          <p:cNvGrpSpPr/>
          <p:nvPr/>
        </p:nvGrpSpPr>
        <p:grpSpPr>
          <a:xfrm>
            <a:off x="1333341" y="2686619"/>
            <a:ext cx="4917883" cy="5187381"/>
            <a:chOff x="46142" y="57719"/>
            <a:chExt cx="4917882" cy="5187380"/>
          </a:xfrm>
        </p:grpSpPr>
        <p:grpSp>
          <p:nvGrpSpPr>
            <p:cNvPr id="525" name="تجميع"/>
            <p:cNvGrpSpPr/>
            <p:nvPr/>
          </p:nvGrpSpPr>
          <p:grpSpPr>
            <a:xfrm>
              <a:off x="46142" y="57719"/>
              <a:ext cx="4917883" cy="5187381"/>
              <a:chOff x="0" y="0"/>
              <a:chExt cx="4917882" cy="5187380"/>
            </a:xfrm>
          </p:grpSpPr>
          <p:grpSp>
            <p:nvGrpSpPr>
              <p:cNvPr id="522" name="Google Shape;4377;p67"/>
              <p:cNvGrpSpPr/>
              <p:nvPr/>
            </p:nvGrpSpPr>
            <p:grpSpPr>
              <a:xfrm>
                <a:off x="0" y="-1"/>
                <a:ext cx="4917883" cy="5187382"/>
                <a:chOff x="0" y="0"/>
                <a:chExt cx="4917882" cy="5187380"/>
              </a:xfrm>
            </p:grpSpPr>
            <p:sp>
              <p:nvSpPr>
                <p:cNvPr id="517" name="Google Shape;4378;p67"/>
                <p:cNvSpPr/>
                <p:nvPr/>
              </p:nvSpPr>
              <p:spPr>
                <a:xfrm>
                  <a:off x="0" y="0"/>
                  <a:ext cx="4917883" cy="51873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fill="norm" stroke="1" extrusionOk="0">
                      <a:moveTo>
                        <a:pt x="11565" y="4169"/>
                      </a:moveTo>
                      <a:lnTo>
                        <a:pt x="13168" y="7141"/>
                      </a:lnTo>
                      <a:cubicBezTo>
                        <a:pt x="11663" y="7263"/>
                        <a:pt x="10159" y="7373"/>
                        <a:pt x="8654" y="7472"/>
                      </a:cubicBezTo>
                      <a:cubicBezTo>
                        <a:pt x="9091" y="6533"/>
                        <a:pt x="9625" y="5360"/>
                        <a:pt x="10105" y="4311"/>
                      </a:cubicBezTo>
                      <a:cubicBezTo>
                        <a:pt x="10295" y="4551"/>
                        <a:pt x="10518" y="4685"/>
                        <a:pt x="10749" y="4685"/>
                      </a:cubicBezTo>
                      <a:cubicBezTo>
                        <a:pt x="10759" y="4685"/>
                        <a:pt x="10769" y="4685"/>
                        <a:pt x="10779" y="4685"/>
                      </a:cubicBezTo>
                      <a:cubicBezTo>
                        <a:pt x="10877" y="4678"/>
                        <a:pt x="10972" y="4655"/>
                        <a:pt x="11066" y="4611"/>
                      </a:cubicBezTo>
                      <a:cubicBezTo>
                        <a:pt x="11248" y="4538"/>
                        <a:pt x="11418" y="4384"/>
                        <a:pt x="11565" y="4169"/>
                      </a:cubicBezTo>
                      <a:close/>
                      <a:moveTo>
                        <a:pt x="10824" y="0"/>
                      </a:moveTo>
                      <a:cubicBezTo>
                        <a:pt x="10334" y="0"/>
                        <a:pt x="9840" y="506"/>
                        <a:pt x="9651" y="1516"/>
                      </a:cubicBezTo>
                      <a:cubicBezTo>
                        <a:pt x="9472" y="2493"/>
                        <a:pt x="9599" y="3353"/>
                        <a:pt x="9873" y="3930"/>
                      </a:cubicBezTo>
                      <a:cubicBezTo>
                        <a:pt x="9286" y="5219"/>
                        <a:pt x="8674" y="6551"/>
                        <a:pt x="8237" y="7503"/>
                      </a:cubicBezTo>
                      <a:cubicBezTo>
                        <a:pt x="5645" y="7675"/>
                        <a:pt x="3071" y="7822"/>
                        <a:pt x="525" y="7932"/>
                      </a:cubicBezTo>
                      <a:lnTo>
                        <a:pt x="258" y="7944"/>
                      </a:lnTo>
                      <a:lnTo>
                        <a:pt x="225" y="8448"/>
                      </a:lnTo>
                      <a:cubicBezTo>
                        <a:pt x="199" y="8891"/>
                        <a:pt x="173" y="9333"/>
                        <a:pt x="150" y="9774"/>
                      </a:cubicBezTo>
                      <a:cubicBezTo>
                        <a:pt x="127" y="10186"/>
                        <a:pt x="107" y="10597"/>
                        <a:pt x="91" y="11003"/>
                      </a:cubicBezTo>
                      <a:cubicBezTo>
                        <a:pt x="36" y="12280"/>
                        <a:pt x="7" y="13422"/>
                        <a:pt x="0" y="14489"/>
                      </a:cubicBezTo>
                      <a:cubicBezTo>
                        <a:pt x="0" y="15245"/>
                        <a:pt x="39" y="15975"/>
                        <a:pt x="62" y="16731"/>
                      </a:cubicBezTo>
                      <a:cubicBezTo>
                        <a:pt x="85" y="17511"/>
                        <a:pt x="95" y="18284"/>
                        <a:pt x="147" y="19057"/>
                      </a:cubicBezTo>
                      <a:cubicBezTo>
                        <a:pt x="180" y="19506"/>
                        <a:pt x="212" y="19875"/>
                        <a:pt x="245" y="20224"/>
                      </a:cubicBezTo>
                      <a:lnTo>
                        <a:pt x="290" y="20685"/>
                      </a:lnTo>
                      <a:lnTo>
                        <a:pt x="538" y="20703"/>
                      </a:lnTo>
                      <a:cubicBezTo>
                        <a:pt x="1917" y="20802"/>
                        <a:pt x="3370" y="20894"/>
                        <a:pt x="5117" y="20997"/>
                      </a:cubicBezTo>
                      <a:lnTo>
                        <a:pt x="5336" y="21010"/>
                      </a:lnTo>
                      <a:cubicBezTo>
                        <a:pt x="5336" y="21010"/>
                        <a:pt x="5420" y="20593"/>
                        <a:pt x="5424" y="20580"/>
                      </a:cubicBezTo>
                      <a:lnTo>
                        <a:pt x="5476" y="21022"/>
                      </a:lnTo>
                      <a:lnTo>
                        <a:pt x="5717" y="21035"/>
                      </a:lnTo>
                      <a:cubicBezTo>
                        <a:pt x="10802" y="21329"/>
                        <a:pt x="15945" y="21513"/>
                        <a:pt x="21011" y="21600"/>
                      </a:cubicBezTo>
                      <a:lnTo>
                        <a:pt x="21287" y="21600"/>
                      </a:lnTo>
                      <a:lnTo>
                        <a:pt x="21320" y="21084"/>
                      </a:lnTo>
                      <a:cubicBezTo>
                        <a:pt x="21356" y="20556"/>
                        <a:pt x="21388" y="20022"/>
                        <a:pt x="21421" y="19494"/>
                      </a:cubicBezTo>
                      <a:cubicBezTo>
                        <a:pt x="21447" y="19033"/>
                        <a:pt x="21470" y="18573"/>
                        <a:pt x="21493" y="18112"/>
                      </a:cubicBezTo>
                      <a:cubicBezTo>
                        <a:pt x="21558" y="16700"/>
                        <a:pt x="21591" y="15436"/>
                        <a:pt x="21597" y="14232"/>
                      </a:cubicBezTo>
                      <a:cubicBezTo>
                        <a:pt x="21600" y="13163"/>
                        <a:pt x="21574" y="12071"/>
                        <a:pt x="21522" y="10984"/>
                      </a:cubicBezTo>
                      <a:lnTo>
                        <a:pt x="21515" y="10806"/>
                      </a:lnTo>
                      <a:lnTo>
                        <a:pt x="21519" y="10806"/>
                      </a:lnTo>
                      <a:lnTo>
                        <a:pt x="21490" y="10340"/>
                      </a:lnTo>
                      <a:cubicBezTo>
                        <a:pt x="21463" y="9904"/>
                        <a:pt x="21437" y="9517"/>
                        <a:pt x="21408" y="9154"/>
                      </a:cubicBezTo>
                      <a:lnTo>
                        <a:pt x="21369" y="8707"/>
                      </a:lnTo>
                      <a:lnTo>
                        <a:pt x="21242" y="8682"/>
                      </a:lnTo>
                      <a:lnTo>
                        <a:pt x="21363" y="8620"/>
                      </a:lnTo>
                      <a:lnTo>
                        <a:pt x="21307" y="8086"/>
                      </a:lnTo>
                      <a:cubicBezTo>
                        <a:pt x="21255" y="7620"/>
                        <a:pt x="21209" y="7239"/>
                        <a:pt x="21160" y="6882"/>
                      </a:cubicBezTo>
                      <a:lnTo>
                        <a:pt x="21095" y="6423"/>
                      </a:lnTo>
                      <a:lnTo>
                        <a:pt x="20844" y="6447"/>
                      </a:lnTo>
                      <a:cubicBezTo>
                        <a:pt x="19074" y="6625"/>
                        <a:pt x="17217" y="6802"/>
                        <a:pt x="15319" y="6969"/>
                      </a:cubicBezTo>
                      <a:lnTo>
                        <a:pt x="15082" y="6987"/>
                      </a:lnTo>
                      <a:lnTo>
                        <a:pt x="15033" y="7430"/>
                      </a:lnTo>
                      <a:cubicBezTo>
                        <a:pt x="15029" y="7503"/>
                        <a:pt x="15013" y="7577"/>
                        <a:pt x="14990" y="7632"/>
                      </a:cubicBezTo>
                      <a:cubicBezTo>
                        <a:pt x="14961" y="7577"/>
                        <a:pt x="14941" y="7510"/>
                        <a:pt x="14931" y="7430"/>
                      </a:cubicBezTo>
                      <a:lnTo>
                        <a:pt x="14860" y="7006"/>
                      </a:lnTo>
                      <a:lnTo>
                        <a:pt x="14622" y="7024"/>
                      </a:lnTo>
                      <a:lnTo>
                        <a:pt x="13592" y="7111"/>
                      </a:lnTo>
                      <a:lnTo>
                        <a:pt x="11783" y="3758"/>
                      </a:lnTo>
                      <a:cubicBezTo>
                        <a:pt x="11796" y="3727"/>
                        <a:pt x="11809" y="3690"/>
                        <a:pt x="11826" y="3653"/>
                      </a:cubicBezTo>
                      <a:cubicBezTo>
                        <a:pt x="11988" y="3174"/>
                        <a:pt x="12060" y="2603"/>
                        <a:pt x="12024" y="2039"/>
                      </a:cubicBezTo>
                      <a:cubicBezTo>
                        <a:pt x="11950" y="678"/>
                        <a:pt x="11390" y="0"/>
                        <a:pt x="10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03200" cap="flat">
                  <a:solidFill>
                    <a:srgbClr val="CDE8B5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18" name="Google Shape;4379;p67"/>
                <p:cNvSpPr/>
                <p:nvPr/>
              </p:nvSpPr>
              <p:spPr>
                <a:xfrm>
                  <a:off x="1986793" y="717112"/>
                  <a:ext cx="912727" cy="12962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116" y="0"/>
                      </a:moveTo>
                      <a:lnTo>
                        <a:pt x="9771" y="687"/>
                      </a:lnTo>
                      <a:cubicBezTo>
                        <a:pt x="6034" y="8259"/>
                        <a:pt x="354" y="19709"/>
                        <a:pt x="0" y="20287"/>
                      </a:cubicBezTo>
                      <a:lnTo>
                        <a:pt x="333" y="20917"/>
                      </a:lnTo>
                      <a:lnTo>
                        <a:pt x="633" y="21600"/>
                      </a:lnTo>
                      <a:cubicBezTo>
                        <a:pt x="924" y="21204"/>
                        <a:pt x="7144" y="8638"/>
                        <a:pt x="10176" y="2525"/>
                      </a:cubicBezTo>
                      <a:lnTo>
                        <a:pt x="20904" y="20824"/>
                      </a:lnTo>
                      <a:lnTo>
                        <a:pt x="21600" y="19600"/>
                      </a:lnTo>
                      <a:lnTo>
                        <a:pt x="10116" y="0"/>
                      </a:lnTo>
                      <a:close/>
                    </a:path>
                  </a:pathLst>
                </a:custGeom>
                <a:solidFill>
                  <a:srgbClr val="E6AA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19" name="Google Shape;4380;p67"/>
                <p:cNvSpPr/>
                <p:nvPr/>
              </p:nvSpPr>
              <p:spPr>
                <a:xfrm>
                  <a:off x="156370" y="1595320"/>
                  <a:ext cx="4573573" cy="3502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fill="norm" stroke="1" extrusionOk="0">
                      <a:moveTo>
                        <a:pt x="21156" y="0"/>
                      </a:moveTo>
                      <a:cubicBezTo>
                        <a:pt x="19261" y="295"/>
                        <a:pt x="17365" y="561"/>
                        <a:pt x="15469" y="797"/>
                      </a:cubicBezTo>
                      <a:cubicBezTo>
                        <a:pt x="15452" y="1073"/>
                        <a:pt x="15412" y="1328"/>
                        <a:pt x="15348" y="1536"/>
                      </a:cubicBezTo>
                      <a:cubicBezTo>
                        <a:pt x="15287" y="1732"/>
                        <a:pt x="15201" y="1836"/>
                        <a:pt x="15113" y="1836"/>
                      </a:cubicBezTo>
                      <a:cubicBezTo>
                        <a:pt x="15056" y="1836"/>
                        <a:pt x="14997" y="1791"/>
                        <a:pt x="14946" y="1698"/>
                      </a:cubicBezTo>
                      <a:cubicBezTo>
                        <a:pt x="14852" y="1536"/>
                        <a:pt x="14788" y="1243"/>
                        <a:pt x="14747" y="892"/>
                      </a:cubicBezTo>
                      <a:cubicBezTo>
                        <a:pt x="9909" y="1509"/>
                        <a:pt x="5067" y="1974"/>
                        <a:pt x="228" y="2295"/>
                      </a:cubicBezTo>
                      <a:cubicBezTo>
                        <a:pt x="198" y="2979"/>
                        <a:pt x="171" y="3652"/>
                        <a:pt x="147" y="4334"/>
                      </a:cubicBezTo>
                      <a:cubicBezTo>
                        <a:pt x="365" y="4581"/>
                        <a:pt x="611" y="4762"/>
                        <a:pt x="785" y="5235"/>
                      </a:cubicBezTo>
                      <a:cubicBezTo>
                        <a:pt x="802" y="5282"/>
                        <a:pt x="802" y="5348"/>
                        <a:pt x="785" y="5397"/>
                      </a:cubicBezTo>
                      <a:cubicBezTo>
                        <a:pt x="611" y="5964"/>
                        <a:pt x="332" y="6079"/>
                        <a:pt x="91" y="6211"/>
                      </a:cubicBezTo>
                      <a:cubicBezTo>
                        <a:pt x="37" y="7974"/>
                        <a:pt x="7" y="9748"/>
                        <a:pt x="0" y="11531"/>
                      </a:cubicBezTo>
                      <a:cubicBezTo>
                        <a:pt x="0" y="12147"/>
                        <a:pt x="0" y="12772"/>
                        <a:pt x="7" y="13399"/>
                      </a:cubicBezTo>
                      <a:cubicBezTo>
                        <a:pt x="168" y="13445"/>
                        <a:pt x="339" y="13541"/>
                        <a:pt x="450" y="13911"/>
                      </a:cubicBezTo>
                      <a:cubicBezTo>
                        <a:pt x="527" y="14157"/>
                        <a:pt x="527" y="14527"/>
                        <a:pt x="450" y="14782"/>
                      </a:cubicBezTo>
                      <a:cubicBezTo>
                        <a:pt x="346" y="15132"/>
                        <a:pt x="191" y="15228"/>
                        <a:pt x="37" y="15285"/>
                      </a:cubicBezTo>
                      <a:cubicBezTo>
                        <a:pt x="47" y="15674"/>
                        <a:pt x="57" y="16071"/>
                        <a:pt x="71" y="16460"/>
                      </a:cubicBezTo>
                      <a:cubicBezTo>
                        <a:pt x="503" y="16649"/>
                        <a:pt x="933" y="17057"/>
                        <a:pt x="1064" y="17353"/>
                      </a:cubicBezTo>
                      <a:cubicBezTo>
                        <a:pt x="1138" y="17504"/>
                        <a:pt x="1138" y="17826"/>
                        <a:pt x="1064" y="17988"/>
                      </a:cubicBezTo>
                      <a:cubicBezTo>
                        <a:pt x="841" y="18394"/>
                        <a:pt x="562" y="18466"/>
                        <a:pt x="286" y="18466"/>
                      </a:cubicBezTo>
                      <a:cubicBezTo>
                        <a:pt x="241" y="18466"/>
                        <a:pt x="196" y="18464"/>
                        <a:pt x="151" y="18462"/>
                      </a:cubicBezTo>
                      <a:cubicBezTo>
                        <a:pt x="178" y="19048"/>
                        <a:pt x="208" y="19637"/>
                        <a:pt x="248" y="20215"/>
                      </a:cubicBezTo>
                      <a:cubicBezTo>
                        <a:pt x="1819" y="20387"/>
                        <a:pt x="3389" y="20538"/>
                        <a:pt x="4959" y="20671"/>
                      </a:cubicBezTo>
                      <a:cubicBezTo>
                        <a:pt x="4979" y="20510"/>
                        <a:pt x="5003" y="20357"/>
                        <a:pt x="5030" y="20206"/>
                      </a:cubicBezTo>
                      <a:cubicBezTo>
                        <a:pt x="5084" y="19909"/>
                        <a:pt x="5166" y="19781"/>
                        <a:pt x="5250" y="19781"/>
                      </a:cubicBezTo>
                      <a:cubicBezTo>
                        <a:pt x="5370" y="19781"/>
                        <a:pt x="5492" y="20036"/>
                        <a:pt x="5543" y="20414"/>
                      </a:cubicBezTo>
                      <a:cubicBezTo>
                        <a:pt x="5557" y="20519"/>
                        <a:pt x="5571" y="20623"/>
                        <a:pt x="5577" y="20727"/>
                      </a:cubicBezTo>
                      <a:cubicBezTo>
                        <a:pt x="10825" y="21184"/>
                        <a:pt x="16069" y="21466"/>
                        <a:pt x="21314" y="21600"/>
                      </a:cubicBezTo>
                      <a:cubicBezTo>
                        <a:pt x="21351" y="20784"/>
                        <a:pt x="21385" y="19968"/>
                        <a:pt x="21415" y="19154"/>
                      </a:cubicBezTo>
                      <a:cubicBezTo>
                        <a:pt x="21406" y="19154"/>
                        <a:pt x="21397" y="19154"/>
                        <a:pt x="21389" y="19154"/>
                      </a:cubicBezTo>
                      <a:cubicBezTo>
                        <a:pt x="21077" y="19154"/>
                        <a:pt x="20744" y="18984"/>
                        <a:pt x="20623" y="18073"/>
                      </a:cubicBezTo>
                      <a:cubicBezTo>
                        <a:pt x="20610" y="17920"/>
                        <a:pt x="20623" y="17761"/>
                        <a:pt x="20660" y="17637"/>
                      </a:cubicBezTo>
                      <a:cubicBezTo>
                        <a:pt x="20804" y="17219"/>
                        <a:pt x="20962" y="17210"/>
                        <a:pt x="21150" y="17153"/>
                      </a:cubicBezTo>
                      <a:cubicBezTo>
                        <a:pt x="21264" y="17115"/>
                        <a:pt x="21375" y="17076"/>
                        <a:pt x="21489" y="17030"/>
                      </a:cubicBezTo>
                      <a:cubicBezTo>
                        <a:pt x="21550" y="15066"/>
                        <a:pt x="21589" y="13095"/>
                        <a:pt x="21596" y="11112"/>
                      </a:cubicBezTo>
                      <a:cubicBezTo>
                        <a:pt x="21600" y="9472"/>
                        <a:pt x="21573" y="7823"/>
                        <a:pt x="21523" y="6191"/>
                      </a:cubicBezTo>
                      <a:cubicBezTo>
                        <a:pt x="21435" y="6106"/>
                        <a:pt x="21365" y="5936"/>
                        <a:pt x="21321" y="5718"/>
                      </a:cubicBezTo>
                      <a:cubicBezTo>
                        <a:pt x="21301" y="5614"/>
                        <a:pt x="21311" y="5490"/>
                        <a:pt x="21344" y="5424"/>
                      </a:cubicBezTo>
                      <a:cubicBezTo>
                        <a:pt x="21388" y="5329"/>
                        <a:pt x="21438" y="5263"/>
                        <a:pt x="21489" y="5206"/>
                      </a:cubicBezTo>
                      <a:cubicBezTo>
                        <a:pt x="21465" y="4609"/>
                        <a:pt x="21438" y="4011"/>
                        <a:pt x="21405" y="3414"/>
                      </a:cubicBezTo>
                      <a:cubicBezTo>
                        <a:pt x="21254" y="3387"/>
                        <a:pt x="21103" y="3291"/>
                        <a:pt x="20959" y="3140"/>
                      </a:cubicBezTo>
                      <a:cubicBezTo>
                        <a:pt x="20801" y="2960"/>
                        <a:pt x="20801" y="2314"/>
                        <a:pt x="20959" y="2135"/>
                      </a:cubicBezTo>
                      <a:cubicBezTo>
                        <a:pt x="21073" y="2012"/>
                        <a:pt x="21187" y="1897"/>
                        <a:pt x="21304" y="1812"/>
                      </a:cubicBezTo>
                      <a:cubicBezTo>
                        <a:pt x="21261" y="1205"/>
                        <a:pt x="21213" y="599"/>
                        <a:pt x="2115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7A4A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20" name="Google Shape;4381;p67"/>
                <p:cNvSpPr/>
                <p:nvPr/>
              </p:nvSpPr>
              <p:spPr>
                <a:xfrm>
                  <a:off x="2193174" y="45637"/>
                  <a:ext cx="531535" cy="909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3" h="21600" fill="norm" stroke="1" extrusionOk="0">
                      <a:moveTo>
                        <a:pt x="9935" y="0"/>
                      </a:moveTo>
                      <a:cubicBezTo>
                        <a:pt x="6067" y="0"/>
                        <a:pt x="2164" y="2339"/>
                        <a:pt x="671" y="6993"/>
                      </a:cubicBezTo>
                      <a:cubicBezTo>
                        <a:pt x="-1940" y="15133"/>
                        <a:pt x="3519" y="21600"/>
                        <a:pt x="9313" y="21600"/>
                      </a:cubicBezTo>
                      <a:cubicBezTo>
                        <a:pt x="9399" y="21600"/>
                        <a:pt x="9485" y="21594"/>
                        <a:pt x="9572" y="21594"/>
                      </a:cubicBezTo>
                      <a:cubicBezTo>
                        <a:pt x="10344" y="21562"/>
                        <a:pt x="11094" y="21454"/>
                        <a:pt x="11837" y="21283"/>
                      </a:cubicBezTo>
                      <a:cubicBezTo>
                        <a:pt x="14282" y="20687"/>
                        <a:pt x="16391" y="19102"/>
                        <a:pt x="17804" y="16839"/>
                      </a:cubicBezTo>
                      <a:cubicBezTo>
                        <a:pt x="19118" y="14632"/>
                        <a:pt x="19660" y="12001"/>
                        <a:pt x="19401" y="9370"/>
                      </a:cubicBezTo>
                      <a:cubicBezTo>
                        <a:pt x="18818" y="3119"/>
                        <a:pt x="14403" y="0"/>
                        <a:pt x="9935" y="0"/>
                      </a:cubicBezTo>
                      <a:close/>
                    </a:path>
                  </a:pathLst>
                </a:custGeom>
                <a:solidFill>
                  <a:srgbClr val="4E4E4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21" name="Google Shape;4383;p67"/>
                <p:cNvSpPr/>
                <p:nvPr/>
              </p:nvSpPr>
              <p:spPr>
                <a:xfrm>
                  <a:off x="3633862" y="1677418"/>
                  <a:ext cx="298405" cy="330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4" h="21600" fill="norm" stroke="1" extrusionOk="0">
                      <a:moveTo>
                        <a:pt x="10456" y="8073"/>
                      </a:moveTo>
                      <a:cubicBezTo>
                        <a:pt x="10819" y="8073"/>
                        <a:pt x="11182" y="8140"/>
                        <a:pt x="11525" y="8269"/>
                      </a:cubicBezTo>
                      <a:cubicBezTo>
                        <a:pt x="12149" y="8505"/>
                        <a:pt x="12671" y="8925"/>
                        <a:pt x="12990" y="9482"/>
                      </a:cubicBezTo>
                      <a:cubicBezTo>
                        <a:pt x="13445" y="10200"/>
                        <a:pt x="13551" y="11074"/>
                        <a:pt x="13251" y="11890"/>
                      </a:cubicBezTo>
                      <a:cubicBezTo>
                        <a:pt x="12782" y="13068"/>
                        <a:pt x="11578" y="13661"/>
                        <a:pt x="10422" y="13661"/>
                      </a:cubicBezTo>
                      <a:cubicBezTo>
                        <a:pt x="9392" y="13661"/>
                        <a:pt x="8406" y="13188"/>
                        <a:pt x="8029" y="12229"/>
                      </a:cubicBezTo>
                      <a:cubicBezTo>
                        <a:pt x="7729" y="11632"/>
                        <a:pt x="7618" y="10954"/>
                        <a:pt x="7685" y="10298"/>
                      </a:cubicBezTo>
                      <a:cubicBezTo>
                        <a:pt x="7855" y="9402"/>
                        <a:pt x="8503" y="8626"/>
                        <a:pt x="9388" y="8269"/>
                      </a:cubicBezTo>
                      <a:cubicBezTo>
                        <a:pt x="9736" y="8140"/>
                        <a:pt x="10094" y="8073"/>
                        <a:pt x="10456" y="8073"/>
                      </a:cubicBezTo>
                      <a:close/>
                      <a:moveTo>
                        <a:pt x="10741" y="0"/>
                      </a:moveTo>
                      <a:cubicBezTo>
                        <a:pt x="9774" y="0"/>
                        <a:pt x="8802" y="517"/>
                        <a:pt x="8203" y="1262"/>
                      </a:cubicBezTo>
                      <a:cubicBezTo>
                        <a:pt x="7468" y="2199"/>
                        <a:pt x="7250" y="3394"/>
                        <a:pt x="7231" y="4545"/>
                      </a:cubicBezTo>
                      <a:cubicBezTo>
                        <a:pt x="7231" y="4884"/>
                        <a:pt x="7231" y="5245"/>
                        <a:pt x="7274" y="5602"/>
                      </a:cubicBezTo>
                      <a:cubicBezTo>
                        <a:pt x="6583" y="5183"/>
                        <a:pt x="5872" y="4826"/>
                        <a:pt x="5118" y="4545"/>
                      </a:cubicBezTo>
                      <a:cubicBezTo>
                        <a:pt x="4422" y="4291"/>
                        <a:pt x="3643" y="4112"/>
                        <a:pt x="2898" y="4112"/>
                      </a:cubicBezTo>
                      <a:cubicBezTo>
                        <a:pt x="2188" y="4112"/>
                        <a:pt x="1511" y="4277"/>
                        <a:pt x="974" y="4705"/>
                      </a:cubicBezTo>
                      <a:cubicBezTo>
                        <a:pt x="45" y="5481"/>
                        <a:pt x="-85" y="6855"/>
                        <a:pt x="432" y="7912"/>
                      </a:cubicBezTo>
                      <a:cubicBezTo>
                        <a:pt x="950" y="8947"/>
                        <a:pt x="1946" y="9723"/>
                        <a:pt x="3024" y="10321"/>
                      </a:cubicBezTo>
                      <a:cubicBezTo>
                        <a:pt x="3348" y="10499"/>
                        <a:pt x="3691" y="10677"/>
                        <a:pt x="4040" y="10816"/>
                      </a:cubicBezTo>
                      <a:cubicBezTo>
                        <a:pt x="3305" y="11155"/>
                        <a:pt x="2613" y="11552"/>
                        <a:pt x="1965" y="12029"/>
                      </a:cubicBezTo>
                      <a:cubicBezTo>
                        <a:pt x="824" y="12845"/>
                        <a:pt x="-235" y="14080"/>
                        <a:pt x="45" y="15392"/>
                      </a:cubicBezTo>
                      <a:cubicBezTo>
                        <a:pt x="307" y="16529"/>
                        <a:pt x="1511" y="17305"/>
                        <a:pt x="2763" y="17425"/>
                      </a:cubicBezTo>
                      <a:cubicBezTo>
                        <a:pt x="2908" y="17439"/>
                        <a:pt x="3053" y="17443"/>
                        <a:pt x="3198" y="17443"/>
                      </a:cubicBezTo>
                      <a:cubicBezTo>
                        <a:pt x="4301" y="17443"/>
                        <a:pt x="5369" y="17064"/>
                        <a:pt x="6327" y="16587"/>
                      </a:cubicBezTo>
                      <a:cubicBezTo>
                        <a:pt x="6670" y="16409"/>
                        <a:pt x="6994" y="16230"/>
                        <a:pt x="7318" y="16029"/>
                      </a:cubicBezTo>
                      <a:cubicBezTo>
                        <a:pt x="7250" y="16765"/>
                        <a:pt x="7274" y="17524"/>
                        <a:pt x="7381" y="18259"/>
                      </a:cubicBezTo>
                      <a:cubicBezTo>
                        <a:pt x="7598" y="19593"/>
                        <a:pt x="8222" y="21065"/>
                        <a:pt x="9605" y="21484"/>
                      </a:cubicBezTo>
                      <a:cubicBezTo>
                        <a:pt x="9857" y="21564"/>
                        <a:pt x="10113" y="21600"/>
                        <a:pt x="10374" y="21600"/>
                      </a:cubicBezTo>
                      <a:cubicBezTo>
                        <a:pt x="11336" y="21600"/>
                        <a:pt x="12303" y="21087"/>
                        <a:pt x="12864" y="20351"/>
                      </a:cubicBezTo>
                      <a:cubicBezTo>
                        <a:pt x="13594" y="19432"/>
                        <a:pt x="13831" y="18219"/>
                        <a:pt x="13875" y="17064"/>
                      </a:cubicBezTo>
                      <a:cubicBezTo>
                        <a:pt x="13875" y="16707"/>
                        <a:pt x="13875" y="16368"/>
                        <a:pt x="13856" y="16012"/>
                      </a:cubicBezTo>
                      <a:cubicBezTo>
                        <a:pt x="14523" y="16449"/>
                        <a:pt x="15238" y="16805"/>
                        <a:pt x="16012" y="17086"/>
                      </a:cubicBezTo>
                      <a:cubicBezTo>
                        <a:pt x="16684" y="17341"/>
                        <a:pt x="17458" y="17519"/>
                        <a:pt x="18203" y="17519"/>
                      </a:cubicBezTo>
                      <a:cubicBezTo>
                        <a:pt x="18913" y="17519"/>
                        <a:pt x="19595" y="17354"/>
                        <a:pt x="20137" y="16926"/>
                      </a:cubicBezTo>
                      <a:cubicBezTo>
                        <a:pt x="21060" y="16168"/>
                        <a:pt x="21191" y="14798"/>
                        <a:pt x="20698" y="13724"/>
                      </a:cubicBezTo>
                      <a:cubicBezTo>
                        <a:pt x="20200" y="12689"/>
                        <a:pt x="19184" y="11913"/>
                        <a:pt x="18106" y="11315"/>
                      </a:cubicBezTo>
                      <a:cubicBezTo>
                        <a:pt x="17763" y="11114"/>
                        <a:pt x="17414" y="10936"/>
                        <a:pt x="17047" y="10775"/>
                      </a:cubicBezTo>
                      <a:cubicBezTo>
                        <a:pt x="17806" y="10437"/>
                        <a:pt x="18517" y="10022"/>
                        <a:pt x="19165" y="9562"/>
                      </a:cubicBezTo>
                      <a:cubicBezTo>
                        <a:pt x="20306" y="8728"/>
                        <a:pt x="21365" y="7471"/>
                        <a:pt x="21060" y="6159"/>
                      </a:cubicBezTo>
                      <a:cubicBezTo>
                        <a:pt x="20804" y="5044"/>
                        <a:pt x="19571" y="4268"/>
                        <a:pt x="18343" y="4130"/>
                      </a:cubicBezTo>
                      <a:cubicBezTo>
                        <a:pt x="18203" y="4117"/>
                        <a:pt x="18062" y="4108"/>
                        <a:pt x="17922" y="4108"/>
                      </a:cubicBezTo>
                      <a:cubicBezTo>
                        <a:pt x="16820" y="4108"/>
                        <a:pt x="15741" y="4509"/>
                        <a:pt x="14784" y="5004"/>
                      </a:cubicBezTo>
                      <a:cubicBezTo>
                        <a:pt x="14436" y="5165"/>
                        <a:pt x="14112" y="5343"/>
                        <a:pt x="13812" y="5562"/>
                      </a:cubicBezTo>
                      <a:cubicBezTo>
                        <a:pt x="13831" y="4803"/>
                        <a:pt x="13812" y="4068"/>
                        <a:pt x="13706" y="3314"/>
                      </a:cubicBezTo>
                      <a:cubicBezTo>
                        <a:pt x="13512" y="1998"/>
                        <a:pt x="12864" y="526"/>
                        <a:pt x="11481" y="107"/>
                      </a:cubicBezTo>
                      <a:cubicBezTo>
                        <a:pt x="11240" y="36"/>
                        <a:pt x="10988" y="0"/>
                        <a:pt x="10741" y="0"/>
                      </a:cubicBezTo>
                      <a:close/>
                    </a:path>
                  </a:pathLst>
                </a:custGeom>
                <a:solidFill>
                  <a:srgbClr val="B8A5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pic>
            <p:nvPicPr>
              <p:cNvPr id="523" name="IMG_8028.jpeg" descr="IMG_8028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3404890" y="2828204"/>
                <a:ext cx="1153972" cy="6680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4" name="IMG_8029.jpeg" descr="IMG_8029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34925" b="0"/>
              <a:stretch>
                <a:fillRect/>
              </a:stretch>
            </p:blipFill>
            <p:spPr>
              <a:xfrm>
                <a:off x="3933528" y="1680623"/>
                <a:ext cx="625379" cy="4569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26" name="المصدر : كتاب الربط بالدين والوطن والواقع لمجموعة رِفعة"/>
            <p:cNvSpPr txBox="1"/>
            <p:nvPr/>
          </p:nvSpPr>
          <p:spPr>
            <a:xfrm rot="121809">
              <a:off x="496475" y="4560940"/>
              <a:ext cx="3924933" cy="321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>
                  <a:solidFill>
                    <a:srgbClr val="5E5E5E"/>
                  </a:solidFill>
                </a:defRPr>
              </a:lvl1pPr>
            </a:lstStyle>
            <a:p>
              <a:pPr rtl="0">
                <a:defRPr/>
              </a:pPr>
              <a:r>
                <a:t>المصدر : كتاب الربط بالدين والوطن والواقع لمجموعة رِفعة </a:t>
              </a:r>
            </a:p>
          </p:txBody>
        </p:sp>
      </p:grpSp>
      <p:sp>
        <p:nvSpPr>
          <p:cNvPr id="528" name="١٢٠= ٠٫٠١ س٢ + ٠٫٠٥ س + ١٠٧"/>
          <p:cNvSpPr txBox="1"/>
          <p:nvPr/>
        </p:nvSpPr>
        <p:spPr>
          <a:xfrm>
            <a:off x="5995626" y="8469242"/>
            <a:ext cx="13721244" cy="9406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١٢٠= ٠٫٠١ س٢ + ٠٫٠٥ س + ١٠٧ </a:t>
            </a:r>
          </a:p>
        </p:txBody>
      </p:sp>
      <p:sp>
        <p:nvSpPr>
          <p:cNvPr id="529" name="▪️أكتب المعادلة بالصورة القياسية ؟"/>
          <p:cNvSpPr txBox="1"/>
          <p:nvPr/>
        </p:nvSpPr>
        <p:spPr>
          <a:xfrm>
            <a:off x="7933985" y="9207211"/>
            <a:ext cx="11585605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▪️أكتب المعادلة بالصورة القياسية ؟ </a:t>
            </a:r>
          </a:p>
        </p:txBody>
      </p:sp>
      <p:sp>
        <p:nvSpPr>
          <p:cNvPr id="530" name="٠= ٠٫٠١س٢+٠٫٠٥س-١٣"/>
          <p:cNvSpPr txBox="1"/>
          <p:nvPr/>
        </p:nvSpPr>
        <p:spPr>
          <a:xfrm>
            <a:off x="8205123" y="10116348"/>
            <a:ext cx="10910466" cy="9406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٠= ٠٫٠١س٢+٠٫٠٥س-١٣</a:t>
            </a:r>
          </a:p>
        </p:txBody>
      </p:sp>
      <p:pic>
        <p:nvPicPr>
          <p:cNvPr id="531" name="IMG_9150.png" descr="IMG_9150.png"/>
          <p:cNvPicPr>
            <a:picLocks noChangeAspect="1"/>
          </p:cNvPicPr>
          <p:nvPr/>
        </p:nvPicPr>
        <p:blipFill>
          <a:blip r:embed="rId6">
            <a:extLst/>
          </a:blip>
          <a:srcRect l="25338" t="81748" r="51234" b="3107"/>
          <a:stretch>
            <a:fillRect/>
          </a:stretch>
        </p:blipFill>
        <p:spPr>
          <a:xfrm>
            <a:off x="4653792" y="6383035"/>
            <a:ext cx="1341707" cy="650478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أ= ٠٫٠١ ، ب = ٠٫ ٠٥ ، ج = -١٣"/>
          <p:cNvSpPr txBox="1"/>
          <p:nvPr/>
        </p:nvSpPr>
        <p:spPr>
          <a:xfrm>
            <a:off x="7239514" y="11763453"/>
            <a:ext cx="12280075" cy="9406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أ= ٠٫٠١ ، ب = ٠٫ ٠٥ ، ج = -١٣</a:t>
            </a:r>
          </a:p>
        </p:txBody>
      </p:sp>
      <p:pic>
        <p:nvPicPr>
          <p:cNvPr id="533" name="IMG_9212.png" descr="IMG_9212.png"/>
          <p:cNvPicPr>
            <a:picLocks noChangeAspect="1"/>
          </p:cNvPicPr>
          <p:nvPr/>
        </p:nvPicPr>
        <p:blipFill>
          <a:blip r:embed="rId7">
            <a:extLst/>
          </a:blip>
          <a:srcRect l="36079" t="33284" r="10141" b="43165"/>
          <a:stretch>
            <a:fillRect/>
          </a:stretch>
        </p:blipFill>
        <p:spPr>
          <a:xfrm>
            <a:off x="10403712" y="3773317"/>
            <a:ext cx="8584965" cy="28195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6" name="IMG_9212.png"/>
          <p:cNvGrpSpPr/>
          <p:nvPr/>
        </p:nvGrpSpPr>
        <p:grpSpPr>
          <a:xfrm>
            <a:off x="6857948" y="3621203"/>
            <a:ext cx="3145711" cy="3221912"/>
            <a:chOff x="0" y="0"/>
            <a:chExt cx="3145710" cy="3221910"/>
          </a:xfrm>
        </p:grpSpPr>
        <p:pic>
          <p:nvPicPr>
            <p:cNvPr id="535" name="IMG_9212.png" descr="IMG_9212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9229" t="32815" r="66109" b="34302"/>
            <a:stretch>
              <a:fillRect/>
            </a:stretch>
          </p:blipFill>
          <p:spPr>
            <a:xfrm>
              <a:off x="127000" y="88900"/>
              <a:ext cx="2891711" cy="28917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4" name="IMG_9212.png" descr="IMG_9212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-1"/>
              <a:ext cx="3145712" cy="3221912"/>
            </a:xfrm>
            <a:prstGeom prst="rect">
              <a:avLst/>
            </a:prstGeom>
            <a:effectLst/>
          </p:spPr>
        </p:pic>
      </p:grpSp>
      <p:sp>
        <p:nvSpPr>
          <p:cNvPr id="537" name="القيم العشرية للمعاملات تجعل حلها بالتحليل واكمال المربع صعب"/>
          <p:cNvSpPr txBox="1"/>
          <p:nvPr/>
        </p:nvSpPr>
        <p:spPr>
          <a:xfrm>
            <a:off x="3548893" y="9207211"/>
            <a:ext cx="3690622" cy="33849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5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القيم العشرية للمعاملات تجعل حلها بالتحليل واكمال المربع صعب </a:t>
            </a:r>
          </a:p>
        </p:txBody>
      </p:sp>
      <p:pic>
        <p:nvPicPr>
          <p:cNvPr id="538" name="IMG_9237.png" descr="IMG_9237.png"/>
          <p:cNvPicPr>
            <a:picLocks noChangeAspect="1"/>
          </p:cNvPicPr>
          <p:nvPr/>
        </p:nvPicPr>
        <p:blipFill>
          <a:blip r:embed="rId9">
            <a:extLst/>
          </a:blip>
          <a:srcRect l="18707" t="28098" r="18707" b="57773"/>
          <a:stretch>
            <a:fillRect/>
          </a:stretch>
        </p:blipFill>
        <p:spPr>
          <a:xfrm>
            <a:off x="1788661" y="4711937"/>
            <a:ext cx="3073616" cy="520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IMG_9237.png" descr="IMG_9237.png"/>
          <p:cNvPicPr>
            <a:picLocks noChangeAspect="1"/>
          </p:cNvPicPr>
          <p:nvPr/>
        </p:nvPicPr>
        <p:blipFill>
          <a:blip r:embed="rId9">
            <a:extLst/>
          </a:blip>
          <a:srcRect l="18707" t="52527" r="18707" b="32838"/>
          <a:stretch>
            <a:fillRect/>
          </a:stretch>
        </p:blipFill>
        <p:spPr>
          <a:xfrm>
            <a:off x="1579995" y="5538160"/>
            <a:ext cx="3073616" cy="539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entr" nodeType="afterEffect" presetSubtype="32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5" grpId="5"/>
      <p:bldP build="whole" bldLvl="1" animBg="1" rev="0" advAuto="0" spid="530" grpId="4"/>
      <p:bldP build="whole" bldLvl="1" animBg="1" rev="0" advAuto="0" spid="532" grpId="6"/>
      <p:bldP build="whole" bldLvl="1" animBg="1" rev="0" advAuto="0" spid="514" grpId="1"/>
      <p:bldP build="whole" bldLvl="1" animBg="1" rev="0" advAuto="0" spid="529" grpId="3"/>
      <p:bldP build="whole" bldLvl="1" animBg="1" rev="0" advAuto="0" spid="528" grpId="2"/>
      <p:bldP build="whole" bldLvl="1" animBg="1" rev="0" advAuto="0" spid="537" grpId="7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06877" y="6929822"/>
            <a:ext cx="13344028" cy="447186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42" name="IMG_9183.jpeg" descr="IMG_9183.jpeg"/>
          <p:cNvPicPr>
            <a:picLocks noChangeAspect="1"/>
          </p:cNvPicPr>
          <p:nvPr/>
        </p:nvPicPr>
        <p:blipFill>
          <a:blip r:embed="rId3">
            <a:extLst/>
          </a:blip>
          <a:srcRect l="4485" t="8494" r="3585" b="87"/>
          <a:stretch>
            <a:fillRect/>
          </a:stretch>
        </p:blipFill>
        <p:spPr>
          <a:xfrm>
            <a:off x="3856578" y="10192054"/>
            <a:ext cx="3026570" cy="2393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06" fill="norm" stroke="1" extrusionOk="0">
                <a:moveTo>
                  <a:pt x="1597" y="5"/>
                </a:moveTo>
                <a:cubicBezTo>
                  <a:pt x="608" y="65"/>
                  <a:pt x="0" y="709"/>
                  <a:pt x="0" y="1741"/>
                </a:cubicBezTo>
                <a:cubicBezTo>
                  <a:pt x="-1" y="2515"/>
                  <a:pt x="269" y="3166"/>
                  <a:pt x="861" y="3827"/>
                </a:cubicBezTo>
                <a:lnTo>
                  <a:pt x="1402" y="4433"/>
                </a:lnTo>
                <a:lnTo>
                  <a:pt x="1121" y="4950"/>
                </a:lnTo>
                <a:cubicBezTo>
                  <a:pt x="967" y="5234"/>
                  <a:pt x="841" y="5518"/>
                  <a:pt x="841" y="5585"/>
                </a:cubicBezTo>
                <a:cubicBezTo>
                  <a:pt x="841" y="5651"/>
                  <a:pt x="719" y="6020"/>
                  <a:pt x="569" y="6405"/>
                </a:cubicBezTo>
                <a:cubicBezTo>
                  <a:pt x="263" y="7188"/>
                  <a:pt x="292" y="7539"/>
                  <a:pt x="691" y="7867"/>
                </a:cubicBezTo>
                <a:cubicBezTo>
                  <a:pt x="1013" y="8131"/>
                  <a:pt x="1011" y="8334"/>
                  <a:pt x="671" y="9236"/>
                </a:cubicBezTo>
                <a:cubicBezTo>
                  <a:pt x="195" y="10499"/>
                  <a:pt x="188" y="10626"/>
                  <a:pt x="487" y="11828"/>
                </a:cubicBezTo>
                <a:cubicBezTo>
                  <a:pt x="786" y="13032"/>
                  <a:pt x="785" y="13046"/>
                  <a:pt x="481" y="16271"/>
                </a:cubicBezTo>
                <a:cubicBezTo>
                  <a:pt x="306" y="18132"/>
                  <a:pt x="307" y="18242"/>
                  <a:pt x="487" y="18752"/>
                </a:cubicBezTo>
                <a:cubicBezTo>
                  <a:pt x="590" y="19046"/>
                  <a:pt x="785" y="19377"/>
                  <a:pt x="923" y="19490"/>
                </a:cubicBezTo>
                <a:cubicBezTo>
                  <a:pt x="1077" y="19616"/>
                  <a:pt x="1150" y="19774"/>
                  <a:pt x="1113" y="19897"/>
                </a:cubicBezTo>
                <a:cubicBezTo>
                  <a:pt x="1044" y="20122"/>
                  <a:pt x="1458" y="20624"/>
                  <a:pt x="1645" y="20542"/>
                </a:cubicBezTo>
                <a:cubicBezTo>
                  <a:pt x="1710" y="20514"/>
                  <a:pt x="1945" y="20724"/>
                  <a:pt x="2166" y="21009"/>
                </a:cubicBezTo>
                <a:cubicBezTo>
                  <a:pt x="2623" y="21596"/>
                  <a:pt x="2576" y="21569"/>
                  <a:pt x="2818" y="21405"/>
                </a:cubicBezTo>
                <a:cubicBezTo>
                  <a:pt x="2974" y="21299"/>
                  <a:pt x="3547" y="21151"/>
                  <a:pt x="5214" y="20785"/>
                </a:cubicBezTo>
                <a:cubicBezTo>
                  <a:pt x="5388" y="20746"/>
                  <a:pt x="6020" y="20568"/>
                  <a:pt x="6619" y="20392"/>
                </a:cubicBezTo>
                <a:cubicBezTo>
                  <a:pt x="7218" y="20216"/>
                  <a:pt x="7824" y="20071"/>
                  <a:pt x="7964" y="20071"/>
                </a:cubicBezTo>
                <a:cubicBezTo>
                  <a:pt x="8105" y="20071"/>
                  <a:pt x="8303" y="20019"/>
                  <a:pt x="8403" y="19950"/>
                </a:cubicBezTo>
                <a:cubicBezTo>
                  <a:pt x="8504" y="19882"/>
                  <a:pt x="8923" y="19703"/>
                  <a:pt x="9335" y="19554"/>
                </a:cubicBezTo>
                <a:cubicBezTo>
                  <a:pt x="9747" y="19406"/>
                  <a:pt x="10198" y="19208"/>
                  <a:pt x="10338" y="19116"/>
                </a:cubicBezTo>
                <a:cubicBezTo>
                  <a:pt x="10662" y="18903"/>
                  <a:pt x="10617" y="18488"/>
                  <a:pt x="10270" y="18488"/>
                </a:cubicBezTo>
                <a:cubicBezTo>
                  <a:pt x="10132" y="18488"/>
                  <a:pt x="9995" y="18432"/>
                  <a:pt x="9961" y="18364"/>
                </a:cubicBezTo>
                <a:cubicBezTo>
                  <a:pt x="9881" y="18201"/>
                  <a:pt x="9272" y="18108"/>
                  <a:pt x="7848" y="18043"/>
                </a:cubicBezTo>
                <a:lnTo>
                  <a:pt x="6690" y="17989"/>
                </a:lnTo>
                <a:lnTo>
                  <a:pt x="6690" y="17479"/>
                </a:lnTo>
                <a:lnTo>
                  <a:pt x="6690" y="16966"/>
                </a:lnTo>
                <a:lnTo>
                  <a:pt x="7689" y="16834"/>
                </a:lnTo>
                <a:lnTo>
                  <a:pt x="8692" y="16702"/>
                </a:lnTo>
                <a:lnTo>
                  <a:pt x="8743" y="15846"/>
                </a:lnTo>
                <a:lnTo>
                  <a:pt x="8797" y="14987"/>
                </a:lnTo>
                <a:lnTo>
                  <a:pt x="9219" y="14894"/>
                </a:lnTo>
                <a:cubicBezTo>
                  <a:pt x="9451" y="14843"/>
                  <a:pt x="9864" y="14799"/>
                  <a:pt x="10139" y="14794"/>
                </a:cubicBezTo>
                <a:lnTo>
                  <a:pt x="10641" y="14787"/>
                </a:lnTo>
                <a:lnTo>
                  <a:pt x="10641" y="13999"/>
                </a:lnTo>
                <a:cubicBezTo>
                  <a:pt x="10641" y="13070"/>
                  <a:pt x="10756" y="12937"/>
                  <a:pt x="11573" y="12937"/>
                </a:cubicBezTo>
                <a:cubicBezTo>
                  <a:pt x="12375" y="12937"/>
                  <a:pt x="12431" y="12878"/>
                  <a:pt x="12431" y="12070"/>
                </a:cubicBezTo>
                <a:cubicBezTo>
                  <a:pt x="12431" y="11514"/>
                  <a:pt x="12392" y="11354"/>
                  <a:pt x="12247" y="11300"/>
                </a:cubicBezTo>
                <a:cubicBezTo>
                  <a:pt x="11565" y="11050"/>
                  <a:pt x="9439" y="10690"/>
                  <a:pt x="8644" y="10690"/>
                </a:cubicBezTo>
                <a:lnTo>
                  <a:pt x="7689" y="10690"/>
                </a:lnTo>
                <a:lnTo>
                  <a:pt x="7689" y="11354"/>
                </a:lnTo>
                <a:cubicBezTo>
                  <a:pt x="7689" y="12108"/>
                  <a:pt x="7711" y="12090"/>
                  <a:pt x="6721" y="12209"/>
                </a:cubicBezTo>
                <a:lnTo>
                  <a:pt x="6015" y="12295"/>
                </a:lnTo>
                <a:lnTo>
                  <a:pt x="5984" y="12980"/>
                </a:lnTo>
                <a:lnTo>
                  <a:pt x="5953" y="13664"/>
                </a:lnTo>
                <a:lnTo>
                  <a:pt x="5426" y="13664"/>
                </a:lnTo>
                <a:cubicBezTo>
                  <a:pt x="4918" y="13664"/>
                  <a:pt x="4896" y="13651"/>
                  <a:pt x="4868" y="13268"/>
                </a:cubicBezTo>
                <a:cubicBezTo>
                  <a:pt x="4816" y="12553"/>
                  <a:pt x="4745" y="12301"/>
                  <a:pt x="4466" y="11885"/>
                </a:cubicBezTo>
                <a:lnTo>
                  <a:pt x="4189" y="11475"/>
                </a:lnTo>
                <a:lnTo>
                  <a:pt x="4469" y="11150"/>
                </a:lnTo>
                <a:cubicBezTo>
                  <a:pt x="4742" y="10834"/>
                  <a:pt x="4742" y="10817"/>
                  <a:pt x="4579" y="10330"/>
                </a:cubicBezTo>
                <a:cubicBezTo>
                  <a:pt x="4430" y="9883"/>
                  <a:pt x="4430" y="9820"/>
                  <a:pt x="4577" y="9685"/>
                </a:cubicBezTo>
                <a:cubicBezTo>
                  <a:pt x="4857" y="9427"/>
                  <a:pt x="4760" y="9278"/>
                  <a:pt x="4115" y="8975"/>
                </a:cubicBezTo>
                <a:cubicBezTo>
                  <a:pt x="3771" y="8814"/>
                  <a:pt x="3421" y="8582"/>
                  <a:pt x="3336" y="8462"/>
                </a:cubicBezTo>
                <a:cubicBezTo>
                  <a:pt x="3251" y="8342"/>
                  <a:pt x="3108" y="7754"/>
                  <a:pt x="3019" y="7157"/>
                </a:cubicBezTo>
                <a:cubicBezTo>
                  <a:pt x="2930" y="6560"/>
                  <a:pt x="2759" y="5796"/>
                  <a:pt x="2639" y="5456"/>
                </a:cubicBezTo>
                <a:cubicBezTo>
                  <a:pt x="2403" y="4786"/>
                  <a:pt x="2474" y="4479"/>
                  <a:pt x="2863" y="4479"/>
                </a:cubicBezTo>
                <a:cubicBezTo>
                  <a:pt x="3237" y="4479"/>
                  <a:pt x="3545" y="3912"/>
                  <a:pt x="3741" y="2871"/>
                </a:cubicBezTo>
                <a:cubicBezTo>
                  <a:pt x="3906" y="1993"/>
                  <a:pt x="3911" y="1810"/>
                  <a:pt x="3781" y="1295"/>
                </a:cubicBezTo>
                <a:cubicBezTo>
                  <a:pt x="3589" y="538"/>
                  <a:pt x="3013" y="113"/>
                  <a:pt x="2045" y="15"/>
                </a:cubicBezTo>
                <a:cubicBezTo>
                  <a:pt x="1888" y="0"/>
                  <a:pt x="1738" y="-4"/>
                  <a:pt x="1597" y="5"/>
                </a:cubicBezTo>
                <a:close/>
                <a:moveTo>
                  <a:pt x="14745" y="4679"/>
                </a:moveTo>
                <a:cubicBezTo>
                  <a:pt x="14339" y="4626"/>
                  <a:pt x="13868" y="4692"/>
                  <a:pt x="13453" y="4896"/>
                </a:cubicBezTo>
                <a:cubicBezTo>
                  <a:pt x="13129" y="5056"/>
                  <a:pt x="12853" y="5610"/>
                  <a:pt x="12853" y="6098"/>
                </a:cubicBezTo>
                <a:cubicBezTo>
                  <a:pt x="12853" y="6552"/>
                  <a:pt x="13164" y="7812"/>
                  <a:pt x="13337" y="8056"/>
                </a:cubicBezTo>
                <a:cubicBezTo>
                  <a:pt x="13568" y="8382"/>
                  <a:pt x="13419" y="8438"/>
                  <a:pt x="12499" y="8359"/>
                </a:cubicBezTo>
                <a:cubicBezTo>
                  <a:pt x="11902" y="8307"/>
                  <a:pt x="11556" y="8209"/>
                  <a:pt x="11357" y="8034"/>
                </a:cubicBezTo>
                <a:cubicBezTo>
                  <a:pt x="10964" y="7688"/>
                  <a:pt x="10086" y="7688"/>
                  <a:pt x="9828" y="8034"/>
                </a:cubicBezTo>
                <a:cubicBezTo>
                  <a:pt x="9724" y="8173"/>
                  <a:pt x="9462" y="8329"/>
                  <a:pt x="9244" y="8380"/>
                </a:cubicBezTo>
                <a:cubicBezTo>
                  <a:pt x="8852" y="8472"/>
                  <a:pt x="8851" y="8476"/>
                  <a:pt x="8851" y="9118"/>
                </a:cubicBezTo>
                <a:cubicBezTo>
                  <a:pt x="8851" y="9473"/>
                  <a:pt x="8887" y="9763"/>
                  <a:pt x="8930" y="9763"/>
                </a:cubicBezTo>
                <a:cubicBezTo>
                  <a:pt x="8973" y="9764"/>
                  <a:pt x="9562" y="9882"/>
                  <a:pt x="10241" y="10024"/>
                </a:cubicBezTo>
                <a:cubicBezTo>
                  <a:pt x="11105" y="10204"/>
                  <a:pt x="11571" y="10365"/>
                  <a:pt x="11788" y="10566"/>
                </a:cubicBezTo>
                <a:cubicBezTo>
                  <a:pt x="12035" y="10795"/>
                  <a:pt x="12178" y="10836"/>
                  <a:pt x="12502" y="10765"/>
                </a:cubicBezTo>
                <a:cubicBezTo>
                  <a:pt x="12724" y="10716"/>
                  <a:pt x="13072" y="10662"/>
                  <a:pt x="13275" y="10648"/>
                </a:cubicBezTo>
                <a:lnTo>
                  <a:pt x="13643" y="10623"/>
                </a:lnTo>
                <a:lnTo>
                  <a:pt x="13643" y="11746"/>
                </a:lnTo>
                <a:lnTo>
                  <a:pt x="13640" y="12865"/>
                </a:lnTo>
                <a:lnTo>
                  <a:pt x="13187" y="13179"/>
                </a:lnTo>
                <a:cubicBezTo>
                  <a:pt x="12483" y="13667"/>
                  <a:pt x="12373" y="14423"/>
                  <a:pt x="12915" y="15062"/>
                </a:cubicBezTo>
                <a:lnTo>
                  <a:pt x="13170" y="15361"/>
                </a:lnTo>
                <a:lnTo>
                  <a:pt x="12955" y="15654"/>
                </a:lnTo>
                <a:cubicBezTo>
                  <a:pt x="12609" y="16115"/>
                  <a:pt x="12766" y="16615"/>
                  <a:pt x="13289" y="16720"/>
                </a:cubicBezTo>
                <a:cubicBezTo>
                  <a:pt x="13794" y="16821"/>
                  <a:pt x="13883" y="16969"/>
                  <a:pt x="13566" y="17180"/>
                </a:cubicBezTo>
                <a:cubicBezTo>
                  <a:pt x="13434" y="17268"/>
                  <a:pt x="13266" y="17449"/>
                  <a:pt x="13190" y="17583"/>
                </a:cubicBezTo>
                <a:cubicBezTo>
                  <a:pt x="13114" y="17717"/>
                  <a:pt x="12965" y="17825"/>
                  <a:pt x="12858" y="17825"/>
                </a:cubicBezTo>
                <a:cubicBezTo>
                  <a:pt x="12752" y="17825"/>
                  <a:pt x="12637" y="17916"/>
                  <a:pt x="12604" y="18025"/>
                </a:cubicBezTo>
                <a:cubicBezTo>
                  <a:pt x="12570" y="18134"/>
                  <a:pt x="12451" y="18224"/>
                  <a:pt x="12337" y="18224"/>
                </a:cubicBezTo>
                <a:cubicBezTo>
                  <a:pt x="12180" y="18224"/>
                  <a:pt x="12122" y="18327"/>
                  <a:pt x="12097" y="18652"/>
                </a:cubicBezTo>
                <a:cubicBezTo>
                  <a:pt x="12072" y="18976"/>
                  <a:pt x="12018" y="19074"/>
                  <a:pt x="11878" y="19045"/>
                </a:cubicBezTo>
                <a:cubicBezTo>
                  <a:pt x="11739" y="19015"/>
                  <a:pt x="11694" y="19097"/>
                  <a:pt x="11694" y="19380"/>
                </a:cubicBezTo>
                <a:cubicBezTo>
                  <a:pt x="11694" y="19837"/>
                  <a:pt x="12126" y="20198"/>
                  <a:pt x="12779" y="20292"/>
                </a:cubicBezTo>
                <a:cubicBezTo>
                  <a:pt x="13021" y="20327"/>
                  <a:pt x="13242" y="20383"/>
                  <a:pt x="13266" y="20414"/>
                </a:cubicBezTo>
                <a:cubicBezTo>
                  <a:pt x="13341" y="20508"/>
                  <a:pt x="13731" y="20475"/>
                  <a:pt x="14065" y="20350"/>
                </a:cubicBezTo>
                <a:cubicBezTo>
                  <a:pt x="16240" y="19532"/>
                  <a:pt x="18489" y="18750"/>
                  <a:pt x="18724" y="18727"/>
                </a:cubicBezTo>
                <a:cubicBezTo>
                  <a:pt x="18886" y="18712"/>
                  <a:pt x="19179" y="18800"/>
                  <a:pt x="19376" y="18923"/>
                </a:cubicBezTo>
                <a:cubicBezTo>
                  <a:pt x="19631" y="19083"/>
                  <a:pt x="20002" y="19148"/>
                  <a:pt x="20667" y="19148"/>
                </a:cubicBezTo>
                <a:lnTo>
                  <a:pt x="21599" y="19148"/>
                </a:lnTo>
                <a:lnTo>
                  <a:pt x="21599" y="18356"/>
                </a:lnTo>
                <a:lnTo>
                  <a:pt x="21599" y="17565"/>
                </a:lnTo>
                <a:lnTo>
                  <a:pt x="20571" y="16706"/>
                </a:lnTo>
                <a:lnTo>
                  <a:pt x="19546" y="15843"/>
                </a:lnTo>
                <a:lnTo>
                  <a:pt x="18736" y="15843"/>
                </a:lnTo>
                <a:lnTo>
                  <a:pt x="17923" y="15843"/>
                </a:lnTo>
                <a:lnTo>
                  <a:pt x="17891" y="16406"/>
                </a:lnTo>
                <a:lnTo>
                  <a:pt x="17857" y="16966"/>
                </a:lnTo>
                <a:lnTo>
                  <a:pt x="17404" y="16930"/>
                </a:lnTo>
                <a:cubicBezTo>
                  <a:pt x="17155" y="16910"/>
                  <a:pt x="16542" y="17017"/>
                  <a:pt x="16042" y="17166"/>
                </a:cubicBezTo>
                <a:cubicBezTo>
                  <a:pt x="15481" y="17333"/>
                  <a:pt x="15097" y="17388"/>
                  <a:pt x="15036" y="17312"/>
                </a:cubicBezTo>
                <a:cubicBezTo>
                  <a:pt x="14982" y="17244"/>
                  <a:pt x="14887" y="16700"/>
                  <a:pt x="14824" y="16103"/>
                </a:cubicBezTo>
                <a:lnTo>
                  <a:pt x="14708" y="15019"/>
                </a:lnTo>
                <a:lnTo>
                  <a:pt x="15019" y="14745"/>
                </a:lnTo>
                <a:cubicBezTo>
                  <a:pt x="15190" y="14593"/>
                  <a:pt x="15483" y="14269"/>
                  <a:pt x="15671" y="14024"/>
                </a:cubicBezTo>
                <a:cubicBezTo>
                  <a:pt x="16100" y="13467"/>
                  <a:pt x="16116" y="12983"/>
                  <a:pt x="15736" y="11942"/>
                </a:cubicBezTo>
                <a:cubicBezTo>
                  <a:pt x="15533" y="11387"/>
                  <a:pt x="15441" y="10862"/>
                  <a:pt x="15393" y="10017"/>
                </a:cubicBezTo>
                <a:cubicBezTo>
                  <a:pt x="15337" y="9026"/>
                  <a:pt x="15289" y="8807"/>
                  <a:pt x="15065" y="8508"/>
                </a:cubicBezTo>
                <a:lnTo>
                  <a:pt x="14801" y="8155"/>
                </a:lnTo>
                <a:lnTo>
                  <a:pt x="15127" y="7795"/>
                </a:lnTo>
                <a:cubicBezTo>
                  <a:pt x="15305" y="7596"/>
                  <a:pt x="15528" y="7288"/>
                  <a:pt x="15626" y="7114"/>
                </a:cubicBezTo>
                <a:cubicBezTo>
                  <a:pt x="15847" y="6718"/>
                  <a:pt x="15863" y="5565"/>
                  <a:pt x="15651" y="5185"/>
                </a:cubicBezTo>
                <a:cubicBezTo>
                  <a:pt x="15495" y="4906"/>
                  <a:pt x="15151" y="4732"/>
                  <a:pt x="14745" y="467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43" name="IMG_9212.png" descr="IMG_9212.png"/>
          <p:cNvPicPr>
            <a:picLocks noChangeAspect="1"/>
          </p:cNvPicPr>
          <p:nvPr/>
        </p:nvPicPr>
        <p:blipFill>
          <a:blip r:embed="rId4">
            <a:extLst/>
          </a:blip>
          <a:srcRect l="37913" t="56274" r="11241" b="27796"/>
          <a:stretch>
            <a:fillRect/>
          </a:stretch>
        </p:blipFill>
        <p:spPr>
          <a:xfrm>
            <a:off x="6608210" y="1536772"/>
            <a:ext cx="11648432" cy="273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IMG_9212.png" descr="IMG_9212.png"/>
          <p:cNvPicPr>
            <a:picLocks noChangeAspect="1"/>
          </p:cNvPicPr>
          <p:nvPr/>
        </p:nvPicPr>
        <p:blipFill>
          <a:blip r:embed="rId4">
            <a:extLst/>
          </a:blip>
          <a:srcRect l="76967" t="57707" r="12071" b="38241"/>
          <a:stretch>
            <a:fillRect/>
          </a:stretch>
        </p:blipFill>
        <p:spPr>
          <a:xfrm>
            <a:off x="8497093" y="4961478"/>
            <a:ext cx="7389927" cy="2048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IMG_9212.png" descr="IMG_9212.png"/>
          <p:cNvPicPr>
            <a:picLocks noChangeAspect="1"/>
          </p:cNvPicPr>
          <p:nvPr/>
        </p:nvPicPr>
        <p:blipFill>
          <a:blip r:embed="rId4">
            <a:extLst/>
          </a:blip>
          <a:srcRect l="42978" t="87424" r="30616" b="2610"/>
          <a:stretch>
            <a:fillRect/>
          </a:stretch>
        </p:blipFill>
        <p:spPr>
          <a:xfrm>
            <a:off x="6147196" y="7454825"/>
            <a:ext cx="12089718" cy="3421997"/>
          </a:xfrm>
          <a:prstGeom prst="rect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