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6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6.png"/><Relationship Id="rId9" Type="http://schemas.openxmlformats.org/officeDocument/2006/relationships/image" Target="../media/image3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6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Relationship Id="rId3" Type="http://schemas.openxmlformats.org/officeDocument/2006/relationships/image" Target="../media/image2.jpeg"/><Relationship Id="rId4" Type="http://schemas.openxmlformats.org/officeDocument/2006/relationships/image" Target="../media/image38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5.png"/><Relationship Id="rId6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6.png"/><Relationship Id="rId3" Type="http://schemas.openxmlformats.org/officeDocument/2006/relationships/image" Target="../media/image2.jpe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4.png"/><Relationship Id="rId11" Type="http://schemas.openxmlformats.org/officeDocument/2006/relationships/image" Target="../media/image6.png"/><Relationship Id="rId12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hyperlink" Target="https://toytheater.com/fraction-strips/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استكشاف…"/>
          <p:cNvSpPr txBox="1"/>
          <p:nvPr/>
        </p:nvSpPr>
        <p:spPr>
          <a:xfrm>
            <a:off x="8490190" y="4307423"/>
            <a:ext cx="9945849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 rtl="0">
              <a:defRPr sz="13900"/>
            </a:pPr>
            <a:r>
              <a:rPr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طرح الكسور  المتشابهة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9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8" name="صفحة الكتاب ٨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7" name="صفحة الكتاب ٨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٨٠</a:t>
              </a:r>
            </a:p>
          </p:txBody>
        </p:sp>
        <p:pic>
          <p:nvPicPr>
            <p:cNvPr id="296" name="صفحة الكتاب ٨٠ صفحة الكتاب ٨٠" descr="صفحة الكتاب ٨٠ صفحة الكتاب ٨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67530" y="6186964"/>
            <a:ext cx="18262448" cy="3920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79701" y="3960633"/>
            <a:ext cx="3638094" cy="32344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5" name="تجميع"/>
          <p:cNvGrpSpPr/>
          <p:nvPr/>
        </p:nvGrpSpPr>
        <p:grpSpPr>
          <a:xfrm>
            <a:off x="14836875" y="830539"/>
            <a:ext cx="8415738" cy="5161400"/>
            <a:chOff x="0" y="0"/>
            <a:chExt cx="8415736" cy="5161399"/>
          </a:xfrm>
        </p:grpSpPr>
        <p:pic>
          <p:nvPicPr>
            <p:cNvPr id="303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8415737" cy="1693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1574" t="0" r="0" b="2779"/>
            <a:stretch>
              <a:fillRect/>
            </a:stretch>
          </p:blipFill>
          <p:spPr>
            <a:xfrm>
              <a:off x="5310190" y="1693902"/>
              <a:ext cx="3105396" cy="346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362" y="7"/>
                  </a:lnTo>
                  <a:lnTo>
                    <a:pt x="1123" y="12"/>
                  </a:lnTo>
                  <a:lnTo>
                    <a:pt x="1725" y="472"/>
                  </a:lnTo>
                  <a:cubicBezTo>
                    <a:pt x="2892" y="1363"/>
                    <a:pt x="5064" y="1847"/>
                    <a:pt x="7884" y="1849"/>
                  </a:cubicBezTo>
                  <a:cubicBezTo>
                    <a:pt x="9624" y="1851"/>
                    <a:pt x="9653" y="1864"/>
                    <a:pt x="10120" y="2907"/>
                  </a:cubicBezTo>
                  <a:lnTo>
                    <a:pt x="10418" y="3577"/>
                  </a:lnTo>
                  <a:lnTo>
                    <a:pt x="9924" y="3931"/>
                  </a:lnTo>
                  <a:cubicBezTo>
                    <a:pt x="9519" y="4219"/>
                    <a:pt x="9466" y="4326"/>
                    <a:pt x="9636" y="4509"/>
                  </a:cubicBezTo>
                  <a:cubicBezTo>
                    <a:pt x="9752" y="4633"/>
                    <a:pt x="9796" y="4780"/>
                    <a:pt x="9733" y="4836"/>
                  </a:cubicBezTo>
                  <a:cubicBezTo>
                    <a:pt x="9671" y="4892"/>
                    <a:pt x="7547" y="4937"/>
                    <a:pt x="5016" y="4937"/>
                  </a:cubicBezTo>
                  <a:cubicBezTo>
                    <a:pt x="1667" y="4937"/>
                    <a:pt x="358" y="4988"/>
                    <a:pt x="207" y="5122"/>
                  </a:cubicBezTo>
                  <a:cubicBezTo>
                    <a:pt x="51" y="5262"/>
                    <a:pt x="0" y="7270"/>
                    <a:pt x="0" y="13212"/>
                  </a:cubicBezTo>
                  <a:cubicBezTo>
                    <a:pt x="0" y="20191"/>
                    <a:pt x="31" y="21144"/>
                    <a:pt x="271" y="21358"/>
                  </a:cubicBezTo>
                  <a:cubicBezTo>
                    <a:pt x="511" y="21572"/>
                    <a:pt x="1612" y="21600"/>
                    <a:pt x="9775" y="21600"/>
                  </a:cubicBezTo>
                  <a:cubicBezTo>
                    <a:pt x="18816" y="21600"/>
                    <a:pt x="19016" y="21595"/>
                    <a:pt x="19359" y="21288"/>
                  </a:cubicBezTo>
                  <a:cubicBezTo>
                    <a:pt x="19702" y="20982"/>
                    <a:pt x="19706" y="20832"/>
                    <a:pt x="19659" y="13123"/>
                  </a:cubicBezTo>
                  <a:cubicBezTo>
                    <a:pt x="19633" y="8804"/>
                    <a:pt x="19548" y="5213"/>
                    <a:pt x="19469" y="5142"/>
                  </a:cubicBezTo>
                  <a:cubicBezTo>
                    <a:pt x="19390" y="5072"/>
                    <a:pt x="17840" y="4980"/>
                    <a:pt x="16027" y="4937"/>
                  </a:cubicBezTo>
                  <a:lnTo>
                    <a:pt x="12731" y="4860"/>
                  </a:lnTo>
                  <a:lnTo>
                    <a:pt x="12709" y="4438"/>
                  </a:lnTo>
                  <a:cubicBezTo>
                    <a:pt x="12698" y="4206"/>
                    <a:pt x="12545" y="3925"/>
                    <a:pt x="12369" y="3810"/>
                  </a:cubicBezTo>
                  <a:cubicBezTo>
                    <a:pt x="12083" y="3623"/>
                    <a:pt x="12072" y="3538"/>
                    <a:pt x="12267" y="2996"/>
                  </a:cubicBezTo>
                  <a:cubicBezTo>
                    <a:pt x="12695" y="1809"/>
                    <a:pt x="12502" y="1852"/>
                    <a:pt x="17305" y="1852"/>
                  </a:cubicBezTo>
                  <a:lnTo>
                    <a:pt x="21600" y="1852"/>
                  </a:lnTo>
                  <a:lnTo>
                    <a:pt x="21600" y="925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0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3" name="صفحة الكتاب ٨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2" name="صفحة الكتاب ٨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٨٠</a:t>
              </a:r>
            </a:p>
          </p:txBody>
        </p:sp>
        <p:pic>
          <p:nvPicPr>
            <p:cNvPr id="311" name="صفحة الكتاب ٨٠ صفحة الكتاب ٨٠" descr="صفحة الكتاب ٨٠ صفحة الكتاب ٨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21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2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627324" y="2555946"/>
            <a:ext cx="11921632" cy="1062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92813" y="5566913"/>
            <a:ext cx="17256143" cy="3213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2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2" name="صفحة الكتاب ٨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31" name="صفحة الكتاب ٨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٨٠</a:t>
              </a:r>
            </a:p>
          </p:txBody>
        </p:sp>
        <p:pic>
          <p:nvPicPr>
            <p:cNvPr id="330" name="صفحة الكتاب ٨٠ صفحة الكتاب ٨٠" descr="صفحة الكتاب ٨٠ صفحة الكتاب ٨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3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40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3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1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504799" y="9501375"/>
            <a:ext cx="4061551" cy="315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45501" y="3956288"/>
            <a:ext cx="18581590" cy="5378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4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0" name="صفحة الكتاب ٨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49" name="صفحة الكتاب ٨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٨٠</a:t>
              </a:r>
            </a:p>
          </p:txBody>
        </p:sp>
        <p:pic>
          <p:nvPicPr>
            <p:cNvPr id="348" name="صفحة الكتاب ٨٠ صفحة الكتاب ٨٠" descr="صفحة الكتاب ٨٠ صفحة الكتاب ٨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5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58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5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59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504798" y="9501375"/>
            <a:ext cx="4061552" cy="315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84592" y="3956288"/>
            <a:ext cx="15800661" cy="11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84592" y="4890602"/>
            <a:ext cx="15800661" cy="3934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6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0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6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69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71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7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8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8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8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8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8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8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8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9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8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9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9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9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93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9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95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9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11769885" y="8094136"/>
            <a:ext cx="5116433" cy="1843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4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411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409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0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4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412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3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7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415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6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0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418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9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3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421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22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6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424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25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3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37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34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36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3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313" y="317656"/>
            <a:ext cx="23395368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7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4193" y="2336262"/>
            <a:ext cx="18069081" cy="8812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974045" y="1130922"/>
            <a:ext cx="2922423" cy="2922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66273" y="9404844"/>
            <a:ext cx="2418320" cy="2418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8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8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8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8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9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20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33387" y="4972050"/>
            <a:ext cx="4682248" cy="6622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676.jpeg" descr="IMG_1676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7586" t="17586" r="17586" b="17586"/>
          <a:stretch>
            <a:fillRect/>
          </a:stretch>
        </p:blipFill>
        <p:spPr>
          <a:xfrm>
            <a:off x="9526714" y="3747316"/>
            <a:ext cx="4989787" cy="498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65425" y="7308734"/>
            <a:ext cx="2856984" cy="285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090721" y="1943617"/>
            <a:ext cx="2856983" cy="28569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تجميع"/>
          <p:cNvGrpSpPr/>
          <p:nvPr/>
        </p:nvGrpSpPr>
        <p:grpSpPr>
          <a:xfrm>
            <a:off x="14516623" y="510287"/>
            <a:ext cx="8415738" cy="5161400"/>
            <a:chOff x="0" y="0"/>
            <a:chExt cx="8415736" cy="5161399"/>
          </a:xfrm>
        </p:grpSpPr>
        <p:pic>
          <p:nvPicPr>
            <p:cNvPr id="20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415737" cy="1693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1574" t="0" r="0" b="2779"/>
            <a:stretch>
              <a:fillRect/>
            </a:stretch>
          </p:blipFill>
          <p:spPr>
            <a:xfrm>
              <a:off x="5310190" y="1693902"/>
              <a:ext cx="3105396" cy="346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362" y="7"/>
                  </a:lnTo>
                  <a:lnTo>
                    <a:pt x="1123" y="12"/>
                  </a:lnTo>
                  <a:lnTo>
                    <a:pt x="1725" y="472"/>
                  </a:lnTo>
                  <a:cubicBezTo>
                    <a:pt x="2892" y="1363"/>
                    <a:pt x="5064" y="1847"/>
                    <a:pt x="7884" y="1849"/>
                  </a:cubicBezTo>
                  <a:cubicBezTo>
                    <a:pt x="9624" y="1851"/>
                    <a:pt x="9653" y="1864"/>
                    <a:pt x="10120" y="2907"/>
                  </a:cubicBezTo>
                  <a:lnTo>
                    <a:pt x="10418" y="3577"/>
                  </a:lnTo>
                  <a:lnTo>
                    <a:pt x="9924" y="3931"/>
                  </a:lnTo>
                  <a:cubicBezTo>
                    <a:pt x="9519" y="4219"/>
                    <a:pt x="9466" y="4326"/>
                    <a:pt x="9636" y="4509"/>
                  </a:cubicBezTo>
                  <a:cubicBezTo>
                    <a:pt x="9752" y="4633"/>
                    <a:pt x="9796" y="4780"/>
                    <a:pt x="9733" y="4836"/>
                  </a:cubicBezTo>
                  <a:cubicBezTo>
                    <a:pt x="9671" y="4892"/>
                    <a:pt x="7547" y="4937"/>
                    <a:pt x="5016" y="4937"/>
                  </a:cubicBezTo>
                  <a:cubicBezTo>
                    <a:pt x="1667" y="4937"/>
                    <a:pt x="358" y="4988"/>
                    <a:pt x="207" y="5122"/>
                  </a:cubicBezTo>
                  <a:cubicBezTo>
                    <a:pt x="51" y="5262"/>
                    <a:pt x="0" y="7270"/>
                    <a:pt x="0" y="13212"/>
                  </a:cubicBezTo>
                  <a:cubicBezTo>
                    <a:pt x="0" y="20191"/>
                    <a:pt x="31" y="21144"/>
                    <a:pt x="271" y="21358"/>
                  </a:cubicBezTo>
                  <a:cubicBezTo>
                    <a:pt x="511" y="21572"/>
                    <a:pt x="1612" y="21600"/>
                    <a:pt x="9775" y="21600"/>
                  </a:cubicBezTo>
                  <a:cubicBezTo>
                    <a:pt x="18816" y="21600"/>
                    <a:pt x="19016" y="21595"/>
                    <a:pt x="19359" y="21288"/>
                  </a:cubicBezTo>
                  <a:cubicBezTo>
                    <a:pt x="19702" y="20982"/>
                    <a:pt x="19706" y="20832"/>
                    <a:pt x="19659" y="13123"/>
                  </a:cubicBezTo>
                  <a:cubicBezTo>
                    <a:pt x="19633" y="8804"/>
                    <a:pt x="19548" y="5213"/>
                    <a:pt x="19469" y="5142"/>
                  </a:cubicBezTo>
                  <a:cubicBezTo>
                    <a:pt x="19390" y="5072"/>
                    <a:pt x="17840" y="4980"/>
                    <a:pt x="16027" y="4937"/>
                  </a:cubicBezTo>
                  <a:lnTo>
                    <a:pt x="12731" y="4860"/>
                  </a:lnTo>
                  <a:lnTo>
                    <a:pt x="12709" y="4438"/>
                  </a:lnTo>
                  <a:cubicBezTo>
                    <a:pt x="12698" y="4206"/>
                    <a:pt x="12545" y="3925"/>
                    <a:pt x="12369" y="3810"/>
                  </a:cubicBezTo>
                  <a:cubicBezTo>
                    <a:pt x="12083" y="3623"/>
                    <a:pt x="12072" y="3538"/>
                    <a:pt x="12267" y="2996"/>
                  </a:cubicBezTo>
                  <a:cubicBezTo>
                    <a:pt x="12695" y="1809"/>
                    <a:pt x="12502" y="1852"/>
                    <a:pt x="17305" y="1852"/>
                  </a:cubicBezTo>
                  <a:lnTo>
                    <a:pt x="21600" y="1852"/>
                  </a:lnTo>
                  <a:lnTo>
                    <a:pt x="21600" y="925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1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صفحة الكتاب ٧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7" name="صفحة الكتاب ٧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٧٩</a:t>
              </a:r>
            </a:p>
          </p:txBody>
        </p:sp>
        <p:pic>
          <p:nvPicPr>
            <p:cNvPr id="216" name="صفحة الكتاب ٧٩ صفحة الكتاب ٧٩" descr="صفحة الكتاب ٧٩ صفحة الكتاب ٧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تجميع"/>
          <p:cNvGrpSpPr/>
          <p:nvPr/>
        </p:nvGrpSpPr>
        <p:grpSpPr>
          <a:xfrm>
            <a:off x="14836875" y="830539"/>
            <a:ext cx="8415738" cy="5161400"/>
            <a:chOff x="0" y="0"/>
            <a:chExt cx="8415736" cy="5161399"/>
          </a:xfrm>
        </p:grpSpPr>
        <p:pic>
          <p:nvPicPr>
            <p:cNvPr id="22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15737" cy="1693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574" t="0" r="0" b="2779"/>
            <a:stretch>
              <a:fillRect/>
            </a:stretch>
          </p:blipFill>
          <p:spPr>
            <a:xfrm>
              <a:off x="5310190" y="1693902"/>
              <a:ext cx="3105396" cy="346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362" y="7"/>
                  </a:lnTo>
                  <a:lnTo>
                    <a:pt x="1123" y="12"/>
                  </a:lnTo>
                  <a:lnTo>
                    <a:pt x="1725" y="472"/>
                  </a:lnTo>
                  <a:cubicBezTo>
                    <a:pt x="2892" y="1363"/>
                    <a:pt x="5064" y="1847"/>
                    <a:pt x="7884" y="1849"/>
                  </a:cubicBezTo>
                  <a:cubicBezTo>
                    <a:pt x="9624" y="1851"/>
                    <a:pt x="9653" y="1864"/>
                    <a:pt x="10120" y="2907"/>
                  </a:cubicBezTo>
                  <a:lnTo>
                    <a:pt x="10418" y="3577"/>
                  </a:lnTo>
                  <a:lnTo>
                    <a:pt x="9924" y="3931"/>
                  </a:lnTo>
                  <a:cubicBezTo>
                    <a:pt x="9519" y="4219"/>
                    <a:pt x="9466" y="4326"/>
                    <a:pt x="9636" y="4509"/>
                  </a:cubicBezTo>
                  <a:cubicBezTo>
                    <a:pt x="9752" y="4633"/>
                    <a:pt x="9796" y="4780"/>
                    <a:pt x="9733" y="4836"/>
                  </a:cubicBezTo>
                  <a:cubicBezTo>
                    <a:pt x="9671" y="4892"/>
                    <a:pt x="7547" y="4937"/>
                    <a:pt x="5016" y="4937"/>
                  </a:cubicBezTo>
                  <a:cubicBezTo>
                    <a:pt x="1667" y="4937"/>
                    <a:pt x="358" y="4988"/>
                    <a:pt x="207" y="5122"/>
                  </a:cubicBezTo>
                  <a:cubicBezTo>
                    <a:pt x="51" y="5262"/>
                    <a:pt x="0" y="7270"/>
                    <a:pt x="0" y="13212"/>
                  </a:cubicBezTo>
                  <a:cubicBezTo>
                    <a:pt x="0" y="20191"/>
                    <a:pt x="31" y="21144"/>
                    <a:pt x="271" y="21358"/>
                  </a:cubicBezTo>
                  <a:cubicBezTo>
                    <a:pt x="511" y="21572"/>
                    <a:pt x="1612" y="21600"/>
                    <a:pt x="9775" y="21600"/>
                  </a:cubicBezTo>
                  <a:cubicBezTo>
                    <a:pt x="18816" y="21600"/>
                    <a:pt x="19016" y="21595"/>
                    <a:pt x="19359" y="21288"/>
                  </a:cubicBezTo>
                  <a:cubicBezTo>
                    <a:pt x="19702" y="20982"/>
                    <a:pt x="19706" y="20832"/>
                    <a:pt x="19659" y="13123"/>
                  </a:cubicBezTo>
                  <a:cubicBezTo>
                    <a:pt x="19633" y="8804"/>
                    <a:pt x="19548" y="5213"/>
                    <a:pt x="19469" y="5142"/>
                  </a:cubicBezTo>
                  <a:cubicBezTo>
                    <a:pt x="19390" y="5072"/>
                    <a:pt x="17840" y="4980"/>
                    <a:pt x="16027" y="4937"/>
                  </a:cubicBezTo>
                  <a:lnTo>
                    <a:pt x="12731" y="4860"/>
                  </a:lnTo>
                  <a:lnTo>
                    <a:pt x="12709" y="4438"/>
                  </a:lnTo>
                  <a:cubicBezTo>
                    <a:pt x="12698" y="4206"/>
                    <a:pt x="12545" y="3925"/>
                    <a:pt x="12369" y="3810"/>
                  </a:cubicBezTo>
                  <a:cubicBezTo>
                    <a:pt x="12083" y="3623"/>
                    <a:pt x="12072" y="3538"/>
                    <a:pt x="12267" y="2996"/>
                  </a:cubicBezTo>
                  <a:cubicBezTo>
                    <a:pt x="12695" y="1809"/>
                    <a:pt x="12502" y="1852"/>
                    <a:pt x="17305" y="1852"/>
                  </a:cubicBezTo>
                  <a:lnTo>
                    <a:pt x="21600" y="1852"/>
                  </a:lnTo>
                  <a:lnTo>
                    <a:pt x="21600" y="925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28627" y="2626514"/>
            <a:ext cx="4629585" cy="132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87659" y="5660417"/>
            <a:ext cx="14457086" cy="4143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صفحة الكتاب ٧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3" name="صفحة الكتاب ٧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٧٩</a:t>
              </a:r>
            </a:p>
          </p:txBody>
        </p:sp>
        <p:pic>
          <p:nvPicPr>
            <p:cNvPr id="232" name="صفحة الكتاب ٧٩ صفحة الكتاب ٧٩" descr="صفحة الكتاب ٧٩ صفحة الكتاب ٧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تجميع"/>
          <p:cNvGrpSpPr/>
          <p:nvPr/>
        </p:nvGrpSpPr>
        <p:grpSpPr>
          <a:xfrm>
            <a:off x="14836875" y="830539"/>
            <a:ext cx="8415738" cy="5161400"/>
            <a:chOff x="0" y="0"/>
            <a:chExt cx="8415736" cy="5161399"/>
          </a:xfrm>
        </p:grpSpPr>
        <p:pic>
          <p:nvPicPr>
            <p:cNvPr id="23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15737" cy="1693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574" t="0" r="0" b="2779"/>
            <a:stretch>
              <a:fillRect/>
            </a:stretch>
          </p:blipFill>
          <p:spPr>
            <a:xfrm>
              <a:off x="5310190" y="1693902"/>
              <a:ext cx="3105396" cy="346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362" y="7"/>
                  </a:lnTo>
                  <a:lnTo>
                    <a:pt x="1123" y="12"/>
                  </a:lnTo>
                  <a:lnTo>
                    <a:pt x="1725" y="472"/>
                  </a:lnTo>
                  <a:cubicBezTo>
                    <a:pt x="2892" y="1363"/>
                    <a:pt x="5064" y="1847"/>
                    <a:pt x="7884" y="1849"/>
                  </a:cubicBezTo>
                  <a:cubicBezTo>
                    <a:pt x="9624" y="1851"/>
                    <a:pt x="9653" y="1864"/>
                    <a:pt x="10120" y="2907"/>
                  </a:cubicBezTo>
                  <a:lnTo>
                    <a:pt x="10418" y="3577"/>
                  </a:lnTo>
                  <a:lnTo>
                    <a:pt x="9924" y="3931"/>
                  </a:lnTo>
                  <a:cubicBezTo>
                    <a:pt x="9519" y="4219"/>
                    <a:pt x="9466" y="4326"/>
                    <a:pt x="9636" y="4509"/>
                  </a:cubicBezTo>
                  <a:cubicBezTo>
                    <a:pt x="9752" y="4633"/>
                    <a:pt x="9796" y="4780"/>
                    <a:pt x="9733" y="4836"/>
                  </a:cubicBezTo>
                  <a:cubicBezTo>
                    <a:pt x="9671" y="4892"/>
                    <a:pt x="7547" y="4937"/>
                    <a:pt x="5016" y="4937"/>
                  </a:cubicBezTo>
                  <a:cubicBezTo>
                    <a:pt x="1667" y="4937"/>
                    <a:pt x="358" y="4988"/>
                    <a:pt x="207" y="5122"/>
                  </a:cubicBezTo>
                  <a:cubicBezTo>
                    <a:pt x="51" y="5262"/>
                    <a:pt x="0" y="7270"/>
                    <a:pt x="0" y="13212"/>
                  </a:cubicBezTo>
                  <a:cubicBezTo>
                    <a:pt x="0" y="20191"/>
                    <a:pt x="31" y="21144"/>
                    <a:pt x="271" y="21358"/>
                  </a:cubicBezTo>
                  <a:cubicBezTo>
                    <a:pt x="511" y="21572"/>
                    <a:pt x="1612" y="21600"/>
                    <a:pt x="9775" y="21600"/>
                  </a:cubicBezTo>
                  <a:cubicBezTo>
                    <a:pt x="18816" y="21600"/>
                    <a:pt x="19016" y="21595"/>
                    <a:pt x="19359" y="21288"/>
                  </a:cubicBezTo>
                  <a:cubicBezTo>
                    <a:pt x="19702" y="20982"/>
                    <a:pt x="19706" y="20832"/>
                    <a:pt x="19659" y="13123"/>
                  </a:cubicBezTo>
                  <a:cubicBezTo>
                    <a:pt x="19633" y="8804"/>
                    <a:pt x="19548" y="5213"/>
                    <a:pt x="19469" y="5142"/>
                  </a:cubicBezTo>
                  <a:cubicBezTo>
                    <a:pt x="19390" y="5072"/>
                    <a:pt x="17840" y="4980"/>
                    <a:pt x="16027" y="4937"/>
                  </a:cubicBezTo>
                  <a:lnTo>
                    <a:pt x="12731" y="4860"/>
                  </a:lnTo>
                  <a:lnTo>
                    <a:pt x="12709" y="4438"/>
                  </a:lnTo>
                  <a:cubicBezTo>
                    <a:pt x="12698" y="4206"/>
                    <a:pt x="12545" y="3925"/>
                    <a:pt x="12369" y="3810"/>
                  </a:cubicBezTo>
                  <a:cubicBezTo>
                    <a:pt x="12083" y="3623"/>
                    <a:pt x="12072" y="3538"/>
                    <a:pt x="12267" y="2996"/>
                  </a:cubicBezTo>
                  <a:cubicBezTo>
                    <a:pt x="12695" y="1809"/>
                    <a:pt x="12502" y="1852"/>
                    <a:pt x="17305" y="1852"/>
                  </a:cubicBezTo>
                  <a:lnTo>
                    <a:pt x="21600" y="1852"/>
                  </a:lnTo>
                  <a:lnTo>
                    <a:pt x="21600" y="925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28627" y="2626514"/>
            <a:ext cx="4629585" cy="132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48059" y="5607389"/>
            <a:ext cx="15202828" cy="5752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4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صفحة الكتاب ٧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9" name="صفحة الكتاب ٧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٧٩</a:t>
              </a:r>
            </a:p>
          </p:txBody>
        </p:sp>
        <p:pic>
          <p:nvPicPr>
            <p:cNvPr id="248" name="صفحة الكتاب ٧٩ صفحة الكتاب ٧٩" descr="صفحة الكتاب ٧٩ صفحة الكتاب ٧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تجميع"/>
          <p:cNvGrpSpPr/>
          <p:nvPr/>
        </p:nvGrpSpPr>
        <p:grpSpPr>
          <a:xfrm>
            <a:off x="14836875" y="830539"/>
            <a:ext cx="8415738" cy="5161400"/>
            <a:chOff x="0" y="0"/>
            <a:chExt cx="8415736" cy="5161399"/>
          </a:xfrm>
        </p:grpSpPr>
        <p:pic>
          <p:nvPicPr>
            <p:cNvPr id="25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15737" cy="1693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574" t="0" r="0" b="2779"/>
            <a:stretch>
              <a:fillRect/>
            </a:stretch>
          </p:blipFill>
          <p:spPr>
            <a:xfrm>
              <a:off x="5310190" y="1693902"/>
              <a:ext cx="3105396" cy="346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362" y="7"/>
                  </a:lnTo>
                  <a:lnTo>
                    <a:pt x="1123" y="12"/>
                  </a:lnTo>
                  <a:lnTo>
                    <a:pt x="1725" y="472"/>
                  </a:lnTo>
                  <a:cubicBezTo>
                    <a:pt x="2892" y="1363"/>
                    <a:pt x="5064" y="1847"/>
                    <a:pt x="7884" y="1849"/>
                  </a:cubicBezTo>
                  <a:cubicBezTo>
                    <a:pt x="9624" y="1851"/>
                    <a:pt x="9653" y="1864"/>
                    <a:pt x="10120" y="2907"/>
                  </a:cubicBezTo>
                  <a:lnTo>
                    <a:pt x="10418" y="3577"/>
                  </a:lnTo>
                  <a:lnTo>
                    <a:pt x="9924" y="3931"/>
                  </a:lnTo>
                  <a:cubicBezTo>
                    <a:pt x="9519" y="4219"/>
                    <a:pt x="9466" y="4326"/>
                    <a:pt x="9636" y="4509"/>
                  </a:cubicBezTo>
                  <a:cubicBezTo>
                    <a:pt x="9752" y="4633"/>
                    <a:pt x="9796" y="4780"/>
                    <a:pt x="9733" y="4836"/>
                  </a:cubicBezTo>
                  <a:cubicBezTo>
                    <a:pt x="9671" y="4892"/>
                    <a:pt x="7547" y="4937"/>
                    <a:pt x="5016" y="4937"/>
                  </a:cubicBezTo>
                  <a:cubicBezTo>
                    <a:pt x="1667" y="4937"/>
                    <a:pt x="358" y="4988"/>
                    <a:pt x="207" y="5122"/>
                  </a:cubicBezTo>
                  <a:cubicBezTo>
                    <a:pt x="51" y="5262"/>
                    <a:pt x="0" y="7270"/>
                    <a:pt x="0" y="13212"/>
                  </a:cubicBezTo>
                  <a:cubicBezTo>
                    <a:pt x="0" y="20191"/>
                    <a:pt x="31" y="21144"/>
                    <a:pt x="271" y="21358"/>
                  </a:cubicBezTo>
                  <a:cubicBezTo>
                    <a:pt x="511" y="21572"/>
                    <a:pt x="1612" y="21600"/>
                    <a:pt x="9775" y="21600"/>
                  </a:cubicBezTo>
                  <a:cubicBezTo>
                    <a:pt x="18816" y="21600"/>
                    <a:pt x="19016" y="21595"/>
                    <a:pt x="19359" y="21288"/>
                  </a:cubicBezTo>
                  <a:cubicBezTo>
                    <a:pt x="19702" y="20982"/>
                    <a:pt x="19706" y="20832"/>
                    <a:pt x="19659" y="13123"/>
                  </a:cubicBezTo>
                  <a:cubicBezTo>
                    <a:pt x="19633" y="8804"/>
                    <a:pt x="19548" y="5213"/>
                    <a:pt x="19469" y="5142"/>
                  </a:cubicBezTo>
                  <a:cubicBezTo>
                    <a:pt x="19390" y="5072"/>
                    <a:pt x="17840" y="4980"/>
                    <a:pt x="16027" y="4937"/>
                  </a:cubicBezTo>
                  <a:lnTo>
                    <a:pt x="12731" y="4860"/>
                  </a:lnTo>
                  <a:lnTo>
                    <a:pt x="12709" y="4438"/>
                  </a:lnTo>
                  <a:cubicBezTo>
                    <a:pt x="12698" y="4206"/>
                    <a:pt x="12545" y="3925"/>
                    <a:pt x="12369" y="3810"/>
                  </a:cubicBezTo>
                  <a:cubicBezTo>
                    <a:pt x="12083" y="3623"/>
                    <a:pt x="12072" y="3538"/>
                    <a:pt x="12267" y="2996"/>
                  </a:cubicBezTo>
                  <a:cubicBezTo>
                    <a:pt x="12695" y="1809"/>
                    <a:pt x="12502" y="1852"/>
                    <a:pt x="17305" y="1852"/>
                  </a:cubicBezTo>
                  <a:lnTo>
                    <a:pt x="21600" y="1852"/>
                  </a:lnTo>
                  <a:lnTo>
                    <a:pt x="21600" y="925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28627" y="2626514"/>
            <a:ext cx="4629585" cy="132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51773" y="5477630"/>
            <a:ext cx="15127437" cy="5478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6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3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صفحة الكتاب ٧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5" name="صفحة الكتاب ٧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٧٩</a:t>
              </a:r>
            </a:p>
          </p:txBody>
        </p:sp>
        <p:pic>
          <p:nvPicPr>
            <p:cNvPr id="264" name="صفحة الكتاب ٧٩ صفحة الكتاب ٧٩" descr="صفحة الكتاب ٧٩ صفحة الكتاب ٧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تجميع"/>
          <p:cNvGrpSpPr/>
          <p:nvPr/>
        </p:nvGrpSpPr>
        <p:grpSpPr>
          <a:xfrm>
            <a:off x="14836875" y="830539"/>
            <a:ext cx="8415738" cy="5161400"/>
            <a:chOff x="0" y="0"/>
            <a:chExt cx="8415736" cy="5161399"/>
          </a:xfrm>
        </p:grpSpPr>
        <p:pic>
          <p:nvPicPr>
            <p:cNvPr id="26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15737" cy="1693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574" t="0" r="0" b="2779"/>
            <a:stretch>
              <a:fillRect/>
            </a:stretch>
          </p:blipFill>
          <p:spPr>
            <a:xfrm>
              <a:off x="5310190" y="1693902"/>
              <a:ext cx="3105396" cy="346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362" y="7"/>
                  </a:lnTo>
                  <a:lnTo>
                    <a:pt x="1123" y="12"/>
                  </a:lnTo>
                  <a:lnTo>
                    <a:pt x="1725" y="472"/>
                  </a:lnTo>
                  <a:cubicBezTo>
                    <a:pt x="2892" y="1363"/>
                    <a:pt x="5064" y="1847"/>
                    <a:pt x="7884" y="1849"/>
                  </a:cubicBezTo>
                  <a:cubicBezTo>
                    <a:pt x="9624" y="1851"/>
                    <a:pt x="9653" y="1864"/>
                    <a:pt x="10120" y="2907"/>
                  </a:cubicBezTo>
                  <a:lnTo>
                    <a:pt x="10418" y="3577"/>
                  </a:lnTo>
                  <a:lnTo>
                    <a:pt x="9924" y="3931"/>
                  </a:lnTo>
                  <a:cubicBezTo>
                    <a:pt x="9519" y="4219"/>
                    <a:pt x="9466" y="4326"/>
                    <a:pt x="9636" y="4509"/>
                  </a:cubicBezTo>
                  <a:cubicBezTo>
                    <a:pt x="9752" y="4633"/>
                    <a:pt x="9796" y="4780"/>
                    <a:pt x="9733" y="4836"/>
                  </a:cubicBezTo>
                  <a:cubicBezTo>
                    <a:pt x="9671" y="4892"/>
                    <a:pt x="7547" y="4937"/>
                    <a:pt x="5016" y="4937"/>
                  </a:cubicBezTo>
                  <a:cubicBezTo>
                    <a:pt x="1667" y="4937"/>
                    <a:pt x="358" y="4988"/>
                    <a:pt x="207" y="5122"/>
                  </a:cubicBezTo>
                  <a:cubicBezTo>
                    <a:pt x="51" y="5262"/>
                    <a:pt x="0" y="7270"/>
                    <a:pt x="0" y="13212"/>
                  </a:cubicBezTo>
                  <a:cubicBezTo>
                    <a:pt x="0" y="20191"/>
                    <a:pt x="31" y="21144"/>
                    <a:pt x="271" y="21358"/>
                  </a:cubicBezTo>
                  <a:cubicBezTo>
                    <a:pt x="511" y="21572"/>
                    <a:pt x="1612" y="21600"/>
                    <a:pt x="9775" y="21600"/>
                  </a:cubicBezTo>
                  <a:cubicBezTo>
                    <a:pt x="18816" y="21600"/>
                    <a:pt x="19016" y="21595"/>
                    <a:pt x="19359" y="21288"/>
                  </a:cubicBezTo>
                  <a:cubicBezTo>
                    <a:pt x="19702" y="20982"/>
                    <a:pt x="19706" y="20832"/>
                    <a:pt x="19659" y="13123"/>
                  </a:cubicBezTo>
                  <a:cubicBezTo>
                    <a:pt x="19633" y="8804"/>
                    <a:pt x="19548" y="5213"/>
                    <a:pt x="19469" y="5142"/>
                  </a:cubicBezTo>
                  <a:cubicBezTo>
                    <a:pt x="19390" y="5072"/>
                    <a:pt x="17840" y="4980"/>
                    <a:pt x="16027" y="4937"/>
                  </a:cubicBezTo>
                  <a:lnTo>
                    <a:pt x="12731" y="4860"/>
                  </a:lnTo>
                  <a:lnTo>
                    <a:pt x="12709" y="4438"/>
                  </a:lnTo>
                  <a:cubicBezTo>
                    <a:pt x="12698" y="4206"/>
                    <a:pt x="12545" y="3925"/>
                    <a:pt x="12369" y="3810"/>
                  </a:cubicBezTo>
                  <a:cubicBezTo>
                    <a:pt x="12083" y="3623"/>
                    <a:pt x="12072" y="3538"/>
                    <a:pt x="12267" y="2996"/>
                  </a:cubicBezTo>
                  <a:cubicBezTo>
                    <a:pt x="12695" y="1809"/>
                    <a:pt x="12502" y="1852"/>
                    <a:pt x="17305" y="1852"/>
                  </a:cubicBezTo>
                  <a:lnTo>
                    <a:pt x="21600" y="1852"/>
                  </a:lnTo>
                  <a:lnTo>
                    <a:pt x="21600" y="925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28627" y="2626514"/>
            <a:ext cx="4629585" cy="132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86819" y="5178804"/>
            <a:ext cx="15232654" cy="6534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7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2" name="صفحة الكتاب ٨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81" name="صفحة الكتاب ٨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٨٠</a:t>
              </a:r>
            </a:p>
          </p:txBody>
        </p:sp>
        <p:pic>
          <p:nvPicPr>
            <p:cNvPr id="280" name="صفحة الكتاب ٨٠ صفحة الكتاب ٨٠" descr="صفحة الكتاب ٨٠ صفحة الكتاب ٨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8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تجميع"/>
          <p:cNvGrpSpPr/>
          <p:nvPr/>
        </p:nvGrpSpPr>
        <p:grpSpPr>
          <a:xfrm>
            <a:off x="14836875" y="830539"/>
            <a:ext cx="8415738" cy="5161400"/>
            <a:chOff x="0" y="0"/>
            <a:chExt cx="8415736" cy="5161399"/>
          </a:xfrm>
        </p:grpSpPr>
        <p:pic>
          <p:nvPicPr>
            <p:cNvPr id="28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15737" cy="1693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574" t="0" r="0" b="2779"/>
            <a:stretch>
              <a:fillRect/>
            </a:stretch>
          </p:blipFill>
          <p:spPr>
            <a:xfrm>
              <a:off x="5310190" y="1693902"/>
              <a:ext cx="3105396" cy="346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362" y="7"/>
                  </a:lnTo>
                  <a:lnTo>
                    <a:pt x="1123" y="12"/>
                  </a:lnTo>
                  <a:lnTo>
                    <a:pt x="1725" y="472"/>
                  </a:lnTo>
                  <a:cubicBezTo>
                    <a:pt x="2892" y="1363"/>
                    <a:pt x="5064" y="1847"/>
                    <a:pt x="7884" y="1849"/>
                  </a:cubicBezTo>
                  <a:cubicBezTo>
                    <a:pt x="9624" y="1851"/>
                    <a:pt x="9653" y="1864"/>
                    <a:pt x="10120" y="2907"/>
                  </a:cubicBezTo>
                  <a:lnTo>
                    <a:pt x="10418" y="3577"/>
                  </a:lnTo>
                  <a:lnTo>
                    <a:pt x="9924" y="3931"/>
                  </a:lnTo>
                  <a:cubicBezTo>
                    <a:pt x="9519" y="4219"/>
                    <a:pt x="9466" y="4326"/>
                    <a:pt x="9636" y="4509"/>
                  </a:cubicBezTo>
                  <a:cubicBezTo>
                    <a:pt x="9752" y="4633"/>
                    <a:pt x="9796" y="4780"/>
                    <a:pt x="9733" y="4836"/>
                  </a:cubicBezTo>
                  <a:cubicBezTo>
                    <a:pt x="9671" y="4892"/>
                    <a:pt x="7547" y="4937"/>
                    <a:pt x="5016" y="4937"/>
                  </a:cubicBezTo>
                  <a:cubicBezTo>
                    <a:pt x="1667" y="4937"/>
                    <a:pt x="358" y="4988"/>
                    <a:pt x="207" y="5122"/>
                  </a:cubicBezTo>
                  <a:cubicBezTo>
                    <a:pt x="51" y="5262"/>
                    <a:pt x="0" y="7270"/>
                    <a:pt x="0" y="13212"/>
                  </a:cubicBezTo>
                  <a:cubicBezTo>
                    <a:pt x="0" y="20191"/>
                    <a:pt x="31" y="21144"/>
                    <a:pt x="271" y="21358"/>
                  </a:cubicBezTo>
                  <a:cubicBezTo>
                    <a:pt x="511" y="21572"/>
                    <a:pt x="1612" y="21600"/>
                    <a:pt x="9775" y="21600"/>
                  </a:cubicBezTo>
                  <a:cubicBezTo>
                    <a:pt x="18816" y="21600"/>
                    <a:pt x="19016" y="21595"/>
                    <a:pt x="19359" y="21288"/>
                  </a:cubicBezTo>
                  <a:cubicBezTo>
                    <a:pt x="19702" y="20982"/>
                    <a:pt x="19706" y="20832"/>
                    <a:pt x="19659" y="13123"/>
                  </a:cubicBezTo>
                  <a:cubicBezTo>
                    <a:pt x="19633" y="8804"/>
                    <a:pt x="19548" y="5213"/>
                    <a:pt x="19469" y="5142"/>
                  </a:cubicBezTo>
                  <a:cubicBezTo>
                    <a:pt x="19390" y="5072"/>
                    <a:pt x="17840" y="4980"/>
                    <a:pt x="16027" y="4937"/>
                  </a:cubicBezTo>
                  <a:lnTo>
                    <a:pt x="12731" y="4860"/>
                  </a:lnTo>
                  <a:lnTo>
                    <a:pt x="12709" y="4438"/>
                  </a:lnTo>
                  <a:cubicBezTo>
                    <a:pt x="12698" y="4206"/>
                    <a:pt x="12545" y="3925"/>
                    <a:pt x="12369" y="3810"/>
                  </a:cubicBezTo>
                  <a:cubicBezTo>
                    <a:pt x="12083" y="3623"/>
                    <a:pt x="12072" y="3538"/>
                    <a:pt x="12267" y="2996"/>
                  </a:cubicBezTo>
                  <a:cubicBezTo>
                    <a:pt x="12695" y="1809"/>
                    <a:pt x="12502" y="1852"/>
                    <a:pt x="17305" y="1852"/>
                  </a:cubicBezTo>
                  <a:lnTo>
                    <a:pt x="21600" y="1852"/>
                  </a:lnTo>
                  <a:lnTo>
                    <a:pt x="21600" y="925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8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28627" y="2626514"/>
            <a:ext cx="4629585" cy="132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88557" y="4326373"/>
            <a:ext cx="14040751" cy="8314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