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3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3.png"/><Relationship Id="rId10" Type="http://schemas.openxmlformats.org/officeDocument/2006/relationships/image" Target="../media/image3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3" Type="http://schemas.openxmlformats.org/officeDocument/2006/relationships/image" Target="../media/image2.jpeg"/><Relationship Id="rId4" Type="http://schemas.openxmlformats.org/officeDocument/2006/relationships/image" Target="../media/image40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6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8.png"/><Relationship Id="rId3" Type="http://schemas.openxmlformats.org/officeDocument/2006/relationships/image" Target="../media/image2.jpe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1" Type="http://schemas.openxmlformats.org/officeDocument/2006/relationships/image" Target="../media/image6.png"/><Relationship Id="rId1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hyperlink" Target="https://toytheater.com/fraction-strips/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22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3.png"/><Relationship Id="rId10" Type="http://schemas.openxmlformats.org/officeDocument/2006/relationships/image" Target="../media/image2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3.png"/><Relationship Id="rId10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3.png"/><Relationship Id="rId10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استكشاف…"/>
          <p:cNvSpPr txBox="1"/>
          <p:nvPr/>
        </p:nvSpPr>
        <p:spPr>
          <a:xfrm>
            <a:off x="8363050" y="4307423"/>
            <a:ext cx="10200129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13900"/>
            </a:pPr>
            <a:r>
              <a:rPr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جمع الكسور 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9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صفحة الكتاب ٧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6" name="صفحة الكتاب ٧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٧٥</a:t>
              </a:r>
            </a:p>
          </p:txBody>
        </p:sp>
        <p:pic>
          <p:nvPicPr>
            <p:cNvPr id="295" name="صفحة الكتاب ٧٥ صفحة الكتاب ٧٥" descr="صفحة الكتاب ٧٥ صفحة الكتاب ٧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67530" y="6186964"/>
            <a:ext cx="18262448" cy="3920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79701" y="3960633"/>
            <a:ext cx="3638094" cy="32344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تجميع"/>
          <p:cNvGrpSpPr/>
          <p:nvPr/>
        </p:nvGrpSpPr>
        <p:grpSpPr>
          <a:xfrm>
            <a:off x="17961835" y="606550"/>
            <a:ext cx="5477131" cy="4961529"/>
            <a:chOff x="0" y="0"/>
            <a:chExt cx="5477129" cy="4961528"/>
          </a:xfrm>
        </p:grpSpPr>
        <p:pic>
          <p:nvPicPr>
            <p:cNvPr id="302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477113" cy="1304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4961" t="0" r="0" b="1679"/>
            <a:stretch>
              <a:fillRect/>
            </a:stretch>
          </p:blipFill>
          <p:spPr>
            <a:xfrm>
              <a:off x="3011317" y="1303887"/>
              <a:ext cx="2465813" cy="365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6" y="0"/>
                  </a:moveTo>
                  <a:cubicBezTo>
                    <a:pt x="5298" y="0"/>
                    <a:pt x="4999" y="14"/>
                    <a:pt x="5642" y="321"/>
                  </a:cubicBezTo>
                  <a:cubicBezTo>
                    <a:pt x="6010" y="497"/>
                    <a:pt x="7098" y="814"/>
                    <a:pt x="8061" y="1026"/>
                  </a:cubicBezTo>
                  <a:lnTo>
                    <a:pt x="9813" y="1413"/>
                  </a:lnTo>
                  <a:lnTo>
                    <a:pt x="10286" y="2484"/>
                  </a:lnTo>
                  <a:cubicBezTo>
                    <a:pt x="10684" y="3390"/>
                    <a:pt x="10698" y="3601"/>
                    <a:pt x="10387" y="3839"/>
                  </a:cubicBezTo>
                  <a:cubicBezTo>
                    <a:pt x="10185" y="3993"/>
                    <a:pt x="9976" y="4284"/>
                    <a:pt x="9921" y="4485"/>
                  </a:cubicBezTo>
                  <a:cubicBezTo>
                    <a:pt x="9828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7" y="13168"/>
                  </a:lnTo>
                  <a:cubicBezTo>
                    <a:pt x="3" y="14764"/>
                    <a:pt x="-2" y="16073"/>
                    <a:pt x="0" y="17140"/>
                  </a:cubicBezTo>
                  <a:cubicBezTo>
                    <a:pt x="5" y="20340"/>
                    <a:pt x="88" y="21361"/>
                    <a:pt x="288" y="21447"/>
                  </a:cubicBezTo>
                  <a:cubicBezTo>
                    <a:pt x="476" y="21528"/>
                    <a:pt x="4979" y="21596"/>
                    <a:pt x="10293" y="21597"/>
                  </a:cubicBezTo>
                  <a:cubicBezTo>
                    <a:pt x="19572" y="21600"/>
                    <a:pt x="19966" y="21586"/>
                    <a:pt x="20235" y="21246"/>
                  </a:cubicBezTo>
                  <a:cubicBezTo>
                    <a:pt x="20670" y="20696"/>
                    <a:pt x="20614" y="5653"/>
                    <a:pt x="20176" y="5256"/>
                  </a:cubicBezTo>
                  <a:cubicBezTo>
                    <a:pt x="19899" y="5006"/>
                    <a:pt x="19253" y="4941"/>
                    <a:pt x="16592" y="4900"/>
                  </a:cubicBezTo>
                  <a:cubicBezTo>
                    <a:pt x="13490" y="4853"/>
                    <a:pt x="13342" y="4833"/>
                    <a:pt x="13262" y="4453"/>
                  </a:cubicBezTo>
                  <a:cubicBezTo>
                    <a:pt x="13216" y="4233"/>
                    <a:pt x="13016" y="3962"/>
                    <a:pt x="12817" y="3850"/>
                  </a:cubicBezTo>
                  <a:cubicBezTo>
                    <a:pt x="12515" y="3681"/>
                    <a:pt x="12515" y="3493"/>
                    <a:pt x="12813" y="2728"/>
                  </a:cubicBezTo>
                  <a:cubicBezTo>
                    <a:pt x="13411" y="1194"/>
                    <a:pt x="13325" y="1218"/>
                    <a:pt x="17736" y="1366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2" name="صفحة الكتاب ٧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1" name="صفحة الكتاب ٧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٧٥</a:t>
              </a:r>
            </a:p>
          </p:txBody>
        </p:sp>
        <p:pic>
          <p:nvPicPr>
            <p:cNvPr id="310" name="صفحة الكتاب ٧٥ صفحة الكتاب ٧٥" descr="صفحة الكتاب ٧٥ صفحة الكتاب ٧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20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1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16478" y="2731985"/>
            <a:ext cx="12068135" cy="12243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5" name="تجميع"/>
          <p:cNvGrpSpPr/>
          <p:nvPr/>
        </p:nvGrpSpPr>
        <p:grpSpPr>
          <a:xfrm>
            <a:off x="4778850" y="4363411"/>
            <a:ext cx="18809499" cy="4545841"/>
            <a:chOff x="0" y="0"/>
            <a:chExt cx="18809498" cy="4545840"/>
          </a:xfrm>
        </p:grpSpPr>
        <p:pic>
          <p:nvPicPr>
            <p:cNvPr id="32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5377346">
              <a:off x="8527232" y="-5792764"/>
              <a:ext cx="1755033" cy="18798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8809499" cy="3347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3" name="صفحة الكتاب ٧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32" name="صفحة الكتاب ٧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٧٥</a:t>
              </a:r>
            </a:p>
          </p:txBody>
        </p:sp>
        <p:pic>
          <p:nvPicPr>
            <p:cNvPr id="331" name="صفحة الكتاب ٧٥ صفحة الكتاب ٧٥" descr="صفحة الكتاب ٧٥ صفحة الكتاب ٧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4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2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16478" y="2731985"/>
            <a:ext cx="12068135" cy="1224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377346">
            <a:off x="13208973" y="-1331601"/>
            <a:ext cx="1735046" cy="18584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78850" y="5553950"/>
            <a:ext cx="18619394" cy="1629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4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3" name="صفحة الكتاب ٧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52" name="صفحة الكتاب ٧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٧٥</a:t>
              </a:r>
            </a:p>
          </p:txBody>
        </p:sp>
        <p:pic>
          <p:nvPicPr>
            <p:cNvPr id="351" name="صفحة الكتاب ٧٥ صفحة الكتاب ٧٥" descr="صفحة الكتاب ٧٥ صفحة الكتاب ٧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6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5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62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377346">
            <a:off x="13208973" y="-1331601"/>
            <a:ext cx="1735046" cy="18584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45172" y="2696046"/>
            <a:ext cx="12465814" cy="1187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78850" y="5353775"/>
            <a:ext cx="18520118" cy="2389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6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3" name="صفحة الكتاب ٧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72" name="صفحة الكتاب ٧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٧٥</a:t>
              </a:r>
            </a:p>
          </p:txBody>
        </p:sp>
        <p:pic>
          <p:nvPicPr>
            <p:cNvPr id="371" name="صفحة الكتاب ٧٥ صفحة الكتاب ٧٥" descr="صفحة الكتاب ٧٥ صفحة الكتاب ٧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7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8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7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7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82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377346">
            <a:off x="12168069" y="-1440059"/>
            <a:ext cx="1735046" cy="18584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37946" y="5627730"/>
            <a:ext cx="18756117" cy="1430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8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9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92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94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40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0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0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0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1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1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1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1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1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1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1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16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1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18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2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6"/>
            <a:ext cx="5116433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42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434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432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3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7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435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6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0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438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9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3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44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6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44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9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447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8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5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0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5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5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6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313" y="317656"/>
            <a:ext cx="23395368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6399" y="2704976"/>
            <a:ext cx="18553331" cy="7373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07587" y="2106955"/>
            <a:ext cx="2418320" cy="2418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66273" y="8195685"/>
            <a:ext cx="2418320" cy="2418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8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8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8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9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20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676.jpeg" descr="IMG_1676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7586" t="17586" r="17586" b="17586"/>
          <a:stretch>
            <a:fillRect/>
          </a:stretch>
        </p:blipFill>
        <p:spPr>
          <a:xfrm>
            <a:off x="9526714" y="3747316"/>
            <a:ext cx="4989787" cy="498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65425" y="7308734"/>
            <a:ext cx="2856984" cy="285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090721" y="1943617"/>
            <a:ext cx="2856983" cy="28569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تجميع"/>
          <p:cNvGrpSpPr/>
          <p:nvPr/>
        </p:nvGrpSpPr>
        <p:grpSpPr>
          <a:xfrm>
            <a:off x="16947703" y="885495"/>
            <a:ext cx="6318366" cy="5723780"/>
            <a:chOff x="0" y="0"/>
            <a:chExt cx="6318365" cy="5723779"/>
          </a:xfrm>
        </p:grpSpPr>
        <p:pic>
          <p:nvPicPr>
            <p:cNvPr id="20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318366" cy="1504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961" t="0" r="3" b="1675"/>
            <a:stretch>
              <a:fillRect/>
            </a:stretch>
          </p:blipFill>
          <p:spPr>
            <a:xfrm>
              <a:off x="3473842" y="1504157"/>
              <a:ext cx="2844447" cy="421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7" y="0"/>
                  </a:moveTo>
                  <a:cubicBezTo>
                    <a:pt x="5299" y="0"/>
                    <a:pt x="5001" y="13"/>
                    <a:pt x="5644" y="321"/>
                  </a:cubicBezTo>
                  <a:cubicBezTo>
                    <a:pt x="6012" y="497"/>
                    <a:pt x="7101" y="813"/>
                    <a:pt x="8064" y="1026"/>
                  </a:cubicBezTo>
                  <a:lnTo>
                    <a:pt x="9815" y="1412"/>
                  </a:lnTo>
                  <a:lnTo>
                    <a:pt x="10285" y="2484"/>
                  </a:lnTo>
                  <a:cubicBezTo>
                    <a:pt x="10683" y="3391"/>
                    <a:pt x="10698" y="3600"/>
                    <a:pt x="10388" y="3837"/>
                  </a:cubicBezTo>
                  <a:cubicBezTo>
                    <a:pt x="10186" y="3992"/>
                    <a:pt x="9975" y="4284"/>
                    <a:pt x="9920" y="4485"/>
                  </a:cubicBezTo>
                  <a:cubicBezTo>
                    <a:pt x="9827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8" y="13167"/>
                  </a:lnTo>
                  <a:cubicBezTo>
                    <a:pt x="4" y="14764"/>
                    <a:pt x="-2" y="16072"/>
                    <a:pt x="0" y="17138"/>
                  </a:cubicBezTo>
                  <a:cubicBezTo>
                    <a:pt x="5" y="20338"/>
                    <a:pt x="88" y="21361"/>
                    <a:pt x="289" y="21447"/>
                  </a:cubicBezTo>
                  <a:cubicBezTo>
                    <a:pt x="477" y="21528"/>
                    <a:pt x="4980" y="21596"/>
                    <a:pt x="10294" y="21597"/>
                  </a:cubicBezTo>
                  <a:cubicBezTo>
                    <a:pt x="19573" y="21600"/>
                    <a:pt x="19967" y="21586"/>
                    <a:pt x="20236" y="21246"/>
                  </a:cubicBezTo>
                  <a:cubicBezTo>
                    <a:pt x="20671" y="20696"/>
                    <a:pt x="20617" y="5651"/>
                    <a:pt x="20179" y="5255"/>
                  </a:cubicBezTo>
                  <a:cubicBezTo>
                    <a:pt x="19901" y="5004"/>
                    <a:pt x="19253" y="4940"/>
                    <a:pt x="16592" y="4900"/>
                  </a:cubicBezTo>
                  <a:cubicBezTo>
                    <a:pt x="13490" y="4852"/>
                    <a:pt x="13343" y="4834"/>
                    <a:pt x="13263" y="4453"/>
                  </a:cubicBezTo>
                  <a:cubicBezTo>
                    <a:pt x="13216" y="4234"/>
                    <a:pt x="13016" y="3961"/>
                    <a:pt x="12817" y="3849"/>
                  </a:cubicBezTo>
                  <a:cubicBezTo>
                    <a:pt x="12515" y="3680"/>
                    <a:pt x="12515" y="3493"/>
                    <a:pt x="12813" y="2728"/>
                  </a:cubicBezTo>
                  <a:cubicBezTo>
                    <a:pt x="13412" y="1194"/>
                    <a:pt x="13327" y="1217"/>
                    <a:pt x="17738" y="1365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صفحة الكتاب ٧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7" name="صفحة الكتاب ٧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٧٤</a:t>
              </a:r>
            </a:p>
          </p:txBody>
        </p:sp>
        <p:pic>
          <p:nvPicPr>
            <p:cNvPr id="216" name="صفحة الكتاب ٧٤ صفحة الكتاب ٧٤" descr="صفحة الكتاب ٧٤ صفحة الكتاب ٧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11758" y="6186965"/>
            <a:ext cx="16192380" cy="35200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تجميع"/>
          <p:cNvGrpSpPr/>
          <p:nvPr/>
        </p:nvGrpSpPr>
        <p:grpSpPr>
          <a:xfrm>
            <a:off x="16947703" y="885495"/>
            <a:ext cx="6318366" cy="5723780"/>
            <a:chOff x="0" y="0"/>
            <a:chExt cx="6318365" cy="5723779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318366" cy="1504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961" t="0" r="3" b="1675"/>
            <a:stretch>
              <a:fillRect/>
            </a:stretch>
          </p:blipFill>
          <p:spPr>
            <a:xfrm>
              <a:off x="3473842" y="1504157"/>
              <a:ext cx="2844447" cy="421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7" y="0"/>
                  </a:moveTo>
                  <a:cubicBezTo>
                    <a:pt x="5299" y="0"/>
                    <a:pt x="5001" y="13"/>
                    <a:pt x="5644" y="321"/>
                  </a:cubicBezTo>
                  <a:cubicBezTo>
                    <a:pt x="6012" y="497"/>
                    <a:pt x="7101" y="813"/>
                    <a:pt x="8064" y="1026"/>
                  </a:cubicBezTo>
                  <a:lnTo>
                    <a:pt x="9815" y="1412"/>
                  </a:lnTo>
                  <a:lnTo>
                    <a:pt x="10285" y="2484"/>
                  </a:lnTo>
                  <a:cubicBezTo>
                    <a:pt x="10683" y="3391"/>
                    <a:pt x="10698" y="3600"/>
                    <a:pt x="10388" y="3837"/>
                  </a:cubicBezTo>
                  <a:cubicBezTo>
                    <a:pt x="10186" y="3992"/>
                    <a:pt x="9975" y="4284"/>
                    <a:pt x="9920" y="4485"/>
                  </a:cubicBezTo>
                  <a:cubicBezTo>
                    <a:pt x="9827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8" y="13167"/>
                  </a:lnTo>
                  <a:cubicBezTo>
                    <a:pt x="4" y="14764"/>
                    <a:pt x="-2" y="16072"/>
                    <a:pt x="0" y="17138"/>
                  </a:cubicBezTo>
                  <a:cubicBezTo>
                    <a:pt x="5" y="20338"/>
                    <a:pt x="88" y="21361"/>
                    <a:pt x="289" y="21447"/>
                  </a:cubicBezTo>
                  <a:cubicBezTo>
                    <a:pt x="477" y="21528"/>
                    <a:pt x="4980" y="21596"/>
                    <a:pt x="10294" y="21597"/>
                  </a:cubicBezTo>
                  <a:cubicBezTo>
                    <a:pt x="19573" y="21600"/>
                    <a:pt x="19967" y="21586"/>
                    <a:pt x="20236" y="21246"/>
                  </a:cubicBezTo>
                  <a:cubicBezTo>
                    <a:pt x="20671" y="20696"/>
                    <a:pt x="20617" y="5651"/>
                    <a:pt x="20179" y="5255"/>
                  </a:cubicBezTo>
                  <a:cubicBezTo>
                    <a:pt x="19901" y="5004"/>
                    <a:pt x="19253" y="4940"/>
                    <a:pt x="16592" y="4900"/>
                  </a:cubicBezTo>
                  <a:cubicBezTo>
                    <a:pt x="13490" y="4852"/>
                    <a:pt x="13343" y="4834"/>
                    <a:pt x="13263" y="4453"/>
                  </a:cubicBezTo>
                  <a:cubicBezTo>
                    <a:pt x="13216" y="4234"/>
                    <a:pt x="13016" y="3961"/>
                    <a:pt x="12817" y="3849"/>
                  </a:cubicBezTo>
                  <a:cubicBezTo>
                    <a:pt x="12515" y="3680"/>
                    <a:pt x="12515" y="3493"/>
                    <a:pt x="12813" y="2728"/>
                  </a:cubicBezTo>
                  <a:cubicBezTo>
                    <a:pt x="13412" y="1194"/>
                    <a:pt x="13327" y="1217"/>
                    <a:pt x="17738" y="1365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صفحة الكتاب ٧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2" name="صفحة الكتاب ٧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٧٤</a:t>
              </a:r>
            </a:p>
          </p:txBody>
        </p:sp>
        <p:pic>
          <p:nvPicPr>
            <p:cNvPr id="231" name="صفحة الكتاب ٧٤ صفحة الكتاب ٧٤" descr="صفحة الكتاب ٧٤ صفحة الكتاب ٧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تجميع"/>
          <p:cNvGrpSpPr/>
          <p:nvPr/>
        </p:nvGrpSpPr>
        <p:grpSpPr>
          <a:xfrm>
            <a:off x="16947703" y="885495"/>
            <a:ext cx="6318366" cy="5723780"/>
            <a:chOff x="0" y="0"/>
            <a:chExt cx="6318365" cy="5723779"/>
          </a:xfrm>
        </p:grpSpPr>
        <p:pic>
          <p:nvPicPr>
            <p:cNvPr id="23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318366" cy="1504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961" t="0" r="3" b="1675"/>
            <a:stretch>
              <a:fillRect/>
            </a:stretch>
          </p:blipFill>
          <p:spPr>
            <a:xfrm>
              <a:off x="3473842" y="1504157"/>
              <a:ext cx="2844447" cy="421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7" y="0"/>
                  </a:moveTo>
                  <a:cubicBezTo>
                    <a:pt x="5299" y="0"/>
                    <a:pt x="5001" y="13"/>
                    <a:pt x="5644" y="321"/>
                  </a:cubicBezTo>
                  <a:cubicBezTo>
                    <a:pt x="6012" y="497"/>
                    <a:pt x="7101" y="813"/>
                    <a:pt x="8064" y="1026"/>
                  </a:cubicBezTo>
                  <a:lnTo>
                    <a:pt x="9815" y="1412"/>
                  </a:lnTo>
                  <a:lnTo>
                    <a:pt x="10285" y="2484"/>
                  </a:lnTo>
                  <a:cubicBezTo>
                    <a:pt x="10683" y="3391"/>
                    <a:pt x="10698" y="3600"/>
                    <a:pt x="10388" y="3837"/>
                  </a:cubicBezTo>
                  <a:cubicBezTo>
                    <a:pt x="10186" y="3992"/>
                    <a:pt x="9975" y="4284"/>
                    <a:pt x="9920" y="4485"/>
                  </a:cubicBezTo>
                  <a:cubicBezTo>
                    <a:pt x="9827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8" y="13167"/>
                  </a:lnTo>
                  <a:cubicBezTo>
                    <a:pt x="4" y="14764"/>
                    <a:pt x="-2" y="16072"/>
                    <a:pt x="0" y="17138"/>
                  </a:cubicBezTo>
                  <a:cubicBezTo>
                    <a:pt x="5" y="20338"/>
                    <a:pt x="88" y="21361"/>
                    <a:pt x="289" y="21447"/>
                  </a:cubicBezTo>
                  <a:cubicBezTo>
                    <a:pt x="477" y="21528"/>
                    <a:pt x="4980" y="21596"/>
                    <a:pt x="10294" y="21597"/>
                  </a:cubicBezTo>
                  <a:cubicBezTo>
                    <a:pt x="19573" y="21600"/>
                    <a:pt x="19967" y="21586"/>
                    <a:pt x="20236" y="21246"/>
                  </a:cubicBezTo>
                  <a:cubicBezTo>
                    <a:pt x="20671" y="20696"/>
                    <a:pt x="20617" y="5651"/>
                    <a:pt x="20179" y="5255"/>
                  </a:cubicBezTo>
                  <a:cubicBezTo>
                    <a:pt x="19901" y="5004"/>
                    <a:pt x="19253" y="4940"/>
                    <a:pt x="16592" y="4900"/>
                  </a:cubicBezTo>
                  <a:cubicBezTo>
                    <a:pt x="13490" y="4852"/>
                    <a:pt x="13343" y="4834"/>
                    <a:pt x="13263" y="4453"/>
                  </a:cubicBezTo>
                  <a:cubicBezTo>
                    <a:pt x="13216" y="4234"/>
                    <a:pt x="13016" y="3961"/>
                    <a:pt x="12817" y="3849"/>
                  </a:cubicBezTo>
                  <a:cubicBezTo>
                    <a:pt x="12515" y="3680"/>
                    <a:pt x="12515" y="3493"/>
                    <a:pt x="12813" y="2728"/>
                  </a:cubicBezTo>
                  <a:cubicBezTo>
                    <a:pt x="13412" y="1194"/>
                    <a:pt x="13327" y="1217"/>
                    <a:pt x="17738" y="1365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028374" y="2146258"/>
            <a:ext cx="4052222" cy="1220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59415" y="4501475"/>
            <a:ext cx="14265170" cy="7536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4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صفحة الكتاب ٧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8" name="صفحة الكتاب ٧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٧٤</a:t>
              </a:r>
            </a:p>
          </p:txBody>
        </p:sp>
        <p:pic>
          <p:nvPicPr>
            <p:cNvPr id="247" name="صفحة الكتاب ٧٤ صفحة الكتاب ٧٤" descr="صفحة الكتاب ٧٤ صفحة الكتاب ٧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تجميع"/>
          <p:cNvGrpSpPr/>
          <p:nvPr/>
        </p:nvGrpSpPr>
        <p:grpSpPr>
          <a:xfrm>
            <a:off x="16947703" y="885495"/>
            <a:ext cx="6318366" cy="5723780"/>
            <a:chOff x="0" y="0"/>
            <a:chExt cx="6318365" cy="5723779"/>
          </a:xfrm>
        </p:grpSpPr>
        <p:pic>
          <p:nvPicPr>
            <p:cNvPr id="25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318366" cy="1504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961" t="0" r="3" b="1675"/>
            <a:stretch>
              <a:fillRect/>
            </a:stretch>
          </p:blipFill>
          <p:spPr>
            <a:xfrm>
              <a:off x="3473842" y="1504157"/>
              <a:ext cx="2844447" cy="421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7" y="0"/>
                  </a:moveTo>
                  <a:cubicBezTo>
                    <a:pt x="5299" y="0"/>
                    <a:pt x="5001" y="13"/>
                    <a:pt x="5644" y="321"/>
                  </a:cubicBezTo>
                  <a:cubicBezTo>
                    <a:pt x="6012" y="497"/>
                    <a:pt x="7101" y="813"/>
                    <a:pt x="8064" y="1026"/>
                  </a:cubicBezTo>
                  <a:lnTo>
                    <a:pt x="9815" y="1412"/>
                  </a:lnTo>
                  <a:lnTo>
                    <a:pt x="10285" y="2484"/>
                  </a:lnTo>
                  <a:cubicBezTo>
                    <a:pt x="10683" y="3391"/>
                    <a:pt x="10698" y="3600"/>
                    <a:pt x="10388" y="3837"/>
                  </a:cubicBezTo>
                  <a:cubicBezTo>
                    <a:pt x="10186" y="3992"/>
                    <a:pt x="9975" y="4284"/>
                    <a:pt x="9920" y="4485"/>
                  </a:cubicBezTo>
                  <a:cubicBezTo>
                    <a:pt x="9827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8" y="13167"/>
                  </a:lnTo>
                  <a:cubicBezTo>
                    <a:pt x="4" y="14764"/>
                    <a:pt x="-2" y="16072"/>
                    <a:pt x="0" y="17138"/>
                  </a:cubicBezTo>
                  <a:cubicBezTo>
                    <a:pt x="5" y="20338"/>
                    <a:pt x="88" y="21361"/>
                    <a:pt x="289" y="21447"/>
                  </a:cubicBezTo>
                  <a:cubicBezTo>
                    <a:pt x="477" y="21528"/>
                    <a:pt x="4980" y="21596"/>
                    <a:pt x="10294" y="21597"/>
                  </a:cubicBezTo>
                  <a:cubicBezTo>
                    <a:pt x="19573" y="21600"/>
                    <a:pt x="19967" y="21586"/>
                    <a:pt x="20236" y="21246"/>
                  </a:cubicBezTo>
                  <a:cubicBezTo>
                    <a:pt x="20671" y="20696"/>
                    <a:pt x="20617" y="5651"/>
                    <a:pt x="20179" y="5255"/>
                  </a:cubicBezTo>
                  <a:cubicBezTo>
                    <a:pt x="19901" y="5004"/>
                    <a:pt x="19253" y="4940"/>
                    <a:pt x="16592" y="4900"/>
                  </a:cubicBezTo>
                  <a:cubicBezTo>
                    <a:pt x="13490" y="4852"/>
                    <a:pt x="13343" y="4834"/>
                    <a:pt x="13263" y="4453"/>
                  </a:cubicBezTo>
                  <a:cubicBezTo>
                    <a:pt x="13216" y="4234"/>
                    <a:pt x="13016" y="3961"/>
                    <a:pt x="12817" y="3849"/>
                  </a:cubicBezTo>
                  <a:cubicBezTo>
                    <a:pt x="12515" y="3680"/>
                    <a:pt x="12515" y="3493"/>
                    <a:pt x="12813" y="2728"/>
                  </a:cubicBezTo>
                  <a:cubicBezTo>
                    <a:pt x="13412" y="1194"/>
                    <a:pt x="13327" y="1217"/>
                    <a:pt x="17738" y="1365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028374" y="2146258"/>
            <a:ext cx="4052222" cy="1220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5659" y="4800600"/>
            <a:ext cx="14268774" cy="6775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فحة الكتاب ٧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4" name="صفحة الكتاب ٧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٧٤</a:t>
              </a:r>
            </a:p>
          </p:txBody>
        </p:sp>
        <p:pic>
          <p:nvPicPr>
            <p:cNvPr id="263" name="صفحة الكتاب ٧٤ صفحة الكتاب ٧٤" descr="صفحة الكتاب ٧٤ صفحة الكتاب ٧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تجميع"/>
          <p:cNvGrpSpPr/>
          <p:nvPr/>
        </p:nvGrpSpPr>
        <p:grpSpPr>
          <a:xfrm>
            <a:off x="16947703" y="885495"/>
            <a:ext cx="6318366" cy="5723780"/>
            <a:chOff x="0" y="0"/>
            <a:chExt cx="6318365" cy="5723779"/>
          </a:xfrm>
        </p:grpSpPr>
        <p:pic>
          <p:nvPicPr>
            <p:cNvPr id="26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318366" cy="1504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961" t="0" r="3" b="1675"/>
            <a:stretch>
              <a:fillRect/>
            </a:stretch>
          </p:blipFill>
          <p:spPr>
            <a:xfrm>
              <a:off x="3473842" y="1504157"/>
              <a:ext cx="2844447" cy="421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7" y="0"/>
                  </a:moveTo>
                  <a:cubicBezTo>
                    <a:pt x="5299" y="0"/>
                    <a:pt x="5001" y="13"/>
                    <a:pt x="5644" y="321"/>
                  </a:cubicBezTo>
                  <a:cubicBezTo>
                    <a:pt x="6012" y="497"/>
                    <a:pt x="7101" y="813"/>
                    <a:pt x="8064" y="1026"/>
                  </a:cubicBezTo>
                  <a:lnTo>
                    <a:pt x="9815" y="1412"/>
                  </a:lnTo>
                  <a:lnTo>
                    <a:pt x="10285" y="2484"/>
                  </a:lnTo>
                  <a:cubicBezTo>
                    <a:pt x="10683" y="3391"/>
                    <a:pt x="10698" y="3600"/>
                    <a:pt x="10388" y="3837"/>
                  </a:cubicBezTo>
                  <a:cubicBezTo>
                    <a:pt x="10186" y="3992"/>
                    <a:pt x="9975" y="4284"/>
                    <a:pt x="9920" y="4485"/>
                  </a:cubicBezTo>
                  <a:cubicBezTo>
                    <a:pt x="9827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8" y="13167"/>
                  </a:lnTo>
                  <a:cubicBezTo>
                    <a:pt x="4" y="14764"/>
                    <a:pt x="-2" y="16072"/>
                    <a:pt x="0" y="17138"/>
                  </a:cubicBezTo>
                  <a:cubicBezTo>
                    <a:pt x="5" y="20338"/>
                    <a:pt x="88" y="21361"/>
                    <a:pt x="289" y="21447"/>
                  </a:cubicBezTo>
                  <a:cubicBezTo>
                    <a:pt x="477" y="21528"/>
                    <a:pt x="4980" y="21596"/>
                    <a:pt x="10294" y="21597"/>
                  </a:cubicBezTo>
                  <a:cubicBezTo>
                    <a:pt x="19573" y="21600"/>
                    <a:pt x="19967" y="21586"/>
                    <a:pt x="20236" y="21246"/>
                  </a:cubicBezTo>
                  <a:cubicBezTo>
                    <a:pt x="20671" y="20696"/>
                    <a:pt x="20617" y="5651"/>
                    <a:pt x="20179" y="5255"/>
                  </a:cubicBezTo>
                  <a:cubicBezTo>
                    <a:pt x="19901" y="5004"/>
                    <a:pt x="19253" y="4940"/>
                    <a:pt x="16592" y="4900"/>
                  </a:cubicBezTo>
                  <a:cubicBezTo>
                    <a:pt x="13490" y="4852"/>
                    <a:pt x="13343" y="4834"/>
                    <a:pt x="13263" y="4453"/>
                  </a:cubicBezTo>
                  <a:cubicBezTo>
                    <a:pt x="13216" y="4234"/>
                    <a:pt x="13016" y="3961"/>
                    <a:pt x="12817" y="3849"/>
                  </a:cubicBezTo>
                  <a:cubicBezTo>
                    <a:pt x="12515" y="3680"/>
                    <a:pt x="12515" y="3493"/>
                    <a:pt x="12813" y="2728"/>
                  </a:cubicBezTo>
                  <a:cubicBezTo>
                    <a:pt x="13412" y="1194"/>
                    <a:pt x="13327" y="1217"/>
                    <a:pt x="17738" y="1365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028374" y="2146258"/>
            <a:ext cx="4052222" cy="1220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84592" y="4052167"/>
            <a:ext cx="12983239" cy="8487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7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صفحة الكتاب ٧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0" name="صفحة الكتاب ٧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٧٥</a:t>
              </a:r>
            </a:p>
          </p:txBody>
        </p:sp>
        <p:pic>
          <p:nvPicPr>
            <p:cNvPr id="279" name="صفحة الكتاب ٧٥ صفحة الكتاب ٧٥" descr="صفحة الكتاب ٧٥ صفحة الكتاب ٧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8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تجميع"/>
          <p:cNvGrpSpPr/>
          <p:nvPr/>
        </p:nvGrpSpPr>
        <p:grpSpPr>
          <a:xfrm>
            <a:off x="17961835" y="606550"/>
            <a:ext cx="5477131" cy="4961529"/>
            <a:chOff x="0" y="0"/>
            <a:chExt cx="5477129" cy="4961528"/>
          </a:xfrm>
        </p:grpSpPr>
        <p:pic>
          <p:nvPicPr>
            <p:cNvPr id="28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477113" cy="1304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961" t="0" r="0" b="1679"/>
            <a:stretch>
              <a:fillRect/>
            </a:stretch>
          </p:blipFill>
          <p:spPr>
            <a:xfrm>
              <a:off x="3011317" y="1303887"/>
              <a:ext cx="2465813" cy="365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8" fill="norm" stroke="1" extrusionOk="0">
                  <a:moveTo>
                    <a:pt x="13286" y="0"/>
                  </a:moveTo>
                  <a:cubicBezTo>
                    <a:pt x="5298" y="0"/>
                    <a:pt x="4999" y="14"/>
                    <a:pt x="5642" y="321"/>
                  </a:cubicBezTo>
                  <a:cubicBezTo>
                    <a:pt x="6010" y="497"/>
                    <a:pt x="7098" y="814"/>
                    <a:pt x="8061" y="1026"/>
                  </a:cubicBezTo>
                  <a:lnTo>
                    <a:pt x="9813" y="1413"/>
                  </a:lnTo>
                  <a:lnTo>
                    <a:pt x="10286" y="2484"/>
                  </a:lnTo>
                  <a:cubicBezTo>
                    <a:pt x="10684" y="3390"/>
                    <a:pt x="10698" y="3601"/>
                    <a:pt x="10387" y="3839"/>
                  </a:cubicBezTo>
                  <a:cubicBezTo>
                    <a:pt x="10185" y="3993"/>
                    <a:pt x="9976" y="4284"/>
                    <a:pt x="9921" y="4485"/>
                  </a:cubicBezTo>
                  <a:cubicBezTo>
                    <a:pt x="9828" y="4831"/>
                    <a:pt x="9556" y="4856"/>
                    <a:pt x="4957" y="4942"/>
                  </a:cubicBezTo>
                  <a:lnTo>
                    <a:pt x="90" y="5034"/>
                  </a:lnTo>
                  <a:lnTo>
                    <a:pt x="17" y="13168"/>
                  </a:lnTo>
                  <a:cubicBezTo>
                    <a:pt x="3" y="14764"/>
                    <a:pt x="-2" y="16073"/>
                    <a:pt x="0" y="17140"/>
                  </a:cubicBezTo>
                  <a:cubicBezTo>
                    <a:pt x="5" y="20340"/>
                    <a:pt x="88" y="21361"/>
                    <a:pt x="288" y="21447"/>
                  </a:cubicBezTo>
                  <a:cubicBezTo>
                    <a:pt x="476" y="21528"/>
                    <a:pt x="4979" y="21596"/>
                    <a:pt x="10293" y="21597"/>
                  </a:cubicBezTo>
                  <a:cubicBezTo>
                    <a:pt x="19572" y="21600"/>
                    <a:pt x="19966" y="21586"/>
                    <a:pt x="20235" y="21246"/>
                  </a:cubicBezTo>
                  <a:cubicBezTo>
                    <a:pt x="20670" y="20696"/>
                    <a:pt x="20614" y="5653"/>
                    <a:pt x="20176" y="5256"/>
                  </a:cubicBezTo>
                  <a:cubicBezTo>
                    <a:pt x="19899" y="5006"/>
                    <a:pt x="19253" y="4941"/>
                    <a:pt x="16592" y="4900"/>
                  </a:cubicBezTo>
                  <a:cubicBezTo>
                    <a:pt x="13490" y="4853"/>
                    <a:pt x="13342" y="4833"/>
                    <a:pt x="13262" y="4453"/>
                  </a:cubicBezTo>
                  <a:cubicBezTo>
                    <a:pt x="13216" y="4233"/>
                    <a:pt x="13016" y="3962"/>
                    <a:pt x="12817" y="3850"/>
                  </a:cubicBezTo>
                  <a:cubicBezTo>
                    <a:pt x="12515" y="3681"/>
                    <a:pt x="12515" y="3493"/>
                    <a:pt x="12813" y="2728"/>
                  </a:cubicBezTo>
                  <a:cubicBezTo>
                    <a:pt x="13411" y="1194"/>
                    <a:pt x="13325" y="1218"/>
                    <a:pt x="17736" y="1366"/>
                  </a:cubicBezTo>
                  <a:lnTo>
                    <a:pt x="21598" y="1495"/>
                  </a:lnTo>
                  <a:lnTo>
                    <a:pt x="21598" y="748"/>
                  </a:lnTo>
                  <a:lnTo>
                    <a:pt x="21598" y="0"/>
                  </a:lnTo>
                  <a:lnTo>
                    <a:pt x="1328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8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028374" y="2146258"/>
            <a:ext cx="4052222" cy="1220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36480" y="3693941"/>
            <a:ext cx="15258188" cy="7802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