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3" r:id="rId1"/>
    <p:sldMasterId id="2147483724" r:id="rId2"/>
  </p:sldMasterIdLst>
  <p:notesMasterIdLst>
    <p:notesMasterId r:id="rId34"/>
  </p:notesMasterIdLst>
  <p:sldIdLst>
    <p:sldId id="256" r:id="rId3"/>
    <p:sldId id="258" r:id="rId4"/>
    <p:sldId id="263" r:id="rId5"/>
    <p:sldId id="260" r:id="rId6"/>
    <p:sldId id="257" r:id="rId7"/>
    <p:sldId id="273" r:id="rId8"/>
    <p:sldId id="274" r:id="rId9"/>
    <p:sldId id="290" r:id="rId10"/>
    <p:sldId id="291" r:id="rId11"/>
    <p:sldId id="281" r:id="rId12"/>
    <p:sldId id="297" r:id="rId13"/>
    <p:sldId id="292" r:id="rId14"/>
    <p:sldId id="293" r:id="rId15"/>
    <p:sldId id="289" r:id="rId16"/>
    <p:sldId id="299" r:id="rId17"/>
    <p:sldId id="294" r:id="rId18"/>
    <p:sldId id="300" r:id="rId19"/>
    <p:sldId id="301" r:id="rId20"/>
    <p:sldId id="302" r:id="rId21"/>
    <p:sldId id="298" r:id="rId22"/>
    <p:sldId id="285" r:id="rId23"/>
    <p:sldId id="259" r:id="rId24"/>
    <p:sldId id="295" r:id="rId25"/>
    <p:sldId id="307" r:id="rId26"/>
    <p:sldId id="303" r:id="rId27"/>
    <p:sldId id="306" r:id="rId28"/>
    <p:sldId id="304" r:id="rId29"/>
    <p:sldId id="305" r:id="rId30"/>
    <p:sldId id="296" r:id="rId31"/>
    <p:sldId id="264" r:id="rId32"/>
    <p:sldId id="286" r:id="rId33"/>
  </p:sldIdLst>
  <p:sldSz cx="9144000" cy="5143500" type="screen16x9"/>
  <p:notesSz cx="6858000" cy="9144000"/>
  <p:embeddedFontLst>
    <p:embeddedFont>
      <p:font typeface="Arial Rounded MT Bold" pitchFamily="34" charset="0"/>
      <p:regular r:id="rId35"/>
    </p:embeddedFont>
    <p:embeddedFont>
      <p:font typeface="Berlin Sans FB Demi" pitchFamily="34" charset="0"/>
      <p:bold r:id="rId36"/>
    </p:embeddedFont>
    <p:embeddedFont>
      <p:font typeface="Barlow Condensed" charset="0"/>
      <p:regular r:id="rId37"/>
      <p:bold r:id="rId38"/>
      <p:italic r:id="rId39"/>
      <p:boldItalic r:id="rId40"/>
    </p:embeddedFont>
    <p:embeddedFont>
      <p:font typeface="Rockwell Nova" charset="0"/>
      <p:regular r:id="rId41"/>
      <p:bold r:id="rId42"/>
      <p:italic r:id="rId43"/>
      <p:boldItalic r:id="rId44"/>
    </p:embeddedFont>
    <p:embeddedFont>
      <p:font typeface="Poppins" charset="0"/>
      <p:regular r:id="rId45"/>
      <p:bold r:id="rId46"/>
      <p:italic r:id="rId47"/>
      <p:boldItalic r:id="rId48"/>
    </p:embeddedFont>
    <p:embeddedFont>
      <p:font typeface="Barlow" charset="0"/>
      <p:regular r:id="rId49"/>
      <p:bold r:id="rId50"/>
      <p:italic r:id="rId51"/>
      <p:boldItalic r:id="rId52"/>
    </p:embeddedFont>
    <p:embeddedFont>
      <p:font typeface="Arial Narrow" pitchFamily="34" charset="0"/>
      <p:regular r:id="rId53"/>
      <p:bold r:id="rId54"/>
      <p:italic r:id="rId55"/>
      <p:boldItalic r:id="rId56"/>
    </p:embeddedFont>
    <p:embeddedFont>
      <p:font typeface="Patrick Hand" charset="0"/>
      <p:regular r:id="rId57"/>
    </p:embeddedFont>
    <p:embeddedFont>
      <p:font typeface="Gabriola" pitchFamily="82" charset="0"/>
      <p:regular r:id="rId58"/>
    </p:embeddedFont>
    <p:embeddedFont>
      <p:font typeface="Barlow Condensed Light" charset="0"/>
      <p:regular r:id="rId59"/>
      <p:bold r:id="rId60"/>
      <p:italic r:id="rId61"/>
      <p:boldItalic r:id="rId62"/>
    </p:embeddedFont>
    <p:embeddedFont>
      <p:font typeface="Rozha One" charset="0"/>
      <p:regular r:id="rId6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B8DD"/>
    <a:srgbClr val="81A4B5"/>
    <a:srgbClr val="40BEE0"/>
    <a:srgbClr val="ECBF4E"/>
    <a:srgbClr val="77D1E9"/>
    <a:srgbClr val="86A7B8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F76DFC5-36A8-4D78-BE7A-444FBF59B6AB}">
  <a:tblStyle styleId="{0F76DFC5-36A8-4D78-BE7A-444FBF59B6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612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63" Type="http://schemas.openxmlformats.org/officeDocument/2006/relationships/font" Target="fonts/font29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font" Target="fonts/font24.fntdata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font" Target="fonts/font23.fntdata"/><Relationship Id="rId61" Type="http://schemas.openxmlformats.org/officeDocument/2006/relationships/font" Target="fonts/font2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font" Target="fonts/font26.fntdata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font" Target="fonts/font1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font" Target="fonts/font25.fntdata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62" Type="http://schemas.openxmlformats.org/officeDocument/2006/relationships/font" Target="fonts/font2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097430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a33b2d619d_0_13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a33b2d619d_0_13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ga33b2d619d_0_14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1" name="Google Shape;1421;ga33b2d619d_0_14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ga33b2d619d_0_14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1" name="Google Shape;1421;ga33b2d619d_0_14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7232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a33b2d619d_0_13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a33b2d619d_0_13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28329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ga33b2d619d_0_14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1" name="Google Shape;1421;ga33b2d619d_0_14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2782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Google Shape;1662;ga33b2d619d_0_142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3" name="Google Shape;1663;ga33b2d619d_0_142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a33b2d619d_0_13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a33b2d619d_0_13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93415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a33b2d619d_0_13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a33b2d619d_0_13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8117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a33b2d619d_0_13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a33b2d619d_0_13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53439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a33b2d619d_0_13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a33b2d619d_0_13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0582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a33b2d619d_0_13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a33b2d619d_0_13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3073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ga33b2d619d_0_133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6" name="Google Shape;716;ga33b2d619d_0_133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a33b2d619d_0_13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a33b2d619d_0_13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71311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ga33b2d619d_0_14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1" name="Google Shape;1461;ga33b2d619d_0_14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a33b2d619d_0_13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a33b2d619d_0_13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a33b2d619d_0_13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a33b2d619d_0_13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869130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a33b2d619d_0_13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a33b2d619d_0_13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63867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a33b2d619d_0_13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a33b2d619d_0_13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21230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a33b2d619d_0_13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a33b2d619d_0_13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8938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a33b2d619d_0_13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a33b2d619d_0_13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1647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a33b2d619d_0_13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a33b2d619d_0_13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7552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a33b2d619d_0_13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3" name="Google Shape;733;ga33b2d619d_0_13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7731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a33b2d619d_0_13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0" name="Google Shape;800;ga33b2d619d_0_13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a33b2d619d_0_13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a33b2d619d_0_13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ga33b2d619d_0_14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8" name="Google Shape;1498;ga33b2d619d_0_14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a33b2d619d_0_13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a33b2d619d_0_13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a33b2d619d_0_133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a33b2d619d_0_133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ga33b2d619d_0_136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7" name="Google Shape;987;ga33b2d619d_0_136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a33b2d619d_0_13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a33b2d619d_0_13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a33b2d619d_0_13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a33b2d619d_0_13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2638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ga33b2d619d_0_13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8" name="Google Shape;998;ga33b2d619d_0_13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9569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48100" y="-53085"/>
            <a:ext cx="4346950" cy="3402450"/>
          </a:xfrm>
          <a:custGeom>
            <a:avLst/>
            <a:gdLst/>
            <a:ahLst/>
            <a:cxnLst/>
            <a:rect l="l" t="t" r="r" b="b"/>
            <a:pathLst>
              <a:path w="173878" h="136098" extrusionOk="0">
                <a:moveTo>
                  <a:pt x="0" y="0"/>
                </a:moveTo>
                <a:lnTo>
                  <a:pt x="0" y="136098"/>
                </a:lnTo>
                <a:lnTo>
                  <a:pt x="173878" y="98319"/>
                </a:lnTo>
                <a:lnTo>
                  <a:pt x="130636" y="91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0" name="Google Shape;10;p2"/>
          <p:cNvSpPr/>
          <p:nvPr/>
        </p:nvSpPr>
        <p:spPr>
          <a:xfrm>
            <a:off x="-48100" y="2404900"/>
            <a:ext cx="6793525" cy="3072450"/>
          </a:xfrm>
          <a:custGeom>
            <a:avLst/>
            <a:gdLst/>
            <a:ahLst/>
            <a:cxnLst/>
            <a:rect l="l" t="t" r="r" b="b"/>
            <a:pathLst>
              <a:path w="271741" h="122898" extrusionOk="0">
                <a:moveTo>
                  <a:pt x="0" y="37780"/>
                </a:moveTo>
                <a:lnTo>
                  <a:pt x="0" y="122898"/>
                </a:lnTo>
                <a:lnTo>
                  <a:pt x="271741" y="122898"/>
                </a:lnTo>
                <a:lnTo>
                  <a:pt x="174333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3200731" y="-70150"/>
            <a:ext cx="6065225" cy="3322800"/>
          </a:xfrm>
          <a:custGeom>
            <a:avLst/>
            <a:gdLst/>
            <a:ahLst/>
            <a:cxnLst/>
            <a:rect l="l" t="t" r="r" b="b"/>
            <a:pathLst>
              <a:path w="242609" h="132912" extrusionOk="0">
                <a:moveTo>
                  <a:pt x="0" y="455"/>
                </a:moveTo>
                <a:lnTo>
                  <a:pt x="44607" y="100594"/>
                </a:lnTo>
                <a:lnTo>
                  <a:pt x="242609" y="132912"/>
                </a:lnTo>
                <a:lnTo>
                  <a:pt x="242609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218775" y="1817663"/>
            <a:ext cx="4706400" cy="15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931625" y="3585838"/>
            <a:ext cx="3280800" cy="2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2"/>
          </p:nvPr>
        </p:nvSpPr>
        <p:spPr>
          <a:xfrm>
            <a:off x="3602575" y="922763"/>
            <a:ext cx="1938900" cy="2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arlow Condensed"/>
              <a:buNone/>
              <a:defRPr sz="1400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1"/>
          <p:cNvSpPr/>
          <p:nvPr/>
        </p:nvSpPr>
        <p:spPr>
          <a:xfrm flipH="1">
            <a:off x="636700" y="-212225"/>
            <a:ext cx="8614100" cy="5530500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128837" y="0"/>
                </a:moveTo>
                <a:lnTo>
                  <a:pt x="0" y="0"/>
                </a:lnTo>
                <a:lnTo>
                  <a:pt x="0" y="118350"/>
                </a:lnTo>
                <a:lnTo>
                  <a:pt x="178774" y="112358"/>
                </a:lnTo>
                <a:lnTo>
                  <a:pt x="344564" y="221220"/>
                </a:lnTo>
                <a:lnTo>
                  <a:pt x="243692" y="56428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83" name="Google Shape;83;p11"/>
          <p:cNvSpPr/>
          <p:nvPr/>
        </p:nvSpPr>
        <p:spPr>
          <a:xfrm>
            <a:off x="611000" y="2609200"/>
            <a:ext cx="8639800" cy="2759025"/>
          </a:xfrm>
          <a:custGeom>
            <a:avLst/>
            <a:gdLst/>
            <a:ahLst/>
            <a:cxnLst/>
            <a:rect l="l" t="t" r="r" b="b"/>
            <a:pathLst>
              <a:path w="345592" h="110361" extrusionOk="0">
                <a:moveTo>
                  <a:pt x="345592" y="4994"/>
                </a:moveTo>
                <a:lnTo>
                  <a:pt x="345592" y="110361"/>
                </a:lnTo>
                <a:lnTo>
                  <a:pt x="0" y="108971"/>
                </a:lnTo>
                <a:lnTo>
                  <a:pt x="166818" y="0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84" name="Google Shape;84;p11"/>
          <p:cNvSpPr/>
          <p:nvPr/>
        </p:nvSpPr>
        <p:spPr>
          <a:xfrm>
            <a:off x="1810975" y="-199750"/>
            <a:ext cx="4193925" cy="1398225"/>
          </a:xfrm>
          <a:custGeom>
            <a:avLst/>
            <a:gdLst/>
            <a:ahLst/>
            <a:cxnLst/>
            <a:rect l="l" t="t" r="r" b="b"/>
            <a:pathLst>
              <a:path w="167757" h="55929" extrusionOk="0">
                <a:moveTo>
                  <a:pt x="167757" y="0"/>
                </a:moveTo>
                <a:lnTo>
                  <a:pt x="0" y="99"/>
                </a:lnTo>
                <a:lnTo>
                  <a:pt x="53402" y="55929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85" name="Google Shape;85;p11"/>
          <p:cNvSpPr/>
          <p:nvPr/>
        </p:nvSpPr>
        <p:spPr>
          <a:xfrm flipH="1">
            <a:off x="-237191" y="-212225"/>
            <a:ext cx="3383225" cy="5580450"/>
          </a:xfrm>
          <a:custGeom>
            <a:avLst/>
            <a:gdLst/>
            <a:ahLst/>
            <a:cxnLst/>
            <a:rect l="l" t="t" r="r" b="b"/>
            <a:pathLst>
              <a:path w="135329" h="223218" extrusionOk="0">
                <a:moveTo>
                  <a:pt x="53433" y="0"/>
                </a:moveTo>
                <a:lnTo>
                  <a:pt x="135329" y="0"/>
                </a:lnTo>
                <a:lnTo>
                  <a:pt x="135329" y="223218"/>
                </a:lnTo>
                <a:lnTo>
                  <a:pt x="101872" y="223218"/>
                </a:lnTo>
                <a:lnTo>
                  <a:pt x="0" y="57927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86" name="Google Shape;86;p11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title" hasCustomPrompt="1"/>
          </p:nvPr>
        </p:nvSpPr>
        <p:spPr>
          <a:xfrm>
            <a:off x="713250" y="1324600"/>
            <a:ext cx="77175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1"/>
          </p:nvPr>
        </p:nvSpPr>
        <p:spPr>
          <a:xfrm>
            <a:off x="713250" y="3370700"/>
            <a:ext cx="771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11"/>
          <p:cNvSpPr txBox="1"/>
          <p:nvPr/>
        </p:nvSpPr>
        <p:spPr>
          <a:xfrm>
            <a:off x="2991700" y="1512225"/>
            <a:ext cx="55479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/>
          <p:nvPr/>
        </p:nvSpPr>
        <p:spPr>
          <a:xfrm rot="10800000" flipH="1">
            <a:off x="-245132" y="-54579"/>
            <a:ext cx="8614100" cy="5343569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128837" y="0"/>
                </a:moveTo>
                <a:lnTo>
                  <a:pt x="0" y="0"/>
                </a:lnTo>
                <a:lnTo>
                  <a:pt x="0" y="118350"/>
                </a:lnTo>
                <a:lnTo>
                  <a:pt x="178774" y="112358"/>
                </a:lnTo>
                <a:lnTo>
                  <a:pt x="344564" y="221220"/>
                </a:lnTo>
                <a:lnTo>
                  <a:pt x="243692" y="56428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93" name="Google Shape;93;p13"/>
          <p:cNvSpPr/>
          <p:nvPr/>
        </p:nvSpPr>
        <p:spPr>
          <a:xfrm rot="10800000" flipH="1">
            <a:off x="3008694" y="3916513"/>
            <a:ext cx="4169725" cy="1350965"/>
          </a:xfrm>
          <a:custGeom>
            <a:avLst/>
            <a:gdLst/>
            <a:ahLst/>
            <a:cxnLst/>
            <a:rect l="l" t="t" r="r" b="b"/>
            <a:pathLst>
              <a:path w="166789" h="55929" extrusionOk="0">
                <a:moveTo>
                  <a:pt x="0" y="0"/>
                </a:moveTo>
                <a:lnTo>
                  <a:pt x="166789" y="0"/>
                </a:lnTo>
                <a:lnTo>
                  <a:pt x="114355" y="55929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94" name="Google Shape;94;p13"/>
          <p:cNvSpPr/>
          <p:nvPr/>
        </p:nvSpPr>
        <p:spPr>
          <a:xfrm rot="10800000" flipH="1">
            <a:off x="5842607" y="-87559"/>
            <a:ext cx="3383225" cy="5368393"/>
          </a:xfrm>
          <a:custGeom>
            <a:avLst/>
            <a:gdLst/>
            <a:ahLst/>
            <a:cxnLst/>
            <a:rect l="l" t="t" r="r" b="b"/>
            <a:pathLst>
              <a:path w="135329" h="223218" extrusionOk="0">
                <a:moveTo>
                  <a:pt x="53433" y="0"/>
                </a:moveTo>
                <a:lnTo>
                  <a:pt x="135329" y="0"/>
                </a:lnTo>
                <a:lnTo>
                  <a:pt x="135329" y="223218"/>
                </a:lnTo>
                <a:lnTo>
                  <a:pt x="101872" y="223218"/>
                </a:lnTo>
                <a:lnTo>
                  <a:pt x="0" y="57927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95" name="Google Shape;95;p13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/>
          </p:nvPr>
        </p:nvSpPr>
        <p:spPr>
          <a:xfrm>
            <a:off x="1812158" y="2732375"/>
            <a:ext cx="22902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2" hasCustomPrompt="1"/>
          </p:nvPr>
        </p:nvSpPr>
        <p:spPr>
          <a:xfrm>
            <a:off x="1812158" y="1291131"/>
            <a:ext cx="4542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3" hasCustomPrompt="1"/>
          </p:nvPr>
        </p:nvSpPr>
        <p:spPr>
          <a:xfrm>
            <a:off x="1812158" y="2381856"/>
            <a:ext cx="4542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4" hasCustomPrompt="1"/>
          </p:nvPr>
        </p:nvSpPr>
        <p:spPr>
          <a:xfrm>
            <a:off x="1812158" y="3470290"/>
            <a:ext cx="4542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title" idx="5"/>
          </p:nvPr>
        </p:nvSpPr>
        <p:spPr>
          <a:xfrm>
            <a:off x="5086498" y="2732375"/>
            <a:ext cx="22179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title" idx="6"/>
          </p:nvPr>
        </p:nvSpPr>
        <p:spPr>
          <a:xfrm>
            <a:off x="1812158" y="1641675"/>
            <a:ext cx="22902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7"/>
          </p:nvPr>
        </p:nvSpPr>
        <p:spPr>
          <a:xfrm>
            <a:off x="1812158" y="3823250"/>
            <a:ext cx="22902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title" idx="8"/>
          </p:nvPr>
        </p:nvSpPr>
        <p:spPr>
          <a:xfrm>
            <a:off x="5086498" y="1641675"/>
            <a:ext cx="22179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title" idx="9"/>
          </p:nvPr>
        </p:nvSpPr>
        <p:spPr>
          <a:xfrm>
            <a:off x="5086498" y="3823250"/>
            <a:ext cx="22179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title" idx="13" hasCustomPrompt="1"/>
          </p:nvPr>
        </p:nvSpPr>
        <p:spPr>
          <a:xfrm>
            <a:off x="5086498" y="1291131"/>
            <a:ext cx="4542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3"/>
          <p:cNvSpPr txBox="1">
            <a:spLocks noGrp="1"/>
          </p:cNvSpPr>
          <p:nvPr>
            <p:ph type="title" idx="14" hasCustomPrompt="1"/>
          </p:nvPr>
        </p:nvSpPr>
        <p:spPr>
          <a:xfrm>
            <a:off x="5086498" y="2380070"/>
            <a:ext cx="4542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t>xx%</a:t>
            </a:r>
          </a:p>
        </p:txBody>
      </p:sp>
      <p:sp>
        <p:nvSpPr>
          <p:cNvPr id="107" name="Google Shape;107;p13"/>
          <p:cNvSpPr txBox="1">
            <a:spLocks noGrp="1"/>
          </p:cNvSpPr>
          <p:nvPr>
            <p:ph type="title" idx="15" hasCustomPrompt="1"/>
          </p:nvPr>
        </p:nvSpPr>
        <p:spPr>
          <a:xfrm>
            <a:off x="5086498" y="3470290"/>
            <a:ext cx="4542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r>
              <a:t>xx%</a:t>
            </a:r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1"/>
          </p:nvPr>
        </p:nvSpPr>
        <p:spPr>
          <a:xfrm>
            <a:off x="1812158" y="1987720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ubTitle" idx="16"/>
          </p:nvPr>
        </p:nvSpPr>
        <p:spPr>
          <a:xfrm>
            <a:off x="1812158" y="4169397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7"/>
          </p:nvPr>
        </p:nvSpPr>
        <p:spPr>
          <a:xfrm>
            <a:off x="5086498" y="1987720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subTitle" idx="18"/>
          </p:nvPr>
        </p:nvSpPr>
        <p:spPr>
          <a:xfrm>
            <a:off x="5086498" y="4169397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subTitle" idx="19"/>
          </p:nvPr>
        </p:nvSpPr>
        <p:spPr>
          <a:xfrm>
            <a:off x="1812158" y="3078523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20"/>
          </p:nvPr>
        </p:nvSpPr>
        <p:spPr>
          <a:xfrm>
            <a:off x="5086498" y="3078523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14" name="Google Shape;114;p13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5" name="Google Shape;115;p13"/>
          <p:cNvSpPr txBox="1">
            <a:spLocks noGrp="1"/>
          </p:cNvSpPr>
          <p:nvPr>
            <p:ph type="title" idx="21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1">
  <p:cSld name="CUSTOM_2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4"/>
          <p:cNvSpPr/>
          <p:nvPr/>
        </p:nvSpPr>
        <p:spPr>
          <a:xfrm>
            <a:off x="-124850" y="-137325"/>
            <a:ext cx="4244650" cy="5405675"/>
          </a:xfrm>
          <a:custGeom>
            <a:avLst/>
            <a:gdLst/>
            <a:ahLst/>
            <a:cxnLst/>
            <a:rect l="l" t="t" r="r" b="b"/>
            <a:pathLst>
              <a:path w="169786" h="216227" extrusionOk="0">
                <a:moveTo>
                  <a:pt x="57428" y="0"/>
                </a:moveTo>
                <a:lnTo>
                  <a:pt x="0" y="0"/>
                </a:lnTo>
                <a:lnTo>
                  <a:pt x="0" y="216227"/>
                </a:lnTo>
                <a:lnTo>
                  <a:pt x="169786" y="216227"/>
                </a:lnTo>
                <a:lnTo>
                  <a:pt x="53433" y="60424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18" name="Google Shape;118;p14"/>
          <p:cNvSpPr/>
          <p:nvPr/>
        </p:nvSpPr>
        <p:spPr>
          <a:xfrm>
            <a:off x="1186000" y="1323316"/>
            <a:ext cx="8239600" cy="3957500"/>
          </a:xfrm>
          <a:custGeom>
            <a:avLst/>
            <a:gdLst/>
            <a:ahLst/>
            <a:cxnLst/>
            <a:rect l="l" t="t" r="r" b="b"/>
            <a:pathLst>
              <a:path w="329584" h="158300" extrusionOk="0">
                <a:moveTo>
                  <a:pt x="0" y="0"/>
                </a:moveTo>
                <a:lnTo>
                  <a:pt x="117851" y="158300"/>
                </a:lnTo>
                <a:lnTo>
                  <a:pt x="329584" y="154305"/>
                </a:lnTo>
                <a:lnTo>
                  <a:pt x="320595" y="56929"/>
                </a:lnTo>
                <a:lnTo>
                  <a:pt x="145316" y="60923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19" name="Google Shape;119;p14"/>
          <p:cNvSpPr/>
          <p:nvPr/>
        </p:nvSpPr>
        <p:spPr>
          <a:xfrm>
            <a:off x="4793950" y="-112350"/>
            <a:ext cx="4419400" cy="2958750"/>
          </a:xfrm>
          <a:custGeom>
            <a:avLst/>
            <a:gdLst/>
            <a:ahLst/>
            <a:cxnLst/>
            <a:rect l="l" t="t" r="r" b="b"/>
            <a:pathLst>
              <a:path w="176776" h="118350" extrusionOk="0">
                <a:moveTo>
                  <a:pt x="33957" y="0"/>
                </a:moveTo>
                <a:lnTo>
                  <a:pt x="176776" y="0"/>
                </a:lnTo>
                <a:lnTo>
                  <a:pt x="176776" y="114355"/>
                </a:lnTo>
                <a:lnTo>
                  <a:pt x="0" y="11835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120" name="Google Shape;120;p14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body" idx="1"/>
          </p:nvPr>
        </p:nvSpPr>
        <p:spPr>
          <a:xfrm>
            <a:off x="4968035" y="2381425"/>
            <a:ext cx="2547000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122" name="Google Shape;122;p14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" name="Google Shape;123;p14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15"/>
          <p:cNvGrpSpPr/>
          <p:nvPr/>
        </p:nvGrpSpPr>
        <p:grpSpPr>
          <a:xfrm>
            <a:off x="-299629" y="-137325"/>
            <a:ext cx="9550450" cy="5418141"/>
            <a:chOff x="-124850" y="-137325"/>
            <a:chExt cx="9550450" cy="5418141"/>
          </a:xfrm>
        </p:grpSpPr>
        <p:sp>
          <p:nvSpPr>
            <p:cNvPr id="126" name="Google Shape;126;p15"/>
            <p:cNvSpPr/>
            <p:nvPr/>
          </p:nvSpPr>
          <p:spPr>
            <a:xfrm flipH="1">
              <a:off x="5180950" y="-137325"/>
              <a:ext cx="4244650" cy="5405675"/>
            </a:xfrm>
            <a:custGeom>
              <a:avLst/>
              <a:gdLst/>
              <a:ahLst/>
              <a:cxnLst/>
              <a:rect l="l" t="t" r="r" b="b"/>
              <a:pathLst>
                <a:path w="169786" h="216227" extrusionOk="0">
                  <a:moveTo>
                    <a:pt x="57428" y="0"/>
                  </a:moveTo>
                  <a:lnTo>
                    <a:pt x="0" y="0"/>
                  </a:lnTo>
                  <a:lnTo>
                    <a:pt x="0" y="216227"/>
                  </a:lnTo>
                  <a:lnTo>
                    <a:pt x="169786" y="216227"/>
                  </a:lnTo>
                  <a:lnTo>
                    <a:pt x="53433" y="60424"/>
                  </a:lnTo>
                  <a:close/>
                </a:path>
              </a:pathLst>
            </a:custGeom>
            <a:solidFill>
              <a:srgbClr val="F7E5B7">
                <a:alpha val="52679"/>
              </a:srgbClr>
            </a:solidFill>
            <a:ln>
              <a:noFill/>
            </a:ln>
          </p:spPr>
        </p:sp>
        <p:sp>
          <p:nvSpPr>
            <p:cNvPr id="127" name="Google Shape;127;p15"/>
            <p:cNvSpPr/>
            <p:nvPr/>
          </p:nvSpPr>
          <p:spPr>
            <a:xfrm flipH="1">
              <a:off x="-124850" y="1323316"/>
              <a:ext cx="8239600" cy="3957500"/>
            </a:xfrm>
            <a:custGeom>
              <a:avLst/>
              <a:gdLst/>
              <a:ahLst/>
              <a:cxnLst/>
              <a:rect l="l" t="t" r="r" b="b"/>
              <a:pathLst>
                <a:path w="329584" h="158300" extrusionOk="0">
                  <a:moveTo>
                    <a:pt x="0" y="0"/>
                  </a:moveTo>
                  <a:lnTo>
                    <a:pt x="117851" y="158300"/>
                  </a:lnTo>
                  <a:lnTo>
                    <a:pt x="329584" y="154305"/>
                  </a:lnTo>
                  <a:lnTo>
                    <a:pt x="320595" y="56929"/>
                  </a:lnTo>
                  <a:lnTo>
                    <a:pt x="145316" y="60923"/>
                  </a:lnTo>
                  <a:close/>
                </a:path>
              </a:pathLst>
            </a:custGeom>
            <a:solidFill>
              <a:srgbClr val="96B3C1">
                <a:alpha val="38840"/>
              </a:srgbClr>
            </a:solidFill>
            <a:ln>
              <a:noFill/>
            </a:ln>
          </p:spPr>
        </p:sp>
        <p:sp>
          <p:nvSpPr>
            <p:cNvPr id="128" name="Google Shape;128;p15"/>
            <p:cNvSpPr/>
            <p:nvPr/>
          </p:nvSpPr>
          <p:spPr>
            <a:xfrm flipH="1">
              <a:off x="87400" y="-112350"/>
              <a:ext cx="4419400" cy="2958750"/>
            </a:xfrm>
            <a:custGeom>
              <a:avLst/>
              <a:gdLst/>
              <a:ahLst/>
              <a:cxnLst/>
              <a:rect l="l" t="t" r="r" b="b"/>
              <a:pathLst>
                <a:path w="176776" h="118350" extrusionOk="0">
                  <a:moveTo>
                    <a:pt x="33957" y="0"/>
                  </a:moveTo>
                  <a:lnTo>
                    <a:pt x="176776" y="0"/>
                  </a:lnTo>
                  <a:lnTo>
                    <a:pt x="176776" y="114355"/>
                  </a:lnTo>
                  <a:lnTo>
                    <a:pt x="0" y="118350"/>
                  </a:lnTo>
                  <a:close/>
                </a:path>
              </a:pathLst>
            </a:custGeom>
            <a:solidFill>
              <a:srgbClr val="9EDDEF">
                <a:alpha val="29460"/>
              </a:srgbClr>
            </a:solidFill>
            <a:ln>
              <a:noFill/>
            </a:ln>
          </p:spPr>
        </p:sp>
      </p:grpSp>
      <p:sp>
        <p:nvSpPr>
          <p:cNvPr id="129" name="Google Shape;129;p15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131" name="Google Shape;131;p15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6"/>
          <p:cNvSpPr/>
          <p:nvPr/>
        </p:nvSpPr>
        <p:spPr>
          <a:xfrm>
            <a:off x="-74900" y="-74900"/>
            <a:ext cx="4144750" cy="3620425"/>
          </a:xfrm>
          <a:custGeom>
            <a:avLst/>
            <a:gdLst/>
            <a:ahLst/>
            <a:cxnLst/>
            <a:rect l="l" t="t" r="r" b="b"/>
            <a:pathLst>
              <a:path w="165790" h="144817" extrusionOk="0">
                <a:moveTo>
                  <a:pt x="0" y="0"/>
                </a:moveTo>
                <a:lnTo>
                  <a:pt x="0" y="144817"/>
                </a:lnTo>
                <a:lnTo>
                  <a:pt x="165790" y="98375"/>
                </a:lnTo>
                <a:lnTo>
                  <a:pt x="69911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34" name="Google Shape;134;p16"/>
          <p:cNvSpPr/>
          <p:nvPr/>
        </p:nvSpPr>
        <p:spPr>
          <a:xfrm>
            <a:off x="-74909" y="2384491"/>
            <a:ext cx="9388150" cy="2871375"/>
          </a:xfrm>
          <a:custGeom>
            <a:avLst/>
            <a:gdLst/>
            <a:ahLst/>
            <a:cxnLst/>
            <a:rect l="l" t="t" r="r" b="b"/>
            <a:pathLst>
              <a:path w="375526" h="114855" extrusionOk="0">
                <a:moveTo>
                  <a:pt x="0" y="46441"/>
                </a:moveTo>
                <a:lnTo>
                  <a:pt x="0" y="114855"/>
                </a:lnTo>
                <a:lnTo>
                  <a:pt x="375526" y="114855"/>
                </a:lnTo>
                <a:lnTo>
                  <a:pt x="165791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35" name="Google Shape;135;p16"/>
          <p:cNvSpPr/>
          <p:nvPr/>
        </p:nvSpPr>
        <p:spPr>
          <a:xfrm>
            <a:off x="1672891" y="-62416"/>
            <a:ext cx="7602875" cy="3857625"/>
          </a:xfrm>
          <a:custGeom>
            <a:avLst/>
            <a:gdLst/>
            <a:ahLst/>
            <a:cxnLst/>
            <a:rect l="l" t="t" r="r" b="b"/>
            <a:pathLst>
              <a:path w="304115" h="154305" extrusionOk="0">
                <a:moveTo>
                  <a:pt x="0" y="0"/>
                </a:moveTo>
                <a:lnTo>
                  <a:pt x="304115" y="0"/>
                </a:lnTo>
                <a:lnTo>
                  <a:pt x="198249" y="154305"/>
                </a:lnTo>
                <a:lnTo>
                  <a:pt x="96378" y="98375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136" name="Google Shape;136;p16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6"/>
          <p:cNvSpPr txBox="1">
            <a:spLocks noGrp="1"/>
          </p:cNvSpPr>
          <p:nvPr>
            <p:ph type="title"/>
          </p:nvPr>
        </p:nvSpPr>
        <p:spPr>
          <a:xfrm>
            <a:off x="2048424" y="1571859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38" name="Google Shape;138;p16"/>
          <p:cNvSpPr txBox="1">
            <a:spLocks noGrp="1"/>
          </p:cNvSpPr>
          <p:nvPr>
            <p:ph type="subTitle" idx="1"/>
          </p:nvPr>
        </p:nvSpPr>
        <p:spPr>
          <a:xfrm>
            <a:off x="1557925" y="1849645"/>
            <a:ext cx="26397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9" name="Google Shape;139;p16"/>
          <p:cNvSpPr txBox="1">
            <a:spLocks noGrp="1"/>
          </p:cNvSpPr>
          <p:nvPr>
            <p:ph type="title" idx="2"/>
          </p:nvPr>
        </p:nvSpPr>
        <p:spPr>
          <a:xfrm>
            <a:off x="5663855" y="1571859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40" name="Google Shape;140;p16"/>
          <p:cNvSpPr txBox="1">
            <a:spLocks noGrp="1"/>
          </p:cNvSpPr>
          <p:nvPr>
            <p:ph type="subTitle" idx="3"/>
          </p:nvPr>
        </p:nvSpPr>
        <p:spPr>
          <a:xfrm>
            <a:off x="5173355" y="1849643"/>
            <a:ext cx="26397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title" idx="4"/>
          </p:nvPr>
        </p:nvSpPr>
        <p:spPr>
          <a:xfrm>
            <a:off x="3742650" y="2940969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42" name="Google Shape;142;p16"/>
          <p:cNvSpPr txBox="1">
            <a:spLocks noGrp="1"/>
          </p:cNvSpPr>
          <p:nvPr>
            <p:ph type="subTitle" idx="5"/>
          </p:nvPr>
        </p:nvSpPr>
        <p:spPr>
          <a:xfrm>
            <a:off x="3252150" y="3219943"/>
            <a:ext cx="26397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43" name="Google Shape;143;p16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4" name="Google Shape;144;p16"/>
          <p:cNvSpPr txBox="1">
            <a:spLocks noGrp="1"/>
          </p:cNvSpPr>
          <p:nvPr>
            <p:ph type="title" idx="6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7"/>
          <p:cNvSpPr/>
          <p:nvPr/>
        </p:nvSpPr>
        <p:spPr>
          <a:xfrm flipH="1">
            <a:off x="5168482" y="-74900"/>
            <a:ext cx="4144750" cy="3620425"/>
          </a:xfrm>
          <a:custGeom>
            <a:avLst/>
            <a:gdLst/>
            <a:ahLst/>
            <a:cxnLst/>
            <a:rect l="l" t="t" r="r" b="b"/>
            <a:pathLst>
              <a:path w="165790" h="144817" extrusionOk="0">
                <a:moveTo>
                  <a:pt x="0" y="0"/>
                </a:moveTo>
                <a:lnTo>
                  <a:pt x="0" y="144817"/>
                </a:lnTo>
                <a:lnTo>
                  <a:pt x="165790" y="98375"/>
                </a:lnTo>
                <a:lnTo>
                  <a:pt x="69911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47" name="Google Shape;147;p17"/>
          <p:cNvSpPr/>
          <p:nvPr/>
        </p:nvSpPr>
        <p:spPr>
          <a:xfrm flipH="1">
            <a:off x="-74909" y="2384491"/>
            <a:ext cx="9388150" cy="2871375"/>
          </a:xfrm>
          <a:custGeom>
            <a:avLst/>
            <a:gdLst/>
            <a:ahLst/>
            <a:cxnLst/>
            <a:rect l="l" t="t" r="r" b="b"/>
            <a:pathLst>
              <a:path w="375526" h="114855" extrusionOk="0">
                <a:moveTo>
                  <a:pt x="0" y="46441"/>
                </a:moveTo>
                <a:lnTo>
                  <a:pt x="0" y="114855"/>
                </a:lnTo>
                <a:lnTo>
                  <a:pt x="375526" y="114855"/>
                </a:lnTo>
                <a:lnTo>
                  <a:pt x="165791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48" name="Google Shape;148;p17"/>
          <p:cNvSpPr/>
          <p:nvPr/>
        </p:nvSpPr>
        <p:spPr>
          <a:xfrm flipH="1">
            <a:off x="-37434" y="-62416"/>
            <a:ext cx="7602875" cy="3857625"/>
          </a:xfrm>
          <a:custGeom>
            <a:avLst/>
            <a:gdLst/>
            <a:ahLst/>
            <a:cxnLst/>
            <a:rect l="l" t="t" r="r" b="b"/>
            <a:pathLst>
              <a:path w="304115" h="154305" extrusionOk="0">
                <a:moveTo>
                  <a:pt x="0" y="0"/>
                </a:moveTo>
                <a:lnTo>
                  <a:pt x="304115" y="0"/>
                </a:lnTo>
                <a:lnTo>
                  <a:pt x="198249" y="154305"/>
                </a:lnTo>
                <a:lnTo>
                  <a:pt x="96378" y="98375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149" name="Google Shape;149;p17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7"/>
          <p:cNvSpPr txBox="1">
            <a:spLocks noGrp="1"/>
          </p:cNvSpPr>
          <p:nvPr>
            <p:ph type="title" idx="2"/>
          </p:nvPr>
        </p:nvSpPr>
        <p:spPr>
          <a:xfrm>
            <a:off x="2271525" y="1585263"/>
            <a:ext cx="11820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subTitle" idx="1"/>
          </p:nvPr>
        </p:nvSpPr>
        <p:spPr>
          <a:xfrm>
            <a:off x="1496175" y="1871761"/>
            <a:ext cx="273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3" name="Google Shape;153;p17"/>
          <p:cNvSpPr txBox="1">
            <a:spLocks noGrp="1"/>
          </p:cNvSpPr>
          <p:nvPr>
            <p:ph type="title" idx="3"/>
          </p:nvPr>
        </p:nvSpPr>
        <p:spPr>
          <a:xfrm>
            <a:off x="2271525" y="3096963"/>
            <a:ext cx="11820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subTitle" idx="4"/>
          </p:nvPr>
        </p:nvSpPr>
        <p:spPr>
          <a:xfrm>
            <a:off x="1496175" y="3390397"/>
            <a:ext cx="273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title" idx="5"/>
          </p:nvPr>
        </p:nvSpPr>
        <p:spPr>
          <a:xfrm>
            <a:off x="5690475" y="1585263"/>
            <a:ext cx="11820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56" name="Google Shape;156;p17"/>
          <p:cNvSpPr txBox="1">
            <a:spLocks noGrp="1"/>
          </p:cNvSpPr>
          <p:nvPr>
            <p:ph type="subTitle" idx="6"/>
          </p:nvPr>
        </p:nvSpPr>
        <p:spPr>
          <a:xfrm>
            <a:off x="4915125" y="1871761"/>
            <a:ext cx="273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7" name="Google Shape;157;p17"/>
          <p:cNvSpPr txBox="1">
            <a:spLocks noGrp="1"/>
          </p:cNvSpPr>
          <p:nvPr>
            <p:ph type="title" idx="7"/>
          </p:nvPr>
        </p:nvSpPr>
        <p:spPr>
          <a:xfrm>
            <a:off x="5690475" y="3097113"/>
            <a:ext cx="11820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158" name="Google Shape;158;p17"/>
          <p:cNvSpPr txBox="1">
            <a:spLocks noGrp="1"/>
          </p:cNvSpPr>
          <p:nvPr>
            <p:ph type="subTitle" idx="8"/>
          </p:nvPr>
        </p:nvSpPr>
        <p:spPr>
          <a:xfrm>
            <a:off x="4915125" y="3389952"/>
            <a:ext cx="273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159" name="Google Shape;159;p17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/>
          <p:nvPr/>
        </p:nvSpPr>
        <p:spPr>
          <a:xfrm rot="10800000" flipH="1">
            <a:off x="-74900" y="1635441"/>
            <a:ext cx="4144750" cy="3620425"/>
          </a:xfrm>
          <a:custGeom>
            <a:avLst/>
            <a:gdLst/>
            <a:ahLst/>
            <a:cxnLst/>
            <a:rect l="l" t="t" r="r" b="b"/>
            <a:pathLst>
              <a:path w="165790" h="144817" extrusionOk="0">
                <a:moveTo>
                  <a:pt x="0" y="0"/>
                </a:moveTo>
                <a:lnTo>
                  <a:pt x="0" y="144817"/>
                </a:lnTo>
                <a:lnTo>
                  <a:pt x="165790" y="98375"/>
                </a:lnTo>
                <a:lnTo>
                  <a:pt x="69911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62" name="Google Shape;162;p18"/>
          <p:cNvSpPr/>
          <p:nvPr/>
        </p:nvSpPr>
        <p:spPr>
          <a:xfrm rot="10800000" flipH="1">
            <a:off x="-74909" y="-74900"/>
            <a:ext cx="9388150" cy="2871375"/>
          </a:xfrm>
          <a:custGeom>
            <a:avLst/>
            <a:gdLst/>
            <a:ahLst/>
            <a:cxnLst/>
            <a:rect l="l" t="t" r="r" b="b"/>
            <a:pathLst>
              <a:path w="375526" h="114855" extrusionOk="0">
                <a:moveTo>
                  <a:pt x="0" y="46441"/>
                </a:moveTo>
                <a:lnTo>
                  <a:pt x="0" y="114855"/>
                </a:lnTo>
                <a:lnTo>
                  <a:pt x="375526" y="114855"/>
                </a:lnTo>
                <a:lnTo>
                  <a:pt x="165791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63" name="Google Shape;163;p18"/>
          <p:cNvSpPr/>
          <p:nvPr/>
        </p:nvSpPr>
        <p:spPr>
          <a:xfrm rot="10800000" flipH="1">
            <a:off x="1672891" y="1385757"/>
            <a:ext cx="7602875" cy="3857625"/>
          </a:xfrm>
          <a:custGeom>
            <a:avLst/>
            <a:gdLst/>
            <a:ahLst/>
            <a:cxnLst/>
            <a:rect l="l" t="t" r="r" b="b"/>
            <a:pathLst>
              <a:path w="304115" h="154305" extrusionOk="0">
                <a:moveTo>
                  <a:pt x="0" y="0"/>
                </a:moveTo>
                <a:lnTo>
                  <a:pt x="304115" y="0"/>
                </a:lnTo>
                <a:lnTo>
                  <a:pt x="198249" y="154305"/>
                </a:lnTo>
                <a:lnTo>
                  <a:pt x="96378" y="98375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164" name="Google Shape;164;p18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title"/>
          </p:nvPr>
        </p:nvSpPr>
        <p:spPr>
          <a:xfrm>
            <a:off x="1974300" y="1897400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166" name="Google Shape;166;p18"/>
          <p:cNvCxnSpPr/>
          <p:nvPr/>
        </p:nvCxnSpPr>
        <p:spPr>
          <a:xfrm>
            <a:off x="4426663" y="1897400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7" name="Google Shape;167;p18"/>
          <p:cNvSpPr txBox="1">
            <a:spLocks noGrp="1"/>
          </p:cNvSpPr>
          <p:nvPr>
            <p:ph type="subTitle" idx="1"/>
          </p:nvPr>
        </p:nvSpPr>
        <p:spPr>
          <a:xfrm>
            <a:off x="2607250" y="2777775"/>
            <a:ext cx="3699300" cy="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9"/>
          <p:cNvSpPr/>
          <p:nvPr/>
        </p:nvSpPr>
        <p:spPr>
          <a:xfrm>
            <a:off x="-112366" y="-74900"/>
            <a:ext cx="4455825" cy="3945000"/>
          </a:xfrm>
          <a:custGeom>
            <a:avLst/>
            <a:gdLst/>
            <a:ahLst/>
            <a:cxnLst/>
            <a:rect l="l" t="t" r="r" b="b"/>
            <a:pathLst>
              <a:path w="178233" h="157800" extrusionOk="0">
                <a:moveTo>
                  <a:pt x="128338" y="0"/>
                </a:moveTo>
                <a:lnTo>
                  <a:pt x="0" y="0"/>
                </a:lnTo>
                <a:lnTo>
                  <a:pt x="0" y="157800"/>
                </a:lnTo>
                <a:lnTo>
                  <a:pt x="178233" y="110043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170" name="Google Shape;170;p19"/>
          <p:cNvSpPr/>
          <p:nvPr/>
        </p:nvSpPr>
        <p:spPr>
          <a:xfrm>
            <a:off x="3096091" y="-74900"/>
            <a:ext cx="6204650" cy="4232150"/>
          </a:xfrm>
          <a:custGeom>
            <a:avLst/>
            <a:gdLst/>
            <a:ahLst/>
            <a:cxnLst/>
            <a:rect l="l" t="t" r="r" b="b"/>
            <a:pathLst>
              <a:path w="248186" h="169286" extrusionOk="0">
                <a:moveTo>
                  <a:pt x="0" y="0"/>
                </a:moveTo>
                <a:lnTo>
                  <a:pt x="248186" y="0"/>
                </a:lnTo>
                <a:lnTo>
                  <a:pt x="247687" y="169286"/>
                </a:lnTo>
                <a:lnTo>
                  <a:pt x="48938" y="111359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71" name="Google Shape;171;p19"/>
          <p:cNvSpPr/>
          <p:nvPr/>
        </p:nvSpPr>
        <p:spPr>
          <a:xfrm>
            <a:off x="-124825" y="2696600"/>
            <a:ext cx="6564300" cy="2559275"/>
          </a:xfrm>
          <a:custGeom>
            <a:avLst/>
            <a:gdLst/>
            <a:ahLst/>
            <a:cxnLst/>
            <a:rect l="l" t="t" r="r" b="b"/>
            <a:pathLst>
              <a:path w="262572" h="102371" extrusionOk="0">
                <a:moveTo>
                  <a:pt x="0" y="46941"/>
                </a:moveTo>
                <a:lnTo>
                  <a:pt x="0" y="102371"/>
                </a:lnTo>
                <a:lnTo>
                  <a:pt x="262572" y="102362"/>
                </a:lnTo>
                <a:lnTo>
                  <a:pt x="242678" y="19120"/>
                </a:lnTo>
                <a:lnTo>
                  <a:pt x="177276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72" name="Google Shape;172;p19"/>
          <p:cNvSpPr/>
          <p:nvPr/>
        </p:nvSpPr>
        <p:spPr>
          <a:xfrm>
            <a:off x="5930009" y="3160026"/>
            <a:ext cx="3395700" cy="2134800"/>
          </a:xfrm>
          <a:custGeom>
            <a:avLst/>
            <a:gdLst/>
            <a:ahLst/>
            <a:cxnLst/>
            <a:rect l="l" t="t" r="r" b="b"/>
            <a:pathLst>
              <a:path w="135828" h="85392" extrusionOk="0">
                <a:moveTo>
                  <a:pt x="0" y="0"/>
                </a:moveTo>
                <a:lnTo>
                  <a:pt x="135828" y="40449"/>
                </a:lnTo>
                <a:lnTo>
                  <a:pt x="135828" y="85392"/>
                </a:lnTo>
                <a:lnTo>
                  <a:pt x="20973" y="85392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173" name="Google Shape;173;p19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4" name="Google Shape;174;p19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5" name="Google Shape;175;p19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p20"/>
          <p:cNvGrpSpPr/>
          <p:nvPr/>
        </p:nvGrpSpPr>
        <p:grpSpPr>
          <a:xfrm flipH="1">
            <a:off x="-136250" y="-74900"/>
            <a:ext cx="9461959" cy="5380700"/>
            <a:chOff x="-124834" y="-74900"/>
            <a:chExt cx="9461959" cy="5380700"/>
          </a:xfrm>
        </p:grpSpPr>
        <p:sp>
          <p:nvSpPr>
            <p:cNvPr id="178" name="Google Shape;178;p20"/>
            <p:cNvSpPr/>
            <p:nvPr/>
          </p:nvSpPr>
          <p:spPr>
            <a:xfrm>
              <a:off x="-112366" y="-74900"/>
              <a:ext cx="4455825" cy="3945000"/>
            </a:xfrm>
            <a:custGeom>
              <a:avLst/>
              <a:gdLst/>
              <a:ahLst/>
              <a:cxnLst/>
              <a:rect l="l" t="t" r="r" b="b"/>
              <a:pathLst>
                <a:path w="178233" h="157800" extrusionOk="0">
                  <a:moveTo>
                    <a:pt x="128338" y="0"/>
                  </a:moveTo>
                  <a:lnTo>
                    <a:pt x="0" y="0"/>
                  </a:lnTo>
                  <a:lnTo>
                    <a:pt x="0" y="157800"/>
                  </a:lnTo>
                  <a:lnTo>
                    <a:pt x="178233" y="110043"/>
                  </a:lnTo>
                  <a:close/>
                </a:path>
              </a:pathLst>
            </a:custGeom>
            <a:solidFill>
              <a:srgbClr val="9EDDEF">
                <a:alpha val="29460"/>
              </a:srgbClr>
            </a:solidFill>
            <a:ln>
              <a:noFill/>
            </a:ln>
          </p:spPr>
        </p:sp>
        <p:sp>
          <p:nvSpPr>
            <p:cNvPr id="179" name="Google Shape;179;p20"/>
            <p:cNvSpPr/>
            <p:nvPr/>
          </p:nvSpPr>
          <p:spPr>
            <a:xfrm>
              <a:off x="3096091" y="-74900"/>
              <a:ext cx="6204650" cy="4232150"/>
            </a:xfrm>
            <a:custGeom>
              <a:avLst/>
              <a:gdLst/>
              <a:ahLst/>
              <a:cxnLst/>
              <a:rect l="l" t="t" r="r" b="b"/>
              <a:pathLst>
                <a:path w="248186" h="169286" extrusionOk="0">
                  <a:moveTo>
                    <a:pt x="0" y="0"/>
                  </a:moveTo>
                  <a:lnTo>
                    <a:pt x="248186" y="0"/>
                  </a:lnTo>
                  <a:lnTo>
                    <a:pt x="247687" y="169286"/>
                  </a:lnTo>
                  <a:lnTo>
                    <a:pt x="48938" y="111359"/>
                  </a:lnTo>
                  <a:close/>
                </a:path>
              </a:pathLst>
            </a:custGeom>
            <a:solidFill>
              <a:srgbClr val="F7E5B7">
                <a:alpha val="52679"/>
              </a:srgbClr>
            </a:solidFill>
            <a:ln>
              <a:noFill/>
            </a:ln>
          </p:spPr>
        </p:sp>
        <p:sp>
          <p:nvSpPr>
            <p:cNvPr id="180" name="Google Shape;180;p20"/>
            <p:cNvSpPr/>
            <p:nvPr/>
          </p:nvSpPr>
          <p:spPr>
            <a:xfrm>
              <a:off x="-124834" y="2696591"/>
              <a:ext cx="6579175" cy="2559275"/>
            </a:xfrm>
            <a:custGeom>
              <a:avLst/>
              <a:gdLst/>
              <a:ahLst/>
              <a:cxnLst/>
              <a:rect l="l" t="t" r="r" b="b"/>
              <a:pathLst>
                <a:path w="263167" h="102371" extrusionOk="0">
                  <a:moveTo>
                    <a:pt x="0" y="46941"/>
                  </a:moveTo>
                  <a:lnTo>
                    <a:pt x="0" y="102371"/>
                  </a:lnTo>
                  <a:lnTo>
                    <a:pt x="263167" y="102371"/>
                  </a:lnTo>
                  <a:lnTo>
                    <a:pt x="241195" y="18976"/>
                  </a:lnTo>
                  <a:lnTo>
                    <a:pt x="177276" y="0"/>
                  </a:lnTo>
                  <a:close/>
                </a:path>
              </a:pathLst>
            </a:custGeom>
            <a:solidFill>
              <a:srgbClr val="96B3C1">
                <a:alpha val="38840"/>
              </a:srgbClr>
            </a:solidFill>
            <a:ln>
              <a:noFill/>
            </a:ln>
          </p:spPr>
        </p:sp>
        <p:sp>
          <p:nvSpPr>
            <p:cNvPr id="181" name="Google Shape;181;p20"/>
            <p:cNvSpPr/>
            <p:nvPr/>
          </p:nvSpPr>
          <p:spPr>
            <a:xfrm>
              <a:off x="5887625" y="3176625"/>
              <a:ext cx="3449500" cy="2129175"/>
            </a:xfrm>
            <a:custGeom>
              <a:avLst/>
              <a:gdLst/>
              <a:ahLst/>
              <a:cxnLst/>
              <a:rect l="l" t="t" r="r" b="b"/>
              <a:pathLst>
                <a:path w="137980" h="85167" extrusionOk="0">
                  <a:moveTo>
                    <a:pt x="0" y="0"/>
                  </a:moveTo>
                  <a:lnTo>
                    <a:pt x="137980" y="39627"/>
                  </a:lnTo>
                  <a:lnTo>
                    <a:pt x="137523" y="85167"/>
                  </a:lnTo>
                  <a:lnTo>
                    <a:pt x="22885" y="83685"/>
                  </a:lnTo>
                  <a:close/>
                </a:path>
              </a:pathLst>
            </a:custGeom>
            <a:solidFill>
              <a:srgbClr val="595959">
                <a:alpha val="16960"/>
              </a:srgbClr>
            </a:solidFill>
            <a:ln>
              <a:noFill/>
            </a:ln>
          </p:spPr>
        </p:sp>
      </p:grpSp>
      <p:sp>
        <p:nvSpPr>
          <p:cNvPr id="182" name="Google Shape;182;p20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83" name="Google Shape;183;p20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" name="Google Shape;184;p20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 rot="10800000">
            <a:off x="4919006" y="2057835"/>
            <a:ext cx="4346950" cy="3402450"/>
          </a:xfrm>
          <a:custGeom>
            <a:avLst/>
            <a:gdLst/>
            <a:ahLst/>
            <a:cxnLst/>
            <a:rect l="l" t="t" r="r" b="b"/>
            <a:pathLst>
              <a:path w="173878" h="136098" extrusionOk="0">
                <a:moveTo>
                  <a:pt x="0" y="0"/>
                </a:moveTo>
                <a:lnTo>
                  <a:pt x="0" y="136098"/>
                </a:lnTo>
                <a:lnTo>
                  <a:pt x="173878" y="98319"/>
                </a:lnTo>
                <a:lnTo>
                  <a:pt x="130636" y="91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8" name="Google Shape;18;p3"/>
          <p:cNvSpPr/>
          <p:nvPr/>
        </p:nvSpPr>
        <p:spPr>
          <a:xfrm rot="10800000">
            <a:off x="2472431" y="-70150"/>
            <a:ext cx="6793525" cy="3072450"/>
          </a:xfrm>
          <a:custGeom>
            <a:avLst/>
            <a:gdLst/>
            <a:ahLst/>
            <a:cxnLst/>
            <a:rect l="l" t="t" r="r" b="b"/>
            <a:pathLst>
              <a:path w="271741" h="122898" extrusionOk="0">
                <a:moveTo>
                  <a:pt x="0" y="37780"/>
                </a:moveTo>
                <a:lnTo>
                  <a:pt x="0" y="122898"/>
                </a:lnTo>
                <a:lnTo>
                  <a:pt x="271741" y="122898"/>
                </a:lnTo>
                <a:lnTo>
                  <a:pt x="174333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9" name="Google Shape;19;p3"/>
          <p:cNvSpPr/>
          <p:nvPr/>
        </p:nvSpPr>
        <p:spPr>
          <a:xfrm rot="10800000">
            <a:off x="-48100" y="2154550"/>
            <a:ext cx="6065225" cy="3322800"/>
          </a:xfrm>
          <a:custGeom>
            <a:avLst/>
            <a:gdLst/>
            <a:ahLst/>
            <a:cxnLst/>
            <a:rect l="l" t="t" r="r" b="b"/>
            <a:pathLst>
              <a:path w="242609" h="132912" extrusionOk="0">
                <a:moveTo>
                  <a:pt x="0" y="455"/>
                </a:moveTo>
                <a:lnTo>
                  <a:pt x="44607" y="100594"/>
                </a:lnTo>
                <a:lnTo>
                  <a:pt x="242609" y="132912"/>
                </a:lnTo>
                <a:lnTo>
                  <a:pt x="242609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0" name="Google Shape;20;p3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2860200" y="2746192"/>
            <a:ext cx="3423600" cy="6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3850375" y="1276877"/>
            <a:ext cx="1443300" cy="13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948550" y="3462208"/>
            <a:ext cx="32469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ubTitle" idx="3"/>
          </p:nvPr>
        </p:nvSpPr>
        <p:spPr>
          <a:xfrm>
            <a:off x="713225" y="539500"/>
            <a:ext cx="9465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1"/>
          <p:cNvSpPr/>
          <p:nvPr/>
        </p:nvSpPr>
        <p:spPr>
          <a:xfrm>
            <a:off x="-62425" y="-87400"/>
            <a:ext cx="4162700" cy="5280825"/>
          </a:xfrm>
          <a:custGeom>
            <a:avLst/>
            <a:gdLst/>
            <a:ahLst/>
            <a:cxnLst/>
            <a:rect l="l" t="t" r="r" b="b"/>
            <a:pathLst>
              <a:path w="166508" h="211233" extrusionOk="0">
                <a:moveTo>
                  <a:pt x="146814" y="0"/>
                </a:moveTo>
                <a:lnTo>
                  <a:pt x="0" y="0"/>
                </a:lnTo>
                <a:lnTo>
                  <a:pt x="0" y="211233"/>
                </a:lnTo>
                <a:lnTo>
                  <a:pt x="166508" y="209407"/>
                </a:lnTo>
                <a:lnTo>
                  <a:pt x="46844" y="115418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187" name="Google Shape;187;p21"/>
          <p:cNvSpPr/>
          <p:nvPr/>
        </p:nvSpPr>
        <p:spPr>
          <a:xfrm>
            <a:off x="1036191" y="-62416"/>
            <a:ext cx="7041100" cy="4656600"/>
          </a:xfrm>
          <a:custGeom>
            <a:avLst/>
            <a:gdLst/>
            <a:ahLst/>
            <a:cxnLst/>
            <a:rect l="l" t="t" r="r" b="b"/>
            <a:pathLst>
              <a:path w="281644" h="186264" extrusionOk="0">
                <a:moveTo>
                  <a:pt x="101871" y="0"/>
                </a:moveTo>
                <a:lnTo>
                  <a:pt x="281644" y="0"/>
                </a:lnTo>
                <a:lnTo>
                  <a:pt x="96378" y="186264"/>
                </a:lnTo>
                <a:lnTo>
                  <a:pt x="0" y="11585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88" name="Google Shape;188;p21"/>
          <p:cNvSpPr/>
          <p:nvPr/>
        </p:nvSpPr>
        <p:spPr>
          <a:xfrm>
            <a:off x="3387250" y="-62425"/>
            <a:ext cx="5826100" cy="5343250"/>
          </a:xfrm>
          <a:custGeom>
            <a:avLst/>
            <a:gdLst/>
            <a:ahLst/>
            <a:cxnLst/>
            <a:rect l="l" t="t" r="r" b="b"/>
            <a:pathLst>
              <a:path w="233044" h="213730" extrusionOk="0">
                <a:moveTo>
                  <a:pt x="187102" y="0"/>
                </a:moveTo>
                <a:lnTo>
                  <a:pt x="233044" y="0"/>
                </a:lnTo>
                <a:lnTo>
                  <a:pt x="233044" y="213730"/>
                </a:lnTo>
                <a:lnTo>
                  <a:pt x="28920" y="208579"/>
                </a:lnTo>
                <a:lnTo>
                  <a:pt x="0" y="186035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89" name="Google Shape;189;p21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0" name="Google Shape;190;p21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1" name="Google Shape;191;p21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2"/>
          <p:cNvSpPr/>
          <p:nvPr/>
        </p:nvSpPr>
        <p:spPr>
          <a:xfrm>
            <a:off x="4919975" y="-87400"/>
            <a:ext cx="4293375" cy="5280825"/>
          </a:xfrm>
          <a:custGeom>
            <a:avLst/>
            <a:gdLst/>
            <a:ahLst/>
            <a:cxnLst/>
            <a:rect l="l" t="t" r="r" b="b"/>
            <a:pathLst>
              <a:path w="171735" h="211233" extrusionOk="0">
                <a:moveTo>
                  <a:pt x="24921" y="0"/>
                </a:moveTo>
                <a:lnTo>
                  <a:pt x="171735" y="0"/>
                </a:lnTo>
                <a:lnTo>
                  <a:pt x="171735" y="211233"/>
                </a:lnTo>
                <a:lnTo>
                  <a:pt x="0" y="209809"/>
                </a:lnTo>
                <a:lnTo>
                  <a:pt x="127791" y="115854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194" name="Google Shape;194;p22"/>
          <p:cNvSpPr/>
          <p:nvPr/>
        </p:nvSpPr>
        <p:spPr>
          <a:xfrm flipH="1">
            <a:off x="1073641" y="-62416"/>
            <a:ext cx="7041100" cy="4656600"/>
          </a:xfrm>
          <a:custGeom>
            <a:avLst/>
            <a:gdLst/>
            <a:ahLst/>
            <a:cxnLst/>
            <a:rect l="l" t="t" r="r" b="b"/>
            <a:pathLst>
              <a:path w="281644" h="186264" extrusionOk="0">
                <a:moveTo>
                  <a:pt x="101871" y="0"/>
                </a:moveTo>
                <a:lnTo>
                  <a:pt x="281644" y="0"/>
                </a:lnTo>
                <a:lnTo>
                  <a:pt x="96378" y="186264"/>
                </a:lnTo>
                <a:lnTo>
                  <a:pt x="0" y="11585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195" name="Google Shape;195;p22"/>
          <p:cNvSpPr/>
          <p:nvPr/>
        </p:nvSpPr>
        <p:spPr>
          <a:xfrm>
            <a:off x="-62425" y="-62425"/>
            <a:ext cx="5755225" cy="5343250"/>
          </a:xfrm>
          <a:custGeom>
            <a:avLst/>
            <a:gdLst/>
            <a:ahLst/>
            <a:cxnLst/>
            <a:rect l="l" t="t" r="r" b="b"/>
            <a:pathLst>
              <a:path w="230209" h="213730" extrusionOk="0">
                <a:moveTo>
                  <a:pt x="45942" y="0"/>
                </a:moveTo>
                <a:lnTo>
                  <a:pt x="0" y="0"/>
                </a:lnTo>
                <a:lnTo>
                  <a:pt x="0" y="213730"/>
                </a:lnTo>
                <a:lnTo>
                  <a:pt x="199078" y="209028"/>
                </a:lnTo>
                <a:lnTo>
                  <a:pt x="230209" y="185765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196" name="Google Shape;196;p22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7" name="Google Shape;197;p22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8" name="Google Shape;198;p22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3"/>
          <p:cNvSpPr/>
          <p:nvPr/>
        </p:nvSpPr>
        <p:spPr>
          <a:xfrm>
            <a:off x="-62416" y="-87400"/>
            <a:ext cx="4332025" cy="5280825"/>
          </a:xfrm>
          <a:custGeom>
            <a:avLst/>
            <a:gdLst/>
            <a:ahLst/>
            <a:cxnLst/>
            <a:rect l="l" t="t" r="r" b="b"/>
            <a:pathLst>
              <a:path w="173281" h="211233" extrusionOk="0">
                <a:moveTo>
                  <a:pt x="146814" y="0"/>
                </a:moveTo>
                <a:lnTo>
                  <a:pt x="0" y="0"/>
                </a:lnTo>
                <a:lnTo>
                  <a:pt x="0" y="211233"/>
                </a:lnTo>
                <a:lnTo>
                  <a:pt x="173281" y="211233"/>
                </a:lnTo>
                <a:lnTo>
                  <a:pt x="43944" y="115854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01" name="Google Shape;201;p23"/>
          <p:cNvSpPr/>
          <p:nvPr/>
        </p:nvSpPr>
        <p:spPr>
          <a:xfrm>
            <a:off x="1036191" y="-62416"/>
            <a:ext cx="7041100" cy="4656600"/>
          </a:xfrm>
          <a:custGeom>
            <a:avLst/>
            <a:gdLst/>
            <a:ahLst/>
            <a:cxnLst/>
            <a:rect l="l" t="t" r="r" b="b"/>
            <a:pathLst>
              <a:path w="281644" h="186264" extrusionOk="0">
                <a:moveTo>
                  <a:pt x="101871" y="0"/>
                </a:moveTo>
                <a:lnTo>
                  <a:pt x="281644" y="0"/>
                </a:lnTo>
                <a:lnTo>
                  <a:pt x="96378" y="186264"/>
                </a:lnTo>
                <a:lnTo>
                  <a:pt x="0" y="115853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02" name="Google Shape;202;p23"/>
          <p:cNvSpPr/>
          <p:nvPr/>
        </p:nvSpPr>
        <p:spPr>
          <a:xfrm>
            <a:off x="3447275" y="-62425"/>
            <a:ext cx="5766075" cy="5343250"/>
          </a:xfrm>
          <a:custGeom>
            <a:avLst/>
            <a:gdLst/>
            <a:ahLst/>
            <a:cxnLst/>
            <a:rect l="l" t="t" r="r" b="b"/>
            <a:pathLst>
              <a:path w="230643" h="213730" extrusionOk="0">
                <a:moveTo>
                  <a:pt x="184701" y="0"/>
                </a:moveTo>
                <a:lnTo>
                  <a:pt x="230643" y="0"/>
                </a:lnTo>
                <a:lnTo>
                  <a:pt x="230643" y="213730"/>
                </a:lnTo>
                <a:lnTo>
                  <a:pt x="33163" y="210250"/>
                </a:lnTo>
                <a:lnTo>
                  <a:pt x="0" y="185989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03" name="Google Shape;203;p23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04" name="Google Shape;204;p23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" name="Google Shape;205;p23"/>
          <p:cNvSpPr txBox="1">
            <a:spLocks noGrp="1"/>
          </p:cNvSpPr>
          <p:nvPr>
            <p:ph type="title"/>
          </p:nvPr>
        </p:nvSpPr>
        <p:spPr>
          <a:xfrm>
            <a:off x="1415507" y="1754375"/>
            <a:ext cx="16026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06" name="Google Shape;206;p23"/>
          <p:cNvSpPr txBox="1">
            <a:spLocks noGrp="1"/>
          </p:cNvSpPr>
          <p:nvPr>
            <p:ph type="subTitle" idx="1"/>
          </p:nvPr>
        </p:nvSpPr>
        <p:spPr>
          <a:xfrm>
            <a:off x="1283507" y="2121233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7" name="Google Shape;207;p23"/>
          <p:cNvSpPr txBox="1">
            <a:spLocks noGrp="1"/>
          </p:cNvSpPr>
          <p:nvPr>
            <p:ph type="title" idx="2"/>
          </p:nvPr>
        </p:nvSpPr>
        <p:spPr>
          <a:xfrm>
            <a:off x="1415507" y="3204653"/>
            <a:ext cx="16026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08" name="Google Shape;208;p23"/>
          <p:cNvSpPr txBox="1">
            <a:spLocks noGrp="1"/>
          </p:cNvSpPr>
          <p:nvPr>
            <p:ph type="subTitle" idx="3"/>
          </p:nvPr>
        </p:nvSpPr>
        <p:spPr>
          <a:xfrm>
            <a:off x="1283507" y="3595392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09" name="Google Shape;209;p23"/>
          <p:cNvSpPr txBox="1">
            <a:spLocks noGrp="1"/>
          </p:cNvSpPr>
          <p:nvPr>
            <p:ph type="title" idx="4"/>
          </p:nvPr>
        </p:nvSpPr>
        <p:spPr>
          <a:xfrm>
            <a:off x="3777300" y="1754375"/>
            <a:ext cx="15894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10" name="Google Shape;210;p23"/>
          <p:cNvSpPr txBox="1">
            <a:spLocks noGrp="1"/>
          </p:cNvSpPr>
          <p:nvPr>
            <p:ph type="subTitle" idx="5"/>
          </p:nvPr>
        </p:nvSpPr>
        <p:spPr>
          <a:xfrm>
            <a:off x="3638700" y="2121226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1" name="Google Shape;211;p23"/>
          <p:cNvSpPr txBox="1">
            <a:spLocks noGrp="1"/>
          </p:cNvSpPr>
          <p:nvPr>
            <p:ph type="title" idx="6"/>
          </p:nvPr>
        </p:nvSpPr>
        <p:spPr>
          <a:xfrm>
            <a:off x="3777300" y="3204653"/>
            <a:ext cx="15894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12" name="Google Shape;212;p23"/>
          <p:cNvSpPr txBox="1">
            <a:spLocks noGrp="1"/>
          </p:cNvSpPr>
          <p:nvPr>
            <p:ph type="subTitle" idx="7"/>
          </p:nvPr>
        </p:nvSpPr>
        <p:spPr>
          <a:xfrm>
            <a:off x="3638700" y="3595392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3" name="Google Shape;213;p23"/>
          <p:cNvSpPr txBox="1">
            <a:spLocks noGrp="1"/>
          </p:cNvSpPr>
          <p:nvPr>
            <p:ph type="title" idx="8"/>
          </p:nvPr>
        </p:nvSpPr>
        <p:spPr>
          <a:xfrm>
            <a:off x="6141241" y="1754375"/>
            <a:ext cx="15840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14" name="Google Shape;214;p23"/>
          <p:cNvSpPr txBox="1">
            <a:spLocks noGrp="1"/>
          </p:cNvSpPr>
          <p:nvPr>
            <p:ph type="subTitle" idx="9"/>
          </p:nvPr>
        </p:nvSpPr>
        <p:spPr>
          <a:xfrm>
            <a:off x="5999941" y="2121226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5" name="Google Shape;215;p23"/>
          <p:cNvSpPr txBox="1">
            <a:spLocks noGrp="1"/>
          </p:cNvSpPr>
          <p:nvPr>
            <p:ph type="title" idx="13"/>
          </p:nvPr>
        </p:nvSpPr>
        <p:spPr>
          <a:xfrm>
            <a:off x="6141241" y="3204653"/>
            <a:ext cx="1584000" cy="40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16" name="Google Shape;216;p23"/>
          <p:cNvSpPr txBox="1">
            <a:spLocks noGrp="1"/>
          </p:cNvSpPr>
          <p:nvPr>
            <p:ph type="subTitle" idx="14"/>
          </p:nvPr>
        </p:nvSpPr>
        <p:spPr>
          <a:xfrm>
            <a:off x="5999941" y="3595392"/>
            <a:ext cx="18666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7" name="Google Shape;217;p23"/>
          <p:cNvSpPr txBox="1">
            <a:spLocks noGrp="1"/>
          </p:cNvSpPr>
          <p:nvPr>
            <p:ph type="title" idx="15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/>
          <p:nvPr/>
        </p:nvSpPr>
        <p:spPr>
          <a:xfrm>
            <a:off x="-55980" y="-27995"/>
            <a:ext cx="5691450" cy="5224950"/>
          </a:xfrm>
          <a:custGeom>
            <a:avLst/>
            <a:gdLst/>
            <a:ahLst/>
            <a:cxnLst/>
            <a:rect l="l" t="t" r="r" b="b"/>
            <a:pathLst>
              <a:path w="227658" h="208998" extrusionOk="0">
                <a:moveTo>
                  <a:pt x="197428" y="208998"/>
                </a:moveTo>
                <a:lnTo>
                  <a:pt x="0" y="208998"/>
                </a:lnTo>
                <a:lnTo>
                  <a:pt x="0" y="0"/>
                </a:lnTo>
                <a:lnTo>
                  <a:pt x="46651" y="0"/>
                </a:lnTo>
                <a:lnTo>
                  <a:pt x="69417" y="22393"/>
                </a:lnTo>
                <a:lnTo>
                  <a:pt x="226165" y="180261"/>
                </a:lnTo>
                <a:lnTo>
                  <a:pt x="227658" y="187725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20" name="Google Shape;220;p24"/>
          <p:cNvSpPr/>
          <p:nvPr/>
        </p:nvSpPr>
        <p:spPr>
          <a:xfrm flipH="1">
            <a:off x="4881322" y="-87400"/>
            <a:ext cx="4332025" cy="5280825"/>
          </a:xfrm>
          <a:custGeom>
            <a:avLst/>
            <a:gdLst/>
            <a:ahLst/>
            <a:cxnLst/>
            <a:rect l="l" t="t" r="r" b="b"/>
            <a:pathLst>
              <a:path w="173281" h="211233" extrusionOk="0">
                <a:moveTo>
                  <a:pt x="146814" y="0"/>
                </a:moveTo>
                <a:lnTo>
                  <a:pt x="0" y="0"/>
                </a:lnTo>
                <a:lnTo>
                  <a:pt x="0" y="211233"/>
                </a:lnTo>
                <a:lnTo>
                  <a:pt x="173281" y="211233"/>
                </a:lnTo>
                <a:lnTo>
                  <a:pt x="43944" y="115854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21" name="Google Shape;221;p24"/>
          <p:cNvSpPr/>
          <p:nvPr/>
        </p:nvSpPr>
        <p:spPr>
          <a:xfrm flipH="1">
            <a:off x="1073641" y="-62416"/>
            <a:ext cx="7041100" cy="4656600"/>
          </a:xfrm>
          <a:custGeom>
            <a:avLst/>
            <a:gdLst/>
            <a:ahLst/>
            <a:cxnLst/>
            <a:rect l="l" t="t" r="r" b="b"/>
            <a:pathLst>
              <a:path w="281644" h="186264" extrusionOk="0">
                <a:moveTo>
                  <a:pt x="101871" y="0"/>
                </a:moveTo>
                <a:lnTo>
                  <a:pt x="281644" y="0"/>
                </a:lnTo>
                <a:lnTo>
                  <a:pt x="96378" y="186264"/>
                </a:lnTo>
                <a:lnTo>
                  <a:pt x="0" y="115853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22" name="Google Shape;222;p24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4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 txBox="1">
            <a:spLocks noGrp="1"/>
          </p:cNvSpPr>
          <p:nvPr>
            <p:ph type="title" idx="2"/>
          </p:nvPr>
        </p:nvSpPr>
        <p:spPr>
          <a:xfrm>
            <a:off x="1603221" y="1509075"/>
            <a:ext cx="15111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25" name="Google Shape;225;p24"/>
          <p:cNvSpPr txBox="1">
            <a:spLocks noGrp="1"/>
          </p:cNvSpPr>
          <p:nvPr>
            <p:ph type="subTitle" idx="1"/>
          </p:nvPr>
        </p:nvSpPr>
        <p:spPr>
          <a:xfrm>
            <a:off x="1613925" y="1799405"/>
            <a:ext cx="273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6" name="Google Shape;226;p24"/>
          <p:cNvSpPr txBox="1">
            <a:spLocks noGrp="1"/>
          </p:cNvSpPr>
          <p:nvPr>
            <p:ph type="title" idx="3"/>
          </p:nvPr>
        </p:nvSpPr>
        <p:spPr>
          <a:xfrm>
            <a:off x="1603125" y="3096975"/>
            <a:ext cx="15111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27" name="Google Shape;227;p24"/>
          <p:cNvSpPr txBox="1">
            <a:spLocks noGrp="1"/>
          </p:cNvSpPr>
          <p:nvPr>
            <p:ph type="subTitle" idx="4"/>
          </p:nvPr>
        </p:nvSpPr>
        <p:spPr>
          <a:xfrm>
            <a:off x="1613330" y="3483426"/>
            <a:ext cx="273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8" name="Google Shape;228;p24"/>
          <p:cNvSpPr txBox="1">
            <a:spLocks noGrp="1"/>
          </p:cNvSpPr>
          <p:nvPr>
            <p:ph type="title" idx="5"/>
          </p:nvPr>
        </p:nvSpPr>
        <p:spPr>
          <a:xfrm>
            <a:off x="5032000" y="1509075"/>
            <a:ext cx="15111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29" name="Google Shape;229;p24"/>
          <p:cNvSpPr txBox="1">
            <a:spLocks noGrp="1"/>
          </p:cNvSpPr>
          <p:nvPr>
            <p:ph type="subTitle" idx="6"/>
          </p:nvPr>
        </p:nvSpPr>
        <p:spPr>
          <a:xfrm>
            <a:off x="5032825" y="1799405"/>
            <a:ext cx="273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30" name="Google Shape;230;p24"/>
          <p:cNvSpPr txBox="1">
            <a:spLocks noGrp="1"/>
          </p:cNvSpPr>
          <p:nvPr>
            <p:ph type="title" idx="7"/>
          </p:nvPr>
        </p:nvSpPr>
        <p:spPr>
          <a:xfrm>
            <a:off x="5022125" y="3097125"/>
            <a:ext cx="15111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31" name="Google Shape;231;p24"/>
          <p:cNvSpPr txBox="1">
            <a:spLocks noGrp="1"/>
          </p:cNvSpPr>
          <p:nvPr>
            <p:ph type="subTitle" idx="8"/>
          </p:nvPr>
        </p:nvSpPr>
        <p:spPr>
          <a:xfrm>
            <a:off x="5032825" y="3482981"/>
            <a:ext cx="2732700" cy="2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232" name="Google Shape;232;p24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5"/>
          <p:cNvSpPr/>
          <p:nvPr/>
        </p:nvSpPr>
        <p:spPr>
          <a:xfrm>
            <a:off x="-218375" y="2550050"/>
            <a:ext cx="4311125" cy="2803650"/>
          </a:xfrm>
          <a:custGeom>
            <a:avLst/>
            <a:gdLst/>
            <a:ahLst/>
            <a:cxnLst/>
            <a:rect l="l" t="t" r="r" b="b"/>
            <a:pathLst>
              <a:path w="172445" h="112146" extrusionOk="0">
                <a:moveTo>
                  <a:pt x="0" y="7890"/>
                </a:moveTo>
                <a:lnTo>
                  <a:pt x="0" y="112146"/>
                </a:lnTo>
                <a:lnTo>
                  <a:pt x="172445" y="34658"/>
                </a:lnTo>
                <a:lnTo>
                  <a:pt x="172445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235" name="Google Shape;235;p25"/>
          <p:cNvSpPr/>
          <p:nvPr/>
        </p:nvSpPr>
        <p:spPr>
          <a:xfrm>
            <a:off x="4278625" y="3457200"/>
            <a:ext cx="4110775" cy="1867125"/>
          </a:xfrm>
          <a:custGeom>
            <a:avLst/>
            <a:gdLst/>
            <a:ahLst/>
            <a:cxnLst/>
            <a:rect l="l" t="t" r="r" b="b"/>
            <a:pathLst>
              <a:path w="164431" h="74685" extrusionOk="0">
                <a:moveTo>
                  <a:pt x="164431" y="74685"/>
                </a:moveTo>
                <a:lnTo>
                  <a:pt x="0" y="74685"/>
                </a:lnTo>
                <a:lnTo>
                  <a:pt x="43119" y="0"/>
                </a:lnTo>
                <a:lnTo>
                  <a:pt x="74588" y="8432"/>
                </a:lnTo>
                <a:lnTo>
                  <a:pt x="130278" y="5166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36" name="Google Shape;236;p25"/>
          <p:cNvSpPr/>
          <p:nvPr/>
        </p:nvSpPr>
        <p:spPr>
          <a:xfrm>
            <a:off x="-227861" y="-212225"/>
            <a:ext cx="8614100" cy="5530500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128837" y="0"/>
                </a:moveTo>
                <a:lnTo>
                  <a:pt x="0" y="0"/>
                </a:lnTo>
                <a:lnTo>
                  <a:pt x="0" y="118350"/>
                </a:lnTo>
                <a:lnTo>
                  <a:pt x="178774" y="112358"/>
                </a:lnTo>
                <a:lnTo>
                  <a:pt x="344564" y="221220"/>
                </a:lnTo>
                <a:lnTo>
                  <a:pt x="243692" y="56428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37" name="Google Shape;237;p25"/>
          <p:cNvSpPr/>
          <p:nvPr/>
        </p:nvSpPr>
        <p:spPr>
          <a:xfrm>
            <a:off x="5867575" y="-212225"/>
            <a:ext cx="3383225" cy="5580450"/>
          </a:xfrm>
          <a:custGeom>
            <a:avLst/>
            <a:gdLst/>
            <a:ahLst/>
            <a:cxnLst/>
            <a:rect l="l" t="t" r="r" b="b"/>
            <a:pathLst>
              <a:path w="135329" h="223218" extrusionOk="0">
                <a:moveTo>
                  <a:pt x="53433" y="0"/>
                </a:moveTo>
                <a:lnTo>
                  <a:pt x="135329" y="0"/>
                </a:lnTo>
                <a:lnTo>
                  <a:pt x="135329" y="223218"/>
                </a:lnTo>
                <a:lnTo>
                  <a:pt x="101872" y="223218"/>
                </a:lnTo>
                <a:lnTo>
                  <a:pt x="0" y="57927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38" name="Google Shape;238;p25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39" name="Google Shape;239;p25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0" name="Google Shape;240;p25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1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6"/>
          <p:cNvSpPr/>
          <p:nvPr/>
        </p:nvSpPr>
        <p:spPr>
          <a:xfrm>
            <a:off x="636700" y="-162275"/>
            <a:ext cx="8614100" cy="5530500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215727" y="221220"/>
                </a:moveTo>
                <a:lnTo>
                  <a:pt x="344564" y="221220"/>
                </a:lnTo>
                <a:lnTo>
                  <a:pt x="343908" y="103150"/>
                </a:lnTo>
                <a:lnTo>
                  <a:pt x="165790" y="108862"/>
                </a:lnTo>
                <a:lnTo>
                  <a:pt x="0" y="0"/>
                </a:lnTo>
                <a:lnTo>
                  <a:pt x="100872" y="164792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43" name="Google Shape;243;p26"/>
          <p:cNvSpPr/>
          <p:nvPr/>
        </p:nvSpPr>
        <p:spPr>
          <a:xfrm>
            <a:off x="600075" y="-199725"/>
            <a:ext cx="8638250" cy="2759025"/>
          </a:xfrm>
          <a:custGeom>
            <a:avLst/>
            <a:gdLst/>
            <a:ahLst/>
            <a:cxnLst/>
            <a:rect l="l" t="t" r="r" b="b"/>
            <a:pathLst>
              <a:path w="345530" h="110361" extrusionOk="0">
                <a:moveTo>
                  <a:pt x="345373" y="104648"/>
                </a:moveTo>
                <a:lnTo>
                  <a:pt x="345530" y="0"/>
                </a:lnTo>
                <a:lnTo>
                  <a:pt x="0" y="534"/>
                </a:lnTo>
                <a:lnTo>
                  <a:pt x="166756" y="11036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44" name="Google Shape;244;p26"/>
          <p:cNvSpPr/>
          <p:nvPr/>
        </p:nvSpPr>
        <p:spPr>
          <a:xfrm>
            <a:off x="1974642" y="3927350"/>
            <a:ext cx="4028750" cy="1428400"/>
          </a:xfrm>
          <a:custGeom>
            <a:avLst/>
            <a:gdLst/>
            <a:ahLst/>
            <a:cxnLst/>
            <a:rect l="l" t="t" r="r" b="b"/>
            <a:pathLst>
              <a:path w="161150" h="57136" extrusionOk="0">
                <a:moveTo>
                  <a:pt x="161150" y="57136"/>
                </a:moveTo>
                <a:lnTo>
                  <a:pt x="0" y="50398"/>
                </a:lnTo>
                <a:lnTo>
                  <a:pt x="46254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245" name="Google Shape;245;p26"/>
          <p:cNvSpPr/>
          <p:nvPr/>
        </p:nvSpPr>
        <p:spPr>
          <a:xfrm>
            <a:off x="-237200" y="-212225"/>
            <a:ext cx="3422675" cy="5580450"/>
          </a:xfrm>
          <a:custGeom>
            <a:avLst/>
            <a:gdLst/>
            <a:ahLst/>
            <a:cxnLst/>
            <a:rect l="l" t="t" r="r" b="b"/>
            <a:pathLst>
              <a:path w="136907" h="223218" extrusionOk="0">
                <a:moveTo>
                  <a:pt x="81896" y="223218"/>
                </a:moveTo>
                <a:lnTo>
                  <a:pt x="0" y="223218"/>
                </a:lnTo>
                <a:lnTo>
                  <a:pt x="0" y="0"/>
                </a:lnTo>
                <a:lnTo>
                  <a:pt x="33457" y="0"/>
                </a:lnTo>
                <a:lnTo>
                  <a:pt x="136907" y="163139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46" name="Google Shape;246;p26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6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248" name="Google Shape;248;p26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1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"/>
          <p:cNvSpPr/>
          <p:nvPr/>
        </p:nvSpPr>
        <p:spPr>
          <a:xfrm flipH="1">
            <a:off x="636700" y="-212225"/>
            <a:ext cx="8614100" cy="5530500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128837" y="0"/>
                </a:moveTo>
                <a:lnTo>
                  <a:pt x="0" y="0"/>
                </a:lnTo>
                <a:lnTo>
                  <a:pt x="0" y="118350"/>
                </a:lnTo>
                <a:lnTo>
                  <a:pt x="178774" y="112358"/>
                </a:lnTo>
                <a:lnTo>
                  <a:pt x="344564" y="221220"/>
                </a:lnTo>
                <a:lnTo>
                  <a:pt x="243692" y="56428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51" name="Google Shape;251;p27"/>
          <p:cNvSpPr/>
          <p:nvPr/>
        </p:nvSpPr>
        <p:spPr>
          <a:xfrm>
            <a:off x="632825" y="2596700"/>
            <a:ext cx="8605500" cy="2759025"/>
          </a:xfrm>
          <a:custGeom>
            <a:avLst/>
            <a:gdLst/>
            <a:ahLst/>
            <a:cxnLst/>
            <a:rect l="l" t="t" r="r" b="b"/>
            <a:pathLst>
              <a:path w="344220" h="110361" extrusionOk="0">
                <a:moveTo>
                  <a:pt x="344220" y="4994"/>
                </a:moveTo>
                <a:lnTo>
                  <a:pt x="344220" y="110361"/>
                </a:lnTo>
                <a:lnTo>
                  <a:pt x="0" y="109035"/>
                </a:lnTo>
                <a:lnTo>
                  <a:pt x="165446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52" name="Google Shape;252;p27"/>
          <p:cNvSpPr/>
          <p:nvPr/>
        </p:nvSpPr>
        <p:spPr>
          <a:xfrm flipH="1">
            <a:off x="-237191" y="-212225"/>
            <a:ext cx="3383225" cy="5580450"/>
          </a:xfrm>
          <a:custGeom>
            <a:avLst/>
            <a:gdLst/>
            <a:ahLst/>
            <a:cxnLst/>
            <a:rect l="l" t="t" r="r" b="b"/>
            <a:pathLst>
              <a:path w="135329" h="223218" extrusionOk="0">
                <a:moveTo>
                  <a:pt x="53433" y="0"/>
                </a:moveTo>
                <a:lnTo>
                  <a:pt x="135329" y="0"/>
                </a:lnTo>
                <a:lnTo>
                  <a:pt x="135329" y="223218"/>
                </a:lnTo>
                <a:lnTo>
                  <a:pt x="101872" y="223218"/>
                </a:lnTo>
                <a:lnTo>
                  <a:pt x="0" y="57927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53" name="Google Shape;253;p27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7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255" name="Google Shape;255;p27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CUSTOM_1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8"/>
          <p:cNvSpPr/>
          <p:nvPr/>
        </p:nvSpPr>
        <p:spPr>
          <a:xfrm>
            <a:off x="-74900" y="-74900"/>
            <a:ext cx="4144750" cy="3620425"/>
          </a:xfrm>
          <a:custGeom>
            <a:avLst/>
            <a:gdLst/>
            <a:ahLst/>
            <a:cxnLst/>
            <a:rect l="l" t="t" r="r" b="b"/>
            <a:pathLst>
              <a:path w="165790" h="144817" extrusionOk="0">
                <a:moveTo>
                  <a:pt x="0" y="0"/>
                </a:moveTo>
                <a:lnTo>
                  <a:pt x="0" y="144817"/>
                </a:lnTo>
                <a:lnTo>
                  <a:pt x="165790" y="98375"/>
                </a:lnTo>
                <a:lnTo>
                  <a:pt x="69911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58" name="Google Shape;258;p28"/>
          <p:cNvSpPr/>
          <p:nvPr/>
        </p:nvSpPr>
        <p:spPr>
          <a:xfrm>
            <a:off x="-74909" y="2384491"/>
            <a:ext cx="9388150" cy="2871375"/>
          </a:xfrm>
          <a:custGeom>
            <a:avLst/>
            <a:gdLst/>
            <a:ahLst/>
            <a:cxnLst/>
            <a:rect l="l" t="t" r="r" b="b"/>
            <a:pathLst>
              <a:path w="375526" h="114855" extrusionOk="0">
                <a:moveTo>
                  <a:pt x="0" y="46441"/>
                </a:moveTo>
                <a:lnTo>
                  <a:pt x="0" y="114855"/>
                </a:lnTo>
                <a:lnTo>
                  <a:pt x="375526" y="114855"/>
                </a:lnTo>
                <a:lnTo>
                  <a:pt x="165791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59" name="Google Shape;259;p28"/>
          <p:cNvSpPr/>
          <p:nvPr/>
        </p:nvSpPr>
        <p:spPr>
          <a:xfrm>
            <a:off x="1672891" y="-62416"/>
            <a:ext cx="7602875" cy="3857625"/>
          </a:xfrm>
          <a:custGeom>
            <a:avLst/>
            <a:gdLst/>
            <a:ahLst/>
            <a:cxnLst/>
            <a:rect l="l" t="t" r="r" b="b"/>
            <a:pathLst>
              <a:path w="304115" h="154305" extrusionOk="0">
                <a:moveTo>
                  <a:pt x="0" y="0"/>
                </a:moveTo>
                <a:lnTo>
                  <a:pt x="304115" y="0"/>
                </a:lnTo>
                <a:lnTo>
                  <a:pt x="198249" y="154305"/>
                </a:lnTo>
                <a:lnTo>
                  <a:pt x="96378" y="98375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60" name="Google Shape;260;p28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8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262" name="Google Shape;262;p28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CUSTOM_16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9"/>
          <p:cNvSpPr/>
          <p:nvPr/>
        </p:nvSpPr>
        <p:spPr>
          <a:xfrm flipH="1">
            <a:off x="5168482" y="-74900"/>
            <a:ext cx="4144750" cy="3620425"/>
          </a:xfrm>
          <a:custGeom>
            <a:avLst/>
            <a:gdLst/>
            <a:ahLst/>
            <a:cxnLst/>
            <a:rect l="l" t="t" r="r" b="b"/>
            <a:pathLst>
              <a:path w="165790" h="144817" extrusionOk="0">
                <a:moveTo>
                  <a:pt x="0" y="0"/>
                </a:moveTo>
                <a:lnTo>
                  <a:pt x="0" y="144817"/>
                </a:lnTo>
                <a:lnTo>
                  <a:pt x="165790" y="98375"/>
                </a:lnTo>
                <a:lnTo>
                  <a:pt x="69911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65" name="Google Shape;265;p29"/>
          <p:cNvSpPr/>
          <p:nvPr/>
        </p:nvSpPr>
        <p:spPr>
          <a:xfrm flipH="1">
            <a:off x="-74909" y="2384491"/>
            <a:ext cx="9388150" cy="2871375"/>
          </a:xfrm>
          <a:custGeom>
            <a:avLst/>
            <a:gdLst/>
            <a:ahLst/>
            <a:cxnLst/>
            <a:rect l="l" t="t" r="r" b="b"/>
            <a:pathLst>
              <a:path w="375526" h="114855" extrusionOk="0">
                <a:moveTo>
                  <a:pt x="0" y="46441"/>
                </a:moveTo>
                <a:lnTo>
                  <a:pt x="0" y="114855"/>
                </a:lnTo>
                <a:lnTo>
                  <a:pt x="375526" y="114855"/>
                </a:lnTo>
                <a:lnTo>
                  <a:pt x="165791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66" name="Google Shape;266;p29"/>
          <p:cNvSpPr/>
          <p:nvPr/>
        </p:nvSpPr>
        <p:spPr>
          <a:xfrm flipH="1">
            <a:off x="-37434" y="-62416"/>
            <a:ext cx="7602875" cy="3857625"/>
          </a:xfrm>
          <a:custGeom>
            <a:avLst/>
            <a:gdLst/>
            <a:ahLst/>
            <a:cxnLst/>
            <a:rect l="l" t="t" r="r" b="b"/>
            <a:pathLst>
              <a:path w="304115" h="154305" extrusionOk="0">
                <a:moveTo>
                  <a:pt x="0" y="0"/>
                </a:moveTo>
                <a:lnTo>
                  <a:pt x="304115" y="0"/>
                </a:lnTo>
                <a:lnTo>
                  <a:pt x="198249" y="154305"/>
                </a:lnTo>
                <a:lnTo>
                  <a:pt x="96378" y="98375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67" name="Google Shape;267;p29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9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269" name="Google Shape;269;p29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CUSTOM_1_1_1_1_1_1_2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0"/>
          <p:cNvSpPr/>
          <p:nvPr/>
        </p:nvSpPr>
        <p:spPr>
          <a:xfrm flipH="1">
            <a:off x="636700" y="-212225"/>
            <a:ext cx="8614100" cy="5530500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128837" y="0"/>
                </a:moveTo>
                <a:lnTo>
                  <a:pt x="0" y="0"/>
                </a:lnTo>
                <a:lnTo>
                  <a:pt x="0" y="118350"/>
                </a:lnTo>
                <a:lnTo>
                  <a:pt x="178774" y="112358"/>
                </a:lnTo>
                <a:lnTo>
                  <a:pt x="344564" y="221220"/>
                </a:lnTo>
                <a:lnTo>
                  <a:pt x="243692" y="56428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72" name="Google Shape;272;p30"/>
          <p:cNvSpPr/>
          <p:nvPr/>
        </p:nvSpPr>
        <p:spPr>
          <a:xfrm>
            <a:off x="545550" y="2596700"/>
            <a:ext cx="8694300" cy="2781500"/>
          </a:xfrm>
          <a:custGeom>
            <a:avLst/>
            <a:gdLst/>
            <a:ahLst/>
            <a:cxnLst/>
            <a:rect l="l" t="t" r="r" b="b"/>
            <a:pathLst>
              <a:path w="347772" h="111260" extrusionOk="0">
                <a:moveTo>
                  <a:pt x="347772" y="6056"/>
                </a:moveTo>
                <a:lnTo>
                  <a:pt x="347711" y="110361"/>
                </a:lnTo>
                <a:lnTo>
                  <a:pt x="0" y="111260"/>
                </a:lnTo>
                <a:lnTo>
                  <a:pt x="168937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73" name="Google Shape;273;p30"/>
          <p:cNvSpPr/>
          <p:nvPr/>
        </p:nvSpPr>
        <p:spPr>
          <a:xfrm flipH="1">
            <a:off x="1816614" y="-199750"/>
            <a:ext cx="4203083" cy="1398225"/>
          </a:xfrm>
          <a:custGeom>
            <a:avLst/>
            <a:gdLst/>
            <a:ahLst/>
            <a:cxnLst/>
            <a:rect l="l" t="t" r="r" b="b"/>
            <a:pathLst>
              <a:path w="166789" h="55929" extrusionOk="0">
                <a:moveTo>
                  <a:pt x="0" y="0"/>
                </a:moveTo>
                <a:lnTo>
                  <a:pt x="166789" y="0"/>
                </a:lnTo>
                <a:lnTo>
                  <a:pt x="114355" y="55929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274" name="Google Shape;274;p30"/>
          <p:cNvSpPr/>
          <p:nvPr/>
        </p:nvSpPr>
        <p:spPr>
          <a:xfrm>
            <a:off x="-226275" y="-287950"/>
            <a:ext cx="3383225" cy="5656175"/>
          </a:xfrm>
          <a:custGeom>
            <a:avLst/>
            <a:gdLst/>
            <a:ahLst/>
            <a:cxnLst/>
            <a:rect l="l" t="t" r="r" b="b"/>
            <a:pathLst>
              <a:path w="135329" h="226247" extrusionOk="0">
                <a:moveTo>
                  <a:pt x="78639" y="0"/>
                </a:moveTo>
                <a:lnTo>
                  <a:pt x="0" y="3029"/>
                </a:lnTo>
                <a:lnTo>
                  <a:pt x="0" y="226247"/>
                </a:lnTo>
                <a:lnTo>
                  <a:pt x="33457" y="226247"/>
                </a:lnTo>
                <a:lnTo>
                  <a:pt x="135329" y="60956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75" name="Google Shape;275;p30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0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277" name="Google Shape;277;p30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48100" y="-53085"/>
            <a:ext cx="4346950" cy="3402450"/>
          </a:xfrm>
          <a:custGeom>
            <a:avLst/>
            <a:gdLst/>
            <a:ahLst/>
            <a:cxnLst/>
            <a:rect l="l" t="t" r="r" b="b"/>
            <a:pathLst>
              <a:path w="173878" h="136098" extrusionOk="0">
                <a:moveTo>
                  <a:pt x="0" y="0"/>
                </a:moveTo>
                <a:lnTo>
                  <a:pt x="0" y="136098"/>
                </a:lnTo>
                <a:lnTo>
                  <a:pt x="173878" y="98319"/>
                </a:lnTo>
                <a:lnTo>
                  <a:pt x="130636" y="911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27" name="Google Shape;27;p4"/>
          <p:cNvSpPr/>
          <p:nvPr/>
        </p:nvSpPr>
        <p:spPr>
          <a:xfrm>
            <a:off x="-48100" y="2404900"/>
            <a:ext cx="6793525" cy="3072450"/>
          </a:xfrm>
          <a:custGeom>
            <a:avLst/>
            <a:gdLst/>
            <a:ahLst/>
            <a:cxnLst/>
            <a:rect l="l" t="t" r="r" b="b"/>
            <a:pathLst>
              <a:path w="271741" h="122898" extrusionOk="0">
                <a:moveTo>
                  <a:pt x="0" y="37780"/>
                </a:moveTo>
                <a:lnTo>
                  <a:pt x="0" y="122898"/>
                </a:lnTo>
                <a:lnTo>
                  <a:pt x="271741" y="122898"/>
                </a:lnTo>
                <a:lnTo>
                  <a:pt x="174333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8" name="Google Shape;28;p4"/>
          <p:cNvSpPr/>
          <p:nvPr/>
        </p:nvSpPr>
        <p:spPr>
          <a:xfrm>
            <a:off x="3200731" y="-70150"/>
            <a:ext cx="6065225" cy="3322800"/>
          </a:xfrm>
          <a:custGeom>
            <a:avLst/>
            <a:gdLst/>
            <a:ahLst/>
            <a:cxnLst/>
            <a:rect l="l" t="t" r="r" b="b"/>
            <a:pathLst>
              <a:path w="242609" h="132912" extrusionOk="0">
                <a:moveTo>
                  <a:pt x="0" y="455"/>
                </a:moveTo>
                <a:lnTo>
                  <a:pt x="44607" y="100594"/>
                </a:lnTo>
                <a:lnTo>
                  <a:pt x="242609" y="132912"/>
                </a:lnTo>
                <a:lnTo>
                  <a:pt x="242609" y="0"/>
                </a:lnTo>
                <a:close/>
              </a:path>
            </a:pathLst>
          </a:custGeom>
          <a:solidFill>
            <a:srgbClr val="9EDDEF">
              <a:alpha val="39730"/>
            </a:srgbClr>
          </a:solidFill>
          <a:ln>
            <a:noFill/>
          </a:ln>
        </p:spPr>
      </p:sp>
      <p:sp>
        <p:nvSpPr>
          <p:cNvPr id="29" name="Google Shape;29;p4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3225" y="1348475"/>
            <a:ext cx="7717500" cy="32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"/>
              <a:buAutoNum type="arabicPeriod"/>
              <a:defRPr sz="11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31" name="Google Shape;31;p4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" name="Google Shape;279;p31"/>
          <p:cNvGrpSpPr/>
          <p:nvPr/>
        </p:nvGrpSpPr>
        <p:grpSpPr>
          <a:xfrm>
            <a:off x="-149800" y="-124843"/>
            <a:ext cx="9363150" cy="5430643"/>
            <a:chOff x="-149800" y="-124843"/>
            <a:chExt cx="9363150" cy="5430643"/>
          </a:xfrm>
        </p:grpSpPr>
        <p:sp>
          <p:nvSpPr>
            <p:cNvPr id="280" name="Google Shape;280;p31"/>
            <p:cNvSpPr/>
            <p:nvPr/>
          </p:nvSpPr>
          <p:spPr>
            <a:xfrm>
              <a:off x="-149800" y="-112350"/>
              <a:ext cx="7428100" cy="2272125"/>
            </a:xfrm>
            <a:custGeom>
              <a:avLst/>
              <a:gdLst/>
              <a:ahLst/>
              <a:cxnLst/>
              <a:rect l="l" t="t" r="r" b="b"/>
              <a:pathLst>
                <a:path w="297124" h="90885" extrusionOk="0">
                  <a:moveTo>
                    <a:pt x="0" y="90885"/>
                  </a:moveTo>
                  <a:lnTo>
                    <a:pt x="0" y="80897"/>
                  </a:lnTo>
                  <a:lnTo>
                    <a:pt x="0" y="0"/>
                  </a:lnTo>
                  <a:lnTo>
                    <a:pt x="297124" y="0"/>
                  </a:lnTo>
                  <a:close/>
                </a:path>
              </a:pathLst>
            </a:custGeom>
            <a:solidFill>
              <a:srgbClr val="595959">
                <a:alpha val="16960"/>
              </a:srgbClr>
            </a:solidFill>
            <a:ln>
              <a:noFill/>
            </a:ln>
          </p:spPr>
        </p:sp>
        <p:sp>
          <p:nvSpPr>
            <p:cNvPr id="281" name="Google Shape;281;p31"/>
            <p:cNvSpPr/>
            <p:nvPr/>
          </p:nvSpPr>
          <p:spPr>
            <a:xfrm>
              <a:off x="-149800" y="1164482"/>
              <a:ext cx="5480575" cy="4128825"/>
            </a:xfrm>
            <a:custGeom>
              <a:avLst/>
              <a:gdLst/>
              <a:ahLst/>
              <a:cxnLst/>
              <a:rect l="l" t="t" r="r" b="b"/>
              <a:pathLst>
                <a:path w="219223" h="165153" extrusionOk="0">
                  <a:moveTo>
                    <a:pt x="0" y="40311"/>
                  </a:moveTo>
                  <a:lnTo>
                    <a:pt x="0" y="165153"/>
                  </a:lnTo>
                  <a:lnTo>
                    <a:pt x="219223" y="165153"/>
                  </a:lnTo>
                  <a:lnTo>
                    <a:pt x="123872" y="0"/>
                  </a:lnTo>
                  <a:close/>
                </a:path>
              </a:pathLst>
            </a:custGeom>
            <a:solidFill>
              <a:srgbClr val="F7E5B7">
                <a:alpha val="52679"/>
              </a:srgbClr>
            </a:solidFill>
            <a:ln>
              <a:noFill/>
            </a:ln>
          </p:spPr>
        </p:sp>
        <p:sp>
          <p:nvSpPr>
            <p:cNvPr id="282" name="Google Shape;282;p31"/>
            <p:cNvSpPr/>
            <p:nvPr/>
          </p:nvSpPr>
          <p:spPr>
            <a:xfrm>
              <a:off x="5480566" y="-124843"/>
              <a:ext cx="3720300" cy="4344500"/>
            </a:xfrm>
            <a:custGeom>
              <a:avLst/>
              <a:gdLst/>
              <a:ahLst/>
              <a:cxnLst/>
              <a:rect l="l" t="t" r="r" b="b"/>
              <a:pathLst>
                <a:path w="148812" h="173780" extrusionOk="0">
                  <a:moveTo>
                    <a:pt x="70911" y="0"/>
                  </a:moveTo>
                  <a:lnTo>
                    <a:pt x="148812" y="0"/>
                  </a:lnTo>
                  <a:lnTo>
                    <a:pt x="148812" y="173780"/>
                  </a:lnTo>
                  <a:lnTo>
                    <a:pt x="0" y="22971"/>
                  </a:lnTo>
                  <a:close/>
                </a:path>
              </a:pathLst>
            </a:custGeom>
            <a:solidFill>
              <a:srgbClr val="9EDDEF">
                <a:alpha val="29460"/>
              </a:srgbClr>
            </a:solidFill>
            <a:ln>
              <a:noFill/>
            </a:ln>
          </p:spPr>
        </p:sp>
        <p:sp>
          <p:nvSpPr>
            <p:cNvPr id="283" name="Google Shape;283;p31"/>
            <p:cNvSpPr/>
            <p:nvPr/>
          </p:nvSpPr>
          <p:spPr>
            <a:xfrm>
              <a:off x="2983725" y="411975"/>
              <a:ext cx="6229625" cy="4893825"/>
            </a:xfrm>
            <a:custGeom>
              <a:avLst/>
              <a:gdLst/>
              <a:ahLst/>
              <a:cxnLst/>
              <a:rect l="l" t="t" r="r" b="b"/>
              <a:pathLst>
                <a:path w="249185" h="195753" extrusionOk="0">
                  <a:moveTo>
                    <a:pt x="0" y="32459"/>
                  </a:moveTo>
                  <a:lnTo>
                    <a:pt x="94381" y="195753"/>
                  </a:lnTo>
                  <a:lnTo>
                    <a:pt x="249185" y="195753"/>
                  </a:lnTo>
                  <a:lnTo>
                    <a:pt x="249185" y="152308"/>
                  </a:lnTo>
                  <a:lnTo>
                    <a:pt x="98875" y="0"/>
                  </a:lnTo>
                  <a:close/>
                </a:path>
              </a:pathLst>
            </a:custGeom>
            <a:solidFill>
              <a:srgbClr val="96B3C1">
                <a:alpha val="38840"/>
              </a:srgbClr>
            </a:solidFill>
            <a:ln>
              <a:noFill/>
            </a:ln>
          </p:spPr>
        </p:sp>
      </p:grpSp>
      <p:sp>
        <p:nvSpPr>
          <p:cNvPr id="284" name="Google Shape;284;p31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1"/>
          <p:cNvSpPr txBox="1">
            <a:spLocks noGrp="1"/>
          </p:cNvSpPr>
          <p:nvPr>
            <p:ph type="subTitle" idx="1"/>
          </p:nvPr>
        </p:nvSpPr>
        <p:spPr>
          <a:xfrm>
            <a:off x="1367327" y="3680303"/>
            <a:ext cx="3100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6" name="Google Shape;286;p31"/>
          <p:cNvSpPr txBox="1">
            <a:spLocks noGrp="1"/>
          </p:cNvSpPr>
          <p:nvPr>
            <p:ph type="subTitle" idx="2"/>
          </p:nvPr>
        </p:nvSpPr>
        <p:spPr>
          <a:xfrm>
            <a:off x="4675873" y="3680303"/>
            <a:ext cx="3100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287" name="Google Shape;287;p31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31"/>
          <p:cNvSpPr txBox="1">
            <a:spLocks noGrp="1"/>
          </p:cNvSpPr>
          <p:nvPr>
            <p:ph type="title"/>
          </p:nvPr>
        </p:nvSpPr>
        <p:spPr>
          <a:xfrm>
            <a:off x="1850627" y="3400650"/>
            <a:ext cx="21342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89" name="Google Shape;289;p31"/>
          <p:cNvSpPr txBox="1">
            <a:spLocks noGrp="1"/>
          </p:cNvSpPr>
          <p:nvPr>
            <p:ph type="title" idx="3"/>
          </p:nvPr>
        </p:nvSpPr>
        <p:spPr>
          <a:xfrm>
            <a:off x="5159173" y="3400650"/>
            <a:ext cx="21342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290" name="Google Shape;290;p31"/>
          <p:cNvSpPr txBox="1">
            <a:spLocks noGrp="1"/>
          </p:cNvSpPr>
          <p:nvPr>
            <p:ph type="title" idx="4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CUSTOM_1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/>
          <p:nvPr/>
        </p:nvSpPr>
        <p:spPr>
          <a:xfrm rot="10800000">
            <a:off x="1791252" y="3021182"/>
            <a:ext cx="7428100" cy="2272125"/>
          </a:xfrm>
          <a:custGeom>
            <a:avLst/>
            <a:gdLst/>
            <a:ahLst/>
            <a:cxnLst/>
            <a:rect l="l" t="t" r="r" b="b"/>
            <a:pathLst>
              <a:path w="297124" h="90885" extrusionOk="0">
                <a:moveTo>
                  <a:pt x="0" y="90885"/>
                </a:moveTo>
                <a:lnTo>
                  <a:pt x="0" y="80897"/>
                </a:lnTo>
                <a:lnTo>
                  <a:pt x="0" y="0"/>
                </a:lnTo>
                <a:lnTo>
                  <a:pt x="297124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293" name="Google Shape;293;p32"/>
          <p:cNvSpPr/>
          <p:nvPr/>
        </p:nvSpPr>
        <p:spPr>
          <a:xfrm rot="10800000">
            <a:off x="3710841" y="-90416"/>
            <a:ext cx="5480575" cy="4128825"/>
          </a:xfrm>
          <a:custGeom>
            <a:avLst/>
            <a:gdLst/>
            <a:ahLst/>
            <a:cxnLst/>
            <a:rect l="l" t="t" r="r" b="b"/>
            <a:pathLst>
              <a:path w="219223" h="165153" extrusionOk="0">
                <a:moveTo>
                  <a:pt x="0" y="40311"/>
                </a:moveTo>
                <a:lnTo>
                  <a:pt x="0" y="165153"/>
                </a:lnTo>
                <a:lnTo>
                  <a:pt x="219223" y="165153"/>
                </a:lnTo>
                <a:lnTo>
                  <a:pt x="123872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294" name="Google Shape;294;p32"/>
          <p:cNvSpPr/>
          <p:nvPr/>
        </p:nvSpPr>
        <p:spPr>
          <a:xfrm>
            <a:off x="-137325" y="961300"/>
            <a:ext cx="3731225" cy="4344500"/>
          </a:xfrm>
          <a:custGeom>
            <a:avLst/>
            <a:gdLst/>
            <a:ahLst/>
            <a:cxnLst/>
            <a:rect l="l" t="t" r="r" b="b"/>
            <a:pathLst>
              <a:path w="149249" h="173780" extrusionOk="0">
                <a:moveTo>
                  <a:pt x="96194" y="167653"/>
                </a:moveTo>
                <a:lnTo>
                  <a:pt x="0" y="173780"/>
                </a:lnTo>
                <a:lnTo>
                  <a:pt x="0" y="0"/>
                </a:lnTo>
                <a:lnTo>
                  <a:pt x="149249" y="151328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295" name="Google Shape;295;p32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2"/>
          <p:cNvSpPr txBox="1">
            <a:spLocks noGrp="1"/>
          </p:cNvSpPr>
          <p:nvPr>
            <p:ph type="body" idx="1"/>
          </p:nvPr>
        </p:nvSpPr>
        <p:spPr>
          <a:xfrm>
            <a:off x="2078825" y="3802375"/>
            <a:ext cx="5229300" cy="6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297" name="Google Shape;297;p32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8" name="Google Shape;298;p32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33"/>
          <p:cNvGrpSpPr/>
          <p:nvPr/>
        </p:nvGrpSpPr>
        <p:grpSpPr>
          <a:xfrm>
            <a:off x="-152625" y="-124843"/>
            <a:ext cx="9355008" cy="5419676"/>
            <a:chOff x="-152625" y="-124843"/>
            <a:chExt cx="9355008" cy="5419676"/>
          </a:xfrm>
        </p:grpSpPr>
        <p:sp>
          <p:nvSpPr>
            <p:cNvPr id="301" name="Google Shape;301;p33"/>
            <p:cNvSpPr/>
            <p:nvPr/>
          </p:nvSpPr>
          <p:spPr>
            <a:xfrm>
              <a:off x="-149800" y="-112350"/>
              <a:ext cx="7428100" cy="2272125"/>
            </a:xfrm>
            <a:custGeom>
              <a:avLst/>
              <a:gdLst/>
              <a:ahLst/>
              <a:cxnLst/>
              <a:rect l="l" t="t" r="r" b="b"/>
              <a:pathLst>
                <a:path w="297124" h="90885" extrusionOk="0">
                  <a:moveTo>
                    <a:pt x="0" y="90885"/>
                  </a:moveTo>
                  <a:lnTo>
                    <a:pt x="0" y="80897"/>
                  </a:lnTo>
                  <a:lnTo>
                    <a:pt x="0" y="0"/>
                  </a:lnTo>
                  <a:lnTo>
                    <a:pt x="297124" y="0"/>
                  </a:lnTo>
                  <a:close/>
                </a:path>
              </a:pathLst>
            </a:custGeom>
            <a:solidFill>
              <a:srgbClr val="F7E5B7">
                <a:alpha val="52679"/>
              </a:srgbClr>
            </a:solidFill>
            <a:ln>
              <a:noFill/>
            </a:ln>
          </p:spPr>
        </p:sp>
        <p:sp>
          <p:nvSpPr>
            <p:cNvPr id="302" name="Google Shape;302;p33"/>
            <p:cNvSpPr/>
            <p:nvPr/>
          </p:nvSpPr>
          <p:spPr>
            <a:xfrm>
              <a:off x="-152625" y="1148825"/>
              <a:ext cx="5483400" cy="4144475"/>
            </a:xfrm>
            <a:custGeom>
              <a:avLst/>
              <a:gdLst/>
              <a:ahLst/>
              <a:cxnLst/>
              <a:rect l="l" t="t" r="r" b="b"/>
              <a:pathLst>
                <a:path w="219336" h="165779" extrusionOk="0">
                  <a:moveTo>
                    <a:pt x="0" y="40581"/>
                  </a:moveTo>
                  <a:lnTo>
                    <a:pt x="113" y="165779"/>
                  </a:lnTo>
                  <a:lnTo>
                    <a:pt x="219336" y="165779"/>
                  </a:lnTo>
                  <a:lnTo>
                    <a:pt x="125233" y="0"/>
                  </a:lnTo>
                  <a:close/>
                </a:path>
              </a:pathLst>
            </a:custGeom>
            <a:solidFill>
              <a:srgbClr val="96B3C1">
                <a:alpha val="38840"/>
              </a:srgbClr>
            </a:solidFill>
            <a:ln>
              <a:noFill/>
            </a:ln>
          </p:spPr>
        </p:sp>
        <p:sp>
          <p:nvSpPr>
            <p:cNvPr id="303" name="Google Shape;303;p33"/>
            <p:cNvSpPr/>
            <p:nvPr/>
          </p:nvSpPr>
          <p:spPr>
            <a:xfrm>
              <a:off x="5480566" y="-124843"/>
              <a:ext cx="3720300" cy="4344500"/>
            </a:xfrm>
            <a:custGeom>
              <a:avLst/>
              <a:gdLst/>
              <a:ahLst/>
              <a:cxnLst/>
              <a:rect l="l" t="t" r="r" b="b"/>
              <a:pathLst>
                <a:path w="148812" h="173780" extrusionOk="0">
                  <a:moveTo>
                    <a:pt x="70911" y="0"/>
                  </a:moveTo>
                  <a:lnTo>
                    <a:pt x="148812" y="0"/>
                  </a:lnTo>
                  <a:lnTo>
                    <a:pt x="148812" y="173780"/>
                  </a:lnTo>
                  <a:lnTo>
                    <a:pt x="0" y="22971"/>
                  </a:lnTo>
                  <a:close/>
                </a:path>
              </a:pathLst>
            </a:custGeom>
            <a:solidFill>
              <a:srgbClr val="595959">
                <a:alpha val="16960"/>
              </a:srgbClr>
            </a:solidFill>
            <a:ln>
              <a:noFill/>
            </a:ln>
          </p:spPr>
        </p:sp>
        <p:sp>
          <p:nvSpPr>
            <p:cNvPr id="304" name="Google Shape;304;p33"/>
            <p:cNvSpPr/>
            <p:nvPr/>
          </p:nvSpPr>
          <p:spPr>
            <a:xfrm>
              <a:off x="2972758" y="401008"/>
              <a:ext cx="6229625" cy="4893825"/>
            </a:xfrm>
            <a:custGeom>
              <a:avLst/>
              <a:gdLst/>
              <a:ahLst/>
              <a:cxnLst/>
              <a:rect l="l" t="t" r="r" b="b"/>
              <a:pathLst>
                <a:path w="249185" h="195753" extrusionOk="0">
                  <a:moveTo>
                    <a:pt x="0" y="32459"/>
                  </a:moveTo>
                  <a:lnTo>
                    <a:pt x="94381" y="195753"/>
                  </a:lnTo>
                  <a:lnTo>
                    <a:pt x="249185" y="195753"/>
                  </a:lnTo>
                  <a:lnTo>
                    <a:pt x="249185" y="152308"/>
                  </a:lnTo>
                  <a:lnTo>
                    <a:pt x="98875" y="0"/>
                  </a:lnTo>
                  <a:close/>
                </a:path>
              </a:pathLst>
            </a:custGeom>
            <a:solidFill>
              <a:srgbClr val="9EDDEF">
                <a:alpha val="29460"/>
              </a:srgbClr>
            </a:solidFill>
            <a:ln>
              <a:noFill/>
            </a:ln>
          </p:spPr>
        </p:sp>
      </p:grpSp>
      <p:sp>
        <p:nvSpPr>
          <p:cNvPr id="305" name="Google Shape;305;p33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title"/>
          </p:nvPr>
        </p:nvSpPr>
        <p:spPr>
          <a:xfrm>
            <a:off x="713250" y="748938"/>
            <a:ext cx="7717500" cy="12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body" idx="1"/>
          </p:nvPr>
        </p:nvSpPr>
        <p:spPr>
          <a:xfrm>
            <a:off x="3068250" y="1958371"/>
            <a:ext cx="3007500" cy="12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62D"/>
              </a:buClr>
              <a:buSzPts val="1200"/>
              <a:buChar char="●"/>
              <a:defRPr sz="1400">
                <a:solidFill>
                  <a:srgbClr val="1D262D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○"/>
              <a:defRPr sz="1200">
                <a:solidFill>
                  <a:srgbClr val="1D262D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■"/>
              <a:defRPr sz="1200">
                <a:solidFill>
                  <a:srgbClr val="1D262D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●"/>
              <a:defRPr sz="1200">
                <a:solidFill>
                  <a:srgbClr val="1D262D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○"/>
              <a:defRPr sz="1200">
                <a:solidFill>
                  <a:srgbClr val="1D262D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■"/>
              <a:defRPr sz="1200">
                <a:solidFill>
                  <a:srgbClr val="1D262D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●"/>
              <a:defRPr sz="1200">
                <a:solidFill>
                  <a:srgbClr val="1D262D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○"/>
              <a:defRPr sz="1200">
                <a:solidFill>
                  <a:srgbClr val="1D262D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1D262D"/>
              </a:buClr>
              <a:buSzPts val="1200"/>
              <a:buChar char="■"/>
              <a:defRPr sz="1200">
                <a:solidFill>
                  <a:srgbClr val="1D262D"/>
                </a:solidFill>
              </a:defRPr>
            </a:lvl9pPr>
          </a:lstStyle>
          <a:p>
            <a:endParaRPr/>
          </a:p>
        </p:txBody>
      </p:sp>
      <p:sp>
        <p:nvSpPr>
          <p:cNvPr id="308" name="Google Shape;308;p33"/>
          <p:cNvSpPr txBox="1"/>
          <p:nvPr/>
        </p:nvSpPr>
        <p:spPr>
          <a:xfrm>
            <a:off x="2483550" y="3221200"/>
            <a:ext cx="41769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including icons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infographics &amp; images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11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3">
  <p:cSld name="CUSTOM_1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" name="Google Shape;310;p34"/>
          <p:cNvGrpSpPr/>
          <p:nvPr/>
        </p:nvGrpSpPr>
        <p:grpSpPr>
          <a:xfrm rot="10800000" flipH="1">
            <a:off x="-138833" y="-124843"/>
            <a:ext cx="9352183" cy="5430643"/>
            <a:chOff x="-138833" y="-124843"/>
            <a:chExt cx="9352183" cy="5430643"/>
          </a:xfrm>
        </p:grpSpPr>
        <p:sp>
          <p:nvSpPr>
            <p:cNvPr id="311" name="Google Shape;311;p34"/>
            <p:cNvSpPr/>
            <p:nvPr/>
          </p:nvSpPr>
          <p:spPr>
            <a:xfrm>
              <a:off x="-138833" y="1175449"/>
              <a:ext cx="5480575" cy="4128825"/>
            </a:xfrm>
            <a:custGeom>
              <a:avLst/>
              <a:gdLst/>
              <a:ahLst/>
              <a:cxnLst/>
              <a:rect l="l" t="t" r="r" b="b"/>
              <a:pathLst>
                <a:path w="219223" h="165153" extrusionOk="0">
                  <a:moveTo>
                    <a:pt x="0" y="40311"/>
                  </a:moveTo>
                  <a:lnTo>
                    <a:pt x="0" y="165153"/>
                  </a:lnTo>
                  <a:lnTo>
                    <a:pt x="219223" y="165153"/>
                  </a:lnTo>
                  <a:lnTo>
                    <a:pt x="123872" y="0"/>
                  </a:lnTo>
                  <a:close/>
                </a:path>
              </a:pathLst>
            </a:custGeom>
            <a:solidFill>
              <a:srgbClr val="96B3C1">
                <a:alpha val="38840"/>
              </a:srgbClr>
            </a:solidFill>
            <a:ln>
              <a:noFill/>
            </a:ln>
          </p:spPr>
        </p:sp>
        <p:sp>
          <p:nvSpPr>
            <p:cNvPr id="312" name="Google Shape;312;p34"/>
            <p:cNvSpPr/>
            <p:nvPr/>
          </p:nvSpPr>
          <p:spPr>
            <a:xfrm>
              <a:off x="5480566" y="-124843"/>
              <a:ext cx="3720300" cy="4344500"/>
            </a:xfrm>
            <a:custGeom>
              <a:avLst/>
              <a:gdLst/>
              <a:ahLst/>
              <a:cxnLst/>
              <a:rect l="l" t="t" r="r" b="b"/>
              <a:pathLst>
                <a:path w="148812" h="173780" extrusionOk="0">
                  <a:moveTo>
                    <a:pt x="70911" y="0"/>
                  </a:moveTo>
                  <a:lnTo>
                    <a:pt x="148812" y="0"/>
                  </a:lnTo>
                  <a:lnTo>
                    <a:pt x="148812" y="173780"/>
                  </a:lnTo>
                  <a:lnTo>
                    <a:pt x="0" y="22971"/>
                  </a:lnTo>
                  <a:close/>
                </a:path>
              </a:pathLst>
            </a:custGeom>
            <a:solidFill>
              <a:srgbClr val="595959">
                <a:alpha val="16960"/>
              </a:srgbClr>
            </a:solidFill>
            <a:ln>
              <a:noFill/>
            </a:ln>
          </p:spPr>
        </p:sp>
        <p:sp>
          <p:nvSpPr>
            <p:cNvPr id="313" name="Google Shape;313;p34"/>
            <p:cNvSpPr/>
            <p:nvPr/>
          </p:nvSpPr>
          <p:spPr>
            <a:xfrm>
              <a:off x="2983725" y="411975"/>
              <a:ext cx="6229625" cy="4893825"/>
            </a:xfrm>
            <a:custGeom>
              <a:avLst/>
              <a:gdLst/>
              <a:ahLst/>
              <a:cxnLst/>
              <a:rect l="l" t="t" r="r" b="b"/>
              <a:pathLst>
                <a:path w="249185" h="195753" extrusionOk="0">
                  <a:moveTo>
                    <a:pt x="0" y="32459"/>
                  </a:moveTo>
                  <a:lnTo>
                    <a:pt x="94381" y="195753"/>
                  </a:lnTo>
                  <a:lnTo>
                    <a:pt x="249185" y="195753"/>
                  </a:lnTo>
                  <a:lnTo>
                    <a:pt x="249185" y="152308"/>
                  </a:lnTo>
                  <a:lnTo>
                    <a:pt x="98875" y="0"/>
                  </a:lnTo>
                  <a:close/>
                </a:path>
              </a:pathLst>
            </a:custGeom>
            <a:solidFill>
              <a:srgbClr val="9EDDEF">
                <a:alpha val="29460"/>
              </a:srgbClr>
            </a:solidFill>
            <a:ln>
              <a:noFill/>
            </a:ln>
          </p:spPr>
        </p:sp>
      </p:grpSp>
      <p:sp>
        <p:nvSpPr>
          <p:cNvPr id="314" name="Google Shape;314;p34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4"/>
          <p:cNvSpPr txBox="1">
            <a:spLocks noGrp="1"/>
          </p:cNvSpPr>
          <p:nvPr>
            <p:ph type="body" idx="1"/>
          </p:nvPr>
        </p:nvSpPr>
        <p:spPr>
          <a:xfrm>
            <a:off x="713225" y="1348475"/>
            <a:ext cx="7717500" cy="32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65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Barlow"/>
              <a:buChar char="●"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316" name="Google Shape;316;p34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7" name="Google Shape;317;p34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5"/>
          <p:cNvSpPr/>
          <p:nvPr/>
        </p:nvSpPr>
        <p:spPr>
          <a:xfrm>
            <a:off x="-124850" y="-126358"/>
            <a:ext cx="8626600" cy="3433150"/>
          </a:xfrm>
          <a:custGeom>
            <a:avLst/>
            <a:gdLst/>
            <a:ahLst/>
            <a:cxnLst/>
            <a:rect l="l" t="t" r="r" b="b"/>
            <a:pathLst>
              <a:path w="345064" h="137326" extrusionOk="0">
                <a:moveTo>
                  <a:pt x="0" y="0"/>
                </a:moveTo>
                <a:lnTo>
                  <a:pt x="215728" y="137326"/>
                </a:lnTo>
                <a:lnTo>
                  <a:pt x="345064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20" name="Google Shape;320;p35"/>
          <p:cNvSpPr/>
          <p:nvPr/>
        </p:nvSpPr>
        <p:spPr>
          <a:xfrm>
            <a:off x="5836207" y="-82490"/>
            <a:ext cx="3445650" cy="5180950"/>
          </a:xfrm>
          <a:custGeom>
            <a:avLst/>
            <a:gdLst/>
            <a:ahLst/>
            <a:cxnLst/>
            <a:rect l="l" t="t" r="r" b="b"/>
            <a:pathLst>
              <a:path w="137826" h="207238" extrusionOk="0">
                <a:moveTo>
                  <a:pt x="104368" y="0"/>
                </a:moveTo>
                <a:lnTo>
                  <a:pt x="137826" y="0"/>
                </a:lnTo>
                <a:lnTo>
                  <a:pt x="137826" y="207238"/>
                </a:lnTo>
                <a:lnTo>
                  <a:pt x="0" y="111859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321" name="Google Shape;321;p35"/>
          <p:cNvSpPr/>
          <p:nvPr/>
        </p:nvSpPr>
        <p:spPr>
          <a:xfrm>
            <a:off x="-137325" y="-124850"/>
            <a:ext cx="3770225" cy="3870125"/>
          </a:xfrm>
          <a:custGeom>
            <a:avLst/>
            <a:gdLst/>
            <a:ahLst/>
            <a:cxnLst/>
            <a:rect l="l" t="t" r="r" b="b"/>
            <a:pathLst>
              <a:path w="150809" h="154805" extrusionOk="0">
                <a:moveTo>
                  <a:pt x="1498" y="0"/>
                </a:moveTo>
                <a:lnTo>
                  <a:pt x="150809" y="95879"/>
                </a:lnTo>
                <a:lnTo>
                  <a:pt x="51435" y="154805"/>
                </a:lnTo>
                <a:lnTo>
                  <a:pt x="0" y="154805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22" name="Google Shape;322;p35"/>
          <p:cNvSpPr/>
          <p:nvPr/>
        </p:nvSpPr>
        <p:spPr>
          <a:xfrm>
            <a:off x="-65800" y="2281125"/>
            <a:ext cx="5351875" cy="2917200"/>
          </a:xfrm>
          <a:custGeom>
            <a:avLst/>
            <a:gdLst/>
            <a:ahLst/>
            <a:cxnLst/>
            <a:rect l="l" t="t" r="r" b="b"/>
            <a:pathLst>
              <a:path w="214075" h="116688" extrusionOk="0">
                <a:moveTo>
                  <a:pt x="211881" y="116688"/>
                </a:moveTo>
                <a:lnTo>
                  <a:pt x="0" y="116688"/>
                </a:lnTo>
                <a:lnTo>
                  <a:pt x="0" y="58783"/>
                </a:lnTo>
                <a:lnTo>
                  <a:pt x="48255" y="58783"/>
                </a:lnTo>
                <a:lnTo>
                  <a:pt x="147396" y="0"/>
                </a:lnTo>
                <a:lnTo>
                  <a:pt x="214075" y="41236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6"/>
          <p:cNvSpPr/>
          <p:nvPr/>
        </p:nvSpPr>
        <p:spPr>
          <a:xfrm rot="10800000">
            <a:off x="2684116" y="-137325"/>
            <a:ext cx="6629125" cy="2933800"/>
          </a:xfrm>
          <a:custGeom>
            <a:avLst/>
            <a:gdLst/>
            <a:ahLst/>
            <a:cxnLst/>
            <a:rect l="l" t="t" r="r" b="b"/>
            <a:pathLst>
              <a:path w="265165" h="117352" extrusionOk="0">
                <a:moveTo>
                  <a:pt x="155803" y="0"/>
                </a:moveTo>
                <a:lnTo>
                  <a:pt x="218724" y="40948"/>
                </a:lnTo>
                <a:lnTo>
                  <a:pt x="265165" y="117352"/>
                </a:lnTo>
                <a:lnTo>
                  <a:pt x="0" y="117352"/>
                </a:lnTo>
                <a:lnTo>
                  <a:pt x="0" y="58426"/>
                </a:lnTo>
                <a:lnTo>
                  <a:pt x="57427" y="58426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25" name="Google Shape;325;p36"/>
          <p:cNvSpPr/>
          <p:nvPr/>
        </p:nvSpPr>
        <p:spPr>
          <a:xfrm>
            <a:off x="2883850" y="3632900"/>
            <a:ext cx="6354475" cy="1598000"/>
          </a:xfrm>
          <a:custGeom>
            <a:avLst/>
            <a:gdLst/>
            <a:ahLst/>
            <a:cxnLst/>
            <a:rect l="l" t="t" r="r" b="b"/>
            <a:pathLst>
              <a:path w="254179" h="63920" extrusionOk="0">
                <a:moveTo>
                  <a:pt x="153806" y="0"/>
                </a:moveTo>
                <a:lnTo>
                  <a:pt x="0" y="63920"/>
                </a:lnTo>
                <a:lnTo>
                  <a:pt x="254179" y="6392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26" name="Google Shape;326;p36"/>
          <p:cNvSpPr/>
          <p:nvPr/>
        </p:nvSpPr>
        <p:spPr>
          <a:xfrm>
            <a:off x="-87400" y="-112350"/>
            <a:ext cx="3932550" cy="5318275"/>
          </a:xfrm>
          <a:custGeom>
            <a:avLst/>
            <a:gdLst/>
            <a:ahLst/>
            <a:cxnLst/>
            <a:rect l="l" t="t" r="r" b="b"/>
            <a:pathLst>
              <a:path w="157302" h="212731" extrusionOk="0">
                <a:moveTo>
                  <a:pt x="157302" y="75904"/>
                </a:moveTo>
                <a:lnTo>
                  <a:pt x="120848" y="212731"/>
                </a:lnTo>
                <a:lnTo>
                  <a:pt x="0" y="212731"/>
                </a:lnTo>
                <a:lnTo>
                  <a:pt x="0" y="0"/>
                </a:lnTo>
                <a:lnTo>
                  <a:pt x="111859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327" name="Google Shape;327;p36"/>
          <p:cNvSpPr/>
          <p:nvPr/>
        </p:nvSpPr>
        <p:spPr>
          <a:xfrm>
            <a:off x="5425014" y="1345736"/>
            <a:ext cx="3751250" cy="3860600"/>
          </a:xfrm>
          <a:custGeom>
            <a:avLst/>
            <a:gdLst/>
            <a:ahLst/>
            <a:cxnLst/>
            <a:rect l="l" t="t" r="r" b="b"/>
            <a:pathLst>
              <a:path w="150050" h="154424" extrusionOk="0">
                <a:moveTo>
                  <a:pt x="97566" y="0"/>
                </a:moveTo>
                <a:lnTo>
                  <a:pt x="0" y="57867"/>
                </a:lnTo>
                <a:lnTo>
                  <a:pt x="150050" y="154424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7"/>
          <p:cNvSpPr/>
          <p:nvPr/>
        </p:nvSpPr>
        <p:spPr>
          <a:xfrm>
            <a:off x="-239800" y="-124825"/>
            <a:ext cx="4422355" cy="5368200"/>
          </a:xfrm>
          <a:custGeom>
            <a:avLst/>
            <a:gdLst/>
            <a:ahLst/>
            <a:cxnLst/>
            <a:rect l="l" t="t" r="r" b="b"/>
            <a:pathLst>
              <a:path w="174280" h="214728" extrusionOk="0">
                <a:moveTo>
                  <a:pt x="2997" y="0"/>
                </a:moveTo>
                <a:lnTo>
                  <a:pt x="174280" y="125341"/>
                </a:lnTo>
                <a:lnTo>
                  <a:pt x="174280" y="214728"/>
                </a:lnTo>
                <a:lnTo>
                  <a:pt x="0" y="214728"/>
                </a:lnTo>
                <a:lnTo>
                  <a:pt x="0" y="499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30" name="Google Shape;330;p37"/>
          <p:cNvSpPr/>
          <p:nvPr/>
        </p:nvSpPr>
        <p:spPr>
          <a:xfrm>
            <a:off x="4182502" y="1960030"/>
            <a:ext cx="4219583" cy="3295825"/>
          </a:xfrm>
          <a:custGeom>
            <a:avLst/>
            <a:gdLst/>
            <a:ahLst/>
            <a:cxnLst/>
            <a:rect l="l" t="t" r="r" b="b"/>
            <a:pathLst>
              <a:path w="166289" h="131833" extrusionOk="0">
                <a:moveTo>
                  <a:pt x="0" y="131833"/>
                </a:moveTo>
                <a:lnTo>
                  <a:pt x="12484" y="131334"/>
                </a:lnTo>
                <a:lnTo>
                  <a:pt x="166289" y="131334"/>
                </a:lnTo>
                <a:lnTo>
                  <a:pt x="95878" y="0"/>
                </a:lnTo>
                <a:lnTo>
                  <a:pt x="0" y="42946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31" name="Google Shape;331;p37"/>
          <p:cNvSpPr/>
          <p:nvPr/>
        </p:nvSpPr>
        <p:spPr>
          <a:xfrm>
            <a:off x="-151090" y="-99863"/>
            <a:ext cx="6918621" cy="3121050"/>
          </a:xfrm>
          <a:custGeom>
            <a:avLst/>
            <a:gdLst/>
            <a:ahLst/>
            <a:cxnLst/>
            <a:rect l="l" t="t" r="r" b="b"/>
            <a:pathLst>
              <a:path w="272655" h="124842" extrusionOk="0">
                <a:moveTo>
                  <a:pt x="0" y="0"/>
                </a:moveTo>
                <a:lnTo>
                  <a:pt x="272655" y="0"/>
                </a:lnTo>
                <a:lnTo>
                  <a:pt x="266164" y="82895"/>
                </a:lnTo>
                <a:lnTo>
                  <a:pt x="171284" y="124842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32" name="Google Shape;332;p37"/>
          <p:cNvSpPr/>
          <p:nvPr/>
        </p:nvSpPr>
        <p:spPr>
          <a:xfrm>
            <a:off x="6626802" y="1954877"/>
            <a:ext cx="2785600" cy="3323000"/>
          </a:xfrm>
          <a:custGeom>
            <a:avLst/>
            <a:gdLst/>
            <a:ahLst/>
            <a:cxnLst/>
            <a:rect l="l" t="t" r="r" b="b"/>
            <a:pathLst>
              <a:path w="111424" h="132920" extrusionOk="0">
                <a:moveTo>
                  <a:pt x="0" y="878"/>
                </a:moveTo>
                <a:lnTo>
                  <a:pt x="71505" y="132920"/>
                </a:lnTo>
                <a:lnTo>
                  <a:pt x="111424" y="132920"/>
                </a:lnTo>
                <a:lnTo>
                  <a:pt x="107038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_1_1_1_1_1_1_1_2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34;p3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0"/>
          <p:cNvSpPr/>
          <p:nvPr/>
        </p:nvSpPr>
        <p:spPr>
          <a:xfrm>
            <a:off x="-48100" y="-53085"/>
            <a:ext cx="4346950" cy="3402450"/>
          </a:xfrm>
          <a:custGeom>
            <a:avLst/>
            <a:gdLst/>
            <a:ahLst/>
            <a:cxnLst/>
            <a:rect l="l" t="t" r="r" b="b"/>
            <a:pathLst>
              <a:path w="173878" h="136098" extrusionOk="0">
                <a:moveTo>
                  <a:pt x="0" y="0"/>
                </a:moveTo>
                <a:lnTo>
                  <a:pt x="0" y="136098"/>
                </a:lnTo>
                <a:lnTo>
                  <a:pt x="173878" y="98319"/>
                </a:lnTo>
                <a:lnTo>
                  <a:pt x="130636" y="91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40" name="Google Shape;340;p40"/>
          <p:cNvSpPr/>
          <p:nvPr/>
        </p:nvSpPr>
        <p:spPr>
          <a:xfrm>
            <a:off x="-48100" y="2404900"/>
            <a:ext cx="6793525" cy="3072450"/>
          </a:xfrm>
          <a:custGeom>
            <a:avLst/>
            <a:gdLst/>
            <a:ahLst/>
            <a:cxnLst/>
            <a:rect l="l" t="t" r="r" b="b"/>
            <a:pathLst>
              <a:path w="271741" h="122898" extrusionOk="0">
                <a:moveTo>
                  <a:pt x="0" y="37780"/>
                </a:moveTo>
                <a:lnTo>
                  <a:pt x="0" y="122898"/>
                </a:lnTo>
                <a:lnTo>
                  <a:pt x="271741" y="122898"/>
                </a:lnTo>
                <a:lnTo>
                  <a:pt x="174333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41" name="Google Shape;341;p40"/>
          <p:cNvSpPr/>
          <p:nvPr/>
        </p:nvSpPr>
        <p:spPr>
          <a:xfrm>
            <a:off x="3200731" y="-70150"/>
            <a:ext cx="6065225" cy="3322800"/>
          </a:xfrm>
          <a:custGeom>
            <a:avLst/>
            <a:gdLst/>
            <a:ahLst/>
            <a:cxnLst/>
            <a:rect l="l" t="t" r="r" b="b"/>
            <a:pathLst>
              <a:path w="242609" h="132912" extrusionOk="0">
                <a:moveTo>
                  <a:pt x="0" y="455"/>
                </a:moveTo>
                <a:lnTo>
                  <a:pt x="44607" y="100594"/>
                </a:lnTo>
                <a:lnTo>
                  <a:pt x="242609" y="132912"/>
                </a:lnTo>
                <a:lnTo>
                  <a:pt x="242609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42" name="Google Shape;342;p40"/>
          <p:cNvSpPr/>
          <p:nvPr/>
        </p:nvSpPr>
        <p:spPr>
          <a:xfrm>
            <a:off x="-24000" y="410550"/>
            <a:ext cx="9192000" cy="432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40"/>
          <p:cNvSpPr txBox="1">
            <a:spLocks noGrp="1"/>
          </p:cNvSpPr>
          <p:nvPr>
            <p:ph type="ctrTitle"/>
          </p:nvPr>
        </p:nvSpPr>
        <p:spPr>
          <a:xfrm>
            <a:off x="2218775" y="1512863"/>
            <a:ext cx="4706400" cy="15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44" name="Google Shape;344;p40"/>
          <p:cNvSpPr txBox="1">
            <a:spLocks noGrp="1"/>
          </p:cNvSpPr>
          <p:nvPr>
            <p:ph type="subTitle" idx="1"/>
          </p:nvPr>
        </p:nvSpPr>
        <p:spPr>
          <a:xfrm>
            <a:off x="2515500" y="3128650"/>
            <a:ext cx="4113000" cy="2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345" name="Google Shape;345;p40"/>
          <p:cNvCxnSpPr/>
          <p:nvPr/>
        </p:nvCxnSpPr>
        <p:spPr>
          <a:xfrm>
            <a:off x="-111387" y="564550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6" name="Google Shape;346;p40"/>
          <p:cNvCxnSpPr/>
          <p:nvPr/>
        </p:nvCxnSpPr>
        <p:spPr>
          <a:xfrm>
            <a:off x="-111387" y="4582625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1"/>
          <p:cNvSpPr/>
          <p:nvPr/>
        </p:nvSpPr>
        <p:spPr>
          <a:xfrm rot="10800000">
            <a:off x="4919006" y="2057835"/>
            <a:ext cx="4346950" cy="3402450"/>
          </a:xfrm>
          <a:custGeom>
            <a:avLst/>
            <a:gdLst/>
            <a:ahLst/>
            <a:cxnLst/>
            <a:rect l="l" t="t" r="r" b="b"/>
            <a:pathLst>
              <a:path w="173878" h="136098" extrusionOk="0">
                <a:moveTo>
                  <a:pt x="0" y="0"/>
                </a:moveTo>
                <a:lnTo>
                  <a:pt x="0" y="136098"/>
                </a:lnTo>
                <a:lnTo>
                  <a:pt x="173878" y="98319"/>
                </a:lnTo>
                <a:lnTo>
                  <a:pt x="130636" y="91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49" name="Google Shape;349;p41"/>
          <p:cNvSpPr/>
          <p:nvPr/>
        </p:nvSpPr>
        <p:spPr>
          <a:xfrm rot="10800000">
            <a:off x="2472431" y="-70150"/>
            <a:ext cx="6793525" cy="3072450"/>
          </a:xfrm>
          <a:custGeom>
            <a:avLst/>
            <a:gdLst/>
            <a:ahLst/>
            <a:cxnLst/>
            <a:rect l="l" t="t" r="r" b="b"/>
            <a:pathLst>
              <a:path w="271741" h="122898" extrusionOk="0">
                <a:moveTo>
                  <a:pt x="0" y="37780"/>
                </a:moveTo>
                <a:lnTo>
                  <a:pt x="0" y="122898"/>
                </a:lnTo>
                <a:lnTo>
                  <a:pt x="271741" y="122898"/>
                </a:lnTo>
                <a:lnTo>
                  <a:pt x="174333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50" name="Google Shape;350;p41"/>
          <p:cNvSpPr/>
          <p:nvPr/>
        </p:nvSpPr>
        <p:spPr>
          <a:xfrm rot="10800000">
            <a:off x="-48100" y="2154550"/>
            <a:ext cx="6065225" cy="3322800"/>
          </a:xfrm>
          <a:custGeom>
            <a:avLst/>
            <a:gdLst/>
            <a:ahLst/>
            <a:cxnLst/>
            <a:rect l="l" t="t" r="r" b="b"/>
            <a:pathLst>
              <a:path w="242609" h="132912" extrusionOk="0">
                <a:moveTo>
                  <a:pt x="0" y="455"/>
                </a:moveTo>
                <a:lnTo>
                  <a:pt x="44607" y="100594"/>
                </a:lnTo>
                <a:lnTo>
                  <a:pt x="242609" y="132912"/>
                </a:lnTo>
                <a:lnTo>
                  <a:pt x="242609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51" name="Google Shape;351;p41"/>
          <p:cNvSpPr/>
          <p:nvPr/>
        </p:nvSpPr>
        <p:spPr>
          <a:xfrm>
            <a:off x="-24000" y="410550"/>
            <a:ext cx="9192000" cy="432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41"/>
          <p:cNvSpPr txBox="1">
            <a:spLocks noGrp="1"/>
          </p:cNvSpPr>
          <p:nvPr>
            <p:ph type="title"/>
          </p:nvPr>
        </p:nvSpPr>
        <p:spPr>
          <a:xfrm>
            <a:off x="2860200" y="2746192"/>
            <a:ext cx="3423600" cy="62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53" name="Google Shape;353;p41"/>
          <p:cNvSpPr txBox="1">
            <a:spLocks noGrp="1"/>
          </p:cNvSpPr>
          <p:nvPr>
            <p:ph type="title" idx="2" hasCustomPrompt="1"/>
          </p:nvPr>
        </p:nvSpPr>
        <p:spPr>
          <a:xfrm>
            <a:off x="3850375" y="1276877"/>
            <a:ext cx="1443300" cy="13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54" name="Google Shape;354;p41"/>
          <p:cNvSpPr txBox="1">
            <a:spLocks noGrp="1"/>
          </p:cNvSpPr>
          <p:nvPr>
            <p:ph type="subTitle" idx="1"/>
          </p:nvPr>
        </p:nvSpPr>
        <p:spPr>
          <a:xfrm>
            <a:off x="2948550" y="3462208"/>
            <a:ext cx="3246900" cy="4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55" name="Google Shape;355;p41"/>
          <p:cNvSpPr txBox="1">
            <a:spLocks noGrp="1"/>
          </p:cNvSpPr>
          <p:nvPr>
            <p:ph type="subTitle" idx="3"/>
          </p:nvPr>
        </p:nvSpPr>
        <p:spPr>
          <a:xfrm>
            <a:off x="713225" y="539500"/>
            <a:ext cx="946500" cy="56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356" name="Google Shape;356;p41"/>
          <p:cNvCxnSpPr/>
          <p:nvPr/>
        </p:nvCxnSpPr>
        <p:spPr>
          <a:xfrm>
            <a:off x="-111387" y="564550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7" name="Google Shape;357;p41"/>
          <p:cNvCxnSpPr/>
          <p:nvPr/>
        </p:nvCxnSpPr>
        <p:spPr>
          <a:xfrm>
            <a:off x="-111387" y="4582625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os columnas 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/>
          <p:nvPr/>
        </p:nvSpPr>
        <p:spPr>
          <a:xfrm>
            <a:off x="-77225" y="-142700"/>
            <a:ext cx="5097150" cy="4065975"/>
          </a:xfrm>
          <a:custGeom>
            <a:avLst/>
            <a:gdLst/>
            <a:ahLst/>
            <a:cxnLst/>
            <a:rect l="l" t="t" r="r" b="b"/>
            <a:pathLst>
              <a:path w="203886" h="162639" extrusionOk="0">
                <a:moveTo>
                  <a:pt x="0" y="1383"/>
                </a:moveTo>
                <a:lnTo>
                  <a:pt x="0" y="100855"/>
                </a:lnTo>
                <a:lnTo>
                  <a:pt x="203886" y="162639"/>
                </a:lnTo>
                <a:lnTo>
                  <a:pt x="80108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5" name="Google Shape;35;p5"/>
          <p:cNvSpPr/>
          <p:nvPr/>
        </p:nvSpPr>
        <p:spPr>
          <a:xfrm>
            <a:off x="1884466" y="-196909"/>
            <a:ext cx="4243962" cy="4121888"/>
          </a:xfrm>
          <a:custGeom>
            <a:avLst/>
            <a:gdLst/>
            <a:ahLst/>
            <a:cxnLst/>
            <a:rect l="l" t="t" r="r" b="b"/>
            <a:pathLst>
              <a:path w="169099" h="164530" extrusionOk="0">
                <a:moveTo>
                  <a:pt x="0" y="0"/>
                </a:moveTo>
                <a:lnTo>
                  <a:pt x="169099" y="4510"/>
                </a:lnTo>
                <a:lnTo>
                  <a:pt x="123379" y="16453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6" name="Google Shape;36;p5"/>
          <p:cNvSpPr/>
          <p:nvPr/>
        </p:nvSpPr>
        <p:spPr>
          <a:xfrm>
            <a:off x="-61779" y="2378675"/>
            <a:ext cx="4927250" cy="3027400"/>
          </a:xfrm>
          <a:custGeom>
            <a:avLst/>
            <a:gdLst/>
            <a:ahLst/>
            <a:cxnLst/>
            <a:rect l="l" t="t" r="r" b="b"/>
            <a:pathLst>
              <a:path w="197090" h="121096" extrusionOk="0">
                <a:moveTo>
                  <a:pt x="0" y="0"/>
                </a:moveTo>
                <a:lnTo>
                  <a:pt x="0" y="121096"/>
                </a:lnTo>
                <a:lnTo>
                  <a:pt x="197090" y="121096"/>
                </a:lnTo>
                <a:lnTo>
                  <a:pt x="154459" y="4819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7" name="Google Shape;37;p5"/>
          <p:cNvSpPr/>
          <p:nvPr/>
        </p:nvSpPr>
        <p:spPr>
          <a:xfrm>
            <a:off x="3799696" y="2286004"/>
            <a:ext cx="5483325" cy="3135525"/>
          </a:xfrm>
          <a:custGeom>
            <a:avLst/>
            <a:gdLst/>
            <a:ahLst/>
            <a:cxnLst/>
            <a:rect l="l" t="t" r="r" b="b"/>
            <a:pathLst>
              <a:path w="219333" h="125421" extrusionOk="0">
                <a:moveTo>
                  <a:pt x="0" y="51280"/>
                </a:moveTo>
                <a:lnTo>
                  <a:pt x="42631" y="125421"/>
                </a:lnTo>
                <a:lnTo>
                  <a:pt x="219333" y="125421"/>
                </a:lnTo>
                <a:lnTo>
                  <a:pt x="68580" y="0"/>
                </a:lnTo>
                <a:lnTo>
                  <a:pt x="47574" y="65491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8" name="Google Shape;38;p5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1422548" y="2343557"/>
            <a:ext cx="3100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5035895" y="2343557"/>
            <a:ext cx="3100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  <a:defRPr sz="2800"/>
            </a:lvl9pPr>
          </a:lstStyle>
          <a:p>
            <a:endParaRPr/>
          </a:p>
        </p:txBody>
      </p:sp>
      <p:cxnSp>
        <p:nvCxnSpPr>
          <p:cNvPr id="41" name="Google Shape;41;p5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Google Shape;42;p5"/>
          <p:cNvSpPr txBox="1">
            <a:spLocks noGrp="1"/>
          </p:cNvSpPr>
          <p:nvPr>
            <p:ph type="title"/>
          </p:nvPr>
        </p:nvSpPr>
        <p:spPr>
          <a:xfrm>
            <a:off x="1416555" y="1876659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title" idx="3"/>
          </p:nvPr>
        </p:nvSpPr>
        <p:spPr>
          <a:xfrm>
            <a:off x="5029902" y="1876659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title" idx="4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2"/>
          <p:cNvSpPr/>
          <p:nvPr/>
        </p:nvSpPr>
        <p:spPr>
          <a:xfrm rot="10800000" flipH="1">
            <a:off x="2023421" y="1359233"/>
            <a:ext cx="4124075" cy="4000500"/>
          </a:xfrm>
          <a:custGeom>
            <a:avLst/>
            <a:gdLst/>
            <a:ahLst/>
            <a:cxnLst/>
            <a:rect l="l" t="t" r="r" b="b"/>
            <a:pathLst>
              <a:path w="164963" h="160020" extrusionOk="0">
                <a:moveTo>
                  <a:pt x="0" y="0"/>
                </a:moveTo>
                <a:lnTo>
                  <a:pt x="164963" y="0"/>
                </a:lnTo>
                <a:lnTo>
                  <a:pt x="119243" y="16002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60" name="Google Shape;360;p42"/>
          <p:cNvSpPr/>
          <p:nvPr/>
        </p:nvSpPr>
        <p:spPr>
          <a:xfrm>
            <a:off x="3956575" y="-131581"/>
            <a:ext cx="5277925" cy="1600100"/>
          </a:xfrm>
          <a:custGeom>
            <a:avLst/>
            <a:gdLst/>
            <a:ahLst/>
            <a:cxnLst/>
            <a:rect l="l" t="t" r="r" b="b"/>
            <a:pathLst>
              <a:path w="211117" h="64004" extrusionOk="0">
                <a:moveTo>
                  <a:pt x="211117" y="4067"/>
                </a:moveTo>
                <a:lnTo>
                  <a:pt x="211117" y="0"/>
                </a:lnTo>
                <a:lnTo>
                  <a:pt x="36953" y="0"/>
                </a:lnTo>
                <a:lnTo>
                  <a:pt x="0" y="64004"/>
                </a:lnTo>
                <a:lnTo>
                  <a:pt x="177146" y="3349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61" name="Google Shape;361;p42"/>
          <p:cNvSpPr/>
          <p:nvPr/>
        </p:nvSpPr>
        <p:spPr>
          <a:xfrm>
            <a:off x="-77225" y="1390125"/>
            <a:ext cx="5097150" cy="4083025"/>
          </a:xfrm>
          <a:custGeom>
            <a:avLst/>
            <a:gdLst/>
            <a:ahLst/>
            <a:cxnLst/>
            <a:rect l="l" t="t" r="r" b="b"/>
            <a:pathLst>
              <a:path w="203886" h="163321" extrusionOk="0">
                <a:moveTo>
                  <a:pt x="0" y="161256"/>
                </a:moveTo>
                <a:lnTo>
                  <a:pt x="0" y="61784"/>
                </a:lnTo>
                <a:lnTo>
                  <a:pt x="203886" y="0"/>
                </a:lnTo>
                <a:lnTo>
                  <a:pt x="80633" y="16332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62" name="Google Shape;362;p42"/>
          <p:cNvSpPr/>
          <p:nvPr/>
        </p:nvSpPr>
        <p:spPr>
          <a:xfrm rot="10800000" flipH="1">
            <a:off x="-61779" y="-92671"/>
            <a:ext cx="4927250" cy="3027400"/>
          </a:xfrm>
          <a:custGeom>
            <a:avLst/>
            <a:gdLst/>
            <a:ahLst/>
            <a:cxnLst/>
            <a:rect l="l" t="t" r="r" b="b"/>
            <a:pathLst>
              <a:path w="197090" h="121096" extrusionOk="0">
                <a:moveTo>
                  <a:pt x="0" y="0"/>
                </a:moveTo>
                <a:lnTo>
                  <a:pt x="0" y="121096"/>
                </a:lnTo>
                <a:lnTo>
                  <a:pt x="197090" y="121096"/>
                </a:lnTo>
                <a:lnTo>
                  <a:pt x="154459" y="4819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63" name="Google Shape;363;p42"/>
          <p:cNvSpPr/>
          <p:nvPr/>
        </p:nvSpPr>
        <p:spPr>
          <a:xfrm rot="10800000" flipH="1">
            <a:off x="5483300" y="-30896"/>
            <a:ext cx="3753375" cy="5390650"/>
          </a:xfrm>
          <a:custGeom>
            <a:avLst/>
            <a:gdLst/>
            <a:ahLst/>
            <a:cxnLst/>
            <a:rect l="l" t="t" r="r" b="b"/>
            <a:pathLst>
              <a:path w="150135" h="215626" extrusionOk="0">
                <a:moveTo>
                  <a:pt x="26567" y="0"/>
                </a:moveTo>
                <a:lnTo>
                  <a:pt x="150135" y="0"/>
                </a:lnTo>
                <a:lnTo>
                  <a:pt x="150135" y="215626"/>
                </a:lnTo>
                <a:lnTo>
                  <a:pt x="0" y="92676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364" name="Google Shape;364;p42"/>
          <p:cNvSpPr/>
          <p:nvPr/>
        </p:nvSpPr>
        <p:spPr>
          <a:xfrm>
            <a:off x="-24000" y="410550"/>
            <a:ext cx="9192000" cy="432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42"/>
          <p:cNvSpPr txBox="1">
            <a:spLocks noGrp="1"/>
          </p:cNvSpPr>
          <p:nvPr>
            <p:ph type="body" idx="1"/>
          </p:nvPr>
        </p:nvSpPr>
        <p:spPr>
          <a:xfrm>
            <a:off x="713225" y="1348475"/>
            <a:ext cx="7717500" cy="32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Barlow"/>
              <a:buAutoNum type="arabicPeriod"/>
              <a:defRPr sz="11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6" name="Google Shape;366;p42"/>
          <p:cNvSpPr txBox="1">
            <a:spLocks noGrp="1"/>
          </p:cNvSpPr>
          <p:nvPr>
            <p:ph type="title"/>
          </p:nvPr>
        </p:nvSpPr>
        <p:spPr>
          <a:xfrm>
            <a:off x="1455750" y="683125"/>
            <a:ext cx="62325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367" name="Google Shape;367;p42"/>
          <p:cNvCxnSpPr/>
          <p:nvPr/>
        </p:nvCxnSpPr>
        <p:spPr>
          <a:xfrm>
            <a:off x="-111387" y="564550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8" name="Google Shape;368;p42"/>
          <p:cNvCxnSpPr/>
          <p:nvPr/>
        </p:nvCxnSpPr>
        <p:spPr>
          <a:xfrm>
            <a:off x="-111387" y="4582625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os columnas 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43"/>
          <p:cNvSpPr/>
          <p:nvPr/>
        </p:nvSpPr>
        <p:spPr>
          <a:xfrm>
            <a:off x="-77225" y="-142700"/>
            <a:ext cx="5097150" cy="4065975"/>
          </a:xfrm>
          <a:custGeom>
            <a:avLst/>
            <a:gdLst/>
            <a:ahLst/>
            <a:cxnLst/>
            <a:rect l="l" t="t" r="r" b="b"/>
            <a:pathLst>
              <a:path w="203886" h="162639" extrusionOk="0">
                <a:moveTo>
                  <a:pt x="0" y="1383"/>
                </a:moveTo>
                <a:lnTo>
                  <a:pt x="0" y="100855"/>
                </a:lnTo>
                <a:lnTo>
                  <a:pt x="203886" y="162639"/>
                </a:lnTo>
                <a:lnTo>
                  <a:pt x="80108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71" name="Google Shape;371;p43"/>
          <p:cNvSpPr/>
          <p:nvPr/>
        </p:nvSpPr>
        <p:spPr>
          <a:xfrm>
            <a:off x="1884466" y="-196909"/>
            <a:ext cx="4243962" cy="4121888"/>
          </a:xfrm>
          <a:custGeom>
            <a:avLst/>
            <a:gdLst/>
            <a:ahLst/>
            <a:cxnLst/>
            <a:rect l="l" t="t" r="r" b="b"/>
            <a:pathLst>
              <a:path w="169099" h="164530" extrusionOk="0">
                <a:moveTo>
                  <a:pt x="0" y="0"/>
                </a:moveTo>
                <a:lnTo>
                  <a:pt x="169099" y="4510"/>
                </a:lnTo>
                <a:lnTo>
                  <a:pt x="123379" y="16453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72" name="Google Shape;372;p43"/>
          <p:cNvSpPr/>
          <p:nvPr/>
        </p:nvSpPr>
        <p:spPr>
          <a:xfrm>
            <a:off x="-61779" y="2378675"/>
            <a:ext cx="4927250" cy="3027400"/>
          </a:xfrm>
          <a:custGeom>
            <a:avLst/>
            <a:gdLst/>
            <a:ahLst/>
            <a:cxnLst/>
            <a:rect l="l" t="t" r="r" b="b"/>
            <a:pathLst>
              <a:path w="197090" h="121096" extrusionOk="0">
                <a:moveTo>
                  <a:pt x="0" y="0"/>
                </a:moveTo>
                <a:lnTo>
                  <a:pt x="0" y="121096"/>
                </a:lnTo>
                <a:lnTo>
                  <a:pt x="197090" y="121096"/>
                </a:lnTo>
                <a:lnTo>
                  <a:pt x="154459" y="4819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73" name="Google Shape;373;p43"/>
          <p:cNvSpPr/>
          <p:nvPr/>
        </p:nvSpPr>
        <p:spPr>
          <a:xfrm>
            <a:off x="3799696" y="2286004"/>
            <a:ext cx="5483325" cy="3135525"/>
          </a:xfrm>
          <a:custGeom>
            <a:avLst/>
            <a:gdLst/>
            <a:ahLst/>
            <a:cxnLst/>
            <a:rect l="l" t="t" r="r" b="b"/>
            <a:pathLst>
              <a:path w="219333" h="125421" extrusionOk="0">
                <a:moveTo>
                  <a:pt x="0" y="51280"/>
                </a:moveTo>
                <a:lnTo>
                  <a:pt x="42631" y="125421"/>
                </a:lnTo>
                <a:lnTo>
                  <a:pt x="219333" y="125421"/>
                </a:lnTo>
                <a:lnTo>
                  <a:pt x="68580" y="0"/>
                </a:lnTo>
                <a:lnTo>
                  <a:pt x="47574" y="65491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74" name="Google Shape;374;p43"/>
          <p:cNvSpPr/>
          <p:nvPr/>
        </p:nvSpPr>
        <p:spPr>
          <a:xfrm>
            <a:off x="-24000" y="410550"/>
            <a:ext cx="9192000" cy="432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43"/>
          <p:cNvSpPr txBox="1">
            <a:spLocks noGrp="1"/>
          </p:cNvSpPr>
          <p:nvPr>
            <p:ph type="subTitle" idx="1"/>
          </p:nvPr>
        </p:nvSpPr>
        <p:spPr>
          <a:xfrm>
            <a:off x="1422548" y="2343557"/>
            <a:ext cx="3100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376" name="Google Shape;376;p43"/>
          <p:cNvSpPr txBox="1">
            <a:spLocks noGrp="1"/>
          </p:cNvSpPr>
          <p:nvPr>
            <p:ph type="subTitle" idx="2"/>
          </p:nvPr>
        </p:nvSpPr>
        <p:spPr>
          <a:xfrm>
            <a:off x="5035895" y="2343557"/>
            <a:ext cx="3100800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377" name="Google Shape;377;p43"/>
          <p:cNvSpPr txBox="1">
            <a:spLocks noGrp="1"/>
          </p:cNvSpPr>
          <p:nvPr>
            <p:ph type="title"/>
          </p:nvPr>
        </p:nvSpPr>
        <p:spPr>
          <a:xfrm>
            <a:off x="1416555" y="1876659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378" name="Google Shape;378;p43"/>
          <p:cNvSpPr txBox="1">
            <a:spLocks noGrp="1"/>
          </p:cNvSpPr>
          <p:nvPr>
            <p:ph type="title" idx="3"/>
          </p:nvPr>
        </p:nvSpPr>
        <p:spPr>
          <a:xfrm>
            <a:off x="5029902" y="1876659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379" name="Google Shape;379;p43"/>
          <p:cNvSpPr txBox="1">
            <a:spLocks noGrp="1"/>
          </p:cNvSpPr>
          <p:nvPr>
            <p:ph type="title" idx="4"/>
          </p:nvPr>
        </p:nvSpPr>
        <p:spPr>
          <a:xfrm>
            <a:off x="1974300" y="6831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380" name="Google Shape;380;p43"/>
          <p:cNvCxnSpPr/>
          <p:nvPr/>
        </p:nvCxnSpPr>
        <p:spPr>
          <a:xfrm>
            <a:off x="-111387" y="564550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1" name="Google Shape;381;p43"/>
          <p:cNvCxnSpPr/>
          <p:nvPr/>
        </p:nvCxnSpPr>
        <p:spPr>
          <a:xfrm>
            <a:off x="-111387" y="4582625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5"/>
          <p:cNvSpPr/>
          <p:nvPr/>
        </p:nvSpPr>
        <p:spPr>
          <a:xfrm rot="10800000" flipH="1">
            <a:off x="2023421" y="1359233"/>
            <a:ext cx="4124075" cy="4000500"/>
          </a:xfrm>
          <a:custGeom>
            <a:avLst/>
            <a:gdLst/>
            <a:ahLst/>
            <a:cxnLst/>
            <a:rect l="l" t="t" r="r" b="b"/>
            <a:pathLst>
              <a:path w="164963" h="160020" extrusionOk="0">
                <a:moveTo>
                  <a:pt x="0" y="0"/>
                </a:moveTo>
                <a:lnTo>
                  <a:pt x="164963" y="0"/>
                </a:lnTo>
                <a:lnTo>
                  <a:pt x="119243" y="16002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94" name="Google Shape;394;p45"/>
          <p:cNvSpPr/>
          <p:nvPr/>
        </p:nvSpPr>
        <p:spPr>
          <a:xfrm>
            <a:off x="3956575" y="-131581"/>
            <a:ext cx="5277925" cy="1600100"/>
          </a:xfrm>
          <a:custGeom>
            <a:avLst/>
            <a:gdLst/>
            <a:ahLst/>
            <a:cxnLst/>
            <a:rect l="l" t="t" r="r" b="b"/>
            <a:pathLst>
              <a:path w="211117" h="64004" extrusionOk="0">
                <a:moveTo>
                  <a:pt x="211117" y="4067"/>
                </a:moveTo>
                <a:lnTo>
                  <a:pt x="211117" y="0"/>
                </a:lnTo>
                <a:lnTo>
                  <a:pt x="36953" y="0"/>
                </a:lnTo>
                <a:lnTo>
                  <a:pt x="0" y="64004"/>
                </a:lnTo>
                <a:lnTo>
                  <a:pt x="177146" y="3349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395" name="Google Shape;395;p45"/>
          <p:cNvSpPr/>
          <p:nvPr/>
        </p:nvSpPr>
        <p:spPr>
          <a:xfrm>
            <a:off x="-77225" y="1390125"/>
            <a:ext cx="5097150" cy="4083025"/>
          </a:xfrm>
          <a:custGeom>
            <a:avLst/>
            <a:gdLst/>
            <a:ahLst/>
            <a:cxnLst/>
            <a:rect l="l" t="t" r="r" b="b"/>
            <a:pathLst>
              <a:path w="203886" h="163321" extrusionOk="0">
                <a:moveTo>
                  <a:pt x="0" y="161256"/>
                </a:moveTo>
                <a:lnTo>
                  <a:pt x="0" y="61784"/>
                </a:lnTo>
                <a:lnTo>
                  <a:pt x="203886" y="0"/>
                </a:lnTo>
                <a:lnTo>
                  <a:pt x="80633" y="16332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396" name="Google Shape;396;p45"/>
          <p:cNvSpPr/>
          <p:nvPr/>
        </p:nvSpPr>
        <p:spPr>
          <a:xfrm rot="10800000" flipH="1">
            <a:off x="-61779" y="-92671"/>
            <a:ext cx="4927250" cy="3027400"/>
          </a:xfrm>
          <a:custGeom>
            <a:avLst/>
            <a:gdLst/>
            <a:ahLst/>
            <a:cxnLst/>
            <a:rect l="l" t="t" r="r" b="b"/>
            <a:pathLst>
              <a:path w="197090" h="121096" extrusionOk="0">
                <a:moveTo>
                  <a:pt x="0" y="0"/>
                </a:moveTo>
                <a:lnTo>
                  <a:pt x="0" y="121096"/>
                </a:lnTo>
                <a:lnTo>
                  <a:pt x="197090" y="121096"/>
                </a:lnTo>
                <a:lnTo>
                  <a:pt x="154459" y="4819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397" name="Google Shape;397;p45"/>
          <p:cNvSpPr/>
          <p:nvPr/>
        </p:nvSpPr>
        <p:spPr>
          <a:xfrm rot="10800000" flipH="1">
            <a:off x="5483300" y="-30896"/>
            <a:ext cx="3753375" cy="5390650"/>
          </a:xfrm>
          <a:custGeom>
            <a:avLst/>
            <a:gdLst/>
            <a:ahLst/>
            <a:cxnLst/>
            <a:rect l="l" t="t" r="r" b="b"/>
            <a:pathLst>
              <a:path w="150135" h="215626" extrusionOk="0">
                <a:moveTo>
                  <a:pt x="26567" y="0"/>
                </a:moveTo>
                <a:lnTo>
                  <a:pt x="150135" y="0"/>
                </a:lnTo>
                <a:lnTo>
                  <a:pt x="150135" y="215626"/>
                </a:lnTo>
                <a:lnTo>
                  <a:pt x="0" y="92676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398" name="Google Shape;398;p45"/>
          <p:cNvSpPr/>
          <p:nvPr/>
        </p:nvSpPr>
        <p:spPr>
          <a:xfrm>
            <a:off x="-24000" y="410550"/>
            <a:ext cx="9192000" cy="432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45"/>
          <p:cNvSpPr txBox="1">
            <a:spLocks noGrp="1"/>
          </p:cNvSpPr>
          <p:nvPr>
            <p:ph type="title"/>
          </p:nvPr>
        </p:nvSpPr>
        <p:spPr>
          <a:xfrm>
            <a:off x="1974300" y="6831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400" name="Google Shape;400;p45"/>
          <p:cNvSpPr txBox="1">
            <a:spLocks noGrp="1"/>
          </p:cNvSpPr>
          <p:nvPr>
            <p:ph type="body" idx="1"/>
          </p:nvPr>
        </p:nvSpPr>
        <p:spPr>
          <a:xfrm>
            <a:off x="1195150" y="1660550"/>
            <a:ext cx="3468900" cy="20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401" name="Google Shape;401;p45"/>
          <p:cNvCxnSpPr/>
          <p:nvPr/>
        </p:nvCxnSpPr>
        <p:spPr>
          <a:xfrm>
            <a:off x="-111387" y="564550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2" name="Google Shape;402;p45"/>
          <p:cNvCxnSpPr/>
          <p:nvPr/>
        </p:nvCxnSpPr>
        <p:spPr>
          <a:xfrm>
            <a:off x="-111387" y="4582625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p47"/>
          <p:cNvGrpSpPr/>
          <p:nvPr/>
        </p:nvGrpSpPr>
        <p:grpSpPr>
          <a:xfrm>
            <a:off x="-237175" y="-212225"/>
            <a:ext cx="9488144" cy="5536707"/>
            <a:chOff x="-237175" y="-212225"/>
            <a:chExt cx="9488144" cy="5536707"/>
          </a:xfrm>
        </p:grpSpPr>
        <p:sp>
          <p:nvSpPr>
            <p:cNvPr id="415" name="Google Shape;415;p47"/>
            <p:cNvSpPr/>
            <p:nvPr/>
          </p:nvSpPr>
          <p:spPr>
            <a:xfrm>
              <a:off x="-237175" y="2127600"/>
              <a:ext cx="8462695" cy="3196882"/>
            </a:xfrm>
            <a:custGeom>
              <a:avLst/>
              <a:gdLst/>
              <a:ahLst/>
              <a:cxnLst/>
              <a:rect l="l" t="t" r="r" b="b"/>
              <a:pathLst>
                <a:path w="345064" h="110361" extrusionOk="0">
                  <a:moveTo>
                    <a:pt x="0" y="4994"/>
                  </a:moveTo>
                  <a:lnTo>
                    <a:pt x="0" y="110361"/>
                  </a:lnTo>
                  <a:lnTo>
                    <a:pt x="345064" y="110361"/>
                  </a:lnTo>
                  <a:lnTo>
                    <a:pt x="178774" y="0"/>
                  </a:lnTo>
                  <a:close/>
                </a:path>
              </a:pathLst>
            </a:custGeom>
            <a:solidFill>
              <a:srgbClr val="96B3C1">
                <a:alpha val="38840"/>
              </a:srgbClr>
            </a:solidFill>
            <a:ln>
              <a:noFill/>
            </a:ln>
          </p:spPr>
        </p:sp>
        <p:sp>
          <p:nvSpPr>
            <p:cNvPr id="416" name="Google Shape;416;p47"/>
            <p:cNvSpPr/>
            <p:nvPr/>
          </p:nvSpPr>
          <p:spPr>
            <a:xfrm>
              <a:off x="1623100" y="-210720"/>
              <a:ext cx="5122507" cy="1387179"/>
            </a:xfrm>
            <a:custGeom>
              <a:avLst/>
              <a:gdLst/>
              <a:ahLst/>
              <a:cxnLst/>
              <a:rect l="l" t="t" r="r" b="b"/>
              <a:pathLst>
                <a:path w="166789" h="55929" extrusionOk="0">
                  <a:moveTo>
                    <a:pt x="0" y="0"/>
                  </a:moveTo>
                  <a:lnTo>
                    <a:pt x="166789" y="0"/>
                  </a:lnTo>
                  <a:lnTo>
                    <a:pt x="114355" y="55929"/>
                  </a:lnTo>
                  <a:close/>
                </a:path>
              </a:pathLst>
            </a:custGeom>
            <a:solidFill>
              <a:srgbClr val="F7E5B7">
                <a:alpha val="52679"/>
              </a:srgbClr>
            </a:solidFill>
            <a:ln>
              <a:noFill/>
            </a:ln>
          </p:spPr>
        </p:sp>
        <p:sp>
          <p:nvSpPr>
            <p:cNvPr id="417" name="Google Shape;417;p47"/>
            <p:cNvSpPr/>
            <p:nvPr/>
          </p:nvSpPr>
          <p:spPr>
            <a:xfrm>
              <a:off x="5094677" y="-212225"/>
              <a:ext cx="4156292" cy="5536364"/>
            </a:xfrm>
            <a:custGeom>
              <a:avLst/>
              <a:gdLst/>
              <a:ahLst/>
              <a:cxnLst/>
              <a:rect l="l" t="t" r="r" b="b"/>
              <a:pathLst>
                <a:path w="135329" h="223218" extrusionOk="0">
                  <a:moveTo>
                    <a:pt x="53433" y="0"/>
                  </a:moveTo>
                  <a:lnTo>
                    <a:pt x="135329" y="0"/>
                  </a:lnTo>
                  <a:lnTo>
                    <a:pt x="135329" y="223218"/>
                  </a:lnTo>
                  <a:lnTo>
                    <a:pt x="101872" y="223218"/>
                  </a:lnTo>
                  <a:lnTo>
                    <a:pt x="0" y="57927"/>
                  </a:lnTo>
                  <a:close/>
                </a:path>
              </a:pathLst>
            </a:custGeom>
            <a:solidFill>
              <a:srgbClr val="9EDDEF">
                <a:alpha val="29460"/>
              </a:srgbClr>
            </a:solidFill>
            <a:ln>
              <a:noFill/>
            </a:ln>
          </p:spPr>
        </p:sp>
      </p:grpSp>
      <p:sp>
        <p:nvSpPr>
          <p:cNvPr id="418" name="Google Shape;418;p47"/>
          <p:cNvSpPr/>
          <p:nvPr/>
        </p:nvSpPr>
        <p:spPr>
          <a:xfrm>
            <a:off x="-24000" y="410550"/>
            <a:ext cx="9192000" cy="432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47"/>
          <p:cNvSpPr txBox="1">
            <a:spLocks noGrp="1"/>
          </p:cNvSpPr>
          <p:nvPr>
            <p:ph type="ctrTitle"/>
          </p:nvPr>
        </p:nvSpPr>
        <p:spPr>
          <a:xfrm>
            <a:off x="3082050" y="1564604"/>
            <a:ext cx="2979900" cy="11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20" name="Google Shape;420;p47"/>
          <p:cNvSpPr txBox="1">
            <a:spLocks noGrp="1"/>
          </p:cNvSpPr>
          <p:nvPr>
            <p:ph type="subTitle" idx="1"/>
          </p:nvPr>
        </p:nvSpPr>
        <p:spPr>
          <a:xfrm>
            <a:off x="2689650" y="2783829"/>
            <a:ext cx="3764700" cy="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cxnSp>
        <p:nvCxnSpPr>
          <p:cNvPr id="421" name="Google Shape;421;p47"/>
          <p:cNvCxnSpPr/>
          <p:nvPr/>
        </p:nvCxnSpPr>
        <p:spPr>
          <a:xfrm>
            <a:off x="-111387" y="564550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2" name="Google Shape;422;p47"/>
          <p:cNvCxnSpPr/>
          <p:nvPr/>
        </p:nvCxnSpPr>
        <p:spPr>
          <a:xfrm>
            <a:off x="-111387" y="4582625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9"/>
          <p:cNvSpPr/>
          <p:nvPr/>
        </p:nvSpPr>
        <p:spPr>
          <a:xfrm flipH="1">
            <a:off x="636700" y="-212225"/>
            <a:ext cx="8614100" cy="5530500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128837" y="0"/>
                </a:moveTo>
                <a:lnTo>
                  <a:pt x="0" y="0"/>
                </a:lnTo>
                <a:lnTo>
                  <a:pt x="0" y="118350"/>
                </a:lnTo>
                <a:lnTo>
                  <a:pt x="178774" y="112358"/>
                </a:lnTo>
                <a:lnTo>
                  <a:pt x="344564" y="221220"/>
                </a:lnTo>
                <a:lnTo>
                  <a:pt x="243692" y="56428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427" name="Google Shape;427;p49"/>
          <p:cNvSpPr/>
          <p:nvPr/>
        </p:nvSpPr>
        <p:spPr>
          <a:xfrm>
            <a:off x="611000" y="2609200"/>
            <a:ext cx="8639800" cy="2759025"/>
          </a:xfrm>
          <a:custGeom>
            <a:avLst/>
            <a:gdLst/>
            <a:ahLst/>
            <a:cxnLst/>
            <a:rect l="l" t="t" r="r" b="b"/>
            <a:pathLst>
              <a:path w="345592" h="110361" extrusionOk="0">
                <a:moveTo>
                  <a:pt x="345592" y="4994"/>
                </a:moveTo>
                <a:lnTo>
                  <a:pt x="345592" y="110361"/>
                </a:lnTo>
                <a:lnTo>
                  <a:pt x="0" y="108971"/>
                </a:lnTo>
                <a:lnTo>
                  <a:pt x="166818" y="0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428" name="Google Shape;428;p49"/>
          <p:cNvSpPr/>
          <p:nvPr/>
        </p:nvSpPr>
        <p:spPr>
          <a:xfrm>
            <a:off x="1810975" y="-199750"/>
            <a:ext cx="4193925" cy="1398225"/>
          </a:xfrm>
          <a:custGeom>
            <a:avLst/>
            <a:gdLst/>
            <a:ahLst/>
            <a:cxnLst/>
            <a:rect l="l" t="t" r="r" b="b"/>
            <a:pathLst>
              <a:path w="167757" h="55929" extrusionOk="0">
                <a:moveTo>
                  <a:pt x="167757" y="0"/>
                </a:moveTo>
                <a:lnTo>
                  <a:pt x="0" y="99"/>
                </a:lnTo>
                <a:lnTo>
                  <a:pt x="53402" y="55929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429" name="Google Shape;429;p49"/>
          <p:cNvSpPr/>
          <p:nvPr/>
        </p:nvSpPr>
        <p:spPr>
          <a:xfrm flipH="1">
            <a:off x="-237191" y="-212225"/>
            <a:ext cx="3383225" cy="5580450"/>
          </a:xfrm>
          <a:custGeom>
            <a:avLst/>
            <a:gdLst/>
            <a:ahLst/>
            <a:cxnLst/>
            <a:rect l="l" t="t" r="r" b="b"/>
            <a:pathLst>
              <a:path w="135329" h="223218" extrusionOk="0">
                <a:moveTo>
                  <a:pt x="53433" y="0"/>
                </a:moveTo>
                <a:lnTo>
                  <a:pt x="135329" y="0"/>
                </a:lnTo>
                <a:lnTo>
                  <a:pt x="135329" y="223218"/>
                </a:lnTo>
                <a:lnTo>
                  <a:pt x="101872" y="223218"/>
                </a:lnTo>
                <a:lnTo>
                  <a:pt x="0" y="57927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430" name="Google Shape;430;p49"/>
          <p:cNvSpPr/>
          <p:nvPr/>
        </p:nvSpPr>
        <p:spPr>
          <a:xfrm>
            <a:off x="-24000" y="410550"/>
            <a:ext cx="9192000" cy="432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49"/>
          <p:cNvSpPr txBox="1">
            <a:spLocks noGrp="1"/>
          </p:cNvSpPr>
          <p:nvPr>
            <p:ph type="title" hasCustomPrompt="1"/>
          </p:nvPr>
        </p:nvSpPr>
        <p:spPr>
          <a:xfrm>
            <a:off x="713250" y="1324600"/>
            <a:ext cx="77175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2" name="Google Shape;432;p49"/>
          <p:cNvSpPr txBox="1">
            <a:spLocks noGrp="1"/>
          </p:cNvSpPr>
          <p:nvPr>
            <p:ph type="body" idx="1"/>
          </p:nvPr>
        </p:nvSpPr>
        <p:spPr>
          <a:xfrm>
            <a:off x="713250" y="3370700"/>
            <a:ext cx="7717500" cy="4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33" name="Google Shape;433;p49"/>
          <p:cNvSpPr txBox="1"/>
          <p:nvPr/>
        </p:nvSpPr>
        <p:spPr>
          <a:xfrm>
            <a:off x="2991700" y="1512225"/>
            <a:ext cx="5547900" cy="6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34" name="Google Shape;434;p49"/>
          <p:cNvCxnSpPr/>
          <p:nvPr/>
        </p:nvCxnSpPr>
        <p:spPr>
          <a:xfrm>
            <a:off x="-111387" y="564550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5" name="Google Shape;435;p49"/>
          <p:cNvCxnSpPr/>
          <p:nvPr/>
        </p:nvCxnSpPr>
        <p:spPr>
          <a:xfrm>
            <a:off x="-111387" y="4582625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1"/>
          <p:cNvSpPr/>
          <p:nvPr/>
        </p:nvSpPr>
        <p:spPr>
          <a:xfrm rot="10800000" flipH="1">
            <a:off x="-245132" y="-54579"/>
            <a:ext cx="8614100" cy="5343569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128837" y="0"/>
                </a:moveTo>
                <a:lnTo>
                  <a:pt x="0" y="0"/>
                </a:lnTo>
                <a:lnTo>
                  <a:pt x="0" y="118350"/>
                </a:lnTo>
                <a:lnTo>
                  <a:pt x="178774" y="112358"/>
                </a:lnTo>
                <a:lnTo>
                  <a:pt x="344564" y="221220"/>
                </a:lnTo>
                <a:lnTo>
                  <a:pt x="243692" y="56428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439" name="Google Shape;439;p51"/>
          <p:cNvSpPr/>
          <p:nvPr/>
        </p:nvSpPr>
        <p:spPr>
          <a:xfrm rot="10800000" flipH="1">
            <a:off x="3008694" y="3916513"/>
            <a:ext cx="4169725" cy="1350965"/>
          </a:xfrm>
          <a:custGeom>
            <a:avLst/>
            <a:gdLst/>
            <a:ahLst/>
            <a:cxnLst/>
            <a:rect l="l" t="t" r="r" b="b"/>
            <a:pathLst>
              <a:path w="166789" h="55929" extrusionOk="0">
                <a:moveTo>
                  <a:pt x="0" y="0"/>
                </a:moveTo>
                <a:lnTo>
                  <a:pt x="166789" y="0"/>
                </a:lnTo>
                <a:lnTo>
                  <a:pt x="114355" y="55929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440" name="Google Shape;440;p51"/>
          <p:cNvSpPr/>
          <p:nvPr/>
        </p:nvSpPr>
        <p:spPr>
          <a:xfrm rot="10800000" flipH="1">
            <a:off x="5842607" y="-87559"/>
            <a:ext cx="3383225" cy="5368393"/>
          </a:xfrm>
          <a:custGeom>
            <a:avLst/>
            <a:gdLst/>
            <a:ahLst/>
            <a:cxnLst/>
            <a:rect l="l" t="t" r="r" b="b"/>
            <a:pathLst>
              <a:path w="135329" h="223218" extrusionOk="0">
                <a:moveTo>
                  <a:pt x="53433" y="0"/>
                </a:moveTo>
                <a:lnTo>
                  <a:pt x="135329" y="0"/>
                </a:lnTo>
                <a:lnTo>
                  <a:pt x="135329" y="223218"/>
                </a:lnTo>
                <a:lnTo>
                  <a:pt x="101872" y="223218"/>
                </a:lnTo>
                <a:lnTo>
                  <a:pt x="0" y="57927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441" name="Google Shape;441;p51"/>
          <p:cNvSpPr/>
          <p:nvPr/>
        </p:nvSpPr>
        <p:spPr>
          <a:xfrm>
            <a:off x="-24000" y="410550"/>
            <a:ext cx="9192000" cy="432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51"/>
          <p:cNvSpPr txBox="1">
            <a:spLocks noGrp="1"/>
          </p:cNvSpPr>
          <p:nvPr>
            <p:ph type="title"/>
          </p:nvPr>
        </p:nvSpPr>
        <p:spPr>
          <a:xfrm>
            <a:off x="1484927" y="3341975"/>
            <a:ext cx="22902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endParaRPr/>
          </a:p>
        </p:txBody>
      </p:sp>
      <p:sp>
        <p:nvSpPr>
          <p:cNvPr id="443" name="Google Shape;443;p51"/>
          <p:cNvSpPr txBox="1">
            <a:spLocks noGrp="1"/>
          </p:cNvSpPr>
          <p:nvPr>
            <p:ph type="title" idx="2" hasCustomPrompt="1"/>
          </p:nvPr>
        </p:nvSpPr>
        <p:spPr>
          <a:xfrm>
            <a:off x="2309177" y="1672125"/>
            <a:ext cx="6417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000"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000"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000"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000"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000"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000"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000"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000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444" name="Google Shape;444;p51"/>
          <p:cNvSpPr txBox="1">
            <a:spLocks noGrp="1"/>
          </p:cNvSpPr>
          <p:nvPr>
            <p:ph type="title" idx="3" hasCustomPrompt="1"/>
          </p:nvPr>
        </p:nvSpPr>
        <p:spPr>
          <a:xfrm>
            <a:off x="2309177" y="2991451"/>
            <a:ext cx="6417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445" name="Google Shape;445;p51"/>
          <p:cNvSpPr txBox="1">
            <a:spLocks noGrp="1"/>
          </p:cNvSpPr>
          <p:nvPr>
            <p:ph type="title" idx="4"/>
          </p:nvPr>
        </p:nvSpPr>
        <p:spPr>
          <a:xfrm>
            <a:off x="5405023" y="3341975"/>
            <a:ext cx="22179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endParaRPr/>
          </a:p>
        </p:txBody>
      </p:sp>
      <p:sp>
        <p:nvSpPr>
          <p:cNvPr id="446" name="Google Shape;446;p51"/>
          <p:cNvSpPr txBox="1">
            <a:spLocks noGrp="1"/>
          </p:cNvSpPr>
          <p:nvPr>
            <p:ph type="title" idx="5"/>
          </p:nvPr>
        </p:nvSpPr>
        <p:spPr>
          <a:xfrm>
            <a:off x="1484927" y="2022675"/>
            <a:ext cx="22902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endParaRPr/>
          </a:p>
        </p:txBody>
      </p:sp>
      <p:sp>
        <p:nvSpPr>
          <p:cNvPr id="447" name="Google Shape;447;p51"/>
          <p:cNvSpPr txBox="1">
            <a:spLocks noGrp="1"/>
          </p:cNvSpPr>
          <p:nvPr>
            <p:ph type="title" idx="6"/>
          </p:nvPr>
        </p:nvSpPr>
        <p:spPr>
          <a:xfrm>
            <a:off x="5405023" y="2022675"/>
            <a:ext cx="22179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Rozha One"/>
              <a:buNone/>
              <a:defRPr sz="36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endParaRPr/>
          </a:p>
        </p:txBody>
      </p:sp>
      <p:sp>
        <p:nvSpPr>
          <p:cNvPr id="448" name="Google Shape;448;p51"/>
          <p:cNvSpPr txBox="1">
            <a:spLocks noGrp="1"/>
          </p:cNvSpPr>
          <p:nvPr>
            <p:ph type="title" idx="7" hasCustomPrompt="1"/>
          </p:nvPr>
        </p:nvSpPr>
        <p:spPr>
          <a:xfrm>
            <a:off x="6193123" y="1672125"/>
            <a:ext cx="6417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000"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000"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000"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000"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000"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000"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000"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Rozha One"/>
              <a:buNone/>
              <a:defRPr sz="2000"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449" name="Google Shape;449;p51"/>
          <p:cNvSpPr txBox="1">
            <a:spLocks noGrp="1"/>
          </p:cNvSpPr>
          <p:nvPr>
            <p:ph type="title" idx="8" hasCustomPrompt="1"/>
          </p:nvPr>
        </p:nvSpPr>
        <p:spPr>
          <a:xfrm>
            <a:off x="6193123" y="2989672"/>
            <a:ext cx="6417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zha One"/>
              <a:buNone/>
              <a:defRPr sz="200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defRPr>
            </a:lvl9pPr>
          </a:lstStyle>
          <a:p>
            <a:r>
              <a:t>xx%</a:t>
            </a:r>
          </a:p>
        </p:txBody>
      </p:sp>
      <p:sp>
        <p:nvSpPr>
          <p:cNvPr id="450" name="Google Shape;450;p51"/>
          <p:cNvSpPr txBox="1">
            <a:spLocks noGrp="1"/>
          </p:cNvSpPr>
          <p:nvPr>
            <p:ph type="subTitle" idx="1"/>
          </p:nvPr>
        </p:nvSpPr>
        <p:spPr>
          <a:xfrm>
            <a:off x="1403027" y="2368720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1" name="Google Shape;451;p51"/>
          <p:cNvSpPr txBox="1">
            <a:spLocks noGrp="1"/>
          </p:cNvSpPr>
          <p:nvPr>
            <p:ph type="subTitle" idx="9"/>
          </p:nvPr>
        </p:nvSpPr>
        <p:spPr>
          <a:xfrm>
            <a:off x="5286973" y="2368720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2" name="Google Shape;452;p51"/>
          <p:cNvSpPr txBox="1">
            <a:spLocks noGrp="1"/>
          </p:cNvSpPr>
          <p:nvPr>
            <p:ph type="subTitle" idx="13"/>
          </p:nvPr>
        </p:nvSpPr>
        <p:spPr>
          <a:xfrm>
            <a:off x="1403027" y="3688123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3" name="Google Shape;453;p51"/>
          <p:cNvSpPr txBox="1">
            <a:spLocks noGrp="1"/>
          </p:cNvSpPr>
          <p:nvPr>
            <p:ph type="subTitle" idx="14"/>
          </p:nvPr>
        </p:nvSpPr>
        <p:spPr>
          <a:xfrm>
            <a:off x="5286973" y="3688123"/>
            <a:ext cx="2454000" cy="23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4" name="Google Shape;454;p51"/>
          <p:cNvSpPr txBox="1">
            <a:spLocks noGrp="1"/>
          </p:cNvSpPr>
          <p:nvPr>
            <p:ph type="title" idx="15"/>
          </p:nvPr>
        </p:nvSpPr>
        <p:spPr>
          <a:xfrm>
            <a:off x="1974300" y="6831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455" name="Google Shape;455;p51"/>
          <p:cNvCxnSpPr/>
          <p:nvPr/>
        </p:nvCxnSpPr>
        <p:spPr>
          <a:xfrm>
            <a:off x="-111387" y="564550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6" name="Google Shape;456;p51"/>
          <p:cNvCxnSpPr/>
          <p:nvPr/>
        </p:nvCxnSpPr>
        <p:spPr>
          <a:xfrm>
            <a:off x="-111387" y="4582625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1">
  <p:cSld name="CUSTOM_2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52"/>
          <p:cNvSpPr/>
          <p:nvPr/>
        </p:nvSpPr>
        <p:spPr>
          <a:xfrm>
            <a:off x="4793950" y="-112350"/>
            <a:ext cx="4419400" cy="2958750"/>
          </a:xfrm>
          <a:custGeom>
            <a:avLst/>
            <a:gdLst/>
            <a:ahLst/>
            <a:cxnLst/>
            <a:rect l="l" t="t" r="r" b="b"/>
            <a:pathLst>
              <a:path w="176776" h="118350" extrusionOk="0">
                <a:moveTo>
                  <a:pt x="33957" y="0"/>
                </a:moveTo>
                <a:lnTo>
                  <a:pt x="176776" y="0"/>
                </a:lnTo>
                <a:lnTo>
                  <a:pt x="176776" y="114355"/>
                </a:lnTo>
                <a:lnTo>
                  <a:pt x="0" y="11835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459" name="Google Shape;459;p52"/>
          <p:cNvSpPr/>
          <p:nvPr/>
        </p:nvSpPr>
        <p:spPr>
          <a:xfrm>
            <a:off x="-124850" y="-137325"/>
            <a:ext cx="4244650" cy="5405675"/>
          </a:xfrm>
          <a:custGeom>
            <a:avLst/>
            <a:gdLst/>
            <a:ahLst/>
            <a:cxnLst/>
            <a:rect l="l" t="t" r="r" b="b"/>
            <a:pathLst>
              <a:path w="169786" h="216227" extrusionOk="0">
                <a:moveTo>
                  <a:pt x="57428" y="0"/>
                </a:moveTo>
                <a:lnTo>
                  <a:pt x="0" y="0"/>
                </a:lnTo>
                <a:lnTo>
                  <a:pt x="0" y="216227"/>
                </a:lnTo>
                <a:lnTo>
                  <a:pt x="169786" y="216227"/>
                </a:lnTo>
                <a:lnTo>
                  <a:pt x="53433" y="60424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460" name="Google Shape;460;p52"/>
          <p:cNvSpPr/>
          <p:nvPr/>
        </p:nvSpPr>
        <p:spPr>
          <a:xfrm>
            <a:off x="1186000" y="1323316"/>
            <a:ext cx="8239600" cy="3957500"/>
          </a:xfrm>
          <a:custGeom>
            <a:avLst/>
            <a:gdLst/>
            <a:ahLst/>
            <a:cxnLst/>
            <a:rect l="l" t="t" r="r" b="b"/>
            <a:pathLst>
              <a:path w="329584" h="158300" extrusionOk="0">
                <a:moveTo>
                  <a:pt x="0" y="0"/>
                </a:moveTo>
                <a:lnTo>
                  <a:pt x="117851" y="158300"/>
                </a:lnTo>
                <a:lnTo>
                  <a:pt x="329584" y="154305"/>
                </a:lnTo>
                <a:lnTo>
                  <a:pt x="320595" y="56929"/>
                </a:lnTo>
                <a:lnTo>
                  <a:pt x="145316" y="60923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461" name="Google Shape;461;p52"/>
          <p:cNvSpPr/>
          <p:nvPr/>
        </p:nvSpPr>
        <p:spPr>
          <a:xfrm>
            <a:off x="-24000" y="410550"/>
            <a:ext cx="9192000" cy="432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52"/>
          <p:cNvSpPr txBox="1">
            <a:spLocks noGrp="1"/>
          </p:cNvSpPr>
          <p:nvPr>
            <p:ph type="body" idx="1"/>
          </p:nvPr>
        </p:nvSpPr>
        <p:spPr>
          <a:xfrm>
            <a:off x="4968035" y="2381425"/>
            <a:ext cx="2547000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400">
                <a:solidFill>
                  <a:schemeClr val="dk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>
                <a:solidFill>
                  <a:schemeClr val="dk1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200">
                <a:solidFill>
                  <a:schemeClr val="dk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Char char="■"/>
              <a:defRPr sz="1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63" name="Google Shape;463;p52"/>
          <p:cNvSpPr txBox="1">
            <a:spLocks noGrp="1"/>
          </p:cNvSpPr>
          <p:nvPr>
            <p:ph type="title"/>
          </p:nvPr>
        </p:nvSpPr>
        <p:spPr>
          <a:xfrm>
            <a:off x="1974300" y="6831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464" name="Google Shape;464;p52"/>
          <p:cNvCxnSpPr/>
          <p:nvPr/>
        </p:nvCxnSpPr>
        <p:spPr>
          <a:xfrm>
            <a:off x="-111387" y="564550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5" name="Google Shape;465;p52"/>
          <p:cNvCxnSpPr/>
          <p:nvPr/>
        </p:nvCxnSpPr>
        <p:spPr>
          <a:xfrm>
            <a:off x="-111387" y="4582625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5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54"/>
          <p:cNvSpPr/>
          <p:nvPr/>
        </p:nvSpPr>
        <p:spPr>
          <a:xfrm>
            <a:off x="-74900" y="-74900"/>
            <a:ext cx="4144750" cy="3620425"/>
          </a:xfrm>
          <a:custGeom>
            <a:avLst/>
            <a:gdLst/>
            <a:ahLst/>
            <a:cxnLst/>
            <a:rect l="l" t="t" r="r" b="b"/>
            <a:pathLst>
              <a:path w="165790" h="144817" extrusionOk="0">
                <a:moveTo>
                  <a:pt x="0" y="0"/>
                </a:moveTo>
                <a:lnTo>
                  <a:pt x="0" y="144817"/>
                </a:lnTo>
                <a:lnTo>
                  <a:pt x="165790" y="98375"/>
                </a:lnTo>
                <a:lnTo>
                  <a:pt x="69911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477" name="Google Shape;477;p54"/>
          <p:cNvSpPr/>
          <p:nvPr/>
        </p:nvSpPr>
        <p:spPr>
          <a:xfrm>
            <a:off x="-74909" y="2384491"/>
            <a:ext cx="9388150" cy="2871375"/>
          </a:xfrm>
          <a:custGeom>
            <a:avLst/>
            <a:gdLst/>
            <a:ahLst/>
            <a:cxnLst/>
            <a:rect l="l" t="t" r="r" b="b"/>
            <a:pathLst>
              <a:path w="375526" h="114855" extrusionOk="0">
                <a:moveTo>
                  <a:pt x="0" y="46441"/>
                </a:moveTo>
                <a:lnTo>
                  <a:pt x="0" y="114855"/>
                </a:lnTo>
                <a:lnTo>
                  <a:pt x="375526" y="114855"/>
                </a:lnTo>
                <a:lnTo>
                  <a:pt x="165791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478" name="Google Shape;478;p54"/>
          <p:cNvSpPr/>
          <p:nvPr/>
        </p:nvSpPr>
        <p:spPr>
          <a:xfrm>
            <a:off x="1672891" y="-62416"/>
            <a:ext cx="7602875" cy="3857625"/>
          </a:xfrm>
          <a:custGeom>
            <a:avLst/>
            <a:gdLst/>
            <a:ahLst/>
            <a:cxnLst/>
            <a:rect l="l" t="t" r="r" b="b"/>
            <a:pathLst>
              <a:path w="304115" h="154305" extrusionOk="0">
                <a:moveTo>
                  <a:pt x="0" y="0"/>
                </a:moveTo>
                <a:lnTo>
                  <a:pt x="304115" y="0"/>
                </a:lnTo>
                <a:lnTo>
                  <a:pt x="198249" y="154305"/>
                </a:lnTo>
                <a:lnTo>
                  <a:pt x="96378" y="98375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479" name="Google Shape;479;p54"/>
          <p:cNvSpPr/>
          <p:nvPr/>
        </p:nvSpPr>
        <p:spPr>
          <a:xfrm>
            <a:off x="-24000" y="410550"/>
            <a:ext cx="9192000" cy="432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54"/>
          <p:cNvSpPr txBox="1">
            <a:spLocks noGrp="1"/>
          </p:cNvSpPr>
          <p:nvPr>
            <p:ph type="title"/>
          </p:nvPr>
        </p:nvSpPr>
        <p:spPr>
          <a:xfrm>
            <a:off x="2048424" y="1571859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481" name="Google Shape;481;p54"/>
          <p:cNvSpPr txBox="1">
            <a:spLocks noGrp="1"/>
          </p:cNvSpPr>
          <p:nvPr>
            <p:ph type="subTitle" idx="1"/>
          </p:nvPr>
        </p:nvSpPr>
        <p:spPr>
          <a:xfrm>
            <a:off x="1557925" y="1849645"/>
            <a:ext cx="26397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82" name="Google Shape;482;p54"/>
          <p:cNvSpPr txBox="1">
            <a:spLocks noGrp="1"/>
          </p:cNvSpPr>
          <p:nvPr>
            <p:ph type="title" idx="2"/>
          </p:nvPr>
        </p:nvSpPr>
        <p:spPr>
          <a:xfrm>
            <a:off x="5663855" y="1571859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483" name="Google Shape;483;p54"/>
          <p:cNvSpPr txBox="1">
            <a:spLocks noGrp="1"/>
          </p:cNvSpPr>
          <p:nvPr>
            <p:ph type="subTitle" idx="3"/>
          </p:nvPr>
        </p:nvSpPr>
        <p:spPr>
          <a:xfrm>
            <a:off x="5173355" y="1849643"/>
            <a:ext cx="26397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84" name="Google Shape;484;p54"/>
          <p:cNvSpPr txBox="1">
            <a:spLocks noGrp="1"/>
          </p:cNvSpPr>
          <p:nvPr>
            <p:ph type="title" idx="4"/>
          </p:nvPr>
        </p:nvSpPr>
        <p:spPr>
          <a:xfrm>
            <a:off x="3742650" y="2940969"/>
            <a:ext cx="1658700" cy="3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>
            <a:endParaRPr/>
          </a:p>
        </p:txBody>
      </p:sp>
      <p:sp>
        <p:nvSpPr>
          <p:cNvPr id="485" name="Google Shape;485;p54"/>
          <p:cNvSpPr txBox="1">
            <a:spLocks noGrp="1"/>
          </p:cNvSpPr>
          <p:nvPr>
            <p:ph type="subTitle" idx="5"/>
          </p:nvPr>
        </p:nvSpPr>
        <p:spPr>
          <a:xfrm>
            <a:off x="3252150" y="3219943"/>
            <a:ext cx="2639700" cy="30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86" name="Google Shape;486;p54"/>
          <p:cNvSpPr txBox="1">
            <a:spLocks noGrp="1"/>
          </p:cNvSpPr>
          <p:nvPr>
            <p:ph type="title" idx="6"/>
          </p:nvPr>
        </p:nvSpPr>
        <p:spPr>
          <a:xfrm>
            <a:off x="1974300" y="6831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487" name="Google Shape;487;p54"/>
          <p:cNvCxnSpPr/>
          <p:nvPr/>
        </p:nvCxnSpPr>
        <p:spPr>
          <a:xfrm>
            <a:off x="-111387" y="564550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8" name="Google Shape;488;p54"/>
          <p:cNvCxnSpPr/>
          <p:nvPr/>
        </p:nvCxnSpPr>
        <p:spPr>
          <a:xfrm>
            <a:off x="-111387" y="4582625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1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64"/>
          <p:cNvSpPr/>
          <p:nvPr/>
        </p:nvSpPr>
        <p:spPr>
          <a:xfrm>
            <a:off x="1974642" y="3927350"/>
            <a:ext cx="4028750" cy="1428400"/>
          </a:xfrm>
          <a:custGeom>
            <a:avLst/>
            <a:gdLst/>
            <a:ahLst/>
            <a:cxnLst/>
            <a:rect l="l" t="t" r="r" b="b"/>
            <a:pathLst>
              <a:path w="161150" h="57136" extrusionOk="0">
                <a:moveTo>
                  <a:pt x="161150" y="57136"/>
                </a:moveTo>
                <a:lnTo>
                  <a:pt x="0" y="50398"/>
                </a:lnTo>
                <a:lnTo>
                  <a:pt x="46254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596" name="Google Shape;596;p64"/>
          <p:cNvSpPr/>
          <p:nvPr/>
        </p:nvSpPr>
        <p:spPr>
          <a:xfrm>
            <a:off x="636700" y="-162275"/>
            <a:ext cx="8614100" cy="5530500"/>
          </a:xfrm>
          <a:custGeom>
            <a:avLst/>
            <a:gdLst/>
            <a:ahLst/>
            <a:cxnLst/>
            <a:rect l="l" t="t" r="r" b="b"/>
            <a:pathLst>
              <a:path w="344564" h="221220" extrusionOk="0">
                <a:moveTo>
                  <a:pt x="215727" y="221220"/>
                </a:moveTo>
                <a:lnTo>
                  <a:pt x="344564" y="221220"/>
                </a:lnTo>
                <a:lnTo>
                  <a:pt x="343908" y="103150"/>
                </a:lnTo>
                <a:lnTo>
                  <a:pt x="165790" y="108862"/>
                </a:lnTo>
                <a:lnTo>
                  <a:pt x="0" y="0"/>
                </a:lnTo>
                <a:lnTo>
                  <a:pt x="100872" y="164792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597" name="Google Shape;597;p64"/>
          <p:cNvSpPr/>
          <p:nvPr/>
        </p:nvSpPr>
        <p:spPr>
          <a:xfrm>
            <a:off x="600075" y="-199725"/>
            <a:ext cx="8638250" cy="2759025"/>
          </a:xfrm>
          <a:custGeom>
            <a:avLst/>
            <a:gdLst/>
            <a:ahLst/>
            <a:cxnLst/>
            <a:rect l="l" t="t" r="r" b="b"/>
            <a:pathLst>
              <a:path w="345530" h="110361" extrusionOk="0">
                <a:moveTo>
                  <a:pt x="345373" y="104648"/>
                </a:moveTo>
                <a:lnTo>
                  <a:pt x="345530" y="0"/>
                </a:lnTo>
                <a:lnTo>
                  <a:pt x="0" y="534"/>
                </a:lnTo>
                <a:lnTo>
                  <a:pt x="166756" y="11036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598" name="Google Shape;598;p64"/>
          <p:cNvSpPr/>
          <p:nvPr/>
        </p:nvSpPr>
        <p:spPr>
          <a:xfrm>
            <a:off x="-237200" y="-212225"/>
            <a:ext cx="3422675" cy="5580450"/>
          </a:xfrm>
          <a:custGeom>
            <a:avLst/>
            <a:gdLst/>
            <a:ahLst/>
            <a:cxnLst/>
            <a:rect l="l" t="t" r="r" b="b"/>
            <a:pathLst>
              <a:path w="136907" h="223218" extrusionOk="0">
                <a:moveTo>
                  <a:pt x="81896" y="223218"/>
                </a:moveTo>
                <a:lnTo>
                  <a:pt x="0" y="223218"/>
                </a:lnTo>
                <a:lnTo>
                  <a:pt x="0" y="0"/>
                </a:lnTo>
                <a:lnTo>
                  <a:pt x="33457" y="0"/>
                </a:lnTo>
                <a:lnTo>
                  <a:pt x="136907" y="163139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599" name="Google Shape;599;p64"/>
          <p:cNvSpPr/>
          <p:nvPr/>
        </p:nvSpPr>
        <p:spPr>
          <a:xfrm>
            <a:off x="-24000" y="410550"/>
            <a:ext cx="9192000" cy="432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64"/>
          <p:cNvSpPr txBox="1">
            <a:spLocks noGrp="1"/>
          </p:cNvSpPr>
          <p:nvPr>
            <p:ph type="title"/>
          </p:nvPr>
        </p:nvSpPr>
        <p:spPr>
          <a:xfrm>
            <a:off x="1974300" y="6831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601" name="Google Shape;601;p64"/>
          <p:cNvCxnSpPr/>
          <p:nvPr/>
        </p:nvCxnSpPr>
        <p:spPr>
          <a:xfrm>
            <a:off x="-111387" y="564550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2" name="Google Shape;602;p64"/>
          <p:cNvCxnSpPr/>
          <p:nvPr/>
        </p:nvCxnSpPr>
        <p:spPr>
          <a:xfrm>
            <a:off x="-111387" y="4582625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ítulo 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/>
          <p:nvPr/>
        </p:nvSpPr>
        <p:spPr>
          <a:xfrm rot="10800000">
            <a:off x="4185871" y="1390129"/>
            <a:ext cx="5097150" cy="4031400"/>
          </a:xfrm>
          <a:custGeom>
            <a:avLst/>
            <a:gdLst/>
            <a:ahLst/>
            <a:cxnLst/>
            <a:rect l="l" t="t" r="r" b="b"/>
            <a:pathLst>
              <a:path w="203886" h="161256" extrusionOk="0">
                <a:moveTo>
                  <a:pt x="0" y="0"/>
                </a:moveTo>
                <a:lnTo>
                  <a:pt x="0" y="99472"/>
                </a:lnTo>
                <a:lnTo>
                  <a:pt x="203886" y="161256"/>
                </a:lnTo>
                <a:lnTo>
                  <a:pt x="83408" y="247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47" name="Google Shape;47;p6"/>
          <p:cNvSpPr/>
          <p:nvPr/>
        </p:nvSpPr>
        <p:spPr>
          <a:xfrm>
            <a:off x="3047333" y="1337291"/>
            <a:ext cx="4169975" cy="4047325"/>
          </a:xfrm>
          <a:custGeom>
            <a:avLst/>
            <a:gdLst/>
            <a:ahLst/>
            <a:cxnLst/>
            <a:rect l="l" t="t" r="r" b="b"/>
            <a:pathLst>
              <a:path w="166799" h="161893" extrusionOk="0">
                <a:moveTo>
                  <a:pt x="166799" y="161893"/>
                </a:moveTo>
                <a:lnTo>
                  <a:pt x="0" y="160020"/>
                </a:lnTo>
                <a:lnTo>
                  <a:pt x="45720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48" name="Google Shape;48;p6"/>
          <p:cNvSpPr/>
          <p:nvPr/>
        </p:nvSpPr>
        <p:spPr>
          <a:xfrm rot="10800000">
            <a:off x="4340321" y="-92671"/>
            <a:ext cx="4927250" cy="3027400"/>
          </a:xfrm>
          <a:custGeom>
            <a:avLst/>
            <a:gdLst/>
            <a:ahLst/>
            <a:cxnLst/>
            <a:rect l="l" t="t" r="r" b="b"/>
            <a:pathLst>
              <a:path w="197090" h="121096" extrusionOk="0">
                <a:moveTo>
                  <a:pt x="0" y="0"/>
                </a:moveTo>
                <a:lnTo>
                  <a:pt x="0" y="121096"/>
                </a:lnTo>
                <a:lnTo>
                  <a:pt x="197090" y="121096"/>
                </a:lnTo>
                <a:lnTo>
                  <a:pt x="154459" y="4819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49" name="Google Shape;49;p6"/>
          <p:cNvSpPr/>
          <p:nvPr/>
        </p:nvSpPr>
        <p:spPr>
          <a:xfrm rot="10800000">
            <a:off x="-77229" y="-108125"/>
            <a:ext cx="5483325" cy="3135525"/>
          </a:xfrm>
          <a:custGeom>
            <a:avLst/>
            <a:gdLst/>
            <a:ahLst/>
            <a:cxnLst/>
            <a:rect l="l" t="t" r="r" b="b"/>
            <a:pathLst>
              <a:path w="219333" h="125421" extrusionOk="0">
                <a:moveTo>
                  <a:pt x="0" y="51280"/>
                </a:moveTo>
                <a:lnTo>
                  <a:pt x="42631" y="125421"/>
                </a:lnTo>
                <a:lnTo>
                  <a:pt x="219333" y="125421"/>
                </a:lnTo>
                <a:lnTo>
                  <a:pt x="68580" y="0"/>
                </a:lnTo>
                <a:lnTo>
                  <a:pt x="47574" y="65491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50" name="Google Shape;50;p6"/>
          <p:cNvSpPr/>
          <p:nvPr/>
        </p:nvSpPr>
        <p:spPr>
          <a:xfrm rot="10800000">
            <a:off x="-30883" y="-68915"/>
            <a:ext cx="3753375" cy="5390650"/>
          </a:xfrm>
          <a:custGeom>
            <a:avLst/>
            <a:gdLst/>
            <a:ahLst/>
            <a:cxnLst/>
            <a:rect l="l" t="t" r="r" b="b"/>
            <a:pathLst>
              <a:path w="150135" h="215626" extrusionOk="0">
                <a:moveTo>
                  <a:pt x="26567" y="0"/>
                </a:moveTo>
                <a:lnTo>
                  <a:pt x="150135" y="0"/>
                </a:lnTo>
                <a:lnTo>
                  <a:pt x="150135" y="215626"/>
                </a:lnTo>
                <a:lnTo>
                  <a:pt x="0" y="92676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51" name="Google Shape;51;p6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2" name="Google Shape;52;p6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3;p6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2">
  <p:cSld name="CUSTOM_1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70"/>
          <p:cNvSpPr/>
          <p:nvPr/>
        </p:nvSpPr>
        <p:spPr>
          <a:xfrm rot="10800000">
            <a:off x="1791252" y="3021182"/>
            <a:ext cx="7428100" cy="2272125"/>
          </a:xfrm>
          <a:custGeom>
            <a:avLst/>
            <a:gdLst/>
            <a:ahLst/>
            <a:cxnLst/>
            <a:rect l="l" t="t" r="r" b="b"/>
            <a:pathLst>
              <a:path w="297124" h="90885" extrusionOk="0">
                <a:moveTo>
                  <a:pt x="0" y="90885"/>
                </a:moveTo>
                <a:lnTo>
                  <a:pt x="0" y="80897"/>
                </a:lnTo>
                <a:lnTo>
                  <a:pt x="0" y="0"/>
                </a:lnTo>
                <a:lnTo>
                  <a:pt x="297124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652" name="Google Shape;652;p70"/>
          <p:cNvSpPr/>
          <p:nvPr/>
        </p:nvSpPr>
        <p:spPr>
          <a:xfrm rot="10800000">
            <a:off x="3710841" y="-90416"/>
            <a:ext cx="5480575" cy="4128825"/>
          </a:xfrm>
          <a:custGeom>
            <a:avLst/>
            <a:gdLst/>
            <a:ahLst/>
            <a:cxnLst/>
            <a:rect l="l" t="t" r="r" b="b"/>
            <a:pathLst>
              <a:path w="219223" h="165153" extrusionOk="0">
                <a:moveTo>
                  <a:pt x="0" y="40311"/>
                </a:moveTo>
                <a:lnTo>
                  <a:pt x="0" y="165153"/>
                </a:lnTo>
                <a:lnTo>
                  <a:pt x="219223" y="165153"/>
                </a:lnTo>
                <a:lnTo>
                  <a:pt x="123872" y="0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653" name="Google Shape;653;p70"/>
          <p:cNvSpPr/>
          <p:nvPr/>
        </p:nvSpPr>
        <p:spPr>
          <a:xfrm>
            <a:off x="-137325" y="961300"/>
            <a:ext cx="3731225" cy="4344500"/>
          </a:xfrm>
          <a:custGeom>
            <a:avLst/>
            <a:gdLst/>
            <a:ahLst/>
            <a:cxnLst/>
            <a:rect l="l" t="t" r="r" b="b"/>
            <a:pathLst>
              <a:path w="149249" h="173780" extrusionOk="0">
                <a:moveTo>
                  <a:pt x="96194" y="167653"/>
                </a:moveTo>
                <a:lnTo>
                  <a:pt x="0" y="173780"/>
                </a:lnTo>
                <a:lnTo>
                  <a:pt x="0" y="0"/>
                </a:lnTo>
                <a:lnTo>
                  <a:pt x="149249" y="151328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654" name="Google Shape;654;p70"/>
          <p:cNvSpPr/>
          <p:nvPr/>
        </p:nvSpPr>
        <p:spPr>
          <a:xfrm>
            <a:off x="-24000" y="410550"/>
            <a:ext cx="9192000" cy="432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70"/>
          <p:cNvSpPr txBox="1">
            <a:spLocks noGrp="1"/>
          </p:cNvSpPr>
          <p:nvPr>
            <p:ph type="body" idx="1"/>
          </p:nvPr>
        </p:nvSpPr>
        <p:spPr>
          <a:xfrm>
            <a:off x="2078825" y="3802375"/>
            <a:ext cx="5229300" cy="6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656" name="Google Shape;656;p70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57" name="Google Shape;657;p70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658" name="Google Shape;658;p70"/>
          <p:cNvCxnSpPr/>
          <p:nvPr/>
        </p:nvCxnSpPr>
        <p:spPr>
          <a:xfrm>
            <a:off x="-111387" y="564550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9" name="Google Shape;659;p70"/>
          <p:cNvCxnSpPr/>
          <p:nvPr/>
        </p:nvCxnSpPr>
        <p:spPr>
          <a:xfrm>
            <a:off x="-111387" y="4582625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71"/>
          <p:cNvGrpSpPr/>
          <p:nvPr/>
        </p:nvGrpSpPr>
        <p:grpSpPr>
          <a:xfrm>
            <a:off x="-152625" y="-124843"/>
            <a:ext cx="9355008" cy="5419676"/>
            <a:chOff x="-152625" y="-124843"/>
            <a:chExt cx="9355008" cy="5419676"/>
          </a:xfrm>
        </p:grpSpPr>
        <p:sp>
          <p:nvSpPr>
            <p:cNvPr id="662" name="Google Shape;662;p71"/>
            <p:cNvSpPr/>
            <p:nvPr/>
          </p:nvSpPr>
          <p:spPr>
            <a:xfrm>
              <a:off x="-149800" y="-112350"/>
              <a:ext cx="7428100" cy="2272125"/>
            </a:xfrm>
            <a:custGeom>
              <a:avLst/>
              <a:gdLst/>
              <a:ahLst/>
              <a:cxnLst/>
              <a:rect l="l" t="t" r="r" b="b"/>
              <a:pathLst>
                <a:path w="297124" h="90885" extrusionOk="0">
                  <a:moveTo>
                    <a:pt x="0" y="90885"/>
                  </a:moveTo>
                  <a:lnTo>
                    <a:pt x="0" y="80897"/>
                  </a:lnTo>
                  <a:lnTo>
                    <a:pt x="0" y="0"/>
                  </a:lnTo>
                  <a:lnTo>
                    <a:pt x="297124" y="0"/>
                  </a:lnTo>
                  <a:close/>
                </a:path>
              </a:pathLst>
            </a:custGeom>
            <a:solidFill>
              <a:srgbClr val="F7E5B7">
                <a:alpha val="52679"/>
              </a:srgbClr>
            </a:solidFill>
            <a:ln>
              <a:noFill/>
            </a:ln>
          </p:spPr>
        </p:sp>
        <p:sp>
          <p:nvSpPr>
            <p:cNvPr id="663" name="Google Shape;663;p71"/>
            <p:cNvSpPr/>
            <p:nvPr/>
          </p:nvSpPr>
          <p:spPr>
            <a:xfrm>
              <a:off x="-152625" y="1148825"/>
              <a:ext cx="5483400" cy="4144475"/>
            </a:xfrm>
            <a:custGeom>
              <a:avLst/>
              <a:gdLst/>
              <a:ahLst/>
              <a:cxnLst/>
              <a:rect l="l" t="t" r="r" b="b"/>
              <a:pathLst>
                <a:path w="219336" h="165779" extrusionOk="0">
                  <a:moveTo>
                    <a:pt x="0" y="40581"/>
                  </a:moveTo>
                  <a:lnTo>
                    <a:pt x="113" y="165779"/>
                  </a:lnTo>
                  <a:lnTo>
                    <a:pt x="219336" y="165779"/>
                  </a:lnTo>
                  <a:lnTo>
                    <a:pt x="125233" y="0"/>
                  </a:lnTo>
                  <a:close/>
                </a:path>
              </a:pathLst>
            </a:custGeom>
            <a:solidFill>
              <a:srgbClr val="96B3C1">
                <a:alpha val="38840"/>
              </a:srgbClr>
            </a:solidFill>
            <a:ln>
              <a:noFill/>
            </a:ln>
          </p:spPr>
        </p:sp>
        <p:sp>
          <p:nvSpPr>
            <p:cNvPr id="664" name="Google Shape;664;p71"/>
            <p:cNvSpPr/>
            <p:nvPr/>
          </p:nvSpPr>
          <p:spPr>
            <a:xfrm>
              <a:off x="5480566" y="-124843"/>
              <a:ext cx="3720300" cy="4344500"/>
            </a:xfrm>
            <a:custGeom>
              <a:avLst/>
              <a:gdLst/>
              <a:ahLst/>
              <a:cxnLst/>
              <a:rect l="l" t="t" r="r" b="b"/>
              <a:pathLst>
                <a:path w="148812" h="173780" extrusionOk="0">
                  <a:moveTo>
                    <a:pt x="70911" y="0"/>
                  </a:moveTo>
                  <a:lnTo>
                    <a:pt x="148812" y="0"/>
                  </a:lnTo>
                  <a:lnTo>
                    <a:pt x="148812" y="173780"/>
                  </a:lnTo>
                  <a:lnTo>
                    <a:pt x="0" y="22971"/>
                  </a:lnTo>
                  <a:close/>
                </a:path>
              </a:pathLst>
            </a:custGeom>
            <a:solidFill>
              <a:srgbClr val="595959">
                <a:alpha val="16960"/>
              </a:srgbClr>
            </a:solidFill>
            <a:ln>
              <a:noFill/>
            </a:ln>
          </p:spPr>
        </p:sp>
        <p:sp>
          <p:nvSpPr>
            <p:cNvPr id="665" name="Google Shape;665;p71"/>
            <p:cNvSpPr/>
            <p:nvPr/>
          </p:nvSpPr>
          <p:spPr>
            <a:xfrm>
              <a:off x="2972758" y="401008"/>
              <a:ext cx="6229625" cy="4893825"/>
            </a:xfrm>
            <a:custGeom>
              <a:avLst/>
              <a:gdLst/>
              <a:ahLst/>
              <a:cxnLst/>
              <a:rect l="l" t="t" r="r" b="b"/>
              <a:pathLst>
                <a:path w="249185" h="195753" extrusionOk="0">
                  <a:moveTo>
                    <a:pt x="0" y="32459"/>
                  </a:moveTo>
                  <a:lnTo>
                    <a:pt x="94381" y="195753"/>
                  </a:lnTo>
                  <a:lnTo>
                    <a:pt x="249185" y="195753"/>
                  </a:lnTo>
                  <a:lnTo>
                    <a:pt x="249185" y="152308"/>
                  </a:lnTo>
                  <a:lnTo>
                    <a:pt x="98875" y="0"/>
                  </a:lnTo>
                  <a:close/>
                </a:path>
              </a:pathLst>
            </a:custGeom>
            <a:solidFill>
              <a:srgbClr val="9EDDEF">
                <a:alpha val="29460"/>
              </a:srgbClr>
            </a:solidFill>
            <a:ln>
              <a:noFill/>
            </a:ln>
          </p:spPr>
        </p:sp>
      </p:grpSp>
      <p:sp>
        <p:nvSpPr>
          <p:cNvPr id="666" name="Google Shape;666;p71"/>
          <p:cNvSpPr/>
          <p:nvPr/>
        </p:nvSpPr>
        <p:spPr>
          <a:xfrm>
            <a:off x="-24000" y="410550"/>
            <a:ext cx="9192000" cy="432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71"/>
          <p:cNvSpPr txBox="1">
            <a:spLocks noGrp="1"/>
          </p:cNvSpPr>
          <p:nvPr>
            <p:ph type="title"/>
          </p:nvPr>
        </p:nvSpPr>
        <p:spPr>
          <a:xfrm>
            <a:off x="713250" y="748938"/>
            <a:ext cx="7717500" cy="12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71"/>
          <p:cNvSpPr txBox="1">
            <a:spLocks noGrp="1"/>
          </p:cNvSpPr>
          <p:nvPr>
            <p:ph type="body" idx="1"/>
          </p:nvPr>
        </p:nvSpPr>
        <p:spPr>
          <a:xfrm>
            <a:off x="3068250" y="1958371"/>
            <a:ext cx="3007500" cy="12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262D"/>
              </a:buClr>
              <a:buSzPts val="1200"/>
              <a:buChar char="●"/>
              <a:defRPr sz="1400">
                <a:solidFill>
                  <a:srgbClr val="1D262D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○"/>
              <a:defRPr sz="1200">
                <a:solidFill>
                  <a:srgbClr val="1D262D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■"/>
              <a:defRPr sz="1200">
                <a:solidFill>
                  <a:srgbClr val="1D262D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●"/>
              <a:defRPr sz="1200">
                <a:solidFill>
                  <a:srgbClr val="1D262D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○"/>
              <a:defRPr sz="1200">
                <a:solidFill>
                  <a:srgbClr val="1D262D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■"/>
              <a:defRPr sz="1200">
                <a:solidFill>
                  <a:srgbClr val="1D262D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●"/>
              <a:defRPr sz="1200">
                <a:solidFill>
                  <a:srgbClr val="1D262D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1D262D"/>
              </a:buClr>
              <a:buSzPts val="1200"/>
              <a:buChar char="○"/>
              <a:defRPr sz="1200">
                <a:solidFill>
                  <a:srgbClr val="1D262D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1D262D"/>
              </a:buClr>
              <a:buSzPts val="1200"/>
              <a:buChar char="■"/>
              <a:defRPr sz="1200">
                <a:solidFill>
                  <a:srgbClr val="1D262D"/>
                </a:solidFill>
              </a:defRPr>
            </a:lvl9pPr>
          </a:lstStyle>
          <a:p>
            <a:endParaRPr/>
          </a:p>
        </p:txBody>
      </p:sp>
      <p:sp>
        <p:nvSpPr>
          <p:cNvPr id="669" name="Google Shape;669;p71"/>
          <p:cNvSpPr txBox="1"/>
          <p:nvPr/>
        </p:nvSpPr>
        <p:spPr>
          <a:xfrm>
            <a:off x="2483550" y="3221200"/>
            <a:ext cx="41769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CREDITS: This presentation template was created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, including icons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, infographics &amp; images by </a:t>
            </a:r>
            <a:r>
              <a:rPr lang="en" sz="1100" b="1">
                <a:solidFill>
                  <a:schemeClr val="dk1"/>
                </a:solidFill>
                <a:uFill>
                  <a:noFill/>
                </a:uFill>
                <a:latin typeface="Manjari"/>
                <a:ea typeface="Manjari"/>
                <a:cs typeface="Manjari"/>
                <a:sym typeface="Manjari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r>
              <a:rPr lang="en" sz="110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 </a:t>
            </a:r>
            <a:endParaRPr sz="1100">
              <a:solidFill>
                <a:schemeClr val="dk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cxnSp>
        <p:nvCxnSpPr>
          <p:cNvPr id="670" name="Google Shape;670;p71"/>
          <p:cNvCxnSpPr/>
          <p:nvPr/>
        </p:nvCxnSpPr>
        <p:spPr>
          <a:xfrm>
            <a:off x="-111387" y="564550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1" name="Google Shape;671;p71"/>
          <p:cNvCxnSpPr/>
          <p:nvPr/>
        </p:nvCxnSpPr>
        <p:spPr>
          <a:xfrm>
            <a:off x="-111387" y="4582625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3">
  <p:cSld name="CUSTOM_1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3" name="Google Shape;673;p72"/>
          <p:cNvGrpSpPr/>
          <p:nvPr/>
        </p:nvGrpSpPr>
        <p:grpSpPr>
          <a:xfrm rot="10800000" flipH="1">
            <a:off x="-138833" y="-124843"/>
            <a:ext cx="9352183" cy="5430643"/>
            <a:chOff x="-138833" y="-124843"/>
            <a:chExt cx="9352183" cy="5430643"/>
          </a:xfrm>
        </p:grpSpPr>
        <p:sp>
          <p:nvSpPr>
            <p:cNvPr id="674" name="Google Shape;674;p72"/>
            <p:cNvSpPr/>
            <p:nvPr/>
          </p:nvSpPr>
          <p:spPr>
            <a:xfrm>
              <a:off x="-138833" y="1175449"/>
              <a:ext cx="5480575" cy="4128825"/>
            </a:xfrm>
            <a:custGeom>
              <a:avLst/>
              <a:gdLst/>
              <a:ahLst/>
              <a:cxnLst/>
              <a:rect l="l" t="t" r="r" b="b"/>
              <a:pathLst>
                <a:path w="219223" h="165153" extrusionOk="0">
                  <a:moveTo>
                    <a:pt x="0" y="40311"/>
                  </a:moveTo>
                  <a:lnTo>
                    <a:pt x="0" y="165153"/>
                  </a:lnTo>
                  <a:lnTo>
                    <a:pt x="219223" y="165153"/>
                  </a:lnTo>
                  <a:lnTo>
                    <a:pt x="123872" y="0"/>
                  </a:lnTo>
                  <a:close/>
                </a:path>
              </a:pathLst>
            </a:custGeom>
            <a:solidFill>
              <a:srgbClr val="96B3C1">
                <a:alpha val="38840"/>
              </a:srgbClr>
            </a:solidFill>
            <a:ln>
              <a:noFill/>
            </a:ln>
          </p:spPr>
        </p:sp>
        <p:sp>
          <p:nvSpPr>
            <p:cNvPr id="675" name="Google Shape;675;p72"/>
            <p:cNvSpPr/>
            <p:nvPr/>
          </p:nvSpPr>
          <p:spPr>
            <a:xfrm>
              <a:off x="5480566" y="-124843"/>
              <a:ext cx="3720300" cy="4344500"/>
            </a:xfrm>
            <a:custGeom>
              <a:avLst/>
              <a:gdLst/>
              <a:ahLst/>
              <a:cxnLst/>
              <a:rect l="l" t="t" r="r" b="b"/>
              <a:pathLst>
                <a:path w="148812" h="173780" extrusionOk="0">
                  <a:moveTo>
                    <a:pt x="70911" y="0"/>
                  </a:moveTo>
                  <a:lnTo>
                    <a:pt x="148812" y="0"/>
                  </a:lnTo>
                  <a:lnTo>
                    <a:pt x="148812" y="173780"/>
                  </a:lnTo>
                  <a:lnTo>
                    <a:pt x="0" y="22971"/>
                  </a:lnTo>
                  <a:close/>
                </a:path>
              </a:pathLst>
            </a:custGeom>
            <a:solidFill>
              <a:srgbClr val="595959">
                <a:alpha val="16960"/>
              </a:srgbClr>
            </a:solidFill>
            <a:ln>
              <a:noFill/>
            </a:ln>
          </p:spPr>
        </p:sp>
        <p:sp>
          <p:nvSpPr>
            <p:cNvPr id="676" name="Google Shape;676;p72"/>
            <p:cNvSpPr/>
            <p:nvPr/>
          </p:nvSpPr>
          <p:spPr>
            <a:xfrm>
              <a:off x="2983725" y="411975"/>
              <a:ext cx="6229625" cy="4893825"/>
            </a:xfrm>
            <a:custGeom>
              <a:avLst/>
              <a:gdLst/>
              <a:ahLst/>
              <a:cxnLst/>
              <a:rect l="l" t="t" r="r" b="b"/>
              <a:pathLst>
                <a:path w="249185" h="195753" extrusionOk="0">
                  <a:moveTo>
                    <a:pt x="0" y="32459"/>
                  </a:moveTo>
                  <a:lnTo>
                    <a:pt x="94381" y="195753"/>
                  </a:lnTo>
                  <a:lnTo>
                    <a:pt x="249185" y="195753"/>
                  </a:lnTo>
                  <a:lnTo>
                    <a:pt x="249185" y="152308"/>
                  </a:lnTo>
                  <a:lnTo>
                    <a:pt x="98875" y="0"/>
                  </a:lnTo>
                  <a:close/>
                </a:path>
              </a:pathLst>
            </a:custGeom>
            <a:solidFill>
              <a:srgbClr val="9EDDEF">
                <a:alpha val="29460"/>
              </a:srgbClr>
            </a:solidFill>
            <a:ln>
              <a:noFill/>
            </a:ln>
          </p:spPr>
        </p:sp>
      </p:grpSp>
      <p:sp>
        <p:nvSpPr>
          <p:cNvPr id="677" name="Google Shape;677;p72"/>
          <p:cNvSpPr/>
          <p:nvPr/>
        </p:nvSpPr>
        <p:spPr>
          <a:xfrm>
            <a:off x="-24000" y="410550"/>
            <a:ext cx="9192000" cy="4322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72"/>
          <p:cNvSpPr txBox="1">
            <a:spLocks noGrp="1"/>
          </p:cNvSpPr>
          <p:nvPr>
            <p:ph type="body" idx="1"/>
          </p:nvPr>
        </p:nvSpPr>
        <p:spPr>
          <a:xfrm>
            <a:off x="713225" y="1348475"/>
            <a:ext cx="7717500" cy="32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65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Barlow"/>
              <a:buChar char="●"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 sz="1100"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9" name="Google Shape;679;p72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cxnSp>
        <p:nvCxnSpPr>
          <p:cNvPr id="680" name="Google Shape;680;p72"/>
          <p:cNvCxnSpPr/>
          <p:nvPr/>
        </p:nvCxnSpPr>
        <p:spPr>
          <a:xfrm>
            <a:off x="-111387" y="564550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1" name="Google Shape;681;p72"/>
          <p:cNvCxnSpPr/>
          <p:nvPr/>
        </p:nvCxnSpPr>
        <p:spPr>
          <a:xfrm>
            <a:off x="-111387" y="4582625"/>
            <a:ext cx="92883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73"/>
          <p:cNvSpPr/>
          <p:nvPr/>
        </p:nvSpPr>
        <p:spPr>
          <a:xfrm>
            <a:off x="-124850" y="-126358"/>
            <a:ext cx="8626600" cy="3433150"/>
          </a:xfrm>
          <a:custGeom>
            <a:avLst/>
            <a:gdLst/>
            <a:ahLst/>
            <a:cxnLst/>
            <a:rect l="l" t="t" r="r" b="b"/>
            <a:pathLst>
              <a:path w="345064" h="137326" extrusionOk="0">
                <a:moveTo>
                  <a:pt x="0" y="0"/>
                </a:moveTo>
                <a:lnTo>
                  <a:pt x="215728" y="137326"/>
                </a:lnTo>
                <a:lnTo>
                  <a:pt x="345064" y="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684" name="Google Shape;684;p73"/>
          <p:cNvSpPr/>
          <p:nvPr/>
        </p:nvSpPr>
        <p:spPr>
          <a:xfrm>
            <a:off x="5836207" y="-82490"/>
            <a:ext cx="3445650" cy="5180950"/>
          </a:xfrm>
          <a:custGeom>
            <a:avLst/>
            <a:gdLst/>
            <a:ahLst/>
            <a:cxnLst/>
            <a:rect l="l" t="t" r="r" b="b"/>
            <a:pathLst>
              <a:path w="137826" h="207238" extrusionOk="0">
                <a:moveTo>
                  <a:pt x="104368" y="0"/>
                </a:moveTo>
                <a:lnTo>
                  <a:pt x="137826" y="0"/>
                </a:lnTo>
                <a:lnTo>
                  <a:pt x="137826" y="207238"/>
                </a:lnTo>
                <a:lnTo>
                  <a:pt x="0" y="111859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685" name="Google Shape;685;p73"/>
          <p:cNvSpPr/>
          <p:nvPr/>
        </p:nvSpPr>
        <p:spPr>
          <a:xfrm>
            <a:off x="-137325" y="-124850"/>
            <a:ext cx="3770225" cy="3870125"/>
          </a:xfrm>
          <a:custGeom>
            <a:avLst/>
            <a:gdLst/>
            <a:ahLst/>
            <a:cxnLst/>
            <a:rect l="l" t="t" r="r" b="b"/>
            <a:pathLst>
              <a:path w="150809" h="154805" extrusionOk="0">
                <a:moveTo>
                  <a:pt x="1498" y="0"/>
                </a:moveTo>
                <a:lnTo>
                  <a:pt x="150809" y="95879"/>
                </a:lnTo>
                <a:lnTo>
                  <a:pt x="51435" y="154805"/>
                </a:lnTo>
                <a:lnTo>
                  <a:pt x="0" y="154805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686" name="Google Shape;686;p73"/>
          <p:cNvSpPr/>
          <p:nvPr/>
        </p:nvSpPr>
        <p:spPr>
          <a:xfrm>
            <a:off x="-65800" y="2281125"/>
            <a:ext cx="5351875" cy="2917200"/>
          </a:xfrm>
          <a:custGeom>
            <a:avLst/>
            <a:gdLst/>
            <a:ahLst/>
            <a:cxnLst/>
            <a:rect l="l" t="t" r="r" b="b"/>
            <a:pathLst>
              <a:path w="214075" h="116688" extrusionOk="0">
                <a:moveTo>
                  <a:pt x="211881" y="116688"/>
                </a:moveTo>
                <a:lnTo>
                  <a:pt x="0" y="116688"/>
                </a:lnTo>
                <a:lnTo>
                  <a:pt x="0" y="58783"/>
                </a:lnTo>
                <a:lnTo>
                  <a:pt x="48255" y="58783"/>
                </a:lnTo>
                <a:lnTo>
                  <a:pt x="147396" y="0"/>
                </a:lnTo>
                <a:lnTo>
                  <a:pt x="214075" y="41236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74"/>
          <p:cNvSpPr/>
          <p:nvPr/>
        </p:nvSpPr>
        <p:spPr>
          <a:xfrm rot="10800000">
            <a:off x="2684116" y="-137325"/>
            <a:ext cx="6629125" cy="2933800"/>
          </a:xfrm>
          <a:custGeom>
            <a:avLst/>
            <a:gdLst/>
            <a:ahLst/>
            <a:cxnLst/>
            <a:rect l="l" t="t" r="r" b="b"/>
            <a:pathLst>
              <a:path w="265165" h="117352" extrusionOk="0">
                <a:moveTo>
                  <a:pt x="155803" y="0"/>
                </a:moveTo>
                <a:lnTo>
                  <a:pt x="218724" y="40948"/>
                </a:lnTo>
                <a:lnTo>
                  <a:pt x="265165" y="117352"/>
                </a:lnTo>
                <a:lnTo>
                  <a:pt x="0" y="117352"/>
                </a:lnTo>
                <a:lnTo>
                  <a:pt x="0" y="58426"/>
                </a:lnTo>
                <a:lnTo>
                  <a:pt x="57427" y="58426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689" name="Google Shape;689;p74"/>
          <p:cNvSpPr/>
          <p:nvPr/>
        </p:nvSpPr>
        <p:spPr>
          <a:xfrm>
            <a:off x="2883850" y="3632900"/>
            <a:ext cx="6354475" cy="1598000"/>
          </a:xfrm>
          <a:custGeom>
            <a:avLst/>
            <a:gdLst/>
            <a:ahLst/>
            <a:cxnLst/>
            <a:rect l="l" t="t" r="r" b="b"/>
            <a:pathLst>
              <a:path w="254179" h="63920" extrusionOk="0">
                <a:moveTo>
                  <a:pt x="153806" y="0"/>
                </a:moveTo>
                <a:lnTo>
                  <a:pt x="0" y="63920"/>
                </a:lnTo>
                <a:lnTo>
                  <a:pt x="254179" y="6392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690" name="Google Shape;690;p74"/>
          <p:cNvSpPr/>
          <p:nvPr/>
        </p:nvSpPr>
        <p:spPr>
          <a:xfrm>
            <a:off x="-87400" y="-112350"/>
            <a:ext cx="3932550" cy="5318275"/>
          </a:xfrm>
          <a:custGeom>
            <a:avLst/>
            <a:gdLst/>
            <a:ahLst/>
            <a:cxnLst/>
            <a:rect l="l" t="t" r="r" b="b"/>
            <a:pathLst>
              <a:path w="157302" h="212731" extrusionOk="0">
                <a:moveTo>
                  <a:pt x="157302" y="75904"/>
                </a:moveTo>
                <a:lnTo>
                  <a:pt x="120848" y="212731"/>
                </a:lnTo>
                <a:lnTo>
                  <a:pt x="0" y="212731"/>
                </a:lnTo>
                <a:lnTo>
                  <a:pt x="0" y="0"/>
                </a:lnTo>
                <a:lnTo>
                  <a:pt x="111859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  <p:sp>
        <p:nvSpPr>
          <p:cNvPr id="691" name="Google Shape;691;p74"/>
          <p:cNvSpPr/>
          <p:nvPr/>
        </p:nvSpPr>
        <p:spPr>
          <a:xfrm>
            <a:off x="5425014" y="1345736"/>
            <a:ext cx="3751250" cy="3860600"/>
          </a:xfrm>
          <a:custGeom>
            <a:avLst/>
            <a:gdLst/>
            <a:ahLst/>
            <a:cxnLst/>
            <a:rect l="l" t="t" r="r" b="b"/>
            <a:pathLst>
              <a:path w="150050" h="154424" extrusionOk="0">
                <a:moveTo>
                  <a:pt x="97566" y="0"/>
                </a:moveTo>
                <a:lnTo>
                  <a:pt x="0" y="57867"/>
                </a:lnTo>
                <a:lnTo>
                  <a:pt x="150050" y="154424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_1_1_1_1_1_1_1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75"/>
          <p:cNvSpPr/>
          <p:nvPr/>
        </p:nvSpPr>
        <p:spPr>
          <a:xfrm>
            <a:off x="-239800" y="-124825"/>
            <a:ext cx="4422355" cy="5368200"/>
          </a:xfrm>
          <a:custGeom>
            <a:avLst/>
            <a:gdLst/>
            <a:ahLst/>
            <a:cxnLst/>
            <a:rect l="l" t="t" r="r" b="b"/>
            <a:pathLst>
              <a:path w="174280" h="214728" extrusionOk="0">
                <a:moveTo>
                  <a:pt x="2997" y="0"/>
                </a:moveTo>
                <a:lnTo>
                  <a:pt x="174280" y="125341"/>
                </a:lnTo>
                <a:lnTo>
                  <a:pt x="174280" y="214728"/>
                </a:lnTo>
                <a:lnTo>
                  <a:pt x="0" y="214728"/>
                </a:lnTo>
                <a:lnTo>
                  <a:pt x="0" y="499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694" name="Google Shape;694;p75"/>
          <p:cNvSpPr/>
          <p:nvPr/>
        </p:nvSpPr>
        <p:spPr>
          <a:xfrm>
            <a:off x="4182502" y="1960030"/>
            <a:ext cx="4219583" cy="3295825"/>
          </a:xfrm>
          <a:custGeom>
            <a:avLst/>
            <a:gdLst/>
            <a:ahLst/>
            <a:cxnLst/>
            <a:rect l="l" t="t" r="r" b="b"/>
            <a:pathLst>
              <a:path w="166289" h="131833" extrusionOk="0">
                <a:moveTo>
                  <a:pt x="0" y="131833"/>
                </a:moveTo>
                <a:lnTo>
                  <a:pt x="12484" y="131334"/>
                </a:lnTo>
                <a:lnTo>
                  <a:pt x="166289" y="131334"/>
                </a:lnTo>
                <a:lnTo>
                  <a:pt x="95878" y="0"/>
                </a:lnTo>
                <a:lnTo>
                  <a:pt x="0" y="42946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695" name="Google Shape;695;p75"/>
          <p:cNvSpPr/>
          <p:nvPr/>
        </p:nvSpPr>
        <p:spPr>
          <a:xfrm>
            <a:off x="-151090" y="-99863"/>
            <a:ext cx="6918621" cy="3121050"/>
          </a:xfrm>
          <a:custGeom>
            <a:avLst/>
            <a:gdLst/>
            <a:ahLst/>
            <a:cxnLst/>
            <a:rect l="l" t="t" r="r" b="b"/>
            <a:pathLst>
              <a:path w="272655" h="124842" extrusionOk="0">
                <a:moveTo>
                  <a:pt x="0" y="0"/>
                </a:moveTo>
                <a:lnTo>
                  <a:pt x="272655" y="0"/>
                </a:lnTo>
                <a:lnTo>
                  <a:pt x="266164" y="82895"/>
                </a:lnTo>
                <a:lnTo>
                  <a:pt x="171284" y="124842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696" name="Google Shape;696;p75"/>
          <p:cNvSpPr/>
          <p:nvPr/>
        </p:nvSpPr>
        <p:spPr>
          <a:xfrm>
            <a:off x="6626802" y="1954877"/>
            <a:ext cx="2785600" cy="3323000"/>
          </a:xfrm>
          <a:custGeom>
            <a:avLst/>
            <a:gdLst/>
            <a:ahLst/>
            <a:cxnLst/>
            <a:rect l="l" t="t" r="r" b="b"/>
            <a:pathLst>
              <a:path w="111424" h="132920" extrusionOk="0">
                <a:moveTo>
                  <a:pt x="0" y="878"/>
                </a:moveTo>
                <a:lnTo>
                  <a:pt x="71505" y="132920"/>
                </a:lnTo>
                <a:lnTo>
                  <a:pt x="111424" y="132920"/>
                </a:lnTo>
                <a:lnTo>
                  <a:pt x="107038" y="0"/>
                </a:lnTo>
                <a:close/>
              </a:path>
            </a:pathLst>
          </a:custGeom>
          <a:solidFill>
            <a:srgbClr val="595959">
              <a:alpha val="16960"/>
            </a:srgbClr>
          </a:solidFill>
          <a:ln>
            <a:noFill/>
          </a:ln>
        </p:spPr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_1_1_1_1_1_1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/>
          <p:nvPr/>
        </p:nvSpPr>
        <p:spPr>
          <a:xfrm>
            <a:off x="3956575" y="-131581"/>
            <a:ext cx="5277925" cy="1600100"/>
          </a:xfrm>
          <a:custGeom>
            <a:avLst/>
            <a:gdLst/>
            <a:ahLst/>
            <a:cxnLst/>
            <a:rect l="l" t="t" r="r" b="b"/>
            <a:pathLst>
              <a:path w="211117" h="64004" extrusionOk="0">
                <a:moveTo>
                  <a:pt x="211117" y="4067"/>
                </a:moveTo>
                <a:lnTo>
                  <a:pt x="211117" y="0"/>
                </a:lnTo>
                <a:lnTo>
                  <a:pt x="36953" y="0"/>
                </a:lnTo>
                <a:lnTo>
                  <a:pt x="0" y="64004"/>
                </a:lnTo>
                <a:lnTo>
                  <a:pt x="177146" y="33493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56" name="Google Shape;56;p7"/>
          <p:cNvSpPr/>
          <p:nvPr/>
        </p:nvSpPr>
        <p:spPr>
          <a:xfrm>
            <a:off x="-77225" y="1390125"/>
            <a:ext cx="5097150" cy="4083025"/>
          </a:xfrm>
          <a:custGeom>
            <a:avLst/>
            <a:gdLst/>
            <a:ahLst/>
            <a:cxnLst/>
            <a:rect l="l" t="t" r="r" b="b"/>
            <a:pathLst>
              <a:path w="203886" h="163321" extrusionOk="0">
                <a:moveTo>
                  <a:pt x="0" y="161256"/>
                </a:moveTo>
                <a:lnTo>
                  <a:pt x="0" y="61784"/>
                </a:lnTo>
                <a:lnTo>
                  <a:pt x="203886" y="0"/>
                </a:lnTo>
                <a:lnTo>
                  <a:pt x="80633" y="16332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57" name="Google Shape;57;p7"/>
          <p:cNvSpPr/>
          <p:nvPr/>
        </p:nvSpPr>
        <p:spPr>
          <a:xfrm rot="10800000" flipH="1">
            <a:off x="2023421" y="1359233"/>
            <a:ext cx="4124075" cy="4000500"/>
          </a:xfrm>
          <a:custGeom>
            <a:avLst/>
            <a:gdLst/>
            <a:ahLst/>
            <a:cxnLst/>
            <a:rect l="l" t="t" r="r" b="b"/>
            <a:pathLst>
              <a:path w="164963" h="160020" extrusionOk="0">
                <a:moveTo>
                  <a:pt x="0" y="0"/>
                </a:moveTo>
                <a:lnTo>
                  <a:pt x="164963" y="0"/>
                </a:lnTo>
                <a:lnTo>
                  <a:pt x="119243" y="16002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58" name="Google Shape;58;p7"/>
          <p:cNvSpPr/>
          <p:nvPr/>
        </p:nvSpPr>
        <p:spPr>
          <a:xfrm rot="10800000" flipH="1">
            <a:off x="-61779" y="-92671"/>
            <a:ext cx="4927250" cy="3027400"/>
          </a:xfrm>
          <a:custGeom>
            <a:avLst/>
            <a:gdLst/>
            <a:ahLst/>
            <a:cxnLst/>
            <a:rect l="l" t="t" r="r" b="b"/>
            <a:pathLst>
              <a:path w="197090" h="121096" extrusionOk="0">
                <a:moveTo>
                  <a:pt x="0" y="0"/>
                </a:moveTo>
                <a:lnTo>
                  <a:pt x="0" y="121096"/>
                </a:lnTo>
                <a:lnTo>
                  <a:pt x="197090" y="121096"/>
                </a:lnTo>
                <a:lnTo>
                  <a:pt x="154459" y="4819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59" name="Google Shape;59;p7"/>
          <p:cNvSpPr/>
          <p:nvPr/>
        </p:nvSpPr>
        <p:spPr>
          <a:xfrm rot="10800000" flipH="1">
            <a:off x="5483300" y="-30896"/>
            <a:ext cx="3753375" cy="5390650"/>
          </a:xfrm>
          <a:custGeom>
            <a:avLst/>
            <a:gdLst/>
            <a:ahLst/>
            <a:cxnLst/>
            <a:rect l="l" t="t" r="r" b="b"/>
            <a:pathLst>
              <a:path w="150135" h="215626" extrusionOk="0">
                <a:moveTo>
                  <a:pt x="26567" y="0"/>
                </a:moveTo>
                <a:lnTo>
                  <a:pt x="150135" y="0"/>
                </a:lnTo>
                <a:lnTo>
                  <a:pt x="150135" y="215626"/>
                </a:lnTo>
                <a:lnTo>
                  <a:pt x="0" y="92676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60" name="Google Shape;60;p7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1195150" y="1660550"/>
            <a:ext cx="3468900" cy="207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62" name="Google Shape;62;p7"/>
          <p:cNvCxnSpPr/>
          <p:nvPr/>
        </p:nvCxnSpPr>
        <p:spPr>
          <a:xfrm>
            <a:off x="4426663" y="606925"/>
            <a:ext cx="2907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7"/>
          <p:cNvSpPr txBox="1">
            <a:spLocks noGrp="1"/>
          </p:cNvSpPr>
          <p:nvPr>
            <p:ph type="title"/>
          </p:nvPr>
        </p:nvSpPr>
        <p:spPr>
          <a:xfrm>
            <a:off x="1974300" y="6069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/>
          <p:nvPr/>
        </p:nvSpPr>
        <p:spPr>
          <a:xfrm>
            <a:off x="-77229" y="-108125"/>
            <a:ext cx="5097150" cy="4031400"/>
          </a:xfrm>
          <a:custGeom>
            <a:avLst/>
            <a:gdLst/>
            <a:ahLst/>
            <a:cxnLst/>
            <a:rect l="l" t="t" r="r" b="b"/>
            <a:pathLst>
              <a:path w="203886" h="161256" extrusionOk="0">
                <a:moveTo>
                  <a:pt x="0" y="0"/>
                </a:moveTo>
                <a:lnTo>
                  <a:pt x="0" y="99472"/>
                </a:lnTo>
                <a:lnTo>
                  <a:pt x="203886" y="161256"/>
                </a:lnTo>
                <a:lnTo>
                  <a:pt x="83408" y="2471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66" name="Google Shape;66;p8"/>
          <p:cNvSpPr/>
          <p:nvPr/>
        </p:nvSpPr>
        <p:spPr>
          <a:xfrm>
            <a:off x="2012454" y="-24395"/>
            <a:ext cx="4124075" cy="4000500"/>
          </a:xfrm>
          <a:custGeom>
            <a:avLst/>
            <a:gdLst/>
            <a:ahLst/>
            <a:cxnLst/>
            <a:rect l="l" t="t" r="r" b="b"/>
            <a:pathLst>
              <a:path w="164963" h="160020" extrusionOk="0">
                <a:moveTo>
                  <a:pt x="0" y="0"/>
                </a:moveTo>
                <a:lnTo>
                  <a:pt x="164963" y="0"/>
                </a:lnTo>
                <a:lnTo>
                  <a:pt x="119243" y="160020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67" name="Google Shape;67;p8"/>
          <p:cNvSpPr/>
          <p:nvPr/>
        </p:nvSpPr>
        <p:spPr>
          <a:xfrm>
            <a:off x="-61779" y="2378675"/>
            <a:ext cx="4927250" cy="3027400"/>
          </a:xfrm>
          <a:custGeom>
            <a:avLst/>
            <a:gdLst/>
            <a:ahLst/>
            <a:cxnLst/>
            <a:rect l="l" t="t" r="r" b="b"/>
            <a:pathLst>
              <a:path w="197090" h="121096" extrusionOk="0">
                <a:moveTo>
                  <a:pt x="0" y="0"/>
                </a:moveTo>
                <a:lnTo>
                  <a:pt x="0" y="121096"/>
                </a:lnTo>
                <a:lnTo>
                  <a:pt x="197090" y="121096"/>
                </a:lnTo>
                <a:lnTo>
                  <a:pt x="154459" y="48191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68" name="Google Shape;68;p8"/>
          <p:cNvSpPr/>
          <p:nvPr/>
        </p:nvSpPr>
        <p:spPr>
          <a:xfrm>
            <a:off x="3799696" y="2286004"/>
            <a:ext cx="5483325" cy="3135525"/>
          </a:xfrm>
          <a:custGeom>
            <a:avLst/>
            <a:gdLst/>
            <a:ahLst/>
            <a:cxnLst/>
            <a:rect l="l" t="t" r="r" b="b"/>
            <a:pathLst>
              <a:path w="219333" h="125421" extrusionOk="0">
                <a:moveTo>
                  <a:pt x="0" y="51280"/>
                </a:moveTo>
                <a:lnTo>
                  <a:pt x="42631" y="125421"/>
                </a:lnTo>
                <a:lnTo>
                  <a:pt x="219333" y="125421"/>
                </a:lnTo>
                <a:lnTo>
                  <a:pt x="68580" y="0"/>
                </a:lnTo>
                <a:lnTo>
                  <a:pt x="47574" y="65491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69" name="Google Shape;69;p8"/>
          <p:cNvSpPr/>
          <p:nvPr/>
        </p:nvSpPr>
        <p:spPr>
          <a:xfrm>
            <a:off x="5472333" y="-13449"/>
            <a:ext cx="3753375" cy="5390650"/>
          </a:xfrm>
          <a:custGeom>
            <a:avLst/>
            <a:gdLst/>
            <a:ahLst/>
            <a:cxnLst/>
            <a:rect l="l" t="t" r="r" b="b"/>
            <a:pathLst>
              <a:path w="150135" h="215626" extrusionOk="0">
                <a:moveTo>
                  <a:pt x="26567" y="0"/>
                </a:moveTo>
                <a:lnTo>
                  <a:pt x="150135" y="0"/>
                </a:lnTo>
                <a:lnTo>
                  <a:pt x="150135" y="215626"/>
                </a:lnTo>
                <a:lnTo>
                  <a:pt x="0" y="92676"/>
                </a:lnTo>
                <a:close/>
              </a:path>
            </a:pathLst>
          </a:custGeom>
          <a:solidFill>
            <a:srgbClr val="EEEEEE">
              <a:alpha val="71880"/>
            </a:srgbClr>
          </a:solidFill>
          <a:ln>
            <a:noFill/>
          </a:ln>
        </p:spPr>
      </p:sp>
      <p:sp>
        <p:nvSpPr>
          <p:cNvPr id="70" name="Google Shape;70;p8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2257050" y="1103700"/>
            <a:ext cx="4629900" cy="29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9"/>
          <p:cNvSpPr/>
          <p:nvPr/>
        </p:nvSpPr>
        <p:spPr>
          <a:xfrm>
            <a:off x="-237175" y="2127600"/>
            <a:ext cx="8462695" cy="3196882"/>
          </a:xfrm>
          <a:custGeom>
            <a:avLst/>
            <a:gdLst/>
            <a:ahLst/>
            <a:cxnLst/>
            <a:rect l="l" t="t" r="r" b="b"/>
            <a:pathLst>
              <a:path w="345064" h="110361" extrusionOk="0">
                <a:moveTo>
                  <a:pt x="0" y="4994"/>
                </a:moveTo>
                <a:lnTo>
                  <a:pt x="0" y="110361"/>
                </a:lnTo>
                <a:lnTo>
                  <a:pt x="345064" y="110361"/>
                </a:lnTo>
                <a:lnTo>
                  <a:pt x="178774" y="0"/>
                </a:lnTo>
                <a:close/>
              </a:path>
            </a:pathLst>
          </a:custGeom>
          <a:solidFill>
            <a:srgbClr val="96B3C1">
              <a:alpha val="38840"/>
            </a:srgbClr>
          </a:solidFill>
          <a:ln>
            <a:noFill/>
          </a:ln>
        </p:spPr>
      </p:sp>
      <p:sp>
        <p:nvSpPr>
          <p:cNvPr id="74" name="Google Shape;74;p9"/>
          <p:cNvSpPr/>
          <p:nvPr/>
        </p:nvSpPr>
        <p:spPr>
          <a:xfrm>
            <a:off x="1623100" y="-210720"/>
            <a:ext cx="5122507" cy="1387179"/>
          </a:xfrm>
          <a:custGeom>
            <a:avLst/>
            <a:gdLst/>
            <a:ahLst/>
            <a:cxnLst/>
            <a:rect l="l" t="t" r="r" b="b"/>
            <a:pathLst>
              <a:path w="166789" h="55929" extrusionOk="0">
                <a:moveTo>
                  <a:pt x="0" y="0"/>
                </a:moveTo>
                <a:lnTo>
                  <a:pt x="166789" y="0"/>
                </a:lnTo>
                <a:lnTo>
                  <a:pt x="114355" y="55929"/>
                </a:lnTo>
                <a:close/>
              </a:path>
            </a:pathLst>
          </a:custGeom>
          <a:solidFill>
            <a:srgbClr val="F7E5B7">
              <a:alpha val="52679"/>
            </a:srgbClr>
          </a:solidFill>
          <a:ln>
            <a:noFill/>
          </a:ln>
        </p:spPr>
      </p:sp>
      <p:sp>
        <p:nvSpPr>
          <p:cNvPr id="75" name="Google Shape;75;p9"/>
          <p:cNvSpPr/>
          <p:nvPr/>
        </p:nvSpPr>
        <p:spPr>
          <a:xfrm>
            <a:off x="5094677" y="-212225"/>
            <a:ext cx="4156292" cy="5536364"/>
          </a:xfrm>
          <a:custGeom>
            <a:avLst/>
            <a:gdLst/>
            <a:ahLst/>
            <a:cxnLst/>
            <a:rect l="l" t="t" r="r" b="b"/>
            <a:pathLst>
              <a:path w="135329" h="223218" extrusionOk="0">
                <a:moveTo>
                  <a:pt x="53433" y="0"/>
                </a:moveTo>
                <a:lnTo>
                  <a:pt x="135329" y="0"/>
                </a:lnTo>
                <a:lnTo>
                  <a:pt x="135329" y="223218"/>
                </a:lnTo>
                <a:lnTo>
                  <a:pt x="101872" y="223218"/>
                </a:lnTo>
                <a:lnTo>
                  <a:pt x="0" y="57927"/>
                </a:lnTo>
                <a:close/>
              </a:path>
            </a:pathLst>
          </a:custGeom>
          <a:solidFill>
            <a:srgbClr val="9EDDEF">
              <a:alpha val="29460"/>
            </a:srgbClr>
          </a:solidFill>
          <a:ln>
            <a:noFill/>
          </a:ln>
        </p:spPr>
      </p:sp>
      <p:sp>
        <p:nvSpPr>
          <p:cNvPr id="76" name="Google Shape;76;p9"/>
          <p:cNvSpPr/>
          <p:nvPr/>
        </p:nvSpPr>
        <p:spPr>
          <a:xfrm>
            <a:off x="543050" y="361950"/>
            <a:ext cx="8057700" cy="4419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ctrTitle"/>
          </p:nvPr>
        </p:nvSpPr>
        <p:spPr>
          <a:xfrm>
            <a:off x="3082050" y="1564604"/>
            <a:ext cx="2979900" cy="113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subTitle" idx="1"/>
          </p:nvPr>
        </p:nvSpPr>
        <p:spPr>
          <a:xfrm>
            <a:off x="2689650" y="2783829"/>
            <a:ext cx="3764700" cy="79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Barlow"/>
                <a:ea typeface="Barlow"/>
                <a:cs typeface="Barlow"/>
                <a:sym typeface="Barlow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>
            <a:spLocks noGrp="1"/>
          </p:cNvSpPr>
          <p:nvPr>
            <p:ph type="title"/>
          </p:nvPr>
        </p:nvSpPr>
        <p:spPr>
          <a:xfrm>
            <a:off x="1886250" y="1105650"/>
            <a:ext cx="5371500" cy="14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Barlow"/>
              <a:buChar char="●"/>
              <a:defRPr sz="1800"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○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■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●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○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■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●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Barlow"/>
              <a:buChar char="○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400"/>
              <a:buFont typeface="Barlow"/>
              <a:buChar char="■"/>
              <a:defRPr>
                <a:solidFill>
                  <a:schemeClr val="hlink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9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Rozha One"/>
              <a:buNone/>
              <a:defRPr sz="2800">
                <a:solidFill>
                  <a:schemeClr val="hlink"/>
                </a:solidFill>
                <a:latin typeface="Rozha One"/>
                <a:ea typeface="Rozha One"/>
                <a:cs typeface="Rozha One"/>
                <a:sym typeface="Rozh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Barlow Condensed Light"/>
              <a:buNone/>
              <a:defRPr sz="3000">
                <a:solidFill>
                  <a:schemeClr val="hlink"/>
                </a:solidFill>
                <a:latin typeface="Barlow Condensed Light"/>
                <a:ea typeface="Barlow Condensed Light"/>
                <a:cs typeface="Barlow Condensed Light"/>
                <a:sym typeface="Barlow Condensed Light"/>
              </a:defRPr>
            </a:lvl9pPr>
          </a:lstStyle>
          <a:p>
            <a:endParaRPr/>
          </a:p>
        </p:txBody>
      </p:sp>
      <p:sp>
        <p:nvSpPr>
          <p:cNvPr id="337" name="Google Shape;337;p39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Manjari"/>
              <a:buChar char="●"/>
              <a:defRPr sz="1800"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Manjari"/>
              <a:buChar char="○"/>
              <a:defRPr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Manjari"/>
              <a:buChar char="■"/>
              <a:defRPr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Manjari"/>
              <a:buChar char="●"/>
              <a:defRPr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Manjari"/>
              <a:buChar char="○"/>
              <a:defRPr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Manjari"/>
              <a:buChar char="■"/>
              <a:defRPr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Manjari"/>
              <a:buChar char="●"/>
              <a:defRPr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Manjari"/>
              <a:buChar char="○"/>
              <a:defRPr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400"/>
              <a:buFont typeface="Manjari"/>
              <a:buChar char="■"/>
              <a:defRPr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90" r:id="rId5"/>
    <p:sldLayoutId id="2147483692" r:id="rId6"/>
    <p:sldLayoutId id="2147483694" r:id="rId7"/>
    <p:sldLayoutId id="2147483695" r:id="rId8"/>
    <p:sldLayoutId id="2147483696" r:id="rId9"/>
    <p:sldLayoutId id="2147483697" r:id="rId10"/>
    <p:sldLayoutId id="2147483699" r:id="rId11"/>
    <p:sldLayoutId id="2147483709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9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79"/>
          <p:cNvSpPr txBox="1">
            <a:spLocks noGrp="1"/>
          </p:cNvSpPr>
          <p:nvPr>
            <p:ph type="ctrTitle"/>
          </p:nvPr>
        </p:nvSpPr>
        <p:spPr>
          <a:xfrm>
            <a:off x="1352391" y="1512863"/>
            <a:ext cx="5993546" cy="150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solidFill>
                  <a:schemeClr val="dk1"/>
                </a:solidFill>
              </a:rPr>
              <a:t>Unit 3</a:t>
            </a:r>
            <a:endParaRPr sz="4400" dirty="0">
              <a:solidFill>
                <a:schemeClr val="dk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Berlin Sans FB Demi" panose="020E0802020502020306" pitchFamily="34" charset="0"/>
              </a:rPr>
              <a:t>If It Haden’t Happenrd</a:t>
            </a:r>
            <a:r>
              <a:rPr lang="en" sz="4000" dirty="0">
                <a:solidFill>
                  <a:schemeClr val="dk1"/>
                </a:solidFill>
                <a:latin typeface="Berlin Sans FB Demi" panose="020E0802020502020306" pitchFamily="34" charset="0"/>
              </a:rPr>
              <a:t/>
            </a:r>
            <a:br>
              <a:rPr lang="en" sz="4000" dirty="0">
                <a:solidFill>
                  <a:schemeClr val="dk1"/>
                </a:solidFill>
                <a:latin typeface="Berlin Sans FB Demi" panose="020E0802020502020306" pitchFamily="34" charset="0"/>
              </a:rPr>
            </a:br>
            <a:r>
              <a:rPr lang="en" sz="1800" dirty="0">
                <a:solidFill>
                  <a:schemeClr val="dk1"/>
                </a:solidFill>
                <a:latin typeface="Berlin Sans FB Demi" panose="020E0802020502020306" pitchFamily="34" charset="0"/>
              </a:rPr>
              <a:t>Form , Meaning &amp; Function</a:t>
            </a:r>
            <a:endParaRPr sz="4000" dirty="0">
              <a:solidFill>
                <a:schemeClr val="dk1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707" name="Google Shape;707;p79"/>
          <p:cNvSpPr txBox="1">
            <a:spLocks noGrp="1"/>
          </p:cNvSpPr>
          <p:nvPr>
            <p:ph type="subTitle" idx="1"/>
          </p:nvPr>
        </p:nvSpPr>
        <p:spPr>
          <a:xfrm>
            <a:off x="2515500" y="3866317"/>
            <a:ext cx="4113000" cy="5904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tx2">
                    <a:lumMod val="50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Done by </a:t>
            </a:r>
            <a:r>
              <a:rPr lang="en" sz="1800" b="1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en" sz="2400" b="1" dirty="0">
                <a:solidFill>
                  <a:schemeClr val="accent1">
                    <a:lumMod val="50000"/>
                  </a:schemeClr>
                </a:solidFill>
                <a:latin typeface="Gabriola" panose="04040605051002020D02" pitchFamily="82" charset="0"/>
                <a:cs typeface="Gisha" panose="020B0604020202020204" pitchFamily="34" charset="-79"/>
              </a:rPr>
              <a:t>Entisar Al-Obaidallah</a:t>
            </a:r>
            <a:endParaRPr sz="1800" b="1" dirty="0">
              <a:solidFill>
                <a:schemeClr val="accent1">
                  <a:lumMod val="50000"/>
                </a:schemeClr>
              </a:solidFill>
              <a:latin typeface="Gabriola" panose="04040605051002020D02" pitchFamily="82" charset="0"/>
              <a:cs typeface="Gisha" panose="020B0604020202020204" pitchFamily="34" charset="-79"/>
            </a:endParaRPr>
          </a:p>
        </p:txBody>
      </p:sp>
      <p:sp>
        <p:nvSpPr>
          <p:cNvPr id="4" name="Google Shape;707;p79">
            <a:extLst>
              <a:ext uri="{FF2B5EF4-FFF2-40B4-BE49-F238E27FC236}">
                <a16:creationId xmlns:a16="http://schemas.microsoft.com/office/drawing/2014/main" xmlns="" id="{4F5CAA52-7031-4173-A3DC-77416817A4B4}"/>
              </a:ext>
            </a:extLst>
          </p:cNvPr>
          <p:cNvSpPr txBox="1">
            <a:spLocks/>
          </p:cNvSpPr>
          <p:nvPr/>
        </p:nvSpPr>
        <p:spPr>
          <a:xfrm>
            <a:off x="145996" y="538334"/>
            <a:ext cx="2013217" cy="590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Manjari"/>
              <a:buNone/>
              <a:defRPr sz="1400" b="0" i="0" u="none" strike="noStrike" cap="none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Manjari"/>
              <a:buNone/>
              <a:defRPr sz="2800" b="0" i="0" u="none" strike="noStrike" cap="none"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Manjari"/>
              <a:buNone/>
              <a:defRPr sz="2800" b="0" i="0" u="none" strike="noStrike" cap="none"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Manjari"/>
              <a:buNone/>
              <a:defRPr sz="2800" b="0" i="0" u="none" strike="noStrike" cap="none"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Manjari"/>
              <a:buNone/>
              <a:defRPr sz="2800" b="0" i="0" u="none" strike="noStrike" cap="none"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Manjari"/>
              <a:buNone/>
              <a:defRPr sz="2800" b="0" i="0" u="none" strike="noStrike" cap="none"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Manjari"/>
              <a:buNone/>
              <a:defRPr sz="2800" b="0" i="0" u="none" strike="noStrike" cap="none"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Manjari"/>
              <a:buNone/>
              <a:defRPr sz="2800" b="0" i="0" u="none" strike="noStrike" cap="none"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Manjari"/>
              <a:buNone/>
              <a:defRPr sz="2800" b="0" i="0" u="none" strike="noStrike" cap="none">
                <a:solidFill>
                  <a:schemeClr val="hlink"/>
                </a:solidFill>
                <a:latin typeface="Manjari"/>
                <a:ea typeface="Manjari"/>
                <a:cs typeface="Manjari"/>
                <a:sym typeface="Manjari"/>
              </a:defRPr>
            </a:lvl9pPr>
          </a:lstStyle>
          <a:p>
            <a:pPr marL="0" indent="0" algn="l"/>
            <a:r>
              <a:rPr lang="en-US" sz="1800" b="1" dirty="0"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Mega Goal </a:t>
            </a:r>
            <a:r>
              <a:rPr lang="en-US" sz="1800" b="1" dirty="0">
                <a:solidFill>
                  <a:schemeClr val="accent1">
                    <a:lumMod val="75000"/>
                  </a:schemeClr>
                </a:solidFill>
                <a:latin typeface="Microsoft GothicNeo" panose="020B0500000101010101" pitchFamily="34" charset="-127"/>
                <a:ea typeface="Microsoft GothicNeo" panose="020B0500000101010101" pitchFamily="34" charset="-127"/>
                <a:cs typeface="Microsoft GothicNeo" panose="020B0500000101010101" pitchFamily="34" charset="-127"/>
              </a:rPr>
              <a:t>1.3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Gabriola" panose="04040605051002020D02" pitchFamily="82" charset="0"/>
              <a:cs typeface="Gisha" panose="020B0604020202020204" pitchFamily="34" charset="-79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>
            <a:extLst>
              <a:ext uri="{FF2B5EF4-FFF2-40B4-BE49-F238E27FC236}">
                <a16:creationId xmlns:a16="http://schemas.microsoft.com/office/drawing/2014/main" xmlns="" id="{2FFBB70B-C8ED-4B5A-B253-8309D22A79BC}"/>
              </a:ext>
            </a:extLst>
          </p:cNvPr>
          <p:cNvSpPr txBox="1"/>
          <p:nvPr/>
        </p:nvSpPr>
        <p:spPr>
          <a:xfrm>
            <a:off x="2620255" y="372468"/>
            <a:ext cx="3296451" cy="400110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Time Expressions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11" name="Google Shape;1424;p47">
            <a:extLst>
              <a:ext uri="{FF2B5EF4-FFF2-40B4-BE49-F238E27FC236}">
                <a16:creationId xmlns:a16="http://schemas.microsoft.com/office/drawing/2014/main" xmlns="" id="{F29EA3CA-771E-41E1-A90D-0610641D952C}"/>
              </a:ext>
            </a:extLst>
          </p:cNvPr>
          <p:cNvSpPr txBox="1">
            <a:spLocks/>
          </p:cNvSpPr>
          <p:nvPr/>
        </p:nvSpPr>
        <p:spPr>
          <a:xfrm>
            <a:off x="2203739" y="1520799"/>
            <a:ext cx="1566424" cy="643026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for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2" name="Google Shape;1424;p47">
            <a:extLst>
              <a:ext uri="{FF2B5EF4-FFF2-40B4-BE49-F238E27FC236}">
                <a16:creationId xmlns:a16="http://schemas.microsoft.com/office/drawing/2014/main" xmlns="" id="{E7F84E2A-FDD3-46BD-801E-1CB0EEF8FA5E}"/>
              </a:ext>
            </a:extLst>
          </p:cNvPr>
          <p:cNvSpPr txBox="1">
            <a:spLocks/>
          </p:cNvSpPr>
          <p:nvPr/>
        </p:nvSpPr>
        <p:spPr>
          <a:xfrm>
            <a:off x="4590627" y="1520799"/>
            <a:ext cx="1566424" cy="643026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since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13" name="رابط كسهم مستقيم 12">
            <a:extLst>
              <a:ext uri="{FF2B5EF4-FFF2-40B4-BE49-F238E27FC236}">
                <a16:creationId xmlns:a16="http://schemas.microsoft.com/office/drawing/2014/main" xmlns="" id="{678054D0-7CA1-44DF-B4FE-1E387162F803}"/>
              </a:ext>
            </a:extLst>
          </p:cNvPr>
          <p:cNvCxnSpPr>
            <a:cxnSpLocks/>
          </p:cNvCxnSpPr>
          <p:nvPr/>
        </p:nvCxnSpPr>
        <p:spPr>
          <a:xfrm>
            <a:off x="3094837" y="829875"/>
            <a:ext cx="0" cy="63362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>
            <a:extLst>
              <a:ext uri="{FF2B5EF4-FFF2-40B4-BE49-F238E27FC236}">
                <a16:creationId xmlns:a16="http://schemas.microsoft.com/office/drawing/2014/main" xmlns="" id="{B0CDA859-09D2-4A95-9A2E-E9FBA6DCC448}"/>
              </a:ext>
            </a:extLst>
          </p:cNvPr>
          <p:cNvCxnSpPr>
            <a:cxnSpLocks/>
          </p:cNvCxnSpPr>
          <p:nvPr/>
        </p:nvCxnSpPr>
        <p:spPr>
          <a:xfrm>
            <a:off x="5114457" y="829874"/>
            <a:ext cx="0" cy="63362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كسهم مستقيم 14">
            <a:extLst>
              <a:ext uri="{FF2B5EF4-FFF2-40B4-BE49-F238E27FC236}">
                <a16:creationId xmlns:a16="http://schemas.microsoft.com/office/drawing/2014/main" xmlns="" id="{D8AD68C7-4E01-4089-85D3-0F63008EB6A0}"/>
              </a:ext>
            </a:extLst>
          </p:cNvPr>
          <p:cNvCxnSpPr>
            <a:cxnSpLocks/>
          </p:cNvCxnSpPr>
          <p:nvPr/>
        </p:nvCxnSpPr>
        <p:spPr>
          <a:xfrm>
            <a:off x="2879684" y="2254936"/>
            <a:ext cx="0" cy="63362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>
            <a:extLst>
              <a:ext uri="{FF2B5EF4-FFF2-40B4-BE49-F238E27FC236}">
                <a16:creationId xmlns:a16="http://schemas.microsoft.com/office/drawing/2014/main" xmlns="" id="{EC3C1CB5-ECAA-4423-B436-78A751F497E4}"/>
              </a:ext>
            </a:extLst>
          </p:cNvPr>
          <p:cNvCxnSpPr>
            <a:cxnSpLocks/>
          </p:cNvCxnSpPr>
          <p:nvPr/>
        </p:nvCxnSpPr>
        <p:spPr>
          <a:xfrm>
            <a:off x="5521710" y="2163825"/>
            <a:ext cx="0" cy="63362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oogle Shape;1424;p47">
            <a:extLst>
              <a:ext uri="{FF2B5EF4-FFF2-40B4-BE49-F238E27FC236}">
                <a16:creationId xmlns:a16="http://schemas.microsoft.com/office/drawing/2014/main" xmlns="" id="{59EB47B1-0FCC-45AB-B4CC-B69076E5534B}"/>
              </a:ext>
            </a:extLst>
          </p:cNvPr>
          <p:cNvSpPr txBox="1">
            <a:spLocks/>
          </p:cNvSpPr>
          <p:nvPr/>
        </p:nvSpPr>
        <p:spPr>
          <a:xfrm>
            <a:off x="837566" y="2912045"/>
            <a:ext cx="3196546" cy="633627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1800" b="1" dirty="0">
                <a:solidFill>
                  <a:schemeClr val="bg1"/>
                </a:solidFill>
              </a:rPr>
              <a:t>For + A period of time</a:t>
            </a:r>
          </a:p>
          <a:p>
            <a:pPr algn="l"/>
            <a:r>
              <a:rPr lang="en-US" sz="1800" b="1" dirty="0">
                <a:solidFill>
                  <a:schemeClr val="bg1"/>
                </a:solidFill>
              </a:rPr>
              <a:t>For + number + time word</a:t>
            </a:r>
          </a:p>
          <a:p>
            <a:r>
              <a:rPr lang="en-US" sz="4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Google Shape;1424;p47">
            <a:extLst>
              <a:ext uri="{FF2B5EF4-FFF2-40B4-BE49-F238E27FC236}">
                <a16:creationId xmlns:a16="http://schemas.microsoft.com/office/drawing/2014/main" xmlns="" id="{23575AEB-432A-4A42-B54E-E6E53071A8F3}"/>
              </a:ext>
            </a:extLst>
          </p:cNvPr>
          <p:cNvSpPr txBox="1">
            <a:spLocks/>
          </p:cNvSpPr>
          <p:nvPr/>
        </p:nvSpPr>
        <p:spPr>
          <a:xfrm>
            <a:off x="4464427" y="2888563"/>
            <a:ext cx="3557700" cy="643026"/>
          </a:xfrm>
          <a:prstGeom prst="rect">
            <a:avLst/>
          </a:prstGeom>
          <a:solidFill>
            <a:schemeClr val="tx2">
              <a:lumMod val="50000"/>
            </a:schemeClr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Since + starting point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Since + a time / a date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xmlns="" id="{3F463417-9D0E-45F2-96C8-E0299048CB41}"/>
              </a:ext>
            </a:extLst>
          </p:cNvPr>
          <p:cNvSpPr txBox="1"/>
          <p:nvPr/>
        </p:nvSpPr>
        <p:spPr>
          <a:xfrm>
            <a:off x="685640" y="4128959"/>
            <a:ext cx="358284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8F5603"/>
                </a:solidFill>
              </a:rPr>
              <a:t>It has rained </a:t>
            </a:r>
            <a:r>
              <a:rPr lang="en-US" sz="1800" b="1" u="sng" dirty="0">
                <a:solidFill>
                  <a:srgbClr val="8F5603"/>
                </a:solidFill>
              </a:rPr>
              <a:t>for</a:t>
            </a:r>
            <a:r>
              <a:rPr lang="en-US" sz="1800" b="1" dirty="0">
                <a:solidFill>
                  <a:srgbClr val="8F5603"/>
                </a:solidFill>
              </a:rPr>
              <a:t> three days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xmlns="" id="{48014D3C-73E8-4169-9635-0BB609EF54F2}"/>
              </a:ext>
            </a:extLst>
          </p:cNvPr>
          <p:cNvSpPr txBox="1"/>
          <p:nvPr/>
        </p:nvSpPr>
        <p:spPr>
          <a:xfrm>
            <a:off x="4676922" y="4128082"/>
            <a:ext cx="3846045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8F5603"/>
                </a:solidFill>
              </a:rPr>
              <a:t>Sara has been sick </a:t>
            </a:r>
            <a:r>
              <a:rPr lang="en-US" sz="1800" b="1" u="sng" dirty="0">
                <a:solidFill>
                  <a:srgbClr val="8F5603"/>
                </a:solidFill>
              </a:rPr>
              <a:t>since</a:t>
            </a:r>
            <a:r>
              <a:rPr lang="en-US" sz="1800" b="1" dirty="0">
                <a:solidFill>
                  <a:srgbClr val="8F5603"/>
                </a:solidFill>
              </a:rPr>
              <a:t> Friday</a:t>
            </a:r>
          </a:p>
        </p:txBody>
      </p:sp>
      <p:cxnSp>
        <p:nvCxnSpPr>
          <p:cNvPr id="21" name="رابط كسهم مستقيم 20">
            <a:extLst>
              <a:ext uri="{FF2B5EF4-FFF2-40B4-BE49-F238E27FC236}">
                <a16:creationId xmlns:a16="http://schemas.microsoft.com/office/drawing/2014/main" xmlns="" id="{BDF42248-C9DB-44A8-B6D0-8E77F050CF5C}"/>
              </a:ext>
            </a:extLst>
          </p:cNvPr>
          <p:cNvCxnSpPr>
            <a:cxnSpLocks/>
          </p:cNvCxnSpPr>
          <p:nvPr/>
        </p:nvCxnSpPr>
        <p:spPr>
          <a:xfrm>
            <a:off x="2732406" y="3588444"/>
            <a:ext cx="0" cy="4832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3" name="رابط كسهم مستقيم 22">
            <a:extLst>
              <a:ext uri="{FF2B5EF4-FFF2-40B4-BE49-F238E27FC236}">
                <a16:creationId xmlns:a16="http://schemas.microsoft.com/office/drawing/2014/main" xmlns="" id="{CDEEFC25-25CC-432C-B886-FDBB3BEDFF21}"/>
              </a:ext>
            </a:extLst>
          </p:cNvPr>
          <p:cNvCxnSpPr>
            <a:cxnSpLocks/>
          </p:cNvCxnSpPr>
          <p:nvPr/>
        </p:nvCxnSpPr>
        <p:spPr>
          <a:xfrm>
            <a:off x="5651058" y="3555072"/>
            <a:ext cx="0" cy="5165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5E5FDE21-E227-4ACD-81B8-8E8AE8D4D8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584"/>
          <a:stretch/>
        </p:blipFill>
        <p:spPr>
          <a:xfrm>
            <a:off x="1487101" y="335696"/>
            <a:ext cx="6000750" cy="447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4EBF168D-194B-498A-8015-3AE5DEF6D15C}"/>
              </a:ext>
            </a:extLst>
          </p:cNvPr>
          <p:cNvSpPr txBox="1"/>
          <p:nvPr/>
        </p:nvSpPr>
        <p:spPr>
          <a:xfrm>
            <a:off x="2807294" y="431712"/>
            <a:ext cx="3313568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The Simple Past Form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10" name="Plus Sign 14">
            <a:extLst>
              <a:ext uri="{FF2B5EF4-FFF2-40B4-BE49-F238E27FC236}">
                <a16:creationId xmlns:a16="http://schemas.microsoft.com/office/drawing/2014/main" xmlns="" id="{6FF997D2-EE7C-4F30-8591-ECCCE729F514}"/>
              </a:ext>
            </a:extLst>
          </p:cNvPr>
          <p:cNvSpPr/>
          <p:nvPr/>
        </p:nvSpPr>
        <p:spPr>
          <a:xfrm>
            <a:off x="2214754" y="1321654"/>
            <a:ext cx="659336" cy="548000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lus Sign 14">
            <a:extLst>
              <a:ext uri="{FF2B5EF4-FFF2-40B4-BE49-F238E27FC236}">
                <a16:creationId xmlns:a16="http://schemas.microsoft.com/office/drawing/2014/main" xmlns="" id="{66956D39-1369-494D-869B-9994E9075CA5}"/>
              </a:ext>
            </a:extLst>
          </p:cNvPr>
          <p:cNvSpPr/>
          <p:nvPr/>
        </p:nvSpPr>
        <p:spPr>
          <a:xfrm>
            <a:off x="3290408" y="2866167"/>
            <a:ext cx="659336" cy="548000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Google Shape;1424;p47">
            <a:extLst>
              <a:ext uri="{FF2B5EF4-FFF2-40B4-BE49-F238E27FC236}">
                <a16:creationId xmlns:a16="http://schemas.microsoft.com/office/drawing/2014/main" xmlns="" id="{30782740-366E-46D4-AA63-F68B7713DB3F}"/>
              </a:ext>
            </a:extLst>
          </p:cNvPr>
          <p:cNvSpPr txBox="1">
            <a:spLocks/>
          </p:cNvSpPr>
          <p:nvPr/>
        </p:nvSpPr>
        <p:spPr>
          <a:xfrm>
            <a:off x="203291" y="683932"/>
            <a:ext cx="2172842" cy="46098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000" b="1" dirty="0">
                <a:solidFill>
                  <a:schemeClr val="bg1"/>
                </a:solidFill>
              </a:rPr>
              <a:t>Affirmative(+)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xmlns="" id="{D9071E99-415A-425D-A205-77D2BA54F1A5}"/>
              </a:ext>
            </a:extLst>
          </p:cNvPr>
          <p:cNvSpPr txBox="1"/>
          <p:nvPr/>
        </p:nvSpPr>
        <p:spPr>
          <a:xfrm>
            <a:off x="221188" y="1879772"/>
            <a:ext cx="402292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8F5603"/>
                </a:solidFill>
              </a:rPr>
              <a:t>She </a:t>
            </a:r>
            <a:r>
              <a:rPr lang="en-US" sz="1800" b="1" u="sng" dirty="0">
                <a:solidFill>
                  <a:srgbClr val="8F5603"/>
                </a:solidFill>
              </a:rPr>
              <a:t>cleaned </a:t>
            </a:r>
            <a:r>
              <a:rPr lang="en-US" sz="1800" b="1" dirty="0">
                <a:solidFill>
                  <a:srgbClr val="8F5603"/>
                </a:solidFill>
              </a:rPr>
              <a:t>the room last night. 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xmlns="" id="{A00CF30F-118B-43B5-95C2-ABE5AF304277}"/>
              </a:ext>
            </a:extLst>
          </p:cNvPr>
          <p:cNvSpPr txBox="1"/>
          <p:nvPr/>
        </p:nvSpPr>
        <p:spPr>
          <a:xfrm>
            <a:off x="223780" y="3542328"/>
            <a:ext cx="3932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8F5603"/>
                </a:solidFill>
              </a:rPr>
              <a:t>She </a:t>
            </a:r>
            <a:r>
              <a:rPr lang="en-US" sz="1800" b="1" u="sng" dirty="0">
                <a:solidFill>
                  <a:srgbClr val="8F5603"/>
                </a:solidFill>
              </a:rPr>
              <a:t>did not clean</a:t>
            </a:r>
            <a:r>
              <a:rPr lang="en-US" sz="1800" b="1" dirty="0">
                <a:solidFill>
                  <a:srgbClr val="8F5603"/>
                </a:solidFill>
              </a:rPr>
              <a:t>  the room. </a:t>
            </a:r>
          </a:p>
        </p:txBody>
      </p:sp>
      <p:cxnSp>
        <p:nvCxnSpPr>
          <p:cNvPr id="17" name="رابط كسهم مستقيم 16">
            <a:extLst>
              <a:ext uri="{FF2B5EF4-FFF2-40B4-BE49-F238E27FC236}">
                <a16:creationId xmlns:a16="http://schemas.microsoft.com/office/drawing/2014/main" xmlns="" id="{20FA2B1E-2C73-4B21-A5A6-B9EBEABFB05A}"/>
              </a:ext>
            </a:extLst>
          </p:cNvPr>
          <p:cNvCxnSpPr>
            <a:cxnSpLocks/>
          </p:cNvCxnSpPr>
          <p:nvPr/>
        </p:nvCxnSpPr>
        <p:spPr>
          <a:xfrm flipV="1">
            <a:off x="4525271" y="1136525"/>
            <a:ext cx="1304458" cy="38682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>
            <a:extLst>
              <a:ext uri="{FF2B5EF4-FFF2-40B4-BE49-F238E27FC236}">
                <a16:creationId xmlns:a16="http://schemas.microsoft.com/office/drawing/2014/main" xmlns="" id="{9CDF55F7-EC8E-42A7-BA0D-928949EC094F}"/>
              </a:ext>
            </a:extLst>
          </p:cNvPr>
          <p:cNvCxnSpPr>
            <a:cxnSpLocks/>
          </p:cNvCxnSpPr>
          <p:nvPr/>
        </p:nvCxnSpPr>
        <p:spPr>
          <a:xfrm>
            <a:off x="4525271" y="1543514"/>
            <a:ext cx="1304458" cy="1438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>
            <a:extLst>
              <a:ext uri="{FF2B5EF4-FFF2-40B4-BE49-F238E27FC236}">
                <a16:creationId xmlns:a16="http://schemas.microsoft.com/office/drawing/2014/main" xmlns="" id="{14D45D80-E391-44A6-946B-7343F1961402}"/>
              </a:ext>
            </a:extLst>
          </p:cNvPr>
          <p:cNvSpPr/>
          <p:nvPr/>
        </p:nvSpPr>
        <p:spPr>
          <a:xfrm>
            <a:off x="5869607" y="1021396"/>
            <a:ext cx="1566424" cy="275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accent4">
                    <a:lumMod val="25000"/>
                  </a:schemeClr>
                </a:solidFill>
              </a:rPr>
              <a:t>Regular (V -ed)</a:t>
            </a:r>
            <a:endParaRPr lang="ar-SA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xmlns="" id="{AA82622B-C41C-4E9A-9ABB-27BDCA693A96}"/>
              </a:ext>
            </a:extLst>
          </p:cNvPr>
          <p:cNvSpPr/>
          <p:nvPr/>
        </p:nvSpPr>
        <p:spPr>
          <a:xfrm>
            <a:off x="5881753" y="1497290"/>
            <a:ext cx="2061901" cy="275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b="1" dirty="0">
                <a:solidFill>
                  <a:schemeClr val="accent4">
                    <a:lumMod val="25000"/>
                  </a:schemeClr>
                </a:solidFill>
              </a:rPr>
              <a:t>Irregular  (base form)</a:t>
            </a:r>
            <a:endParaRPr lang="ar-SA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xmlns="" id="{D0F79CEC-7970-4509-A7B3-2EE2C67E14A2}"/>
              </a:ext>
            </a:extLst>
          </p:cNvPr>
          <p:cNvSpPr txBox="1"/>
          <p:nvPr/>
        </p:nvSpPr>
        <p:spPr>
          <a:xfrm>
            <a:off x="4464078" y="1908613"/>
            <a:ext cx="4022926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8F5603"/>
                </a:solidFill>
              </a:rPr>
              <a:t>She </a:t>
            </a:r>
            <a:r>
              <a:rPr lang="en-US" sz="1800" b="1" u="sng" dirty="0">
                <a:solidFill>
                  <a:srgbClr val="8F5603"/>
                </a:solidFill>
              </a:rPr>
              <a:t>went </a:t>
            </a:r>
            <a:r>
              <a:rPr lang="en-US" sz="1800" b="1" dirty="0">
                <a:solidFill>
                  <a:srgbClr val="8F5603"/>
                </a:solidFill>
              </a:rPr>
              <a:t>to the market last night. </a:t>
            </a:r>
          </a:p>
        </p:txBody>
      </p:sp>
      <p:sp>
        <p:nvSpPr>
          <p:cNvPr id="28" name="Google Shape;1424;p47">
            <a:extLst>
              <a:ext uri="{FF2B5EF4-FFF2-40B4-BE49-F238E27FC236}">
                <a16:creationId xmlns:a16="http://schemas.microsoft.com/office/drawing/2014/main" xmlns="" id="{204E2DF2-BEEB-41DE-A179-11560B376F12}"/>
              </a:ext>
            </a:extLst>
          </p:cNvPr>
          <p:cNvSpPr txBox="1">
            <a:spLocks/>
          </p:cNvSpPr>
          <p:nvPr/>
        </p:nvSpPr>
        <p:spPr>
          <a:xfrm>
            <a:off x="161040" y="2359486"/>
            <a:ext cx="2172842" cy="4711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000" b="1" dirty="0">
                <a:solidFill>
                  <a:schemeClr val="bg1"/>
                </a:solidFill>
              </a:rPr>
              <a:t>Negative(-)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0" name="Plus Sign 14">
            <a:extLst>
              <a:ext uri="{FF2B5EF4-FFF2-40B4-BE49-F238E27FC236}">
                <a16:creationId xmlns:a16="http://schemas.microsoft.com/office/drawing/2014/main" xmlns="" id="{BBD5EF2D-0413-4D53-A783-C9CEEB3F0DDB}"/>
              </a:ext>
            </a:extLst>
          </p:cNvPr>
          <p:cNvSpPr/>
          <p:nvPr/>
        </p:nvSpPr>
        <p:spPr>
          <a:xfrm>
            <a:off x="1673228" y="2881440"/>
            <a:ext cx="659336" cy="548000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Plus Sign 14">
            <a:extLst>
              <a:ext uri="{FF2B5EF4-FFF2-40B4-BE49-F238E27FC236}">
                <a16:creationId xmlns:a16="http://schemas.microsoft.com/office/drawing/2014/main" xmlns="" id="{6BCA47DA-E75D-48A5-8B98-0CA38E5B2E2A}"/>
              </a:ext>
            </a:extLst>
          </p:cNvPr>
          <p:cNvSpPr/>
          <p:nvPr/>
        </p:nvSpPr>
        <p:spPr>
          <a:xfrm>
            <a:off x="4945015" y="2847639"/>
            <a:ext cx="659336" cy="548000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xmlns="" id="{D108D6BC-BDCF-49ED-B856-55836A461738}"/>
              </a:ext>
            </a:extLst>
          </p:cNvPr>
          <p:cNvSpPr/>
          <p:nvPr/>
        </p:nvSpPr>
        <p:spPr>
          <a:xfrm>
            <a:off x="2918969" y="1323771"/>
            <a:ext cx="1566424" cy="43461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V-ED (V 2 )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xmlns="" id="{33B1C5C3-3D67-449E-AB21-387E49539C58}"/>
              </a:ext>
            </a:extLst>
          </p:cNvPr>
          <p:cNvSpPr/>
          <p:nvPr/>
        </p:nvSpPr>
        <p:spPr>
          <a:xfrm>
            <a:off x="576001" y="1289107"/>
            <a:ext cx="1566424" cy="4629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Subject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xmlns="" id="{5C14E17A-8E84-4DFC-B56C-E630472E54EA}"/>
              </a:ext>
            </a:extLst>
          </p:cNvPr>
          <p:cNvSpPr/>
          <p:nvPr/>
        </p:nvSpPr>
        <p:spPr>
          <a:xfrm>
            <a:off x="83014" y="2956049"/>
            <a:ext cx="1566424" cy="4629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Subject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xmlns="" id="{9C338028-EF68-48C8-9F45-78145380D530}"/>
              </a:ext>
            </a:extLst>
          </p:cNvPr>
          <p:cNvSpPr/>
          <p:nvPr/>
        </p:nvSpPr>
        <p:spPr>
          <a:xfrm>
            <a:off x="5606403" y="2883043"/>
            <a:ext cx="2092831" cy="4629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V1 ( base form )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xmlns="" id="{8C14B4B2-7975-414E-94D3-E81730EC700D}"/>
              </a:ext>
            </a:extLst>
          </p:cNvPr>
          <p:cNvSpPr/>
          <p:nvPr/>
        </p:nvSpPr>
        <p:spPr>
          <a:xfrm>
            <a:off x="3993778" y="2908709"/>
            <a:ext cx="983230" cy="4629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not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xmlns="" id="{380DCF5F-5528-4681-A99D-8664D0BD4E82}"/>
              </a:ext>
            </a:extLst>
          </p:cNvPr>
          <p:cNvSpPr/>
          <p:nvPr/>
        </p:nvSpPr>
        <p:spPr>
          <a:xfrm>
            <a:off x="2356354" y="2916974"/>
            <a:ext cx="943796" cy="4629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did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41" name="Google Shape;1424;p47">
            <a:extLst>
              <a:ext uri="{FF2B5EF4-FFF2-40B4-BE49-F238E27FC236}">
                <a16:creationId xmlns:a16="http://schemas.microsoft.com/office/drawing/2014/main" xmlns="" id="{36736020-B27B-4B51-9130-E3AD924C0D6A}"/>
              </a:ext>
            </a:extLst>
          </p:cNvPr>
          <p:cNvSpPr txBox="1">
            <a:spLocks/>
          </p:cNvSpPr>
          <p:nvPr/>
        </p:nvSpPr>
        <p:spPr>
          <a:xfrm>
            <a:off x="142934" y="4029554"/>
            <a:ext cx="2172842" cy="47112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000" b="1" dirty="0">
                <a:solidFill>
                  <a:schemeClr val="bg1"/>
                </a:solidFill>
              </a:rPr>
              <a:t>Question (?)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xmlns="" id="{451ECFB3-621D-4CD7-BBE7-34F4310992C9}"/>
              </a:ext>
            </a:extLst>
          </p:cNvPr>
          <p:cNvSpPr/>
          <p:nvPr/>
        </p:nvSpPr>
        <p:spPr>
          <a:xfrm>
            <a:off x="2544422" y="4019469"/>
            <a:ext cx="943796" cy="4629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Did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43" name="Plus Sign 14">
            <a:extLst>
              <a:ext uri="{FF2B5EF4-FFF2-40B4-BE49-F238E27FC236}">
                <a16:creationId xmlns:a16="http://schemas.microsoft.com/office/drawing/2014/main" xmlns="" id="{E0861D79-DF3A-4471-A1CF-70DEC4DA7D70}"/>
              </a:ext>
            </a:extLst>
          </p:cNvPr>
          <p:cNvSpPr/>
          <p:nvPr/>
        </p:nvSpPr>
        <p:spPr>
          <a:xfrm>
            <a:off x="3470321" y="3976927"/>
            <a:ext cx="659336" cy="548000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xmlns="" id="{811439AE-D36B-4E12-ACA8-3D00A7008E82}"/>
              </a:ext>
            </a:extLst>
          </p:cNvPr>
          <p:cNvSpPr/>
          <p:nvPr/>
        </p:nvSpPr>
        <p:spPr>
          <a:xfrm>
            <a:off x="4106708" y="4018461"/>
            <a:ext cx="1566424" cy="4629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Subject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45" name="Plus Sign 14">
            <a:extLst>
              <a:ext uri="{FF2B5EF4-FFF2-40B4-BE49-F238E27FC236}">
                <a16:creationId xmlns:a16="http://schemas.microsoft.com/office/drawing/2014/main" xmlns="" id="{4A719D12-E0D3-45AD-A6C0-0274EDE85CEC}"/>
              </a:ext>
            </a:extLst>
          </p:cNvPr>
          <p:cNvSpPr/>
          <p:nvPr/>
        </p:nvSpPr>
        <p:spPr>
          <a:xfrm>
            <a:off x="5663727" y="3942596"/>
            <a:ext cx="659336" cy="548000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xmlns="" id="{A040AF2D-3D03-462B-8F22-75CF2C3ECECD}"/>
              </a:ext>
            </a:extLst>
          </p:cNvPr>
          <p:cNvSpPr/>
          <p:nvPr/>
        </p:nvSpPr>
        <p:spPr>
          <a:xfrm>
            <a:off x="6346514" y="4018461"/>
            <a:ext cx="2092831" cy="4629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V1 ( base form )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xmlns="" id="{AC91557C-CDC4-49A4-B86C-BB1214D458C1}"/>
              </a:ext>
            </a:extLst>
          </p:cNvPr>
          <p:cNvSpPr txBox="1"/>
          <p:nvPr/>
        </p:nvSpPr>
        <p:spPr>
          <a:xfrm>
            <a:off x="266651" y="4629641"/>
            <a:ext cx="39320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8F5603"/>
                </a:solidFill>
              </a:rPr>
              <a:t>D</a:t>
            </a:r>
            <a:r>
              <a:rPr lang="en-US" sz="1800" b="1" u="sng" dirty="0">
                <a:solidFill>
                  <a:srgbClr val="8F5603"/>
                </a:solidFill>
              </a:rPr>
              <a:t>id</a:t>
            </a:r>
            <a:r>
              <a:rPr lang="en-US" sz="1800" b="1" dirty="0">
                <a:solidFill>
                  <a:srgbClr val="8F5603"/>
                </a:solidFill>
              </a:rPr>
              <a:t> she </a:t>
            </a:r>
            <a:r>
              <a:rPr lang="en-US" sz="1800" b="1" u="sng" dirty="0">
                <a:solidFill>
                  <a:srgbClr val="8F5603"/>
                </a:solidFill>
              </a:rPr>
              <a:t>clean</a:t>
            </a:r>
            <a:r>
              <a:rPr lang="en-US" sz="1800" b="1" dirty="0">
                <a:solidFill>
                  <a:srgbClr val="8F5603"/>
                </a:solidFill>
              </a:rPr>
              <a:t>  the room? </a:t>
            </a:r>
          </a:p>
        </p:txBody>
      </p:sp>
    </p:spTree>
    <p:extLst>
      <p:ext uri="{BB962C8B-B14F-4D97-AF65-F5344CB8AC3E}">
        <p14:creationId xmlns:p14="http://schemas.microsoft.com/office/powerpoint/2010/main" val="87850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23" grpId="0" animBg="1"/>
      <p:bldP spid="24" grpId="0" animBg="1"/>
      <p:bldP spid="25" grpId="0" animBg="1"/>
      <p:bldP spid="8" grpId="0" animBg="1"/>
      <p:bldP spid="26" grpId="0" animBg="1"/>
      <p:bldP spid="27" grpId="0" animBg="1"/>
      <p:bldP spid="28" grpId="0" animBg="1"/>
      <p:bldP spid="30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>
            <a:extLst>
              <a:ext uri="{FF2B5EF4-FFF2-40B4-BE49-F238E27FC236}">
                <a16:creationId xmlns:a16="http://schemas.microsoft.com/office/drawing/2014/main" xmlns="" id="{2FFBB70B-C8ED-4B5A-B253-8309D22A79BC}"/>
              </a:ext>
            </a:extLst>
          </p:cNvPr>
          <p:cNvSpPr txBox="1"/>
          <p:nvPr/>
        </p:nvSpPr>
        <p:spPr>
          <a:xfrm>
            <a:off x="1874904" y="833195"/>
            <a:ext cx="4318423" cy="523220"/>
          </a:xfrm>
          <a:prstGeom prst="rect">
            <a:avLst/>
          </a:prstGeom>
          <a:ln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Time Expressions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1" name="Google Shape;1424;p47">
            <a:extLst>
              <a:ext uri="{FF2B5EF4-FFF2-40B4-BE49-F238E27FC236}">
                <a16:creationId xmlns:a16="http://schemas.microsoft.com/office/drawing/2014/main" xmlns="" id="{F29EA3CA-771E-41E1-A90D-0610641D952C}"/>
              </a:ext>
            </a:extLst>
          </p:cNvPr>
          <p:cNvSpPr txBox="1">
            <a:spLocks/>
          </p:cNvSpPr>
          <p:nvPr/>
        </p:nvSpPr>
        <p:spPr>
          <a:xfrm>
            <a:off x="1044562" y="2138432"/>
            <a:ext cx="1566424" cy="643026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1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yesterday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12" name="Google Shape;1424;p47">
            <a:extLst>
              <a:ext uri="{FF2B5EF4-FFF2-40B4-BE49-F238E27FC236}">
                <a16:creationId xmlns:a16="http://schemas.microsoft.com/office/drawing/2014/main" xmlns="" id="{E7F84E2A-FDD3-46BD-801E-1CB0EEF8FA5E}"/>
              </a:ext>
            </a:extLst>
          </p:cNvPr>
          <p:cNvSpPr txBox="1">
            <a:spLocks/>
          </p:cNvSpPr>
          <p:nvPr/>
        </p:nvSpPr>
        <p:spPr>
          <a:xfrm>
            <a:off x="3283136" y="2163825"/>
            <a:ext cx="1566424" cy="643026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1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last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15" name="رابط كسهم مستقيم 14">
            <a:extLst>
              <a:ext uri="{FF2B5EF4-FFF2-40B4-BE49-F238E27FC236}">
                <a16:creationId xmlns:a16="http://schemas.microsoft.com/office/drawing/2014/main" xmlns="" id="{D8AD68C7-4E01-4089-85D3-0F63008EB6A0}"/>
              </a:ext>
            </a:extLst>
          </p:cNvPr>
          <p:cNvCxnSpPr>
            <a:cxnSpLocks/>
          </p:cNvCxnSpPr>
          <p:nvPr/>
        </p:nvCxnSpPr>
        <p:spPr>
          <a:xfrm>
            <a:off x="2129449" y="1443357"/>
            <a:ext cx="0" cy="63362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كسهم مستقيم 15">
            <a:extLst>
              <a:ext uri="{FF2B5EF4-FFF2-40B4-BE49-F238E27FC236}">
                <a16:creationId xmlns:a16="http://schemas.microsoft.com/office/drawing/2014/main" xmlns="" id="{EC3C1CB5-ECAA-4423-B436-78A751F497E4}"/>
              </a:ext>
            </a:extLst>
          </p:cNvPr>
          <p:cNvCxnSpPr>
            <a:cxnSpLocks/>
          </p:cNvCxnSpPr>
          <p:nvPr/>
        </p:nvCxnSpPr>
        <p:spPr>
          <a:xfrm>
            <a:off x="4034115" y="1443357"/>
            <a:ext cx="0" cy="63362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ربع نص 18">
            <a:extLst>
              <a:ext uri="{FF2B5EF4-FFF2-40B4-BE49-F238E27FC236}">
                <a16:creationId xmlns:a16="http://schemas.microsoft.com/office/drawing/2014/main" xmlns="" id="{3F463417-9D0E-45F2-96C8-E0299048CB41}"/>
              </a:ext>
            </a:extLst>
          </p:cNvPr>
          <p:cNvSpPr txBox="1"/>
          <p:nvPr/>
        </p:nvSpPr>
        <p:spPr>
          <a:xfrm>
            <a:off x="338029" y="3203583"/>
            <a:ext cx="397271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8F5603"/>
                </a:solidFill>
              </a:rPr>
              <a:t>He went to the hospital </a:t>
            </a:r>
            <a:r>
              <a:rPr lang="en-US" sz="1800" b="1" u="sng" dirty="0">
                <a:solidFill>
                  <a:srgbClr val="8F5603"/>
                </a:solidFill>
                <a:highlight>
                  <a:srgbClr val="00FFFF"/>
                </a:highlight>
              </a:rPr>
              <a:t>yesterday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xmlns="" id="{48014D3C-73E8-4169-9635-0BB609EF54F2}"/>
              </a:ext>
            </a:extLst>
          </p:cNvPr>
          <p:cNvSpPr txBox="1"/>
          <p:nvPr/>
        </p:nvSpPr>
        <p:spPr>
          <a:xfrm>
            <a:off x="338029" y="3739486"/>
            <a:ext cx="397271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8F5603"/>
                </a:solidFill>
              </a:rPr>
              <a:t>Sara didn’t study </a:t>
            </a:r>
            <a:r>
              <a:rPr lang="en-US" sz="1800" b="1" u="sng" dirty="0">
                <a:solidFill>
                  <a:srgbClr val="8F5603"/>
                </a:solidFill>
                <a:highlight>
                  <a:srgbClr val="00FFFF"/>
                </a:highlight>
              </a:rPr>
              <a:t>last</a:t>
            </a:r>
            <a:r>
              <a:rPr lang="en-US" sz="1800" b="1" dirty="0">
                <a:solidFill>
                  <a:srgbClr val="8F5603"/>
                </a:solidFill>
              </a:rPr>
              <a:t> week</a:t>
            </a:r>
          </a:p>
        </p:txBody>
      </p:sp>
      <p:sp>
        <p:nvSpPr>
          <p:cNvPr id="22" name="Google Shape;1424;p47">
            <a:extLst>
              <a:ext uri="{FF2B5EF4-FFF2-40B4-BE49-F238E27FC236}">
                <a16:creationId xmlns:a16="http://schemas.microsoft.com/office/drawing/2014/main" xmlns="" id="{FDD662B6-60C9-4325-9E35-76A12F227606}"/>
              </a:ext>
            </a:extLst>
          </p:cNvPr>
          <p:cNvSpPr txBox="1">
            <a:spLocks/>
          </p:cNvSpPr>
          <p:nvPr/>
        </p:nvSpPr>
        <p:spPr>
          <a:xfrm>
            <a:off x="5410115" y="2163825"/>
            <a:ext cx="1566424" cy="643026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100" b="1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ago</a:t>
            </a:r>
            <a:endParaRPr lang="en-US" sz="3600" b="1" dirty="0">
              <a:solidFill>
                <a:schemeClr val="bg1"/>
              </a:solidFill>
            </a:endParaRPr>
          </a:p>
        </p:txBody>
      </p:sp>
      <p:cxnSp>
        <p:nvCxnSpPr>
          <p:cNvPr id="24" name="رابط كسهم مستقيم 23">
            <a:extLst>
              <a:ext uri="{FF2B5EF4-FFF2-40B4-BE49-F238E27FC236}">
                <a16:creationId xmlns:a16="http://schemas.microsoft.com/office/drawing/2014/main" xmlns="" id="{343C0574-7DB6-417A-A2F3-DC89667B84E4}"/>
              </a:ext>
            </a:extLst>
          </p:cNvPr>
          <p:cNvCxnSpPr>
            <a:cxnSpLocks/>
          </p:cNvCxnSpPr>
          <p:nvPr/>
        </p:nvCxnSpPr>
        <p:spPr>
          <a:xfrm>
            <a:off x="5790812" y="1443357"/>
            <a:ext cx="0" cy="63362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ربع نص 24">
            <a:extLst>
              <a:ext uri="{FF2B5EF4-FFF2-40B4-BE49-F238E27FC236}">
                <a16:creationId xmlns:a16="http://schemas.microsoft.com/office/drawing/2014/main" xmlns="" id="{D3D5BE9A-FB51-46ED-BBA7-FCC7B5C12C84}"/>
              </a:ext>
            </a:extLst>
          </p:cNvPr>
          <p:cNvSpPr txBox="1"/>
          <p:nvPr/>
        </p:nvSpPr>
        <p:spPr>
          <a:xfrm>
            <a:off x="330344" y="4310305"/>
            <a:ext cx="451921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8F5603"/>
                </a:solidFill>
              </a:rPr>
              <a:t>They travelled to Dubai two weeks </a:t>
            </a:r>
            <a:r>
              <a:rPr lang="en-US" sz="1800" b="1" u="sng" dirty="0">
                <a:solidFill>
                  <a:srgbClr val="8F5603"/>
                </a:solidFill>
                <a:highlight>
                  <a:srgbClr val="00FFFF"/>
                </a:highlight>
              </a:rPr>
              <a:t>ago</a:t>
            </a:r>
          </a:p>
        </p:txBody>
      </p:sp>
    </p:spTree>
    <p:extLst>
      <p:ext uri="{BB962C8B-B14F-4D97-AF65-F5344CB8AC3E}">
        <p14:creationId xmlns:p14="http://schemas.microsoft.com/office/powerpoint/2010/main" val="143815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9" grpId="0" animBg="1"/>
      <p:bldP spid="20" grpId="0" animBg="1"/>
      <p:bldP spid="22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xmlns="" id="{7447A1AA-8CFA-4F31-9AF7-DB2FE3C31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71" y="1326936"/>
            <a:ext cx="7222457" cy="2489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xmlns="" id="{8F233D12-B5D4-4E90-B300-E109C97D493B}"/>
              </a:ext>
            </a:extLst>
          </p:cNvPr>
          <p:cNvSpPr txBox="1"/>
          <p:nvPr/>
        </p:nvSpPr>
        <p:spPr>
          <a:xfrm>
            <a:off x="1030291" y="1390811"/>
            <a:ext cx="3003828" cy="25854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xmlns="" id="{A45DDAF1-903A-448D-9D9D-0C1077912543}"/>
              </a:ext>
            </a:extLst>
          </p:cNvPr>
          <p:cNvSpPr txBox="1"/>
          <p:nvPr/>
        </p:nvSpPr>
        <p:spPr>
          <a:xfrm>
            <a:off x="960771" y="2571750"/>
            <a:ext cx="1029661" cy="25854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6">
            <a:extLst>
              <a:ext uri="{FF2B5EF4-FFF2-40B4-BE49-F238E27FC236}">
                <a16:creationId xmlns:a16="http://schemas.microsoft.com/office/drawing/2014/main" xmlns="" id="{528F9841-5146-4AF9-AECD-6818D8A22D45}"/>
              </a:ext>
            </a:extLst>
          </p:cNvPr>
          <p:cNvSpPr txBox="1"/>
          <p:nvPr/>
        </p:nvSpPr>
        <p:spPr>
          <a:xfrm>
            <a:off x="4249270" y="2557882"/>
            <a:ext cx="1129554" cy="27241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cademy Stars 3 Unit 7 Sentences in the Past Simple | Baamboozle">
            <a:extLst>
              <a:ext uri="{FF2B5EF4-FFF2-40B4-BE49-F238E27FC236}">
                <a16:creationId xmlns:a16="http://schemas.microsoft.com/office/drawing/2014/main" xmlns="" id="{4DBB73D6-FE29-D2F1-A309-DA4922423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932" y="1237131"/>
            <a:ext cx="4803002" cy="2853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ducation School Clipart - boy-with-pen-notebook-animation - Classroom  Clipart">
            <a:extLst>
              <a:ext uri="{FF2B5EF4-FFF2-40B4-BE49-F238E27FC236}">
                <a16:creationId xmlns:a16="http://schemas.microsoft.com/office/drawing/2014/main" xmlns="" id="{F0C9FFB7-D089-7FFD-4AEE-C45CDE8CD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8" y="2520363"/>
            <a:ext cx="2266790" cy="206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028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86"/>
          <p:cNvSpPr txBox="1">
            <a:spLocks noGrp="1"/>
          </p:cNvSpPr>
          <p:nvPr>
            <p:ph type="body" idx="1"/>
          </p:nvPr>
        </p:nvSpPr>
        <p:spPr>
          <a:xfrm>
            <a:off x="4064854" y="2459186"/>
            <a:ext cx="4779469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dirty="0"/>
              <a:t>I _________ </a:t>
            </a:r>
            <a:r>
              <a:rPr lang="en-US" sz="2400" b="1" dirty="0"/>
              <a:t>(live) </a:t>
            </a:r>
            <a:r>
              <a:rPr lang="en-US" sz="2400" dirty="0"/>
              <a:t>in England for 30 years, but I live in France now.</a:t>
            </a:r>
          </a:p>
        </p:txBody>
      </p:sp>
      <p:grpSp>
        <p:nvGrpSpPr>
          <p:cNvPr id="804" name="Google Shape;804;p86"/>
          <p:cNvGrpSpPr/>
          <p:nvPr/>
        </p:nvGrpSpPr>
        <p:grpSpPr>
          <a:xfrm>
            <a:off x="945137" y="1344706"/>
            <a:ext cx="2904564" cy="3066079"/>
            <a:chOff x="1780525" y="1444600"/>
            <a:chExt cx="2767450" cy="2766400"/>
          </a:xfrm>
        </p:grpSpPr>
        <p:cxnSp>
          <p:nvCxnSpPr>
            <p:cNvPr id="805" name="Google Shape;805;p86"/>
            <p:cNvCxnSpPr/>
            <p:nvPr/>
          </p:nvCxnSpPr>
          <p:spPr>
            <a:xfrm>
              <a:off x="1945175" y="1444600"/>
              <a:ext cx="2450400" cy="0"/>
            </a:xfrm>
            <a:prstGeom prst="straightConnector1">
              <a:avLst/>
            </a:prstGeom>
            <a:noFill/>
            <a:ln w="28575" cap="flat" cmpd="sng">
              <a:solidFill>
                <a:srgbClr val="2FB8D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86"/>
            <p:cNvCxnSpPr/>
            <p:nvPr/>
          </p:nvCxnSpPr>
          <p:spPr>
            <a:xfrm>
              <a:off x="1945175" y="4211000"/>
              <a:ext cx="2450400" cy="0"/>
            </a:xfrm>
            <a:prstGeom prst="straightConnector1">
              <a:avLst/>
            </a:prstGeom>
            <a:noFill/>
            <a:ln w="28575" cap="flat" cmpd="sng">
              <a:solidFill>
                <a:srgbClr val="2FB8D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86"/>
            <p:cNvCxnSpPr/>
            <p:nvPr/>
          </p:nvCxnSpPr>
          <p:spPr>
            <a:xfrm>
              <a:off x="4547975" y="1597000"/>
              <a:ext cx="0" cy="2461800"/>
            </a:xfrm>
            <a:prstGeom prst="straightConnector1">
              <a:avLst/>
            </a:prstGeom>
            <a:noFill/>
            <a:ln w="28575" cap="flat" cmpd="sng">
              <a:solidFill>
                <a:srgbClr val="2FB8D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86"/>
            <p:cNvCxnSpPr/>
            <p:nvPr/>
          </p:nvCxnSpPr>
          <p:spPr>
            <a:xfrm>
              <a:off x="1780525" y="1597000"/>
              <a:ext cx="0" cy="2461800"/>
            </a:xfrm>
            <a:prstGeom prst="straightConnector1">
              <a:avLst/>
            </a:prstGeom>
            <a:noFill/>
            <a:ln w="28575" cap="flat" cmpd="sng">
              <a:solidFill>
                <a:srgbClr val="2FB8D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CDBD461E-BA77-6D9C-4375-3B7EA7D29B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86" y="1444599"/>
            <a:ext cx="2074690" cy="2858460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D2F552D8-7FF8-3F89-98E7-81385A4888E2}"/>
              </a:ext>
            </a:extLst>
          </p:cNvPr>
          <p:cNvSpPr txBox="1"/>
          <p:nvPr/>
        </p:nvSpPr>
        <p:spPr>
          <a:xfrm>
            <a:off x="1344705" y="533517"/>
            <a:ext cx="6431536" cy="523220"/>
          </a:xfrm>
          <a:prstGeom prst="rect">
            <a:avLst/>
          </a:prstGeom>
          <a:solidFill>
            <a:srgbClr val="81A4B5"/>
          </a:solidFill>
          <a:ln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Use Present Perfect or Past Simple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2" name="ZoneTexte 3">
            <a:extLst>
              <a:ext uri="{FF2B5EF4-FFF2-40B4-BE49-F238E27FC236}">
                <a16:creationId xmlns:a16="http://schemas.microsoft.com/office/drawing/2014/main" xmlns="" id="{0A2B349D-9D74-8FA8-2421-896DE13F3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36359" y="2458593"/>
            <a:ext cx="1134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ar-SA" sz="2400" b="1" dirty="0" err="1">
                <a:solidFill>
                  <a:srgbClr val="2FB8DD"/>
                </a:solidFill>
                <a:latin typeface="+mn-lt"/>
              </a:rPr>
              <a:t>lived</a:t>
            </a:r>
            <a:endParaRPr lang="fr-FR" altLang="ar-SA" sz="2400" b="1" dirty="0">
              <a:solidFill>
                <a:srgbClr val="2FB8DD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331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86"/>
          <p:cNvSpPr txBox="1">
            <a:spLocks noGrp="1"/>
          </p:cNvSpPr>
          <p:nvPr>
            <p:ph type="body" idx="1"/>
          </p:nvPr>
        </p:nvSpPr>
        <p:spPr>
          <a:xfrm>
            <a:off x="4064854" y="2459186"/>
            <a:ext cx="4994622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dirty="0"/>
              <a:t>Sara, your package  _________________ (just/arrive)</a:t>
            </a:r>
          </a:p>
        </p:txBody>
      </p:sp>
      <p:grpSp>
        <p:nvGrpSpPr>
          <p:cNvPr id="804" name="Google Shape;804;p86"/>
          <p:cNvGrpSpPr/>
          <p:nvPr/>
        </p:nvGrpSpPr>
        <p:grpSpPr>
          <a:xfrm>
            <a:off x="945137" y="1344706"/>
            <a:ext cx="2904564" cy="3066079"/>
            <a:chOff x="1780525" y="1444600"/>
            <a:chExt cx="2767450" cy="2766400"/>
          </a:xfrm>
        </p:grpSpPr>
        <p:cxnSp>
          <p:nvCxnSpPr>
            <p:cNvPr id="805" name="Google Shape;805;p86"/>
            <p:cNvCxnSpPr/>
            <p:nvPr/>
          </p:nvCxnSpPr>
          <p:spPr>
            <a:xfrm>
              <a:off x="1945175" y="1444600"/>
              <a:ext cx="2450400" cy="0"/>
            </a:xfrm>
            <a:prstGeom prst="straightConnector1">
              <a:avLst/>
            </a:prstGeom>
            <a:noFill/>
            <a:ln w="38100" cap="flat" cmpd="sng">
              <a:solidFill>
                <a:srgbClr val="2FB8D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86"/>
            <p:cNvCxnSpPr/>
            <p:nvPr/>
          </p:nvCxnSpPr>
          <p:spPr>
            <a:xfrm>
              <a:off x="1945175" y="4211000"/>
              <a:ext cx="2450400" cy="0"/>
            </a:xfrm>
            <a:prstGeom prst="straightConnector1">
              <a:avLst/>
            </a:prstGeom>
            <a:noFill/>
            <a:ln w="38100" cap="flat" cmpd="sng">
              <a:solidFill>
                <a:srgbClr val="2FB8D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86"/>
            <p:cNvCxnSpPr/>
            <p:nvPr/>
          </p:nvCxnSpPr>
          <p:spPr>
            <a:xfrm>
              <a:off x="4547975" y="1597000"/>
              <a:ext cx="0" cy="2461800"/>
            </a:xfrm>
            <a:prstGeom prst="straightConnector1">
              <a:avLst/>
            </a:prstGeom>
            <a:noFill/>
            <a:ln w="38100" cap="flat" cmpd="sng">
              <a:solidFill>
                <a:srgbClr val="2FB8D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86"/>
            <p:cNvCxnSpPr/>
            <p:nvPr/>
          </p:nvCxnSpPr>
          <p:spPr>
            <a:xfrm>
              <a:off x="1780525" y="1597000"/>
              <a:ext cx="0" cy="2461800"/>
            </a:xfrm>
            <a:prstGeom prst="straightConnector1">
              <a:avLst/>
            </a:prstGeom>
            <a:noFill/>
            <a:ln w="38100" cap="flat" cmpd="sng">
              <a:solidFill>
                <a:srgbClr val="2FB8D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D2F552D8-7FF8-3F89-98E7-81385A4888E2}"/>
              </a:ext>
            </a:extLst>
          </p:cNvPr>
          <p:cNvSpPr txBox="1"/>
          <p:nvPr/>
        </p:nvSpPr>
        <p:spPr>
          <a:xfrm>
            <a:off x="1344705" y="533517"/>
            <a:ext cx="6431536" cy="523220"/>
          </a:xfrm>
          <a:prstGeom prst="rect">
            <a:avLst/>
          </a:prstGeom>
          <a:solidFill>
            <a:srgbClr val="81A4B5"/>
          </a:solidFill>
          <a:ln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Use Present Perfect or Past Simple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2" name="ZoneTexte 3">
            <a:extLst>
              <a:ext uri="{FF2B5EF4-FFF2-40B4-BE49-F238E27FC236}">
                <a16:creationId xmlns:a16="http://schemas.microsoft.com/office/drawing/2014/main" xmlns="" id="{0A2B349D-9D74-8FA8-2421-896DE13F3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1422" y="2888898"/>
            <a:ext cx="263284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ar-SA" sz="2400" b="1" dirty="0">
                <a:solidFill>
                  <a:srgbClr val="2FB8DD"/>
                </a:solidFill>
                <a:latin typeface="+mn-lt"/>
              </a:rPr>
              <a:t>has </a:t>
            </a:r>
            <a:r>
              <a:rPr lang="fr-FR" altLang="ar-SA" sz="2400" b="1" dirty="0" err="1">
                <a:solidFill>
                  <a:srgbClr val="2FB8DD"/>
                </a:solidFill>
                <a:latin typeface="+mn-lt"/>
              </a:rPr>
              <a:t>just</a:t>
            </a:r>
            <a:r>
              <a:rPr lang="fr-FR" altLang="ar-SA" sz="2400" b="1" dirty="0">
                <a:solidFill>
                  <a:srgbClr val="2FB8DD"/>
                </a:solidFill>
                <a:latin typeface="+mn-lt"/>
              </a:rPr>
              <a:t> </a:t>
            </a:r>
            <a:r>
              <a:rPr lang="fr-FR" altLang="ar-SA" sz="2400" b="1" dirty="0" err="1">
                <a:solidFill>
                  <a:srgbClr val="2FB8DD"/>
                </a:solidFill>
                <a:latin typeface="+mn-lt"/>
              </a:rPr>
              <a:t>arrived</a:t>
            </a:r>
            <a:endParaRPr lang="fr-FR" altLang="ar-SA" sz="2400" b="1" dirty="0">
              <a:solidFill>
                <a:srgbClr val="2FB8DD"/>
              </a:solidFill>
              <a:latin typeface="+mn-lt"/>
            </a:endParaRPr>
          </a:p>
        </p:txBody>
      </p:sp>
      <p:pic>
        <p:nvPicPr>
          <p:cNvPr id="1026" name="Picture 2" descr="Woman Receiving Home Delivery Illustration Vector Stock Vector -  Illustration of male, package: 187767650">
            <a:extLst>
              <a:ext uri="{FF2B5EF4-FFF2-40B4-BE49-F238E27FC236}">
                <a16:creationId xmlns:a16="http://schemas.microsoft.com/office/drawing/2014/main" xmlns="" id="{D4C267FB-6EF3-984F-DA28-0BC352A01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150" y="1575227"/>
            <a:ext cx="2512452" cy="2528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7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86"/>
          <p:cNvSpPr txBox="1">
            <a:spLocks noGrp="1"/>
          </p:cNvSpPr>
          <p:nvPr>
            <p:ph type="body" idx="1"/>
          </p:nvPr>
        </p:nvSpPr>
        <p:spPr>
          <a:xfrm>
            <a:off x="3957278" y="2451502"/>
            <a:ext cx="5079146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dirty="0"/>
              <a:t>We ________________ </a:t>
            </a:r>
            <a:r>
              <a:rPr lang="en-US" sz="2400" b="1" dirty="0"/>
              <a:t>(go) </a:t>
            </a:r>
            <a:r>
              <a:rPr lang="en-US" sz="2400" dirty="0"/>
              <a:t>shopping</a:t>
            </a:r>
          </a:p>
        </p:txBody>
      </p:sp>
      <p:grpSp>
        <p:nvGrpSpPr>
          <p:cNvPr id="804" name="Google Shape;804;p86"/>
          <p:cNvGrpSpPr/>
          <p:nvPr/>
        </p:nvGrpSpPr>
        <p:grpSpPr>
          <a:xfrm>
            <a:off x="945137" y="1344706"/>
            <a:ext cx="2904564" cy="3066079"/>
            <a:chOff x="1780525" y="1444600"/>
            <a:chExt cx="2767450" cy="2766400"/>
          </a:xfrm>
        </p:grpSpPr>
        <p:cxnSp>
          <p:nvCxnSpPr>
            <p:cNvPr id="805" name="Google Shape;805;p86"/>
            <p:cNvCxnSpPr/>
            <p:nvPr/>
          </p:nvCxnSpPr>
          <p:spPr>
            <a:xfrm>
              <a:off x="1945175" y="1444600"/>
              <a:ext cx="2450400" cy="0"/>
            </a:xfrm>
            <a:prstGeom prst="straightConnector1">
              <a:avLst/>
            </a:prstGeom>
            <a:noFill/>
            <a:ln w="38100" cap="flat" cmpd="sng">
              <a:solidFill>
                <a:srgbClr val="2FB8D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86"/>
            <p:cNvCxnSpPr/>
            <p:nvPr/>
          </p:nvCxnSpPr>
          <p:spPr>
            <a:xfrm>
              <a:off x="1945175" y="4211000"/>
              <a:ext cx="2450400" cy="0"/>
            </a:xfrm>
            <a:prstGeom prst="straightConnector1">
              <a:avLst/>
            </a:prstGeom>
            <a:noFill/>
            <a:ln w="38100" cap="flat" cmpd="sng">
              <a:solidFill>
                <a:srgbClr val="2FB8D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86"/>
            <p:cNvCxnSpPr/>
            <p:nvPr/>
          </p:nvCxnSpPr>
          <p:spPr>
            <a:xfrm>
              <a:off x="4547975" y="1597000"/>
              <a:ext cx="0" cy="2461800"/>
            </a:xfrm>
            <a:prstGeom prst="straightConnector1">
              <a:avLst/>
            </a:prstGeom>
            <a:noFill/>
            <a:ln w="38100" cap="flat" cmpd="sng">
              <a:solidFill>
                <a:srgbClr val="2FB8D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86"/>
            <p:cNvCxnSpPr/>
            <p:nvPr/>
          </p:nvCxnSpPr>
          <p:spPr>
            <a:xfrm>
              <a:off x="1780525" y="1597000"/>
              <a:ext cx="0" cy="2461800"/>
            </a:xfrm>
            <a:prstGeom prst="straightConnector1">
              <a:avLst/>
            </a:prstGeom>
            <a:noFill/>
            <a:ln w="38100" cap="flat" cmpd="sng">
              <a:solidFill>
                <a:srgbClr val="2FB8D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D2F552D8-7FF8-3F89-98E7-81385A4888E2}"/>
              </a:ext>
            </a:extLst>
          </p:cNvPr>
          <p:cNvSpPr txBox="1"/>
          <p:nvPr/>
        </p:nvSpPr>
        <p:spPr>
          <a:xfrm>
            <a:off x="1344705" y="533517"/>
            <a:ext cx="6431536" cy="523220"/>
          </a:xfrm>
          <a:prstGeom prst="rect">
            <a:avLst/>
          </a:prstGeom>
          <a:solidFill>
            <a:srgbClr val="81A4B5"/>
          </a:solidFill>
          <a:ln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Use Present Perfect or Past Simple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2" name="ZoneTexte 3">
            <a:extLst>
              <a:ext uri="{FF2B5EF4-FFF2-40B4-BE49-F238E27FC236}">
                <a16:creationId xmlns:a16="http://schemas.microsoft.com/office/drawing/2014/main" xmlns="" id="{0A2B349D-9D74-8FA8-2421-896DE13F3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310" y="2504696"/>
            <a:ext cx="2325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ar-SA" sz="2400" b="1" dirty="0">
                <a:solidFill>
                  <a:srgbClr val="2FB8DD"/>
                </a:solidFill>
                <a:latin typeface="+mn-lt"/>
              </a:rPr>
              <a:t>have gone</a:t>
            </a:r>
          </a:p>
        </p:txBody>
      </p:sp>
      <p:pic>
        <p:nvPicPr>
          <p:cNvPr id="3074" name="Picture 2" descr="Family Shopping In Grocery Store Royalty Free SVG, Cliparts, Vectors, And  Stock Illustration. Image 89018710.">
            <a:extLst>
              <a:ext uri="{FF2B5EF4-FFF2-40B4-BE49-F238E27FC236}">
                <a16:creationId xmlns:a16="http://schemas.microsoft.com/office/drawing/2014/main" xmlns="" id="{A9ACD2D4-6BF0-697E-CADF-11404EDB7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22" y="1498386"/>
            <a:ext cx="2594802" cy="275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9769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86"/>
          <p:cNvSpPr txBox="1">
            <a:spLocks noGrp="1"/>
          </p:cNvSpPr>
          <p:nvPr>
            <p:ph type="body" idx="1"/>
          </p:nvPr>
        </p:nvSpPr>
        <p:spPr>
          <a:xfrm>
            <a:off x="3957278" y="2451502"/>
            <a:ext cx="5079146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dirty="0"/>
              <a:t>I ________ </a:t>
            </a:r>
            <a:r>
              <a:rPr lang="en-US" sz="2400" b="1" dirty="0"/>
              <a:t>(play) </a:t>
            </a:r>
            <a:r>
              <a:rPr lang="en-US" sz="2400" dirty="0"/>
              <a:t>football with my friends yesterday.</a:t>
            </a:r>
          </a:p>
        </p:txBody>
      </p:sp>
      <p:grpSp>
        <p:nvGrpSpPr>
          <p:cNvPr id="804" name="Google Shape;804;p86"/>
          <p:cNvGrpSpPr/>
          <p:nvPr/>
        </p:nvGrpSpPr>
        <p:grpSpPr>
          <a:xfrm>
            <a:off x="476410" y="1598279"/>
            <a:ext cx="3373291" cy="2566467"/>
            <a:chOff x="1780525" y="1444600"/>
            <a:chExt cx="2767450" cy="2766400"/>
          </a:xfrm>
        </p:grpSpPr>
        <p:cxnSp>
          <p:nvCxnSpPr>
            <p:cNvPr id="805" name="Google Shape;805;p86"/>
            <p:cNvCxnSpPr/>
            <p:nvPr/>
          </p:nvCxnSpPr>
          <p:spPr>
            <a:xfrm>
              <a:off x="1945175" y="1444600"/>
              <a:ext cx="2450400" cy="0"/>
            </a:xfrm>
            <a:prstGeom prst="straightConnector1">
              <a:avLst/>
            </a:prstGeom>
            <a:noFill/>
            <a:ln w="38100" cap="flat" cmpd="sng">
              <a:solidFill>
                <a:srgbClr val="2FB8D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86"/>
            <p:cNvCxnSpPr/>
            <p:nvPr/>
          </p:nvCxnSpPr>
          <p:spPr>
            <a:xfrm>
              <a:off x="1945175" y="4211000"/>
              <a:ext cx="2450400" cy="0"/>
            </a:xfrm>
            <a:prstGeom prst="straightConnector1">
              <a:avLst/>
            </a:prstGeom>
            <a:noFill/>
            <a:ln w="38100" cap="flat" cmpd="sng">
              <a:solidFill>
                <a:srgbClr val="2FB8D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86"/>
            <p:cNvCxnSpPr/>
            <p:nvPr/>
          </p:nvCxnSpPr>
          <p:spPr>
            <a:xfrm>
              <a:off x="4547975" y="1597000"/>
              <a:ext cx="0" cy="2461800"/>
            </a:xfrm>
            <a:prstGeom prst="straightConnector1">
              <a:avLst/>
            </a:prstGeom>
            <a:noFill/>
            <a:ln w="38100" cap="flat" cmpd="sng">
              <a:solidFill>
                <a:srgbClr val="2FB8D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86"/>
            <p:cNvCxnSpPr/>
            <p:nvPr/>
          </p:nvCxnSpPr>
          <p:spPr>
            <a:xfrm>
              <a:off x="1780525" y="1597000"/>
              <a:ext cx="0" cy="2461800"/>
            </a:xfrm>
            <a:prstGeom prst="straightConnector1">
              <a:avLst/>
            </a:prstGeom>
            <a:noFill/>
            <a:ln w="38100" cap="flat" cmpd="sng">
              <a:solidFill>
                <a:srgbClr val="2FB8D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D2F552D8-7FF8-3F89-98E7-81385A4888E2}"/>
              </a:ext>
            </a:extLst>
          </p:cNvPr>
          <p:cNvSpPr txBox="1"/>
          <p:nvPr/>
        </p:nvSpPr>
        <p:spPr>
          <a:xfrm>
            <a:off x="1344705" y="533517"/>
            <a:ext cx="6431536" cy="523220"/>
          </a:xfrm>
          <a:prstGeom prst="rect">
            <a:avLst/>
          </a:prstGeom>
          <a:solidFill>
            <a:srgbClr val="81A4B5"/>
          </a:solidFill>
          <a:ln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Use Present Perfect or Past Simple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2" name="ZoneTexte 3">
            <a:extLst>
              <a:ext uri="{FF2B5EF4-FFF2-40B4-BE49-F238E27FC236}">
                <a16:creationId xmlns:a16="http://schemas.microsoft.com/office/drawing/2014/main" xmlns="" id="{0A2B349D-9D74-8FA8-2421-896DE13F3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478" y="2473960"/>
            <a:ext cx="16262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ar-SA" sz="2400" b="1" dirty="0" err="1">
                <a:solidFill>
                  <a:srgbClr val="2FB8DD"/>
                </a:solidFill>
                <a:latin typeface="+mn-lt"/>
              </a:rPr>
              <a:t>played</a:t>
            </a:r>
            <a:endParaRPr lang="fr-FR" altLang="ar-SA" sz="2400" b="1" dirty="0">
              <a:solidFill>
                <a:srgbClr val="2FB8DD"/>
              </a:solidFill>
              <a:latin typeface="+mn-lt"/>
            </a:endParaRPr>
          </a:p>
        </p:txBody>
      </p:sp>
      <p:pic>
        <p:nvPicPr>
          <p:cNvPr id="4098" name="Picture 2" descr="لعب الكريسماس الرياضي مجانًا ، تنزيل قصاصات فنية مجانية ، قصاصات فنية  مجانية - آخر">
            <a:extLst>
              <a:ext uri="{FF2B5EF4-FFF2-40B4-BE49-F238E27FC236}">
                <a16:creationId xmlns:a16="http://schemas.microsoft.com/office/drawing/2014/main" xmlns="" id="{EC244D12-0000-2F4F-208E-CD606809C3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50" y="1821117"/>
            <a:ext cx="3227295" cy="216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865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81"/>
          <p:cNvSpPr txBox="1">
            <a:spLocks noGrp="1"/>
          </p:cNvSpPr>
          <p:nvPr>
            <p:ph type="title" idx="15"/>
          </p:nvPr>
        </p:nvSpPr>
        <p:spPr>
          <a:xfrm>
            <a:off x="1974300" y="683125"/>
            <a:ext cx="51954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Lesson</a:t>
            </a:r>
            <a:r>
              <a:rPr lang="en" sz="3600" b="1" dirty="0">
                <a:solidFill>
                  <a:schemeClr val="dk1"/>
                </a:solidFill>
                <a:latin typeface="Arial Rounded MT Bold" panose="020F0704030504030204" pitchFamily="34" charset="0"/>
              </a:rPr>
              <a:t> </a:t>
            </a:r>
            <a:r>
              <a:rPr lang="en" sz="3600" b="1" dirty="0">
                <a:solidFill>
                  <a:schemeClr val="accent4">
                    <a:lumMod val="50000"/>
                  </a:schemeClr>
                </a:solidFill>
                <a:latin typeface="Arial Rounded MT Bold" panose="020F0704030504030204" pitchFamily="34" charset="0"/>
              </a:rPr>
              <a:t>Objectives</a:t>
            </a:r>
            <a:endParaRPr sz="3600" b="1" dirty="0">
              <a:solidFill>
                <a:schemeClr val="accent4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19" name="Google Shape;719;p81"/>
          <p:cNvSpPr txBox="1">
            <a:spLocks noGrp="1"/>
          </p:cNvSpPr>
          <p:nvPr>
            <p:ph type="subTitle" idx="1"/>
          </p:nvPr>
        </p:nvSpPr>
        <p:spPr>
          <a:xfrm>
            <a:off x="1384866" y="2267026"/>
            <a:ext cx="2987349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S</a:t>
            </a:r>
            <a:r>
              <a:rPr lang="en" sz="1600" dirty="0"/>
              <a:t>entences using </a:t>
            </a:r>
            <a:r>
              <a:rPr lang="en" sz="1600" b="1" u="sng" dirty="0"/>
              <a:t>present perfect </a:t>
            </a:r>
            <a:r>
              <a:rPr lang="en" sz="1600" dirty="0"/>
              <a:t>and </a:t>
            </a:r>
            <a:r>
              <a:rPr lang="en" sz="1600" b="1" u="sng" dirty="0"/>
              <a:t>simple past </a:t>
            </a:r>
            <a:r>
              <a:rPr lang="en" sz="1600" dirty="0"/>
              <a:t>correctly</a:t>
            </a:r>
            <a:endParaRPr sz="1600" dirty="0"/>
          </a:p>
        </p:txBody>
      </p:sp>
      <p:sp>
        <p:nvSpPr>
          <p:cNvPr id="720" name="Google Shape;720;p81"/>
          <p:cNvSpPr txBox="1">
            <a:spLocks noGrp="1"/>
          </p:cNvSpPr>
          <p:nvPr>
            <p:ph type="title" idx="5"/>
          </p:nvPr>
        </p:nvSpPr>
        <p:spPr>
          <a:xfrm>
            <a:off x="1484927" y="2022675"/>
            <a:ext cx="22902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rPr>
              <a:t>Form</a:t>
            </a:r>
            <a:endParaRPr dirty="0">
              <a:solidFill>
                <a:schemeClr val="dk1"/>
              </a:solidFill>
              <a:latin typeface="Rozha One"/>
              <a:ea typeface="Rozha One"/>
              <a:cs typeface="Rozha One"/>
              <a:sym typeface="Rozha One"/>
            </a:endParaRPr>
          </a:p>
        </p:txBody>
      </p:sp>
      <p:sp>
        <p:nvSpPr>
          <p:cNvPr id="721" name="Google Shape;721;p81"/>
          <p:cNvSpPr txBox="1">
            <a:spLocks noGrp="1"/>
          </p:cNvSpPr>
          <p:nvPr>
            <p:ph type="title"/>
          </p:nvPr>
        </p:nvSpPr>
        <p:spPr>
          <a:xfrm>
            <a:off x="1484927" y="3341975"/>
            <a:ext cx="22902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rPr>
              <a:t>Practice</a:t>
            </a:r>
            <a:endParaRPr dirty="0">
              <a:solidFill>
                <a:schemeClr val="dk1"/>
              </a:solidFill>
              <a:latin typeface="Rozha One"/>
              <a:ea typeface="Rozha One"/>
              <a:cs typeface="Rozha One"/>
              <a:sym typeface="Rozha One"/>
            </a:endParaRPr>
          </a:p>
        </p:txBody>
      </p:sp>
      <p:sp>
        <p:nvSpPr>
          <p:cNvPr id="722" name="Google Shape;722;p81"/>
          <p:cNvSpPr txBox="1">
            <a:spLocks noGrp="1"/>
          </p:cNvSpPr>
          <p:nvPr>
            <p:ph type="subTitle" idx="13"/>
          </p:nvPr>
        </p:nvSpPr>
        <p:spPr>
          <a:xfrm>
            <a:off x="1384866" y="3504575"/>
            <a:ext cx="2454000" cy="68409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dirty="0"/>
              <a:t>U</a:t>
            </a:r>
            <a:r>
              <a:rPr lang="en" sz="1600" dirty="0"/>
              <a:t>sing time expressions : Ago , For &amp; Since</a:t>
            </a:r>
            <a:endParaRPr sz="1600" dirty="0"/>
          </a:p>
        </p:txBody>
      </p:sp>
      <p:sp>
        <p:nvSpPr>
          <p:cNvPr id="723" name="Google Shape;723;p81"/>
          <p:cNvSpPr txBox="1">
            <a:spLocks noGrp="1"/>
          </p:cNvSpPr>
          <p:nvPr>
            <p:ph type="title" idx="2"/>
          </p:nvPr>
        </p:nvSpPr>
        <p:spPr>
          <a:xfrm>
            <a:off x="2309177" y="1672125"/>
            <a:ext cx="6417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75000"/>
                  </a:schemeClr>
                </a:solidFill>
                <a:latin typeface="Rozha One"/>
                <a:ea typeface="Rozha One"/>
                <a:cs typeface="Rozha One"/>
                <a:sym typeface="Rozha One"/>
              </a:rPr>
              <a:t>01</a:t>
            </a:r>
            <a:endParaRPr dirty="0">
              <a:solidFill>
                <a:schemeClr val="accent1">
                  <a:lumMod val="75000"/>
                </a:schemeClr>
              </a:solidFill>
              <a:latin typeface="Rozha One"/>
              <a:ea typeface="Rozha One"/>
              <a:cs typeface="Rozha One"/>
              <a:sym typeface="Rozha One"/>
            </a:endParaRPr>
          </a:p>
        </p:txBody>
      </p:sp>
      <p:sp>
        <p:nvSpPr>
          <p:cNvPr id="724" name="Google Shape;724;p81"/>
          <p:cNvSpPr txBox="1">
            <a:spLocks noGrp="1"/>
          </p:cNvSpPr>
          <p:nvPr>
            <p:ph type="title" idx="3"/>
          </p:nvPr>
        </p:nvSpPr>
        <p:spPr>
          <a:xfrm>
            <a:off x="2309177" y="2991451"/>
            <a:ext cx="6417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75000"/>
                  </a:schemeClr>
                </a:solidFill>
                <a:latin typeface="Rozha One"/>
                <a:ea typeface="Rozha One"/>
                <a:cs typeface="Rozha One"/>
                <a:sym typeface="Rozha One"/>
              </a:rPr>
              <a:t>02</a:t>
            </a:r>
            <a:endParaRPr dirty="0">
              <a:solidFill>
                <a:schemeClr val="accent1">
                  <a:lumMod val="75000"/>
                </a:schemeClr>
              </a:solidFill>
              <a:latin typeface="Rozha One"/>
              <a:ea typeface="Rozha One"/>
              <a:cs typeface="Rozha One"/>
              <a:sym typeface="Rozha One"/>
            </a:endParaRPr>
          </a:p>
        </p:txBody>
      </p:sp>
      <p:sp>
        <p:nvSpPr>
          <p:cNvPr id="725" name="Google Shape;725;p81"/>
          <p:cNvSpPr txBox="1">
            <a:spLocks noGrp="1"/>
          </p:cNvSpPr>
          <p:nvPr>
            <p:ph type="title" idx="6"/>
          </p:nvPr>
        </p:nvSpPr>
        <p:spPr>
          <a:xfrm>
            <a:off x="5405023" y="2022675"/>
            <a:ext cx="22179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rPr>
              <a:t>Practice</a:t>
            </a:r>
            <a:endParaRPr dirty="0">
              <a:solidFill>
                <a:schemeClr val="dk1"/>
              </a:solidFill>
              <a:latin typeface="Rozha One"/>
              <a:ea typeface="Rozha One"/>
              <a:cs typeface="Rozha One"/>
              <a:sym typeface="Rozha One"/>
            </a:endParaRPr>
          </a:p>
        </p:txBody>
      </p:sp>
      <p:sp>
        <p:nvSpPr>
          <p:cNvPr id="726" name="Google Shape;726;p81"/>
          <p:cNvSpPr txBox="1">
            <a:spLocks noGrp="1"/>
          </p:cNvSpPr>
          <p:nvPr>
            <p:ph type="subTitle" idx="9"/>
          </p:nvPr>
        </p:nvSpPr>
        <p:spPr>
          <a:xfrm>
            <a:off x="5302703" y="2213450"/>
            <a:ext cx="2842736" cy="6209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E</a:t>
            </a:r>
            <a:r>
              <a:rPr lang="en" sz="1600" dirty="0"/>
              <a:t>xpressing : Ability, Permission and Request correctly </a:t>
            </a:r>
            <a:endParaRPr sz="1600" dirty="0"/>
          </a:p>
        </p:txBody>
      </p:sp>
      <p:sp>
        <p:nvSpPr>
          <p:cNvPr id="727" name="Google Shape;727;p81"/>
          <p:cNvSpPr txBox="1">
            <a:spLocks noGrp="1"/>
          </p:cNvSpPr>
          <p:nvPr>
            <p:ph type="title" idx="4"/>
          </p:nvPr>
        </p:nvSpPr>
        <p:spPr>
          <a:xfrm>
            <a:off x="5405023" y="3341975"/>
            <a:ext cx="2217900" cy="3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rPr>
              <a:t>Use</a:t>
            </a:r>
            <a:endParaRPr dirty="0">
              <a:solidFill>
                <a:schemeClr val="dk1"/>
              </a:solidFill>
              <a:latin typeface="Rozha One"/>
              <a:ea typeface="Rozha One"/>
              <a:cs typeface="Rozha One"/>
              <a:sym typeface="Rozha One"/>
            </a:endParaRPr>
          </a:p>
        </p:txBody>
      </p:sp>
      <p:sp>
        <p:nvSpPr>
          <p:cNvPr id="728" name="Google Shape;728;p81"/>
          <p:cNvSpPr txBox="1">
            <a:spLocks noGrp="1"/>
          </p:cNvSpPr>
          <p:nvPr>
            <p:ph type="subTitle" idx="14"/>
          </p:nvPr>
        </p:nvSpPr>
        <p:spPr>
          <a:xfrm>
            <a:off x="5302703" y="3718655"/>
            <a:ext cx="2673324" cy="4564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 dirty="0"/>
              <a:t>I</a:t>
            </a:r>
            <a:r>
              <a:rPr lang="en" sz="1600" b="1" u="sng" dirty="0"/>
              <a:t>f </a:t>
            </a:r>
            <a:r>
              <a:rPr lang="en" sz="1600" dirty="0"/>
              <a:t>with past perfect and </a:t>
            </a:r>
            <a:r>
              <a:rPr lang="en" sz="1600" b="1" u="sng" dirty="0"/>
              <a:t>Would Be Able</a:t>
            </a:r>
            <a:r>
              <a:rPr lang="en" sz="1600" dirty="0"/>
              <a:t> / </a:t>
            </a:r>
            <a:r>
              <a:rPr lang="en" sz="1600" b="1" u="sng" dirty="0"/>
              <a:t>Would Have Been Able</a:t>
            </a:r>
            <a:endParaRPr b="1" u="sng" dirty="0"/>
          </a:p>
        </p:txBody>
      </p:sp>
      <p:sp>
        <p:nvSpPr>
          <p:cNvPr id="729" name="Google Shape;729;p81"/>
          <p:cNvSpPr txBox="1">
            <a:spLocks noGrp="1"/>
          </p:cNvSpPr>
          <p:nvPr>
            <p:ph type="title" idx="7"/>
          </p:nvPr>
        </p:nvSpPr>
        <p:spPr>
          <a:xfrm>
            <a:off x="6193123" y="1672125"/>
            <a:ext cx="6417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75000"/>
                  </a:schemeClr>
                </a:solidFill>
                <a:latin typeface="Rozha One"/>
                <a:ea typeface="Rozha One"/>
                <a:cs typeface="Rozha One"/>
                <a:sym typeface="Rozha One"/>
              </a:rPr>
              <a:t>03</a:t>
            </a:r>
            <a:endParaRPr dirty="0">
              <a:solidFill>
                <a:schemeClr val="accent1">
                  <a:lumMod val="75000"/>
                </a:schemeClr>
              </a:solidFill>
              <a:latin typeface="Rozha One"/>
              <a:ea typeface="Rozha One"/>
              <a:cs typeface="Rozha One"/>
              <a:sym typeface="Rozha One"/>
            </a:endParaRPr>
          </a:p>
        </p:txBody>
      </p:sp>
      <p:sp>
        <p:nvSpPr>
          <p:cNvPr id="730" name="Google Shape;730;p81"/>
          <p:cNvSpPr txBox="1">
            <a:spLocks noGrp="1"/>
          </p:cNvSpPr>
          <p:nvPr>
            <p:ph type="title" idx="8"/>
          </p:nvPr>
        </p:nvSpPr>
        <p:spPr>
          <a:xfrm>
            <a:off x="6193123" y="2989672"/>
            <a:ext cx="641700" cy="2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>
                    <a:lumMod val="75000"/>
                  </a:schemeClr>
                </a:solidFill>
                <a:latin typeface="Rozha One"/>
                <a:ea typeface="Rozha One"/>
                <a:cs typeface="Rozha One"/>
                <a:sym typeface="Rozha One"/>
              </a:rPr>
              <a:t>04</a:t>
            </a:r>
            <a:endParaRPr dirty="0">
              <a:solidFill>
                <a:schemeClr val="accent1">
                  <a:lumMod val="75000"/>
                </a:schemeClr>
              </a:solidFill>
              <a:latin typeface="Rozha One"/>
              <a:ea typeface="Rozha One"/>
              <a:cs typeface="Rozha One"/>
              <a:sym typeface="Rozha One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86"/>
          <p:cNvSpPr txBox="1">
            <a:spLocks noGrp="1"/>
          </p:cNvSpPr>
          <p:nvPr>
            <p:ph type="body" idx="1"/>
          </p:nvPr>
        </p:nvSpPr>
        <p:spPr>
          <a:xfrm>
            <a:off x="5175055" y="2459186"/>
            <a:ext cx="2547000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dirty="0"/>
              <a:t>Y</a:t>
            </a:r>
            <a:r>
              <a:rPr lang="en" sz="1800" dirty="0"/>
              <a:t>our s book p. </a:t>
            </a:r>
            <a:r>
              <a:rPr lang="en" sz="1800" b="1" dirty="0">
                <a:solidFill>
                  <a:schemeClr val="accent5">
                    <a:lumMod val="75000"/>
                  </a:schemeClr>
                </a:solidFill>
              </a:rPr>
              <a:t>45</a:t>
            </a:r>
            <a:endParaRPr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804" name="Google Shape;804;p86"/>
          <p:cNvGrpSpPr/>
          <p:nvPr/>
        </p:nvGrpSpPr>
        <p:grpSpPr>
          <a:xfrm>
            <a:off x="1683750" y="1444600"/>
            <a:ext cx="2767450" cy="2766400"/>
            <a:chOff x="1780525" y="1444600"/>
            <a:chExt cx="2767450" cy="2766400"/>
          </a:xfrm>
        </p:grpSpPr>
        <p:cxnSp>
          <p:nvCxnSpPr>
            <p:cNvPr id="805" name="Google Shape;805;p86"/>
            <p:cNvCxnSpPr/>
            <p:nvPr/>
          </p:nvCxnSpPr>
          <p:spPr>
            <a:xfrm>
              <a:off x="1945175" y="1444600"/>
              <a:ext cx="245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86"/>
            <p:cNvCxnSpPr/>
            <p:nvPr/>
          </p:nvCxnSpPr>
          <p:spPr>
            <a:xfrm>
              <a:off x="1945175" y="4211000"/>
              <a:ext cx="245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86"/>
            <p:cNvCxnSpPr/>
            <p:nvPr/>
          </p:nvCxnSpPr>
          <p:spPr>
            <a:xfrm>
              <a:off x="4547975" y="1597000"/>
              <a:ext cx="0" cy="24618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86"/>
            <p:cNvCxnSpPr/>
            <p:nvPr/>
          </p:nvCxnSpPr>
          <p:spPr>
            <a:xfrm>
              <a:off x="1780525" y="1597000"/>
              <a:ext cx="0" cy="24618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9" name="Google Shape;809;p86"/>
          <p:cNvSpPr txBox="1">
            <a:spLocks noGrp="1"/>
          </p:cNvSpPr>
          <p:nvPr>
            <p:ph type="title"/>
          </p:nvPr>
        </p:nvSpPr>
        <p:spPr>
          <a:xfrm>
            <a:off x="5198556" y="1391783"/>
            <a:ext cx="2346767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Open</a:t>
            </a:r>
            <a:endParaRPr sz="6600" dirty="0">
              <a:solidFill>
                <a:schemeClr val="dk1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8EA964DA-CDC7-444C-8858-0A06DBC8B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198" y="991240"/>
            <a:ext cx="2450397" cy="3067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3511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108"/>
          <p:cNvSpPr/>
          <p:nvPr/>
        </p:nvSpPr>
        <p:spPr>
          <a:xfrm>
            <a:off x="6026321" y="3445855"/>
            <a:ext cx="56700" cy="56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9189F844-962D-44B3-873E-D2B3461045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67" y="736370"/>
            <a:ext cx="7737822" cy="14535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90000"/>
              </a:schemeClr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41" name="رابط مستقيم 37">
            <a:extLst>
              <a:ext uri="{FF2B5EF4-FFF2-40B4-BE49-F238E27FC236}">
                <a16:creationId xmlns:a16="http://schemas.microsoft.com/office/drawing/2014/main" xmlns="" id="{3A1552C8-E033-44ED-80FC-90AF59AFA9A8}"/>
              </a:ext>
            </a:extLst>
          </p:cNvPr>
          <p:cNvCxnSpPr>
            <a:cxnSpLocks/>
          </p:cNvCxnSpPr>
          <p:nvPr/>
        </p:nvCxnSpPr>
        <p:spPr>
          <a:xfrm>
            <a:off x="738520" y="1266002"/>
            <a:ext cx="2573298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رابط مستقيم 37">
            <a:extLst>
              <a:ext uri="{FF2B5EF4-FFF2-40B4-BE49-F238E27FC236}">
                <a16:creationId xmlns:a16="http://schemas.microsoft.com/office/drawing/2014/main" xmlns="" id="{6F43956C-E676-453E-88C0-6D0BCAD9E8A5}"/>
              </a:ext>
            </a:extLst>
          </p:cNvPr>
          <p:cNvCxnSpPr>
            <a:cxnSpLocks/>
          </p:cNvCxnSpPr>
          <p:nvPr/>
        </p:nvCxnSpPr>
        <p:spPr>
          <a:xfrm>
            <a:off x="715468" y="1879444"/>
            <a:ext cx="2573298" cy="0"/>
          </a:xfrm>
          <a:prstGeom prst="line">
            <a:avLst/>
          </a:prstGeom>
          <a:ln/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مربع نص 46">
            <a:extLst>
              <a:ext uri="{FF2B5EF4-FFF2-40B4-BE49-F238E27FC236}">
                <a16:creationId xmlns:a16="http://schemas.microsoft.com/office/drawing/2014/main" xmlns="" id="{25711EDE-0937-4149-AD26-F46F0355F59B}"/>
              </a:ext>
            </a:extLst>
          </p:cNvPr>
          <p:cNvSpPr txBox="1"/>
          <p:nvPr/>
        </p:nvSpPr>
        <p:spPr>
          <a:xfrm>
            <a:off x="649727" y="2465658"/>
            <a:ext cx="721872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We use </a:t>
            </a:r>
            <a:r>
              <a:rPr lang="en-US" sz="1800" b="1" dirty="0"/>
              <a:t>(  </a:t>
            </a:r>
            <a:r>
              <a:rPr lang="en-US" sz="1800" b="1" u="sng" dirty="0"/>
              <a:t>can’t </a:t>
            </a:r>
            <a:r>
              <a:rPr lang="en-US" sz="1800" b="1" dirty="0"/>
              <a:t> </a:t>
            </a:r>
            <a:r>
              <a:rPr lang="en-US" b="1" dirty="0"/>
              <a:t>) </a:t>
            </a:r>
            <a:r>
              <a:rPr lang="en-US" dirty="0"/>
              <a:t>to express </a:t>
            </a:r>
            <a:r>
              <a:rPr lang="en-US" sz="1800" dirty="0"/>
              <a:t>a lack of general ability in the present </a:t>
            </a:r>
            <a:r>
              <a:rPr lang="en-US" dirty="0"/>
              <a:t>.</a:t>
            </a: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xmlns="" id="{9349E711-BC05-429D-BF4B-D895B434EEC7}"/>
              </a:ext>
            </a:extLst>
          </p:cNvPr>
          <p:cNvSpPr txBox="1"/>
          <p:nvPr/>
        </p:nvSpPr>
        <p:spPr>
          <a:xfrm>
            <a:off x="695831" y="3631744"/>
            <a:ext cx="700357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We use </a:t>
            </a:r>
            <a:r>
              <a:rPr lang="en-US" b="1" dirty="0"/>
              <a:t>(</a:t>
            </a:r>
            <a:r>
              <a:rPr lang="en-US" sz="1800" b="1" dirty="0"/>
              <a:t>could  &amp;  couldn’t </a:t>
            </a:r>
            <a:r>
              <a:rPr lang="en-US" b="1" dirty="0"/>
              <a:t>) </a:t>
            </a:r>
            <a:r>
              <a:rPr lang="en-US" dirty="0"/>
              <a:t>to express </a:t>
            </a:r>
            <a:r>
              <a:rPr lang="en-US" sz="1800" dirty="0"/>
              <a:t>general ability in the past .</a:t>
            </a:r>
            <a:endParaRPr lang="en-US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637193F4-8344-B581-50FA-21121E992920}"/>
              </a:ext>
            </a:extLst>
          </p:cNvPr>
          <p:cNvSpPr txBox="1"/>
          <p:nvPr/>
        </p:nvSpPr>
        <p:spPr>
          <a:xfrm>
            <a:off x="229308" y="3109467"/>
            <a:ext cx="1037277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Example</a:t>
            </a:r>
            <a:endParaRPr lang="ar-SA" sz="1600" b="1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xmlns="" id="{E0828991-6162-A067-EF49-2BBBEF468102}"/>
              </a:ext>
            </a:extLst>
          </p:cNvPr>
          <p:cNvSpPr txBox="1"/>
          <p:nvPr/>
        </p:nvSpPr>
        <p:spPr>
          <a:xfrm>
            <a:off x="1457888" y="3099656"/>
            <a:ext cx="376725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sym typeface="Arial"/>
              </a:rPr>
              <a:t>Ali 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sym typeface="Arial"/>
              </a:rPr>
              <a:t>can’t </a:t>
            </a:r>
            <a:r>
              <a:rPr lang="en-US" sz="1800" noProof="0" dirty="0">
                <a:solidFill>
                  <a:schemeClr val="accent2">
                    <a:lumMod val="50000"/>
                  </a:schemeClr>
                </a:solidFill>
              </a:rPr>
              <a:t> speak English fluently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kumimoji="0" lang="ar-SA" sz="17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xmlns="" id="{F732E013-AB66-B477-A894-335D8E266BB6}"/>
              </a:ext>
            </a:extLst>
          </p:cNvPr>
          <p:cNvSpPr txBox="1"/>
          <p:nvPr/>
        </p:nvSpPr>
        <p:spPr>
          <a:xfrm>
            <a:off x="235710" y="4145531"/>
            <a:ext cx="1037277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Example</a:t>
            </a:r>
            <a:endParaRPr lang="ar-SA" sz="1600" b="1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EC587405-FBAB-7DE3-05D8-A4132B539C02}"/>
              </a:ext>
            </a:extLst>
          </p:cNvPr>
          <p:cNvSpPr txBox="1"/>
          <p:nvPr/>
        </p:nvSpPr>
        <p:spPr>
          <a:xfrm>
            <a:off x="1464290" y="4104984"/>
            <a:ext cx="446009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sym typeface="Arial"/>
              </a:rPr>
              <a:t>Ali 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sym typeface="Arial"/>
              </a:rPr>
              <a:t>could </a:t>
            </a:r>
            <a:r>
              <a:rPr lang="en-US" sz="1800" noProof="0" dirty="0">
                <a:solidFill>
                  <a:schemeClr val="accent2">
                    <a:lumMod val="50000"/>
                  </a:schemeClr>
                </a:solidFill>
              </a:rPr>
              <a:t> ride a bike when he was 6</a:t>
            </a:r>
            <a:r>
              <a:rPr lang="en-US" sz="1800" dirty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kumimoji="0" lang="ar-SA" sz="17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8EFE197C-CC11-1EDB-2515-197D54B9DDAA}"/>
              </a:ext>
            </a:extLst>
          </p:cNvPr>
          <p:cNvSpPr txBox="1"/>
          <p:nvPr/>
        </p:nvSpPr>
        <p:spPr>
          <a:xfrm>
            <a:off x="1455325" y="4587797"/>
            <a:ext cx="446009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sym typeface="Arial"/>
              </a:rPr>
              <a:t>Ali 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sym typeface="Arial"/>
              </a:rPr>
              <a:t>couldn’t </a:t>
            </a:r>
            <a:r>
              <a:rPr lang="en-US" sz="1800" noProof="0" dirty="0">
                <a:solidFill>
                  <a:schemeClr val="accent2">
                    <a:lumMod val="50000"/>
                  </a:schemeClr>
                </a:solidFill>
              </a:rPr>
              <a:t> swim when he was a child.</a:t>
            </a:r>
            <a:endParaRPr kumimoji="0" lang="ar-SA" sz="17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1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xmlns="" id="{65896756-26AA-446D-AEAF-4CFE7BB3B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63" y="847592"/>
            <a:ext cx="7565792" cy="15119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90000"/>
              </a:schemeClr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5" name="رابط مستقيم 37">
            <a:extLst>
              <a:ext uri="{FF2B5EF4-FFF2-40B4-BE49-F238E27FC236}">
                <a16:creationId xmlns:a16="http://schemas.microsoft.com/office/drawing/2014/main" xmlns="" id="{E9B8BBAE-8981-4064-A786-EB13A8B7DC0E}"/>
              </a:ext>
            </a:extLst>
          </p:cNvPr>
          <p:cNvCxnSpPr>
            <a:cxnSpLocks/>
          </p:cNvCxnSpPr>
          <p:nvPr/>
        </p:nvCxnSpPr>
        <p:spPr>
          <a:xfrm>
            <a:off x="636956" y="1494740"/>
            <a:ext cx="376031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37">
            <a:extLst>
              <a:ext uri="{FF2B5EF4-FFF2-40B4-BE49-F238E27FC236}">
                <a16:creationId xmlns:a16="http://schemas.microsoft.com/office/drawing/2014/main" xmlns="" id="{D59A5D6B-D550-4BC7-A223-AE937D976E93}"/>
              </a:ext>
            </a:extLst>
          </p:cNvPr>
          <p:cNvCxnSpPr>
            <a:cxnSpLocks/>
          </p:cNvCxnSpPr>
          <p:nvPr/>
        </p:nvCxnSpPr>
        <p:spPr>
          <a:xfrm>
            <a:off x="4886228" y="1894309"/>
            <a:ext cx="2989906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رابط مستقيم 37">
            <a:extLst>
              <a:ext uri="{FF2B5EF4-FFF2-40B4-BE49-F238E27FC236}">
                <a16:creationId xmlns:a16="http://schemas.microsoft.com/office/drawing/2014/main" xmlns="" id="{2971206B-601B-499E-9C87-715D90A36528}"/>
              </a:ext>
            </a:extLst>
          </p:cNvPr>
          <p:cNvCxnSpPr>
            <a:cxnSpLocks/>
          </p:cNvCxnSpPr>
          <p:nvPr/>
        </p:nvCxnSpPr>
        <p:spPr>
          <a:xfrm>
            <a:off x="4893912" y="2192707"/>
            <a:ext cx="2989906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مربع نص 19">
            <a:extLst>
              <a:ext uri="{FF2B5EF4-FFF2-40B4-BE49-F238E27FC236}">
                <a16:creationId xmlns:a16="http://schemas.microsoft.com/office/drawing/2014/main" xmlns="" id="{997A34F7-BF74-4C65-BE5E-707ABFC8543B}"/>
              </a:ext>
            </a:extLst>
          </p:cNvPr>
          <p:cNvSpPr txBox="1"/>
          <p:nvPr/>
        </p:nvSpPr>
        <p:spPr>
          <a:xfrm>
            <a:off x="683879" y="2630353"/>
            <a:ext cx="5079146" cy="369332"/>
          </a:xfrm>
          <a:prstGeom prst="rect">
            <a:avLst/>
          </a:prstGeom>
          <a:solidFill>
            <a:srgbClr val="40BEE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/>
              <a:t>We use </a:t>
            </a:r>
            <a:r>
              <a:rPr lang="en-US" sz="1800" b="1" u="sng" dirty="0"/>
              <a:t>(  can  &amp;  may  )</a:t>
            </a:r>
            <a:r>
              <a:rPr lang="en-US" sz="1800" dirty="0"/>
              <a:t> to give </a:t>
            </a:r>
            <a:r>
              <a:rPr lang="en-US" sz="1800" b="1" u="sng" dirty="0"/>
              <a:t>permission</a:t>
            </a:r>
            <a:r>
              <a:rPr lang="en-US" sz="1800" dirty="0"/>
              <a:t> .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xmlns="" id="{91C215BF-54CE-4F2F-8B62-A4FF65F90D7D}"/>
              </a:ext>
            </a:extLst>
          </p:cNvPr>
          <p:cNvSpPr txBox="1"/>
          <p:nvPr/>
        </p:nvSpPr>
        <p:spPr>
          <a:xfrm>
            <a:off x="598537" y="3723865"/>
            <a:ext cx="5832999" cy="369332"/>
          </a:xfrm>
          <a:prstGeom prst="rect">
            <a:avLst/>
          </a:prstGeom>
          <a:solidFill>
            <a:srgbClr val="40BEE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/>
              <a:t>We use </a:t>
            </a:r>
            <a:r>
              <a:rPr lang="en-US" sz="1800" b="1" u="sng" dirty="0"/>
              <a:t>(  can’t  &amp;  may not  </a:t>
            </a:r>
            <a:r>
              <a:rPr lang="en-US" sz="1800" b="1" dirty="0"/>
              <a:t>)</a:t>
            </a:r>
            <a:r>
              <a:rPr lang="en-US" sz="1800" dirty="0"/>
              <a:t> to </a:t>
            </a:r>
            <a:r>
              <a:rPr lang="en-US" sz="1800" b="1" u="sng" dirty="0"/>
              <a:t>refuse permission </a:t>
            </a:r>
            <a:r>
              <a:rPr lang="en-US" sz="1800" dirty="0"/>
              <a:t>.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3084B3E1-FBF8-B2E1-B185-370B7504C4BA}"/>
              </a:ext>
            </a:extLst>
          </p:cNvPr>
          <p:cNvSpPr txBox="1"/>
          <p:nvPr/>
        </p:nvSpPr>
        <p:spPr>
          <a:xfrm>
            <a:off x="106363" y="3209359"/>
            <a:ext cx="1037277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Example</a:t>
            </a:r>
            <a:endParaRPr lang="ar-SA" sz="1600" b="1" dirty="0"/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xmlns="" id="{6CB29A7C-7FCB-9F86-BC30-78317B7D1875}"/>
              </a:ext>
            </a:extLst>
          </p:cNvPr>
          <p:cNvSpPr txBox="1"/>
          <p:nvPr/>
        </p:nvSpPr>
        <p:spPr>
          <a:xfrm>
            <a:off x="1373363" y="3176496"/>
            <a:ext cx="29450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b="1" u="sng" dirty="0">
                <a:solidFill>
                  <a:schemeClr val="accent2">
                    <a:lumMod val="50000"/>
                  </a:schemeClr>
                </a:solidFill>
              </a:rPr>
              <a:t>C</a:t>
            </a:r>
            <a:r>
              <a:rPr kumimoji="0" lang="en-US" sz="1800" b="1" i="0" u="sng" strike="noStrike" kern="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sym typeface="Arial"/>
              </a:rPr>
              <a:t>an</a:t>
            </a:r>
            <a:r>
              <a:rPr lang="en-US" sz="1800" noProof="0" dirty="0">
                <a:solidFill>
                  <a:schemeClr val="accent2">
                    <a:lumMod val="50000"/>
                  </a:schemeClr>
                </a:solidFill>
              </a:rPr>
              <a:t> I borrow your book?</a:t>
            </a:r>
            <a:endParaRPr kumimoji="0" lang="ar-SA" sz="17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xmlns="" id="{78F73E24-7327-94C9-A274-97CC723EFAB7}"/>
              </a:ext>
            </a:extLst>
          </p:cNvPr>
          <p:cNvSpPr txBox="1"/>
          <p:nvPr/>
        </p:nvSpPr>
        <p:spPr>
          <a:xfrm>
            <a:off x="82030" y="4230055"/>
            <a:ext cx="1037277" cy="3385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Example</a:t>
            </a:r>
            <a:endParaRPr lang="ar-SA" sz="1600" b="1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F8A33F57-0A84-1E2E-F7D4-C5872E5DD67F}"/>
              </a:ext>
            </a:extLst>
          </p:cNvPr>
          <p:cNvSpPr txBox="1"/>
          <p:nvPr/>
        </p:nvSpPr>
        <p:spPr>
          <a:xfrm>
            <a:off x="1325977" y="4235612"/>
            <a:ext cx="390685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noProof="0" dirty="0">
                <a:solidFill>
                  <a:schemeClr val="accent2">
                    <a:lumMod val="50000"/>
                  </a:schemeClr>
                </a:solidFill>
              </a:rPr>
              <a:t> You </a:t>
            </a:r>
            <a:r>
              <a:rPr lang="en-US" sz="1800" b="1" u="sng" noProof="0" dirty="0">
                <a:solidFill>
                  <a:schemeClr val="accent2">
                    <a:lumMod val="50000"/>
                  </a:schemeClr>
                </a:solidFill>
              </a:rPr>
              <a:t>couldn’t</a:t>
            </a:r>
            <a:r>
              <a:rPr lang="en-US" sz="1800" noProof="0" dirty="0">
                <a:solidFill>
                  <a:schemeClr val="accent2">
                    <a:lumMod val="50000"/>
                  </a:schemeClr>
                </a:solidFill>
              </a:rPr>
              <a:t> smoke in the hospital.</a:t>
            </a:r>
            <a:endParaRPr kumimoji="0" lang="ar-SA" sz="17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xmlns="" id="{36C45F2F-4470-06B3-8809-2EC09050E5C4}"/>
              </a:ext>
            </a:extLst>
          </p:cNvPr>
          <p:cNvSpPr txBox="1"/>
          <p:nvPr/>
        </p:nvSpPr>
        <p:spPr>
          <a:xfrm>
            <a:off x="4745373" y="3167531"/>
            <a:ext cx="2945064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b="1" u="sng" noProof="0" dirty="0">
                <a:solidFill>
                  <a:schemeClr val="accent2">
                    <a:lumMod val="50000"/>
                  </a:schemeClr>
                </a:solidFill>
              </a:rPr>
              <a:t>May</a:t>
            </a:r>
            <a:r>
              <a:rPr lang="en-US" sz="1800" noProof="0" dirty="0">
                <a:solidFill>
                  <a:schemeClr val="accent2">
                    <a:lumMod val="50000"/>
                  </a:schemeClr>
                </a:solidFill>
              </a:rPr>
              <a:t> I use your phone?</a:t>
            </a:r>
            <a:endParaRPr kumimoji="0" lang="ar-SA" sz="17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DD8B7B45-C9F9-26AE-65A3-204848797E1F}"/>
              </a:ext>
            </a:extLst>
          </p:cNvPr>
          <p:cNvSpPr txBox="1"/>
          <p:nvPr/>
        </p:nvSpPr>
        <p:spPr>
          <a:xfrm>
            <a:off x="5404919" y="4226648"/>
            <a:ext cx="343172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noProof="0" dirty="0">
                <a:solidFill>
                  <a:schemeClr val="accent2">
                    <a:lumMod val="50000"/>
                  </a:schemeClr>
                </a:solidFill>
              </a:rPr>
              <a:t> Rubbish </a:t>
            </a:r>
            <a:r>
              <a:rPr lang="en-US" sz="1800" b="1" u="sng" noProof="0" dirty="0">
                <a:solidFill>
                  <a:schemeClr val="accent2">
                    <a:lumMod val="50000"/>
                  </a:schemeClr>
                </a:solidFill>
              </a:rPr>
              <a:t>may not</a:t>
            </a:r>
            <a:r>
              <a:rPr lang="en-US" sz="1800" noProof="0" dirty="0">
                <a:solidFill>
                  <a:schemeClr val="accent2">
                    <a:lumMod val="50000"/>
                  </a:schemeClr>
                </a:solidFill>
              </a:rPr>
              <a:t> be left here.</a:t>
            </a:r>
            <a:endParaRPr kumimoji="0" lang="ar-SA" sz="1700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CC5912A4-6A92-4E74-B2CC-874A95074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84" y="600452"/>
            <a:ext cx="7815043" cy="2064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90000"/>
              </a:schemeClr>
            </a:solidFill>
            <a:miter lim="800000"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5" name="رابط مستقيم 37">
            <a:extLst>
              <a:ext uri="{FF2B5EF4-FFF2-40B4-BE49-F238E27FC236}">
                <a16:creationId xmlns:a16="http://schemas.microsoft.com/office/drawing/2014/main" xmlns="" id="{E9B8BBAE-8981-4064-A786-EB13A8B7DC0E}"/>
              </a:ext>
            </a:extLst>
          </p:cNvPr>
          <p:cNvCxnSpPr>
            <a:cxnSpLocks/>
          </p:cNvCxnSpPr>
          <p:nvPr/>
        </p:nvCxnSpPr>
        <p:spPr>
          <a:xfrm>
            <a:off x="660009" y="1302639"/>
            <a:ext cx="437826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37">
            <a:extLst>
              <a:ext uri="{FF2B5EF4-FFF2-40B4-BE49-F238E27FC236}">
                <a16:creationId xmlns:a16="http://schemas.microsoft.com/office/drawing/2014/main" xmlns="" id="{D59A5D6B-D550-4BC7-A223-AE937D976E93}"/>
              </a:ext>
            </a:extLst>
          </p:cNvPr>
          <p:cNvCxnSpPr>
            <a:cxnSpLocks/>
          </p:cNvCxnSpPr>
          <p:nvPr/>
        </p:nvCxnSpPr>
        <p:spPr>
          <a:xfrm>
            <a:off x="5130483" y="2016725"/>
            <a:ext cx="2372711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رابط مستقيم 37">
            <a:extLst>
              <a:ext uri="{FF2B5EF4-FFF2-40B4-BE49-F238E27FC236}">
                <a16:creationId xmlns:a16="http://schemas.microsoft.com/office/drawing/2014/main" xmlns="" id="{2971206B-601B-499E-9C87-715D90A36528}"/>
              </a:ext>
            </a:extLst>
          </p:cNvPr>
          <p:cNvCxnSpPr>
            <a:cxnSpLocks/>
          </p:cNvCxnSpPr>
          <p:nvPr/>
        </p:nvCxnSpPr>
        <p:spPr>
          <a:xfrm>
            <a:off x="5161220" y="2316098"/>
            <a:ext cx="2372711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مربع نص 19">
            <a:extLst>
              <a:ext uri="{FF2B5EF4-FFF2-40B4-BE49-F238E27FC236}">
                <a16:creationId xmlns:a16="http://schemas.microsoft.com/office/drawing/2014/main" xmlns="" id="{997A34F7-BF74-4C65-BE5E-707ABFC8543B}"/>
              </a:ext>
            </a:extLst>
          </p:cNvPr>
          <p:cNvSpPr txBox="1"/>
          <p:nvPr/>
        </p:nvSpPr>
        <p:spPr>
          <a:xfrm>
            <a:off x="1246420" y="2863181"/>
            <a:ext cx="3348632" cy="35394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700" b="1" u="sng" dirty="0"/>
              <a:t>Could </a:t>
            </a:r>
            <a:r>
              <a:rPr lang="en-US" sz="1700" dirty="0"/>
              <a:t>you fill this form please?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xmlns="" id="{91C215BF-54CE-4F2F-8B62-A4FF65F90D7D}"/>
              </a:ext>
            </a:extLst>
          </p:cNvPr>
          <p:cNvSpPr txBox="1"/>
          <p:nvPr/>
        </p:nvSpPr>
        <p:spPr>
          <a:xfrm>
            <a:off x="1415469" y="3814547"/>
            <a:ext cx="3171899" cy="369332"/>
          </a:xfrm>
          <a:prstGeom prst="rect">
            <a:avLst/>
          </a:prstGeom>
          <a:solidFill>
            <a:srgbClr val="40BEE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 u="sng" dirty="0"/>
              <a:t>Can </a:t>
            </a:r>
            <a:r>
              <a:rPr lang="en-US" sz="1800" dirty="0"/>
              <a:t>you help me?.</a:t>
            </a:r>
          </a:p>
        </p:txBody>
      </p:sp>
      <p:cxnSp>
        <p:nvCxnSpPr>
          <p:cNvPr id="12" name="رابط مستقيم 37">
            <a:extLst>
              <a:ext uri="{FF2B5EF4-FFF2-40B4-BE49-F238E27FC236}">
                <a16:creationId xmlns:a16="http://schemas.microsoft.com/office/drawing/2014/main" xmlns="" id="{CA12B933-9870-4A98-96BB-AC958682A91A}"/>
              </a:ext>
            </a:extLst>
          </p:cNvPr>
          <p:cNvCxnSpPr>
            <a:cxnSpLocks/>
          </p:cNvCxnSpPr>
          <p:nvPr/>
        </p:nvCxnSpPr>
        <p:spPr>
          <a:xfrm>
            <a:off x="5153535" y="1727518"/>
            <a:ext cx="1434662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مربع نص 8">
            <a:extLst>
              <a:ext uri="{FF2B5EF4-FFF2-40B4-BE49-F238E27FC236}">
                <a16:creationId xmlns:a16="http://schemas.microsoft.com/office/drawing/2014/main" xmlns="" id="{2FB7D8EC-EF6E-5262-DD89-C521B7C45DF3}"/>
              </a:ext>
            </a:extLst>
          </p:cNvPr>
          <p:cNvSpPr txBox="1"/>
          <p:nvPr/>
        </p:nvSpPr>
        <p:spPr>
          <a:xfrm>
            <a:off x="4749059" y="2869584"/>
            <a:ext cx="4225892" cy="353943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700" b="1" u="sng" dirty="0"/>
              <a:t>Could</a:t>
            </a:r>
            <a:r>
              <a:rPr lang="en-US" sz="1700" b="1" dirty="0"/>
              <a:t> </a:t>
            </a:r>
            <a:r>
              <a:rPr lang="en-US" sz="1700" dirty="0"/>
              <a:t>you please bring me more coffee?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xmlns="" id="{DE119681-F17A-EC66-95A0-F430A793ACD2}"/>
              </a:ext>
            </a:extLst>
          </p:cNvPr>
          <p:cNvSpPr txBox="1"/>
          <p:nvPr/>
        </p:nvSpPr>
        <p:spPr>
          <a:xfrm>
            <a:off x="67943" y="2863578"/>
            <a:ext cx="1037277" cy="33855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Example</a:t>
            </a:r>
            <a:endParaRPr lang="ar-SA" sz="1600" b="1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1A0CFA94-00F4-43EB-8B68-0861FFD0FE09}"/>
              </a:ext>
            </a:extLst>
          </p:cNvPr>
          <p:cNvSpPr txBox="1"/>
          <p:nvPr/>
        </p:nvSpPr>
        <p:spPr>
          <a:xfrm>
            <a:off x="105083" y="3822801"/>
            <a:ext cx="1037277" cy="338554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b="1" dirty="0"/>
              <a:t>Example</a:t>
            </a:r>
            <a:endParaRPr lang="ar-SA" sz="1600" b="1" dirty="0"/>
          </a:p>
        </p:txBody>
      </p:sp>
      <p:sp>
        <p:nvSpPr>
          <p:cNvPr id="13" name="فقاعة الكلام: بيضاوية 12">
            <a:extLst>
              <a:ext uri="{FF2B5EF4-FFF2-40B4-BE49-F238E27FC236}">
                <a16:creationId xmlns:a16="http://schemas.microsoft.com/office/drawing/2014/main" xmlns="" id="{159B7D45-65BC-A961-4700-C15B792643CD}"/>
              </a:ext>
            </a:extLst>
          </p:cNvPr>
          <p:cNvSpPr/>
          <p:nvPr/>
        </p:nvSpPr>
        <p:spPr>
          <a:xfrm>
            <a:off x="1582061" y="3383204"/>
            <a:ext cx="1138088" cy="366604"/>
          </a:xfrm>
          <a:prstGeom prst="wedgeEllipseCallout">
            <a:avLst>
              <a:gd name="adj1" fmla="val -49143"/>
              <a:gd name="adj2" fmla="val -78489"/>
            </a:avLst>
          </a:prstGeom>
          <a:ln>
            <a:solidFill>
              <a:schemeClr val="accent4">
                <a:lumMod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accent4">
                    <a:lumMod val="25000"/>
                  </a:schemeClr>
                </a:solidFill>
                <a:sym typeface="Wingdings" panose="05000000000000000000" pitchFamily="2" charset="2"/>
              </a:rPr>
              <a:t>Polite</a:t>
            </a:r>
            <a:endParaRPr lang="ar-SA" sz="1200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14" name="فقاعة الكلام: بيضاوية 13">
            <a:extLst>
              <a:ext uri="{FF2B5EF4-FFF2-40B4-BE49-F238E27FC236}">
                <a16:creationId xmlns:a16="http://schemas.microsoft.com/office/drawing/2014/main" xmlns="" id="{4D94179A-40D1-A7F1-3391-335F3B7ABEA1}"/>
              </a:ext>
            </a:extLst>
          </p:cNvPr>
          <p:cNvSpPr/>
          <p:nvPr/>
        </p:nvSpPr>
        <p:spPr>
          <a:xfrm>
            <a:off x="5292169" y="3374239"/>
            <a:ext cx="1138088" cy="366604"/>
          </a:xfrm>
          <a:prstGeom prst="wedgeEllipseCallout">
            <a:avLst>
              <a:gd name="adj1" fmla="val -49143"/>
              <a:gd name="adj2" fmla="val -78489"/>
            </a:avLst>
          </a:prstGeom>
          <a:ln>
            <a:solidFill>
              <a:schemeClr val="accent4">
                <a:lumMod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accent4">
                    <a:lumMod val="25000"/>
                  </a:schemeClr>
                </a:solidFill>
                <a:sym typeface="Wingdings" panose="05000000000000000000" pitchFamily="2" charset="2"/>
              </a:rPr>
              <a:t>Polite</a:t>
            </a:r>
            <a:endParaRPr lang="ar-SA" sz="1200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xmlns="" id="{62AAB7DC-2DE7-75B3-86A8-A0CBB538DF2B}"/>
              </a:ext>
            </a:extLst>
          </p:cNvPr>
          <p:cNvSpPr txBox="1"/>
          <p:nvPr/>
        </p:nvSpPr>
        <p:spPr>
          <a:xfrm>
            <a:off x="4772111" y="3797899"/>
            <a:ext cx="3171899" cy="369332"/>
          </a:xfrm>
          <a:prstGeom prst="rect">
            <a:avLst/>
          </a:prstGeom>
          <a:solidFill>
            <a:srgbClr val="40BEE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b="1" u="sng" dirty="0"/>
              <a:t>Can </a:t>
            </a:r>
            <a:r>
              <a:rPr lang="en-US" sz="1800" dirty="0"/>
              <a:t>you lend me your book?</a:t>
            </a:r>
          </a:p>
        </p:txBody>
      </p:sp>
      <p:sp>
        <p:nvSpPr>
          <p:cNvPr id="19" name="فقاعة الكلام: بيضاوية 18">
            <a:extLst>
              <a:ext uri="{FF2B5EF4-FFF2-40B4-BE49-F238E27FC236}">
                <a16:creationId xmlns:a16="http://schemas.microsoft.com/office/drawing/2014/main" xmlns="" id="{8C37D3A8-1A12-ED58-7474-FD5E654F974B}"/>
              </a:ext>
            </a:extLst>
          </p:cNvPr>
          <p:cNvSpPr/>
          <p:nvPr/>
        </p:nvSpPr>
        <p:spPr>
          <a:xfrm>
            <a:off x="1711408" y="4357796"/>
            <a:ext cx="1462097" cy="366604"/>
          </a:xfrm>
          <a:prstGeom prst="wedgeEllipseCallout">
            <a:avLst>
              <a:gd name="adj1" fmla="val -49143"/>
              <a:gd name="adj2" fmla="val -78489"/>
            </a:avLst>
          </a:prstGeom>
          <a:ln>
            <a:solidFill>
              <a:schemeClr val="accent4">
                <a:lumMod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accent4">
                    <a:lumMod val="25000"/>
                  </a:schemeClr>
                </a:solidFill>
                <a:sym typeface="Wingdings" panose="05000000000000000000" pitchFamily="2" charset="2"/>
              </a:rPr>
              <a:t>Less Polite</a:t>
            </a:r>
            <a:endParaRPr lang="ar-SA" sz="1200" b="1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21" name="فقاعة الكلام: بيضاوية 20">
            <a:extLst>
              <a:ext uri="{FF2B5EF4-FFF2-40B4-BE49-F238E27FC236}">
                <a16:creationId xmlns:a16="http://schemas.microsoft.com/office/drawing/2014/main" xmlns="" id="{0C747B08-3240-4E5D-762F-50E27D97F100}"/>
              </a:ext>
            </a:extLst>
          </p:cNvPr>
          <p:cNvSpPr/>
          <p:nvPr/>
        </p:nvSpPr>
        <p:spPr>
          <a:xfrm>
            <a:off x="4998894" y="4325779"/>
            <a:ext cx="1462097" cy="366604"/>
          </a:xfrm>
          <a:prstGeom prst="wedgeEllipseCallout">
            <a:avLst>
              <a:gd name="adj1" fmla="val -49143"/>
              <a:gd name="adj2" fmla="val -78489"/>
            </a:avLst>
          </a:prstGeom>
          <a:ln>
            <a:solidFill>
              <a:schemeClr val="accent4">
                <a:lumMod val="2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r>
              <a:rPr lang="en-US" sz="1200" b="1" dirty="0">
                <a:solidFill>
                  <a:schemeClr val="accent4">
                    <a:lumMod val="25000"/>
                  </a:schemeClr>
                </a:solidFill>
                <a:sym typeface="Wingdings" panose="05000000000000000000" pitchFamily="2" charset="2"/>
              </a:rPr>
              <a:t>Less Polite</a:t>
            </a:r>
            <a:endParaRPr lang="ar-SA" sz="1200" b="1" dirty="0">
              <a:solidFill>
                <a:schemeClr val="accent4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4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7" grpId="0" animBg="1"/>
      <p:bldP spid="19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cademy Stars 3 Unit 7 Sentences in the Past Simple | Baamboozle">
            <a:extLst>
              <a:ext uri="{FF2B5EF4-FFF2-40B4-BE49-F238E27FC236}">
                <a16:creationId xmlns:a16="http://schemas.microsoft.com/office/drawing/2014/main" xmlns="" id="{4DBB73D6-FE29-D2F1-A309-DA4922423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932" y="1237131"/>
            <a:ext cx="4803002" cy="2853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ducation School Clipart - boy-with-pen-notebook-animation - Classroom  Clipart">
            <a:extLst>
              <a:ext uri="{FF2B5EF4-FFF2-40B4-BE49-F238E27FC236}">
                <a16:creationId xmlns:a16="http://schemas.microsoft.com/office/drawing/2014/main" xmlns="" id="{F0C9FFB7-D089-7FFD-4AEE-C45CDE8CDF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8" y="2520363"/>
            <a:ext cx="2266790" cy="206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211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86"/>
          <p:cNvSpPr txBox="1">
            <a:spLocks noGrp="1"/>
          </p:cNvSpPr>
          <p:nvPr>
            <p:ph type="body" idx="1"/>
          </p:nvPr>
        </p:nvSpPr>
        <p:spPr>
          <a:xfrm>
            <a:off x="4064854" y="2459186"/>
            <a:ext cx="4779469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dirty="0"/>
              <a:t>I _________ ride a Scooter .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96E72"/>
                </a:solidFill>
                <a:effectLst/>
                <a:uLnTx/>
                <a:uFillTx/>
                <a:latin typeface="Manjari"/>
                <a:sym typeface="Manjari"/>
              </a:rPr>
              <a:t>( ability)</a:t>
            </a:r>
            <a:endParaRPr lang="en-US" sz="2400" dirty="0"/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lang="en-US" sz="2400" dirty="0"/>
          </a:p>
        </p:txBody>
      </p:sp>
      <p:grpSp>
        <p:nvGrpSpPr>
          <p:cNvPr id="804" name="Google Shape;804;p86"/>
          <p:cNvGrpSpPr/>
          <p:nvPr/>
        </p:nvGrpSpPr>
        <p:grpSpPr>
          <a:xfrm>
            <a:off x="945137" y="1498387"/>
            <a:ext cx="2858460" cy="2689412"/>
            <a:chOff x="1780525" y="1444600"/>
            <a:chExt cx="2767450" cy="2766400"/>
          </a:xfrm>
        </p:grpSpPr>
        <p:cxnSp>
          <p:nvCxnSpPr>
            <p:cNvPr id="805" name="Google Shape;805;p86"/>
            <p:cNvCxnSpPr/>
            <p:nvPr/>
          </p:nvCxnSpPr>
          <p:spPr>
            <a:xfrm>
              <a:off x="1945175" y="1444600"/>
              <a:ext cx="2450400" cy="0"/>
            </a:xfrm>
            <a:prstGeom prst="straightConnector1">
              <a:avLst/>
            </a:prstGeom>
            <a:noFill/>
            <a:ln w="28575" cap="flat" cmpd="sng">
              <a:solidFill>
                <a:srgbClr val="2FB8D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86"/>
            <p:cNvCxnSpPr/>
            <p:nvPr/>
          </p:nvCxnSpPr>
          <p:spPr>
            <a:xfrm>
              <a:off x="1945175" y="4211000"/>
              <a:ext cx="2450400" cy="0"/>
            </a:xfrm>
            <a:prstGeom prst="straightConnector1">
              <a:avLst/>
            </a:prstGeom>
            <a:noFill/>
            <a:ln w="28575" cap="flat" cmpd="sng">
              <a:solidFill>
                <a:srgbClr val="2FB8D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86"/>
            <p:cNvCxnSpPr/>
            <p:nvPr/>
          </p:nvCxnSpPr>
          <p:spPr>
            <a:xfrm>
              <a:off x="4547975" y="1597000"/>
              <a:ext cx="0" cy="2461800"/>
            </a:xfrm>
            <a:prstGeom prst="straightConnector1">
              <a:avLst/>
            </a:prstGeom>
            <a:noFill/>
            <a:ln w="28575" cap="flat" cmpd="sng">
              <a:solidFill>
                <a:srgbClr val="2FB8D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86"/>
            <p:cNvCxnSpPr/>
            <p:nvPr/>
          </p:nvCxnSpPr>
          <p:spPr>
            <a:xfrm>
              <a:off x="1780525" y="1597000"/>
              <a:ext cx="0" cy="2461800"/>
            </a:xfrm>
            <a:prstGeom prst="straightConnector1">
              <a:avLst/>
            </a:prstGeom>
            <a:noFill/>
            <a:ln w="28575" cap="flat" cmpd="sng">
              <a:solidFill>
                <a:srgbClr val="2FB8D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D2F552D8-7FF8-3F89-98E7-81385A4888E2}"/>
              </a:ext>
            </a:extLst>
          </p:cNvPr>
          <p:cNvSpPr txBox="1"/>
          <p:nvPr/>
        </p:nvSpPr>
        <p:spPr>
          <a:xfrm>
            <a:off x="1344705" y="533517"/>
            <a:ext cx="6431536" cy="523220"/>
          </a:xfrm>
          <a:prstGeom prst="rect">
            <a:avLst/>
          </a:prstGeom>
          <a:solidFill>
            <a:srgbClr val="81A4B5"/>
          </a:solidFill>
          <a:ln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Complete with can , could , may: 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2" name="ZoneTexte 3">
            <a:extLst>
              <a:ext uri="{FF2B5EF4-FFF2-40B4-BE49-F238E27FC236}">
                <a16:creationId xmlns:a16="http://schemas.microsoft.com/office/drawing/2014/main" xmlns="" id="{0A2B349D-9D74-8FA8-2421-896DE13F3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4350" y="2473961"/>
            <a:ext cx="1134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ar-SA" sz="2400" b="1" dirty="0">
                <a:solidFill>
                  <a:srgbClr val="2FB8DD"/>
                </a:solidFill>
                <a:latin typeface="+mn-lt"/>
              </a:rPr>
              <a:t>can</a:t>
            </a:r>
          </a:p>
        </p:txBody>
      </p:sp>
      <p:pic>
        <p:nvPicPr>
          <p:cNvPr id="6146" name="Picture 2" descr="Free Scooter Cliparts, Download Free Scooter Cliparts png images, Free  ClipArts on Clipart Library">
            <a:extLst>
              <a:ext uri="{FF2B5EF4-FFF2-40B4-BE49-F238E27FC236}">
                <a16:creationId xmlns:a16="http://schemas.microsoft.com/office/drawing/2014/main" xmlns="" id="{E82134FD-5245-E95D-017F-A4E39BC2C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00" y="1605963"/>
            <a:ext cx="2483144" cy="229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2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86"/>
          <p:cNvSpPr txBox="1">
            <a:spLocks noGrp="1"/>
          </p:cNvSpPr>
          <p:nvPr>
            <p:ph type="body" idx="1"/>
          </p:nvPr>
        </p:nvSpPr>
        <p:spPr>
          <a:xfrm>
            <a:off x="4064854" y="2459186"/>
            <a:ext cx="4910097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dirty="0"/>
              <a:t>______ I borrow your pen please?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b="1" dirty="0"/>
              <a:t> ( Request)</a:t>
            </a:r>
            <a:endParaRPr lang="en-US" sz="2400" dirty="0"/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endParaRPr lang="en-US" sz="2400" dirty="0"/>
          </a:p>
        </p:txBody>
      </p:sp>
      <p:grpSp>
        <p:nvGrpSpPr>
          <p:cNvPr id="804" name="Google Shape;804;p86"/>
          <p:cNvGrpSpPr/>
          <p:nvPr/>
        </p:nvGrpSpPr>
        <p:grpSpPr>
          <a:xfrm>
            <a:off x="507146" y="1498387"/>
            <a:ext cx="3296451" cy="2689412"/>
            <a:chOff x="1780525" y="1444600"/>
            <a:chExt cx="2767450" cy="2766400"/>
          </a:xfrm>
        </p:grpSpPr>
        <p:cxnSp>
          <p:nvCxnSpPr>
            <p:cNvPr id="805" name="Google Shape;805;p86"/>
            <p:cNvCxnSpPr/>
            <p:nvPr/>
          </p:nvCxnSpPr>
          <p:spPr>
            <a:xfrm>
              <a:off x="1945175" y="1444600"/>
              <a:ext cx="2450400" cy="0"/>
            </a:xfrm>
            <a:prstGeom prst="straightConnector1">
              <a:avLst/>
            </a:prstGeom>
            <a:noFill/>
            <a:ln w="28575" cap="flat" cmpd="sng">
              <a:solidFill>
                <a:srgbClr val="2FB8D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86"/>
            <p:cNvCxnSpPr/>
            <p:nvPr/>
          </p:nvCxnSpPr>
          <p:spPr>
            <a:xfrm>
              <a:off x="1945175" y="4211000"/>
              <a:ext cx="2450400" cy="0"/>
            </a:xfrm>
            <a:prstGeom prst="straightConnector1">
              <a:avLst/>
            </a:prstGeom>
            <a:noFill/>
            <a:ln w="28575" cap="flat" cmpd="sng">
              <a:solidFill>
                <a:srgbClr val="2FB8D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86"/>
            <p:cNvCxnSpPr/>
            <p:nvPr/>
          </p:nvCxnSpPr>
          <p:spPr>
            <a:xfrm>
              <a:off x="4547975" y="1597000"/>
              <a:ext cx="0" cy="2461800"/>
            </a:xfrm>
            <a:prstGeom prst="straightConnector1">
              <a:avLst/>
            </a:prstGeom>
            <a:noFill/>
            <a:ln w="28575" cap="flat" cmpd="sng">
              <a:solidFill>
                <a:srgbClr val="2FB8D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86"/>
            <p:cNvCxnSpPr/>
            <p:nvPr/>
          </p:nvCxnSpPr>
          <p:spPr>
            <a:xfrm>
              <a:off x="1780525" y="1597000"/>
              <a:ext cx="0" cy="2461800"/>
            </a:xfrm>
            <a:prstGeom prst="straightConnector1">
              <a:avLst/>
            </a:prstGeom>
            <a:noFill/>
            <a:ln w="28575" cap="flat" cmpd="sng">
              <a:solidFill>
                <a:srgbClr val="2FB8D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D2F552D8-7FF8-3F89-98E7-81385A4888E2}"/>
              </a:ext>
            </a:extLst>
          </p:cNvPr>
          <p:cNvSpPr txBox="1"/>
          <p:nvPr/>
        </p:nvSpPr>
        <p:spPr>
          <a:xfrm>
            <a:off x="1344705" y="533517"/>
            <a:ext cx="6431536" cy="523220"/>
          </a:xfrm>
          <a:prstGeom prst="rect">
            <a:avLst/>
          </a:prstGeom>
          <a:solidFill>
            <a:srgbClr val="81A4B5"/>
          </a:solidFill>
          <a:ln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Complete with can , could , may: 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2" name="ZoneTexte 3">
            <a:extLst>
              <a:ext uri="{FF2B5EF4-FFF2-40B4-BE49-F238E27FC236}">
                <a16:creationId xmlns:a16="http://schemas.microsoft.com/office/drawing/2014/main" xmlns="" id="{0A2B349D-9D74-8FA8-2421-896DE13F3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2049" y="2466276"/>
            <a:ext cx="1134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ar-SA" sz="2400" b="1" dirty="0">
                <a:solidFill>
                  <a:srgbClr val="2FB8DD"/>
                </a:solidFill>
                <a:latin typeface="+mn-lt"/>
              </a:rPr>
              <a:t>May</a:t>
            </a:r>
          </a:p>
        </p:txBody>
      </p:sp>
      <p:pic>
        <p:nvPicPr>
          <p:cNvPr id="9218" name="Picture 2" descr="Asking for permission - English ESL Powerpoints for distance learning and  physical classrooms">
            <a:extLst>
              <a:ext uri="{FF2B5EF4-FFF2-40B4-BE49-F238E27FC236}">
                <a16:creationId xmlns:a16="http://schemas.microsoft.com/office/drawing/2014/main" xmlns="" id="{67931F78-84CF-125A-E6A0-18614807D6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7" t="6212" r="12281" b="29251"/>
          <a:stretch/>
        </p:blipFill>
        <p:spPr bwMode="auto">
          <a:xfrm>
            <a:off x="537882" y="1721224"/>
            <a:ext cx="3158138" cy="225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86"/>
          <p:cNvSpPr txBox="1">
            <a:spLocks noGrp="1"/>
          </p:cNvSpPr>
          <p:nvPr>
            <p:ph type="body" idx="1"/>
          </p:nvPr>
        </p:nvSpPr>
        <p:spPr>
          <a:xfrm>
            <a:off x="4064854" y="2459186"/>
            <a:ext cx="4779469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dirty="0"/>
              <a:t>You _________ borrow this book.</a:t>
            </a:r>
          </a:p>
        </p:txBody>
      </p:sp>
      <p:grpSp>
        <p:nvGrpSpPr>
          <p:cNvPr id="804" name="Google Shape;804;p86"/>
          <p:cNvGrpSpPr/>
          <p:nvPr/>
        </p:nvGrpSpPr>
        <p:grpSpPr>
          <a:xfrm>
            <a:off x="945137" y="1498387"/>
            <a:ext cx="2858460" cy="2689412"/>
            <a:chOff x="1780525" y="1444600"/>
            <a:chExt cx="2767450" cy="2766400"/>
          </a:xfrm>
        </p:grpSpPr>
        <p:cxnSp>
          <p:nvCxnSpPr>
            <p:cNvPr id="805" name="Google Shape;805;p86"/>
            <p:cNvCxnSpPr/>
            <p:nvPr/>
          </p:nvCxnSpPr>
          <p:spPr>
            <a:xfrm>
              <a:off x="1945175" y="1444600"/>
              <a:ext cx="2450400" cy="0"/>
            </a:xfrm>
            <a:prstGeom prst="straightConnector1">
              <a:avLst/>
            </a:prstGeom>
            <a:noFill/>
            <a:ln w="28575" cap="flat" cmpd="sng">
              <a:solidFill>
                <a:srgbClr val="2FB8D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86"/>
            <p:cNvCxnSpPr/>
            <p:nvPr/>
          </p:nvCxnSpPr>
          <p:spPr>
            <a:xfrm>
              <a:off x="1945175" y="4211000"/>
              <a:ext cx="2450400" cy="0"/>
            </a:xfrm>
            <a:prstGeom prst="straightConnector1">
              <a:avLst/>
            </a:prstGeom>
            <a:noFill/>
            <a:ln w="28575" cap="flat" cmpd="sng">
              <a:solidFill>
                <a:srgbClr val="2FB8D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86"/>
            <p:cNvCxnSpPr/>
            <p:nvPr/>
          </p:nvCxnSpPr>
          <p:spPr>
            <a:xfrm>
              <a:off x="4547975" y="1597000"/>
              <a:ext cx="0" cy="2461800"/>
            </a:xfrm>
            <a:prstGeom prst="straightConnector1">
              <a:avLst/>
            </a:prstGeom>
            <a:noFill/>
            <a:ln w="28575" cap="flat" cmpd="sng">
              <a:solidFill>
                <a:srgbClr val="2FB8D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86"/>
            <p:cNvCxnSpPr/>
            <p:nvPr/>
          </p:nvCxnSpPr>
          <p:spPr>
            <a:xfrm>
              <a:off x="1780525" y="1597000"/>
              <a:ext cx="0" cy="2461800"/>
            </a:xfrm>
            <a:prstGeom prst="straightConnector1">
              <a:avLst/>
            </a:prstGeom>
            <a:noFill/>
            <a:ln w="28575" cap="flat" cmpd="sng">
              <a:solidFill>
                <a:srgbClr val="2FB8D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D2F552D8-7FF8-3F89-98E7-81385A4888E2}"/>
              </a:ext>
            </a:extLst>
          </p:cNvPr>
          <p:cNvSpPr txBox="1"/>
          <p:nvPr/>
        </p:nvSpPr>
        <p:spPr>
          <a:xfrm>
            <a:off x="1344705" y="533517"/>
            <a:ext cx="6431536" cy="523220"/>
          </a:xfrm>
          <a:prstGeom prst="rect">
            <a:avLst/>
          </a:prstGeom>
          <a:solidFill>
            <a:srgbClr val="81A4B5"/>
          </a:solidFill>
          <a:ln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Complete with can , could , may: 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2" name="ZoneTexte 3">
            <a:extLst>
              <a:ext uri="{FF2B5EF4-FFF2-40B4-BE49-F238E27FC236}">
                <a16:creationId xmlns:a16="http://schemas.microsoft.com/office/drawing/2014/main" xmlns="" id="{0A2B349D-9D74-8FA8-2421-896DE13F3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2769" y="2489329"/>
            <a:ext cx="1134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ar-SA" sz="2400" b="1" dirty="0">
                <a:solidFill>
                  <a:srgbClr val="2FB8DD"/>
                </a:solidFill>
                <a:latin typeface="+mn-lt"/>
              </a:rPr>
              <a:t>can</a:t>
            </a:r>
          </a:p>
        </p:txBody>
      </p:sp>
      <p:pic>
        <p:nvPicPr>
          <p:cNvPr id="7170" name="Picture 2" descr="16,889 Kindness Stock Illustrations, Cliparts and Royalty Free Kindness  Vectors">
            <a:extLst>
              <a:ext uri="{FF2B5EF4-FFF2-40B4-BE49-F238E27FC236}">
                <a16:creationId xmlns:a16="http://schemas.microsoft.com/office/drawing/2014/main" xmlns="" id="{60337B5A-9EEF-7F06-1E97-8CABD4058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588" y="1828801"/>
            <a:ext cx="2535011" cy="2100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xmlns="" id="{96C18AEF-C915-D6B7-F6F1-0C1E113C92B1}"/>
              </a:ext>
            </a:extLst>
          </p:cNvPr>
          <p:cNvSpPr txBox="1"/>
          <p:nvPr/>
        </p:nvSpPr>
        <p:spPr>
          <a:xfrm>
            <a:off x="3594207" y="3253877"/>
            <a:ext cx="47756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696E72"/>
              </a:buClr>
              <a:buSzPts val="1200"/>
              <a:buFont typeface="Manjari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96E72"/>
                </a:solidFill>
                <a:effectLst/>
                <a:uLnTx/>
                <a:uFillTx/>
                <a:latin typeface="Manjari"/>
                <a:sym typeface="Manjari"/>
              </a:rPr>
              <a:t>( give permission)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696E72"/>
              </a:solidFill>
              <a:effectLst/>
              <a:uLnTx/>
              <a:uFillTx/>
              <a:latin typeface="Manjari"/>
              <a:sym typeface="Manjari"/>
            </a:endParaRPr>
          </a:p>
        </p:txBody>
      </p:sp>
    </p:spTree>
    <p:extLst>
      <p:ext uri="{BB962C8B-B14F-4D97-AF65-F5344CB8AC3E}">
        <p14:creationId xmlns:p14="http://schemas.microsoft.com/office/powerpoint/2010/main" val="256576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86"/>
          <p:cNvSpPr txBox="1">
            <a:spLocks noGrp="1"/>
          </p:cNvSpPr>
          <p:nvPr>
            <p:ph type="body" idx="1"/>
          </p:nvPr>
        </p:nvSpPr>
        <p:spPr>
          <a:xfrm>
            <a:off x="4064854" y="2459186"/>
            <a:ext cx="4779469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2400" dirty="0"/>
              <a:t>Ali _________ swim when he was 5 </a:t>
            </a:r>
          </a:p>
        </p:txBody>
      </p:sp>
      <p:grpSp>
        <p:nvGrpSpPr>
          <p:cNvPr id="804" name="Google Shape;804;p86"/>
          <p:cNvGrpSpPr/>
          <p:nvPr/>
        </p:nvGrpSpPr>
        <p:grpSpPr>
          <a:xfrm>
            <a:off x="945137" y="1498387"/>
            <a:ext cx="2858460" cy="2689412"/>
            <a:chOff x="1780525" y="1444600"/>
            <a:chExt cx="2767450" cy="2766400"/>
          </a:xfrm>
        </p:grpSpPr>
        <p:cxnSp>
          <p:nvCxnSpPr>
            <p:cNvPr id="805" name="Google Shape;805;p86"/>
            <p:cNvCxnSpPr/>
            <p:nvPr/>
          </p:nvCxnSpPr>
          <p:spPr>
            <a:xfrm>
              <a:off x="1945175" y="1444600"/>
              <a:ext cx="2450400" cy="0"/>
            </a:xfrm>
            <a:prstGeom prst="straightConnector1">
              <a:avLst/>
            </a:prstGeom>
            <a:noFill/>
            <a:ln w="28575" cap="flat" cmpd="sng">
              <a:solidFill>
                <a:srgbClr val="2FB8D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86"/>
            <p:cNvCxnSpPr/>
            <p:nvPr/>
          </p:nvCxnSpPr>
          <p:spPr>
            <a:xfrm>
              <a:off x="1945175" y="4211000"/>
              <a:ext cx="2450400" cy="0"/>
            </a:xfrm>
            <a:prstGeom prst="straightConnector1">
              <a:avLst/>
            </a:prstGeom>
            <a:noFill/>
            <a:ln w="28575" cap="flat" cmpd="sng">
              <a:solidFill>
                <a:srgbClr val="2FB8D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86"/>
            <p:cNvCxnSpPr/>
            <p:nvPr/>
          </p:nvCxnSpPr>
          <p:spPr>
            <a:xfrm>
              <a:off x="4547975" y="1597000"/>
              <a:ext cx="0" cy="2461800"/>
            </a:xfrm>
            <a:prstGeom prst="straightConnector1">
              <a:avLst/>
            </a:prstGeom>
            <a:noFill/>
            <a:ln w="28575" cap="flat" cmpd="sng">
              <a:solidFill>
                <a:srgbClr val="2FB8DD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86"/>
            <p:cNvCxnSpPr/>
            <p:nvPr/>
          </p:nvCxnSpPr>
          <p:spPr>
            <a:xfrm>
              <a:off x="1780525" y="1597000"/>
              <a:ext cx="0" cy="2461800"/>
            </a:xfrm>
            <a:prstGeom prst="straightConnector1">
              <a:avLst/>
            </a:prstGeom>
            <a:noFill/>
            <a:ln w="28575" cap="flat" cmpd="sng">
              <a:solidFill>
                <a:srgbClr val="2FB8DD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xmlns="" id="{D2F552D8-7FF8-3F89-98E7-81385A4888E2}"/>
              </a:ext>
            </a:extLst>
          </p:cNvPr>
          <p:cNvSpPr txBox="1"/>
          <p:nvPr/>
        </p:nvSpPr>
        <p:spPr>
          <a:xfrm>
            <a:off x="1344705" y="533517"/>
            <a:ext cx="6431536" cy="523220"/>
          </a:xfrm>
          <a:prstGeom prst="rect">
            <a:avLst/>
          </a:prstGeom>
          <a:solidFill>
            <a:srgbClr val="81A4B5"/>
          </a:solidFill>
          <a:ln/>
          <a:effectLst>
            <a:glow rad="101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Complete with can , could , may: </a:t>
            </a:r>
            <a:endParaRPr lang="ar-SA" sz="2800" b="1" dirty="0">
              <a:solidFill>
                <a:schemeClr val="bg1"/>
              </a:solidFill>
            </a:endParaRPr>
          </a:p>
        </p:txBody>
      </p:sp>
      <p:sp>
        <p:nvSpPr>
          <p:cNvPr id="12" name="ZoneTexte 3">
            <a:extLst>
              <a:ext uri="{FF2B5EF4-FFF2-40B4-BE49-F238E27FC236}">
                <a16:creationId xmlns:a16="http://schemas.microsoft.com/office/drawing/2014/main" xmlns="" id="{0A2B349D-9D74-8FA8-2421-896DE13F3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8460" y="2473961"/>
            <a:ext cx="11344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l" rtl="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fr-FR" altLang="ar-SA" sz="2400" b="1" dirty="0" err="1">
                <a:solidFill>
                  <a:srgbClr val="2FB8DD"/>
                </a:solidFill>
                <a:latin typeface="+mn-lt"/>
              </a:rPr>
              <a:t>could</a:t>
            </a:r>
            <a:endParaRPr lang="fr-FR" altLang="ar-SA" sz="2400" b="1" dirty="0">
              <a:solidFill>
                <a:srgbClr val="2FB8DD"/>
              </a:solidFill>
              <a:latin typeface="+mn-lt"/>
            </a:endParaRPr>
          </a:p>
        </p:txBody>
      </p:sp>
      <p:pic>
        <p:nvPicPr>
          <p:cNvPr id="8194" name="Picture 2" descr="1,705 Kids Swimming Clipart Illustrations &amp; Clip Art - iStock">
            <a:extLst>
              <a:ext uri="{FF2B5EF4-FFF2-40B4-BE49-F238E27FC236}">
                <a16:creationId xmlns:a16="http://schemas.microsoft.com/office/drawing/2014/main" xmlns="" id="{D3614CC0-8ADC-41B1-BFD7-6C9C03A94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006" y="1705856"/>
            <a:ext cx="2464173" cy="233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ABB3875F-898B-F2C8-ACB9-2F234C96D69F}"/>
              </a:ext>
            </a:extLst>
          </p:cNvPr>
          <p:cNvSpPr txBox="1"/>
          <p:nvPr/>
        </p:nvSpPr>
        <p:spPr>
          <a:xfrm>
            <a:off x="4846704" y="3077145"/>
            <a:ext cx="23993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rgbClr val="696E72"/>
              </a:buClr>
              <a:buSzPts val="1200"/>
              <a:buFont typeface="Manjari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696E72"/>
                </a:solidFill>
                <a:effectLst/>
                <a:uLnTx/>
                <a:uFillTx/>
                <a:latin typeface="Manjari"/>
                <a:sym typeface="Manjari"/>
              </a:rPr>
              <a:t>( ability)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696E72"/>
              </a:solidFill>
              <a:effectLst/>
              <a:uLnTx/>
              <a:uFillTx/>
              <a:latin typeface="Manjari"/>
              <a:sym typeface="Manjari"/>
            </a:endParaRPr>
          </a:p>
        </p:txBody>
      </p:sp>
    </p:spTree>
    <p:extLst>
      <p:ext uri="{BB962C8B-B14F-4D97-AF65-F5344CB8AC3E}">
        <p14:creationId xmlns:p14="http://schemas.microsoft.com/office/powerpoint/2010/main" val="25247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11F8A603-325D-4441-9F6D-A6F3B44AF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372" y="895366"/>
            <a:ext cx="8387255" cy="218639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cxnSp>
        <p:nvCxnSpPr>
          <p:cNvPr id="15" name="رابط مستقيم 37">
            <a:extLst>
              <a:ext uri="{FF2B5EF4-FFF2-40B4-BE49-F238E27FC236}">
                <a16:creationId xmlns:a16="http://schemas.microsoft.com/office/drawing/2014/main" xmlns="" id="{E9B8BBAE-8981-4064-A786-EB13A8B7DC0E}"/>
              </a:ext>
            </a:extLst>
          </p:cNvPr>
          <p:cNvCxnSpPr>
            <a:cxnSpLocks/>
          </p:cNvCxnSpPr>
          <p:nvPr/>
        </p:nvCxnSpPr>
        <p:spPr>
          <a:xfrm>
            <a:off x="493384" y="1594433"/>
            <a:ext cx="5891650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رابط مستقيم 37">
            <a:extLst>
              <a:ext uri="{FF2B5EF4-FFF2-40B4-BE49-F238E27FC236}">
                <a16:creationId xmlns:a16="http://schemas.microsoft.com/office/drawing/2014/main" xmlns="" id="{D59A5D6B-D550-4BC7-A223-AE937D976E93}"/>
              </a:ext>
            </a:extLst>
          </p:cNvPr>
          <p:cNvCxnSpPr>
            <a:cxnSpLocks/>
          </p:cNvCxnSpPr>
          <p:nvPr/>
        </p:nvCxnSpPr>
        <p:spPr>
          <a:xfrm>
            <a:off x="4800599" y="2356611"/>
            <a:ext cx="1828801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مربع نص 19">
            <a:extLst>
              <a:ext uri="{FF2B5EF4-FFF2-40B4-BE49-F238E27FC236}">
                <a16:creationId xmlns:a16="http://schemas.microsoft.com/office/drawing/2014/main" xmlns="" id="{997A34F7-BF74-4C65-BE5E-707ABFC8543B}"/>
              </a:ext>
            </a:extLst>
          </p:cNvPr>
          <p:cNvSpPr txBox="1"/>
          <p:nvPr/>
        </p:nvSpPr>
        <p:spPr>
          <a:xfrm>
            <a:off x="493384" y="3224330"/>
            <a:ext cx="667992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/>
              <a:t>If I </a:t>
            </a:r>
            <a:r>
              <a:rPr lang="en-US" sz="1800" b="1" u="sng" dirty="0"/>
              <a:t>had bought </a:t>
            </a:r>
            <a:r>
              <a:rPr lang="en-US" sz="1800" dirty="0"/>
              <a:t>a car , I </a:t>
            </a:r>
            <a:r>
              <a:rPr lang="en-US" sz="1800" b="1" u="sng" dirty="0"/>
              <a:t>would be able </a:t>
            </a:r>
            <a:r>
              <a:rPr lang="en-US" sz="1800" dirty="0"/>
              <a:t>to travel anywhere .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xmlns="" id="{91C215BF-54CE-4F2F-8B62-A4FF65F90D7D}"/>
              </a:ext>
            </a:extLst>
          </p:cNvPr>
          <p:cNvSpPr txBox="1"/>
          <p:nvPr/>
        </p:nvSpPr>
        <p:spPr>
          <a:xfrm>
            <a:off x="493383" y="3736232"/>
            <a:ext cx="8035761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/>
              <a:t>If he </a:t>
            </a:r>
            <a:r>
              <a:rPr lang="en-US" sz="1800" b="1" u="sng" dirty="0"/>
              <a:t>had worked </a:t>
            </a:r>
            <a:r>
              <a:rPr lang="en-US" sz="1800" dirty="0"/>
              <a:t>harder, he </a:t>
            </a:r>
            <a:r>
              <a:rPr lang="en-US" sz="1800" b="1" u="sng" dirty="0"/>
              <a:t>would have been able </a:t>
            </a:r>
            <a:r>
              <a:rPr lang="en-US" sz="1800" dirty="0"/>
              <a:t>to get </a:t>
            </a:r>
            <a:r>
              <a:rPr lang="en-US" sz="1800" b="1" dirty="0"/>
              <a:t>A</a:t>
            </a:r>
            <a:r>
              <a:rPr lang="en-US" sz="1800" dirty="0"/>
              <a:t> at the exam.</a:t>
            </a:r>
          </a:p>
        </p:txBody>
      </p:sp>
      <p:cxnSp>
        <p:nvCxnSpPr>
          <p:cNvPr id="12" name="رابط مستقيم 37">
            <a:extLst>
              <a:ext uri="{FF2B5EF4-FFF2-40B4-BE49-F238E27FC236}">
                <a16:creationId xmlns:a16="http://schemas.microsoft.com/office/drawing/2014/main" xmlns="" id="{CA12B933-9870-4A98-96BB-AC958682A91A}"/>
              </a:ext>
            </a:extLst>
          </p:cNvPr>
          <p:cNvCxnSpPr>
            <a:cxnSpLocks/>
          </p:cNvCxnSpPr>
          <p:nvPr/>
        </p:nvCxnSpPr>
        <p:spPr>
          <a:xfrm>
            <a:off x="3137338" y="2013020"/>
            <a:ext cx="1434662" cy="0"/>
          </a:xfrm>
          <a:prstGeom prst="line">
            <a:avLst/>
          </a:prstGeom>
          <a:ln>
            <a:solidFill>
              <a:schemeClr val="accent4">
                <a:lumMod val="5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007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86"/>
          <p:cNvSpPr txBox="1">
            <a:spLocks noGrp="1"/>
          </p:cNvSpPr>
          <p:nvPr>
            <p:ph type="body" idx="1"/>
          </p:nvPr>
        </p:nvSpPr>
        <p:spPr>
          <a:xfrm>
            <a:off x="4821589" y="2820336"/>
            <a:ext cx="3262013" cy="7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dirty="0"/>
              <a:t>Y</a:t>
            </a:r>
            <a:r>
              <a:rPr lang="en" sz="1800" dirty="0"/>
              <a:t>our bookp. </a:t>
            </a:r>
            <a:r>
              <a:rPr lang="en" sz="1800" b="1" dirty="0">
                <a:solidFill>
                  <a:schemeClr val="accent5">
                    <a:lumMod val="75000"/>
                  </a:schemeClr>
                </a:solidFill>
              </a:rPr>
              <a:t>44-45</a:t>
            </a:r>
            <a:endParaRPr sz="1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804" name="Google Shape;804;p86"/>
          <p:cNvGrpSpPr/>
          <p:nvPr/>
        </p:nvGrpSpPr>
        <p:grpSpPr>
          <a:xfrm>
            <a:off x="1683750" y="1444600"/>
            <a:ext cx="2767450" cy="2766400"/>
            <a:chOff x="1780525" y="1444600"/>
            <a:chExt cx="2767450" cy="2766400"/>
          </a:xfrm>
        </p:grpSpPr>
        <p:cxnSp>
          <p:nvCxnSpPr>
            <p:cNvPr id="805" name="Google Shape;805;p86"/>
            <p:cNvCxnSpPr/>
            <p:nvPr/>
          </p:nvCxnSpPr>
          <p:spPr>
            <a:xfrm>
              <a:off x="1945175" y="1444600"/>
              <a:ext cx="245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86"/>
            <p:cNvCxnSpPr/>
            <p:nvPr/>
          </p:nvCxnSpPr>
          <p:spPr>
            <a:xfrm>
              <a:off x="1945175" y="4211000"/>
              <a:ext cx="2450400" cy="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86"/>
            <p:cNvCxnSpPr/>
            <p:nvPr/>
          </p:nvCxnSpPr>
          <p:spPr>
            <a:xfrm>
              <a:off x="4547975" y="1597000"/>
              <a:ext cx="0" cy="24618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86"/>
            <p:cNvCxnSpPr/>
            <p:nvPr/>
          </p:nvCxnSpPr>
          <p:spPr>
            <a:xfrm>
              <a:off x="1780525" y="1597000"/>
              <a:ext cx="0" cy="24618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09" name="Google Shape;809;p86"/>
          <p:cNvSpPr txBox="1">
            <a:spLocks noGrp="1"/>
          </p:cNvSpPr>
          <p:nvPr>
            <p:ph type="title"/>
          </p:nvPr>
        </p:nvSpPr>
        <p:spPr>
          <a:xfrm>
            <a:off x="5421393" y="1653039"/>
            <a:ext cx="2346767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Open</a:t>
            </a:r>
            <a:endParaRPr sz="6000" dirty="0">
              <a:solidFill>
                <a:schemeClr val="dk1"/>
              </a:solidFill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8EA964DA-CDC7-444C-8858-0A06DBC8B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567" y="1252496"/>
            <a:ext cx="2450397" cy="30906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6">
            <a:extLst>
              <a:ext uri="{FF2B5EF4-FFF2-40B4-BE49-F238E27FC236}">
                <a16:creationId xmlns:a16="http://schemas.microsoft.com/office/drawing/2014/main" xmlns="" id="{6980FCDE-B18F-4C13-824D-4FD314AFB508}"/>
              </a:ext>
            </a:extLst>
          </p:cNvPr>
          <p:cNvSpPr/>
          <p:nvPr/>
        </p:nvSpPr>
        <p:spPr>
          <a:xfrm>
            <a:off x="2485364" y="644803"/>
            <a:ext cx="3891787" cy="3780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Berlin Sans FB Demi" panose="020E0802020502020306" pitchFamily="34" charset="0"/>
              </a:rPr>
              <a:t>If conditional- Present ability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xmlns="" id="{DD1B57E7-3B33-4046-92CC-3A0F19DD3D16}"/>
              </a:ext>
            </a:extLst>
          </p:cNvPr>
          <p:cNvSpPr/>
          <p:nvPr/>
        </p:nvSpPr>
        <p:spPr>
          <a:xfrm>
            <a:off x="246806" y="1273342"/>
            <a:ext cx="961138" cy="4629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If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25" name="Plus Sign 14">
            <a:extLst>
              <a:ext uri="{FF2B5EF4-FFF2-40B4-BE49-F238E27FC236}">
                <a16:creationId xmlns:a16="http://schemas.microsoft.com/office/drawing/2014/main" xmlns="" id="{172D57EC-5F90-42CF-8469-675361AE3515}"/>
              </a:ext>
            </a:extLst>
          </p:cNvPr>
          <p:cNvSpPr/>
          <p:nvPr/>
        </p:nvSpPr>
        <p:spPr>
          <a:xfrm>
            <a:off x="1207944" y="1199785"/>
            <a:ext cx="659336" cy="548000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Plus Sign 14">
            <a:extLst>
              <a:ext uri="{FF2B5EF4-FFF2-40B4-BE49-F238E27FC236}">
                <a16:creationId xmlns:a16="http://schemas.microsoft.com/office/drawing/2014/main" xmlns="" id="{D2F04594-9955-499E-B021-CFC70BDEB97D}"/>
              </a:ext>
            </a:extLst>
          </p:cNvPr>
          <p:cNvSpPr/>
          <p:nvPr/>
        </p:nvSpPr>
        <p:spPr>
          <a:xfrm>
            <a:off x="6815873" y="1166461"/>
            <a:ext cx="659336" cy="548000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Plus Sign 14">
            <a:extLst>
              <a:ext uri="{FF2B5EF4-FFF2-40B4-BE49-F238E27FC236}">
                <a16:creationId xmlns:a16="http://schemas.microsoft.com/office/drawing/2014/main" xmlns="" id="{ED5DCD93-330E-4828-8F98-817F3D099175}"/>
              </a:ext>
            </a:extLst>
          </p:cNvPr>
          <p:cNvSpPr/>
          <p:nvPr/>
        </p:nvSpPr>
        <p:spPr>
          <a:xfrm>
            <a:off x="1027855" y="3245613"/>
            <a:ext cx="659336" cy="548000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Plus Sign 14">
            <a:extLst>
              <a:ext uri="{FF2B5EF4-FFF2-40B4-BE49-F238E27FC236}">
                <a16:creationId xmlns:a16="http://schemas.microsoft.com/office/drawing/2014/main" xmlns="" id="{E913956B-35D2-4608-B02E-AA988EDB99C4}"/>
              </a:ext>
            </a:extLst>
          </p:cNvPr>
          <p:cNvSpPr/>
          <p:nvPr/>
        </p:nvSpPr>
        <p:spPr>
          <a:xfrm>
            <a:off x="3660888" y="1157243"/>
            <a:ext cx="659336" cy="548000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xmlns="" id="{75CF66AA-EF23-404D-B012-A0294D73C679}"/>
              </a:ext>
            </a:extLst>
          </p:cNvPr>
          <p:cNvSpPr/>
          <p:nvPr/>
        </p:nvSpPr>
        <p:spPr>
          <a:xfrm>
            <a:off x="1937750" y="1199785"/>
            <a:ext cx="1723138" cy="4629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Past Perfect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0" name="مستطيل 29">
            <a:extLst>
              <a:ext uri="{FF2B5EF4-FFF2-40B4-BE49-F238E27FC236}">
                <a16:creationId xmlns:a16="http://schemas.microsoft.com/office/drawing/2014/main" xmlns="" id="{2641AB86-91C4-48E5-A748-8D60CDCE0C4A}"/>
              </a:ext>
            </a:extLst>
          </p:cNvPr>
          <p:cNvSpPr/>
          <p:nvPr/>
        </p:nvSpPr>
        <p:spPr>
          <a:xfrm>
            <a:off x="4320224" y="1199785"/>
            <a:ext cx="2495649" cy="4629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Would be able to 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xmlns="" id="{D609E75C-61AF-4711-AC94-B723368F1CDA}"/>
              </a:ext>
            </a:extLst>
          </p:cNvPr>
          <p:cNvSpPr/>
          <p:nvPr/>
        </p:nvSpPr>
        <p:spPr>
          <a:xfrm>
            <a:off x="7463986" y="1169589"/>
            <a:ext cx="1585421" cy="4629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V-infinitive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xmlns="" id="{61709790-3A66-4A67-9175-E2D1CCBE81AC}"/>
              </a:ext>
            </a:extLst>
          </p:cNvPr>
          <p:cNvSpPr txBox="1"/>
          <p:nvPr/>
        </p:nvSpPr>
        <p:spPr>
          <a:xfrm>
            <a:off x="246805" y="2028331"/>
            <a:ext cx="8666673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4">
                    <a:lumMod val="25000"/>
                  </a:schemeClr>
                </a:solidFill>
                <a:sym typeface="Wingdings" panose="05000000000000000000" pitchFamily="2" charset="2"/>
              </a:rPr>
              <a:t>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</a:rPr>
              <a:t>We use </a:t>
            </a:r>
            <a:r>
              <a:rPr lang="en-US" sz="2000" b="1" u="sng" dirty="0">
                <a:solidFill>
                  <a:schemeClr val="accent4">
                    <a:lumMod val="25000"/>
                  </a:schemeClr>
                </a:solidFill>
              </a:rPr>
              <a:t>would be able 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</a:rPr>
              <a:t>for </a:t>
            </a:r>
            <a:r>
              <a:rPr lang="en-US" sz="1800" u="sng" dirty="0">
                <a:solidFill>
                  <a:schemeClr val="accent4">
                    <a:lumMod val="25000"/>
                  </a:schemeClr>
                </a:solidFill>
              </a:rPr>
              <a:t>hypothetical </a:t>
            </a:r>
            <a:r>
              <a:rPr lang="en-US" sz="1800" b="1" u="sng" dirty="0">
                <a:solidFill>
                  <a:schemeClr val="accent4">
                    <a:lumMod val="25000"/>
                  </a:schemeClr>
                </a:solidFill>
              </a:rPr>
              <a:t>ability</a:t>
            </a:r>
            <a:r>
              <a:rPr lang="en-US" sz="1800" u="sng" dirty="0">
                <a:solidFill>
                  <a:schemeClr val="accent4">
                    <a:lumMod val="2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</a:rPr>
              <a:t>for the </a:t>
            </a:r>
            <a:r>
              <a:rPr lang="en-US" sz="1800" b="1" u="sng" dirty="0">
                <a:solidFill>
                  <a:schemeClr val="accent4">
                    <a:lumMod val="25000"/>
                  </a:schemeClr>
                </a:solidFill>
              </a:rPr>
              <a:t>present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</a:rPr>
              <a:t> and in the </a:t>
            </a:r>
            <a:r>
              <a:rPr lang="en-US" sz="1800" b="1" u="sng" dirty="0">
                <a:solidFill>
                  <a:schemeClr val="accent4">
                    <a:lumMod val="25000"/>
                  </a:schemeClr>
                </a:solidFill>
              </a:rPr>
              <a:t>future </a:t>
            </a:r>
            <a:endParaRPr lang="en-US" sz="1600" b="1" u="sng" dirty="0">
              <a:solidFill>
                <a:schemeClr val="accent4">
                  <a:lumMod val="25000"/>
                </a:schemeClr>
              </a:solidFill>
            </a:endParaRPr>
          </a:p>
        </p:txBody>
      </p:sp>
      <p:sp>
        <p:nvSpPr>
          <p:cNvPr id="34" name="Rectangle 6">
            <a:extLst>
              <a:ext uri="{FF2B5EF4-FFF2-40B4-BE49-F238E27FC236}">
                <a16:creationId xmlns:a16="http://schemas.microsoft.com/office/drawing/2014/main" xmlns="" id="{6F19F7C7-F102-4497-9A9F-08AD0990234B}"/>
              </a:ext>
            </a:extLst>
          </p:cNvPr>
          <p:cNvSpPr/>
          <p:nvPr/>
        </p:nvSpPr>
        <p:spPr>
          <a:xfrm>
            <a:off x="2626106" y="2663972"/>
            <a:ext cx="3891787" cy="3780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Berlin Sans FB Demi" panose="020E0802020502020306" pitchFamily="34" charset="0"/>
              </a:rPr>
              <a:t>If conditional- Past ability</a:t>
            </a: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xmlns="" id="{19E8B86E-50ED-4DC4-8743-FF50DB4EA86E}"/>
              </a:ext>
            </a:extLst>
          </p:cNvPr>
          <p:cNvSpPr/>
          <p:nvPr/>
        </p:nvSpPr>
        <p:spPr>
          <a:xfrm>
            <a:off x="95303" y="3271749"/>
            <a:ext cx="961138" cy="4629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If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xmlns="" id="{1D4BC374-C8F5-4AE4-9CE0-137AADFB4EEF}"/>
              </a:ext>
            </a:extLst>
          </p:cNvPr>
          <p:cNvSpPr/>
          <p:nvPr/>
        </p:nvSpPr>
        <p:spPr>
          <a:xfrm>
            <a:off x="1654377" y="3288155"/>
            <a:ext cx="1723138" cy="4629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Past Perfect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7" name="Plus Sign 14">
            <a:extLst>
              <a:ext uri="{FF2B5EF4-FFF2-40B4-BE49-F238E27FC236}">
                <a16:creationId xmlns:a16="http://schemas.microsoft.com/office/drawing/2014/main" xmlns="" id="{ABF6B9AA-45EC-4565-8B85-5E28D6ECE718}"/>
              </a:ext>
            </a:extLst>
          </p:cNvPr>
          <p:cNvSpPr/>
          <p:nvPr/>
        </p:nvSpPr>
        <p:spPr>
          <a:xfrm>
            <a:off x="3377515" y="3245613"/>
            <a:ext cx="597936" cy="548000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xmlns="" id="{5B530079-1A20-4E77-BB11-FEE359218A41}"/>
              </a:ext>
            </a:extLst>
          </p:cNvPr>
          <p:cNvSpPr/>
          <p:nvPr/>
        </p:nvSpPr>
        <p:spPr>
          <a:xfrm>
            <a:off x="3975451" y="3329205"/>
            <a:ext cx="2873632" cy="4629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Would have been able to 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39" name="Plus Sign 14">
            <a:extLst>
              <a:ext uri="{FF2B5EF4-FFF2-40B4-BE49-F238E27FC236}">
                <a16:creationId xmlns:a16="http://schemas.microsoft.com/office/drawing/2014/main" xmlns="" id="{1FBCF62F-6491-4498-AA76-77044FE69581}"/>
              </a:ext>
            </a:extLst>
          </p:cNvPr>
          <p:cNvSpPr/>
          <p:nvPr/>
        </p:nvSpPr>
        <p:spPr>
          <a:xfrm>
            <a:off x="6815873" y="3309389"/>
            <a:ext cx="659336" cy="548000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مستطيل 39">
            <a:extLst>
              <a:ext uri="{FF2B5EF4-FFF2-40B4-BE49-F238E27FC236}">
                <a16:creationId xmlns:a16="http://schemas.microsoft.com/office/drawing/2014/main" xmlns="" id="{323F8C5D-ADAC-4F26-B46E-F9863EDBB0D7}"/>
              </a:ext>
            </a:extLst>
          </p:cNvPr>
          <p:cNvSpPr/>
          <p:nvPr/>
        </p:nvSpPr>
        <p:spPr>
          <a:xfrm>
            <a:off x="7447019" y="3351931"/>
            <a:ext cx="1585421" cy="462916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1800" b="1" dirty="0">
                <a:solidFill>
                  <a:schemeClr val="bg1"/>
                </a:solidFill>
              </a:rPr>
              <a:t>V-infinitive</a:t>
            </a:r>
            <a:endParaRPr lang="ar-SA" sz="1800" b="1" dirty="0">
              <a:solidFill>
                <a:schemeClr val="bg1"/>
              </a:solidFill>
            </a:endParaRPr>
          </a:p>
        </p:txBody>
      </p:sp>
      <p:sp>
        <p:nvSpPr>
          <p:cNvPr id="44" name="مربع نص 43">
            <a:extLst>
              <a:ext uri="{FF2B5EF4-FFF2-40B4-BE49-F238E27FC236}">
                <a16:creationId xmlns:a16="http://schemas.microsoft.com/office/drawing/2014/main" xmlns="" id="{8C2F8D7B-AE7C-4B6D-AF79-2C26B3ECE807}"/>
              </a:ext>
            </a:extLst>
          </p:cNvPr>
          <p:cNvSpPr txBox="1"/>
          <p:nvPr/>
        </p:nvSpPr>
        <p:spPr>
          <a:xfrm>
            <a:off x="246806" y="4086311"/>
            <a:ext cx="8658989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accent4">
                    <a:lumMod val="25000"/>
                  </a:schemeClr>
                </a:solidFill>
                <a:sym typeface="Wingdings" panose="05000000000000000000" pitchFamily="2" charset="2"/>
              </a:rPr>
              <a:t>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</a:rPr>
              <a:t>We </a:t>
            </a:r>
            <a:r>
              <a:rPr lang="en-US" sz="1800" b="1" u="sng" dirty="0">
                <a:solidFill>
                  <a:schemeClr val="accent4">
                    <a:lumMod val="25000"/>
                  </a:schemeClr>
                </a:solidFill>
              </a:rPr>
              <a:t>use would have been able 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</a:rPr>
              <a:t>to describe a </a:t>
            </a:r>
            <a:r>
              <a:rPr lang="en-US" sz="1800" b="1" u="sng" dirty="0">
                <a:solidFill>
                  <a:schemeClr val="accent4">
                    <a:lumMod val="25000"/>
                  </a:schemeClr>
                </a:solidFill>
              </a:rPr>
              <a:t>missed opportunity </a:t>
            </a:r>
            <a:r>
              <a:rPr lang="en-US" sz="1800" dirty="0">
                <a:solidFill>
                  <a:schemeClr val="accent4">
                    <a:lumMod val="25000"/>
                  </a:schemeClr>
                </a:solidFill>
              </a:rPr>
              <a:t>in the </a:t>
            </a:r>
            <a:r>
              <a:rPr lang="en-US" sz="1800" b="1" u="sng" dirty="0">
                <a:solidFill>
                  <a:schemeClr val="accent4">
                    <a:lumMod val="25000"/>
                  </a:schemeClr>
                </a:solidFill>
              </a:rPr>
              <a:t>past 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109"/>
          <p:cNvSpPr txBox="1">
            <a:spLocks noGrp="1"/>
          </p:cNvSpPr>
          <p:nvPr>
            <p:ph type="title"/>
          </p:nvPr>
        </p:nvSpPr>
        <p:spPr>
          <a:xfrm>
            <a:off x="713250" y="556837"/>
            <a:ext cx="7717500" cy="129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dirty="0">
                <a:solidFill>
                  <a:schemeClr val="dk1"/>
                </a:solidFill>
              </a:rPr>
              <a:t>THANKS!</a:t>
            </a:r>
            <a:endParaRPr sz="7000" dirty="0">
              <a:solidFill>
                <a:schemeClr val="dk1"/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17791369-CB19-46F7-B554-283575854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110" y="1629015"/>
            <a:ext cx="5086830" cy="2673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83"/>
          <p:cNvSpPr txBox="1">
            <a:spLocks noGrp="1"/>
          </p:cNvSpPr>
          <p:nvPr>
            <p:ph type="title"/>
          </p:nvPr>
        </p:nvSpPr>
        <p:spPr>
          <a:xfrm>
            <a:off x="860612" y="2746192"/>
            <a:ext cx="6961733" cy="6291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Rockwell Nova" panose="02060503020205020403" pitchFamily="18" charset="0"/>
              </a:rPr>
              <a:t>Present Perfect Tense versus Simple Past</a:t>
            </a:r>
            <a:endParaRPr sz="2400" b="1" dirty="0">
              <a:latin typeface="Rockwell Nova" panose="02060503020205020403" pitchFamily="18" charset="0"/>
            </a:endParaRPr>
          </a:p>
        </p:txBody>
      </p:sp>
      <p:sp>
        <p:nvSpPr>
          <p:cNvPr id="748" name="Google Shape;748;p83"/>
          <p:cNvSpPr txBox="1">
            <a:spLocks noGrp="1"/>
          </p:cNvSpPr>
          <p:nvPr>
            <p:ph type="title" idx="2"/>
          </p:nvPr>
        </p:nvSpPr>
        <p:spPr>
          <a:xfrm>
            <a:off x="3850375" y="1276877"/>
            <a:ext cx="1443300" cy="13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0">
                <a:solidFill>
                  <a:schemeClr val="accent1"/>
                </a:solidFill>
              </a:rPr>
              <a:t>01</a:t>
            </a:r>
            <a:endParaRPr sz="10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691AA382-07F3-47CE-8339-E54DEF28A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39" y="769312"/>
            <a:ext cx="7929922" cy="179624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7" name="TextBox 9">
            <a:extLst>
              <a:ext uri="{FF2B5EF4-FFF2-40B4-BE49-F238E27FC236}">
                <a16:creationId xmlns:a16="http://schemas.microsoft.com/office/drawing/2014/main" xmlns="" id="{C8259548-6D13-4DE6-A6FE-97CFBC15A6FC}"/>
              </a:ext>
            </a:extLst>
          </p:cNvPr>
          <p:cNvSpPr txBox="1"/>
          <p:nvPr/>
        </p:nvSpPr>
        <p:spPr>
          <a:xfrm>
            <a:off x="700212" y="864608"/>
            <a:ext cx="4140729" cy="298626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8" name="رابط مستقيم 37">
            <a:extLst>
              <a:ext uri="{FF2B5EF4-FFF2-40B4-BE49-F238E27FC236}">
                <a16:creationId xmlns:a16="http://schemas.microsoft.com/office/drawing/2014/main" xmlns="" id="{E1405228-32B9-4DE5-A092-71F8FD6442DE}"/>
              </a:ext>
            </a:extLst>
          </p:cNvPr>
          <p:cNvCxnSpPr>
            <a:cxnSpLocks/>
          </p:cNvCxnSpPr>
          <p:nvPr/>
        </p:nvCxnSpPr>
        <p:spPr>
          <a:xfrm>
            <a:off x="700212" y="1468008"/>
            <a:ext cx="7452548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مستقيم 37">
            <a:extLst>
              <a:ext uri="{FF2B5EF4-FFF2-40B4-BE49-F238E27FC236}">
                <a16:creationId xmlns:a16="http://schemas.microsoft.com/office/drawing/2014/main" xmlns="" id="{9FE766DA-1B6F-44B8-8356-7D9678A64EA7}"/>
              </a:ext>
            </a:extLst>
          </p:cNvPr>
          <p:cNvCxnSpPr>
            <a:cxnSpLocks/>
          </p:cNvCxnSpPr>
          <p:nvPr/>
        </p:nvCxnSpPr>
        <p:spPr>
          <a:xfrm>
            <a:off x="700212" y="1667435"/>
            <a:ext cx="153584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37">
            <a:extLst>
              <a:ext uri="{FF2B5EF4-FFF2-40B4-BE49-F238E27FC236}">
                <a16:creationId xmlns:a16="http://schemas.microsoft.com/office/drawing/2014/main" xmlns="" id="{4DDF8C33-5B43-4ECB-A20F-78CEAC395607}"/>
              </a:ext>
            </a:extLst>
          </p:cNvPr>
          <p:cNvCxnSpPr>
            <a:cxnSpLocks/>
          </p:cNvCxnSpPr>
          <p:nvPr/>
        </p:nvCxnSpPr>
        <p:spPr>
          <a:xfrm>
            <a:off x="2295929" y="1667435"/>
            <a:ext cx="3597725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580AB3D7-5B57-4413-8A6A-E54DAF035671}"/>
              </a:ext>
            </a:extLst>
          </p:cNvPr>
          <p:cNvSpPr txBox="1"/>
          <p:nvPr/>
        </p:nvSpPr>
        <p:spPr>
          <a:xfrm>
            <a:off x="376516" y="2718094"/>
            <a:ext cx="155217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accent4">
                    <a:lumMod val="90000"/>
                  </a:schemeClr>
                </a:solidFill>
                <a:latin typeface="Delicious Heavy" pitchFamily="50" charset="0"/>
                <a:ea typeface="Rozha One"/>
                <a:cs typeface="Rozha One"/>
                <a:sym typeface="Rozha One"/>
              </a:rPr>
              <a:t>Examples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xmlns="" id="{0527E819-9AAE-40A5-9154-14FB48010D2E}"/>
              </a:ext>
            </a:extLst>
          </p:cNvPr>
          <p:cNvSpPr txBox="1"/>
          <p:nvPr/>
        </p:nvSpPr>
        <p:spPr>
          <a:xfrm>
            <a:off x="322728" y="3306133"/>
            <a:ext cx="417243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cs typeface="+mn-cs"/>
              </a:rPr>
              <a:t>I </a:t>
            </a:r>
            <a:r>
              <a:rPr lang="en-US" sz="1600" b="1" u="sng" dirty="0">
                <a:solidFill>
                  <a:schemeClr val="accent4">
                    <a:lumMod val="50000"/>
                  </a:schemeClr>
                </a:solidFill>
                <a:cs typeface="+mn-cs"/>
              </a:rPr>
              <a:t>phoned</a:t>
            </a:r>
            <a:r>
              <a:rPr lang="en-US" sz="1600" dirty="0">
                <a:solidFill>
                  <a:srgbClr val="000000"/>
                </a:solidFill>
                <a:cs typeface="+mn-cs"/>
              </a:rPr>
              <a:t> Ali 2 minutes</a:t>
            </a:r>
            <a:r>
              <a:rPr lang="en-US" sz="1600" dirty="0">
                <a:cs typeface="+mn-cs"/>
              </a:rPr>
              <a:t> </a:t>
            </a:r>
            <a:r>
              <a:rPr lang="en-US" sz="1600" b="1" u="sng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ago.</a:t>
            </a:r>
            <a:endParaRPr lang="ar-SA" sz="1600" b="1" u="sng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xmlns="" id="{9B8182CA-38E4-4F41-977B-454EB1278818}"/>
              </a:ext>
            </a:extLst>
          </p:cNvPr>
          <p:cNvSpPr txBox="1"/>
          <p:nvPr/>
        </p:nvSpPr>
        <p:spPr>
          <a:xfrm>
            <a:off x="322728" y="4215985"/>
            <a:ext cx="417243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l" rtl="1"/>
            <a:r>
              <a:rPr lang="en-US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+mn-cs"/>
              </a:rPr>
              <a:t>She </a:t>
            </a:r>
            <a:r>
              <a:rPr lang="en-US" sz="1600" b="1" u="sng" dirty="0">
                <a:solidFill>
                  <a:schemeClr val="accent4">
                    <a:lumMod val="50000"/>
                  </a:schemeClr>
                </a:solidFill>
                <a:effectLst/>
                <a:latin typeface="+mn-lt"/>
                <a:ea typeface="Times New Roman" panose="02020603050405020304" pitchFamily="18" charset="0"/>
                <a:cs typeface="+mn-cs"/>
              </a:rPr>
              <a:t>has been </a:t>
            </a:r>
            <a:r>
              <a:rPr lang="en-US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+mn-cs"/>
              </a:rPr>
              <a:t>a teacher </a:t>
            </a:r>
            <a:r>
              <a:rPr lang="en-US" sz="1600" b="1" u="sng" dirty="0">
                <a:solidFill>
                  <a:schemeClr val="accent1">
                    <a:lumMod val="75000"/>
                  </a:schemeClr>
                </a:solidFill>
                <a:latin typeface="+mn-lt"/>
                <a:ea typeface="Times New Roman" panose="02020603050405020304" pitchFamily="18" charset="0"/>
                <a:cs typeface="+mn-cs"/>
              </a:rPr>
              <a:t>since</a:t>
            </a:r>
            <a:r>
              <a:rPr lang="en-US" sz="1600" b="1" u="sng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+mn-cs"/>
              </a:rPr>
              <a:t> </a:t>
            </a:r>
            <a:r>
              <a:rPr lang="en-US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+mn-cs"/>
              </a:rPr>
              <a:t>December </a:t>
            </a:r>
            <a:r>
              <a:rPr lang="en-US" sz="16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+mn-cs"/>
              </a:rPr>
              <a:t>. </a:t>
            </a:r>
            <a:endParaRPr lang="en-US" sz="2400" dirty="0">
              <a:effectLst/>
              <a:latin typeface="+mn-lt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xmlns="" id="{FA62D697-4053-4951-BEDB-7E315BCDDE6D}"/>
              </a:ext>
            </a:extLst>
          </p:cNvPr>
          <p:cNvSpPr txBox="1"/>
          <p:nvPr/>
        </p:nvSpPr>
        <p:spPr>
          <a:xfrm>
            <a:off x="4572000" y="3311561"/>
            <a:ext cx="4110959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They </a:t>
            </a:r>
            <a:r>
              <a:rPr lang="en-US" sz="1600" b="1" u="sng" dirty="0">
                <a:solidFill>
                  <a:schemeClr val="accent4">
                    <a:lumMod val="50000"/>
                  </a:schemeClr>
                </a:solidFill>
              </a:rPr>
              <a:t>moved </a:t>
            </a:r>
            <a:r>
              <a:rPr lang="en-US" sz="1600" dirty="0">
                <a:solidFill>
                  <a:srgbClr val="000000"/>
                </a:solidFill>
              </a:rPr>
              <a:t>to Riyadh </a:t>
            </a:r>
            <a:r>
              <a:rPr lang="en-US" sz="1600" b="1" u="sng" dirty="0">
                <a:solidFill>
                  <a:schemeClr val="accent1">
                    <a:lumMod val="75000"/>
                  </a:schemeClr>
                </a:solidFill>
              </a:rPr>
              <a:t>in 2001.</a:t>
            </a:r>
            <a:endParaRPr lang="ar-SA" sz="16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xmlns="" id="{BA4B6EA8-D6CF-4D07-8F2E-0B069948FB57}"/>
              </a:ext>
            </a:extLst>
          </p:cNvPr>
          <p:cNvSpPr txBox="1"/>
          <p:nvPr/>
        </p:nvSpPr>
        <p:spPr>
          <a:xfrm>
            <a:off x="4571999" y="4223090"/>
            <a:ext cx="4110959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They </a:t>
            </a:r>
            <a:r>
              <a:rPr lang="en-US" sz="1600" b="1" u="sng" dirty="0">
                <a:solidFill>
                  <a:schemeClr val="accent4">
                    <a:lumMod val="50000"/>
                  </a:schemeClr>
                </a:solidFill>
              </a:rPr>
              <a:t>have lived </a:t>
            </a:r>
            <a:r>
              <a:rPr lang="en-US" sz="1600" dirty="0">
                <a:solidFill>
                  <a:srgbClr val="000000"/>
                </a:solidFill>
              </a:rPr>
              <a:t>in Riyadh </a:t>
            </a:r>
            <a:r>
              <a:rPr lang="en-US" sz="1600" b="1" u="sng" dirty="0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en-US" sz="1600" dirty="0">
                <a:solidFill>
                  <a:srgbClr val="000000"/>
                </a:solidFill>
              </a:rPr>
              <a:t> three years. </a:t>
            </a:r>
            <a:endParaRPr lang="ar-SA" sz="1600" b="1" u="sng" dirty="0">
              <a:solidFill>
                <a:schemeClr val="accent1">
                  <a:lumMod val="75000"/>
                </a:schemeClr>
              </a:solidFill>
              <a:cs typeface="+mn-cs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xmlns="" id="{0D583931-E8AB-4D58-80CA-F5D6BE9ED0EC}"/>
              </a:ext>
            </a:extLst>
          </p:cNvPr>
          <p:cNvSpPr txBox="1"/>
          <p:nvPr/>
        </p:nvSpPr>
        <p:spPr>
          <a:xfrm>
            <a:off x="3788228" y="3757727"/>
            <a:ext cx="1413863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Simple Past</a:t>
            </a:r>
            <a:endParaRPr lang="ar-SA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xmlns="" id="{C01643FF-3D6D-45F5-8C10-D046A9BF52E2}"/>
              </a:ext>
            </a:extLst>
          </p:cNvPr>
          <p:cNvSpPr txBox="1"/>
          <p:nvPr/>
        </p:nvSpPr>
        <p:spPr>
          <a:xfrm>
            <a:off x="3803596" y="4688454"/>
            <a:ext cx="1728908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1">
                    <a:lumMod val="75000"/>
                  </a:schemeClr>
                </a:solidFill>
              </a:rPr>
              <a:t>Present Perfect</a:t>
            </a:r>
            <a:endParaRPr lang="ar-SA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Google Shape;989;p96"/>
          <p:cNvSpPr/>
          <p:nvPr/>
        </p:nvSpPr>
        <p:spPr>
          <a:xfrm>
            <a:off x="1416550" y="2327100"/>
            <a:ext cx="3155450" cy="113839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96"/>
          <p:cNvSpPr/>
          <p:nvPr/>
        </p:nvSpPr>
        <p:spPr>
          <a:xfrm>
            <a:off x="5029901" y="2327100"/>
            <a:ext cx="3214759" cy="1138399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96"/>
          <p:cNvSpPr txBox="1">
            <a:spLocks noGrp="1"/>
          </p:cNvSpPr>
          <p:nvPr>
            <p:ph type="subTitle" idx="2"/>
          </p:nvPr>
        </p:nvSpPr>
        <p:spPr>
          <a:xfrm>
            <a:off x="5035894" y="2343556"/>
            <a:ext cx="3208765" cy="11219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dirty="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Use it WHEN the </a:t>
            </a:r>
            <a:r>
              <a:rPr lang="en-US" dirty="0">
                <a:solidFill>
                  <a:schemeClr val="dk1"/>
                </a:solidFill>
                <a:highlight>
                  <a:srgbClr val="FFFF00"/>
                </a:highlight>
                <a:latin typeface="Manjari"/>
                <a:ea typeface="Manjari"/>
                <a:cs typeface="Manjari"/>
                <a:sym typeface="Manjari"/>
              </a:rPr>
              <a:t>exact time </a:t>
            </a:r>
            <a:r>
              <a:rPr lang="en-US" b="1" u="sng" dirty="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is given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b="1" u="sng" dirty="0">
                <a:solidFill>
                  <a:srgbClr val="0070C0"/>
                </a:solidFill>
                <a:latin typeface="Manjari"/>
                <a:ea typeface="Manjari"/>
                <a:cs typeface="Manjari"/>
                <a:sym typeface="Manjari"/>
              </a:rPr>
              <a:t>Example:</a:t>
            </a:r>
            <a:endParaRPr b="1" u="sng" dirty="0">
              <a:solidFill>
                <a:srgbClr val="0070C0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600" dirty="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I </a:t>
            </a:r>
            <a:r>
              <a:rPr lang="en" sz="1600" b="1" u="sng" dirty="0">
                <a:solidFill>
                  <a:schemeClr val="accent4">
                    <a:lumMod val="50000"/>
                  </a:schemeClr>
                </a:solidFill>
                <a:latin typeface="Manjari"/>
                <a:ea typeface="Manjari"/>
                <a:cs typeface="Manjari"/>
                <a:sym typeface="Manjari"/>
              </a:rPr>
              <a:t>lived</a:t>
            </a:r>
            <a:r>
              <a:rPr lang="en" sz="1600" b="1" u="sng" dirty="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 </a:t>
            </a:r>
            <a:r>
              <a:rPr lang="en" sz="1600" dirty="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in Dammam </a:t>
            </a:r>
            <a:r>
              <a:rPr lang="en" sz="1600" b="1" dirty="0">
                <a:solidFill>
                  <a:schemeClr val="accent4">
                    <a:lumMod val="50000"/>
                  </a:schemeClr>
                </a:solidFill>
                <a:latin typeface="Manjari"/>
                <a:ea typeface="Manjari"/>
                <a:cs typeface="Manjari"/>
                <a:sym typeface="Manjari"/>
              </a:rPr>
              <a:t>in 1999</a:t>
            </a:r>
            <a:endParaRPr sz="1600" b="1" dirty="0">
              <a:solidFill>
                <a:schemeClr val="accent4">
                  <a:lumMod val="50000"/>
                </a:schemeClr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992" name="Google Shape;992;p96"/>
          <p:cNvSpPr txBox="1">
            <a:spLocks noGrp="1"/>
          </p:cNvSpPr>
          <p:nvPr>
            <p:ph type="title" idx="4"/>
          </p:nvPr>
        </p:nvSpPr>
        <p:spPr>
          <a:xfrm>
            <a:off x="1529122" y="385138"/>
            <a:ext cx="5640577" cy="528600"/>
          </a:xfrm>
          <a:prstGeom prst="rect">
            <a:avLst/>
          </a:prstGeom>
          <a:ln>
            <a:solidFill>
              <a:schemeClr val="accent4">
                <a:lumMod val="75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 dirty="0">
                <a:solidFill>
                  <a:schemeClr val="dk1"/>
                </a:solidFill>
              </a:rPr>
              <a:t>Present Perfect vs Simple Past</a:t>
            </a:r>
            <a:endParaRPr sz="2700" dirty="0">
              <a:solidFill>
                <a:schemeClr val="dk1"/>
              </a:solidFill>
            </a:endParaRPr>
          </a:p>
        </p:txBody>
      </p:sp>
      <p:sp>
        <p:nvSpPr>
          <p:cNvPr id="993" name="Google Shape;993;p96"/>
          <p:cNvSpPr txBox="1">
            <a:spLocks noGrp="1"/>
          </p:cNvSpPr>
          <p:nvPr>
            <p:ph type="title"/>
          </p:nvPr>
        </p:nvSpPr>
        <p:spPr>
          <a:xfrm>
            <a:off x="1416554" y="1876659"/>
            <a:ext cx="2871137" cy="3087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70C0"/>
                </a:solidFill>
                <a:latin typeface="Arial Narrow" panose="020B0606020202030204" pitchFamily="34" charset="0"/>
                <a:ea typeface="Rozha One"/>
                <a:cs typeface="Rozha One"/>
                <a:sym typeface="Rozha One"/>
              </a:rPr>
              <a:t>Present perfect simple</a:t>
            </a:r>
          </a:p>
        </p:txBody>
      </p:sp>
      <p:sp>
        <p:nvSpPr>
          <p:cNvPr id="994" name="Google Shape;994;p96"/>
          <p:cNvSpPr txBox="1">
            <a:spLocks noGrp="1"/>
          </p:cNvSpPr>
          <p:nvPr>
            <p:ph type="subTitle" idx="1"/>
          </p:nvPr>
        </p:nvSpPr>
        <p:spPr>
          <a:xfrm>
            <a:off x="1422548" y="2343557"/>
            <a:ext cx="3080296" cy="99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dirty="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Use it When the </a:t>
            </a:r>
            <a:r>
              <a:rPr lang="en-US" dirty="0">
                <a:solidFill>
                  <a:schemeClr val="dk1"/>
                </a:solidFill>
                <a:highlight>
                  <a:srgbClr val="FFFF00"/>
                </a:highlight>
                <a:latin typeface="Manjari"/>
                <a:ea typeface="Manjari"/>
                <a:cs typeface="Manjari"/>
                <a:sym typeface="Manjari"/>
              </a:rPr>
              <a:t>exact time </a:t>
            </a:r>
            <a:r>
              <a:rPr lang="en-US" b="1" u="sng" dirty="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isn’t known</a:t>
            </a:r>
            <a:r>
              <a:rPr lang="en-US" dirty="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, or </a:t>
            </a:r>
            <a:r>
              <a:rPr lang="en-US" b="1" u="sng" dirty="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isn’t important</a:t>
            </a: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-US" b="1" u="sng" dirty="0">
                <a:solidFill>
                  <a:srgbClr val="0070C0"/>
                </a:solidFill>
                <a:latin typeface="Manjari"/>
                <a:ea typeface="Manjari"/>
                <a:cs typeface="Manjari"/>
                <a:sym typeface="Manjari"/>
              </a:rPr>
              <a:t>Example:</a:t>
            </a:r>
            <a:endParaRPr b="1" u="sng" dirty="0">
              <a:solidFill>
                <a:srgbClr val="0070C0"/>
              </a:solidFill>
              <a:latin typeface="Manjari"/>
              <a:ea typeface="Manjari"/>
              <a:cs typeface="Manjari"/>
              <a:sym typeface="Manjari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n" sz="1600" dirty="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I </a:t>
            </a:r>
            <a:r>
              <a:rPr lang="en" sz="1600" b="1" u="sng" dirty="0">
                <a:solidFill>
                  <a:schemeClr val="accent4">
                    <a:lumMod val="50000"/>
                  </a:schemeClr>
                </a:solidFill>
                <a:latin typeface="Manjari"/>
                <a:ea typeface="Manjari"/>
                <a:cs typeface="Manjari"/>
                <a:sym typeface="Manjari"/>
              </a:rPr>
              <a:t>have lived </a:t>
            </a:r>
            <a:r>
              <a:rPr lang="en" sz="1600" dirty="0">
                <a:solidFill>
                  <a:schemeClr val="dk1"/>
                </a:solidFill>
                <a:latin typeface="Manjari"/>
                <a:ea typeface="Manjari"/>
                <a:cs typeface="Manjari"/>
                <a:sym typeface="Manjari"/>
              </a:rPr>
              <a:t>in Damam</a:t>
            </a:r>
            <a:endParaRPr sz="1600" dirty="0">
              <a:solidFill>
                <a:schemeClr val="dk1"/>
              </a:solidFill>
              <a:latin typeface="Manjari"/>
              <a:ea typeface="Manjari"/>
              <a:cs typeface="Manjari"/>
              <a:sym typeface="Manjari"/>
            </a:endParaRPr>
          </a:p>
        </p:txBody>
      </p:sp>
      <p:sp>
        <p:nvSpPr>
          <p:cNvPr id="995" name="Google Shape;995;p96"/>
          <p:cNvSpPr txBox="1">
            <a:spLocks noGrp="1"/>
          </p:cNvSpPr>
          <p:nvPr>
            <p:ph type="title" idx="3"/>
          </p:nvPr>
        </p:nvSpPr>
        <p:spPr>
          <a:xfrm>
            <a:off x="5029901" y="1876659"/>
            <a:ext cx="2600343" cy="30870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rgbClr val="0070C0"/>
                </a:solidFill>
                <a:latin typeface="Arial Narrow" panose="020B0606020202030204" pitchFamily="34" charset="0"/>
                <a:ea typeface="Rozha One"/>
                <a:cs typeface="Rozha One"/>
                <a:sym typeface="Rozha One"/>
              </a:rPr>
              <a:t>Simple Past</a:t>
            </a:r>
            <a:endParaRPr b="1" dirty="0">
              <a:solidFill>
                <a:srgbClr val="0070C0"/>
              </a:solidFill>
              <a:latin typeface="Arial Narrow" panose="020B0606020202030204" pitchFamily="34" charset="0"/>
              <a:ea typeface="Rozha One"/>
              <a:cs typeface="Rozha One"/>
              <a:sym typeface="Rozha One"/>
            </a:endParaRPr>
          </a:p>
        </p:txBody>
      </p:sp>
      <p:cxnSp>
        <p:nvCxnSpPr>
          <p:cNvPr id="9" name="رابط كسهم مستقيم 8">
            <a:extLst>
              <a:ext uri="{FF2B5EF4-FFF2-40B4-BE49-F238E27FC236}">
                <a16:creationId xmlns:a16="http://schemas.microsoft.com/office/drawing/2014/main" xmlns="" id="{919650B1-1B53-4B97-A2AA-29D62F2E882B}"/>
              </a:ext>
            </a:extLst>
          </p:cNvPr>
          <p:cNvCxnSpPr>
            <a:cxnSpLocks/>
          </p:cNvCxnSpPr>
          <p:nvPr/>
        </p:nvCxnSpPr>
        <p:spPr>
          <a:xfrm>
            <a:off x="2964209" y="3465499"/>
            <a:ext cx="0" cy="63362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كسهم مستقيم 10">
            <a:extLst>
              <a:ext uri="{FF2B5EF4-FFF2-40B4-BE49-F238E27FC236}">
                <a16:creationId xmlns:a16="http://schemas.microsoft.com/office/drawing/2014/main" xmlns="" id="{99611551-153B-4F1F-A390-DBB9624D1AD7}"/>
              </a:ext>
            </a:extLst>
          </p:cNvPr>
          <p:cNvCxnSpPr>
            <a:cxnSpLocks/>
          </p:cNvCxnSpPr>
          <p:nvPr/>
        </p:nvCxnSpPr>
        <p:spPr>
          <a:xfrm>
            <a:off x="6637280" y="3465499"/>
            <a:ext cx="0" cy="633627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مربع نص 12">
            <a:extLst>
              <a:ext uri="{FF2B5EF4-FFF2-40B4-BE49-F238E27FC236}">
                <a16:creationId xmlns:a16="http://schemas.microsoft.com/office/drawing/2014/main" xmlns="" id="{FB7B5BB9-3F24-4152-9A57-EFB751523217}"/>
              </a:ext>
            </a:extLst>
          </p:cNvPr>
          <p:cNvSpPr txBox="1"/>
          <p:nvPr/>
        </p:nvSpPr>
        <p:spPr>
          <a:xfrm>
            <a:off x="2034850" y="4150464"/>
            <a:ext cx="1855692" cy="30777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rPr>
              <a:t>Indefinite time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5C027DD8-029E-48F1-B545-94ED9D5EE5F2}"/>
              </a:ext>
            </a:extLst>
          </p:cNvPr>
          <p:cNvSpPr txBox="1"/>
          <p:nvPr/>
        </p:nvSpPr>
        <p:spPr>
          <a:xfrm>
            <a:off x="5828340" y="4095691"/>
            <a:ext cx="1855692" cy="30777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Rozha One"/>
                <a:ea typeface="Rozha One"/>
                <a:cs typeface="Rozha One"/>
                <a:sym typeface="Rozha One"/>
              </a:rPr>
              <a:t>Definite time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1932843A-F1D8-42BB-9B16-0605BD12AFA0}"/>
              </a:ext>
            </a:extLst>
          </p:cNvPr>
          <p:cNvSpPr txBox="1"/>
          <p:nvPr/>
        </p:nvSpPr>
        <p:spPr>
          <a:xfrm>
            <a:off x="3644154" y="1130151"/>
            <a:ext cx="1855692" cy="40011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Berlin Sans FB Demi" panose="020E0802020502020306" pitchFamily="34" charset="0"/>
                <a:ea typeface="Rozha One"/>
                <a:sym typeface="Rozha One"/>
              </a:rPr>
              <a:t>Use</a:t>
            </a:r>
          </a:p>
        </p:txBody>
      </p:sp>
      <p:cxnSp>
        <p:nvCxnSpPr>
          <p:cNvPr id="16" name="رابط كسهم مستقيم 15">
            <a:extLst>
              <a:ext uri="{FF2B5EF4-FFF2-40B4-BE49-F238E27FC236}">
                <a16:creationId xmlns:a16="http://schemas.microsoft.com/office/drawing/2014/main" xmlns="" id="{996B2595-93D6-4AD2-9B82-290B72C4A965}"/>
              </a:ext>
            </a:extLst>
          </p:cNvPr>
          <p:cNvCxnSpPr>
            <a:cxnSpLocks/>
          </p:cNvCxnSpPr>
          <p:nvPr/>
        </p:nvCxnSpPr>
        <p:spPr>
          <a:xfrm>
            <a:off x="3946484" y="1526060"/>
            <a:ext cx="0" cy="3505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كسهم مستقيم 18">
            <a:extLst>
              <a:ext uri="{FF2B5EF4-FFF2-40B4-BE49-F238E27FC236}">
                <a16:creationId xmlns:a16="http://schemas.microsoft.com/office/drawing/2014/main" xmlns="" id="{44D364B8-0E79-4EED-803C-72B41101E1A6}"/>
              </a:ext>
            </a:extLst>
          </p:cNvPr>
          <p:cNvCxnSpPr>
            <a:cxnSpLocks/>
          </p:cNvCxnSpPr>
          <p:nvPr/>
        </p:nvCxnSpPr>
        <p:spPr>
          <a:xfrm>
            <a:off x="5205385" y="1526060"/>
            <a:ext cx="0" cy="3505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9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9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9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9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1" grpId="0" build="p" animBg="1"/>
      <p:bldP spid="993" grpId="0" animBg="1"/>
      <p:bldP spid="994" grpId="0" build="p"/>
      <p:bldP spid="995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4EBF168D-194B-498A-8015-3AE5DEF6D15C}"/>
              </a:ext>
            </a:extLst>
          </p:cNvPr>
          <p:cNvSpPr txBox="1"/>
          <p:nvPr/>
        </p:nvSpPr>
        <p:spPr>
          <a:xfrm>
            <a:off x="1575228" y="418572"/>
            <a:ext cx="5140618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Do you still remember the structure?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9" name="Google Shape;1424;p47">
            <a:extLst>
              <a:ext uri="{FF2B5EF4-FFF2-40B4-BE49-F238E27FC236}">
                <a16:creationId xmlns:a16="http://schemas.microsoft.com/office/drawing/2014/main" xmlns="" id="{03A3A122-ED87-47B4-93D5-86209883A562}"/>
              </a:ext>
            </a:extLst>
          </p:cNvPr>
          <p:cNvSpPr txBox="1">
            <a:spLocks/>
          </p:cNvSpPr>
          <p:nvPr/>
        </p:nvSpPr>
        <p:spPr>
          <a:xfrm>
            <a:off x="618264" y="1776222"/>
            <a:ext cx="1566424" cy="64302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Subject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Plus Sign 14">
            <a:extLst>
              <a:ext uri="{FF2B5EF4-FFF2-40B4-BE49-F238E27FC236}">
                <a16:creationId xmlns:a16="http://schemas.microsoft.com/office/drawing/2014/main" xmlns="" id="{6FF997D2-EE7C-4F30-8591-ECCCE729F514}"/>
              </a:ext>
            </a:extLst>
          </p:cNvPr>
          <p:cNvSpPr/>
          <p:nvPr/>
        </p:nvSpPr>
        <p:spPr>
          <a:xfrm>
            <a:off x="2376133" y="1871248"/>
            <a:ext cx="659336" cy="548000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Google Shape;1424;p47">
            <a:extLst>
              <a:ext uri="{FF2B5EF4-FFF2-40B4-BE49-F238E27FC236}">
                <a16:creationId xmlns:a16="http://schemas.microsoft.com/office/drawing/2014/main" xmlns="" id="{72E1DC4C-0349-4C96-A9F4-41632079CDC4}"/>
              </a:ext>
            </a:extLst>
          </p:cNvPr>
          <p:cNvSpPr txBox="1">
            <a:spLocks/>
          </p:cNvSpPr>
          <p:nvPr/>
        </p:nvSpPr>
        <p:spPr>
          <a:xfrm>
            <a:off x="3141242" y="1776222"/>
            <a:ext cx="1566424" cy="64302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Has/ have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Plus Sign 14">
            <a:extLst>
              <a:ext uri="{FF2B5EF4-FFF2-40B4-BE49-F238E27FC236}">
                <a16:creationId xmlns:a16="http://schemas.microsoft.com/office/drawing/2014/main" xmlns="" id="{66956D39-1369-494D-869B-9994E9075CA5}"/>
              </a:ext>
            </a:extLst>
          </p:cNvPr>
          <p:cNvSpPr/>
          <p:nvPr/>
        </p:nvSpPr>
        <p:spPr>
          <a:xfrm>
            <a:off x="4806031" y="1871248"/>
            <a:ext cx="659336" cy="548000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Google Shape;1424;p47">
            <a:extLst>
              <a:ext uri="{FF2B5EF4-FFF2-40B4-BE49-F238E27FC236}">
                <a16:creationId xmlns:a16="http://schemas.microsoft.com/office/drawing/2014/main" xmlns="" id="{788E4221-3F2F-41F6-BE69-6F5D0F950A3A}"/>
              </a:ext>
            </a:extLst>
          </p:cNvPr>
          <p:cNvSpPr txBox="1">
            <a:spLocks/>
          </p:cNvSpPr>
          <p:nvPr/>
        </p:nvSpPr>
        <p:spPr>
          <a:xfrm>
            <a:off x="5563732" y="1776222"/>
            <a:ext cx="2127986" cy="64302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V(P.P.3)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Google Shape;791;p85">
            <a:extLst>
              <a:ext uri="{FF2B5EF4-FFF2-40B4-BE49-F238E27FC236}">
                <a16:creationId xmlns:a16="http://schemas.microsoft.com/office/drawing/2014/main" xmlns="" id="{4F3984ED-2510-4DAF-ACA2-A49FF17ACDE4}"/>
              </a:ext>
            </a:extLst>
          </p:cNvPr>
          <p:cNvSpPr txBox="1"/>
          <p:nvPr/>
        </p:nvSpPr>
        <p:spPr>
          <a:xfrm>
            <a:off x="529834" y="2703063"/>
            <a:ext cx="623135" cy="12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Barlow"/>
                <a:ea typeface="Barlow"/>
                <a:cs typeface="+mn-cs"/>
                <a:sym typeface="Barlow"/>
              </a:rPr>
              <a:t>She</a:t>
            </a:r>
            <a:r>
              <a:rPr lang="en" sz="1800" b="1" dirty="0">
                <a:solidFill>
                  <a:schemeClr val="dk1"/>
                </a:solidFill>
                <a:latin typeface="Barlow"/>
                <a:ea typeface="Barlow"/>
                <a:cs typeface="+mn-cs"/>
                <a:sym typeface="Barlow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Barlow"/>
                <a:ea typeface="Barlow"/>
                <a:cs typeface="+mn-cs"/>
                <a:sym typeface="Barlow"/>
              </a:rPr>
              <a:t>He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Barlow"/>
                <a:ea typeface="Barlow"/>
                <a:cs typeface="+mn-cs"/>
                <a:sym typeface="Barlow"/>
              </a:rPr>
              <a:t>It</a:t>
            </a:r>
            <a:endParaRPr b="1" dirty="0">
              <a:solidFill>
                <a:schemeClr val="dk1"/>
              </a:solidFill>
              <a:latin typeface="Barlow"/>
              <a:ea typeface="Barlow"/>
              <a:cs typeface="+mn-cs"/>
              <a:sym typeface="Barlow"/>
            </a:endParaRPr>
          </a:p>
        </p:txBody>
      </p:sp>
      <p:sp>
        <p:nvSpPr>
          <p:cNvPr id="5" name="قوس كبير أيمن 4">
            <a:extLst>
              <a:ext uri="{FF2B5EF4-FFF2-40B4-BE49-F238E27FC236}">
                <a16:creationId xmlns:a16="http://schemas.microsoft.com/office/drawing/2014/main" xmlns="" id="{FB169C4C-061F-450E-B776-9854E4550501}"/>
              </a:ext>
            </a:extLst>
          </p:cNvPr>
          <p:cNvSpPr/>
          <p:nvPr/>
        </p:nvSpPr>
        <p:spPr>
          <a:xfrm>
            <a:off x="976432" y="2709916"/>
            <a:ext cx="537882" cy="1384848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Google Shape;1424;p47">
            <a:extLst>
              <a:ext uri="{FF2B5EF4-FFF2-40B4-BE49-F238E27FC236}">
                <a16:creationId xmlns:a16="http://schemas.microsoft.com/office/drawing/2014/main" xmlns="" id="{0BC04A41-07BE-4545-8DAA-A096005F303C}"/>
              </a:ext>
            </a:extLst>
          </p:cNvPr>
          <p:cNvSpPr txBox="1">
            <a:spLocks/>
          </p:cNvSpPr>
          <p:nvPr/>
        </p:nvSpPr>
        <p:spPr>
          <a:xfrm>
            <a:off x="1599567" y="3046540"/>
            <a:ext cx="1566424" cy="643026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Has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0" name="Google Shape;791;p85">
            <a:extLst>
              <a:ext uri="{FF2B5EF4-FFF2-40B4-BE49-F238E27FC236}">
                <a16:creationId xmlns:a16="http://schemas.microsoft.com/office/drawing/2014/main" xmlns="" id="{43FD3DE3-275B-44CA-82A4-56060D9D98B5}"/>
              </a:ext>
            </a:extLst>
          </p:cNvPr>
          <p:cNvSpPr txBox="1"/>
          <p:nvPr/>
        </p:nvSpPr>
        <p:spPr>
          <a:xfrm>
            <a:off x="5101259" y="2419248"/>
            <a:ext cx="821645" cy="1749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Barlow"/>
                <a:ea typeface="Barlow"/>
                <a:cs typeface="+mn-cs"/>
                <a:sym typeface="Barlow"/>
              </a:rPr>
              <a:t>I</a:t>
            </a:r>
            <a:endParaRPr lang="en" sz="1800" b="1" dirty="0">
              <a:solidFill>
                <a:schemeClr val="dk1"/>
              </a:solidFill>
              <a:latin typeface="Barlow"/>
              <a:ea typeface="Barlow"/>
              <a:cs typeface="+mn-cs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Barlow"/>
                <a:ea typeface="Barlow"/>
                <a:cs typeface="+mn-cs"/>
                <a:sym typeface="Barlow"/>
              </a:rPr>
              <a:t>You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Barlow"/>
                <a:ea typeface="Barlow"/>
                <a:cs typeface="+mn-cs"/>
                <a:sym typeface="Barlow"/>
              </a:rPr>
              <a:t>We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Barlow"/>
                <a:ea typeface="Barlow"/>
                <a:cs typeface="+mn-cs"/>
                <a:sym typeface="Barlow"/>
              </a:rPr>
              <a:t>They</a:t>
            </a:r>
            <a:endParaRPr b="1" dirty="0">
              <a:solidFill>
                <a:schemeClr val="dk1"/>
              </a:solidFill>
              <a:latin typeface="Barlow"/>
              <a:ea typeface="Barlow"/>
              <a:cs typeface="+mn-cs"/>
              <a:sym typeface="Barlow"/>
            </a:endParaRPr>
          </a:p>
        </p:txBody>
      </p:sp>
      <p:sp>
        <p:nvSpPr>
          <p:cNvPr id="21" name="قوس كبير أيمن 20">
            <a:extLst>
              <a:ext uri="{FF2B5EF4-FFF2-40B4-BE49-F238E27FC236}">
                <a16:creationId xmlns:a16="http://schemas.microsoft.com/office/drawing/2014/main" xmlns="" id="{12193A36-672B-463D-B3F5-B4ECCEFBDEF4}"/>
              </a:ext>
            </a:extLst>
          </p:cNvPr>
          <p:cNvSpPr/>
          <p:nvPr/>
        </p:nvSpPr>
        <p:spPr>
          <a:xfrm>
            <a:off x="5582980" y="2501867"/>
            <a:ext cx="537882" cy="1749842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Google Shape;1424;p47">
            <a:extLst>
              <a:ext uri="{FF2B5EF4-FFF2-40B4-BE49-F238E27FC236}">
                <a16:creationId xmlns:a16="http://schemas.microsoft.com/office/drawing/2014/main" xmlns="" id="{D13EAB84-5782-418E-9411-331066604AE2}"/>
              </a:ext>
            </a:extLst>
          </p:cNvPr>
          <p:cNvSpPr txBox="1">
            <a:spLocks/>
          </p:cNvSpPr>
          <p:nvPr/>
        </p:nvSpPr>
        <p:spPr>
          <a:xfrm>
            <a:off x="6218132" y="3091847"/>
            <a:ext cx="1566424" cy="643026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Have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3" name="Google Shape;1424;p47">
            <a:extLst>
              <a:ext uri="{FF2B5EF4-FFF2-40B4-BE49-F238E27FC236}">
                <a16:creationId xmlns:a16="http://schemas.microsoft.com/office/drawing/2014/main" xmlns="" id="{30782740-366E-46D4-AA63-F68B7713DB3F}"/>
              </a:ext>
            </a:extLst>
          </p:cNvPr>
          <p:cNvSpPr txBox="1">
            <a:spLocks/>
          </p:cNvSpPr>
          <p:nvPr/>
        </p:nvSpPr>
        <p:spPr>
          <a:xfrm>
            <a:off x="203291" y="1055589"/>
            <a:ext cx="2363176" cy="5633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400" b="1" dirty="0">
                <a:solidFill>
                  <a:schemeClr val="bg1"/>
                </a:solidFill>
              </a:rPr>
              <a:t>Affirmative(+)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xmlns="" id="{D9071E99-415A-425D-A205-77D2BA54F1A5}"/>
              </a:ext>
            </a:extLst>
          </p:cNvPr>
          <p:cNvSpPr txBox="1"/>
          <p:nvPr/>
        </p:nvSpPr>
        <p:spPr>
          <a:xfrm>
            <a:off x="203291" y="4216667"/>
            <a:ext cx="358284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F5603"/>
                </a:solidFill>
              </a:rPr>
              <a:t>He </a:t>
            </a:r>
            <a:r>
              <a:rPr lang="en-US" sz="2000" b="1" u="sng" dirty="0">
                <a:solidFill>
                  <a:srgbClr val="8F5603"/>
                </a:solidFill>
              </a:rPr>
              <a:t>has washed</a:t>
            </a:r>
            <a:r>
              <a:rPr lang="en-US" sz="2000" b="1" dirty="0">
                <a:solidFill>
                  <a:srgbClr val="8F5603"/>
                </a:solidFill>
              </a:rPr>
              <a:t>  the car. 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xmlns="" id="{A00CF30F-118B-43B5-95C2-ABE5AF304277}"/>
              </a:ext>
            </a:extLst>
          </p:cNvPr>
          <p:cNvSpPr txBox="1"/>
          <p:nvPr/>
        </p:nvSpPr>
        <p:spPr>
          <a:xfrm>
            <a:off x="5250420" y="4498100"/>
            <a:ext cx="358284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F5603"/>
                </a:solidFill>
              </a:rPr>
              <a:t>I </a:t>
            </a:r>
            <a:r>
              <a:rPr lang="en-US" sz="2000" b="1" u="sng" dirty="0">
                <a:solidFill>
                  <a:srgbClr val="8F5603"/>
                </a:solidFill>
              </a:rPr>
              <a:t>have washed</a:t>
            </a:r>
            <a:r>
              <a:rPr lang="en-US" sz="2000" b="1" dirty="0">
                <a:solidFill>
                  <a:srgbClr val="8F5603"/>
                </a:solidFill>
              </a:rPr>
              <a:t>  the car.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6" grpId="0"/>
      <p:bldP spid="5" grpId="0" animBg="1"/>
      <p:bldP spid="18" grpId="0" animBg="1"/>
      <p:bldP spid="20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4EBF168D-194B-498A-8015-3AE5DEF6D15C}"/>
              </a:ext>
            </a:extLst>
          </p:cNvPr>
          <p:cNvSpPr txBox="1"/>
          <p:nvPr/>
        </p:nvSpPr>
        <p:spPr>
          <a:xfrm>
            <a:off x="1575228" y="418572"/>
            <a:ext cx="5140618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Do you still remember the structure?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9" name="Google Shape;1424;p47">
            <a:extLst>
              <a:ext uri="{FF2B5EF4-FFF2-40B4-BE49-F238E27FC236}">
                <a16:creationId xmlns:a16="http://schemas.microsoft.com/office/drawing/2014/main" xmlns="" id="{03A3A122-ED87-47B4-93D5-86209883A562}"/>
              </a:ext>
            </a:extLst>
          </p:cNvPr>
          <p:cNvSpPr txBox="1">
            <a:spLocks/>
          </p:cNvSpPr>
          <p:nvPr/>
        </p:nvSpPr>
        <p:spPr>
          <a:xfrm>
            <a:off x="177223" y="1783910"/>
            <a:ext cx="1566424" cy="64302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Subject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Plus Sign 14">
            <a:extLst>
              <a:ext uri="{FF2B5EF4-FFF2-40B4-BE49-F238E27FC236}">
                <a16:creationId xmlns:a16="http://schemas.microsoft.com/office/drawing/2014/main" xmlns="" id="{6FF997D2-EE7C-4F30-8591-ECCCE729F514}"/>
              </a:ext>
            </a:extLst>
          </p:cNvPr>
          <p:cNvSpPr/>
          <p:nvPr/>
        </p:nvSpPr>
        <p:spPr>
          <a:xfrm>
            <a:off x="1783108" y="1871248"/>
            <a:ext cx="659336" cy="548000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Google Shape;1424;p47">
            <a:extLst>
              <a:ext uri="{FF2B5EF4-FFF2-40B4-BE49-F238E27FC236}">
                <a16:creationId xmlns:a16="http://schemas.microsoft.com/office/drawing/2014/main" xmlns="" id="{72E1DC4C-0349-4C96-A9F4-41632079CDC4}"/>
              </a:ext>
            </a:extLst>
          </p:cNvPr>
          <p:cNvSpPr txBox="1">
            <a:spLocks/>
          </p:cNvSpPr>
          <p:nvPr/>
        </p:nvSpPr>
        <p:spPr>
          <a:xfrm>
            <a:off x="2421849" y="1809919"/>
            <a:ext cx="1566424" cy="64302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Has/ have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Plus Sign 14">
            <a:extLst>
              <a:ext uri="{FF2B5EF4-FFF2-40B4-BE49-F238E27FC236}">
                <a16:creationId xmlns:a16="http://schemas.microsoft.com/office/drawing/2014/main" xmlns="" id="{66956D39-1369-494D-869B-9994E9075CA5}"/>
              </a:ext>
            </a:extLst>
          </p:cNvPr>
          <p:cNvSpPr/>
          <p:nvPr/>
        </p:nvSpPr>
        <p:spPr>
          <a:xfrm>
            <a:off x="4007139" y="1889575"/>
            <a:ext cx="659336" cy="548000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Google Shape;1424;p47">
            <a:extLst>
              <a:ext uri="{FF2B5EF4-FFF2-40B4-BE49-F238E27FC236}">
                <a16:creationId xmlns:a16="http://schemas.microsoft.com/office/drawing/2014/main" xmlns="" id="{788E4221-3F2F-41F6-BE69-6F5D0F950A3A}"/>
              </a:ext>
            </a:extLst>
          </p:cNvPr>
          <p:cNvSpPr txBox="1">
            <a:spLocks/>
          </p:cNvSpPr>
          <p:nvPr/>
        </p:nvSpPr>
        <p:spPr>
          <a:xfrm>
            <a:off x="6714291" y="1765025"/>
            <a:ext cx="2127986" cy="64302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V(P.P.3)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Google Shape;791;p85">
            <a:extLst>
              <a:ext uri="{FF2B5EF4-FFF2-40B4-BE49-F238E27FC236}">
                <a16:creationId xmlns:a16="http://schemas.microsoft.com/office/drawing/2014/main" xmlns="" id="{4F3984ED-2510-4DAF-ACA2-A49FF17ACDE4}"/>
              </a:ext>
            </a:extLst>
          </p:cNvPr>
          <p:cNvSpPr txBox="1"/>
          <p:nvPr/>
        </p:nvSpPr>
        <p:spPr>
          <a:xfrm>
            <a:off x="621678" y="2847588"/>
            <a:ext cx="623135" cy="12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Barlow"/>
                <a:ea typeface="Barlow"/>
                <a:cs typeface="+mn-cs"/>
                <a:sym typeface="Barlow"/>
              </a:rPr>
              <a:t>She</a:t>
            </a:r>
            <a:r>
              <a:rPr lang="en" sz="1800" b="1" dirty="0">
                <a:solidFill>
                  <a:schemeClr val="dk1"/>
                </a:solidFill>
                <a:latin typeface="Barlow"/>
                <a:ea typeface="Barlow"/>
                <a:cs typeface="+mn-cs"/>
                <a:sym typeface="Barlow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Barlow"/>
                <a:ea typeface="Barlow"/>
                <a:cs typeface="+mn-cs"/>
                <a:sym typeface="Barlow"/>
              </a:rPr>
              <a:t>He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Barlow"/>
                <a:ea typeface="Barlow"/>
                <a:cs typeface="+mn-cs"/>
                <a:sym typeface="Barlow"/>
              </a:rPr>
              <a:t>It</a:t>
            </a:r>
            <a:endParaRPr b="1" dirty="0">
              <a:solidFill>
                <a:schemeClr val="dk1"/>
              </a:solidFill>
              <a:latin typeface="Barlow"/>
              <a:ea typeface="Barlow"/>
              <a:cs typeface="+mn-cs"/>
              <a:sym typeface="Barlow"/>
            </a:endParaRPr>
          </a:p>
        </p:txBody>
      </p:sp>
      <p:sp>
        <p:nvSpPr>
          <p:cNvPr id="5" name="قوس كبير أيمن 4">
            <a:extLst>
              <a:ext uri="{FF2B5EF4-FFF2-40B4-BE49-F238E27FC236}">
                <a16:creationId xmlns:a16="http://schemas.microsoft.com/office/drawing/2014/main" xmlns="" id="{FB169C4C-061F-450E-B776-9854E4550501}"/>
              </a:ext>
            </a:extLst>
          </p:cNvPr>
          <p:cNvSpPr/>
          <p:nvPr/>
        </p:nvSpPr>
        <p:spPr>
          <a:xfrm>
            <a:off x="1121869" y="2847588"/>
            <a:ext cx="537882" cy="1547679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Google Shape;1424;p47">
            <a:extLst>
              <a:ext uri="{FF2B5EF4-FFF2-40B4-BE49-F238E27FC236}">
                <a16:creationId xmlns:a16="http://schemas.microsoft.com/office/drawing/2014/main" xmlns="" id="{0BC04A41-07BE-4545-8DAA-A096005F303C}"/>
              </a:ext>
            </a:extLst>
          </p:cNvPr>
          <p:cNvSpPr txBox="1">
            <a:spLocks/>
          </p:cNvSpPr>
          <p:nvPr/>
        </p:nvSpPr>
        <p:spPr>
          <a:xfrm>
            <a:off x="1885912" y="3234907"/>
            <a:ext cx="1566424" cy="643026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Has not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0" name="Google Shape;791;p85">
            <a:extLst>
              <a:ext uri="{FF2B5EF4-FFF2-40B4-BE49-F238E27FC236}">
                <a16:creationId xmlns:a16="http://schemas.microsoft.com/office/drawing/2014/main" xmlns="" id="{43FD3DE3-275B-44CA-82A4-56060D9D98B5}"/>
              </a:ext>
            </a:extLst>
          </p:cNvPr>
          <p:cNvSpPr txBox="1"/>
          <p:nvPr/>
        </p:nvSpPr>
        <p:spPr>
          <a:xfrm>
            <a:off x="5116670" y="2487771"/>
            <a:ext cx="821645" cy="19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Barlow"/>
                <a:ea typeface="Barlow"/>
                <a:cs typeface="+mn-cs"/>
                <a:sym typeface="Barlow"/>
              </a:rPr>
              <a:t>I</a:t>
            </a:r>
            <a:endParaRPr lang="en" sz="1800" b="1" dirty="0">
              <a:solidFill>
                <a:schemeClr val="dk1"/>
              </a:solidFill>
              <a:latin typeface="Barlow"/>
              <a:ea typeface="Barlow"/>
              <a:cs typeface="+mn-cs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Barlow"/>
                <a:ea typeface="Barlow"/>
                <a:cs typeface="+mn-cs"/>
                <a:sym typeface="Barlow"/>
              </a:rPr>
              <a:t>You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Barlow"/>
                <a:ea typeface="Barlow"/>
                <a:cs typeface="+mn-cs"/>
                <a:sym typeface="Barlow"/>
              </a:rPr>
              <a:t>We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Barlow"/>
                <a:ea typeface="Barlow"/>
                <a:cs typeface="+mn-cs"/>
                <a:sym typeface="Barlow"/>
              </a:rPr>
              <a:t>They</a:t>
            </a:r>
            <a:endParaRPr b="1" dirty="0">
              <a:solidFill>
                <a:schemeClr val="dk1"/>
              </a:solidFill>
              <a:latin typeface="Barlow"/>
              <a:ea typeface="Barlow"/>
              <a:cs typeface="+mn-cs"/>
              <a:sym typeface="Barlow"/>
            </a:endParaRPr>
          </a:p>
        </p:txBody>
      </p:sp>
      <p:sp>
        <p:nvSpPr>
          <p:cNvPr id="21" name="قوس كبير أيمن 20">
            <a:extLst>
              <a:ext uri="{FF2B5EF4-FFF2-40B4-BE49-F238E27FC236}">
                <a16:creationId xmlns:a16="http://schemas.microsoft.com/office/drawing/2014/main" xmlns="" id="{12193A36-672B-463D-B3F5-B4ECCEFBDEF4}"/>
              </a:ext>
            </a:extLst>
          </p:cNvPr>
          <p:cNvSpPr/>
          <p:nvPr/>
        </p:nvSpPr>
        <p:spPr>
          <a:xfrm>
            <a:off x="5669374" y="2583860"/>
            <a:ext cx="537882" cy="1808935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Google Shape;1424;p47">
            <a:extLst>
              <a:ext uri="{FF2B5EF4-FFF2-40B4-BE49-F238E27FC236}">
                <a16:creationId xmlns:a16="http://schemas.microsoft.com/office/drawing/2014/main" xmlns="" id="{D13EAB84-5782-418E-9411-331066604AE2}"/>
              </a:ext>
            </a:extLst>
          </p:cNvPr>
          <p:cNvSpPr txBox="1">
            <a:spLocks/>
          </p:cNvSpPr>
          <p:nvPr/>
        </p:nvSpPr>
        <p:spPr>
          <a:xfrm>
            <a:off x="6267983" y="3166814"/>
            <a:ext cx="1566424" cy="643026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Have not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3" name="Google Shape;1424;p47">
            <a:extLst>
              <a:ext uri="{FF2B5EF4-FFF2-40B4-BE49-F238E27FC236}">
                <a16:creationId xmlns:a16="http://schemas.microsoft.com/office/drawing/2014/main" xmlns="" id="{30782740-366E-46D4-AA63-F68B7713DB3F}"/>
              </a:ext>
            </a:extLst>
          </p:cNvPr>
          <p:cNvSpPr txBox="1">
            <a:spLocks/>
          </p:cNvSpPr>
          <p:nvPr/>
        </p:nvSpPr>
        <p:spPr>
          <a:xfrm>
            <a:off x="203291" y="1055589"/>
            <a:ext cx="2363176" cy="5633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400" b="1" dirty="0">
                <a:solidFill>
                  <a:schemeClr val="bg1"/>
                </a:solidFill>
              </a:rPr>
              <a:t>Negative(-)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5" name="Google Shape;1424;p47">
            <a:extLst>
              <a:ext uri="{FF2B5EF4-FFF2-40B4-BE49-F238E27FC236}">
                <a16:creationId xmlns:a16="http://schemas.microsoft.com/office/drawing/2014/main" xmlns="" id="{508F8490-0DA0-4CA6-B0D3-CDDF286569C0}"/>
              </a:ext>
            </a:extLst>
          </p:cNvPr>
          <p:cNvSpPr txBox="1">
            <a:spLocks/>
          </p:cNvSpPr>
          <p:nvPr/>
        </p:nvSpPr>
        <p:spPr>
          <a:xfrm>
            <a:off x="4702090" y="1794549"/>
            <a:ext cx="1181744" cy="64302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not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" name="Plus Sign 14">
            <a:extLst>
              <a:ext uri="{FF2B5EF4-FFF2-40B4-BE49-F238E27FC236}">
                <a16:creationId xmlns:a16="http://schemas.microsoft.com/office/drawing/2014/main" xmlns="" id="{63ABEE89-2AD4-4AC8-9E9D-2080819031EA}"/>
              </a:ext>
            </a:extLst>
          </p:cNvPr>
          <p:cNvSpPr/>
          <p:nvPr/>
        </p:nvSpPr>
        <p:spPr>
          <a:xfrm>
            <a:off x="5938315" y="1879505"/>
            <a:ext cx="659336" cy="548000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xmlns="" id="{7E5E458B-70FE-4D66-841E-91E58640D43F}"/>
              </a:ext>
            </a:extLst>
          </p:cNvPr>
          <p:cNvSpPr txBox="1"/>
          <p:nvPr/>
        </p:nvSpPr>
        <p:spPr>
          <a:xfrm>
            <a:off x="321356" y="4549559"/>
            <a:ext cx="358284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F5603"/>
                </a:solidFill>
              </a:rPr>
              <a:t>He </a:t>
            </a:r>
            <a:r>
              <a:rPr lang="en-US" sz="2000" b="1" u="sng" dirty="0">
                <a:solidFill>
                  <a:srgbClr val="8F5603"/>
                </a:solidFill>
              </a:rPr>
              <a:t>has not washed</a:t>
            </a:r>
            <a:r>
              <a:rPr lang="en-US" sz="2000" b="1" dirty="0">
                <a:solidFill>
                  <a:srgbClr val="8F5603"/>
                </a:solidFill>
              </a:rPr>
              <a:t>  the car. 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xmlns="" id="{6ED4B841-0BF6-4CE2-94A2-4E56C4C538E0}"/>
              </a:ext>
            </a:extLst>
          </p:cNvPr>
          <p:cNvSpPr txBox="1"/>
          <p:nvPr/>
        </p:nvSpPr>
        <p:spPr>
          <a:xfrm>
            <a:off x="5250420" y="4498100"/>
            <a:ext cx="358284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F5603"/>
                </a:solidFill>
              </a:rPr>
              <a:t>I </a:t>
            </a:r>
            <a:r>
              <a:rPr lang="en-US" sz="2000" b="1" u="sng" dirty="0">
                <a:solidFill>
                  <a:srgbClr val="8F5603"/>
                </a:solidFill>
              </a:rPr>
              <a:t>have not washed</a:t>
            </a:r>
            <a:r>
              <a:rPr lang="en-US" sz="2000" b="1" dirty="0">
                <a:solidFill>
                  <a:srgbClr val="8F5603"/>
                </a:solidFill>
              </a:rPr>
              <a:t>  the car. </a:t>
            </a:r>
          </a:p>
        </p:txBody>
      </p:sp>
    </p:spTree>
    <p:extLst>
      <p:ext uri="{BB962C8B-B14F-4D97-AF65-F5344CB8AC3E}">
        <p14:creationId xmlns:p14="http://schemas.microsoft.com/office/powerpoint/2010/main" val="259259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6" grpId="0"/>
      <p:bldP spid="5" grpId="0" animBg="1"/>
      <p:bldP spid="18" grpId="0" animBg="1"/>
      <p:bldP spid="20" grpId="0"/>
      <p:bldP spid="21" grpId="0" animBg="1"/>
      <p:bldP spid="22" grpId="0" animBg="1"/>
      <p:bldP spid="23" grpId="0" animBg="1"/>
      <p:bldP spid="15" grpId="0" animBg="1"/>
      <p:bldP spid="17" grpId="0" animBg="1"/>
      <p:bldP spid="19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4EBF168D-194B-498A-8015-3AE5DEF6D15C}"/>
              </a:ext>
            </a:extLst>
          </p:cNvPr>
          <p:cNvSpPr txBox="1"/>
          <p:nvPr/>
        </p:nvSpPr>
        <p:spPr>
          <a:xfrm>
            <a:off x="1575228" y="418572"/>
            <a:ext cx="5140618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50000"/>
              </a:schemeClr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Do you still remember the structure?</a:t>
            </a:r>
            <a:endParaRPr lang="ar-SA" sz="2000" b="1" dirty="0">
              <a:solidFill>
                <a:schemeClr val="bg1"/>
              </a:solidFill>
            </a:endParaRPr>
          </a:p>
        </p:txBody>
      </p:sp>
      <p:sp>
        <p:nvSpPr>
          <p:cNvPr id="9" name="Google Shape;1424;p47">
            <a:extLst>
              <a:ext uri="{FF2B5EF4-FFF2-40B4-BE49-F238E27FC236}">
                <a16:creationId xmlns:a16="http://schemas.microsoft.com/office/drawing/2014/main" xmlns="" id="{03A3A122-ED87-47B4-93D5-86209883A562}"/>
              </a:ext>
            </a:extLst>
          </p:cNvPr>
          <p:cNvSpPr txBox="1">
            <a:spLocks/>
          </p:cNvSpPr>
          <p:nvPr/>
        </p:nvSpPr>
        <p:spPr>
          <a:xfrm>
            <a:off x="3149941" y="1783910"/>
            <a:ext cx="1566424" cy="64302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Subject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" name="Plus Sign 14">
            <a:extLst>
              <a:ext uri="{FF2B5EF4-FFF2-40B4-BE49-F238E27FC236}">
                <a16:creationId xmlns:a16="http://schemas.microsoft.com/office/drawing/2014/main" xmlns="" id="{6FF997D2-EE7C-4F30-8591-ECCCE729F514}"/>
              </a:ext>
            </a:extLst>
          </p:cNvPr>
          <p:cNvSpPr/>
          <p:nvPr/>
        </p:nvSpPr>
        <p:spPr>
          <a:xfrm>
            <a:off x="2376133" y="1871248"/>
            <a:ext cx="659336" cy="548000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Google Shape;1424;p47">
            <a:extLst>
              <a:ext uri="{FF2B5EF4-FFF2-40B4-BE49-F238E27FC236}">
                <a16:creationId xmlns:a16="http://schemas.microsoft.com/office/drawing/2014/main" xmlns="" id="{72E1DC4C-0349-4C96-A9F4-41632079CDC4}"/>
              </a:ext>
            </a:extLst>
          </p:cNvPr>
          <p:cNvSpPr txBox="1">
            <a:spLocks/>
          </p:cNvSpPr>
          <p:nvPr/>
        </p:nvSpPr>
        <p:spPr>
          <a:xfrm>
            <a:off x="621678" y="1783910"/>
            <a:ext cx="1566424" cy="64302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Has/ have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Plus Sign 14">
            <a:extLst>
              <a:ext uri="{FF2B5EF4-FFF2-40B4-BE49-F238E27FC236}">
                <a16:creationId xmlns:a16="http://schemas.microsoft.com/office/drawing/2014/main" xmlns="" id="{66956D39-1369-494D-869B-9994E9075CA5}"/>
              </a:ext>
            </a:extLst>
          </p:cNvPr>
          <p:cNvSpPr/>
          <p:nvPr/>
        </p:nvSpPr>
        <p:spPr>
          <a:xfrm>
            <a:off x="4806031" y="1871248"/>
            <a:ext cx="659336" cy="548000"/>
          </a:xfrm>
          <a:prstGeom prst="mathPlu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Google Shape;1424;p47">
            <a:extLst>
              <a:ext uri="{FF2B5EF4-FFF2-40B4-BE49-F238E27FC236}">
                <a16:creationId xmlns:a16="http://schemas.microsoft.com/office/drawing/2014/main" xmlns="" id="{788E4221-3F2F-41F6-BE69-6F5D0F950A3A}"/>
              </a:ext>
            </a:extLst>
          </p:cNvPr>
          <p:cNvSpPr txBox="1">
            <a:spLocks/>
          </p:cNvSpPr>
          <p:nvPr/>
        </p:nvSpPr>
        <p:spPr>
          <a:xfrm>
            <a:off x="5563732" y="1776222"/>
            <a:ext cx="2127986" cy="64302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V(P.P.3)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6" name="Google Shape;791;p85">
            <a:extLst>
              <a:ext uri="{FF2B5EF4-FFF2-40B4-BE49-F238E27FC236}">
                <a16:creationId xmlns:a16="http://schemas.microsoft.com/office/drawing/2014/main" xmlns="" id="{4F3984ED-2510-4DAF-ACA2-A49FF17ACDE4}"/>
              </a:ext>
            </a:extLst>
          </p:cNvPr>
          <p:cNvSpPr txBox="1"/>
          <p:nvPr/>
        </p:nvSpPr>
        <p:spPr>
          <a:xfrm>
            <a:off x="2254899" y="2801489"/>
            <a:ext cx="623135" cy="12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Barlow"/>
                <a:ea typeface="Barlow"/>
                <a:cs typeface="+mn-cs"/>
                <a:sym typeface="Barlow"/>
              </a:rPr>
              <a:t>She</a:t>
            </a:r>
            <a:r>
              <a:rPr lang="en" sz="1800" b="1" dirty="0">
                <a:solidFill>
                  <a:schemeClr val="dk1"/>
                </a:solidFill>
                <a:latin typeface="Barlow"/>
                <a:ea typeface="Barlow"/>
                <a:cs typeface="+mn-cs"/>
                <a:sym typeface="Barlow"/>
              </a:rPr>
              <a:t> 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Barlow"/>
                <a:ea typeface="Barlow"/>
                <a:cs typeface="+mn-cs"/>
                <a:sym typeface="Barlow"/>
              </a:rPr>
              <a:t>He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Barlow"/>
                <a:ea typeface="Barlow"/>
                <a:cs typeface="+mn-cs"/>
                <a:sym typeface="Barlow"/>
              </a:rPr>
              <a:t>It</a:t>
            </a:r>
            <a:endParaRPr b="1" dirty="0">
              <a:solidFill>
                <a:schemeClr val="dk1"/>
              </a:solidFill>
              <a:latin typeface="Barlow"/>
              <a:ea typeface="Barlow"/>
              <a:cs typeface="+mn-cs"/>
              <a:sym typeface="Barlow"/>
            </a:endParaRPr>
          </a:p>
        </p:txBody>
      </p:sp>
      <p:sp>
        <p:nvSpPr>
          <p:cNvPr id="18" name="Google Shape;1424;p47">
            <a:extLst>
              <a:ext uri="{FF2B5EF4-FFF2-40B4-BE49-F238E27FC236}">
                <a16:creationId xmlns:a16="http://schemas.microsoft.com/office/drawing/2014/main" xmlns="" id="{0BC04A41-07BE-4545-8DAA-A096005F303C}"/>
              </a:ext>
            </a:extLst>
          </p:cNvPr>
          <p:cNvSpPr txBox="1">
            <a:spLocks/>
          </p:cNvSpPr>
          <p:nvPr/>
        </p:nvSpPr>
        <p:spPr>
          <a:xfrm>
            <a:off x="221259" y="3157989"/>
            <a:ext cx="1566424" cy="643026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Has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0" name="Google Shape;791;p85">
            <a:extLst>
              <a:ext uri="{FF2B5EF4-FFF2-40B4-BE49-F238E27FC236}">
                <a16:creationId xmlns:a16="http://schemas.microsoft.com/office/drawing/2014/main" xmlns="" id="{43FD3DE3-275B-44CA-82A4-56060D9D98B5}"/>
              </a:ext>
            </a:extLst>
          </p:cNvPr>
          <p:cNvSpPr txBox="1"/>
          <p:nvPr/>
        </p:nvSpPr>
        <p:spPr>
          <a:xfrm>
            <a:off x="7584633" y="2524663"/>
            <a:ext cx="821645" cy="1932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Barlow"/>
                <a:ea typeface="Barlow"/>
                <a:cs typeface="+mn-cs"/>
                <a:sym typeface="Barlow"/>
              </a:rPr>
              <a:t>I</a:t>
            </a:r>
            <a:endParaRPr lang="en" sz="1800" b="1" dirty="0">
              <a:solidFill>
                <a:schemeClr val="dk1"/>
              </a:solidFill>
              <a:latin typeface="Barlow"/>
              <a:ea typeface="Barlow"/>
              <a:cs typeface="+mn-cs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Barlow"/>
                <a:ea typeface="Barlow"/>
                <a:cs typeface="+mn-cs"/>
                <a:sym typeface="Barlow"/>
              </a:rPr>
              <a:t>You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Barlow"/>
                <a:ea typeface="Barlow"/>
                <a:cs typeface="+mn-cs"/>
                <a:sym typeface="Barlow"/>
              </a:rPr>
              <a:t>We</a:t>
            </a:r>
          </a:p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 dirty="0">
                <a:solidFill>
                  <a:schemeClr val="dk1"/>
                </a:solidFill>
                <a:latin typeface="Barlow"/>
                <a:ea typeface="Barlow"/>
                <a:cs typeface="+mn-cs"/>
                <a:sym typeface="Barlow"/>
              </a:rPr>
              <a:t>They</a:t>
            </a:r>
            <a:endParaRPr b="1" dirty="0">
              <a:solidFill>
                <a:schemeClr val="dk1"/>
              </a:solidFill>
              <a:latin typeface="Barlow"/>
              <a:ea typeface="Barlow"/>
              <a:cs typeface="+mn-cs"/>
              <a:sym typeface="Barlow"/>
            </a:endParaRPr>
          </a:p>
        </p:txBody>
      </p:sp>
      <p:sp>
        <p:nvSpPr>
          <p:cNvPr id="22" name="Google Shape;1424;p47">
            <a:extLst>
              <a:ext uri="{FF2B5EF4-FFF2-40B4-BE49-F238E27FC236}">
                <a16:creationId xmlns:a16="http://schemas.microsoft.com/office/drawing/2014/main" xmlns="" id="{D13EAB84-5782-418E-9411-331066604AE2}"/>
              </a:ext>
            </a:extLst>
          </p:cNvPr>
          <p:cNvSpPr txBox="1">
            <a:spLocks/>
          </p:cNvSpPr>
          <p:nvPr/>
        </p:nvSpPr>
        <p:spPr>
          <a:xfrm>
            <a:off x="5591382" y="3238442"/>
            <a:ext cx="1566424" cy="643026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 lang="en-US" sz="700" b="1" dirty="0">
              <a:solidFill>
                <a:schemeClr val="bg1"/>
              </a:solidFill>
            </a:endParaRPr>
          </a:p>
          <a:p>
            <a:r>
              <a:rPr lang="en-US" sz="2200" b="1" dirty="0">
                <a:solidFill>
                  <a:schemeClr val="bg1"/>
                </a:solidFill>
              </a:rPr>
              <a:t>Have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23" name="Google Shape;1424;p47">
            <a:extLst>
              <a:ext uri="{FF2B5EF4-FFF2-40B4-BE49-F238E27FC236}">
                <a16:creationId xmlns:a16="http://schemas.microsoft.com/office/drawing/2014/main" xmlns="" id="{30782740-366E-46D4-AA63-F68B7713DB3F}"/>
              </a:ext>
            </a:extLst>
          </p:cNvPr>
          <p:cNvSpPr txBox="1">
            <a:spLocks/>
          </p:cNvSpPr>
          <p:nvPr/>
        </p:nvSpPr>
        <p:spPr>
          <a:xfrm>
            <a:off x="203291" y="1055589"/>
            <a:ext cx="2363176" cy="5633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atrick Hand"/>
              <a:buNone/>
              <a:defRPr sz="3000" b="0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pPr algn="l"/>
            <a:r>
              <a:rPr lang="en-US" sz="2400" b="1" dirty="0">
                <a:solidFill>
                  <a:schemeClr val="bg1"/>
                </a:solidFill>
              </a:rPr>
              <a:t>Question(?)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قوس كبير أيسر 1">
            <a:extLst>
              <a:ext uri="{FF2B5EF4-FFF2-40B4-BE49-F238E27FC236}">
                <a16:creationId xmlns:a16="http://schemas.microsoft.com/office/drawing/2014/main" xmlns="" id="{EF2B38FC-CF7A-42F3-8FED-0E0A9AFE4397}"/>
              </a:ext>
            </a:extLst>
          </p:cNvPr>
          <p:cNvSpPr/>
          <p:nvPr/>
        </p:nvSpPr>
        <p:spPr>
          <a:xfrm>
            <a:off x="1932785" y="2716762"/>
            <a:ext cx="518422" cy="1548074"/>
          </a:xfrm>
          <a:prstGeom prst="leftBrace">
            <a:avLst>
              <a:gd name="adj1" fmla="val 8333"/>
              <a:gd name="adj2" fmla="val 5049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قوس كبير أيسر 16">
            <a:extLst>
              <a:ext uri="{FF2B5EF4-FFF2-40B4-BE49-F238E27FC236}">
                <a16:creationId xmlns:a16="http://schemas.microsoft.com/office/drawing/2014/main" xmlns="" id="{573DAD2A-766C-4EAE-AE1E-C6E2B2EF9C43}"/>
              </a:ext>
            </a:extLst>
          </p:cNvPr>
          <p:cNvSpPr/>
          <p:nvPr/>
        </p:nvSpPr>
        <p:spPr>
          <a:xfrm>
            <a:off x="7325422" y="2670663"/>
            <a:ext cx="518422" cy="1724604"/>
          </a:xfrm>
          <a:prstGeom prst="leftBrace">
            <a:avLst>
              <a:gd name="adj1" fmla="val 8333"/>
              <a:gd name="adj2" fmla="val 50496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xmlns="" id="{34DEDE2F-8FD6-4D0C-BB6C-227FF235B7AD}"/>
              </a:ext>
            </a:extLst>
          </p:cNvPr>
          <p:cNvSpPr txBox="1"/>
          <p:nvPr/>
        </p:nvSpPr>
        <p:spPr>
          <a:xfrm>
            <a:off x="5250420" y="4498100"/>
            <a:ext cx="358284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F5603"/>
                </a:solidFill>
              </a:rPr>
              <a:t>Have  you washed  the car ? 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xmlns="" id="{6AB95548-5F5E-4A6B-9FAD-1CB2A3578BFD}"/>
              </a:ext>
            </a:extLst>
          </p:cNvPr>
          <p:cNvSpPr txBox="1"/>
          <p:nvPr/>
        </p:nvSpPr>
        <p:spPr>
          <a:xfrm>
            <a:off x="321356" y="4549559"/>
            <a:ext cx="358284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8F5603"/>
                </a:solidFill>
              </a:rPr>
              <a:t> Has he washed  the car ?</a:t>
            </a:r>
          </a:p>
        </p:txBody>
      </p:sp>
    </p:spTree>
    <p:extLst>
      <p:ext uri="{BB962C8B-B14F-4D97-AF65-F5344CB8AC3E}">
        <p14:creationId xmlns:p14="http://schemas.microsoft.com/office/powerpoint/2010/main" val="150009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6" grpId="0"/>
      <p:bldP spid="18" grpId="0" animBg="1"/>
      <p:bldP spid="20" grpId="0"/>
      <p:bldP spid="22" grpId="0" animBg="1"/>
      <p:bldP spid="23" grpId="0" animBg="1"/>
      <p:bldP spid="2" grpId="0" animBg="1"/>
      <p:bldP spid="17" grpId="0" animBg="1"/>
      <p:bldP spid="19" grpId="0" animBg="1"/>
      <p:bldP spid="24" grpId="0" animBg="1"/>
    </p:bldLst>
  </p:timing>
</p:sld>
</file>

<file path=ppt/theme/theme1.xml><?xml version="1.0" encoding="utf-8"?>
<a:theme xmlns:a="http://schemas.openxmlformats.org/drawingml/2006/main" name="2021 Marketing Plan by Slidesgo">
  <a:themeElements>
    <a:clrScheme name="Simple Light">
      <a:dk1>
        <a:srgbClr val="1D262D"/>
      </a:dk1>
      <a:lt1>
        <a:srgbClr val="FFFFFF"/>
      </a:lt1>
      <a:dk2>
        <a:srgbClr val="595959"/>
      </a:dk2>
      <a:lt2>
        <a:srgbClr val="EEEEEE"/>
      </a:lt2>
      <a:accent1>
        <a:srgbClr val="9EDDEF"/>
      </a:accent1>
      <a:accent2>
        <a:srgbClr val="96B3C1"/>
      </a:accent2>
      <a:accent3>
        <a:srgbClr val="D9D9D9"/>
      </a:accent3>
      <a:accent4>
        <a:srgbClr val="F7E5B7"/>
      </a:accent4>
      <a:accent5>
        <a:srgbClr val="D7E1EA"/>
      </a:accent5>
      <a:accent6>
        <a:srgbClr val="FFFFFF"/>
      </a:accent6>
      <a:hlink>
        <a:srgbClr val="1D26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021 Marketing Plan by Slidesgo">
  <a:themeElements>
    <a:clrScheme name="Simple Light">
      <a:dk1>
        <a:srgbClr val="696E72"/>
      </a:dk1>
      <a:lt1>
        <a:srgbClr val="FFFFFF"/>
      </a:lt1>
      <a:dk2>
        <a:srgbClr val="595959"/>
      </a:dk2>
      <a:lt2>
        <a:srgbClr val="EEEEEE"/>
      </a:lt2>
      <a:accent1>
        <a:srgbClr val="9EDDEF"/>
      </a:accent1>
      <a:accent2>
        <a:srgbClr val="96B3C1"/>
      </a:accent2>
      <a:accent3>
        <a:srgbClr val="D9D9D9"/>
      </a:accent3>
      <a:accent4>
        <a:srgbClr val="F7E5B7"/>
      </a:accent4>
      <a:accent5>
        <a:srgbClr val="D7E1EA"/>
      </a:accent5>
      <a:accent6>
        <a:srgbClr val="FFFFFF"/>
      </a:accent6>
      <a:hlink>
        <a:srgbClr val="1D26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837</TotalTime>
  <Words>825</Words>
  <Application>Microsoft Office PowerPoint</Application>
  <PresentationFormat>On-screen Show (16:9)</PresentationFormat>
  <Paragraphs>233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51" baseType="lpstr">
      <vt:lpstr>Arial</vt:lpstr>
      <vt:lpstr>Microsoft GothicNeo</vt:lpstr>
      <vt:lpstr>Arial Rounded MT Bold</vt:lpstr>
      <vt:lpstr>Times New Roman</vt:lpstr>
      <vt:lpstr>Manjari</vt:lpstr>
      <vt:lpstr>Berlin Sans FB Demi</vt:lpstr>
      <vt:lpstr>Barlow Condensed</vt:lpstr>
      <vt:lpstr>Rockwell Nova</vt:lpstr>
      <vt:lpstr>Poppins</vt:lpstr>
      <vt:lpstr>Wingdings</vt:lpstr>
      <vt:lpstr>Barlow</vt:lpstr>
      <vt:lpstr>Delicious Heavy</vt:lpstr>
      <vt:lpstr>Gisha</vt:lpstr>
      <vt:lpstr>Arial Narrow</vt:lpstr>
      <vt:lpstr>Patrick Hand</vt:lpstr>
      <vt:lpstr>Gabriola</vt:lpstr>
      <vt:lpstr>Barlow Condensed Light</vt:lpstr>
      <vt:lpstr>Rozha One</vt:lpstr>
      <vt:lpstr>2021 Marketing Plan by Slidesgo</vt:lpstr>
      <vt:lpstr>2021 Marketing Plan by Slidesgo</vt:lpstr>
      <vt:lpstr>Unit 3 If It Haden’t Happenrd Form , Meaning &amp; Function</vt:lpstr>
      <vt:lpstr>Lesson Objectives</vt:lpstr>
      <vt:lpstr>Open</vt:lpstr>
      <vt:lpstr>Present Perfect Tense versus Simple Past</vt:lpstr>
      <vt:lpstr>PowerPoint Presentation</vt:lpstr>
      <vt:lpstr>Present Perfect vs Simple Past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MARKETING PLAN</dc:title>
  <dc:creator>ام الوليد</dc:creator>
  <cp:lastModifiedBy>pc</cp:lastModifiedBy>
  <cp:revision>44</cp:revision>
  <dcterms:modified xsi:type="dcterms:W3CDTF">2023-03-20T23:44:52Z</dcterms:modified>
</cp:coreProperties>
</file>