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E6D9"/>
          </a:solidFill>
        </a:fill>
      </a:tcStyle>
    </a:wholeTbl>
    <a:band2H>
      <a:tcTxStyle b="def" i="def"/>
      <a:tcStyle>
        <a:tcBdr/>
        <a:fill>
          <a:solidFill>
            <a:srgbClr val="EDF3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E1CF"/>
          </a:solidFill>
        </a:fill>
      </a:tcStyle>
    </a:wholeTbl>
    <a:band2H>
      <a:tcTxStyle b="def" i="def"/>
      <a:tcStyle>
        <a:tcBdr/>
        <a:fill>
          <a:solidFill>
            <a:srgbClr val="FCF0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7FE"/>
          </a:solidFill>
        </a:fill>
      </a:tcStyle>
    </a:wholeTbl>
    <a:band2H>
      <a:tcTxStyle b="def" i="def"/>
      <a:tcStyle>
        <a:tcBdr/>
        <a:fill>
          <a:solidFill>
            <a:srgbClr val="F6F3F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4748399" y="3545999"/>
            <a:ext cx="14887201" cy="6320001"/>
          </a:xfrm>
          <a:prstGeom prst="rect">
            <a:avLst/>
          </a:prstGeom>
        </p:spPr>
        <p:txBody>
          <a:bodyPr/>
          <a:lstStyle>
            <a:lvl1pPr algn="ctr">
              <a:defRPr sz="17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6191999" y="9913933"/>
            <a:ext cx="12000002" cy="11800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36" name="Google Shape;11;p2"/>
          <p:cNvGrpSpPr/>
          <p:nvPr/>
        </p:nvGrpSpPr>
        <p:grpSpPr>
          <a:xfrm>
            <a:off x="8427459" y="1301095"/>
            <a:ext cx="1459843" cy="1344313"/>
            <a:chOff x="0" y="0"/>
            <a:chExt cx="1459841" cy="1344312"/>
          </a:xfrm>
        </p:grpSpPr>
        <p:sp>
          <p:nvSpPr>
            <p:cNvPr id="31" name="Google Shape;12;p2"/>
            <p:cNvSpPr/>
            <p:nvPr/>
          </p:nvSpPr>
          <p:spPr>
            <a:xfrm>
              <a:off x="1150213" y="141642"/>
              <a:ext cx="265015" cy="255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0" h="21600" fill="norm" stroke="1" extrusionOk="0">
                  <a:moveTo>
                    <a:pt x="18481" y="0"/>
                  </a:moveTo>
                  <a:cubicBezTo>
                    <a:pt x="16132" y="0"/>
                    <a:pt x="11351" y="775"/>
                    <a:pt x="873" y="3873"/>
                  </a:cubicBezTo>
                  <a:cubicBezTo>
                    <a:pt x="-520" y="4360"/>
                    <a:pt x="-187" y="7148"/>
                    <a:pt x="1455" y="7148"/>
                  </a:cubicBezTo>
                  <a:cubicBezTo>
                    <a:pt x="1601" y="7148"/>
                    <a:pt x="1746" y="7126"/>
                    <a:pt x="1892" y="7104"/>
                  </a:cubicBezTo>
                  <a:cubicBezTo>
                    <a:pt x="6943" y="5489"/>
                    <a:pt x="12494" y="4404"/>
                    <a:pt x="17546" y="3342"/>
                  </a:cubicBezTo>
                  <a:cubicBezTo>
                    <a:pt x="16028" y="7104"/>
                    <a:pt x="12494" y="14629"/>
                    <a:pt x="9979" y="19453"/>
                  </a:cubicBezTo>
                  <a:cubicBezTo>
                    <a:pt x="9459" y="20007"/>
                    <a:pt x="9459" y="21069"/>
                    <a:pt x="10477" y="21600"/>
                  </a:cubicBezTo>
                  <a:lnTo>
                    <a:pt x="10976" y="21600"/>
                  </a:lnTo>
                  <a:cubicBezTo>
                    <a:pt x="11475" y="21600"/>
                    <a:pt x="11995" y="21600"/>
                    <a:pt x="11995" y="21069"/>
                  </a:cubicBezTo>
                  <a:cubicBezTo>
                    <a:pt x="12993" y="19453"/>
                    <a:pt x="20061" y="5489"/>
                    <a:pt x="21080" y="2789"/>
                  </a:cubicBezTo>
                  <a:cubicBezTo>
                    <a:pt x="21080" y="2257"/>
                    <a:pt x="21080" y="1726"/>
                    <a:pt x="21080" y="642"/>
                  </a:cubicBezTo>
                  <a:cubicBezTo>
                    <a:pt x="20643" y="420"/>
                    <a:pt x="20228" y="0"/>
                    <a:pt x="18481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" name="Google Shape;13;p2"/>
            <p:cNvSpPr/>
            <p:nvPr/>
          </p:nvSpPr>
          <p:spPr>
            <a:xfrm>
              <a:off x="0" y="0"/>
              <a:ext cx="1459842" cy="134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36" h="21600" fill="norm" stroke="1" extrusionOk="0">
                  <a:moveTo>
                    <a:pt x="11110" y="0"/>
                  </a:moveTo>
                  <a:cubicBezTo>
                    <a:pt x="11007" y="0"/>
                    <a:pt x="10906" y="17"/>
                    <a:pt x="10811" y="50"/>
                  </a:cubicBezTo>
                  <a:cubicBezTo>
                    <a:pt x="8811" y="869"/>
                    <a:pt x="9476" y="7193"/>
                    <a:pt x="9476" y="7193"/>
                  </a:cubicBezTo>
                  <a:cubicBezTo>
                    <a:pt x="9476" y="7193"/>
                    <a:pt x="3757" y="2247"/>
                    <a:pt x="2335" y="2247"/>
                  </a:cubicBezTo>
                  <a:cubicBezTo>
                    <a:pt x="2256" y="2247"/>
                    <a:pt x="2192" y="2263"/>
                    <a:pt x="2140" y="2297"/>
                  </a:cubicBezTo>
                  <a:cubicBezTo>
                    <a:pt x="734" y="3418"/>
                    <a:pt x="4141" y="6987"/>
                    <a:pt x="4141" y="6987"/>
                  </a:cubicBezTo>
                  <a:cubicBezTo>
                    <a:pt x="4141" y="6987"/>
                    <a:pt x="2156" y="6185"/>
                    <a:pt x="975" y="6185"/>
                  </a:cubicBezTo>
                  <a:cubicBezTo>
                    <a:pt x="420" y="6185"/>
                    <a:pt x="45" y="6366"/>
                    <a:pt x="139" y="6886"/>
                  </a:cubicBezTo>
                  <a:cubicBezTo>
                    <a:pt x="438" y="8520"/>
                    <a:pt x="2735" y="10456"/>
                    <a:pt x="2735" y="10456"/>
                  </a:cubicBezTo>
                  <a:cubicBezTo>
                    <a:pt x="1844" y="10456"/>
                    <a:pt x="957" y="10661"/>
                    <a:pt x="66" y="10863"/>
                  </a:cubicBezTo>
                  <a:cubicBezTo>
                    <a:pt x="-379" y="11128"/>
                    <a:pt x="1430" y="15184"/>
                    <a:pt x="4693" y="15184"/>
                  </a:cubicBezTo>
                  <a:cubicBezTo>
                    <a:pt x="5215" y="15184"/>
                    <a:pt x="5773" y="15083"/>
                    <a:pt x="6365" y="14844"/>
                  </a:cubicBezTo>
                  <a:lnTo>
                    <a:pt x="2958" y="18921"/>
                  </a:lnTo>
                  <a:cubicBezTo>
                    <a:pt x="2958" y="18921"/>
                    <a:pt x="6029" y="21600"/>
                    <a:pt x="9555" y="21600"/>
                  </a:cubicBezTo>
                  <a:cubicBezTo>
                    <a:pt x="10894" y="21600"/>
                    <a:pt x="12300" y="21214"/>
                    <a:pt x="13627" y="20147"/>
                  </a:cubicBezTo>
                  <a:cubicBezTo>
                    <a:pt x="21221" y="14130"/>
                    <a:pt x="14194" y="0"/>
                    <a:pt x="1111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" name="Google Shape;14;p2"/>
            <p:cNvSpPr/>
            <p:nvPr/>
          </p:nvSpPr>
          <p:spPr>
            <a:xfrm>
              <a:off x="946941" y="149744"/>
              <a:ext cx="162243" cy="170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9" h="21600" fill="norm" stroke="1" extrusionOk="0">
                  <a:moveTo>
                    <a:pt x="13382" y="0"/>
                  </a:moveTo>
                  <a:cubicBezTo>
                    <a:pt x="11911" y="0"/>
                    <a:pt x="10502" y="1585"/>
                    <a:pt x="10992" y="3138"/>
                  </a:cubicBezTo>
                  <a:cubicBezTo>
                    <a:pt x="12463" y="7167"/>
                    <a:pt x="13964" y="11956"/>
                    <a:pt x="14699" y="15985"/>
                  </a:cubicBezTo>
                  <a:cubicBezTo>
                    <a:pt x="10992" y="12782"/>
                    <a:pt x="7254" y="9578"/>
                    <a:pt x="3547" y="5549"/>
                  </a:cubicBezTo>
                  <a:cubicBezTo>
                    <a:pt x="3179" y="5152"/>
                    <a:pt x="2628" y="4954"/>
                    <a:pt x="2046" y="4954"/>
                  </a:cubicBezTo>
                  <a:cubicBezTo>
                    <a:pt x="1494" y="4954"/>
                    <a:pt x="943" y="5152"/>
                    <a:pt x="575" y="5549"/>
                  </a:cubicBezTo>
                  <a:cubicBezTo>
                    <a:pt x="-191" y="7167"/>
                    <a:pt x="-191" y="8752"/>
                    <a:pt x="575" y="9578"/>
                  </a:cubicBezTo>
                  <a:cubicBezTo>
                    <a:pt x="10226" y="19982"/>
                    <a:pt x="13964" y="21600"/>
                    <a:pt x="16200" y="21600"/>
                  </a:cubicBezTo>
                  <a:lnTo>
                    <a:pt x="16936" y="21600"/>
                  </a:lnTo>
                  <a:cubicBezTo>
                    <a:pt x="18437" y="20807"/>
                    <a:pt x="21409" y="19189"/>
                    <a:pt x="15465" y="1552"/>
                  </a:cubicBezTo>
                  <a:cubicBezTo>
                    <a:pt x="14944" y="429"/>
                    <a:pt x="14148" y="0"/>
                    <a:pt x="13382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" name="Google Shape;15;p2"/>
            <p:cNvSpPr/>
            <p:nvPr/>
          </p:nvSpPr>
          <p:spPr>
            <a:xfrm>
              <a:off x="342351" y="462819"/>
              <a:ext cx="389785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6856" y="0"/>
                  </a:moveTo>
                  <a:cubicBezTo>
                    <a:pt x="6354" y="0"/>
                    <a:pt x="6110" y="108"/>
                    <a:pt x="5924" y="203"/>
                  </a:cubicBezTo>
                  <a:cubicBezTo>
                    <a:pt x="5565" y="527"/>
                    <a:pt x="5565" y="852"/>
                    <a:pt x="5565" y="1515"/>
                  </a:cubicBezTo>
                  <a:cubicBezTo>
                    <a:pt x="5565" y="2827"/>
                    <a:pt x="7659" y="5126"/>
                    <a:pt x="9409" y="6438"/>
                  </a:cubicBezTo>
                  <a:cubicBezTo>
                    <a:pt x="0" y="7101"/>
                    <a:pt x="0" y="8088"/>
                    <a:pt x="0" y="9076"/>
                  </a:cubicBezTo>
                  <a:cubicBezTo>
                    <a:pt x="0" y="10049"/>
                    <a:pt x="1047" y="10712"/>
                    <a:pt x="1391" y="11037"/>
                  </a:cubicBezTo>
                  <a:cubicBezTo>
                    <a:pt x="3127" y="12024"/>
                    <a:pt x="4518" y="13011"/>
                    <a:pt x="6268" y="13674"/>
                  </a:cubicBezTo>
                  <a:cubicBezTo>
                    <a:pt x="4518" y="13999"/>
                    <a:pt x="2782" y="14661"/>
                    <a:pt x="1391" y="15635"/>
                  </a:cubicBezTo>
                  <a:cubicBezTo>
                    <a:pt x="688" y="15973"/>
                    <a:pt x="688" y="16961"/>
                    <a:pt x="1047" y="17610"/>
                  </a:cubicBezTo>
                  <a:cubicBezTo>
                    <a:pt x="2639" y="20018"/>
                    <a:pt x="5680" y="21600"/>
                    <a:pt x="8864" y="21600"/>
                  </a:cubicBezTo>
                  <a:cubicBezTo>
                    <a:pt x="9151" y="21600"/>
                    <a:pt x="9452" y="21586"/>
                    <a:pt x="9753" y="21559"/>
                  </a:cubicBezTo>
                  <a:cubicBezTo>
                    <a:pt x="11144" y="21559"/>
                    <a:pt x="12535" y="21221"/>
                    <a:pt x="13582" y="20897"/>
                  </a:cubicBezTo>
                  <a:cubicBezTo>
                    <a:pt x="14285" y="20897"/>
                    <a:pt x="14629" y="20247"/>
                    <a:pt x="14285" y="19909"/>
                  </a:cubicBezTo>
                  <a:cubicBezTo>
                    <a:pt x="14285" y="19436"/>
                    <a:pt x="13912" y="19125"/>
                    <a:pt x="13439" y="19125"/>
                  </a:cubicBezTo>
                  <a:cubicBezTo>
                    <a:pt x="13253" y="19125"/>
                    <a:pt x="13066" y="19165"/>
                    <a:pt x="12880" y="19260"/>
                  </a:cubicBezTo>
                  <a:cubicBezTo>
                    <a:pt x="11876" y="19544"/>
                    <a:pt x="10829" y="19693"/>
                    <a:pt x="9782" y="19693"/>
                  </a:cubicBezTo>
                  <a:cubicBezTo>
                    <a:pt x="7257" y="19693"/>
                    <a:pt x="4762" y="18814"/>
                    <a:pt x="2782" y="16961"/>
                  </a:cubicBezTo>
                  <a:cubicBezTo>
                    <a:pt x="5221" y="15635"/>
                    <a:pt x="7659" y="14986"/>
                    <a:pt x="10097" y="14661"/>
                  </a:cubicBezTo>
                  <a:lnTo>
                    <a:pt x="10441" y="14661"/>
                  </a:lnTo>
                  <a:cubicBezTo>
                    <a:pt x="10800" y="14323"/>
                    <a:pt x="11144" y="13999"/>
                    <a:pt x="11144" y="13674"/>
                  </a:cubicBezTo>
                  <a:cubicBezTo>
                    <a:pt x="11144" y="13336"/>
                    <a:pt x="10800" y="13011"/>
                    <a:pt x="10441" y="12687"/>
                  </a:cubicBezTo>
                  <a:lnTo>
                    <a:pt x="10097" y="12687"/>
                  </a:lnTo>
                  <a:cubicBezTo>
                    <a:pt x="7315" y="12024"/>
                    <a:pt x="4876" y="10712"/>
                    <a:pt x="2438" y="9400"/>
                  </a:cubicBezTo>
                  <a:cubicBezTo>
                    <a:pt x="5565" y="8737"/>
                    <a:pt x="8706" y="8413"/>
                    <a:pt x="11847" y="8413"/>
                  </a:cubicBezTo>
                  <a:cubicBezTo>
                    <a:pt x="12191" y="8413"/>
                    <a:pt x="12535" y="8088"/>
                    <a:pt x="12880" y="7750"/>
                  </a:cubicBezTo>
                  <a:cubicBezTo>
                    <a:pt x="12880" y="7425"/>
                    <a:pt x="12880" y="7101"/>
                    <a:pt x="12535" y="6776"/>
                  </a:cubicBezTo>
                  <a:cubicBezTo>
                    <a:pt x="10800" y="5451"/>
                    <a:pt x="9409" y="3814"/>
                    <a:pt x="8003" y="2164"/>
                  </a:cubicBezTo>
                  <a:cubicBezTo>
                    <a:pt x="12191" y="3490"/>
                    <a:pt x="16021" y="5126"/>
                    <a:pt x="19850" y="7101"/>
                  </a:cubicBezTo>
                  <a:cubicBezTo>
                    <a:pt x="20553" y="7101"/>
                    <a:pt x="21241" y="7101"/>
                    <a:pt x="21241" y="6438"/>
                  </a:cubicBezTo>
                  <a:cubicBezTo>
                    <a:pt x="21600" y="5789"/>
                    <a:pt x="21241" y="5451"/>
                    <a:pt x="20897" y="5126"/>
                  </a:cubicBezTo>
                  <a:cubicBezTo>
                    <a:pt x="11503" y="812"/>
                    <a:pt x="8218" y="0"/>
                    <a:pt x="6856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" name="Google Shape;16;p2"/>
            <p:cNvSpPr/>
            <p:nvPr/>
          </p:nvSpPr>
          <p:spPr>
            <a:xfrm>
              <a:off x="862756" y="572055"/>
              <a:ext cx="561460" cy="770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7" h="21600" fill="norm" stroke="1" extrusionOk="0">
                  <a:moveTo>
                    <a:pt x="20348" y="0"/>
                  </a:moveTo>
                  <a:cubicBezTo>
                    <a:pt x="20221" y="0"/>
                    <a:pt x="20075" y="22"/>
                    <a:pt x="19938" y="73"/>
                  </a:cubicBezTo>
                  <a:cubicBezTo>
                    <a:pt x="19938" y="73"/>
                    <a:pt x="-470" y="7185"/>
                    <a:pt x="9" y="21065"/>
                  </a:cubicBezTo>
                  <a:cubicBezTo>
                    <a:pt x="9" y="21241"/>
                    <a:pt x="243" y="21600"/>
                    <a:pt x="712" y="21600"/>
                  </a:cubicBezTo>
                  <a:cubicBezTo>
                    <a:pt x="1191" y="21600"/>
                    <a:pt x="1425" y="21241"/>
                    <a:pt x="1425" y="21065"/>
                  </a:cubicBezTo>
                  <a:cubicBezTo>
                    <a:pt x="1191" y="7903"/>
                    <a:pt x="20417" y="960"/>
                    <a:pt x="20651" y="960"/>
                  </a:cubicBezTo>
                  <a:cubicBezTo>
                    <a:pt x="20886" y="784"/>
                    <a:pt x="21130" y="608"/>
                    <a:pt x="20886" y="249"/>
                  </a:cubicBezTo>
                  <a:cubicBezTo>
                    <a:pt x="20886" y="125"/>
                    <a:pt x="20651" y="0"/>
                    <a:pt x="20348" y="0"/>
                  </a:cubicBezTo>
                  <a:close/>
                </a:path>
              </a:pathLst>
            </a:custGeom>
            <a:solidFill>
              <a:srgbClr val="261D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" name="Google Shape;17;p2"/>
          <p:cNvGrpSpPr/>
          <p:nvPr/>
        </p:nvGrpSpPr>
        <p:grpSpPr>
          <a:xfrm>
            <a:off x="769831" y="5765207"/>
            <a:ext cx="3236301" cy="2566459"/>
            <a:chOff x="0" y="0"/>
            <a:chExt cx="3236299" cy="2566457"/>
          </a:xfrm>
        </p:grpSpPr>
        <p:grpSp>
          <p:nvGrpSpPr>
            <p:cNvPr id="43" name="Google Shape;18;p2"/>
            <p:cNvGrpSpPr/>
            <p:nvPr/>
          </p:nvGrpSpPr>
          <p:grpSpPr>
            <a:xfrm>
              <a:off x="0" y="0"/>
              <a:ext cx="3057701" cy="2566458"/>
              <a:chOff x="0" y="0"/>
              <a:chExt cx="3057700" cy="2566457"/>
            </a:xfrm>
          </p:grpSpPr>
          <p:sp>
            <p:nvSpPr>
              <p:cNvPr id="37" name="Google Shape;19;p2"/>
              <p:cNvSpPr/>
              <p:nvPr/>
            </p:nvSpPr>
            <p:spPr>
              <a:xfrm>
                <a:off x="810563" y="0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" name="Google Shape;20;p2"/>
              <p:cNvSpPr/>
              <p:nvPr/>
            </p:nvSpPr>
            <p:spPr>
              <a:xfrm>
                <a:off x="1323909" y="459331"/>
                <a:ext cx="1350647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" name="Google Shape;21;p2"/>
              <p:cNvSpPr/>
              <p:nvPr/>
            </p:nvSpPr>
            <p:spPr>
              <a:xfrm>
                <a:off x="108098" y="486338"/>
                <a:ext cx="1350646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" name="Google Shape;22;p2"/>
              <p:cNvSpPr/>
              <p:nvPr/>
            </p:nvSpPr>
            <p:spPr>
              <a:xfrm>
                <a:off x="-1" y="1080706"/>
                <a:ext cx="1350647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" name="Google Shape;23;p2"/>
              <p:cNvSpPr/>
              <p:nvPr/>
            </p:nvSpPr>
            <p:spPr>
              <a:xfrm>
                <a:off x="567360" y="1215812"/>
                <a:ext cx="1350646" cy="135064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" name="Google Shape;24;p2"/>
              <p:cNvSpPr/>
              <p:nvPr/>
            </p:nvSpPr>
            <p:spPr>
              <a:xfrm>
                <a:off x="1350889" y="1107782"/>
                <a:ext cx="1706812" cy="13506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" name="Google Shape;25;p2"/>
            <p:cNvSpPr/>
            <p:nvPr/>
          </p:nvSpPr>
          <p:spPr>
            <a:xfrm>
              <a:off x="213822" y="7743"/>
              <a:ext cx="3022478" cy="231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7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1"/>
                    <a:pt x="12699" y="15551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1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7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1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4" name="Google Shape;26;p2"/>
          <p:cNvGrpSpPr/>
          <p:nvPr/>
        </p:nvGrpSpPr>
        <p:grpSpPr>
          <a:xfrm>
            <a:off x="10399274" y="1138861"/>
            <a:ext cx="4362141" cy="1919927"/>
            <a:chOff x="0" y="0"/>
            <a:chExt cx="4362140" cy="1919926"/>
          </a:xfrm>
        </p:grpSpPr>
        <p:grpSp>
          <p:nvGrpSpPr>
            <p:cNvPr id="52" name="Google Shape;27;p2"/>
            <p:cNvGrpSpPr/>
            <p:nvPr/>
          </p:nvGrpSpPr>
          <p:grpSpPr>
            <a:xfrm>
              <a:off x="-1" y="-1"/>
              <a:ext cx="3858186" cy="1919928"/>
              <a:chOff x="0" y="0"/>
              <a:chExt cx="3858184" cy="1919926"/>
            </a:xfrm>
          </p:grpSpPr>
          <p:grpSp>
            <p:nvGrpSpPr>
              <p:cNvPr id="50" name="Google Shape;28;p2"/>
              <p:cNvGrpSpPr/>
              <p:nvPr/>
            </p:nvGrpSpPr>
            <p:grpSpPr>
              <a:xfrm>
                <a:off x="0" y="-1"/>
                <a:ext cx="3857738" cy="1676626"/>
                <a:chOff x="0" y="0"/>
                <a:chExt cx="3857737" cy="1676624"/>
              </a:xfrm>
            </p:grpSpPr>
            <p:sp>
              <p:nvSpPr>
                <p:cNvPr id="46" name="Google Shape;29;p2"/>
                <p:cNvSpPr/>
                <p:nvPr/>
              </p:nvSpPr>
              <p:spPr>
                <a:xfrm>
                  <a:off x="665262" y="105219"/>
                  <a:ext cx="1736193" cy="155857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30;p2"/>
                <p:cNvSpPr/>
                <p:nvPr/>
              </p:nvSpPr>
              <p:spPr>
                <a:xfrm>
                  <a:off x="1623131" y="-1"/>
                  <a:ext cx="1373894" cy="123334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31;p2"/>
                <p:cNvSpPr/>
                <p:nvPr/>
              </p:nvSpPr>
              <p:spPr>
                <a:xfrm>
                  <a:off x="-1" y="788738"/>
                  <a:ext cx="1373895" cy="88782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32;p2"/>
                <p:cNvSpPr/>
                <p:nvPr/>
              </p:nvSpPr>
              <p:spPr>
                <a:xfrm>
                  <a:off x="2121545" y="443286"/>
                  <a:ext cx="1736193" cy="12333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1" name="Google Shape;33;p2"/>
              <p:cNvSpPr/>
              <p:nvPr/>
            </p:nvSpPr>
            <p:spPr>
              <a:xfrm>
                <a:off x="54456" y="840565"/>
                <a:ext cx="3803729" cy="107936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3" name="Google Shape;34;p2"/>
            <p:cNvSpPr/>
            <p:nvPr/>
          </p:nvSpPr>
          <p:spPr>
            <a:xfrm>
              <a:off x="155102" y="946"/>
              <a:ext cx="4207039" cy="1760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7" name="Google Shape;35;p2"/>
          <p:cNvGrpSpPr/>
          <p:nvPr/>
        </p:nvGrpSpPr>
        <p:grpSpPr>
          <a:xfrm>
            <a:off x="19375394" y="9914449"/>
            <a:ext cx="2670029" cy="3851381"/>
            <a:chOff x="0" y="0"/>
            <a:chExt cx="2670028" cy="3851379"/>
          </a:xfrm>
        </p:grpSpPr>
        <p:sp>
          <p:nvSpPr>
            <p:cNvPr id="55" name="Google Shape;36;p2"/>
            <p:cNvSpPr/>
            <p:nvPr/>
          </p:nvSpPr>
          <p:spPr>
            <a:xfrm>
              <a:off x="314639" y="2950172"/>
              <a:ext cx="908682" cy="41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7" y="0"/>
                  </a:moveTo>
                  <a:cubicBezTo>
                    <a:pt x="5862" y="0"/>
                    <a:pt x="2960" y="1732"/>
                    <a:pt x="0" y="6419"/>
                  </a:cubicBezTo>
                  <a:cubicBezTo>
                    <a:pt x="0" y="6419"/>
                    <a:pt x="4084" y="21600"/>
                    <a:pt x="11713" y="21600"/>
                  </a:cubicBezTo>
                  <a:cubicBezTo>
                    <a:pt x="14533" y="21600"/>
                    <a:pt x="17844" y="19537"/>
                    <a:pt x="21600" y="13857"/>
                  </a:cubicBezTo>
                  <a:cubicBezTo>
                    <a:pt x="21600" y="13857"/>
                    <a:pt x="16007" y="0"/>
                    <a:pt x="8507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" name="Google Shape;37;p2"/>
            <p:cNvSpPr/>
            <p:nvPr/>
          </p:nvSpPr>
          <p:spPr>
            <a:xfrm>
              <a:off x="608540" y="3126379"/>
              <a:ext cx="638411" cy="115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7990" y="0"/>
                  </a:moveTo>
                  <a:cubicBezTo>
                    <a:pt x="5502" y="0"/>
                    <a:pt x="2997" y="1292"/>
                    <a:pt x="559" y="3692"/>
                  </a:cubicBezTo>
                  <a:cubicBezTo>
                    <a:pt x="163" y="3692"/>
                    <a:pt x="-232" y="5908"/>
                    <a:pt x="163" y="8215"/>
                  </a:cubicBezTo>
                  <a:cubicBezTo>
                    <a:pt x="163" y="10431"/>
                    <a:pt x="559" y="10431"/>
                    <a:pt x="954" y="10431"/>
                  </a:cubicBezTo>
                  <a:cubicBezTo>
                    <a:pt x="2898" y="9046"/>
                    <a:pt x="4876" y="8308"/>
                    <a:pt x="6853" y="8308"/>
                  </a:cubicBezTo>
                  <a:cubicBezTo>
                    <a:pt x="11417" y="8308"/>
                    <a:pt x="15980" y="12277"/>
                    <a:pt x="20165" y="21600"/>
                  </a:cubicBezTo>
                  <a:lnTo>
                    <a:pt x="20577" y="21600"/>
                  </a:lnTo>
                  <a:cubicBezTo>
                    <a:pt x="20973" y="21600"/>
                    <a:pt x="20973" y="19385"/>
                    <a:pt x="21368" y="19385"/>
                  </a:cubicBezTo>
                  <a:cubicBezTo>
                    <a:pt x="21368" y="17169"/>
                    <a:pt x="21368" y="14954"/>
                    <a:pt x="20973" y="12646"/>
                  </a:cubicBezTo>
                  <a:cubicBezTo>
                    <a:pt x="16870" y="4062"/>
                    <a:pt x="12438" y="0"/>
                    <a:pt x="799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" name="Google Shape;38;p2"/>
            <p:cNvSpPr/>
            <p:nvPr/>
          </p:nvSpPr>
          <p:spPr>
            <a:xfrm>
              <a:off x="617270" y="2218783"/>
              <a:ext cx="737480" cy="1632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fill="norm" stroke="1" extrusionOk="0">
                  <a:moveTo>
                    <a:pt x="656" y="0"/>
                  </a:moveTo>
                  <a:cubicBezTo>
                    <a:pt x="244" y="0"/>
                    <a:pt x="-324" y="436"/>
                    <a:pt x="230" y="560"/>
                  </a:cubicBezTo>
                  <a:cubicBezTo>
                    <a:pt x="571" y="560"/>
                    <a:pt x="18521" y="6258"/>
                    <a:pt x="19898" y="21287"/>
                  </a:cubicBezTo>
                  <a:cubicBezTo>
                    <a:pt x="19898" y="21444"/>
                    <a:pt x="20239" y="21600"/>
                    <a:pt x="20580" y="21600"/>
                  </a:cubicBezTo>
                  <a:cubicBezTo>
                    <a:pt x="20935" y="21444"/>
                    <a:pt x="21276" y="21444"/>
                    <a:pt x="21276" y="21287"/>
                  </a:cubicBezTo>
                  <a:cubicBezTo>
                    <a:pt x="19898" y="5939"/>
                    <a:pt x="926" y="91"/>
                    <a:pt x="926" y="91"/>
                  </a:cubicBezTo>
                  <a:cubicBezTo>
                    <a:pt x="855" y="26"/>
                    <a:pt x="755" y="0"/>
                    <a:pt x="6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" name="Google Shape;39;p2"/>
            <p:cNvSpPr/>
            <p:nvPr/>
          </p:nvSpPr>
          <p:spPr>
            <a:xfrm>
              <a:off x="-1" y="1339732"/>
              <a:ext cx="1311671" cy="117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83" h="21600" fill="norm" stroke="1" extrusionOk="0">
                  <a:moveTo>
                    <a:pt x="14012" y="0"/>
                  </a:moveTo>
                  <a:cubicBezTo>
                    <a:pt x="12793" y="0"/>
                    <a:pt x="12793" y="5062"/>
                    <a:pt x="12793" y="5062"/>
                  </a:cubicBezTo>
                  <a:cubicBezTo>
                    <a:pt x="11928" y="3744"/>
                    <a:pt x="10894" y="2644"/>
                    <a:pt x="9689" y="1768"/>
                  </a:cubicBezTo>
                  <a:cubicBezTo>
                    <a:pt x="9611" y="1732"/>
                    <a:pt x="9533" y="1723"/>
                    <a:pt x="9462" y="1723"/>
                  </a:cubicBezTo>
                  <a:cubicBezTo>
                    <a:pt x="8194" y="1723"/>
                    <a:pt x="8662" y="7029"/>
                    <a:pt x="8662" y="7029"/>
                  </a:cubicBezTo>
                  <a:cubicBezTo>
                    <a:pt x="7627" y="5720"/>
                    <a:pt x="6422" y="4836"/>
                    <a:pt x="5217" y="3744"/>
                  </a:cubicBezTo>
                  <a:cubicBezTo>
                    <a:pt x="5012" y="3600"/>
                    <a:pt x="4835" y="3537"/>
                    <a:pt x="4693" y="3537"/>
                  </a:cubicBezTo>
                  <a:cubicBezTo>
                    <a:pt x="3219" y="3537"/>
                    <a:pt x="4353" y="9880"/>
                    <a:pt x="4353" y="9880"/>
                  </a:cubicBezTo>
                  <a:cubicBezTo>
                    <a:pt x="4353" y="9880"/>
                    <a:pt x="1979" y="7723"/>
                    <a:pt x="710" y="7723"/>
                  </a:cubicBezTo>
                  <a:cubicBezTo>
                    <a:pt x="413" y="7723"/>
                    <a:pt x="179" y="7841"/>
                    <a:pt x="51" y="8129"/>
                  </a:cubicBezTo>
                  <a:cubicBezTo>
                    <a:pt x="-544" y="9456"/>
                    <a:pt x="4140" y="21600"/>
                    <a:pt x="10313" y="21600"/>
                  </a:cubicBezTo>
                  <a:cubicBezTo>
                    <a:pt x="11276" y="21600"/>
                    <a:pt x="12283" y="21302"/>
                    <a:pt x="13303" y="20617"/>
                  </a:cubicBezTo>
                  <a:cubicBezTo>
                    <a:pt x="21056" y="15582"/>
                    <a:pt x="18469" y="8346"/>
                    <a:pt x="18469" y="8346"/>
                  </a:cubicBezTo>
                  <a:cubicBezTo>
                    <a:pt x="18469" y="8346"/>
                    <a:pt x="16230" y="1768"/>
                    <a:pt x="14508" y="235"/>
                  </a:cubicBezTo>
                  <a:cubicBezTo>
                    <a:pt x="14324" y="72"/>
                    <a:pt x="14161" y="0"/>
                    <a:pt x="140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" name="Google Shape;40;p2"/>
            <p:cNvSpPr/>
            <p:nvPr/>
          </p:nvSpPr>
          <p:spPr>
            <a:xfrm>
              <a:off x="237668" y="1639474"/>
              <a:ext cx="1014135" cy="72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16922" y="4256"/>
                  </a:moveTo>
                  <a:cubicBezTo>
                    <a:pt x="17181" y="4256"/>
                    <a:pt x="17429" y="4606"/>
                    <a:pt x="17677" y="4955"/>
                  </a:cubicBezTo>
                  <a:cubicBezTo>
                    <a:pt x="17925" y="5320"/>
                    <a:pt x="17925" y="5670"/>
                    <a:pt x="18183" y="6019"/>
                  </a:cubicBezTo>
                  <a:lnTo>
                    <a:pt x="17677" y="5670"/>
                  </a:lnTo>
                  <a:cubicBezTo>
                    <a:pt x="17429" y="5320"/>
                    <a:pt x="17181" y="4606"/>
                    <a:pt x="16922" y="4256"/>
                  </a:cubicBezTo>
                  <a:close/>
                  <a:moveTo>
                    <a:pt x="8138" y="9561"/>
                  </a:moveTo>
                  <a:cubicBezTo>
                    <a:pt x="8386" y="9911"/>
                    <a:pt x="8644" y="10625"/>
                    <a:pt x="8892" y="11339"/>
                  </a:cubicBezTo>
                  <a:cubicBezTo>
                    <a:pt x="8644" y="10625"/>
                    <a:pt x="8386" y="10275"/>
                    <a:pt x="8138" y="9561"/>
                  </a:cubicBezTo>
                  <a:close/>
                  <a:moveTo>
                    <a:pt x="5378" y="13453"/>
                  </a:moveTo>
                  <a:cubicBezTo>
                    <a:pt x="5874" y="13817"/>
                    <a:pt x="6133" y="14517"/>
                    <a:pt x="6133" y="15231"/>
                  </a:cubicBezTo>
                  <a:cubicBezTo>
                    <a:pt x="5874" y="14517"/>
                    <a:pt x="5626" y="14167"/>
                    <a:pt x="5378" y="13453"/>
                  </a:cubicBezTo>
                  <a:close/>
                  <a:moveTo>
                    <a:pt x="19940" y="0"/>
                  </a:moveTo>
                  <a:cubicBezTo>
                    <a:pt x="19692" y="364"/>
                    <a:pt x="19692" y="714"/>
                    <a:pt x="19692" y="1064"/>
                  </a:cubicBezTo>
                  <a:cubicBezTo>
                    <a:pt x="19940" y="2128"/>
                    <a:pt x="20695" y="4256"/>
                    <a:pt x="20188" y="5320"/>
                  </a:cubicBezTo>
                  <a:cubicBezTo>
                    <a:pt x="20188" y="5670"/>
                    <a:pt x="19940" y="6019"/>
                    <a:pt x="19692" y="6019"/>
                  </a:cubicBezTo>
                  <a:lnTo>
                    <a:pt x="18938" y="6019"/>
                  </a:lnTo>
                  <a:cubicBezTo>
                    <a:pt x="18938" y="5320"/>
                    <a:pt x="18679" y="4606"/>
                    <a:pt x="18431" y="3891"/>
                  </a:cubicBezTo>
                  <a:cubicBezTo>
                    <a:pt x="18183" y="2842"/>
                    <a:pt x="17429" y="2478"/>
                    <a:pt x="16674" y="2128"/>
                  </a:cubicBezTo>
                  <a:cubicBezTo>
                    <a:pt x="16426" y="2128"/>
                    <a:pt x="16168" y="2478"/>
                    <a:pt x="15920" y="2842"/>
                  </a:cubicBezTo>
                  <a:cubicBezTo>
                    <a:pt x="15672" y="3542"/>
                    <a:pt x="15920" y="4606"/>
                    <a:pt x="16426" y="5320"/>
                  </a:cubicBezTo>
                  <a:cubicBezTo>
                    <a:pt x="16922" y="6019"/>
                    <a:pt x="17429" y="6734"/>
                    <a:pt x="17925" y="7083"/>
                  </a:cubicBezTo>
                  <a:lnTo>
                    <a:pt x="17925" y="7433"/>
                  </a:lnTo>
                  <a:cubicBezTo>
                    <a:pt x="17925" y="8147"/>
                    <a:pt x="17429" y="8147"/>
                    <a:pt x="16674" y="8147"/>
                  </a:cubicBezTo>
                  <a:cubicBezTo>
                    <a:pt x="15920" y="8147"/>
                    <a:pt x="15165" y="7798"/>
                    <a:pt x="14411" y="7433"/>
                  </a:cubicBezTo>
                  <a:cubicBezTo>
                    <a:pt x="14163" y="6369"/>
                    <a:pt x="13667" y="5670"/>
                    <a:pt x="13160" y="5320"/>
                  </a:cubicBezTo>
                  <a:cubicBezTo>
                    <a:pt x="12830" y="5320"/>
                    <a:pt x="12602" y="5160"/>
                    <a:pt x="12344" y="5160"/>
                  </a:cubicBezTo>
                  <a:cubicBezTo>
                    <a:pt x="12210" y="5160"/>
                    <a:pt x="12075" y="5203"/>
                    <a:pt x="11900" y="5320"/>
                  </a:cubicBezTo>
                  <a:cubicBezTo>
                    <a:pt x="11900" y="5670"/>
                    <a:pt x="11651" y="6019"/>
                    <a:pt x="11900" y="6369"/>
                  </a:cubicBezTo>
                  <a:cubicBezTo>
                    <a:pt x="12406" y="7083"/>
                    <a:pt x="12912" y="8147"/>
                    <a:pt x="13667" y="8497"/>
                  </a:cubicBezTo>
                  <a:cubicBezTo>
                    <a:pt x="14163" y="9561"/>
                    <a:pt x="14163" y="10975"/>
                    <a:pt x="13915" y="12389"/>
                  </a:cubicBezTo>
                  <a:cubicBezTo>
                    <a:pt x="13729" y="13190"/>
                    <a:pt x="13398" y="13584"/>
                    <a:pt x="12819" y="13584"/>
                  </a:cubicBezTo>
                  <a:cubicBezTo>
                    <a:pt x="12623" y="13584"/>
                    <a:pt x="12406" y="13540"/>
                    <a:pt x="12158" y="13453"/>
                  </a:cubicBezTo>
                  <a:cubicBezTo>
                    <a:pt x="11651" y="13453"/>
                    <a:pt x="10897" y="13103"/>
                    <a:pt x="10401" y="12389"/>
                  </a:cubicBezTo>
                  <a:cubicBezTo>
                    <a:pt x="10143" y="10625"/>
                    <a:pt x="9398" y="8862"/>
                    <a:pt x="8386" y="7798"/>
                  </a:cubicBezTo>
                  <a:lnTo>
                    <a:pt x="7383" y="7798"/>
                  </a:lnTo>
                  <a:cubicBezTo>
                    <a:pt x="7135" y="8147"/>
                    <a:pt x="7135" y="8497"/>
                    <a:pt x="7135" y="9211"/>
                  </a:cubicBezTo>
                  <a:cubicBezTo>
                    <a:pt x="7642" y="10975"/>
                    <a:pt x="8386" y="12389"/>
                    <a:pt x="9398" y="13453"/>
                  </a:cubicBezTo>
                  <a:cubicBezTo>
                    <a:pt x="9647" y="14167"/>
                    <a:pt x="9647" y="14881"/>
                    <a:pt x="9398" y="15930"/>
                  </a:cubicBezTo>
                  <a:cubicBezTo>
                    <a:pt x="9398" y="16455"/>
                    <a:pt x="9130" y="16776"/>
                    <a:pt x="8882" y="16776"/>
                  </a:cubicBezTo>
                  <a:cubicBezTo>
                    <a:pt x="8789" y="16776"/>
                    <a:pt x="8706" y="16732"/>
                    <a:pt x="8644" y="16645"/>
                  </a:cubicBezTo>
                  <a:cubicBezTo>
                    <a:pt x="8138" y="16645"/>
                    <a:pt x="7642" y="16295"/>
                    <a:pt x="7383" y="15930"/>
                  </a:cubicBezTo>
                  <a:cubicBezTo>
                    <a:pt x="7383" y="14167"/>
                    <a:pt x="6629" y="12753"/>
                    <a:pt x="5626" y="12039"/>
                  </a:cubicBezTo>
                  <a:cubicBezTo>
                    <a:pt x="5502" y="11864"/>
                    <a:pt x="5316" y="11777"/>
                    <a:pt x="5099" y="11777"/>
                  </a:cubicBezTo>
                  <a:cubicBezTo>
                    <a:pt x="4872" y="11777"/>
                    <a:pt x="4624" y="11864"/>
                    <a:pt x="4376" y="12039"/>
                  </a:cubicBezTo>
                  <a:cubicBezTo>
                    <a:pt x="4376" y="12039"/>
                    <a:pt x="4117" y="12753"/>
                    <a:pt x="4376" y="13103"/>
                  </a:cubicBezTo>
                  <a:cubicBezTo>
                    <a:pt x="4624" y="14517"/>
                    <a:pt x="5378" y="15930"/>
                    <a:pt x="6381" y="16994"/>
                  </a:cubicBezTo>
                  <a:cubicBezTo>
                    <a:pt x="6133" y="18058"/>
                    <a:pt x="5626" y="19122"/>
                    <a:pt x="4872" y="19472"/>
                  </a:cubicBezTo>
                  <a:cubicBezTo>
                    <a:pt x="4551" y="19764"/>
                    <a:pt x="4231" y="19880"/>
                    <a:pt x="3911" y="19880"/>
                  </a:cubicBezTo>
                  <a:cubicBezTo>
                    <a:pt x="2267" y="19880"/>
                    <a:pt x="862" y="16645"/>
                    <a:pt x="862" y="16645"/>
                  </a:cubicBezTo>
                  <a:cubicBezTo>
                    <a:pt x="727" y="16470"/>
                    <a:pt x="603" y="16382"/>
                    <a:pt x="510" y="16382"/>
                  </a:cubicBezTo>
                  <a:cubicBezTo>
                    <a:pt x="417" y="16382"/>
                    <a:pt x="355" y="16470"/>
                    <a:pt x="355" y="16645"/>
                  </a:cubicBezTo>
                  <a:cubicBezTo>
                    <a:pt x="107" y="16994"/>
                    <a:pt x="-151" y="17359"/>
                    <a:pt x="107" y="17709"/>
                  </a:cubicBezTo>
                  <a:cubicBezTo>
                    <a:pt x="107" y="17709"/>
                    <a:pt x="1864" y="21600"/>
                    <a:pt x="3869" y="21600"/>
                  </a:cubicBezTo>
                  <a:cubicBezTo>
                    <a:pt x="4376" y="21250"/>
                    <a:pt x="4872" y="20886"/>
                    <a:pt x="5378" y="20186"/>
                  </a:cubicBezTo>
                  <a:cubicBezTo>
                    <a:pt x="6133" y="19472"/>
                    <a:pt x="6887" y="18408"/>
                    <a:pt x="7135" y="16994"/>
                  </a:cubicBezTo>
                  <a:cubicBezTo>
                    <a:pt x="7642" y="17359"/>
                    <a:pt x="7890" y="17359"/>
                    <a:pt x="8386" y="17709"/>
                  </a:cubicBezTo>
                  <a:cubicBezTo>
                    <a:pt x="8520" y="17767"/>
                    <a:pt x="8654" y="17796"/>
                    <a:pt x="8799" y="17796"/>
                  </a:cubicBezTo>
                  <a:cubicBezTo>
                    <a:pt x="9460" y="17796"/>
                    <a:pt x="10194" y="17111"/>
                    <a:pt x="10401" y="15930"/>
                  </a:cubicBezTo>
                  <a:cubicBezTo>
                    <a:pt x="10401" y="15231"/>
                    <a:pt x="10401" y="14517"/>
                    <a:pt x="10401" y="13817"/>
                  </a:cubicBezTo>
                  <a:cubicBezTo>
                    <a:pt x="10897" y="14167"/>
                    <a:pt x="11403" y="14517"/>
                    <a:pt x="11900" y="14517"/>
                  </a:cubicBezTo>
                  <a:cubicBezTo>
                    <a:pt x="12168" y="14677"/>
                    <a:pt x="12437" y="14735"/>
                    <a:pt x="12695" y="14735"/>
                  </a:cubicBezTo>
                  <a:cubicBezTo>
                    <a:pt x="13646" y="14735"/>
                    <a:pt x="14473" y="13788"/>
                    <a:pt x="14669" y="12389"/>
                  </a:cubicBezTo>
                  <a:cubicBezTo>
                    <a:pt x="14917" y="11339"/>
                    <a:pt x="14917" y="9911"/>
                    <a:pt x="14669" y="8862"/>
                  </a:cubicBezTo>
                  <a:cubicBezTo>
                    <a:pt x="15424" y="8862"/>
                    <a:pt x="15920" y="9211"/>
                    <a:pt x="16674" y="9211"/>
                  </a:cubicBezTo>
                  <a:cubicBezTo>
                    <a:pt x="17429" y="9211"/>
                    <a:pt x="18431" y="8862"/>
                    <a:pt x="18679" y="7798"/>
                  </a:cubicBezTo>
                  <a:cubicBezTo>
                    <a:pt x="18938" y="7433"/>
                    <a:pt x="18938" y="7433"/>
                    <a:pt x="18938" y="7083"/>
                  </a:cubicBezTo>
                  <a:cubicBezTo>
                    <a:pt x="19062" y="7258"/>
                    <a:pt x="19248" y="7346"/>
                    <a:pt x="19434" y="7346"/>
                  </a:cubicBezTo>
                  <a:cubicBezTo>
                    <a:pt x="19620" y="7346"/>
                    <a:pt x="19816" y="7258"/>
                    <a:pt x="19940" y="7083"/>
                  </a:cubicBezTo>
                  <a:cubicBezTo>
                    <a:pt x="20436" y="7083"/>
                    <a:pt x="20943" y="6734"/>
                    <a:pt x="21191" y="6019"/>
                  </a:cubicBezTo>
                  <a:cubicBezTo>
                    <a:pt x="21449" y="3891"/>
                    <a:pt x="21191" y="2128"/>
                    <a:pt x="20695" y="364"/>
                  </a:cubicBezTo>
                  <a:cubicBezTo>
                    <a:pt x="20436" y="0"/>
                    <a:pt x="20188" y="0"/>
                    <a:pt x="1994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" name="Google Shape;41;p2"/>
            <p:cNvSpPr/>
            <p:nvPr/>
          </p:nvSpPr>
          <p:spPr>
            <a:xfrm>
              <a:off x="1151348" y="2163164"/>
              <a:ext cx="693681" cy="601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600" fill="norm" stroke="1" extrusionOk="0">
                  <a:moveTo>
                    <a:pt x="1861" y="0"/>
                  </a:moveTo>
                  <a:cubicBezTo>
                    <a:pt x="1262" y="0"/>
                    <a:pt x="632" y="35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-12" y="88"/>
                    <a:pt x="-491" y="21600"/>
                    <a:pt x="19386" y="21600"/>
                  </a:cubicBezTo>
                  <a:cubicBezTo>
                    <a:pt x="19941" y="21600"/>
                    <a:pt x="20525" y="21582"/>
                    <a:pt x="21109" y="21547"/>
                  </a:cubicBezTo>
                  <a:cubicBezTo>
                    <a:pt x="21109" y="21547"/>
                    <a:pt x="18068" y="0"/>
                    <a:pt x="1861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" name="Google Shape;42;p2"/>
            <p:cNvSpPr/>
            <p:nvPr/>
          </p:nvSpPr>
          <p:spPr>
            <a:xfrm>
              <a:off x="1349858" y="2375789"/>
              <a:ext cx="518795" cy="411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768" y="0"/>
                  </a:moveTo>
                  <a:cubicBezTo>
                    <a:pt x="444" y="0"/>
                    <a:pt x="201" y="439"/>
                    <a:pt x="201" y="904"/>
                  </a:cubicBezTo>
                  <a:cubicBezTo>
                    <a:pt x="-284" y="1524"/>
                    <a:pt x="201" y="2144"/>
                    <a:pt x="687" y="2144"/>
                  </a:cubicBezTo>
                  <a:cubicBezTo>
                    <a:pt x="8069" y="6537"/>
                    <a:pt x="14440" y="12815"/>
                    <a:pt x="19860" y="20980"/>
                  </a:cubicBezTo>
                  <a:cubicBezTo>
                    <a:pt x="19860" y="20980"/>
                    <a:pt x="20345" y="21600"/>
                    <a:pt x="20345" y="21600"/>
                  </a:cubicBezTo>
                  <a:lnTo>
                    <a:pt x="20831" y="20980"/>
                  </a:lnTo>
                  <a:cubicBezTo>
                    <a:pt x="21316" y="20980"/>
                    <a:pt x="21316" y="20360"/>
                    <a:pt x="21316" y="19714"/>
                  </a:cubicBezTo>
                  <a:cubicBezTo>
                    <a:pt x="15916" y="10929"/>
                    <a:pt x="9040" y="4031"/>
                    <a:pt x="1192" y="258"/>
                  </a:cubicBezTo>
                  <a:cubicBezTo>
                    <a:pt x="1031" y="78"/>
                    <a:pt x="889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" name="Google Shape;43;p2"/>
            <p:cNvSpPr/>
            <p:nvPr/>
          </p:nvSpPr>
          <p:spPr>
            <a:xfrm>
              <a:off x="1820906" y="1568112"/>
              <a:ext cx="849123" cy="47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52" y="0"/>
                  </a:moveTo>
                  <a:cubicBezTo>
                    <a:pt x="5434" y="0"/>
                    <a:pt x="0" y="18869"/>
                    <a:pt x="0" y="18869"/>
                  </a:cubicBezTo>
                  <a:cubicBezTo>
                    <a:pt x="2905" y="20801"/>
                    <a:pt x="5447" y="21600"/>
                    <a:pt x="7663" y="21600"/>
                  </a:cubicBezTo>
                  <a:cubicBezTo>
                    <a:pt x="18457" y="21600"/>
                    <a:pt x="21600" y="2597"/>
                    <a:pt x="21600" y="2153"/>
                  </a:cubicBezTo>
                  <a:cubicBezTo>
                    <a:pt x="19434" y="644"/>
                    <a:pt x="17418" y="0"/>
                    <a:pt x="15552" y="0"/>
                  </a:cubicBezTo>
                  <a:close/>
                </a:path>
              </a:pathLst>
            </a:cu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" name="Google Shape;44;p2"/>
            <p:cNvSpPr/>
            <p:nvPr/>
          </p:nvSpPr>
          <p:spPr>
            <a:xfrm>
              <a:off x="1792430" y="1759079"/>
              <a:ext cx="614742" cy="251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0094" y="0"/>
                  </a:moveTo>
                  <a:cubicBezTo>
                    <a:pt x="13036" y="2075"/>
                    <a:pt x="6388" y="8216"/>
                    <a:pt x="168" y="17492"/>
                  </a:cubicBezTo>
                  <a:cubicBezTo>
                    <a:pt x="-259" y="19567"/>
                    <a:pt x="168" y="21600"/>
                    <a:pt x="988" y="21600"/>
                  </a:cubicBezTo>
                  <a:cubicBezTo>
                    <a:pt x="988" y="21600"/>
                    <a:pt x="1416" y="21600"/>
                    <a:pt x="1416" y="20584"/>
                  </a:cubicBezTo>
                  <a:cubicBezTo>
                    <a:pt x="7226" y="11308"/>
                    <a:pt x="13446" y="6184"/>
                    <a:pt x="20504" y="4108"/>
                  </a:cubicBezTo>
                  <a:cubicBezTo>
                    <a:pt x="20914" y="4108"/>
                    <a:pt x="21341" y="3092"/>
                    <a:pt x="21341" y="2075"/>
                  </a:cubicBezTo>
                  <a:cubicBezTo>
                    <a:pt x="20914" y="1016"/>
                    <a:pt x="20504" y="0"/>
                    <a:pt x="200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" name="Google Shape;45;p2"/>
            <p:cNvSpPr/>
            <p:nvPr/>
          </p:nvSpPr>
          <p:spPr>
            <a:xfrm>
              <a:off x="1588236" y="712684"/>
              <a:ext cx="313416" cy="303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21" h="21600" fill="norm" stroke="1" extrusionOk="0">
                  <a:moveTo>
                    <a:pt x="1328" y="0"/>
                  </a:moveTo>
                  <a:cubicBezTo>
                    <a:pt x="472" y="0"/>
                    <a:pt x="-517" y="109"/>
                    <a:pt x="312" y="214"/>
                  </a:cubicBezTo>
                  <a:cubicBezTo>
                    <a:pt x="18490" y="6520"/>
                    <a:pt x="13945" y="21260"/>
                    <a:pt x="13945" y="21428"/>
                  </a:cubicBezTo>
                  <a:cubicBezTo>
                    <a:pt x="13945" y="21512"/>
                    <a:pt x="14587" y="21512"/>
                    <a:pt x="15229" y="21600"/>
                  </a:cubicBezTo>
                  <a:cubicBezTo>
                    <a:pt x="15897" y="21512"/>
                    <a:pt x="16538" y="21512"/>
                    <a:pt x="16538" y="21428"/>
                  </a:cubicBezTo>
                  <a:cubicBezTo>
                    <a:pt x="16538" y="21260"/>
                    <a:pt x="21083" y="6435"/>
                    <a:pt x="2263" y="130"/>
                  </a:cubicBezTo>
                  <a:cubicBezTo>
                    <a:pt x="2263" y="35"/>
                    <a:pt x="1809" y="0"/>
                    <a:pt x="13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" name="Google Shape;46;p2"/>
            <p:cNvSpPr/>
            <p:nvPr/>
          </p:nvSpPr>
          <p:spPr>
            <a:xfrm>
              <a:off x="948238" y="0"/>
              <a:ext cx="1208308" cy="108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6" h="21600" fill="norm" stroke="1" extrusionOk="0">
                  <a:moveTo>
                    <a:pt x="6402" y="0"/>
                  </a:moveTo>
                  <a:cubicBezTo>
                    <a:pt x="4963" y="0"/>
                    <a:pt x="4366" y="6235"/>
                    <a:pt x="4366" y="6235"/>
                  </a:cubicBezTo>
                  <a:cubicBezTo>
                    <a:pt x="4366" y="6235"/>
                    <a:pt x="2174" y="2464"/>
                    <a:pt x="849" y="2464"/>
                  </a:cubicBezTo>
                  <a:cubicBezTo>
                    <a:pt x="677" y="2464"/>
                    <a:pt x="530" y="2523"/>
                    <a:pt x="399" y="2651"/>
                  </a:cubicBezTo>
                  <a:cubicBezTo>
                    <a:pt x="-942" y="3574"/>
                    <a:pt x="833" y="21600"/>
                    <a:pt x="9748" y="21600"/>
                  </a:cubicBezTo>
                  <a:cubicBezTo>
                    <a:pt x="10124" y="21600"/>
                    <a:pt x="10516" y="21561"/>
                    <a:pt x="10925" y="21492"/>
                  </a:cubicBezTo>
                  <a:cubicBezTo>
                    <a:pt x="20658" y="20068"/>
                    <a:pt x="20069" y="11477"/>
                    <a:pt x="20069" y="11477"/>
                  </a:cubicBezTo>
                  <a:cubicBezTo>
                    <a:pt x="20069" y="11477"/>
                    <a:pt x="19865" y="3613"/>
                    <a:pt x="18474" y="1227"/>
                  </a:cubicBezTo>
                  <a:cubicBezTo>
                    <a:pt x="18262" y="864"/>
                    <a:pt x="18041" y="707"/>
                    <a:pt x="17812" y="707"/>
                  </a:cubicBezTo>
                  <a:cubicBezTo>
                    <a:pt x="16528" y="707"/>
                    <a:pt x="15096" y="5518"/>
                    <a:pt x="15096" y="5518"/>
                  </a:cubicBezTo>
                  <a:cubicBezTo>
                    <a:pt x="14499" y="3613"/>
                    <a:pt x="13706" y="1944"/>
                    <a:pt x="12716" y="511"/>
                  </a:cubicBezTo>
                  <a:cubicBezTo>
                    <a:pt x="12553" y="363"/>
                    <a:pt x="12397" y="304"/>
                    <a:pt x="12242" y="304"/>
                  </a:cubicBezTo>
                  <a:cubicBezTo>
                    <a:pt x="10860" y="304"/>
                    <a:pt x="9731" y="5518"/>
                    <a:pt x="9731" y="5518"/>
                  </a:cubicBezTo>
                  <a:cubicBezTo>
                    <a:pt x="9134" y="3613"/>
                    <a:pt x="8145" y="1944"/>
                    <a:pt x="7155" y="511"/>
                  </a:cubicBezTo>
                  <a:cubicBezTo>
                    <a:pt x="6885" y="147"/>
                    <a:pt x="6631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" name="Google Shape;47;p2"/>
            <p:cNvSpPr/>
            <p:nvPr/>
          </p:nvSpPr>
          <p:spPr>
            <a:xfrm>
              <a:off x="1031840" y="419832"/>
              <a:ext cx="1124286" cy="40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8" y="3190"/>
                  </a:moveTo>
                  <a:cubicBezTo>
                    <a:pt x="17694" y="3818"/>
                    <a:pt x="17921" y="3818"/>
                    <a:pt x="18148" y="5099"/>
                  </a:cubicBezTo>
                  <a:cubicBezTo>
                    <a:pt x="18148" y="5727"/>
                    <a:pt x="18148" y="6354"/>
                    <a:pt x="18148" y="7008"/>
                  </a:cubicBezTo>
                  <a:cubicBezTo>
                    <a:pt x="17921" y="7008"/>
                    <a:pt x="17921" y="6354"/>
                    <a:pt x="17921" y="6354"/>
                  </a:cubicBezTo>
                  <a:cubicBezTo>
                    <a:pt x="17694" y="5099"/>
                    <a:pt x="17458" y="3818"/>
                    <a:pt x="17458" y="3190"/>
                  </a:cubicBezTo>
                  <a:close/>
                  <a:moveTo>
                    <a:pt x="8729" y="4446"/>
                  </a:moveTo>
                  <a:cubicBezTo>
                    <a:pt x="8956" y="5727"/>
                    <a:pt x="8956" y="7008"/>
                    <a:pt x="9192" y="7636"/>
                  </a:cubicBezTo>
                  <a:cubicBezTo>
                    <a:pt x="8956" y="7008"/>
                    <a:pt x="8729" y="5727"/>
                    <a:pt x="8729" y="4446"/>
                  </a:cubicBezTo>
                  <a:close/>
                  <a:moveTo>
                    <a:pt x="5513" y="8917"/>
                  </a:moveTo>
                  <a:cubicBezTo>
                    <a:pt x="5740" y="9545"/>
                    <a:pt x="5977" y="10800"/>
                    <a:pt x="5977" y="12709"/>
                  </a:cubicBezTo>
                  <a:cubicBezTo>
                    <a:pt x="5740" y="11454"/>
                    <a:pt x="5513" y="10172"/>
                    <a:pt x="5513" y="8917"/>
                  </a:cubicBezTo>
                  <a:close/>
                  <a:moveTo>
                    <a:pt x="20910" y="0"/>
                  </a:moveTo>
                  <a:cubicBezTo>
                    <a:pt x="20673" y="0"/>
                    <a:pt x="20446" y="654"/>
                    <a:pt x="20673" y="1281"/>
                  </a:cubicBezTo>
                  <a:cubicBezTo>
                    <a:pt x="20673" y="3190"/>
                    <a:pt x="20673" y="7636"/>
                    <a:pt x="20219" y="8917"/>
                  </a:cubicBezTo>
                  <a:cubicBezTo>
                    <a:pt x="19983" y="9545"/>
                    <a:pt x="19756" y="9545"/>
                    <a:pt x="19529" y="9545"/>
                  </a:cubicBezTo>
                  <a:cubicBezTo>
                    <a:pt x="19302" y="9545"/>
                    <a:pt x="19065" y="9545"/>
                    <a:pt x="18839" y="8917"/>
                  </a:cubicBezTo>
                  <a:cubicBezTo>
                    <a:pt x="19065" y="7636"/>
                    <a:pt x="19065" y="6354"/>
                    <a:pt x="18839" y="5099"/>
                  </a:cubicBezTo>
                  <a:cubicBezTo>
                    <a:pt x="18839" y="3190"/>
                    <a:pt x="18375" y="1281"/>
                    <a:pt x="17921" y="654"/>
                  </a:cubicBezTo>
                  <a:cubicBezTo>
                    <a:pt x="17458" y="654"/>
                    <a:pt x="17231" y="654"/>
                    <a:pt x="17004" y="1281"/>
                  </a:cubicBezTo>
                  <a:cubicBezTo>
                    <a:pt x="16540" y="2563"/>
                    <a:pt x="16540" y="4446"/>
                    <a:pt x="17004" y="5727"/>
                  </a:cubicBezTo>
                  <a:cubicBezTo>
                    <a:pt x="17231" y="7636"/>
                    <a:pt x="17458" y="8917"/>
                    <a:pt x="17921" y="9545"/>
                  </a:cubicBezTo>
                  <a:lnTo>
                    <a:pt x="17694" y="10172"/>
                  </a:lnTo>
                  <a:cubicBezTo>
                    <a:pt x="17571" y="10486"/>
                    <a:pt x="17344" y="10643"/>
                    <a:pt x="17117" y="10643"/>
                  </a:cubicBezTo>
                  <a:cubicBezTo>
                    <a:pt x="16890" y="10643"/>
                    <a:pt x="16654" y="10486"/>
                    <a:pt x="16540" y="10172"/>
                  </a:cubicBezTo>
                  <a:cubicBezTo>
                    <a:pt x="15850" y="9545"/>
                    <a:pt x="15160" y="8263"/>
                    <a:pt x="14706" y="7008"/>
                  </a:cubicBezTo>
                  <a:cubicBezTo>
                    <a:pt x="14706" y="5099"/>
                    <a:pt x="14469" y="3818"/>
                    <a:pt x="14015" y="2563"/>
                  </a:cubicBezTo>
                  <a:cubicBezTo>
                    <a:pt x="13788" y="1281"/>
                    <a:pt x="13325" y="1281"/>
                    <a:pt x="13098" y="1281"/>
                  </a:cubicBezTo>
                  <a:cubicBezTo>
                    <a:pt x="12862" y="1909"/>
                    <a:pt x="12635" y="2563"/>
                    <a:pt x="12635" y="3190"/>
                  </a:cubicBezTo>
                  <a:cubicBezTo>
                    <a:pt x="12862" y="5099"/>
                    <a:pt x="13325" y="7008"/>
                    <a:pt x="13788" y="8263"/>
                  </a:cubicBezTo>
                  <a:cubicBezTo>
                    <a:pt x="13788" y="10800"/>
                    <a:pt x="13552" y="13363"/>
                    <a:pt x="13098" y="15246"/>
                  </a:cubicBezTo>
                  <a:cubicBezTo>
                    <a:pt x="12862" y="15899"/>
                    <a:pt x="12635" y="16213"/>
                    <a:pt x="12379" y="16213"/>
                  </a:cubicBezTo>
                  <a:cubicBezTo>
                    <a:pt x="12115" y="16213"/>
                    <a:pt x="11831" y="15899"/>
                    <a:pt x="11490" y="15246"/>
                  </a:cubicBezTo>
                  <a:cubicBezTo>
                    <a:pt x="10800" y="14618"/>
                    <a:pt x="10337" y="13363"/>
                    <a:pt x="10110" y="12081"/>
                  </a:cubicBezTo>
                  <a:cubicBezTo>
                    <a:pt x="10337" y="8917"/>
                    <a:pt x="10110" y="5099"/>
                    <a:pt x="9419" y="2563"/>
                  </a:cubicBezTo>
                  <a:cubicBezTo>
                    <a:pt x="9258" y="2092"/>
                    <a:pt x="8984" y="1647"/>
                    <a:pt x="8748" y="1647"/>
                  </a:cubicBezTo>
                  <a:cubicBezTo>
                    <a:pt x="8653" y="1647"/>
                    <a:pt x="8568" y="1726"/>
                    <a:pt x="8502" y="1909"/>
                  </a:cubicBezTo>
                  <a:cubicBezTo>
                    <a:pt x="8039" y="1909"/>
                    <a:pt x="8039" y="2563"/>
                    <a:pt x="8039" y="3818"/>
                  </a:cubicBezTo>
                  <a:cubicBezTo>
                    <a:pt x="8039" y="6354"/>
                    <a:pt x="8275" y="9545"/>
                    <a:pt x="8956" y="12081"/>
                  </a:cubicBezTo>
                  <a:cubicBezTo>
                    <a:pt x="8956" y="13990"/>
                    <a:pt x="8729" y="15246"/>
                    <a:pt x="8502" y="16527"/>
                  </a:cubicBezTo>
                  <a:cubicBezTo>
                    <a:pt x="8370" y="17259"/>
                    <a:pt x="8152" y="17573"/>
                    <a:pt x="7906" y="17573"/>
                  </a:cubicBezTo>
                  <a:cubicBezTo>
                    <a:pt x="7736" y="17573"/>
                    <a:pt x="7547" y="17416"/>
                    <a:pt x="7348" y="17154"/>
                  </a:cubicBezTo>
                  <a:cubicBezTo>
                    <a:pt x="7121" y="16527"/>
                    <a:pt x="6894" y="15899"/>
                    <a:pt x="6667" y="14618"/>
                  </a:cubicBezTo>
                  <a:cubicBezTo>
                    <a:pt x="6894" y="12081"/>
                    <a:pt x="6894" y="8917"/>
                    <a:pt x="5977" y="6354"/>
                  </a:cubicBezTo>
                  <a:cubicBezTo>
                    <a:pt x="5740" y="5727"/>
                    <a:pt x="5287" y="5727"/>
                    <a:pt x="5050" y="5727"/>
                  </a:cubicBezTo>
                  <a:cubicBezTo>
                    <a:pt x="4823" y="5727"/>
                    <a:pt x="4596" y="6354"/>
                    <a:pt x="4596" y="7636"/>
                  </a:cubicBezTo>
                  <a:cubicBezTo>
                    <a:pt x="4596" y="10172"/>
                    <a:pt x="4823" y="12709"/>
                    <a:pt x="5513" y="15246"/>
                  </a:cubicBezTo>
                  <a:cubicBezTo>
                    <a:pt x="5050" y="17154"/>
                    <a:pt x="4369" y="18436"/>
                    <a:pt x="3679" y="18436"/>
                  </a:cubicBezTo>
                  <a:cubicBezTo>
                    <a:pt x="3537" y="18514"/>
                    <a:pt x="3405" y="18567"/>
                    <a:pt x="3282" y="18567"/>
                  </a:cubicBezTo>
                  <a:cubicBezTo>
                    <a:pt x="1523" y="18567"/>
                    <a:pt x="917" y="10800"/>
                    <a:pt x="917" y="10800"/>
                  </a:cubicBezTo>
                  <a:cubicBezTo>
                    <a:pt x="917" y="10172"/>
                    <a:pt x="690" y="9545"/>
                    <a:pt x="463" y="9545"/>
                  </a:cubicBezTo>
                  <a:cubicBezTo>
                    <a:pt x="227" y="10172"/>
                    <a:pt x="0" y="10800"/>
                    <a:pt x="0" y="11454"/>
                  </a:cubicBezTo>
                  <a:cubicBezTo>
                    <a:pt x="0" y="11454"/>
                    <a:pt x="917" y="21600"/>
                    <a:pt x="3442" y="21600"/>
                  </a:cubicBezTo>
                  <a:lnTo>
                    <a:pt x="3906" y="20972"/>
                  </a:lnTo>
                  <a:cubicBezTo>
                    <a:pt x="4823" y="20972"/>
                    <a:pt x="5513" y="19691"/>
                    <a:pt x="6204" y="17154"/>
                  </a:cubicBezTo>
                  <a:cubicBezTo>
                    <a:pt x="6431" y="17808"/>
                    <a:pt x="6667" y="19063"/>
                    <a:pt x="7121" y="19063"/>
                  </a:cubicBezTo>
                  <a:cubicBezTo>
                    <a:pt x="7414" y="19874"/>
                    <a:pt x="7736" y="20214"/>
                    <a:pt x="8057" y="20214"/>
                  </a:cubicBezTo>
                  <a:cubicBezTo>
                    <a:pt x="8502" y="20214"/>
                    <a:pt x="8918" y="19534"/>
                    <a:pt x="9192" y="18436"/>
                  </a:cubicBezTo>
                  <a:cubicBezTo>
                    <a:pt x="9419" y="17154"/>
                    <a:pt x="9646" y="15899"/>
                    <a:pt x="9883" y="14618"/>
                  </a:cubicBezTo>
                  <a:cubicBezTo>
                    <a:pt x="10110" y="15899"/>
                    <a:pt x="10564" y="16527"/>
                    <a:pt x="11027" y="17154"/>
                  </a:cubicBezTo>
                  <a:cubicBezTo>
                    <a:pt x="11330" y="18279"/>
                    <a:pt x="11765" y="18776"/>
                    <a:pt x="12219" y="18776"/>
                  </a:cubicBezTo>
                  <a:cubicBezTo>
                    <a:pt x="12795" y="18776"/>
                    <a:pt x="13401" y="17965"/>
                    <a:pt x="13788" y="16527"/>
                  </a:cubicBezTo>
                  <a:cubicBezTo>
                    <a:pt x="14242" y="14618"/>
                    <a:pt x="14469" y="12081"/>
                    <a:pt x="14706" y="10172"/>
                  </a:cubicBezTo>
                  <a:cubicBezTo>
                    <a:pt x="15160" y="10800"/>
                    <a:pt x="15623" y="11454"/>
                    <a:pt x="16077" y="12081"/>
                  </a:cubicBezTo>
                  <a:cubicBezTo>
                    <a:pt x="16427" y="12709"/>
                    <a:pt x="16824" y="13023"/>
                    <a:pt x="17231" y="13023"/>
                  </a:cubicBezTo>
                  <a:cubicBezTo>
                    <a:pt x="17628" y="13023"/>
                    <a:pt x="18035" y="12709"/>
                    <a:pt x="18375" y="12081"/>
                  </a:cubicBezTo>
                  <a:lnTo>
                    <a:pt x="18612" y="10800"/>
                  </a:lnTo>
                  <a:cubicBezTo>
                    <a:pt x="18839" y="11454"/>
                    <a:pt x="19065" y="11454"/>
                    <a:pt x="19529" y="12081"/>
                  </a:cubicBezTo>
                  <a:cubicBezTo>
                    <a:pt x="19983" y="12081"/>
                    <a:pt x="20446" y="11454"/>
                    <a:pt x="20910" y="10800"/>
                  </a:cubicBezTo>
                  <a:cubicBezTo>
                    <a:pt x="21364" y="7636"/>
                    <a:pt x="21600" y="4446"/>
                    <a:pt x="21600" y="654"/>
                  </a:cubicBezTo>
                  <a:cubicBezTo>
                    <a:pt x="21364" y="0"/>
                    <a:pt x="21137" y="0"/>
                    <a:pt x="20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74" name="Google Shape;48;p2"/>
          <p:cNvGrpSpPr/>
          <p:nvPr/>
        </p:nvGrpSpPr>
        <p:grpSpPr>
          <a:xfrm>
            <a:off x="1516055" y="10101393"/>
            <a:ext cx="4285732" cy="4596116"/>
            <a:chOff x="0" y="0"/>
            <a:chExt cx="4285730" cy="4596115"/>
          </a:xfrm>
        </p:grpSpPr>
        <p:sp>
          <p:nvSpPr>
            <p:cNvPr id="68" name="Google Shape;49;p2"/>
            <p:cNvSpPr/>
            <p:nvPr/>
          </p:nvSpPr>
          <p:spPr>
            <a:xfrm rot="1386123">
              <a:off x="1245858" y="869115"/>
              <a:ext cx="463045" cy="447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8" h="21600" fill="norm" stroke="1" extrusionOk="0">
                  <a:moveTo>
                    <a:pt x="9089" y="2512"/>
                  </a:moveTo>
                  <a:cubicBezTo>
                    <a:pt x="17980" y="2512"/>
                    <a:pt x="17980" y="18555"/>
                    <a:pt x="9089" y="18555"/>
                  </a:cubicBezTo>
                  <a:cubicBezTo>
                    <a:pt x="198" y="18555"/>
                    <a:pt x="198" y="2512"/>
                    <a:pt x="9089" y="2512"/>
                  </a:cubicBezTo>
                  <a:close/>
                  <a:moveTo>
                    <a:pt x="9299" y="0"/>
                  </a:moveTo>
                  <a:cubicBezTo>
                    <a:pt x="6971" y="0"/>
                    <a:pt x="4618" y="1036"/>
                    <a:pt x="2735" y="3297"/>
                  </a:cubicBezTo>
                  <a:cubicBezTo>
                    <a:pt x="-2992" y="10141"/>
                    <a:pt x="826" y="21600"/>
                    <a:pt x="9089" y="21600"/>
                  </a:cubicBezTo>
                  <a:cubicBezTo>
                    <a:pt x="14162" y="21600"/>
                    <a:pt x="18608" y="17016"/>
                    <a:pt x="18608" y="10926"/>
                  </a:cubicBezTo>
                  <a:cubicBezTo>
                    <a:pt x="18608" y="4270"/>
                    <a:pt x="14032" y="0"/>
                    <a:pt x="929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" name="Google Shape;50;p2"/>
            <p:cNvSpPr/>
            <p:nvPr/>
          </p:nvSpPr>
          <p:spPr>
            <a:xfrm rot="1386123">
              <a:off x="3634552" y="403221"/>
              <a:ext cx="517971" cy="78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" name="Google Shape;51;p2"/>
            <p:cNvSpPr/>
            <p:nvPr/>
          </p:nvSpPr>
          <p:spPr>
            <a:xfrm rot="1386123">
              <a:off x="3162165" y="162397"/>
              <a:ext cx="505318" cy="772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" name="Google Shape;52;p2"/>
            <p:cNvSpPr/>
            <p:nvPr/>
          </p:nvSpPr>
          <p:spPr>
            <a:xfrm rot="1386123">
              <a:off x="3793807" y="171487"/>
              <a:ext cx="310294" cy="3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" name="Google Shape;53;p2"/>
            <p:cNvSpPr/>
            <p:nvPr/>
          </p:nvSpPr>
          <p:spPr>
            <a:xfrm rot="1386123">
              <a:off x="3542694" y="41854"/>
              <a:ext cx="284366" cy="347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54;p2"/>
            <p:cNvSpPr/>
            <p:nvPr/>
          </p:nvSpPr>
          <p:spPr>
            <a:xfrm rot="1386123">
              <a:off x="609036" y="716932"/>
              <a:ext cx="2291861" cy="357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1" name="Google Shape;55;p2"/>
          <p:cNvGrpSpPr/>
          <p:nvPr/>
        </p:nvGrpSpPr>
        <p:grpSpPr>
          <a:xfrm>
            <a:off x="211994" y="54961"/>
            <a:ext cx="1795492" cy="1760586"/>
            <a:chOff x="0" y="0"/>
            <a:chExt cx="1795490" cy="1760585"/>
          </a:xfrm>
        </p:grpSpPr>
        <p:sp>
          <p:nvSpPr>
            <p:cNvPr id="75" name="Google Shape;56;p2"/>
            <p:cNvSpPr/>
            <p:nvPr/>
          </p:nvSpPr>
          <p:spPr>
            <a:xfrm rot="8903269">
              <a:off x="2665" y="1351565"/>
              <a:ext cx="644626" cy="192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2" h="21600" fill="norm" stroke="1" extrusionOk="0">
                  <a:moveTo>
                    <a:pt x="19992" y="0"/>
                  </a:moveTo>
                  <a:lnTo>
                    <a:pt x="830" y="15570"/>
                  </a:lnTo>
                  <a:cubicBezTo>
                    <a:pt x="142" y="15570"/>
                    <a:pt x="-217" y="16805"/>
                    <a:pt x="142" y="19178"/>
                  </a:cubicBezTo>
                  <a:cubicBezTo>
                    <a:pt x="142" y="20414"/>
                    <a:pt x="486" y="21600"/>
                    <a:pt x="830" y="21600"/>
                  </a:cubicBezTo>
                  <a:lnTo>
                    <a:pt x="1189" y="21600"/>
                  </a:lnTo>
                  <a:lnTo>
                    <a:pt x="20350" y="5981"/>
                  </a:lnTo>
                  <a:cubicBezTo>
                    <a:pt x="21383" y="5981"/>
                    <a:pt x="21039" y="0"/>
                    <a:pt x="199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57;p2"/>
            <p:cNvSpPr/>
            <p:nvPr/>
          </p:nvSpPr>
          <p:spPr>
            <a:xfrm rot="8903269">
              <a:off x="244022" y="1048313"/>
              <a:ext cx="230667" cy="70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2569" y="0"/>
                  </a:moveTo>
                  <a:cubicBezTo>
                    <a:pt x="1073" y="0"/>
                    <a:pt x="-461" y="433"/>
                    <a:pt x="129" y="1231"/>
                  </a:cubicBezTo>
                  <a:lnTo>
                    <a:pt x="15395" y="21275"/>
                  </a:lnTo>
                  <a:cubicBezTo>
                    <a:pt x="16378" y="21600"/>
                    <a:pt x="17323" y="21600"/>
                    <a:pt x="18267" y="21600"/>
                  </a:cubicBezTo>
                  <a:lnTo>
                    <a:pt x="19250" y="21600"/>
                  </a:lnTo>
                  <a:cubicBezTo>
                    <a:pt x="20195" y="21600"/>
                    <a:pt x="21139" y="20951"/>
                    <a:pt x="20195" y="20626"/>
                  </a:cubicBezTo>
                  <a:lnTo>
                    <a:pt x="4890" y="582"/>
                  </a:lnTo>
                  <a:cubicBezTo>
                    <a:pt x="4536" y="189"/>
                    <a:pt x="3552" y="0"/>
                    <a:pt x="256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58;p2"/>
            <p:cNvSpPr/>
            <p:nvPr/>
          </p:nvSpPr>
          <p:spPr>
            <a:xfrm rot="8903269">
              <a:off x="150903" y="1137330"/>
              <a:ext cx="411527" cy="554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9" h="21600" fill="norm" stroke="1" extrusionOk="0">
                  <a:moveTo>
                    <a:pt x="19743" y="0"/>
                  </a:moveTo>
                  <a:cubicBezTo>
                    <a:pt x="19333" y="0"/>
                    <a:pt x="18900" y="103"/>
                    <a:pt x="18626" y="309"/>
                  </a:cubicBezTo>
                  <a:lnTo>
                    <a:pt x="376" y="19933"/>
                  </a:lnTo>
                  <a:cubicBezTo>
                    <a:pt x="-194" y="20346"/>
                    <a:pt x="-194" y="21188"/>
                    <a:pt x="922" y="21600"/>
                  </a:cubicBezTo>
                  <a:lnTo>
                    <a:pt x="2586" y="21600"/>
                  </a:lnTo>
                  <a:lnTo>
                    <a:pt x="20859" y="1564"/>
                  </a:lnTo>
                  <a:cubicBezTo>
                    <a:pt x="21406" y="1151"/>
                    <a:pt x="21406" y="309"/>
                    <a:pt x="20859" y="309"/>
                  </a:cubicBezTo>
                  <a:cubicBezTo>
                    <a:pt x="20563" y="103"/>
                    <a:pt x="20153" y="0"/>
                    <a:pt x="1974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59;p2"/>
            <p:cNvSpPr/>
            <p:nvPr/>
          </p:nvSpPr>
          <p:spPr>
            <a:xfrm rot="8903269">
              <a:off x="75700" y="1208999"/>
              <a:ext cx="614215" cy="408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5" h="21600" fill="norm" stroke="1" extrusionOk="0">
                  <a:moveTo>
                    <a:pt x="1194" y="0"/>
                  </a:moveTo>
                  <a:cubicBezTo>
                    <a:pt x="241" y="0"/>
                    <a:pt x="-519" y="1911"/>
                    <a:pt x="449" y="2913"/>
                  </a:cubicBezTo>
                  <a:lnTo>
                    <a:pt x="19279" y="21600"/>
                  </a:lnTo>
                  <a:lnTo>
                    <a:pt x="19994" y="21600"/>
                  </a:lnTo>
                  <a:cubicBezTo>
                    <a:pt x="20723" y="21600"/>
                    <a:pt x="21081" y="19340"/>
                    <a:pt x="20366" y="18757"/>
                  </a:cubicBezTo>
                  <a:lnTo>
                    <a:pt x="1537" y="93"/>
                  </a:lnTo>
                  <a:cubicBezTo>
                    <a:pt x="1418" y="23"/>
                    <a:pt x="1313" y="0"/>
                    <a:pt x="119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60;p2"/>
            <p:cNvSpPr/>
            <p:nvPr/>
          </p:nvSpPr>
          <p:spPr>
            <a:xfrm rot="8903269">
              <a:off x="1078432" y="247599"/>
              <a:ext cx="603670" cy="603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52" h="21600" fill="norm" stroke="1" extrusionOk="0">
                  <a:moveTo>
                    <a:pt x="9289" y="2051"/>
                  </a:moveTo>
                  <a:cubicBezTo>
                    <a:pt x="13224" y="2051"/>
                    <a:pt x="16485" y="5885"/>
                    <a:pt x="16822" y="10871"/>
                  </a:cubicBezTo>
                  <a:cubicBezTo>
                    <a:pt x="16822" y="16062"/>
                    <a:pt x="13062" y="19675"/>
                    <a:pt x="9114" y="19675"/>
                  </a:cubicBezTo>
                  <a:cubicBezTo>
                    <a:pt x="7228" y="19675"/>
                    <a:pt x="5314" y="18855"/>
                    <a:pt x="3724" y="17009"/>
                  </a:cubicBezTo>
                  <a:cubicBezTo>
                    <a:pt x="-857" y="11644"/>
                    <a:pt x="2417" y="2051"/>
                    <a:pt x="9289" y="2051"/>
                  </a:cubicBezTo>
                  <a:close/>
                  <a:moveTo>
                    <a:pt x="9060" y="0"/>
                  </a:moveTo>
                  <a:cubicBezTo>
                    <a:pt x="6810" y="0"/>
                    <a:pt x="4533" y="978"/>
                    <a:pt x="2740" y="3203"/>
                  </a:cubicBezTo>
                  <a:cubicBezTo>
                    <a:pt x="-3148" y="10098"/>
                    <a:pt x="1110" y="21600"/>
                    <a:pt x="9289" y="21600"/>
                  </a:cubicBezTo>
                  <a:cubicBezTo>
                    <a:pt x="14194" y="21600"/>
                    <a:pt x="18452" y="17009"/>
                    <a:pt x="18452" y="10871"/>
                  </a:cubicBezTo>
                  <a:cubicBezTo>
                    <a:pt x="18452" y="4370"/>
                    <a:pt x="13790" y="0"/>
                    <a:pt x="90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61;p2"/>
            <p:cNvSpPr/>
            <p:nvPr/>
          </p:nvSpPr>
          <p:spPr>
            <a:xfrm rot="8903269">
              <a:off x="159531" y="75401"/>
              <a:ext cx="397154" cy="38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1" h="21600" fill="norm" stroke="1" extrusionOk="0">
                  <a:moveTo>
                    <a:pt x="9072" y="3054"/>
                  </a:moveTo>
                  <a:cubicBezTo>
                    <a:pt x="12585" y="3054"/>
                    <a:pt x="15603" y="6625"/>
                    <a:pt x="15603" y="10812"/>
                  </a:cubicBezTo>
                  <a:cubicBezTo>
                    <a:pt x="15603" y="15319"/>
                    <a:pt x="12337" y="18398"/>
                    <a:pt x="9154" y="18398"/>
                  </a:cubicBezTo>
                  <a:cubicBezTo>
                    <a:pt x="7666" y="18398"/>
                    <a:pt x="6178" y="17733"/>
                    <a:pt x="5062" y="16206"/>
                  </a:cubicBezTo>
                  <a:cubicBezTo>
                    <a:pt x="1052" y="11428"/>
                    <a:pt x="3553" y="3054"/>
                    <a:pt x="9072" y="3054"/>
                  </a:cubicBezTo>
                  <a:close/>
                  <a:moveTo>
                    <a:pt x="9092" y="0"/>
                  </a:moveTo>
                  <a:cubicBezTo>
                    <a:pt x="6798" y="0"/>
                    <a:pt x="4483" y="936"/>
                    <a:pt x="2561" y="3054"/>
                  </a:cubicBezTo>
                  <a:cubicBezTo>
                    <a:pt x="-2979" y="10221"/>
                    <a:pt x="1052" y="21600"/>
                    <a:pt x="9072" y="21600"/>
                  </a:cubicBezTo>
                  <a:cubicBezTo>
                    <a:pt x="14094" y="21600"/>
                    <a:pt x="18125" y="16797"/>
                    <a:pt x="18621" y="10812"/>
                  </a:cubicBezTo>
                  <a:cubicBezTo>
                    <a:pt x="18621" y="4310"/>
                    <a:pt x="13970" y="0"/>
                    <a:pt x="909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3" name="Google Shape;62;p2"/>
          <p:cNvGrpSpPr/>
          <p:nvPr/>
        </p:nvGrpSpPr>
        <p:grpSpPr>
          <a:xfrm>
            <a:off x="20127576" y="3371734"/>
            <a:ext cx="6694352" cy="4295464"/>
            <a:chOff x="0" y="0"/>
            <a:chExt cx="6694351" cy="4295462"/>
          </a:xfrm>
        </p:grpSpPr>
        <p:grpSp>
          <p:nvGrpSpPr>
            <p:cNvPr id="91" name="Google Shape;63;p2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88" name="Google Shape;64;p2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82" name="Google Shape;65;p2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66;p2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67;p2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68;p2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69;p2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70;p2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" name="Google Shape;71;p2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" name="Google Shape;72;p2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" name="Google Shape;73;p2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94" name="Google Shape;74;p2"/>
          <p:cNvSpPr/>
          <p:nvPr/>
        </p:nvSpPr>
        <p:spPr>
          <a:xfrm>
            <a:off x="-130814" y="12863390"/>
            <a:ext cx="4276598" cy="9834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352" y="0"/>
                </a:moveTo>
                <a:lnTo>
                  <a:pt x="6262" y="15337"/>
                </a:lnTo>
                <a:lnTo>
                  <a:pt x="4751" y="3441"/>
                </a:lnTo>
                <a:lnTo>
                  <a:pt x="3311" y="17527"/>
                </a:lnTo>
                <a:lnTo>
                  <a:pt x="1728" y="9705"/>
                </a:lnTo>
                <a:lnTo>
                  <a:pt x="0" y="21600"/>
                </a:lnTo>
                <a:lnTo>
                  <a:pt x="21600" y="21600"/>
                </a:lnTo>
                <a:lnTo>
                  <a:pt x="19727" y="7191"/>
                </a:lnTo>
                <a:lnTo>
                  <a:pt x="17783" y="15337"/>
                </a:lnTo>
                <a:lnTo>
                  <a:pt x="15984" y="3441"/>
                </a:lnTo>
                <a:lnTo>
                  <a:pt x="14039" y="15337"/>
                </a:lnTo>
                <a:lnTo>
                  <a:pt x="12599" y="0"/>
                </a:lnTo>
                <a:lnTo>
                  <a:pt x="9935" y="14396"/>
                </a:lnTo>
                <a:lnTo>
                  <a:pt x="8352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5" name="Google Shape;75;p2"/>
          <p:cNvSpPr/>
          <p:nvPr/>
        </p:nvSpPr>
        <p:spPr>
          <a:xfrm>
            <a:off x="4016471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6" name="Google Shape;76;p2"/>
          <p:cNvSpPr/>
          <p:nvPr/>
        </p:nvSpPr>
        <p:spPr>
          <a:xfrm>
            <a:off x="16010477" y="12917244"/>
            <a:ext cx="4276510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7" name="Google Shape;77;p2"/>
          <p:cNvSpPr/>
          <p:nvPr/>
        </p:nvSpPr>
        <p:spPr>
          <a:xfrm>
            <a:off x="20086270" y="12863536"/>
            <a:ext cx="4523785" cy="9833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8" name="Google Shape;78;p2"/>
          <p:cNvSpPr/>
          <p:nvPr/>
        </p:nvSpPr>
        <p:spPr>
          <a:xfrm>
            <a:off x="8388429" y="12917244"/>
            <a:ext cx="4276511" cy="929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99" name="Google Shape;79;p2"/>
          <p:cNvSpPr/>
          <p:nvPr/>
        </p:nvSpPr>
        <p:spPr>
          <a:xfrm>
            <a:off x="12452303" y="13031037"/>
            <a:ext cx="3753119" cy="815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00" name="Google Shape;80;p2"/>
          <p:cNvSpPr/>
          <p:nvPr/>
        </p:nvSpPr>
        <p:spPr>
          <a:xfrm>
            <a:off x="6315346" y="13229066"/>
            <a:ext cx="2842035" cy="6178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988" y="0"/>
                </a:moveTo>
                <a:lnTo>
                  <a:pt x="7939" y="14923"/>
                </a:lnTo>
                <a:lnTo>
                  <a:pt x="5890" y="2749"/>
                </a:lnTo>
                <a:lnTo>
                  <a:pt x="4186" y="15699"/>
                </a:lnTo>
                <a:lnTo>
                  <a:pt x="1880" y="5885"/>
                </a:lnTo>
                <a:lnTo>
                  <a:pt x="0" y="21600"/>
                </a:lnTo>
                <a:lnTo>
                  <a:pt x="21600" y="21600"/>
                </a:lnTo>
                <a:lnTo>
                  <a:pt x="19635" y="4317"/>
                </a:lnTo>
                <a:lnTo>
                  <a:pt x="17418" y="15311"/>
                </a:lnTo>
                <a:cubicBezTo>
                  <a:pt x="17411" y="15392"/>
                  <a:pt x="17400" y="15440"/>
                  <a:pt x="17383" y="15440"/>
                </a:cubicBezTo>
                <a:cubicBezTo>
                  <a:pt x="17070" y="15440"/>
                  <a:pt x="14856" y="3137"/>
                  <a:pt x="14856" y="3137"/>
                </a:cubicBezTo>
                <a:lnTo>
                  <a:pt x="12722" y="14535"/>
                </a:lnTo>
                <a:lnTo>
                  <a:pt x="9988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101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948435" y="1348267"/>
            <a:ext cx="4489144" cy="404678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نص العنوان"/>
          <p:cNvSpPr txBox="1"/>
          <p:nvPr>
            <p:ph type="title"/>
          </p:nvPr>
        </p:nvSpPr>
        <p:spPr>
          <a:xfrm>
            <a:off x="3346666" y="5087466"/>
            <a:ext cx="7833601" cy="1212801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pPr/>
            <a:r>
              <a:t>نص العنوان</a:t>
            </a:r>
          </a:p>
        </p:txBody>
      </p:sp>
      <p:sp>
        <p:nvSpPr>
          <p:cNvPr id="118" name="مستوى النص الأول…"/>
          <p:cNvSpPr txBox="1"/>
          <p:nvPr>
            <p:ph type="body" sz="quarter" idx="1"/>
          </p:nvPr>
        </p:nvSpPr>
        <p:spPr>
          <a:xfrm>
            <a:off x="3346668" y="6895600"/>
            <a:ext cx="7432802" cy="3135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0" name="Google Shape;1148;p26"/>
          <p:cNvGrpSpPr/>
          <p:nvPr/>
        </p:nvGrpSpPr>
        <p:grpSpPr>
          <a:xfrm>
            <a:off x="21519317" y="602834"/>
            <a:ext cx="3005897" cy="2161863"/>
            <a:chOff x="0" y="0"/>
            <a:chExt cx="3005895" cy="2161861"/>
          </a:xfrm>
        </p:grpSpPr>
        <p:sp>
          <p:nvSpPr>
            <p:cNvPr id="119" name="Google Shape;1149;p26"/>
            <p:cNvSpPr/>
            <p:nvPr/>
          </p:nvSpPr>
          <p:spPr>
            <a:xfrm>
              <a:off x="218993" y="0"/>
              <a:ext cx="2786903" cy="150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20850" y="0"/>
                  </a:moveTo>
                  <a:cubicBezTo>
                    <a:pt x="20850" y="315"/>
                    <a:pt x="11747" y="20324"/>
                    <a:pt x="3356" y="20324"/>
                  </a:cubicBezTo>
                  <a:cubicBezTo>
                    <a:pt x="2405" y="20324"/>
                    <a:pt x="1469" y="20066"/>
                    <a:pt x="557" y="19507"/>
                  </a:cubicBezTo>
                  <a:cubicBezTo>
                    <a:pt x="503" y="19407"/>
                    <a:pt x="449" y="19364"/>
                    <a:pt x="394" y="19364"/>
                  </a:cubicBezTo>
                  <a:cubicBezTo>
                    <a:pt x="263" y="19364"/>
                    <a:pt x="131" y="19608"/>
                    <a:pt x="0" y="19851"/>
                  </a:cubicBezTo>
                  <a:cubicBezTo>
                    <a:pt x="0" y="20195"/>
                    <a:pt x="0" y="20554"/>
                    <a:pt x="186" y="20554"/>
                  </a:cubicBezTo>
                  <a:cubicBezTo>
                    <a:pt x="1315" y="21242"/>
                    <a:pt x="2250" y="21600"/>
                    <a:pt x="3194" y="21600"/>
                  </a:cubicBezTo>
                  <a:cubicBezTo>
                    <a:pt x="7324" y="20898"/>
                    <a:pt x="11268" y="17759"/>
                    <a:pt x="14462" y="12885"/>
                  </a:cubicBezTo>
                  <a:cubicBezTo>
                    <a:pt x="16906" y="9403"/>
                    <a:pt x="19350" y="5576"/>
                    <a:pt x="21414" y="1046"/>
                  </a:cubicBezTo>
                  <a:cubicBezTo>
                    <a:pt x="21600" y="702"/>
                    <a:pt x="21600" y="358"/>
                    <a:pt x="2141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1150;p26"/>
            <p:cNvSpPr/>
            <p:nvPr/>
          </p:nvSpPr>
          <p:spPr>
            <a:xfrm>
              <a:off x="548599" y="995935"/>
              <a:ext cx="811355" cy="971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fill="norm" stroke="1" extrusionOk="0">
                  <a:moveTo>
                    <a:pt x="1527" y="0"/>
                  </a:moveTo>
                  <a:cubicBezTo>
                    <a:pt x="899" y="0"/>
                    <a:pt x="272" y="556"/>
                    <a:pt x="272" y="1089"/>
                  </a:cubicBezTo>
                  <a:cubicBezTo>
                    <a:pt x="-382" y="1089"/>
                    <a:pt x="272" y="2178"/>
                    <a:pt x="899" y="2178"/>
                  </a:cubicBezTo>
                  <a:cubicBezTo>
                    <a:pt x="6626" y="3778"/>
                    <a:pt x="12981" y="5400"/>
                    <a:pt x="18681" y="7578"/>
                  </a:cubicBezTo>
                  <a:cubicBezTo>
                    <a:pt x="14236" y="12422"/>
                    <a:pt x="8509" y="16200"/>
                    <a:pt x="2808" y="19444"/>
                  </a:cubicBezTo>
                  <a:cubicBezTo>
                    <a:pt x="2181" y="19978"/>
                    <a:pt x="2181" y="20533"/>
                    <a:pt x="2808" y="21067"/>
                  </a:cubicBezTo>
                  <a:cubicBezTo>
                    <a:pt x="2808" y="21067"/>
                    <a:pt x="3436" y="21600"/>
                    <a:pt x="3436" y="21600"/>
                  </a:cubicBezTo>
                  <a:cubicBezTo>
                    <a:pt x="4064" y="21067"/>
                    <a:pt x="4064" y="21067"/>
                    <a:pt x="4064" y="21067"/>
                  </a:cubicBezTo>
                  <a:cubicBezTo>
                    <a:pt x="9163" y="17822"/>
                    <a:pt x="21218" y="10267"/>
                    <a:pt x="21218" y="7578"/>
                  </a:cubicBezTo>
                  <a:cubicBezTo>
                    <a:pt x="21218" y="7022"/>
                    <a:pt x="20590" y="6489"/>
                    <a:pt x="19963" y="6489"/>
                  </a:cubicBezTo>
                  <a:cubicBezTo>
                    <a:pt x="14236" y="3778"/>
                    <a:pt x="7881" y="2178"/>
                    <a:pt x="1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1151;p26"/>
            <p:cNvSpPr/>
            <p:nvPr/>
          </p:nvSpPr>
          <p:spPr>
            <a:xfrm>
              <a:off x="1236475" y="579961"/>
              <a:ext cx="819415" cy="1144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0" h="21600" fill="norm" stroke="1" extrusionOk="0">
                  <a:moveTo>
                    <a:pt x="813" y="0"/>
                  </a:moveTo>
                  <a:cubicBezTo>
                    <a:pt x="-58" y="0"/>
                    <a:pt x="-379" y="1434"/>
                    <a:pt x="607" y="1434"/>
                  </a:cubicBezTo>
                  <a:cubicBezTo>
                    <a:pt x="6179" y="2811"/>
                    <a:pt x="11751" y="5112"/>
                    <a:pt x="16773" y="7395"/>
                  </a:cubicBezTo>
                  <a:cubicBezTo>
                    <a:pt x="17873" y="7848"/>
                    <a:pt x="14525" y="14281"/>
                    <a:pt x="10077" y="20223"/>
                  </a:cubicBezTo>
                  <a:cubicBezTo>
                    <a:pt x="9527" y="20694"/>
                    <a:pt x="9527" y="21147"/>
                    <a:pt x="10077" y="21600"/>
                  </a:cubicBezTo>
                  <a:lnTo>
                    <a:pt x="10627" y="21600"/>
                  </a:lnTo>
                  <a:cubicBezTo>
                    <a:pt x="11201" y="21147"/>
                    <a:pt x="11751" y="21147"/>
                    <a:pt x="11751" y="20694"/>
                  </a:cubicBezTo>
                  <a:cubicBezTo>
                    <a:pt x="14525" y="17016"/>
                    <a:pt x="21221" y="7848"/>
                    <a:pt x="17873" y="5565"/>
                  </a:cubicBezTo>
                  <a:cubicBezTo>
                    <a:pt x="12875" y="3264"/>
                    <a:pt x="7303" y="1434"/>
                    <a:pt x="1157" y="57"/>
                  </a:cubicBezTo>
                  <a:cubicBezTo>
                    <a:pt x="1043" y="19"/>
                    <a:pt x="928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1152;p26"/>
            <p:cNvSpPr/>
            <p:nvPr/>
          </p:nvSpPr>
          <p:spPr>
            <a:xfrm>
              <a:off x="1924929" y="267983"/>
              <a:ext cx="754070" cy="825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600" fill="norm" stroke="1" extrusionOk="0">
                  <a:moveTo>
                    <a:pt x="484" y="0"/>
                  </a:moveTo>
                  <a:cubicBezTo>
                    <a:pt x="-162" y="0"/>
                    <a:pt x="-162" y="1909"/>
                    <a:pt x="484" y="2537"/>
                  </a:cubicBezTo>
                  <a:cubicBezTo>
                    <a:pt x="6383" y="2537"/>
                    <a:pt x="12281" y="3164"/>
                    <a:pt x="18152" y="4446"/>
                  </a:cubicBezTo>
                  <a:cubicBezTo>
                    <a:pt x="17506" y="10146"/>
                    <a:pt x="14893" y="15246"/>
                    <a:pt x="12281" y="20319"/>
                  </a:cubicBezTo>
                  <a:cubicBezTo>
                    <a:pt x="11608" y="20319"/>
                    <a:pt x="12281" y="21600"/>
                    <a:pt x="12281" y="21600"/>
                  </a:cubicBezTo>
                  <a:lnTo>
                    <a:pt x="12927" y="21600"/>
                  </a:lnTo>
                  <a:cubicBezTo>
                    <a:pt x="13574" y="21600"/>
                    <a:pt x="13574" y="21600"/>
                    <a:pt x="14220" y="20946"/>
                  </a:cubicBezTo>
                  <a:cubicBezTo>
                    <a:pt x="15540" y="19037"/>
                    <a:pt x="21438" y="6982"/>
                    <a:pt x="20118" y="3164"/>
                  </a:cubicBezTo>
                  <a:cubicBezTo>
                    <a:pt x="20118" y="3164"/>
                    <a:pt x="19472" y="2537"/>
                    <a:pt x="18826" y="1909"/>
                  </a:cubicBezTo>
                  <a:cubicBezTo>
                    <a:pt x="12927" y="628"/>
                    <a:pt x="7029" y="0"/>
                    <a:pt x="4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1153;p26"/>
            <p:cNvSpPr/>
            <p:nvPr/>
          </p:nvSpPr>
          <p:spPr>
            <a:xfrm>
              <a:off x="2307915" y="947937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1154;p26"/>
            <p:cNvSpPr/>
            <p:nvPr/>
          </p:nvSpPr>
          <p:spPr>
            <a:xfrm>
              <a:off x="1772934" y="72993"/>
              <a:ext cx="315991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20" y="0"/>
                  </a:moveTo>
                  <a:cubicBezTo>
                    <a:pt x="4990" y="0"/>
                    <a:pt x="0" y="4638"/>
                    <a:pt x="0" y="10800"/>
                  </a:cubicBezTo>
                  <a:cubicBezTo>
                    <a:pt x="0" y="17026"/>
                    <a:pt x="4990" y="21600"/>
                    <a:pt x="11620" y="21600"/>
                  </a:cubicBezTo>
                  <a:cubicBezTo>
                    <a:pt x="16610" y="21600"/>
                    <a:pt x="21600" y="17026"/>
                    <a:pt x="21600" y="10800"/>
                  </a:cubicBezTo>
                  <a:cubicBezTo>
                    <a:pt x="21600" y="4638"/>
                    <a:pt x="16610" y="0"/>
                    <a:pt x="116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1155;p26"/>
            <p:cNvSpPr/>
            <p:nvPr/>
          </p:nvSpPr>
          <p:spPr>
            <a:xfrm>
              <a:off x="1068962" y="437969"/>
              <a:ext cx="339991" cy="339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38"/>
                    <a:pt x="0" y="10800"/>
                  </a:cubicBezTo>
                  <a:cubicBezTo>
                    <a:pt x="0" y="16962"/>
                    <a:pt x="4638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1156;p26"/>
            <p:cNvSpPr/>
            <p:nvPr/>
          </p:nvSpPr>
          <p:spPr>
            <a:xfrm>
              <a:off x="1481946" y="1578896"/>
              <a:ext cx="339991" cy="340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624"/>
                    <a:pt x="0" y="10768"/>
                  </a:cubicBezTo>
                  <a:cubicBezTo>
                    <a:pt x="0" y="16976"/>
                    <a:pt x="4638" y="21600"/>
                    <a:pt x="10800" y="21600"/>
                  </a:cubicBezTo>
                  <a:cubicBezTo>
                    <a:pt x="16962" y="21600"/>
                    <a:pt x="21600" y="16976"/>
                    <a:pt x="21600" y="10768"/>
                  </a:cubicBezTo>
                  <a:cubicBezTo>
                    <a:pt x="21600" y="4624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1157;p26"/>
            <p:cNvSpPr/>
            <p:nvPr/>
          </p:nvSpPr>
          <p:spPr>
            <a:xfrm>
              <a:off x="363985" y="825945"/>
              <a:ext cx="339991" cy="315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4990"/>
                    <a:pt x="0" y="11620"/>
                  </a:cubicBezTo>
                  <a:cubicBezTo>
                    <a:pt x="0" y="16610"/>
                    <a:pt x="4638" y="21600"/>
                    <a:pt x="10800" y="21600"/>
                  </a:cubicBezTo>
                  <a:cubicBezTo>
                    <a:pt x="17026" y="21600"/>
                    <a:pt x="21600" y="16610"/>
                    <a:pt x="21600" y="11620"/>
                  </a:cubicBezTo>
                  <a:cubicBezTo>
                    <a:pt x="21600" y="4990"/>
                    <a:pt x="17026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1158;p26"/>
            <p:cNvSpPr/>
            <p:nvPr/>
          </p:nvSpPr>
          <p:spPr>
            <a:xfrm>
              <a:off x="0" y="1214920"/>
              <a:ext cx="339989" cy="339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6162" y="0"/>
                    <a:pt x="0" y="4638"/>
                    <a:pt x="0" y="10800"/>
                  </a:cubicBezTo>
                  <a:cubicBezTo>
                    <a:pt x="0" y="16962"/>
                    <a:pt x="6162" y="21600"/>
                    <a:pt x="10800" y="21600"/>
                  </a:cubicBezTo>
                  <a:cubicBezTo>
                    <a:pt x="16962" y="21600"/>
                    <a:pt x="21600" y="16962"/>
                    <a:pt x="21600" y="10800"/>
                  </a:cubicBezTo>
                  <a:cubicBezTo>
                    <a:pt x="21600" y="4638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1159;p26"/>
            <p:cNvSpPr/>
            <p:nvPr/>
          </p:nvSpPr>
          <p:spPr>
            <a:xfrm>
              <a:off x="509980" y="1846880"/>
              <a:ext cx="339991" cy="3149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638" y="0"/>
                    <a:pt x="0" y="5006"/>
                    <a:pt x="0" y="9943"/>
                  </a:cubicBezTo>
                  <a:cubicBezTo>
                    <a:pt x="0" y="16663"/>
                    <a:pt x="4638" y="21600"/>
                    <a:pt x="10800" y="21600"/>
                  </a:cubicBezTo>
                  <a:cubicBezTo>
                    <a:pt x="16962" y="21600"/>
                    <a:pt x="21600" y="16663"/>
                    <a:pt x="21600" y="9943"/>
                  </a:cubicBezTo>
                  <a:cubicBezTo>
                    <a:pt x="21600" y="5006"/>
                    <a:pt x="16962" y="0"/>
                    <a:pt x="108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" name="Google Shape;1166;p26"/>
          <p:cNvGrpSpPr/>
          <p:nvPr/>
        </p:nvGrpSpPr>
        <p:grpSpPr>
          <a:xfrm>
            <a:off x="21793669" y="10018114"/>
            <a:ext cx="3397145" cy="2694010"/>
            <a:chOff x="0" y="0"/>
            <a:chExt cx="3397143" cy="2694008"/>
          </a:xfrm>
        </p:grpSpPr>
        <p:grpSp>
          <p:nvGrpSpPr>
            <p:cNvPr id="137" name="Google Shape;1167;p26"/>
            <p:cNvGrpSpPr/>
            <p:nvPr/>
          </p:nvGrpSpPr>
          <p:grpSpPr>
            <a:xfrm>
              <a:off x="187471" y="0"/>
              <a:ext cx="3209673" cy="2694009"/>
              <a:chOff x="0" y="0"/>
              <a:chExt cx="3209671" cy="2694008"/>
            </a:xfrm>
          </p:grpSpPr>
          <p:sp>
            <p:nvSpPr>
              <p:cNvPr id="131" name="Google Shape;1168;p26"/>
              <p:cNvSpPr/>
              <p:nvPr/>
            </p:nvSpPr>
            <p:spPr>
              <a:xfrm flipH="1">
                <a:off x="941052" y="0"/>
                <a:ext cx="1417771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" name="Google Shape;1169;p26"/>
              <p:cNvSpPr/>
              <p:nvPr/>
            </p:nvSpPr>
            <p:spPr>
              <a:xfrm flipH="1">
                <a:off x="402192" y="48215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" name="Google Shape;1170;p26"/>
              <p:cNvSpPr/>
              <p:nvPr/>
            </p:nvSpPr>
            <p:spPr>
              <a:xfrm flipH="1">
                <a:off x="1678430" y="510509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" name="Google Shape;1171;p26"/>
              <p:cNvSpPr/>
              <p:nvPr/>
            </p:nvSpPr>
            <p:spPr>
              <a:xfrm flipH="1">
                <a:off x="1791901" y="1134417"/>
                <a:ext cx="1417771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" name="Google Shape;1172;p26"/>
              <p:cNvSpPr/>
              <p:nvPr/>
            </p:nvSpPr>
            <p:spPr>
              <a:xfrm flipH="1">
                <a:off x="1196342" y="1276237"/>
                <a:ext cx="1417772" cy="1417772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" name="Google Shape;1173;p26"/>
              <p:cNvSpPr/>
              <p:nvPr/>
            </p:nvSpPr>
            <p:spPr>
              <a:xfrm flipH="1">
                <a:off x="0" y="1162839"/>
                <a:ext cx="1791643" cy="141777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" name="Google Shape;1174;p26"/>
            <p:cNvSpPr/>
            <p:nvPr/>
          </p:nvSpPr>
          <p:spPr>
            <a:xfrm flipH="1">
              <a:off x="-1" y="8128"/>
              <a:ext cx="3172696" cy="2433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8" name="Google Shape;1175;p26"/>
          <p:cNvGrpSpPr/>
          <p:nvPr/>
        </p:nvGrpSpPr>
        <p:grpSpPr>
          <a:xfrm>
            <a:off x="0" y="362399"/>
            <a:ext cx="4056935" cy="1785594"/>
            <a:chOff x="0" y="0"/>
            <a:chExt cx="4056934" cy="1785593"/>
          </a:xfrm>
        </p:grpSpPr>
        <p:grpSp>
          <p:nvGrpSpPr>
            <p:cNvPr id="146" name="Google Shape;1176;p26"/>
            <p:cNvGrpSpPr/>
            <p:nvPr/>
          </p:nvGrpSpPr>
          <p:grpSpPr>
            <a:xfrm>
              <a:off x="0" y="0"/>
              <a:ext cx="3588240" cy="1785594"/>
              <a:chOff x="0" y="0"/>
              <a:chExt cx="3588239" cy="1785593"/>
            </a:xfrm>
          </p:grpSpPr>
          <p:grpSp>
            <p:nvGrpSpPr>
              <p:cNvPr id="144" name="Google Shape;1177;p26"/>
              <p:cNvGrpSpPr/>
              <p:nvPr/>
            </p:nvGrpSpPr>
            <p:grpSpPr>
              <a:xfrm>
                <a:off x="0" y="-1"/>
                <a:ext cx="3587826" cy="1559316"/>
                <a:chOff x="0" y="0"/>
                <a:chExt cx="3587825" cy="1559314"/>
              </a:xfrm>
            </p:grpSpPr>
            <p:sp>
              <p:nvSpPr>
                <p:cNvPr id="140" name="Google Shape;1178;p26"/>
                <p:cNvSpPr/>
                <p:nvPr/>
              </p:nvSpPr>
              <p:spPr>
                <a:xfrm>
                  <a:off x="618715" y="97857"/>
                  <a:ext cx="1614720" cy="144952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1179;p26"/>
                <p:cNvSpPr/>
                <p:nvPr/>
              </p:nvSpPr>
              <p:spPr>
                <a:xfrm>
                  <a:off x="1509565" y="-1"/>
                  <a:ext cx="1277767" cy="114704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1180;p26"/>
                <p:cNvSpPr/>
                <p:nvPr/>
              </p:nvSpPr>
              <p:spPr>
                <a:xfrm>
                  <a:off x="-1" y="733552"/>
                  <a:ext cx="1277767" cy="825706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1181;p26"/>
                <p:cNvSpPr/>
                <p:nvPr/>
              </p:nvSpPr>
              <p:spPr>
                <a:xfrm>
                  <a:off x="1973107" y="412270"/>
                  <a:ext cx="1614719" cy="114704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5" name="Google Shape;1182;p26"/>
              <p:cNvSpPr/>
              <p:nvPr/>
            </p:nvSpPr>
            <p:spPr>
              <a:xfrm>
                <a:off x="50646" y="781753"/>
                <a:ext cx="3537594" cy="100384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" name="Google Shape;1183;p26"/>
            <p:cNvSpPr/>
            <p:nvPr/>
          </p:nvSpPr>
          <p:spPr>
            <a:xfrm>
              <a:off x="144250" y="880"/>
              <a:ext cx="3912685" cy="1636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1600" fill="norm" stroke="1" extrusionOk="0">
                  <a:moveTo>
                    <a:pt x="10107" y="4204"/>
                  </a:moveTo>
                  <a:cubicBezTo>
                    <a:pt x="10515" y="5614"/>
                    <a:pt x="10515" y="7300"/>
                    <a:pt x="10241" y="8698"/>
                  </a:cubicBezTo>
                  <a:lnTo>
                    <a:pt x="10107" y="8698"/>
                  </a:lnTo>
                  <a:cubicBezTo>
                    <a:pt x="10107" y="8698"/>
                    <a:pt x="9972" y="8698"/>
                    <a:pt x="9833" y="8132"/>
                  </a:cubicBezTo>
                  <a:cubicBezTo>
                    <a:pt x="9698" y="7011"/>
                    <a:pt x="9698" y="5614"/>
                    <a:pt x="10107" y="4493"/>
                  </a:cubicBezTo>
                  <a:lnTo>
                    <a:pt x="10107" y="4204"/>
                  </a:lnTo>
                  <a:close/>
                  <a:moveTo>
                    <a:pt x="15946" y="6734"/>
                  </a:moveTo>
                  <a:lnTo>
                    <a:pt x="15946" y="7011"/>
                  </a:lnTo>
                  <a:cubicBezTo>
                    <a:pt x="16220" y="8698"/>
                    <a:pt x="16220" y="10384"/>
                    <a:pt x="15811" y="10939"/>
                  </a:cubicBezTo>
                  <a:cubicBezTo>
                    <a:pt x="15610" y="11077"/>
                    <a:pt x="15470" y="11158"/>
                    <a:pt x="15386" y="11158"/>
                  </a:cubicBezTo>
                  <a:cubicBezTo>
                    <a:pt x="15302" y="11158"/>
                    <a:pt x="15269" y="11077"/>
                    <a:pt x="15269" y="10939"/>
                  </a:cubicBezTo>
                  <a:cubicBezTo>
                    <a:pt x="15269" y="9264"/>
                    <a:pt x="15403" y="7855"/>
                    <a:pt x="15946" y="6734"/>
                  </a:cubicBezTo>
                  <a:close/>
                  <a:moveTo>
                    <a:pt x="3993" y="11782"/>
                  </a:moveTo>
                  <a:cubicBezTo>
                    <a:pt x="4536" y="11782"/>
                    <a:pt x="4944" y="12348"/>
                    <a:pt x="5213" y="13191"/>
                  </a:cubicBezTo>
                  <a:cubicBezTo>
                    <a:pt x="5353" y="14034"/>
                    <a:pt x="5213" y="14866"/>
                    <a:pt x="4804" y="15432"/>
                  </a:cubicBezTo>
                  <a:cubicBezTo>
                    <a:pt x="4737" y="15570"/>
                    <a:pt x="4670" y="15640"/>
                    <a:pt x="4603" y="15640"/>
                  </a:cubicBezTo>
                  <a:cubicBezTo>
                    <a:pt x="4536" y="15640"/>
                    <a:pt x="4469" y="15570"/>
                    <a:pt x="4402" y="15432"/>
                  </a:cubicBezTo>
                  <a:cubicBezTo>
                    <a:pt x="3993" y="14311"/>
                    <a:pt x="3993" y="13191"/>
                    <a:pt x="3993" y="12059"/>
                  </a:cubicBezTo>
                  <a:lnTo>
                    <a:pt x="3993" y="11782"/>
                  </a:lnTo>
                  <a:close/>
                  <a:moveTo>
                    <a:pt x="12959" y="843"/>
                  </a:moveTo>
                  <a:cubicBezTo>
                    <a:pt x="14318" y="1398"/>
                    <a:pt x="15403" y="3084"/>
                    <a:pt x="15811" y="5614"/>
                  </a:cubicBezTo>
                  <a:cubicBezTo>
                    <a:pt x="15135" y="7011"/>
                    <a:pt x="14726" y="8975"/>
                    <a:pt x="14861" y="11227"/>
                  </a:cubicBezTo>
                  <a:cubicBezTo>
                    <a:pt x="15017" y="11713"/>
                    <a:pt x="15129" y="12013"/>
                    <a:pt x="15358" y="12013"/>
                  </a:cubicBezTo>
                  <a:cubicBezTo>
                    <a:pt x="15521" y="12013"/>
                    <a:pt x="15744" y="11851"/>
                    <a:pt x="16085" y="11505"/>
                  </a:cubicBezTo>
                  <a:cubicBezTo>
                    <a:pt x="16896" y="10661"/>
                    <a:pt x="16762" y="7855"/>
                    <a:pt x="16354" y="5614"/>
                  </a:cubicBezTo>
                  <a:cubicBezTo>
                    <a:pt x="16494" y="5325"/>
                    <a:pt x="16628" y="5325"/>
                    <a:pt x="16896" y="5325"/>
                  </a:cubicBezTo>
                  <a:cubicBezTo>
                    <a:pt x="18395" y="6168"/>
                    <a:pt x="19754" y="8421"/>
                    <a:pt x="20431" y="11505"/>
                  </a:cubicBezTo>
                  <a:cubicBezTo>
                    <a:pt x="20839" y="13191"/>
                    <a:pt x="20839" y="15432"/>
                    <a:pt x="20157" y="17118"/>
                  </a:cubicBezTo>
                  <a:cubicBezTo>
                    <a:pt x="19206" y="19359"/>
                    <a:pt x="15543" y="20768"/>
                    <a:pt x="9698" y="20768"/>
                  </a:cubicBezTo>
                  <a:cubicBezTo>
                    <a:pt x="6029" y="20768"/>
                    <a:pt x="2769" y="20202"/>
                    <a:pt x="2769" y="20202"/>
                  </a:cubicBezTo>
                  <a:cubicBezTo>
                    <a:pt x="1544" y="19925"/>
                    <a:pt x="867" y="19082"/>
                    <a:pt x="593" y="17396"/>
                  </a:cubicBezTo>
                  <a:cubicBezTo>
                    <a:pt x="325" y="15998"/>
                    <a:pt x="1001" y="14034"/>
                    <a:pt x="2226" y="12902"/>
                  </a:cubicBezTo>
                  <a:cubicBezTo>
                    <a:pt x="2634" y="12348"/>
                    <a:pt x="3043" y="12059"/>
                    <a:pt x="3585" y="12059"/>
                  </a:cubicBezTo>
                  <a:cubicBezTo>
                    <a:pt x="3451" y="13468"/>
                    <a:pt x="3719" y="14866"/>
                    <a:pt x="4128" y="16275"/>
                  </a:cubicBezTo>
                  <a:cubicBezTo>
                    <a:pt x="4296" y="16622"/>
                    <a:pt x="4570" y="16864"/>
                    <a:pt x="4816" y="16864"/>
                  </a:cubicBezTo>
                  <a:cubicBezTo>
                    <a:pt x="4967" y="16864"/>
                    <a:pt x="5112" y="16772"/>
                    <a:pt x="5213" y="16552"/>
                  </a:cubicBezTo>
                  <a:cubicBezTo>
                    <a:pt x="5761" y="15709"/>
                    <a:pt x="6029" y="14311"/>
                    <a:pt x="5895" y="12902"/>
                  </a:cubicBezTo>
                  <a:cubicBezTo>
                    <a:pt x="5621" y="11782"/>
                    <a:pt x="4944" y="10661"/>
                    <a:pt x="4262" y="10661"/>
                  </a:cubicBezTo>
                  <a:cubicBezTo>
                    <a:pt x="4536" y="7855"/>
                    <a:pt x="5487" y="5325"/>
                    <a:pt x="6846" y="4204"/>
                  </a:cubicBezTo>
                  <a:cubicBezTo>
                    <a:pt x="7579" y="3200"/>
                    <a:pt x="8261" y="2691"/>
                    <a:pt x="8843" y="2691"/>
                  </a:cubicBezTo>
                  <a:cubicBezTo>
                    <a:pt x="9223" y="2691"/>
                    <a:pt x="9564" y="2922"/>
                    <a:pt x="9833" y="3361"/>
                  </a:cubicBezTo>
                  <a:cubicBezTo>
                    <a:pt x="9290" y="4770"/>
                    <a:pt x="9156" y="6734"/>
                    <a:pt x="9564" y="8421"/>
                  </a:cubicBezTo>
                  <a:cubicBezTo>
                    <a:pt x="9564" y="8975"/>
                    <a:pt x="9833" y="9541"/>
                    <a:pt x="10241" y="9541"/>
                  </a:cubicBezTo>
                  <a:cubicBezTo>
                    <a:pt x="10375" y="9541"/>
                    <a:pt x="10515" y="9264"/>
                    <a:pt x="10649" y="8975"/>
                  </a:cubicBezTo>
                  <a:cubicBezTo>
                    <a:pt x="11192" y="7300"/>
                    <a:pt x="11057" y="5048"/>
                    <a:pt x="10515" y="3361"/>
                  </a:cubicBezTo>
                  <a:cubicBezTo>
                    <a:pt x="10923" y="2530"/>
                    <a:pt x="11466" y="1686"/>
                    <a:pt x="12008" y="1398"/>
                  </a:cubicBezTo>
                  <a:cubicBezTo>
                    <a:pt x="12282" y="1120"/>
                    <a:pt x="12685" y="1120"/>
                    <a:pt x="12959" y="843"/>
                  </a:cubicBezTo>
                  <a:close/>
                  <a:moveTo>
                    <a:pt x="12825" y="0"/>
                  </a:moveTo>
                  <a:cubicBezTo>
                    <a:pt x="12416" y="0"/>
                    <a:pt x="12142" y="277"/>
                    <a:pt x="11734" y="566"/>
                  </a:cubicBezTo>
                  <a:cubicBezTo>
                    <a:pt x="11057" y="843"/>
                    <a:pt x="10515" y="1686"/>
                    <a:pt x="9972" y="2807"/>
                  </a:cubicBezTo>
                  <a:cubicBezTo>
                    <a:pt x="9598" y="2160"/>
                    <a:pt x="9139" y="1813"/>
                    <a:pt x="8608" y="1813"/>
                  </a:cubicBezTo>
                  <a:cubicBezTo>
                    <a:pt x="7976" y="1813"/>
                    <a:pt x="7249" y="2299"/>
                    <a:pt x="6438" y="3361"/>
                  </a:cubicBezTo>
                  <a:cubicBezTo>
                    <a:pt x="4944" y="4770"/>
                    <a:pt x="3993" y="7577"/>
                    <a:pt x="3585" y="10939"/>
                  </a:cubicBezTo>
                  <a:cubicBezTo>
                    <a:pt x="3043" y="10939"/>
                    <a:pt x="2500" y="11227"/>
                    <a:pt x="2092" y="11782"/>
                  </a:cubicBezTo>
                  <a:cubicBezTo>
                    <a:pt x="593" y="13468"/>
                    <a:pt x="-218" y="15709"/>
                    <a:pt x="50" y="17673"/>
                  </a:cubicBezTo>
                  <a:cubicBezTo>
                    <a:pt x="190" y="19636"/>
                    <a:pt x="1275" y="21046"/>
                    <a:pt x="2634" y="21323"/>
                  </a:cubicBezTo>
                  <a:cubicBezTo>
                    <a:pt x="2634" y="21323"/>
                    <a:pt x="6029" y="21600"/>
                    <a:pt x="9698" y="21600"/>
                  </a:cubicBezTo>
                  <a:cubicBezTo>
                    <a:pt x="15811" y="21600"/>
                    <a:pt x="19480" y="20480"/>
                    <a:pt x="20565" y="17961"/>
                  </a:cubicBezTo>
                  <a:cubicBezTo>
                    <a:pt x="21248" y="15998"/>
                    <a:pt x="21382" y="13468"/>
                    <a:pt x="20839" y="11227"/>
                  </a:cubicBezTo>
                  <a:cubicBezTo>
                    <a:pt x="20023" y="7855"/>
                    <a:pt x="18530" y="5048"/>
                    <a:pt x="16762" y="4204"/>
                  </a:cubicBezTo>
                  <a:cubicBezTo>
                    <a:pt x="16494" y="4204"/>
                    <a:pt x="16220" y="4493"/>
                    <a:pt x="16085" y="4770"/>
                  </a:cubicBezTo>
                  <a:cubicBezTo>
                    <a:pt x="15543" y="1964"/>
                    <a:pt x="14318" y="277"/>
                    <a:pt x="1282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9" name="phonto 2.png" descr="phonto 2.png"/>
          <p:cNvPicPr>
            <a:picLocks noChangeAspect="1"/>
          </p:cNvPicPr>
          <p:nvPr/>
        </p:nvPicPr>
        <p:blipFill>
          <a:blip r:embed="rId2">
            <a:extLst/>
          </a:blip>
          <a:srcRect l="36278" t="40938" r="29266" b="39211"/>
          <a:stretch>
            <a:fillRect/>
          </a:stretch>
        </p:blipFill>
        <p:spPr>
          <a:xfrm>
            <a:off x="21750735" y="12902382"/>
            <a:ext cx="2633353" cy="66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rcRect l="6025" t="2596" r="2596" b="6025"/>
          <a:stretch>
            <a:fillRect/>
          </a:stretch>
        </p:blipFill>
        <p:spPr>
          <a:xfrm>
            <a:off x="19804856" y="526130"/>
            <a:ext cx="1946021" cy="1754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51" name="Picture 8" descr="Picture 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" name="Picture 9" descr="Picture 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3" name="Picture 10" descr="Picture 10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Picture 11" descr="Picture 11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Picture 12" descr="Picture 12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6" name="Picture 13" descr="Picture 13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Picture 14" descr="Picture 14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Picture 15" descr="Picture 15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Picture 16" descr="Picture 16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0" name="Picture 17" descr="Picture 17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Picture 18" descr="Picture 18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Picture 19" descr="Picture 19"/>
            <p:cNvPicPr>
              <a:picLocks noChangeAspect="1"/>
            </p:cNvPicPr>
            <p:nvPr/>
          </p:nvPicPr>
          <p:blipFill>
            <a:blip r:embed="rId4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171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2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6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8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9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2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4" name="نص العنوان"/>
          <p:cNvSpPr txBox="1"/>
          <p:nvPr>
            <p:ph type="title"/>
          </p:nvPr>
        </p:nvSpPr>
        <p:spPr>
          <a:xfrm>
            <a:off x="15475266" y="5726999"/>
            <a:ext cx="5543201" cy="1212801"/>
          </a:xfrm>
          <a:prstGeom prst="rect">
            <a:avLst/>
          </a:prstGeom>
          <a:ln w="12700"/>
        </p:spPr>
        <p:txBody>
          <a:bodyPr lIns="0" tIns="0" rIns="0" bIns="0" anchor="ctr"/>
          <a:lstStyle>
            <a:lvl1pPr algn="r"/>
          </a:lstStyle>
          <a:p>
            <a:pPr/>
            <a:r>
              <a:t>نص العنوان</a:t>
            </a: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4028932" y="7261866"/>
            <a:ext cx="7022401" cy="3135201"/>
          </a:xfrm>
          <a:prstGeom prst="rect">
            <a:avLst/>
          </a:prstGeom>
        </p:spPr>
        <p:txBody>
          <a:bodyPr anchor="ctr"/>
          <a:lstStyle>
            <a:lvl1pPr marL="846666" indent="-706966" algn="r">
              <a:buClrTx/>
              <a:buSzTx/>
              <a:buNone/>
              <a:defRPr sz="3600"/>
            </a:lvl1pPr>
            <a:lvl2pPr marL="846666" indent="-249766" algn="r">
              <a:buClrTx/>
              <a:buSzTx/>
              <a:buNone/>
              <a:defRPr sz="3600"/>
            </a:lvl2pPr>
            <a:lvl3pPr marL="846666" indent="207433" algn="r">
              <a:buClrTx/>
              <a:buSzTx/>
              <a:buNone/>
              <a:defRPr sz="3600"/>
            </a:lvl3pPr>
            <a:lvl4pPr marL="846666" indent="664633" algn="r">
              <a:buClrTx/>
              <a:buSzTx/>
              <a:buNone/>
              <a:defRPr sz="3600"/>
            </a:lvl4pPr>
            <a:lvl5pPr marL="846666" indent="1121833" algn="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0" name="Google Shape;1187;p27"/>
          <p:cNvGrpSpPr/>
          <p:nvPr/>
        </p:nvGrpSpPr>
        <p:grpSpPr>
          <a:xfrm>
            <a:off x="20699482" y="10506697"/>
            <a:ext cx="3679660" cy="3323512"/>
            <a:chOff x="0" y="0"/>
            <a:chExt cx="3679659" cy="3323511"/>
          </a:xfrm>
        </p:grpSpPr>
        <p:sp>
          <p:nvSpPr>
            <p:cNvPr id="186" name="Google Shape;1188;p27"/>
            <p:cNvSpPr/>
            <p:nvPr/>
          </p:nvSpPr>
          <p:spPr>
            <a:xfrm flipH="1" rot="20346552">
              <a:off x="168036" y="589738"/>
              <a:ext cx="725369" cy="784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15426" y="1626"/>
                  </a:moveTo>
                  <a:cubicBezTo>
                    <a:pt x="17565" y="1626"/>
                    <a:pt x="18982" y="2293"/>
                    <a:pt x="19461" y="3847"/>
                  </a:cubicBezTo>
                  <a:cubicBezTo>
                    <a:pt x="19939" y="4733"/>
                    <a:pt x="19695" y="5619"/>
                    <a:pt x="19226" y="6286"/>
                  </a:cubicBezTo>
                  <a:cubicBezTo>
                    <a:pt x="17565" y="8287"/>
                    <a:pt x="12104" y="9174"/>
                    <a:pt x="7835" y="9174"/>
                  </a:cubicBezTo>
                  <a:lnTo>
                    <a:pt x="7591" y="9174"/>
                  </a:lnTo>
                  <a:cubicBezTo>
                    <a:pt x="6887" y="9174"/>
                    <a:pt x="6643" y="9621"/>
                    <a:pt x="6887" y="10288"/>
                  </a:cubicBezTo>
                  <a:cubicBezTo>
                    <a:pt x="7835" y="12061"/>
                    <a:pt x="10209" y="17388"/>
                    <a:pt x="8069" y="19827"/>
                  </a:cubicBezTo>
                  <a:cubicBezTo>
                    <a:pt x="7835" y="20047"/>
                    <a:pt x="7591" y="20047"/>
                    <a:pt x="7591" y="20047"/>
                  </a:cubicBezTo>
                  <a:cubicBezTo>
                    <a:pt x="6174" y="20047"/>
                    <a:pt x="3556" y="16273"/>
                    <a:pt x="1661" y="12499"/>
                  </a:cubicBezTo>
                  <a:lnTo>
                    <a:pt x="4748" y="4514"/>
                  </a:lnTo>
                  <a:cubicBezTo>
                    <a:pt x="8069" y="2960"/>
                    <a:pt x="11626" y="1846"/>
                    <a:pt x="15426" y="1626"/>
                  </a:cubicBezTo>
                  <a:close/>
                  <a:moveTo>
                    <a:pt x="16246" y="0"/>
                  </a:moveTo>
                  <a:cubicBezTo>
                    <a:pt x="15973" y="0"/>
                    <a:pt x="15699" y="27"/>
                    <a:pt x="15426" y="73"/>
                  </a:cubicBezTo>
                  <a:cubicBezTo>
                    <a:pt x="11157" y="292"/>
                    <a:pt x="7356" y="1407"/>
                    <a:pt x="3800" y="3180"/>
                  </a:cubicBezTo>
                  <a:cubicBezTo>
                    <a:pt x="3556" y="3408"/>
                    <a:pt x="3322" y="3408"/>
                    <a:pt x="3322" y="3627"/>
                  </a:cubicBezTo>
                  <a:lnTo>
                    <a:pt x="0" y="12280"/>
                  </a:lnTo>
                  <a:cubicBezTo>
                    <a:pt x="0" y="12280"/>
                    <a:pt x="0" y="12499"/>
                    <a:pt x="0" y="12728"/>
                  </a:cubicBezTo>
                  <a:cubicBezTo>
                    <a:pt x="713" y="14281"/>
                    <a:pt x="4269" y="21600"/>
                    <a:pt x="7591" y="21600"/>
                  </a:cubicBezTo>
                  <a:cubicBezTo>
                    <a:pt x="8304" y="21600"/>
                    <a:pt x="9017" y="21381"/>
                    <a:pt x="9496" y="20714"/>
                  </a:cubicBezTo>
                  <a:cubicBezTo>
                    <a:pt x="11870" y="17836"/>
                    <a:pt x="9965" y="12728"/>
                    <a:pt x="8783" y="10508"/>
                  </a:cubicBezTo>
                  <a:cubicBezTo>
                    <a:pt x="11870" y="10508"/>
                    <a:pt x="18278" y="10060"/>
                    <a:pt x="20408" y="7173"/>
                  </a:cubicBezTo>
                  <a:cubicBezTo>
                    <a:pt x="21356" y="6067"/>
                    <a:pt x="21600" y="4733"/>
                    <a:pt x="21121" y="3408"/>
                  </a:cubicBezTo>
                  <a:cubicBezTo>
                    <a:pt x="20281" y="1444"/>
                    <a:pt x="18327" y="0"/>
                    <a:pt x="16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89;p27"/>
            <p:cNvSpPr/>
            <p:nvPr/>
          </p:nvSpPr>
          <p:spPr>
            <a:xfrm flipH="1" rot="20346552">
              <a:off x="608293" y="162421"/>
              <a:ext cx="583773" cy="852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7339" y="0"/>
                  </a:moveTo>
                  <a:cubicBezTo>
                    <a:pt x="6714" y="0"/>
                    <a:pt x="6053" y="50"/>
                    <a:pt x="5380" y="160"/>
                  </a:cubicBezTo>
                  <a:cubicBezTo>
                    <a:pt x="3925" y="370"/>
                    <a:pt x="2471" y="1185"/>
                    <a:pt x="1882" y="2202"/>
                  </a:cubicBezTo>
                  <a:cubicBezTo>
                    <a:pt x="716" y="5060"/>
                    <a:pt x="5680" y="9354"/>
                    <a:pt x="9479" y="12615"/>
                  </a:cubicBezTo>
                  <a:cubicBezTo>
                    <a:pt x="7135" y="13229"/>
                    <a:pt x="5091" y="14044"/>
                    <a:pt x="3048" y="15070"/>
                  </a:cubicBezTo>
                  <a:cubicBezTo>
                    <a:pt x="1004" y="15885"/>
                    <a:pt x="-450" y="17725"/>
                    <a:pt x="127" y="19558"/>
                  </a:cubicBezTo>
                  <a:cubicBezTo>
                    <a:pt x="127" y="20171"/>
                    <a:pt x="1004" y="20986"/>
                    <a:pt x="1882" y="21197"/>
                  </a:cubicBezTo>
                  <a:cubicBezTo>
                    <a:pt x="2759" y="21398"/>
                    <a:pt x="3637" y="21600"/>
                    <a:pt x="4514" y="21600"/>
                  </a:cubicBezTo>
                  <a:cubicBezTo>
                    <a:pt x="8601" y="21197"/>
                    <a:pt x="12688" y="20373"/>
                    <a:pt x="16486" y="18944"/>
                  </a:cubicBezTo>
                  <a:cubicBezTo>
                    <a:pt x="17063" y="18742"/>
                    <a:pt x="17063" y="18331"/>
                    <a:pt x="16775" y="17927"/>
                  </a:cubicBezTo>
                  <a:cubicBezTo>
                    <a:pt x="16775" y="17784"/>
                    <a:pt x="16330" y="17641"/>
                    <a:pt x="15969" y="17641"/>
                  </a:cubicBezTo>
                  <a:cubicBezTo>
                    <a:pt x="15825" y="17641"/>
                    <a:pt x="15693" y="17658"/>
                    <a:pt x="15609" y="17725"/>
                  </a:cubicBezTo>
                  <a:cubicBezTo>
                    <a:pt x="12460" y="18734"/>
                    <a:pt x="7519" y="20171"/>
                    <a:pt x="4418" y="20171"/>
                  </a:cubicBezTo>
                  <a:cubicBezTo>
                    <a:pt x="3769" y="20171"/>
                    <a:pt x="3204" y="20112"/>
                    <a:pt x="2759" y="19969"/>
                  </a:cubicBezTo>
                  <a:cubicBezTo>
                    <a:pt x="2471" y="19768"/>
                    <a:pt x="2170" y="19558"/>
                    <a:pt x="1882" y="19154"/>
                  </a:cubicBezTo>
                  <a:cubicBezTo>
                    <a:pt x="1882" y="18541"/>
                    <a:pt x="2170" y="17725"/>
                    <a:pt x="2759" y="17112"/>
                  </a:cubicBezTo>
                  <a:cubicBezTo>
                    <a:pt x="5091" y="15473"/>
                    <a:pt x="8012" y="14254"/>
                    <a:pt x="11221" y="13842"/>
                  </a:cubicBezTo>
                  <a:cubicBezTo>
                    <a:pt x="11522" y="13842"/>
                    <a:pt x="11810" y="13641"/>
                    <a:pt x="12099" y="13431"/>
                  </a:cubicBezTo>
                  <a:cubicBezTo>
                    <a:pt x="12688" y="13027"/>
                    <a:pt x="12387" y="12826"/>
                    <a:pt x="11522" y="12002"/>
                  </a:cubicBezTo>
                  <a:cubicBezTo>
                    <a:pt x="4214" y="6085"/>
                    <a:pt x="3336" y="3631"/>
                    <a:pt x="3925" y="2614"/>
                  </a:cubicBezTo>
                  <a:cubicBezTo>
                    <a:pt x="3925" y="2412"/>
                    <a:pt x="4214" y="1799"/>
                    <a:pt x="5680" y="1597"/>
                  </a:cubicBezTo>
                  <a:cubicBezTo>
                    <a:pt x="6197" y="1504"/>
                    <a:pt x="6702" y="1462"/>
                    <a:pt x="7183" y="1462"/>
                  </a:cubicBezTo>
                  <a:cubicBezTo>
                    <a:pt x="14491" y="1462"/>
                    <a:pt x="19107" y="10783"/>
                    <a:pt x="19107" y="10783"/>
                  </a:cubicBezTo>
                  <a:cubicBezTo>
                    <a:pt x="19395" y="10985"/>
                    <a:pt x="19984" y="11187"/>
                    <a:pt x="20273" y="11187"/>
                  </a:cubicBezTo>
                  <a:cubicBezTo>
                    <a:pt x="20862" y="10985"/>
                    <a:pt x="21150" y="10573"/>
                    <a:pt x="21150" y="10170"/>
                  </a:cubicBezTo>
                  <a:cubicBezTo>
                    <a:pt x="20886" y="9791"/>
                    <a:pt x="16041" y="0"/>
                    <a:pt x="733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90;p27"/>
            <p:cNvSpPr/>
            <p:nvPr/>
          </p:nvSpPr>
          <p:spPr>
            <a:xfrm flipH="1" rot="20346552">
              <a:off x="81399" y="93128"/>
              <a:ext cx="627833" cy="5722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4" h="21600" fill="norm" stroke="1" extrusionOk="0">
                  <a:moveTo>
                    <a:pt x="958" y="0"/>
                  </a:moveTo>
                  <a:cubicBezTo>
                    <a:pt x="262" y="0"/>
                    <a:pt x="-366" y="914"/>
                    <a:pt x="251" y="1828"/>
                  </a:cubicBezTo>
                  <a:cubicBezTo>
                    <a:pt x="3516" y="5785"/>
                    <a:pt x="5974" y="10355"/>
                    <a:pt x="7612" y="15527"/>
                  </a:cubicBezTo>
                  <a:cubicBezTo>
                    <a:pt x="7062" y="17343"/>
                    <a:pt x="6793" y="19171"/>
                    <a:pt x="7062" y="20698"/>
                  </a:cubicBezTo>
                  <a:cubicBezTo>
                    <a:pt x="7062" y="21299"/>
                    <a:pt x="7612" y="21600"/>
                    <a:pt x="7881" y="21600"/>
                  </a:cubicBezTo>
                  <a:cubicBezTo>
                    <a:pt x="8431" y="21600"/>
                    <a:pt x="8700" y="21299"/>
                    <a:pt x="8970" y="20999"/>
                  </a:cubicBezTo>
                  <a:cubicBezTo>
                    <a:pt x="9520" y="19171"/>
                    <a:pt x="9520" y="17656"/>
                    <a:pt x="9250" y="15827"/>
                  </a:cubicBezTo>
                  <a:cubicBezTo>
                    <a:pt x="9520" y="15527"/>
                    <a:pt x="9789" y="15214"/>
                    <a:pt x="9789" y="14913"/>
                  </a:cubicBezTo>
                  <a:cubicBezTo>
                    <a:pt x="12515" y="10957"/>
                    <a:pt x="16331" y="8828"/>
                    <a:pt x="20426" y="8227"/>
                  </a:cubicBezTo>
                  <a:cubicBezTo>
                    <a:pt x="20965" y="7914"/>
                    <a:pt x="21234" y="7613"/>
                    <a:pt x="21234" y="7000"/>
                  </a:cubicBezTo>
                  <a:cubicBezTo>
                    <a:pt x="20965" y="6399"/>
                    <a:pt x="20426" y="6098"/>
                    <a:pt x="20146" y="6098"/>
                  </a:cubicBezTo>
                  <a:cubicBezTo>
                    <a:pt x="15792" y="6699"/>
                    <a:pt x="11696" y="9128"/>
                    <a:pt x="8700" y="13085"/>
                  </a:cubicBezTo>
                  <a:cubicBezTo>
                    <a:pt x="7062" y="8227"/>
                    <a:pt x="4616" y="3969"/>
                    <a:pt x="1609" y="313"/>
                  </a:cubicBezTo>
                  <a:cubicBezTo>
                    <a:pt x="1418" y="88"/>
                    <a:pt x="1182" y="0"/>
                    <a:pt x="95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91;p27"/>
            <p:cNvSpPr/>
            <p:nvPr/>
          </p:nvSpPr>
          <p:spPr>
            <a:xfrm flipH="1" rot="20346552">
              <a:off x="1399965" y="898151"/>
              <a:ext cx="1961518" cy="21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21288" y="0"/>
                  </a:moveTo>
                  <a:cubicBezTo>
                    <a:pt x="21259" y="0"/>
                    <a:pt x="21226" y="7"/>
                    <a:pt x="21194" y="23"/>
                  </a:cubicBezTo>
                  <a:cubicBezTo>
                    <a:pt x="21015" y="23"/>
                    <a:pt x="20927" y="104"/>
                    <a:pt x="20927" y="267"/>
                  </a:cubicBezTo>
                  <a:cubicBezTo>
                    <a:pt x="20927" y="835"/>
                    <a:pt x="20840" y="1322"/>
                    <a:pt x="20840" y="1890"/>
                  </a:cubicBezTo>
                  <a:cubicBezTo>
                    <a:pt x="20749" y="1970"/>
                    <a:pt x="20840" y="2130"/>
                    <a:pt x="21015" y="2130"/>
                  </a:cubicBezTo>
                  <a:lnTo>
                    <a:pt x="21015" y="2050"/>
                  </a:lnTo>
                  <a:cubicBezTo>
                    <a:pt x="21048" y="2067"/>
                    <a:pt x="21084" y="2074"/>
                    <a:pt x="21117" y="2074"/>
                  </a:cubicBezTo>
                  <a:cubicBezTo>
                    <a:pt x="21255" y="2074"/>
                    <a:pt x="21368" y="1953"/>
                    <a:pt x="21368" y="1890"/>
                  </a:cubicBezTo>
                  <a:cubicBezTo>
                    <a:pt x="21460" y="1322"/>
                    <a:pt x="21547" y="751"/>
                    <a:pt x="21547" y="267"/>
                  </a:cubicBezTo>
                  <a:cubicBezTo>
                    <a:pt x="21547" y="134"/>
                    <a:pt x="21430" y="0"/>
                    <a:pt x="21288" y="0"/>
                  </a:cubicBezTo>
                  <a:close/>
                  <a:moveTo>
                    <a:pt x="20650" y="3246"/>
                  </a:moveTo>
                  <a:cubicBezTo>
                    <a:pt x="20512" y="3246"/>
                    <a:pt x="20395" y="3362"/>
                    <a:pt x="20395" y="3429"/>
                  </a:cubicBezTo>
                  <a:cubicBezTo>
                    <a:pt x="20220" y="3997"/>
                    <a:pt x="20042" y="4484"/>
                    <a:pt x="19776" y="4972"/>
                  </a:cubicBezTo>
                  <a:cubicBezTo>
                    <a:pt x="19688" y="5052"/>
                    <a:pt x="19776" y="5216"/>
                    <a:pt x="19954" y="5296"/>
                  </a:cubicBezTo>
                  <a:lnTo>
                    <a:pt x="20042" y="5296"/>
                  </a:lnTo>
                  <a:lnTo>
                    <a:pt x="20042" y="5216"/>
                  </a:lnTo>
                  <a:cubicBezTo>
                    <a:pt x="20071" y="5242"/>
                    <a:pt x="20100" y="5249"/>
                    <a:pt x="20129" y="5249"/>
                  </a:cubicBezTo>
                  <a:cubicBezTo>
                    <a:pt x="20188" y="5249"/>
                    <a:pt x="20250" y="5216"/>
                    <a:pt x="20308" y="5216"/>
                  </a:cubicBezTo>
                  <a:cubicBezTo>
                    <a:pt x="20574" y="4648"/>
                    <a:pt x="20840" y="4160"/>
                    <a:pt x="21015" y="3593"/>
                  </a:cubicBezTo>
                  <a:cubicBezTo>
                    <a:pt x="21015" y="3429"/>
                    <a:pt x="20927" y="3349"/>
                    <a:pt x="20749" y="3269"/>
                  </a:cubicBezTo>
                  <a:cubicBezTo>
                    <a:pt x="20716" y="3252"/>
                    <a:pt x="20683" y="3246"/>
                    <a:pt x="20650" y="3246"/>
                  </a:cubicBezTo>
                  <a:close/>
                  <a:moveTo>
                    <a:pt x="15625" y="5853"/>
                  </a:moveTo>
                  <a:cubicBezTo>
                    <a:pt x="15312" y="5853"/>
                    <a:pt x="15118" y="6274"/>
                    <a:pt x="15527" y="6351"/>
                  </a:cubicBezTo>
                  <a:cubicBezTo>
                    <a:pt x="15971" y="6595"/>
                    <a:pt x="16500" y="6835"/>
                    <a:pt x="16853" y="7242"/>
                  </a:cubicBezTo>
                  <a:cubicBezTo>
                    <a:pt x="16853" y="7322"/>
                    <a:pt x="16944" y="7322"/>
                    <a:pt x="17032" y="7322"/>
                  </a:cubicBezTo>
                  <a:cubicBezTo>
                    <a:pt x="17119" y="7322"/>
                    <a:pt x="17210" y="7322"/>
                    <a:pt x="17298" y="7242"/>
                  </a:cubicBezTo>
                  <a:cubicBezTo>
                    <a:pt x="17385" y="7162"/>
                    <a:pt x="17385" y="6999"/>
                    <a:pt x="17298" y="6918"/>
                  </a:cubicBezTo>
                  <a:cubicBezTo>
                    <a:pt x="16853" y="6431"/>
                    <a:pt x="16325" y="6107"/>
                    <a:pt x="15705" y="5863"/>
                  </a:cubicBezTo>
                  <a:cubicBezTo>
                    <a:pt x="15676" y="5857"/>
                    <a:pt x="15650" y="5853"/>
                    <a:pt x="15625" y="5853"/>
                  </a:cubicBezTo>
                  <a:close/>
                  <a:moveTo>
                    <a:pt x="13755" y="5783"/>
                  </a:moveTo>
                  <a:cubicBezTo>
                    <a:pt x="13048" y="5943"/>
                    <a:pt x="12604" y="6431"/>
                    <a:pt x="12604" y="7079"/>
                  </a:cubicBezTo>
                  <a:cubicBezTo>
                    <a:pt x="12516" y="7162"/>
                    <a:pt x="12516" y="7242"/>
                    <a:pt x="12604" y="7322"/>
                  </a:cubicBezTo>
                  <a:cubicBezTo>
                    <a:pt x="12604" y="7486"/>
                    <a:pt x="12695" y="7566"/>
                    <a:pt x="12870" y="7566"/>
                  </a:cubicBezTo>
                  <a:lnTo>
                    <a:pt x="12961" y="7566"/>
                  </a:lnTo>
                  <a:cubicBezTo>
                    <a:pt x="13136" y="7486"/>
                    <a:pt x="13223" y="7322"/>
                    <a:pt x="13136" y="7242"/>
                  </a:cubicBezTo>
                  <a:lnTo>
                    <a:pt x="13136" y="7079"/>
                  </a:lnTo>
                  <a:cubicBezTo>
                    <a:pt x="13223" y="6675"/>
                    <a:pt x="13489" y="6431"/>
                    <a:pt x="13934" y="6351"/>
                  </a:cubicBezTo>
                  <a:cubicBezTo>
                    <a:pt x="14109" y="6267"/>
                    <a:pt x="14200" y="6107"/>
                    <a:pt x="14109" y="5943"/>
                  </a:cubicBezTo>
                  <a:cubicBezTo>
                    <a:pt x="14109" y="5863"/>
                    <a:pt x="13934" y="5783"/>
                    <a:pt x="13755" y="5783"/>
                  </a:cubicBezTo>
                  <a:close/>
                  <a:moveTo>
                    <a:pt x="19069" y="6127"/>
                  </a:moveTo>
                  <a:cubicBezTo>
                    <a:pt x="19003" y="6127"/>
                    <a:pt x="18934" y="6147"/>
                    <a:pt x="18890" y="6187"/>
                  </a:cubicBezTo>
                  <a:cubicBezTo>
                    <a:pt x="18449" y="6595"/>
                    <a:pt x="18096" y="6918"/>
                    <a:pt x="17564" y="7242"/>
                  </a:cubicBezTo>
                  <a:cubicBezTo>
                    <a:pt x="17385" y="7242"/>
                    <a:pt x="17385" y="7403"/>
                    <a:pt x="17476" y="7566"/>
                  </a:cubicBezTo>
                  <a:cubicBezTo>
                    <a:pt x="17476" y="7646"/>
                    <a:pt x="17651" y="7730"/>
                    <a:pt x="17739" y="7730"/>
                  </a:cubicBezTo>
                  <a:lnTo>
                    <a:pt x="17739" y="7646"/>
                  </a:lnTo>
                  <a:cubicBezTo>
                    <a:pt x="17739" y="7646"/>
                    <a:pt x="17830" y="7646"/>
                    <a:pt x="17830" y="7730"/>
                  </a:cubicBezTo>
                  <a:cubicBezTo>
                    <a:pt x="18358" y="7403"/>
                    <a:pt x="18890" y="6999"/>
                    <a:pt x="19244" y="6595"/>
                  </a:cubicBezTo>
                  <a:cubicBezTo>
                    <a:pt x="19422" y="6431"/>
                    <a:pt x="19422" y="6267"/>
                    <a:pt x="19244" y="6187"/>
                  </a:cubicBezTo>
                  <a:cubicBezTo>
                    <a:pt x="19200" y="6147"/>
                    <a:pt x="19134" y="6127"/>
                    <a:pt x="19069" y="6127"/>
                  </a:cubicBezTo>
                  <a:close/>
                  <a:moveTo>
                    <a:pt x="16037" y="7720"/>
                  </a:moveTo>
                  <a:cubicBezTo>
                    <a:pt x="16015" y="7720"/>
                    <a:pt x="15993" y="7723"/>
                    <a:pt x="15971" y="7730"/>
                  </a:cubicBezTo>
                  <a:cubicBezTo>
                    <a:pt x="15527" y="7810"/>
                    <a:pt x="15173" y="7890"/>
                    <a:pt x="14728" y="7890"/>
                  </a:cubicBezTo>
                  <a:lnTo>
                    <a:pt x="14287" y="7890"/>
                  </a:lnTo>
                  <a:cubicBezTo>
                    <a:pt x="14266" y="7887"/>
                    <a:pt x="14247" y="7883"/>
                    <a:pt x="14229" y="7883"/>
                  </a:cubicBezTo>
                  <a:cubicBezTo>
                    <a:pt x="13923" y="7883"/>
                    <a:pt x="13865" y="8458"/>
                    <a:pt x="14200" y="8458"/>
                  </a:cubicBezTo>
                  <a:lnTo>
                    <a:pt x="14728" y="8458"/>
                  </a:lnTo>
                  <a:lnTo>
                    <a:pt x="14728" y="8378"/>
                  </a:lnTo>
                  <a:cubicBezTo>
                    <a:pt x="15173" y="8378"/>
                    <a:pt x="15614" y="8378"/>
                    <a:pt x="16059" y="8297"/>
                  </a:cubicBezTo>
                  <a:cubicBezTo>
                    <a:pt x="16470" y="8221"/>
                    <a:pt x="16343" y="7720"/>
                    <a:pt x="16037" y="7720"/>
                  </a:cubicBezTo>
                  <a:close/>
                  <a:moveTo>
                    <a:pt x="17968" y="8184"/>
                  </a:moveTo>
                  <a:cubicBezTo>
                    <a:pt x="17925" y="8184"/>
                    <a:pt x="17877" y="8194"/>
                    <a:pt x="17830" y="8214"/>
                  </a:cubicBezTo>
                  <a:cubicBezTo>
                    <a:pt x="17651" y="8297"/>
                    <a:pt x="17651" y="8458"/>
                    <a:pt x="17651" y="8621"/>
                  </a:cubicBezTo>
                  <a:cubicBezTo>
                    <a:pt x="17917" y="9109"/>
                    <a:pt x="18005" y="9593"/>
                    <a:pt x="18096" y="10080"/>
                  </a:cubicBezTo>
                  <a:cubicBezTo>
                    <a:pt x="18096" y="10244"/>
                    <a:pt x="18271" y="10324"/>
                    <a:pt x="18449" y="10324"/>
                  </a:cubicBezTo>
                  <a:cubicBezTo>
                    <a:pt x="18624" y="10324"/>
                    <a:pt x="18715" y="10161"/>
                    <a:pt x="18715" y="10080"/>
                  </a:cubicBezTo>
                  <a:cubicBezTo>
                    <a:pt x="18624" y="9433"/>
                    <a:pt x="18449" y="8945"/>
                    <a:pt x="18271" y="8378"/>
                  </a:cubicBezTo>
                  <a:cubicBezTo>
                    <a:pt x="18205" y="8257"/>
                    <a:pt x="18096" y="8184"/>
                    <a:pt x="17968" y="8184"/>
                  </a:cubicBezTo>
                  <a:close/>
                  <a:moveTo>
                    <a:pt x="18449" y="11459"/>
                  </a:moveTo>
                  <a:cubicBezTo>
                    <a:pt x="18271" y="11459"/>
                    <a:pt x="18183" y="11540"/>
                    <a:pt x="18096" y="11703"/>
                  </a:cubicBezTo>
                  <a:cubicBezTo>
                    <a:pt x="18005" y="12191"/>
                    <a:pt x="17917" y="12758"/>
                    <a:pt x="17739" y="13242"/>
                  </a:cubicBezTo>
                  <a:cubicBezTo>
                    <a:pt x="17651" y="13326"/>
                    <a:pt x="17739" y="13486"/>
                    <a:pt x="17830" y="13570"/>
                  </a:cubicBezTo>
                  <a:lnTo>
                    <a:pt x="18005" y="13570"/>
                  </a:lnTo>
                  <a:cubicBezTo>
                    <a:pt x="18096" y="13570"/>
                    <a:pt x="18183" y="13486"/>
                    <a:pt x="18271" y="13406"/>
                  </a:cubicBezTo>
                  <a:cubicBezTo>
                    <a:pt x="18449" y="12919"/>
                    <a:pt x="18624" y="12351"/>
                    <a:pt x="18715" y="11783"/>
                  </a:cubicBezTo>
                  <a:cubicBezTo>
                    <a:pt x="18715" y="11623"/>
                    <a:pt x="18624" y="11459"/>
                    <a:pt x="18449" y="11459"/>
                  </a:cubicBezTo>
                  <a:close/>
                  <a:moveTo>
                    <a:pt x="17083" y="14488"/>
                  </a:moveTo>
                  <a:cubicBezTo>
                    <a:pt x="16988" y="14488"/>
                    <a:pt x="16908" y="14528"/>
                    <a:pt x="16853" y="14621"/>
                  </a:cubicBezTo>
                  <a:cubicBezTo>
                    <a:pt x="16500" y="15029"/>
                    <a:pt x="16059" y="15433"/>
                    <a:pt x="15705" y="15760"/>
                  </a:cubicBezTo>
                  <a:cubicBezTo>
                    <a:pt x="15527" y="15840"/>
                    <a:pt x="15527" y="16000"/>
                    <a:pt x="15705" y="16164"/>
                  </a:cubicBezTo>
                  <a:cubicBezTo>
                    <a:pt x="15705" y="16164"/>
                    <a:pt x="15793" y="16244"/>
                    <a:pt x="15880" y="16244"/>
                  </a:cubicBezTo>
                  <a:lnTo>
                    <a:pt x="15880" y="16164"/>
                  </a:lnTo>
                  <a:lnTo>
                    <a:pt x="16059" y="16164"/>
                  </a:lnTo>
                  <a:cubicBezTo>
                    <a:pt x="16500" y="15760"/>
                    <a:pt x="16944" y="15353"/>
                    <a:pt x="17298" y="14949"/>
                  </a:cubicBezTo>
                  <a:cubicBezTo>
                    <a:pt x="17385" y="14785"/>
                    <a:pt x="17385" y="14621"/>
                    <a:pt x="17298" y="14541"/>
                  </a:cubicBezTo>
                  <a:cubicBezTo>
                    <a:pt x="17225" y="14508"/>
                    <a:pt x="17152" y="14488"/>
                    <a:pt x="17083" y="14488"/>
                  </a:cubicBezTo>
                  <a:close/>
                  <a:moveTo>
                    <a:pt x="14430" y="16598"/>
                  </a:moveTo>
                  <a:cubicBezTo>
                    <a:pt x="14375" y="16598"/>
                    <a:pt x="14324" y="16618"/>
                    <a:pt x="14287" y="16652"/>
                  </a:cubicBezTo>
                  <a:cubicBezTo>
                    <a:pt x="13755" y="16895"/>
                    <a:pt x="13223" y="17056"/>
                    <a:pt x="12604" y="17139"/>
                  </a:cubicBezTo>
                  <a:cubicBezTo>
                    <a:pt x="12516" y="17219"/>
                    <a:pt x="12341" y="17380"/>
                    <a:pt x="12429" y="17543"/>
                  </a:cubicBezTo>
                  <a:cubicBezTo>
                    <a:pt x="12429" y="17623"/>
                    <a:pt x="12604" y="17707"/>
                    <a:pt x="12695" y="17707"/>
                  </a:cubicBezTo>
                  <a:lnTo>
                    <a:pt x="12782" y="17707"/>
                  </a:lnTo>
                  <a:cubicBezTo>
                    <a:pt x="13402" y="17543"/>
                    <a:pt x="13934" y="17380"/>
                    <a:pt x="14554" y="17139"/>
                  </a:cubicBezTo>
                  <a:cubicBezTo>
                    <a:pt x="14641" y="17056"/>
                    <a:pt x="14728" y="16895"/>
                    <a:pt x="14641" y="16732"/>
                  </a:cubicBezTo>
                  <a:cubicBezTo>
                    <a:pt x="14590" y="16638"/>
                    <a:pt x="14506" y="16598"/>
                    <a:pt x="14430" y="16598"/>
                  </a:cubicBezTo>
                  <a:close/>
                  <a:moveTo>
                    <a:pt x="5523" y="17380"/>
                  </a:moveTo>
                  <a:cubicBezTo>
                    <a:pt x="5169" y="17380"/>
                    <a:pt x="5169" y="17947"/>
                    <a:pt x="5523" y="17947"/>
                  </a:cubicBezTo>
                  <a:lnTo>
                    <a:pt x="7381" y="17947"/>
                  </a:lnTo>
                  <a:cubicBezTo>
                    <a:pt x="7469" y="17947"/>
                    <a:pt x="7647" y="17787"/>
                    <a:pt x="7647" y="17707"/>
                  </a:cubicBezTo>
                  <a:cubicBezTo>
                    <a:pt x="7647" y="17543"/>
                    <a:pt x="7560" y="17380"/>
                    <a:pt x="7381" y="17380"/>
                  </a:cubicBezTo>
                  <a:close/>
                  <a:moveTo>
                    <a:pt x="9153" y="17380"/>
                  </a:moveTo>
                  <a:cubicBezTo>
                    <a:pt x="8974" y="17380"/>
                    <a:pt x="8887" y="17543"/>
                    <a:pt x="8887" y="17623"/>
                  </a:cubicBezTo>
                  <a:cubicBezTo>
                    <a:pt x="8799" y="17787"/>
                    <a:pt x="8974" y="17947"/>
                    <a:pt x="9153" y="17947"/>
                  </a:cubicBezTo>
                  <a:lnTo>
                    <a:pt x="10924" y="17947"/>
                  </a:lnTo>
                  <a:cubicBezTo>
                    <a:pt x="11099" y="17947"/>
                    <a:pt x="11277" y="17787"/>
                    <a:pt x="11277" y="17623"/>
                  </a:cubicBezTo>
                  <a:cubicBezTo>
                    <a:pt x="11190" y="17463"/>
                    <a:pt x="11099" y="17380"/>
                    <a:pt x="10924" y="17380"/>
                  </a:cubicBezTo>
                  <a:close/>
                  <a:moveTo>
                    <a:pt x="3748" y="17597"/>
                  </a:moveTo>
                  <a:cubicBezTo>
                    <a:pt x="3723" y="17597"/>
                    <a:pt x="3693" y="17607"/>
                    <a:pt x="3664" y="17623"/>
                  </a:cubicBezTo>
                  <a:cubicBezTo>
                    <a:pt x="3045" y="17787"/>
                    <a:pt x="2425" y="18031"/>
                    <a:pt x="1981" y="18354"/>
                  </a:cubicBezTo>
                  <a:cubicBezTo>
                    <a:pt x="1806" y="18515"/>
                    <a:pt x="1806" y="18678"/>
                    <a:pt x="1981" y="18759"/>
                  </a:cubicBezTo>
                  <a:cubicBezTo>
                    <a:pt x="1981" y="18842"/>
                    <a:pt x="2072" y="18842"/>
                    <a:pt x="2159" y="18922"/>
                  </a:cubicBezTo>
                  <a:cubicBezTo>
                    <a:pt x="2247" y="18842"/>
                    <a:pt x="2247" y="18842"/>
                    <a:pt x="2338" y="18842"/>
                  </a:cubicBezTo>
                  <a:cubicBezTo>
                    <a:pt x="2779" y="18515"/>
                    <a:pt x="3220" y="18274"/>
                    <a:pt x="3839" y="18111"/>
                  </a:cubicBezTo>
                  <a:cubicBezTo>
                    <a:pt x="4076" y="18111"/>
                    <a:pt x="3963" y="17597"/>
                    <a:pt x="3748" y="17597"/>
                  </a:cubicBezTo>
                  <a:close/>
                  <a:moveTo>
                    <a:pt x="1018" y="19580"/>
                  </a:moveTo>
                  <a:cubicBezTo>
                    <a:pt x="909" y="19580"/>
                    <a:pt x="800" y="19623"/>
                    <a:pt x="741" y="19733"/>
                  </a:cubicBezTo>
                  <a:cubicBezTo>
                    <a:pt x="388" y="20221"/>
                    <a:pt x="213" y="20705"/>
                    <a:pt x="34" y="21273"/>
                  </a:cubicBezTo>
                  <a:cubicBezTo>
                    <a:pt x="-53" y="21436"/>
                    <a:pt x="34" y="21600"/>
                    <a:pt x="213" y="21600"/>
                  </a:cubicBezTo>
                  <a:lnTo>
                    <a:pt x="301" y="21600"/>
                  </a:lnTo>
                  <a:cubicBezTo>
                    <a:pt x="388" y="21600"/>
                    <a:pt x="475" y="21517"/>
                    <a:pt x="567" y="21436"/>
                  </a:cubicBezTo>
                  <a:cubicBezTo>
                    <a:pt x="741" y="20949"/>
                    <a:pt x="1008" y="20465"/>
                    <a:pt x="1274" y="19977"/>
                  </a:cubicBezTo>
                  <a:cubicBezTo>
                    <a:pt x="1452" y="19760"/>
                    <a:pt x="1233" y="19580"/>
                    <a:pt x="1018" y="1958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2;p27"/>
          <p:cNvGrpSpPr/>
          <p:nvPr/>
        </p:nvGrpSpPr>
        <p:grpSpPr>
          <a:xfrm>
            <a:off x="9009909" y="-2013886"/>
            <a:ext cx="4157352" cy="3296868"/>
            <a:chOff x="0" y="0"/>
            <a:chExt cx="4157351" cy="3296867"/>
          </a:xfrm>
        </p:grpSpPr>
        <p:grpSp>
          <p:nvGrpSpPr>
            <p:cNvPr id="197" name="Google Shape;1193;p27"/>
            <p:cNvGrpSpPr/>
            <p:nvPr/>
          </p:nvGrpSpPr>
          <p:grpSpPr>
            <a:xfrm>
              <a:off x="0" y="-1"/>
              <a:ext cx="3927925" cy="3296869"/>
              <a:chOff x="0" y="0"/>
              <a:chExt cx="3927924" cy="3296867"/>
            </a:xfrm>
          </p:grpSpPr>
          <p:sp>
            <p:nvSpPr>
              <p:cNvPr id="191" name="Google Shape;1194;p27"/>
              <p:cNvSpPr/>
              <p:nvPr/>
            </p:nvSpPr>
            <p:spPr>
              <a:xfrm>
                <a:off x="1041250" y="-1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2" name="Google Shape;1195;p27"/>
              <p:cNvSpPr/>
              <p:nvPr/>
            </p:nvSpPr>
            <p:spPr>
              <a:xfrm>
                <a:off x="1700695" y="590056"/>
                <a:ext cx="1735035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3" name="Google Shape;1196;p27"/>
              <p:cNvSpPr/>
              <p:nvPr/>
            </p:nvSpPr>
            <p:spPr>
              <a:xfrm>
                <a:off x="138862" y="624750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" name="Google Shape;1197;p27"/>
              <p:cNvSpPr/>
              <p:nvPr/>
            </p:nvSpPr>
            <p:spPr>
              <a:xfrm>
                <a:off x="-1" y="1388276"/>
                <a:ext cx="1735036" cy="1735035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5" name="Google Shape;1198;p27"/>
              <p:cNvSpPr/>
              <p:nvPr/>
            </p:nvSpPr>
            <p:spPr>
              <a:xfrm>
                <a:off x="728831" y="1561832"/>
                <a:ext cx="1735036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6" name="Google Shape;1199;p27"/>
              <p:cNvSpPr/>
              <p:nvPr/>
            </p:nvSpPr>
            <p:spPr>
              <a:xfrm>
                <a:off x="1735353" y="1423057"/>
                <a:ext cx="2192572" cy="1735036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" name="Google Shape;1200;p27"/>
            <p:cNvSpPr/>
            <p:nvPr/>
          </p:nvSpPr>
          <p:spPr>
            <a:xfrm>
              <a:off x="274676" y="9947"/>
              <a:ext cx="3882676" cy="2978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5" h="21600" fill="norm" stroke="1" extrusionOk="0">
                  <a:moveTo>
                    <a:pt x="6045" y="4385"/>
                  </a:moveTo>
                  <a:cubicBezTo>
                    <a:pt x="6824" y="4615"/>
                    <a:pt x="7603" y="5299"/>
                    <a:pt x="7948" y="6209"/>
                  </a:cubicBezTo>
                  <a:cubicBezTo>
                    <a:pt x="7948" y="6551"/>
                    <a:pt x="7862" y="6776"/>
                    <a:pt x="7688" y="6894"/>
                  </a:cubicBezTo>
                  <a:cubicBezTo>
                    <a:pt x="7514" y="7119"/>
                    <a:pt x="7343" y="7119"/>
                    <a:pt x="7169" y="7236"/>
                  </a:cubicBezTo>
                  <a:cubicBezTo>
                    <a:pt x="6479" y="7236"/>
                    <a:pt x="5959" y="5979"/>
                    <a:pt x="5789" y="5412"/>
                  </a:cubicBezTo>
                  <a:lnTo>
                    <a:pt x="5789" y="5299"/>
                  </a:lnTo>
                  <a:cubicBezTo>
                    <a:pt x="5874" y="4957"/>
                    <a:pt x="5959" y="4727"/>
                    <a:pt x="6045" y="4385"/>
                  </a:cubicBezTo>
                  <a:close/>
                  <a:moveTo>
                    <a:pt x="13823" y="6096"/>
                  </a:moveTo>
                  <a:cubicBezTo>
                    <a:pt x="13909" y="6776"/>
                    <a:pt x="13823" y="7574"/>
                    <a:pt x="13478" y="8258"/>
                  </a:cubicBezTo>
                  <a:cubicBezTo>
                    <a:pt x="13304" y="8033"/>
                    <a:pt x="13389" y="7006"/>
                    <a:pt x="13823" y="6096"/>
                  </a:cubicBezTo>
                  <a:close/>
                  <a:moveTo>
                    <a:pt x="2492" y="10153"/>
                  </a:moveTo>
                  <a:cubicBezTo>
                    <a:pt x="2584" y="10153"/>
                    <a:pt x="2676" y="10167"/>
                    <a:pt x="2762" y="10195"/>
                  </a:cubicBezTo>
                  <a:cubicBezTo>
                    <a:pt x="3886" y="10308"/>
                    <a:pt x="4320" y="11222"/>
                    <a:pt x="4320" y="12019"/>
                  </a:cubicBezTo>
                  <a:cubicBezTo>
                    <a:pt x="4320" y="12474"/>
                    <a:pt x="3971" y="12929"/>
                    <a:pt x="3541" y="13042"/>
                  </a:cubicBezTo>
                  <a:cubicBezTo>
                    <a:pt x="3366" y="12929"/>
                    <a:pt x="3110" y="12929"/>
                    <a:pt x="2936" y="12816"/>
                  </a:cubicBezTo>
                  <a:cubicBezTo>
                    <a:pt x="2331" y="12244"/>
                    <a:pt x="1898" y="11447"/>
                    <a:pt x="1727" y="10537"/>
                  </a:cubicBezTo>
                  <a:cubicBezTo>
                    <a:pt x="1922" y="10279"/>
                    <a:pt x="2214" y="10153"/>
                    <a:pt x="2492" y="10153"/>
                  </a:cubicBezTo>
                  <a:close/>
                  <a:moveTo>
                    <a:pt x="18315" y="12132"/>
                  </a:moveTo>
                  <a:cubicBezTo>
                    <a:pt x="17885" y="13384"/>
                    <a:pt x="17191" y="14181"/>
                    <a:pt x="16761" y="14181"/>
                  </a:cubicBezTo>
                  <a:cubicBezTo>
                    <a:pt x="16587" y="14181"/>
                    <a:pt x="16416" y="14069"/>
                    <a:pt x="16327" y="13956"/>
                  </a:cubicBezTo>
                  <a:cubicBezTo>
                    <a:pt x="16068" y="13384"/>
                    <a:pt x="16156" y="13159"/>
                    <a:pt x="16156" y="13042"/>
                  </a:cubicBezTo>
                  <a:cubicBezTo>
                    <a:pt x="16327" y="12587"/>
                    <a:pt x="17191" y="12132"/>
                    <a:pt x="18141" y="12132"/>
                  </a:cubicBezTo>
                  <a:close/>
                  <a:moveTo>
                    <a:pt x="12614" y="15438"/>
                  </a:moveTo>
                  <a:cubicBezTo>
                    <a:pt x="12614" y="15438"/>
                    <a:pt x="12699" y="15550"/>
                    <a:pt x="12699" y="15550"/>
                  </a:cubicBezTo>
                  <a:cubicBezTo>
                    <a:pt x="12874" y="15893"/>
                    <a:pt x="12785" y="16915"/>
                    <a:pt x="12009" y="18055"/>
                  </a:cubicBezTo>
                  <a:cubicBezTo>
                    <a:pt x="11750" y="17600"/>
                    <a:pt x="11661" y="17032"/>
                    <a:pt x="11835" y="16460"/>
                  </a:cubicBezTo>
                  <a:cubicBezTo>
                    <a:pt x="11920" y="16005"/>
                    <a:pt x="12180" y="15663"/>
                    <a:pt x="12614" y="15550"/>
                  </a:cubicBezTo>
                  <a:lnTo>
                    <a:pt x="12614" y="15438"/>
                  </a:lnTo>
                  <a:close/>
                  <a:moveTo>
                    <a:pt x="6304" y="15780"/>
                  </a:moveTo>
                  <a:cubicBezTo>
                    <a:pt x="6393" y="15780"/>
                    <a:pt x="6738" y="15780"/>
                    <a:pt x="6824" y="16348"/>
                  </a:cubicBezTo>
                  <a:cubicBezTo>
                    <a:pt x="6738" y="17600"/>
                    <a:pt x="6219" y="18739"/>
                    <a:pt x="5355" y="19194"/>
                  </a:cubicBezTo>
                  <a:cubicBezTo>
                    <a:pt x="5095" y="18397"/>
                    <a:pt x="5184" y="17375"/>
                    <a:pt x="5529" y="16460"/>
                  </a:cubicBezTo>
                  <a:cubicBezTo>
                    <a:pt x="5700" y="16118"/>
                    <a:pt x="5959" y="15780"/>
                    <a:pt x="6304" y="15780"/>
                  </a:cubicBezTo>
                  <a:close/>
                  <a:moveTo>
                    <a:pt x="9587" y="741"/>
                  </a:moveTo>
                  <a:cubicBezTo>
                    <a:pt x="10021" y="741"/>
                    <a:pt x="10540" y="853"/>
                    <a:pt x="11056" y="1196"/>
                  </a:cubicBezTo>
                  <a:cubicBezTo>
                    <a:pt x="12354" y="1768"/>
                    <a:pt x="13389" y="3245"/>
                    <a:pt x="13734" y="4957"/>
                  </a:cubicBezTo>
                  <a:cubicBezTo>
                    <a:pt x="12959" y="6209"/>
                    <a:pt x="12614" y="8033"/>
                    <a:pt x="13219" y="8713"/>
                  </a:cubicBezTo>
                  <a:cubicBezTo>
                    <a:pt x="13304" y="8943"/>
                    <a:pt x="13478" y="9055"/>
                    <a:pt x="13564" y="9055"/>
                  </a:cubicBezTo>
                  <a:cubicBezTo>
                    <a:pt x="13823" y="9055"/>
                    <a:pt x="13994" y="8830"/>
                    <a:pt x="14083" y="8601"/>
                  </a:cubicBezTo>
                  <a:cubicBezTo>
                    <a:pt x="14513" y="7574"/>
                    <a:pt x="14599" y="6321"/>
                    <a:pt x="14343" y="5182"/>
                  </a:cubicBezTo>
                  <a:cubicBezTo>
                    <a:pt x="14773" y="4502"/>
                    <a:pt x="15463" y="4042"/>
                    <a:pt x="16156" y="4042"/>
                  </a:cubicBezTo>
                  <a:cubicBezTo>
                    <a:pt x="16761" y="4042"/>
                    <a:pt x="17366" y="4385"/>
                    <a:pt x="17796" y="4840"/>
                  </a:cubicBezTo>
                  <a:cubicBezTo>
                    <a:pt x="19265" y="6209"/>
                    <a:pt x="19265" y="9055"/>
                    <a:pt x="18575" y="11335"/>
                  </a:cubicBezTo>
                  <a:lnTo>
                    <a:pt x="18141" y="11335"/>
                  </a:lnTo>
                  <a:cubicBezTo>
                    <a:pt x="17277" y="11335"/>
                    <a:pt x="16068" y="11677"/>
                    <a:pt x="15723" y="12704"/>
                  </a:cubicBezTo>
                  <a:cubicBezTo>
                    <a:pt x="15463" y="13726"/>
                    <a:pt x="15982" y="14866"/>
                    <a:pt x="16761" y="14978"/>
                  </a:cubicBezTo>
                  <a:cubicBezTo>
                    <a:pt x="17711" y="14978"/>
                    <a:pt x="18490" y="13614"/>
                    <a:pt x="18920" y="12244"/>
                  </a:cubicBezTo>
                  <a:cubicBezTo>
                    <a:pt x="19784" y="12362"/>
                    <a:pt x="20474" y="13159"/>
                    <a:pt x="20734" y="14181"/>
                  </a:cubicBezTo>
                  <a:cubicBezTo>
                    <a:pt x="20819" y="15096"/>
                    <a:pt x="20563" y="16005"/>
                    <a:pt x="20044" y="16690"/>
                  </a:cubicBezTo>
                  <a:cubicBezTo>
                    <a:pt x="18746" y="18514"/>
                    <a:pt x="16932" y="19649"/>
                    <a:pt x="14947" y="19649"/>
                  </a:cubicBezTo>
                  <a:cubicBezTo>
                    <a:pt x="14343" y="19649"/>
                    <a:pt x="13649" y="19537"/>
                    <a:pt x="13130" y="19082"/>
                  </a:cubicBezTo>
                  <a:cubicBezTo>
                    <a:pt x="12874" y="18969"/>
                    <a:pt x="12699" y="18852"/>
                    <a:pt x="12525" y="18627"/>
                  </a:cubicBezTo>
                  <a:cubicBezTo>
                    <a:pt x="13389" y="17257"/>
                    <a:pt x="13649" y="15780"/>
                    <a:pt x="13219" y="15096"/>
                  </a:cubicBezTo>
                  <a:cubicBezTo>
                    <a:pt x="13044" y="14866"/>
                    <a:pt x="12874" y="14753"/>
                    <a:pt x="12614" y="14753"/>
                  </a:cubicBezTo>
                  <a:cubicBezTo>
                    <a:pt x="12009" y="14866"/>
                    <a:pt x="11490" y="15321"/>
                    <a:pt x="11316" y="16118"/>
                  </a:cubicBezTo>
                  <a:cubicBezTo>
                    <a:pt x="11056" y="17032"/>
                    <a:pt x="11230" y="18055"/>
                    <a:pt x="11661" y="18627"/>
                  </a:cubicBezTo>
                  <a:cubicBezTo>
                    <a:pt x="10626" y="19991"/>
                    <a:pt x="9242" y="20789"/>
                    <a:pt x="7862" y="20789"/>
                  </a:cubicBezTo>
                  <a:cubicBezTo>
                    <a:pt x="7702" y="20836"/>
                    <a:pt x="7539" y="20859"/>
                    <a:pt x="7378" y="20859"/>
                  </a:cubicBezTo>
                  <a:cubicBezTo>
                    <a:pt x="6745" y="20859"/>
                    <a:pt x="6112" y="20512"/>
                    <a:pt x="5700" y="19879"/>
                  </a:cubicBezTo>
                  <a:cubicBezTo>
                    <a:pt x="6738" y="19194"/>
                    <a:pt x="7428" y="17712"/>
                    <a:pt x="7428" y="16235"/>
                  </a:cubicBezTo>
                  <a:cubicBezTo>
                    <a:pt x="7350" y="15504"/>
                    <a:pt x="6984" y="14964"/>
                    <a:pt x="6457" y="14964"/>
                  </a:cubicBezTo>
                  <a:cubicBezTo>
                    <a:pt x="6408" y="14964"/>
                    <a:pt x="6358" y="14969"/>
                    <a:pt x="6304" y="14978"/>
                  </a:cubicBezTo>
                  <a:cubicBezTo>
                    <a:pt x="5789" y="14978"/>
                    <a:pt x="5269" y="15438"/>
                    <a:pt x="5010" y="16118"/>
                  </a:cubicBezTo>
                  <a:cubicBezTo>
                    <a:pt x="4579" y="17145"/>
                    <a:pt x="4490" y="18397"/>
                    <a:pt x="4835" y="19424"/>
                  </a:cubicBezTo>
                  <a:cubicBezTo>
                    <a:pt x="4665" y="19452"/>
                    <a:pt x="4498" y="19466"/>
                    <a:pt x="4334" y="19466"/>
                  </a:cubicBezTo>
                  <a:cubicBezTo>
                    <a:pt x="3843" y="19466"/>
                    <a:pt x="3388" y="19340"/>
                    <a:pt x="2936" y="19082"/>
                  </a:cubicBezTo>
                  <a:cubicBezTo>
                    <a:pt x="1727" y="18397"/>
                    <a:pt x="948" y="17032"/>
                    <a:pt x="777" y="15321"/>
                  </a:cubicBezTo>
                  <a:cubicBezTo>
                    <a:pt x="518" y="13956"/>
                    <a:pt x="688" y="12362"/>
                    <a:pt x="1293" y="11110"/>
                  </a:cubicBezTo>
                  <a:cubicBezTo>
                    <a:pt x="1553" y="12019"/>
                    <a:pt x="2072" y="12816"/>
                    <a:pt x="2676" y="13384"/>
                  </a:cubicBezTo>
                  <a:cubicBezTo>
                    <a:pt x="3021" y="13501"/>
                    <a:pt x="3281" y="13614"/>
                    <a:pt x="3626" y="13614"/>
                  </a:cubicBezTo>
                  <a:cubicBezTo>
                    <a:pt x="4320" y="13614"/>
                    <a:pt x="4924" y="12929"/>
                    <a:pt x="4924" y="11907"/>
                  </a:cubicBezTo>
                  <a:cubicBezTo>
                    <a:pt x="4924" y="10425"/>
                    <a:pt x="3971" y="9285"/>
                    <a:pt x="2851" y="9285"/>
                  </a:cubicBezTo>
                  <a:cubicBezTo>
                    <a:pt x="2769" y="9262"/>
                    <a:pt x="2691" y="9252"/>
                    <a:pt x="2612" y="9252"/>
                  </a:cubicBezTo>
                  <a:cubicBezTo>
                    <a:pt x="2260" y="9252"/>
                    <a:pt x="1922" y="9440"/>
                    <a:pt x="1641" y="9628"/>
                  </a:cubicBezTo>
                  <a:cubicBezTo>
                    <a:pt x="1382" y="7349"/>
                    <a:pt x="1986" y="4957"/>
                    <a:pt x="3626" y="4385"/>
                  </a:cubicBezTo>
                  <a:cubicBezTo>
                    <a:pt x="4071" y="4221"/>
                    <a:pt x="4558" y="4113"/>
                    <a:pt x="5027" y="4113"/>
                  </a:cubicBezTo>
                  <a:cubicBezTo>
                    <a:pt x="5198" y="4113"/>
                    <a:pt x="5365" y="4127"/>
                    <a:pt x="5529" y="4160"/>
                  </a:cubicBezTo>
                  <a:cubicBezTo>
                    <a:pt x="5355" y="4727"/>
                    <a:pt x="5184" y="5182"/>
                    <a:pt x="5184" y="5182"/>
                  </a:cubicBezTo>
                  <a:cubicBezTo>
                    <a:pt x="5184" y="5299"/>
                    <a:pt x="5184" y="5299"/>
                    <a:pt x="5184" y="5412"/>
                  </a:cubicBezTo>
                  <a:cubicBezTo>
                    <a:pt x="5269" y="5524"/>
                    <a:pt x="5959" y="7803"/>
                    <a:pt x="7169" y="7803"/>
                  </a:cubicBezTo>
                  <a:cubicBezTo>
                    <a:pt x="7514" y="7803"/>
                    <a:pt x="7773" y="7691"/>
                    <a:pt x="8033" y="7461"/>
                  </a:cubicBezTo>
                  <a:cubicBezTo>
                    <a:pt x="8378" y="7236"/>
                    <a:pt x="8638" y="6664"/>
                    <a:pt x="8552" y="6096"/>
                  </a:cubicBezTo>
                  <a:cubicBezTo>
                    <a:pt x="8207" y="4840"/>
                    <a:pt x="7343" y="3930"/>
                    <a:pt x="6393" y="3705"/>
                  </a:cubicBezTo>
                  <a:cubicBezTo>
                    <a:pt x="6909" y="1993"/>
                    <a:pt x="8118" y="853"/>
                    <a:pt x="9587" y="741"/>
                  </a:cubicBezTo>
                  <a:close/>
                  <a:moveTo>
                    <a:pt x="9527" y="0"/>
                  </a:moveTo>
                  <a:cubicBezTo>
                    <a:pt x="7862" y="0"/>
                    <a:pt x="6279" y="1383"/>
                    <a:pt x="5700" y="3587"/>
                  </a:cubicBezTo>
                  <a:cubicBezTo>
                    <a:pt x="5405" y="3503"/>
                    <a:pt x="5106" y="3466"/>
                    <a:pt x="4814" y="3466"/>
                  </a:cubicBezTo>
                  <a:cubicBezTo>
                    <a:pt x="4341" y="3466"/>
                    <a:pt x="3882" y="3559"/>
                    <a:pt x="3455" y="3705"/>
                  </a:cubicBezTo>
                  <a:cubicBezTo>
                    <a:pt x="1382" y="4385"/>
                    <a:pt x="603" y="7574"/>
                    <a:pt x="1037" y="10308"/>
                  </a:cubicBezTo>
                  <a:cubicBezTo>
                    <a:pt x="173" y="11789"/>
                    <a:pt x="-176" y="13726"/>
                    <a:pt x="84" y="15550"/>
                  </a:cubicBezTo>
                  <a:cubicBezTo>
                    <a:pt x="343" y="17487"/>
                    <a:pt x="1293" y="19082"/>
                    <a:pt x="2676" y="19879"/>
                  </a:cubicBezTo>
                  <a:cubicBezTo>
                    <a:pt x="3238" y="20127"/>
                    <a:pt x="3843" y="20310"/>
                    <a:pt x="4426" y="20310"/>
                  </a:cubicBezTo>
                  <a:cubicBezTo>
                    <a:pt x="4654" y="20310"/>
                    <a:pt x="4878" y="20282"/>
                    <a:pt x="5095" y="20221"/>
                  </a:cubicBezTo>
                  <a:cubicBezTo>
                    <a:pt x="5650" y="21056"/>
                    <a:pt x="6493" y="21600"/>
                    <a:pt x="7361" y="21600"/>
                  </a:cubicBezTo>
                  <a:cubicBezTo>
                    <a:pt x="7439" y="21600"/>
                    <a:pt x="7521" y="21595"/>
                    <a:pt x="7603" y="21586"/>
                  </a:cubicBezTo>
                  <a:lnTo>
                    <a:pt x="7862" y="21586"/>
                  </a:lnTo>
                  <a:cubicBezTo>
                    <a:pt x="9502" y="21473"/>
                    <a:pt x="10971" y="20676"/>
                    <a:pt x="12095" y="19194"/>
                  </a:cubicBezTo>
                  <a:cubicBezTo>
                    <a:pt x="12354" y="19424"/>
                    <a:pt x="12614" y="19649"/>
                    <a:pt x="12874" y="19879"/>
                  </a:cubicBezTo>
                  <a:cubicBezTo>
                    <a:pt x="13478" y="20221"/>
                    <a:pt x="14254" y="20446"/>
                    <a:pt x="15033" y="20446"/>
                  </a:cubicBezTo>
                  <a:cubicBezTo>
                    <a:pt x="17106" y="20446"/>
                    <a:pt x="19094" y="19194"/>
                    <a:pt x="20563" y="17257"/>
                  </a:cubicBezTo>
                  <a:cubicBezTo>
                    <a:pt x="21168" y="16348"/>
                    <a:pt x="21424" y="15208"/>
                    <a:pt x="21339" y="14069"/>
                  </a:cubicBezTo>
                  <a:cubicBezTo>
                    <a:pt x="21079" y="12704"/>
                    <a:pt x="20215" y="11677"/>
                    <a:pt x="19180" y="11564"/>
                  </a:cubicBezTo>
                  <a:cubicBezTo>
                    <a:pt x="19870" y="8943"/>
                    <a:pt x="19784" y="5867"/>
                    <a:pt x="18056" y="4272"/>
                  </a:cubicBezTo>
                  <a:cubicBezTo>
                    <a:pt x="17508" y="3658"/>
                    <a:pt x="16811" y="3348"/>
                    <a:pt x="16114" y="3348"/>
                  </a:cubicBezTo>
                  <a:cubicBezTo>
                    <a:pt x="15388" y="3348"/>
                    <a:pt x="14656" y="3686"/>
                    <a:pt x="14083" y="4385"/>
                  </a:cubicBezTo>
                  <a:cubicBezTo>
                    <a:pt x="13649" y="2565"/>
                    <a:pt x="12525" y="1196"/>
                    <a:pt x="11230" y="511"/>
                  </a:cubicBezTo>
                  <a:cubicBezTo>
                    <a:pt x="10679" y="164"/>
                    <a:pt x="10099" y="0"/>
                    <a:pt x="9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1" name="Google Shape;1201;p27"/>
          <p:cNvGrpSpPr/>
          <p:nvPr/>
        </p:nvGrpSpPr>
        <p:grpSpPr>
          <a:xfrm>
            <a:off x="-2658624" y="2913633"/>
            <a:ext cx="6694352" cy="4295463"/>
            <a:chOff x="0" y="0"/>
            <a:chExt cx="6694351" cy="4295462"/>
          </a:xfrm>
        </p:grpSpPr>
        <p:grpSp>
          <p:nvGrpSpPr>
            <p:cNvPr id="209" name="Google Shape;1202;p27"/>
            <p:cNvGrpSpPr/>
            <p:nvPr/>
          </p:nvGrpSpPr>
          <p:grpSpPr>
            <a:xfrm>
              <a:off x="243458" y="0"/>
              <a:ext cx="6450894" cy="4137648"/>
              <a:chOff x="0" y="15"/>
              <a:chExt cx="6450893" cy="4137647"/>
            </a:xfrm>
          </p:grpSpPr>
          <p:grpSp>
            <p:nvGrpSpPr>
              <p:cNvPr id="206" name="Google Shape;1203;p27"/>
              <p:cNvGrpSpPr/>
              <p:nvPr/>
            </p:nvGrpSpPr>
            <p:grpSpPr>
              <a:xfrm>
                <a:off x="0" y="15"/>
                <a:ext cx="6450894" cy="4137648"/>
                <a:chOff x="0" y="14"/>
                <a:chExt cx="6450893" cy="4137647"/>
              </a:xfrm>
            </p:grpSpPr>
            <p:sp>
              <p:nvSpPr>
                <p:cNvPr id="200" name="Google Shape;1204;p27"/>
                <p:cNvSpPr/>
                <p:nvPr/>
              </p:nvSpPr>
              <p:spPr>
                <a:xfrm rot="20118682">
                  <a:off x="1276604" y="252358"/>
                  <a:ext cx="1685602" cy="2181031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1" name="Google Shape;1205;p27"/>
                <p:cNvSpPr/>
                <p:nvPr/>
              </p:nvSpPr>
              <p:spPr>
                <a:xfrm>
                  <a:off x="2562957" y="543210"/>
                  <a:ext cx="2185036" cy="19299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2" name="Google Shape;1206;p27"/>
                <p:cNvSpPr/>
                <p:nvPr/>
              </p:nvSpPr>
              <p:spPr>
                <a:xfrm>
                  <a:off x="0" y="1241253"/>
                  <a:ext cx="1929974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3" name="Google Shape;1207;p27"/>
                <p:cNvSpPr/>
                <p:nvPr/>
              </p:nvSpPr>
              <p:spPr>
                <a:xfrm>
                  <a:off x="541407" y="2129790"/>
                  <a:ext cx="1839474" cy="18394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4" name="Google Shape;1208;p27"/>
                <p:cNvSpPr/>
                <p:nvPr/>
              </p:nvSpPr>
              <p:spPr>
                <a:xfrm>
                  <a:off x="1918025" y="2084554"/>
                  <a:ext cx="1929975" cy="192998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5" name="Google Shape;1209;p27"/>
                <p:cNvSpPr/>
                <p:nvPr/>
              </p:nvSpPr>
              <p:spPr>
                <a:xfrm rot="18632664">
                  <a:off x="3704918" y="1618028"/>
                  <a:ext cx="2439233" cy="193067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210;p27"/>
              <p:cNvSpPr/>
              <p:nvPr/>
            </p:nvSpPr>
            <p:spPr>
              <a:xfrm>
                <a:off x="1432325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1211;p27"/>
              <p:cNvSpPr/>
              <p:nvPr/>
            </p:nvSpPr>
            <p:spPr>
              <a:xfrm>
                <a:off x="2673626" y="1544830"/>
                <a:ext cx="1929937" cy="192993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" name="Google Shape;1212;p27"/>
            <p:cNvSpPr/>
            <p:nvPr/>
          </p:nvSpPr>
          <p:spPr>
            <a:xfrm>
              <a:off x="-1" y="741534"/>
              <a:ext cx="5918006" cy="3553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5" name="Google Shape;1213;p27"/>
          <p:cNvGrpSpPr/>
          <p:nvPr/>
        </p:nvGrpSpPr>
        <p:grpSpPr>
          <a:xfrm>
            <a:off x="275574" y="10397066"/>
            <a:ext cx="1771991" cy="3050286"/>
            <a:chOff x="0" y="0"/>
            <a:chExt cx="1771990" cy="3050284"/>
          </a:xfrm>
        </p:grpSpPr>
        <p:grpSp>
          <p:nvGrpSpPr>
            <p:cNvPr id="223" name="Google Shape;1214;p27"/>
            <p:cNvGrpSpPr/>
            <p:nvPr/>
          </p:nvGrpSpPr>
          <p:grpSpPr>
            <a:xfrm>
              <a:off x="0" y="0"/>
              <a:ext cx="1771991" cy="3050285"/>
              <a:chOff x="0" y="0"/>
              <a:chExt cx="1771990" cy="3050284"/>
            </a:xfrm>
          </p:grpSpPr>
          <p:sp>
            <p:nvSpPr>
              <p:cNvPr id="212" name="Google Shape;1215;p27"/>
              <p:cNvSpPr/>
              <p:nvPr/>
            </p:nvSpPr>
            <p:spPr>
              <a:xfrm>
                <a:off x="397955" y="508217"/>
                <a:ext cx="530798" cy="1928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8" h="21600" fill="norm" stroke="1" extrusionOk="0">
                    <a:moveTo>
                      <a:pt x="965" y="0"/>
                    </a:moveTo>
                    <a:cubicBezTo>
                      <a:pt x="843" y="0"/>
                      <a:pt x="721" y="11"/>
                      <a:pt x="599" y="54"/>
                    </a:cubicBezTo>
                    <a:cubicBezTo>
                      <a:pt x="181" y="54"/>
                      <a:pt x="-255" y="185"/>
                      <a:pt x="181" y="316"/>
                    </a:cubicBezTo>
                    <a:cubicBezTo>
                      <a:pt x="181" y="446"/>
                      <a:pt x="19654" y="14993"/>
                      <a:pt x="17109" y="21203"/>
                    </a:cubicBezTo>
                    <a:cubicBezTo>
                      <a:pt x="17109" y="21339"/>
                      <a:pt x="17545" y="21469"/>
                      <a:pt x="17963" y="21600"/>
                    </a:cubicBezTo>
                    <a:cubicBezTo>
                      <a:pt x="18381" y="21600"/>
                      <a:pt x="18817" y="21469"/>
                      <a:pt x="18817" y="21339"/>
                    </a:cubicBezTo>
                    <a:cubicBezTo>
                      <a:pt x="21345" y="14993"/>
                      <a:pt x="2290" y="713"/>
                      <a:pt x="1453" y="185"/>
                    </a:cubicBezTo>
                    <a:cubicBezTo>
                      <a:pt x="1453" y="93"/>
                      <a:pt x="1227" y="0"/>
                      <a:pt x="965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1216;p27"/>
              <p:cNvSpPr/>
              <p:nvPr/>
            </p:nvSpPr>
            <p:spPr>
              <a:xfrm>
                <a:off x="964436" y="843459"/>
                <a:ext cx="417941" cy="179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83" h="21600" fill="norm" stroke="1" extrusionOk="0">
                    <a:moveTo>
                      <a:pt x="16770" y="0"/>
                    </a:moveTo>
                    <a:cubicBezTo>
                      <a:pt x="16274" y="0"/>
                      <a:pt x="15778" y="0"/>
                      <a:pt x="15778" y="140"/>
                    </a:cubicBezTo>
                    <a:cubicBezTo>
                      <a:pt x="14765" y="854"/>
                      <a:pt x="-3817" y="16340"/>
                      <a:pt x="710" y="21319"/>
                    </a:cubicBezTo>
                    <a:cubicBezTo>
                      <a:pt x="1206" y="21460"/>
                      <a:pt x="1206" y="21600"/>
                      <a:pt x="1723" y="21600"/>
                    </a:cubicBezTo>
                    <a:lnTo>
                      <a:pt x="2219" y="21600"/>
                    </a:lnTo>
                    <a:cubicBezTo>
                      <a:pt x="2715" y="21600"/>
                      <a:pt x="2715" y="21460"/>
                      <a:pt x="2715" y="21319"/>
                    </a:cubicBezTo>
                    <a:cubicBezTo>
                      <a:pt x="-1791" y="16340"/>
                      <a:pt x="17783" y="567"/>
                      <a:pt x="17783" y="281"/>
                    </a:cubicBezTo>
                    <a:cubicBezTo>
                      <a:pt x="17783" y="140"/>
                      <a:pt x="17287" y="0"/>
                      <a:pt x="1677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1217;p27"/>
              <p:cNvSpPr/>
              <p:nvPr/>
            </p:nvSpPr>
            <p:spPr>
              <a:xfrm>
                <a:off x="0" y="0"/>
                <a:ext cx="806635" cy="93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9829" y="0"/>
                    </a:moveTo>
                    <a:cubicBezTo>
                      <a:pt x="9656" y="0"/>
                      <a:pt x="9483" y="34"/>
                      <a:pt x="9298" y="123"/>
                    </a:cubicBezTo>
                    <a:cubicBezTo>
                      <a:pt x="7056" y="1476"/>
                      <a:pt x="6212" y="6909"/>
                      <a:pt x="6212" y="6909"/>
                    </a:cubicBezTo>
                    <a:cubicBezTo>
                      <a:pt x="6212" y="6909"/>
                      <a:pt x="3438" y="2527"/>
                      <a:pt x="1474" y="2527"/>
                    </a:cubicBezTo>
                    <a:cubicBezTo>
                      <a:pt x="1370" y="2527"/>
                      <a:pt x="1266" y="2538"/>
                      <a:pt x="1162" y="2571"/>
                    </a:cubicBezTo>
                    <a:cubicBezTo>
                      <a:pt x="-803" y="3388"/>
                      <a:pt x="318" y="9358"/>
                      <a:pt x="318" y="9358"/>
                    </a:cubicBezTo>
                    <a:cubicBezTo>
                      <a:pt x="318" y="9358"/>
                      <a:pt x="2560" y="21041"/>
                      <a:pt x="11551" y="21578"/>
                    </a:cubicBezTo>
                    <a:cubicBezTo>
                      <a:pt x="11736" y="21600"/>
                      <a:pt x="11933" y="21600"/>
                      <a:pt x="12118" y="21600"/>
                    </a:cubicBezTo>
                    <a:cubicBezTo>
                      <a:pt x="20797" y="21600"/>
                      <a:pt x="20450" y="3320"/>
                      <a:pt x="16602" y="391"/>
                    </a:cubicBezTo>
                    <a:cubicBezTo>
                      <a:pt x="16440" y="257"/>
                      <a:pt x="16267" y="201"/>
                      <a:pt x="16105" y="201"/>
                    </a:cubicBezTo>
                    <a:cubicBezTo>
                      <a:pt x="14602" y="201"/>
                      <a:pt x="13227" y="5288"/>
                      <a:pt x="13227" y="5288"/>
                    </a:cubicBezTo>
                    <a:cubicBezTo>
                      <a:pt x="13227" y="5288"/>
                      <a:pt x="11806" y="0"/>
                      <a:pt x="9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1218;p27"/>
              <p:cNvSpPr/>
              <p:nvPr/>
            </p:nvSpPr>
            <p:spPr>
              <a:xfrm>
                <a:off x="920521" y="359053"/>
                <a:ext cx="842020" cy="971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18" h="21600" fill="norm" stroke="1" extrusionOk="0">
                    <a:moveTo>
                      <a:pt x="4137" y="0"/>
                    </a:moveTo>
                    <a:cubicBezTo>
                      <a:pt x="2440" y="0"/>
                      <a:pt x="774" y="5262"/>
                      <a:pt x="774" y="5262"/>
                    </a:cubicBezTo>
                    <a:cubicBezTo>
                      <a:pt x="774" y="5262"/>
                      <a:pt x="-2446" y="16284"/>
                      <a:pt x="4250" y="20746"/>
                    </a:cubicBezTo>
                    <a:cubicBezTo>
                      <a:pt x="5119" y="21330"/>
                      <a:pt x="6008" y="21600"/>
                      <a:pt x="6887" y="21600"/>
                    </a:cubicBezTo>
                    <a:cubicBezTo>
                      <a:pt x="13092" y="21600"/>
                      <a:pt x="19154" y="8644"/>
                      <a:pt x="17416" y="4733"/>
                    </a:cubicBezTo>
                    <a:cubicBezTo>
                      <a:pt x="17294" y="4484"/>
                      <a:pt x="17089" y="4376"/>
                      <a:pt x="16834" y="4376"/>
                    </a:cubicBezTo>
                    <a:cubicBezTo>
                      <a:pt x="15443" y="4376"/>
                      <a:pt x="12448" y="7358"/>
                      <a:pt x="12448" y="7358"/>
                    </a:cubicBezTo>
                    <a:cubicBezTo>
                      <a:pt x="12448" y="7358"/>
                      <a:pt x="14114" y="1578"/>
                      <a:pt x="12090" y="1578"/>
                    </a:cubicBezTo>
                    <a:cubicBezTo>
                      <a:pt x="12049" y="1578"/>
                      <a:pt x="11998" y="1578"/>
                      <a:pt x="11957" y="1588"/>
                    </a:cubicBezTo>
                    <a:cubicBezTo>
                      <a:pt x="9473" y="1588"/>
                      <a:pt x="6488" y="5781"/>
                      <a:pt x="6488" y="5781"/>
                    </a:cubicBezTo>
                    <a:cubicBezTo>
                      <a:pt x="6488" y="5781"/>
                      <a:pt x="6243" y="270"/>
                      <a:pt x="4250" y="11"/>
                    </a:cubicBezTo>
                    <a:cubicBezTo>
                      <a:pt x="4219" y="0"/>
                      <a:pt x="4178" y="0"/>
                      <a:pt x="41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1219;p27"/>
              <p:cNvSpPr/>
              <p:nvPr/>
            </p:nvSpPr>
            <p:spPr>
              <a:xfrm>
                <a:off x="119777" y="1126718"/>
                <a:ext cx="660691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0" y="0"/>
                      <a:pt x="2446" y="21600"/>
                      <a:pt x="13992" y="21600"/>
                    </a:cubicBezTo>
                    <a:cubicBezTo>
                      <a:pt x="16184" y="21600"/>
                      <a:pt x="18709" y="20819"/>
                      <a:pt x="21600" y="18973"/>
                    </a:cubicBezTo>
                    <a:cubicBezTo>
                      <a:pt x="17741" y="9052"/>
                      <a:pt x="9641" y="2148"/>
                      <a:pt x="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1220;p27"/>
              <p:cNvSpPr/>
              <p:nvPr/>
            </p:nvSpPr>
            <p:spPr>
              <a:xfrm>
                <a:off x="1110814" y="1209315"/>
                <a:ext cx="661177" cy="591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951" y="2148"/>
                      <a:pt x="4237" y="9052"/>
                      <a:pt x="0" y="18973"/>
                    </a:cubicBezTo>
                    <a:cubicBezTo>
                      <a:pt x="2904" y="20819"/>
                      <a:pt x="5412" y="21600"/>
                      <a:pt x="7618" y="21600"/>
                    </a:cubicBezTo>
                    <a:cubicBezTo>
                      <a:pt x="19140" y="21600"/>
                      <a:pt x="21600" y="0"/>
                      <a:pt x="21600" y="0"/>
                    </a:cubicBezTo>
                    <a:close/>
                  </a:path>
                </a:pathLst>
              </a:custGeom>
              <a:solidFill>
                <a:srgbClr val="B4D5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1221;p27"/>
              <p:cNvSpPr/>
              <p:nvPr/>
            </p:nvSpPr>
            <p:spPr>
              <a:xfrm>
                <a:off x="362492" y="1341957"/>
                <a:ext cx="406317" cy="327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9" h="21600" fill="norm" stroke="1" extrusionOk="0">
                    <a:moveTo>
                      <a:pt x="1177" y="0"/>
                    </a:moveTo>
                    <a:cubicBezTo>
                      <a:pt x="873" y="0"/>
                      <a:pt x="568" y="192"/>
                      <a:pt x="264" y="577"/>
                    </a:cubicBezTo>
                    <a:cubicBezTo>
                      <a:pt x="-371" y="1378"/>
                      <a:pt x="264" y="2147"/>
                      <a:pt x="873" y="2916"/>
                    </a:cubicBezTo>
                    <a:cubicBezTo>
                      <a:pt x="7650" y="7595"/>
                      <a:pt x="13817" y="13043"/>
                      <a:pt x="18767" y="20062"/>
                    </a:cubicBezTo>
                    <a:cubicBezTo>
                      <a:pt x="18767" y="20831"/>
                      <a:pt x="19376" y="20831"/>
                      <a:pt x="19985" y="20831"/>
                    </a:cubicBezTo>
                    <a:lnTo>
                      <a:pt x="20594" y="21600"/>
                    </a:lnTo>
                    <a:cubicBezTo>
                      <a:pt x="21229" y="20831"/>
                      <a:pt x="21229" y="20062"/>
                      <a:pt x="21229" y="19261"/>
                    </a:cubicBezTo>
                    <a:cubicBezTo>
                      <a:pt x="15670" y="11473"/>
                      <a:pt x="8893" y="5256"/>
                      <a:pt x="2116" y="577"/>
                    </a:cubicBezTo>
                    <a:cubicBezTo>
                      <a:pt x="1812" y="192"/>
                      <a:pt x="1482" y="0"/>
                      <a:pt x="117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1222;p27"/>
              <p:cNvSpPr/>
              <p:nvPr/>
            </p:nvSpPr>
            <p:spPr>
              <a:xfrm>
                <a:off x="1087496" y="1445448"/>
                <a:ext cx="429774" cy="306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68" y="0"/>
                    </a:moveTo>
                    <a:cubicBezTo>
                      <a:pt x="16934" y="2499"/>
                      <a:pt x="1732" y="13282"/>
                      <a:pt x="0" y="19101"/>
                    </a:cubicBezTo>
                    <a:cubicBezTo>
                      <a:pt x="0" y="19957"/>
                      <a:pt x="0" y="20778"/>
                      <a:pt x="577" y="21600"/>
                    </a:cubicBezTo>
                    <a:lnTo>
                      <a:pt x="1155" y="21600"/>
                    </a:lnTo>
                    <a:cubicBezTo>
                      <a:pt x="1732" y="21600"/>
                      <a:pt x="1732" y="20778"/>
                      <a:pt x="2333" y="20778"/>
                    </a:cubicBezTo>
                    <a:cubicBezTo>
                      <a:pt x="7577" y="13282"/>
                      <a:pt x="14023" y="7462"/>
                      <a:pt x="21023" y="3320"/>
                    </a:cubicBezTo>
                    <a:cubicBezTo>
                      <a:pt x="21023" y="2499"/>
                      <a:pt x="21600" y="1643"/>
                      <a:pt x="21023" y="822"/>
                    </a:cubicBezTo>
                    <a:cubicBezTo>
                      <a:pt x="21023" y="0"/>
                      <a:pt x="20445" y="0"/>
                      <a:pt x="198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1223;p27"/>
              <p:cNvSpPr/>
              <p:nvPr/>
            </p:nvSpPr>
            <p:spPr>
              <a:xfrm>
                <a:off x="939618" y="725395"/>
                <a:ext cx="625786" cy="4129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6" h="21600" fill="norm" stroke="1" extrusionOk="0">
                    <a:moveTo>
                      <a:pt x="8850" y="4320"/>
                    </a:moveTo>
                    <a:cubicBezTo>
                      <a:pt x="8850" y="5540"/>
                      <a:pt x="8058" y="6785"/>
                      <a:pt x="7670" y="7395"/>
                    </a:cubicBezTo>
                    <a:cubicBezTo>
                      <a:pt x="7670" y="6785"/>
                      <a:pt x="7670" y="4320"/>
                      <a:pt x="8850" y="4320"/>
                    </a:cubicBezTo>
                    <a:close/>
                    <a:moveTo>
                      <a:pt x="17871" y="10495"/>
                    </a:moveTo>
                    <a:cubicBezTo>
                      <a:pt x="17871" y="11105"/>
                      <a:pt x="17483" y="11715"/>
                      <a:pt x="17483" y="12350"/>
                    </a:cubicBezTo>
                    <a:cubicBezTo>
                      <a:pt x="17095" y="12960"/>
                      <a:pt x="17095" y="12960"/>
                      <a:pt x="16691" y="13570"/>
                    </a:cubicBezTo>
                    <a:cubicBezTo>
                      <a:pt x="17095" y="11715"/>
                      <a:pt x="17871" y="10495"/>
                      <a:pt x="17871" y="10495"/>
                    </a:cubicBezTo>
                    <a:close/>
                    <a:moveTo>
                      <a:pt x="992" y="0"/>
                    </a:moveTo>
                    <a:cubicBezTo>
                      <a:pt x="588" y="0"/>
                      <a:pt x="200" y="610"/>
                      <a:pt x="200" y="1220"/>
                    </a:cubicBezTo>
                    <a:cubicBezTo>
                      <a:pt x="-576" y="5540"/>
                      <a:pt x="992" y="9885"/>
                      <a:pt x="3337" y="11715"/>
                    </a:cubicBezTo>
                    <a:cubicBezTo>
                      <a:pt x="3741" y="12045"/>
                      <a:pt x="4226" y="12198"/>
                      <a:pt x="4759" y="12198"/>
                    </a:cubicBezTo>
                    <a:cubicBezTo>
                      <a:pt x="5309" y="12198"/>
                      <a:pt x="5891" y="12045"/>
                      <a:pt x="6489" y="11715"/>
                    </a:cubicBezTo>
                    <a:cubicBezTo>
                      <a:pt x="7265" y="15425"/>
                      <a:pt x="9626" y="17890"/>
                      <a:pt x="12374" y="17890"/>
                    </a:cubicBezTo>
                    <a:cubicBezTo>
                      <a:pt x="13555" y="17890"/>
                      <a:pt x="14347" y="17890"/>
                      <a:pt x="15511" y="17280"/>
                    </a:cubicBezTo>
                    <a:cubicBezTo>
                      <a:pt x="16303" y="19745"/>
                      <a:pt x="17871" y="21600"/>
                      <a:pt x="19844" y="21600"/>
                    </a:cubicBezTo>
                    <a:lnTo>
                      <a:pt x="20232" y="21600"/>
                    </a:lnTo>
                    <a:cubicBezTo>
                      <a:pt x="21024" y="21600"/>
                      <a:pt x="21024" y="19745"/>
                      <a:pt x="20232" y="19135"/>
                    </a:cubicBezTo>
                    <a:cubicBezTo>
                      <a:pt x="20022" y="19211"/>
                      <a:pt x="19811" y="19262"/>
                      <a:pt x="19617" y="19262"/>
                    </a:cubicBezTo>
                    <a:cubicBezTo>
                      <a:pt x="18356" y="19262"/>
                      <a:pt x="17435" y="17661"/>
                      <a:pt x="17095" y="16035"/>
                    </a:cubicBezTo>
                    <a:cubicBezTo>
                      <a:pt x="17871" y="15425"/>
                      <a:pt x="18275" y="14815"/>
                      <a:pt x="18664" y="13570"/>
                    </a:cubicBezTo>
                    <a:cubicBezTo>
                      <a:pt x="19440" y="12350"/>
                      <a:pt x="19440" y="10495"/>
                      <a:pt x="19052" y="9250"/>
                    </a:cubicBezTo>
                    <a:cubicBezTo>
                      <a:pt x="18777" y="8818"/>
                      <a:pt x="18502" y="8386"/>
                      <a:pt x="18227" y="8386"/>
                    </a:cubicBezTo>
                    <a:cubicBezTo>
                      <a:pt x="18098" y="8386"/>
                      <a:pt x="17984" y="8462"/>
                      <a:pt x="17871" y="8640"/>
                    </a:cubicBezTo>
                    <a:cubicBezTo>
                      <a:pt x="16303" y="8640"/>
                      <a:pt x="15511" y="11105"/>
                      <a:pt x="15511" y="14205"/>
                    </a:cubicBezTo>
                    <a:cubicBezTo>
                      <a:pt x="15123" y="14205"/>
                      <a:pt x="15123" y="14815"/>
                      <a:pt x="15511" y="14815"/>
                    </a:cubicBezTo>
                    <a:cubicBezTo>
                      <a:pt x="14347" y="15425"/>
                      <a:pt x="13555" y="15425"/>
                      <a:pt x="12374" y="15425"/>
                    </a:cubicBezTo>
                    <a:cubicBezTo>
                      <a:pt x="10418" y="15425"/>
                      <a:pt x="8446" y="13570"/>
                      <a:pt x="8058" y="10495"/>
                    </a:cubicBezTo>
                    <a:cubicBezTo>
                      <a:pt x="8446" y="9885"/>
                      <a:pt x="8850" y="9250"/>
                      <a:pt x="9238" y="8640"/>
                    </a:cubicBezTo>
                    <a:cubicBezTo>
                      <a:pt x="9626" y="8030"/>
                      <a:pt x="11194" y="5540"/>
                      <a:pt x="10418" y="3075"/>
                    </a:cubicBezTo>
                    <a:cubicBezTo>
                      <a:pt x="10418" y="3075"/>
                      <a:pt x="10014" y="1855"/>
                      <a:pt x="8446" y="1855"/>
                    </a:cubicBezTo>
                    <a:cubicBezTo>
                      <a:pt x="6877" y="2465"/>
                      <a:pt x="6085" y="4320"/>
                      <a:pt x="6085" y="8030"/>
                    </a:cubicBezTo>
                    <a:cubicBezTo>
                      <a:pt x="6085" y="8030"/>
                      <a:pt x="6085" y="8640"/>
                      <a:pt x="6085" y="9250"/>
                    </a:cubicBezTo>
                    <a:cubicBezTo>
                      <a:pt x="5697" y="9555"/>
                      <a:pt x="5309" y="9707"/>
                      <a:pt x="4921" y="9707"/>
                    </a:cubicBezTo>
                    <a:cubicBezTo>
                      <a:pt x="4517" y="9707"/>
                      <a:pt x="4129" y="9555"/>
                      <a:pt x="3741" y="9250"/>
                    </a:cubicBezTo>
                    <a:cubicBezTo>
                      <a:pt x="2173" y="7395"/>
                      <a:pt x="1380" y="4320"/>
                      <a:pt x="1380" y="1220"/>
                    </a:cubicBezTo>
                    <a:cubicBezTo>
                      <a:pt x="1380" y="610"/>
                      <a:pt x="1380" y="0"/>
                      <a:pt x="99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1224;p27"/>
              <p:cNvSpPr/>
              <p:nvPr/>
            </p:nvSpPr>
            <p:spPr>
              <a:xfrm>
                <a:off x="84315" y="418331"/>
                <a:ext cx="719957" cy="318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66" y="3194"/>
                    </a:moveTo>
                    <a:cubicBezTo>
                      <a:pt x="15216" y="3194"/>
                      <a:pt x="15216" y="3194"/>
                      <a:pt x="15216" y="4807"/>
                    </a:cubicBezTo>
                    <a:cubicBezTo>
                      <a:pt x="15216" y="6421"/>
                      <a:pt x="14866" y="7211"/>
                      <a:pt x="14866" y="8001"/>
                    </a:cubicBezTo>
                    <a:cubicBezTo>
                      <a:pt x="14517" y="6421"/>
                      <a:pt x="14517" y="4807"/>
                      <a:pt x="14866" y="3194"/>
                    </a:cubicBezTo>
                    <a:close/>
                    <a:moveTo>
                      <a:pt x="8847" y="7211"/>
                    </a:moveTo>
                    <a:cubicBezTo>
                      <a:pt x="9197" y="8791"/>
                      <a:pt x="9561" y="11195"/>
                      <a:pt x="9197" y="13599"/>
                    </a:cubicBezTo>
                    <a:cubicBezTo>
                      <a:pt x="8847" y="12809"/>
                      <a:pt x="8497" y="12018"/>
                      <a:pt x="8133" y="10405"/>
                    </a:cubicBezTo>
                    <a:cubicBezTo>
                      <a:pt x="8133" y="9615"/>
                      <a:pt x="8497" y="8001"/>
                      <a:pt x="8847" y="7211"/>
                    </a:cubicBezTo>
                    <a:close/>
                    <a:moveTo>
                      <a:pt x="14866" y="0"/>
                    </a:moveTo>
                    <a:cubicBezTo>
                      <a:pt x="14152" y="0"/>
                      <a:pt x="13453" y="823"/>
                      <a:pt x="13453" y="2404"/>
                    </a:cubicBezTo>
                    <a:cubicBezTo>
                      <a:pt x="12738" y="4807"/>
                      <a:pt x="13103" y="8791"/>
                      <a:pt x="13453" y="11195"/>
                    </a:cubicBezTo>
                    <a:cubicBezTo>
                      <a:pt x="12738" y="12809"/>
                      <a:pt x="12039" y="13599"/>
                      <a:pt x="10975" y="14422"/>
                    </a:cubicBezTo>
                    <a:lnTo>
                      <a:pt x="10261" y="14422"/>
                    </a:lnTo>
                    <a:cubicBezTo>
                      <a:pt x="10625" y="11195"/>
                      <a:pt x="10625" y="8001"/>
                      <a:pt x="9911" y="5598"/>
                    </a:cubicBezTo>
                    <a:cubicBezTo>
                      <a:pt x="9663" y="5038"/>
                      <a:pt x="9226" y="4478"/>
                      <a:pt x="8760" y="4478"/>
                    </a:cubicBezTo>
                    <a:cubicBezTo>
                      <a:pt x="8555" y="4478"/>
                      <a:pt x="8351" y="4577"/>
                      <a:pt x="8133" y="4807"/>
                    </a:cubicBezTo>
                    <a:cubicBezTo>
                      <a:pt x="7083" y="5598"/>
                      <a:pt x="6369" y="8791"/>
                      <a:pt x="6719" y="11195"/>
                    </a:cubicBezTo>
                    <a:cubicBezTo>
                      <a:pt x="7083" y="13599"/>
                      <a:pt x="7433" y="15212"/>
                      <a:pt x="8497" y="16002"/>
                    </a:cubicBezTo>
                    <a:cubicBezTo>
                      <a:pt x="7958" y="17813"/>
                      <a:pt x="7229" y="18702"/>
                      <a:pt x="6457" y="18702"/>
                    </a:cubicBezTo>
                    <a:cubicBezTo>
                      <a:pt x="6194" y="18702"/>
                      <a:pt x="5932" y="18604"/>
                      <a:pt x="5655" y="18406"/>
                    </a:cubicBezTo>
                    <a:cubicBezTo>
                      <a:pt x="1414" y="17616"/>
                      <a:pt x="1414" y="12809"/>
                      <a:pt x="1414" y="12809"/>
                    </a:cubicBezTo>
                    <a:cubicBezTo>
                      <a:pt x="1414" y="12018"/>
                      <a:pt x="1064" y="11195"/>
                      <a:pt x="700" y="11195"/>
                    </a:cubicBezTo>
                    <a:cubicBezTo>
                      <a:pt x="350" y="11195"/>
                      <a:pt x="0" y="12018"/>
                      <a:pt x="0" y="12809"/>
                    </a:cubicBezTo>
                    <a:cubicBezTo>
                      <a:pt x="0" y="13599"/>
                      <a:pt x="0" y="20020"/>
                      <a:pt x="5655" y="21600"/>
                    </a:cubicBezTo>
                    <a:lnTo>
                      <a:pt x="6369" y="21600"/>
                    </a:lnTo>
                    <a:cubicBezTo>
                      <a:pt x="7783" y="21600"/>
                      <a:pt x="9197" y="20020"/>
                      <a:pt x="9911" y="16793"/>
                    </a:cubicBezTo>
                    <a:lnTo>
                      <a:pt x="10975" y="16793"/>
                    </a:lnTo>
                    <a:cubicBezTo>
                      <a:pt x="12389" y="16002"/>
                      <a:pt x="13453" y="15212"/>
                      <a:pt x="14152" y="13599"/>
                    </a:cubicBezTo>
                    <a:cubicBezTo>
                      <a:pt x="14517" y="14422"/>
                      <a:pt x="14866" y="14422"/>
                      <a:pt x="15216" y="15212"/>
                    </a:cubicBezTo>
                    <a:cubicBezTo>
                      <a:pt x="15595" y="16035"/>
                      <a:pt x="16353" y="17122"/>
                      <a:pt x="17519" y="17122"/>
                    </a:cubicBezTo>
                    <a:cubicBezTo>
                      <a:pt x="18554" y="17122"/>
                      <a:pt x="19924" y="16266"/>
                      <a:pt x="21600" y="13599"/>
                    </a:cubicBezTo>
                    <a:cubicBezTo>
                      <a:pt x="21600" y="13599"/>
                      <a:pt x="21600" y="12018"/>
                      <a:pt x="21600" y="12018"/>
                    </a:cubicBezTo>
                    <a:cubicBezTo>
                      <a:pt x="21411" y="11590"/>
                      <a:pt x="21236" y="11393"/>
                      <a:pt x="21061" y="11393"/>
                    </a:cubicBezTo>
                    <a:cubicBezTo>
                      <a:pt x="20886" y="11393"/>
                      <a:pt x="20711" y="11590"/>
                      <a:pt x="20536" y="12018"/>
                    </a:cubicBezTo>
                    <a:cubicBezTo>
                      <a:pt x="19734" y="13335"/>
                      <a:pt x="18612" y="14455"/>
                      <a:pt x="17534" y="14455"/>
                    </a:cubicBezTo>
                    <a:cubicBezTo>
                      <a:pt x="16674" y="14455"/>
                      <a:pt x="15843" y="13763"/>
                      <a:pt x="15216" y="12018"/>
                    </a:cubicBezTo>
                    <a:cubicBezTo>
                      <a:pt x="15930" y="9615"/>
                      <a:pt x="16280" y="8001"/>
                      <a:pt x="16280" y="5598"/>
                    </a:cubicBezTo>
                    <a:cubicBezTo>
                      <a:pt x="16630" y="3194"/>
                      <a:pt x="15930" y="823"/>
                      <a:pt x="14866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1225;p27"/>
              <p:cNvSpPr/>
              <p:nvPr/>
            </p:nvSpPr>
            <p:spPr>
              <a:xfrm>
                <a:off x="237829" y="1870090"/>
                <a:ext cx="1463237" cy="1180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259" y="21173"/>
                    </a:lnTo>
                    <a:lnTo>
                      <a:pt x="1968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4" name="Google Shape;1226;p27"/>
            <p:cNvSpPr/>
            <p:nvPr/>
          </p:nvSpPr>
          <p:spPr>
            <a:xfrm>
              <a:off x="206169" y="2200459"/>
              <a:ext cx="1562254" cy="380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940" fill="norm" stroke="1" extrusionOk="0">
                  <a:moveTo>
                    <a:pt x="0" y="15917"/>
                  </a:moveTo>
                  <a:cubicBezTo>
                    <a:pt x="1687" y="16260"/>
                    <a:pt x="3618" y="12709"/>
                    <a:pt x="4374" y="8121"/>
                  </a:cubicBezTo>
                  <a:cubicBezTo>
                    <a:pt x="4684" y="6241"/>
                    <a:pt x="4901" y="1209"/>
                    <a:pt x="4239" y="1828"/>
                  </a:cubicBezTo>
                  <a:cubicBezTo>
                    <a:pt x="3053" y="2937"/>
                    <a:pt x="2144" y="9837"/>
                    <a:pt x="3021" y="12498"/>
                  </a:cubicBezTo>
                  <a:cubicBezTo>
                    <a:pt x="5037" y="18612"/>
                    <a:pt x="12381" y="7585"/>
                    <a:pt x="10642" y="734"/>
                  </a:cubicBezTo>
                  <a:cubicBezTo>
                    <a:pt x="9698" y="-2988"/>
                    <a:pt x="6900" y="8480"/>
                    <a:pt x="7892" y="12087"/>
                  </a:cubicBezTo>
                  <a:cubicBezTo>
                    <a:pt x="9500" y="17936"/>
                    <a:pt x="13538" y="11471"/>
                    <a:pt x="15106" y="5522"/>
                  </a:cubicBezTo>
                  <a:cubicBezTo>
                    <a:pt x="15476" y="4121"/>
                    <a:pt x="15452" y="-270"/>
                    <a:pt x="14881" y="187"/>
                  </a:cubicBezTo>
                  <a:cubicBezTo>
                    <a:pt x="13507" y="1285"/>
                    <a:pt x="12805" y="8871"/>
                    <a:pt x="13573" y="12498"/>
                  </a:cubicBezTo>
                  <a:cubicBezTo>
                    <a:pt x="14850" y="18523"/>
                    <a:pt x="20726" y="7602"/>
                    <a:pt x="19616" y="1281"/>
                  </a:cubicBezTo>
                  <a:cubicBezTo>
                    <a:pt x="19412" y="123"/>
                    <a:pt x="18719" y="1767"/>
                    <a:pt x="18398" y="2650"/>
                  </a:cubicBezTo>
                  <a:cubicBezTo>
                    <a:pt x="17499" y="5132"/>
                    <a:pt x="17902" y="11668"/>
                    <a:pt x="18939" y="13592"/>
                  </a:cubicBezTo>
                  <a:cubicBezTo>
                    <a:pt x="19766" y="15126"/>
                    <a:pt x="21390" y="12905"/>
                    <a:pt x="21600" y="10035"/>
                  </a:cubicBezTo>
                </a:path>
              </a:pathLst>
            </a:custGeom>
            <a:noFill/>
            <a:ln w="762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" name="Google Shape;1227;p27"/>
          <p:cNvGrpSpPr/>
          <p:nvPr/>
        </p:nvGrpSpPr>
        <p:grpSpPr>
          <a:xfrm>
            <a:off x="20597544" y="668704"/>
            <a:ext cx="5381589" cy="2936884"/>
            <a:chOff x="0" y="0"/>
            <a:chExt cx="5381588" cy="2936883"/>
          </a:xfrm>
        </p:grpSpPr>
        <p:grpSp>
          <p:nvGrpSpPr>
            <p:cNvPr id="235" name="Google Shape;1228;p27"/>
            <p:cNvGrpSpPr/>
            <p:nvPr/>
          </p:nvGrpSpPr>
          <p:grpSpPr>
            <a:xfrm>
              <a:off x="200049" y="0"/>
              <a:ext cx="5181540" cy="2925241"/>
              <a:chOff x="0" y="0"/>
              <a:chExt cx="5181539" cy="2925240"/>
            </a:xfrm>
          </p:grpSpPr>
          <p:grpSp>
            <p:nvGrpSpPr>
              <p:cNvPr id="232" name="Google Shape;1229;p27"/>
              <p:cNvGrpSpPr/>
              <p:nvPr/>
            </p:nvGrpSpPr>
            <p:grpSpPr>
              <a:xfrm>
                <a:off x="0" y="0"/>
                <a:ext cx="5181540" cy="2925241"/>
                <a:chOff x="0" y="0"/>
                <a:chExt cx="5181539" cy="2925240"/>
              </a:xfrm>
            </p:grpSpPr>
            <p:sp>
              <p:nvSpPr>
                <p:cNvPr id="226" name="Google Shape;1230;p27"/>
                <p:cNvSpPr/>
                <p:nvPr/>
              </p:nvSpPr>
              <p:spPr>
                <a:xfrm rot="20118682">
                  <a:off x="1048985" y="222334"/>
                  <a:ext cx="1385063" cy="1464342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" name="Google Shape;1231;p27"/>
                <p:cNvSpPr/>
                <p:nvPr/>
              </p:nvSpPr>
              <p:spPr>
                <a:xfrm>
                  <a:off x="2105982" y="417612"/>
                  <a:ext cx="1795441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8" name="Google Shape;1232;p27"/>
                <p:cNvSpPr/>
                <p:nvPr/>
              </p:nvSpPr>
              <p:spPr>
                <a:xfrm>
                  <a:off x="0" y="886278"/>
                  <a:ext cx="1585862" cy="1295788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9" name="Google Shape;1233;p27"/>
                <p:cNvSpPr/>
                <p:nvPr/>
              </p:nvSpPr>
              <p:spPr>
                <a:xfrm>
                  <a:off x="444874" y="1482841"/>
                  <a:ext cx="1511495" cy="1235020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0" name="Google Shape;1234;p27"/>
                <p:cNvSpPr/>
                <p:nvPr/>
              </p:nvSpPr>
              <p:spPr>
                <a:xfrm>
                  <a:off x="1576042" y="1452470"/>
                  <a:ext cx="1585862" cy="129578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" name="Google Shape;1235;p27"/>
                <p:cNvSpPr/>
                <p:nvPr/>
              </p:nvSpPr>
              <p:spPr>
                <a:xfrm rot="18632664">
                  <a:off x="3227640" y="994155"/>
                  <a:ext cx="1637697" cy="1586439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33" name="Google Shape;1236;p27"/>
              <p:cNvSpPr/>
              <p:nvPr/>
            </p:nvSpPr>
            <p:spPr>
              <a:xfrm>
                <a:off x="1176942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4" name="Google Shape;1237;p27"/>
              <p:cNvSpPr/>
              <p:nvPr/>
            </p:nvSpPr>
            <p:spPr>
              <a:xfrm>
                <a:off x="2196919" y="1090099"/>
                <a:ext cx="1585830" cy="1295761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6" name="Google Shape;1238;p27"/>
            <p:cNvSpPr/>
            <p:nvPr/>
          </p:nvSpPr>
          <p:spPr>
            <a:xfrm>
              <a:off x="0" y="550777"/>
              <a:ext cx="4862825" cy="2386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8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12102145" y="5831704"/>
            <a:ext cx="3853612" cy="97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473847" y="382958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تجميع"/>
          <p:cNvGrpSpPr/>
          <p:nvPr/>
        </p:nvGrpSpPr>
        <p:grpSpPr>
          <a:xfrm>
            <a:off x="-77814" y="-58171"/>
            <a:ext cx="24539632" cy="13866209"/>
            <a:chOff x="0" y="0"/>
            <a:chExt cx="24539631" cy="13866208"/>
          </a:xfrm>
        </p:grpSpPr>
        <p:grpSp>
          <p:nvGrpSpPr>
            <p:cNvPr id="251" name="Group 2"/>
            <p:cNvGrpSpPr/>
            <p:nvPr/>
          </p:nvGrpSpPr>
          <p:grpSpPr>
            <a:xfrm>
              <a:off x="0" y="0"/>
              <a:ext cx="24539631" cy="13866209"/>
              <a:chOff x="0" y="0"/>
              <a:chExt cx="24539631" cy="13866208"/>
            </a:xfrm>
          </p:grpSpPr>
          <p:pic>
            <p:nvPicPr>
              <p:cNvPr id="247" name="Picture 3" descr="Picture 3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693905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8" name="Picture 4" descr="Picture 4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12252955" y="-1"/>
                <a:ext cx="12286676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49" name="Picture 5" descr="Picture 5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693905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Picture 6" descr="Picture 6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12286677" cy="69271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55" name="Google Shape;11;p2"/>
            <p:cNvGrpSpPr/>
            <p:nvPr/>
          </p:nvGrpSpPr>
          <p:grpSpPr>
            <a:xfrm>
              <a:off x="15082374" y="0"/>
              <a:ext cx="9457257" cy="5602458"/>
              <a:chOff x="0" y="0"/>
              <a:chExt cx="9457256" cy="5602457"/>
            </a:xfrm>
          </p:grpSpPr>
          <p:sp>
            <p:nvSpPr>
              <p:cNvPr id="252" name="Google Shape;12;p2"/>
              <p:cNvSpPr/>
              <p:nvPr/>
            </p:nvSpPr>
            <p:spPr>
              <a:xfrm>
                <a:off x="2643794" y="-1"/>
                <a:ext cx="6813463" cy="4091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564" y="0"/>
                    </a:moveTo>
                    <a:lnTo>
                      <a:pt x="0" y="98"/>
                    </a:lnTo>
                    <a:lnTo>
                      <a:pt x="634" y="156"/>
                    </a:lnTo>
                    <a:lnTo>
                      <a:pt x="1233" y="235"/>
                    </a:lnTo>
                    <a:lnTo>
                      <a:pt x="1820" y="332"/>
                    </a:lnTo>
                    <a:lnTo>
                      <a:pt x="2383" y="450"/>
                    </a:lnTo>
                    <a:lnTo>
                      <a:pt x="2911" y="567"/>
                    </a:lnTo>
                    <a:lnTo>
                      <a:pt x="3428" y="704"/>
                    </a:lnTo>
                    <a:lnTo>
                      <a:pt x="3921" y="840"/>
                    </a:lnTo>
                    <a:lnTo>
                      <a:pt x="4379" y="997"/>
                    </a:lnTo>
                    <a:lnTo>
                      <a:pt x="4837" y="1173"/>
                    </a:lnTo>
                    <a:lnTo>
                      <a:pt x="5259" y="1369"/>
                    </a:lnTo>
                    <a:lnTo>
                      <a:pt x="5670" y="1563"/>
                    </a:lnTo>
                    <a:lnTo>
                      <a:pt x="6057" y="1779"/>
                    </a:lnTo>
                    <a:lnTo>
                      <a:pt x="6422" y="2013"/>
                    </a:lnTo>
                    <a:lnTo>
                      <a:pt x="6785" y="2268"/>
                    </a:lnTo>
                    <a:lnTo>
                      <a:pt x="7114" y="2522"/>
                    </a:lnTo>
                    <a:lnTo>
                      <a:pt x="7431" y="2795"/>
                    </a:lnTo>
                    <a:lnTo>
                      <a:pt x="7736" y="3089"/>
                    </a:lnTo>
                    <a:lnTo>
                      <a:pt x="8030" y="3401"/>
                    </a:lnTo>
                    <a:lnTo>
                      <a:pt x="8570" y="4066"/>
                    </a:lnTo>
                    <a:lnTo>
                      <a:pt x="8816" y="4418"/>
                    </a:lnTo>
                    <a:lnTo>
                      <a:pt x="9051" y="4789"/>
                    </a:lnTo>
                    <a:lnTo>
                      <a:pt x="9274" y="5180"/>
                    </a:lnTo>
                    <a:lnTo>
                      <a:pt x="9485" y="5590"/>
                    </a:lnTo>
                    <a:lnTo>
                      <a:pt x="9697" y="6001"/>
                    </a:lnTo>
                    <a:lnTo>
                      <a:pt x="9884" y="6451"/>
                    </a:lnTo>
                    <a:lnTo>
                      <a:pt x="10072" y="6901"/>
                    </a:lnTo>
                    <a:lnTo>
                      <a:pt x="10249" y="7389"/>
                    </a:lnTo>
                    <a:lnTo>
                      <a:pt x="10424" y="7878"/>
                    </a:lnTo>
                    <a:lnTo>
                      <a:pt x="10577" y="8386"/>
                    </a:lnTo>
                    <a:lnTo>
                      <a:pt x="10742" y="8914"/>
                    </a:lnTo>
                    <a:lnTo>
                      <a:pt x="10894" y="9462"/>
                    </a:lnTo>
                    <a:lnTo>
                      <a:pt x="11199" y="10692"/>
                    </a:lnTo>
                    <a:lnTo>
                      <a:pt x="11516" y="11963"/>
                    </a:lnTo>
                    <a:lnTo>
                      <a:pt x="11845" y="13273"/>
                    </a:lnTo>
                    <a:lnTo>
                      <a:pt x="12021" y="13918"/>
                    </a:lnTo>
                    <a:lnTo>
                      <a:pt x="12197" y="14563"/>
                    </a:lnTo>
                    <a:lnTo>
                      <a:pt x="12373" y="15189"/>
                    </a:lnTo>
                    <a:lnTo>
                      <a:pt x="12573" y="15814"/>
                    </a:lnTo>
                    <a:lnTo>
                      <a:pt x="12772" y="16440"/>
                    </a:lnTo>
                    <a:lnTo>
                      <a:pt x="12995" y="17026"/>
                    </a:lnTo>
                    <a:lnTo>
                      <a:pt x="13218" y="17593"/>
                    </a:lnTo>
                    <a:lnTo>
                      <a:pt x="13465" y="18141"/>
                    </a:lnTo>
                    <a:lnTo>
                      <a:pt x="13723" y="18668"/>
                    </a:lnTo>
                    <a:lnTo>
                      <a:pt x="13993" y="19157"/>
                    </a:lnTo>
                    <a:lnTo>
                      <a:pt x="14134" y="19391"/>
                    </a:lnTo>
                    <a:lnTo>
                      <a:pt x="14439" y="19821"/>
                    </a:lnTo>
                    <a:lnTo>
                      <a:pt x="14592" y="20017"/>
                    </a:lnTo>
                    <a:lnTo>
                      <a:pt x="14756" y="20212"/>
                    </a:lnTo>
                    <a:lnTo>
                      <a:pt x="14921" y="20388"/>
                    </a:lnTo>
                    <a:lnTo>
                      <a:pt x="15096" y="20564"/>
                    </a:lnTo>
                    <a:lnTo>
                      <a:pt x="15273" y="20721"/>
                    </a:lnTo>
                    <a:lnTo>
                      <a:pt x="15461" y="20877"/>
                    </a:lnTo>
                    <a:lnTo>
                      <a:pt x="15648" y="21014"/>
                    </a:lnTo>
                    <a:lnTo>
                      <a:pt x="16047" y="21248"/>
                    </a:lnTo>
                    <a:lnTo>
                      <a:pt x="16259" y="21346"/>
                    </a:lnTo>
                    <a:lnTo>
                      <a:pt x="16470" y="21425"/>
                    </a:lnTo>
                    <a:lnTo>
                      <a:pt x="16693" y="21483"/>
                    </a:lnTo>
                    <a:lnTo>
                      <a:pt x="16916" y="21542"/>
                    </a:lnTo>
                    <a:lnTo>
                      <a:pt x="17151" y="21581"/>
                    </a:lnTo>
                    <a:lnTo>
                      <a:pt x="17397" y="21600"/>
                    </a:lnTo>
                    <a:lnTo>
                      <a:pt x="17902" y="21600"/>
                    </a:lnTo>
                    <a:lnTo>
                      <a:pt x="18160" y="21581"/>
                    </a:lnTo>
                    <a:lnTo>
                      <a:pt x="18430" y="21522"/>
                    </a:lnTo>
                    <a:lnTo>
                      <a:pt x="18712" y="21463"/>
                    </a:lnTo>
                    <a:lnTo>
                      <a:pt x="19006" y="21386"/>
                    </a:lnTo>
                    <a:lnTo>
                      <a:pt x="19299" y="21288"/>
                    </a:lnTo>
                    <a:lnTo>
                      <a:pt x="19604" y="21171"/>
                    </a:lnTo>
                    <a:lnTo>
                      <a:pt x="19910" y="21033"/>
                    </a:lnTo>
                    <a:lnTo>
                      <a:pt x="20226" y="20877"/>
                    </a:lnTo>
                    <a:lnTo>
                      <a:pt x="20555" y="20702"/>
                    </a:lnTo>
                    <a:lnTo>
                      <a:pt x="20896" y="20506"/>
                    </a:lnTo>
                    <a:lnTo>
                      <a:pt x="21248" y="20291"/>
                    </a:lnTo>
                    <a:lnTo>
                      <a:pt x="21600" y="20037"/>
                    </a:lnTo>
                    <a:lnTo>
                      <a:pt x="21564" y="0"/>
                    </a:lnTo>
                    <a:close/>
                  </a:path>
                </a:pathLst>
              </a:custGeom>
              <a:solidFill>
                <a:schemeClr val="accent1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" name="Google Shape;13;p2"/>
              <p:cNvSpPr/>
              <p:nvPr/>
            </p:nvSpPr>
            <p:spPr>
              <a:xfrm>
                <a:off x="0" y="307341"/>
                <a:ext cx="5728405" cy="1603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3" y="0"/>
                    </a:moveTo>
                    <a:lnTo>
                      <a:pt x="8391" y="99"/>
                    </a:lnTo>
                    <a:lnTo>
                      <a:pt x="7931" y="200"/>
                    </a:lnTo>
                    <a:lnTo>
                      <a:pt x="7470" y="349"/>
                    </a:lnTo>
                    <a:lnTo>
                      <a:pt x="7009" y="500"/>
                    </a:lnTo>
                    <a:lnTo>
                      <a:pt x="6548" y="749"/>
                    </a:lnTo>
                    <a:lnTo>
                      <a:pt x="6088" y="947"/>
                    </a:lnTo>
                    <a:lnTo>
                      <a:pt x="5166" y="1546"/>
                    </a:lnTo>
                    <a:lnTo>
                      <a:pt x="4231" y="2246"/>
                    </a:lnTo>
                    <a:lnTo>
                      <a:pt x="3295" y="3042"/>
                    </a:lnTo>
                    <a:lnTo>
                      <a:pt x="2345" y="3990"/>
                    </a:lnTo>
                    <a:lnTo>
                      <a:pt x="2024" y="4341"/>
                    </a:lnTo>
                    <a:lnTo>
                      <a:pt x="1718" y="4788"/>
                    </a:lnTo>
                    <a:lnTo>
                      <a:pt x="1438" y="5288"/>
                    </a:lnTo>
                    <a:lnTo>
                      <a:pt x="1187" y="5788"/>
                    </a:lnTo>
                    <a:lnTo>
                      <a:pt x="964" y="6334"/>
                    </a:lnTo>
                    <a:lnTo>
                      <a:pt x="768" y="6933"/>
                    </a:lnTo>
                    <a:lnTo>
                      <a:pt x="586" y="7531"/>
                    </a:lnTo>
                    <a:lnTo>
                      <a:pt x="433" y="8182"/>
                    </a:lnTo>
                    <a:lnTo>
                      <a:pt x="307" y="8830"/>
                    </a:lnTo>
                    <a:lnTo>
                      <a:pt x="195" y="9478"/>
                    </a:lnTo>
                    <a:lnTo>
                      <a:pt x="111" y="10175"/>
                    </a:lnTo>
                    <a:lnTo>
                      <a:pt x="56" y="10826"/>
                    </a:lnTo>
                    <a:lnTo>
                      <a:pt x="14" y="11523"/>
                    </a:lnTo>
                    <a:lnTo>
                      <a:pt x="0" y="12171"/>
                    </a:lnTo>
                    <a:lnTo>
                      <a:pt x="14" y="12820"/>
                    </a:lnTo>
                    <a:lnTo>
                      <a:pt x="28" y="13418"/>
                    </a:lnTo>
                    <a:lnTo>
                      <a:pt x="84" y="14017"/>
                    </a:lnTo>
                    <a:lnTo>
                      <a:pt x="154" y="14615"/>
                    </a:lnTo>
                    <a:lnTo>
                      <a:pt x="237" y="15115"/>
                    </a:lnTo>
                    <a:lnTo>
                      <a:pt x="335" y="15614"/>
                    </a:lnTo>
                    <a:lnTo>
                      <a:pt x="461" y="16062"/>
                    </a:lnTo>
                    <a:lnTo>
                      <a:pt x="614" y="16463"/>
                    </a:lnTo>
                    <a:lnTo>
                      <a:pt x="768" y="16812"/>
                    </a:lnTo>
                    <a:lnTo>
                      <a:pt x="949" y="17111"/>
                    </a:lnTo>
                    <a:lnTo>
                      <a:pt x="1145" y="17311"/>
                    </a:lnTo>
                    <a:lnTo>
                      <a:pt x="1369" y="17460"/>
                    </a:lnTo>
                    <a:lnTo>
                      <a:pt x="1592" y="17559"/>
                    </a:lnTo>
                    <a:lnTo>
                      <a:pt x="1843" y="17509"/>
                    </a:lnTo>
                    <a:lnTo>
                      <a:pt x="2108" y="17460"/>
                    </a:lnTo>
                    <a:lnTo>
                      <a:pt x="2388" y="17259"/>
                    </a:lnTo>
                    <a:lnTo>
                      <a:pt x="2681" y="16960"/>
                    </a:lnTo>
                    <a:lnTo>
                      <a:pt x="2988" y="16611"/>
                    </a:lnTo>
                    <a:lnTo>
                      <a:pt x="3616" y="15763"/>
                    </a:lnTo>
                    <a:lnTo>
                      <a:pt x="4244" y="14966"/>
                    </a:lnTo>
                    <a:lnTo>
                      <a:pt x="4859" y="14217"/>
                    </a:lnTo>
                    <a:lnTo>
                      <a:pt x="5459" y="13519"/>
                    </a:lnTo>
                    <a:lnTo>
                      <a:pt x="6073" y="12921"/>
                    </a:lnTo>
                    <a:lnTo>
                      <a:pt x="6674" y="12372"/>
                    </a:lnTo>
                    <a:lnTo>
                      <a:pt x="7275" y="11872"/>
                    </a:lnTo>
                    <a:lnTo>
                      <a:pt x="7889" y="11425"/>
                    </a:lnTo>
                    <a:lnTo>
                      <a:pt x="8503" y="11073"/>
                    </a:lnTo>
                    <a:lnTo>
                      <a:pt x="9117" y="10774"/>
                    </a:lnTo>
                    <a:lnTo>
                      <a:pt x="9746" y="10527"/>
                    </a:lnTo>
                    <a:lnTo>
                      <a:pt x="10388" y="10376"/>
                    </a:lnTo>
                    <a:lnTo>
                      <a:pt x="11030" y="10326"/>
                    </a:lnTo>
                    <a:lnTo>
                      <a:pt x="11700" y="10326"/>
                    </a:lnTo>
                    <a:lnTo>
                      <a:pt x="12385" y="10425"/>
                    </a:lnTo>
                    <a:lnTo>
                      <a:pt x="13083" y="10626"/>
                    </a:lnTo>
                    <a:lnTo>
                      <a:pt x="13446" y="10774"/>
                    </a:lnTo>
                    <a:lnTo>
                      <a:pt x="13781" y="10974"/>
                    </a:lnTo>
                    <a:lnTo>
                      <a:pt x="14116" y="11224"/>
                    </a:lnTo>
                    <a:lnTo>
                      <a:pt x="14451" y="11523"/>
                    </a:lnTo>
                    <a:lnTo>
                      <a:pt x="14772" y="11872"/>
                    </a:lnTo>
                    <a:lnTo>
                      <a:pt x="15093" y="12270"/>
                    </a:lnTo>
                    <a:lnTo>
                      <a:pt x="15401" y="12671"/>
                    </a:lnTo>
                    <a:lnTo>
                      <a:pt x="15694" y="13119"/>
                    </a:lnTo>
                    <a:lnTo>
                      <a:pt x="15987" y="13618"/>
                    </a:lnTo>
                    <a:lnTo>
                      <a:pt x="16280" y="14118"/>
                    </a:lnTo>
                    <a:lnTo>
                      <a:pt x="16838" y="15164"/>
                    </a:lnTo>
                    <a:lnTo>
                      <a:pt x="17369" y="16213"/>
                    </a:lnTo>
                    <a:lnTo>
                      <a:pt x="17872" y="17311"/>
                    </a:lnTo>
                    <a:lnTo>
                      <a:pt x="18347" y="18357"/>
                    </a:lnTo>
                    <a:lnTo>
                      <a:pt x="18793" y="19305"/>
                    </a:lnTo>
                    <a:lnTo>
                      <a:pt x="19226" y="20104"/>
                    </a:lnTo>
                    <a:lnTo>
                      <a:pt x="19436" y="20502"/>
                    </a:lnTo>
                    <a:lnTo>
                      <a:pt x="19631" y="20801"/>
                    </a:lnTo>
                    <a:lnTo>
                      <a:pt x="19827" y="21051"/>
                    </a:lnTo>
                    <a:lnTo>
                      <a:pt x="20008" y="21301"/>
                    </a:lnTo>
                    <a:lnTo>
                      <a:pt x="20190" y="21452"/>
                    </a:lnTo>
                    <a:lnTo>
                      <a:pt x="20371" y="21551"/>
                    </a:lnTo>
                    <a:lnTo>
                      <a:pt x="20539" y="21600"/>
                    </a:lnTo>
                    <a:lnTo>
                      <a:pt x="20706" y="21551"/>
                    </a:lnTo>
                    <a:lnTo>
                      <a:pt x="20874" y="21452"/>
                    </a:lnTo>
                    <a:lnTo>
                      <a:pt x="21027" y="21251"/>
                    </a:lnTo>
                    <a:lnTo>
                      <a:pt x="21167" y="21051"/>
                    </a:lnTo>
                    <a:lnTo>
                      <a:pt x="21293" y="20752"/>
                    </a:lnTo>
                    <a:lnTo>
                      <a:pt x="21390" y="20452"/>
                    </a:lnTo>
                    <a:lnTo>
                      <a:pt x="21474" y="20104"/>
                    </a:lnTo>
                    <a:lnTo>
                      <a:pt x="21530" y="19755"/>
                    </a:lnTo>
                    <a:lnTo>
                      <a:pt x="21572" y="19354"/>
                    </a:lnTo>
                    <a:lnTo>
                      <a:pt x="21600" y="18956"/>
                    </a:lnTo>
                    <a:lnTo>
                      <a:pt x="21600" y="18058"/>
                    </a:lnTo>
                    <a:lnTo>
                      <a:pt x="21558" y="17610"/>
                    </a:lnTo>
                    <a:lnTo>
                      <a:pt x="21516" y="17111"/>
                    </a:lnTo>
                    <a:lnTo>
                      <a:pt x="21460" y="16611"/>
                    </a:lnTo>
                    <a:lnTo>
                      <a:pt x="21376" y="16112"/>
                    </a:lnTo>
                    <a:lnTo>
                      <a:pt x="21279" y="15565"/>
                    </a:lnTo>
                    <a:lnTo>
                      <a:pt x="21167" y="15016"/>
                    </a:lnTo>
                    <a:lnTo>
                      <a:pt x="21041" y="14467"/>
                    </a:lnTo>
                    <a:lnTo>
                      <a:pt x="20916" y="13918"/>
                    </a:lnTo>
                    <a:lnTo>
                      <a:pt x="20762" y="13369"/>
                    </a:lnTo>
                    <a:lnTo>
                      <a:pt x="20413" y="12270"/>
                    </a:lnTo>
                    <a:lnTo>
                      <a:pt x="20022" y="11125"/>
                    </a:lnTo>
                    <a:lnTo>
                      <a:pt x="19590" y="10027"/>
                    </a:lnTo>
                    <a:lnTo>
                      <a:pt x="19115" y="8929"/>
                    </a:lnTo>
                    <a:lnTo>
                      <a:pt x="18598" y="7932"/>
                    </a:lnTo>
                    <a:lnTo>
                      <a:pt x="18053" y="6933"/>
                    </a:lnTo>
                    <a:lnTo>
                      <a:pt x="17481" y="5986"/>
                    </a:lnTo>
                    <a:lnTo>
                      <a:pt x="16964" y="5288"/>
                    </a:lnTo>
                    <a:lnTo>
                      <a:pt x="16462" y="4591"/>
                    </a:lnTo>
                    <a:lnTo>
                      <a:pt x="15959" y="3940"/>
                    </a:lnTo>
                    <a:lnTo>
                      <a:pt x="15471" y="3391"/>
                    </a:lnTo>
                    <a:lnTo>
                      <a:pt x="14982" y="2844"/>
                    </a:lnTo>
                    <a:lnTo>
                      <a:pt x="14493" y="2345"/>
                    </a:lnTo>
                    <a:lnTo>
                      <a:pt x="14004" y="1947"/>
                    </a:lnTo>
                    <a:lnTo>
                      <a:pt x="13529" y="1546"/>
                    </a:lnTo>
                    <a:lnTo>
                      <a:pt x="13055" y="1197"/>
                    </a:lnTo>
                    <a:lnTo>
                      <a:pt x="12580" y="898"/>
                    </a:lnTo>
                    <a:lnTo>
                      <a:pt x="12105" y="648"/>
                    </a:lnTo>
                    <a:lnTo>
                      <a:pt x="11631" y="450"/>
                    </a:lnTo>
                    <a:lnTo>
                      <a:pt x="11170" y="250"/>
                    </a:lnTo>
                    <a:lnTo>
                      <a:pt x="10709" y="151"/>
                    </a:lnTo>
                    <a:lnTo>
                      <a:pt x="10235" y="49"/>
                    </a:lnTo>
                    <a:lnTo>
                      <a:pt x="9774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4" name="Google Shape;14;p2"/>
              <p:cNvSpPr/>
              <p:nvPr/>
            </p:nvSpPr>
            <p:spPr>
              <a:xfrm>
                <a:off x="6232010" y="3565818"/>
                <a:ext cx="2884491" cy="20366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" y="0"/>
                    </a:moveTo>
                    <a:lnTo>
                      <a:pt x="998" y="41"/>
                    </a:lnTo>
                    <a:lnTo>
                      <a:pt x="748" y="119"/>
                    </a:lnTo>
                    <a:lnTo>
                      <a:pt x="527" y="276"/>
                    </a:lnTo>
                    <a:lnTo>
                      <a:pt x="360" y="471"/>
                    </a:lnTo>
                    <a:lnTo>
                      <a:pt x="221" y="748"/>
                    </a:lnTo>
                    <a:lnTo>
                      <a:pt x="111" y="1022"/>
                    </a:lnTo>
                    <a:lnTo>
                      <a:pt x="55" y="1375"/>
                    </a:lnTo>
                    <a:lnTo>
                      <a:pt x="0" y="1768"/>
                    </a:lnTo>
                    <a:lnTo>
                      <a:pt x="0" y="2200"/>
                    </a:lnTo>
                    <a:lnTo>
                      <a:pt x="27" y="2633"/>
                    </a:lnTo>
                    <a:lnTo>
                      <a:pt x="82" y="3143"/>
                    </a:lnTo>
                    <a:lnTo>
                      <a:pt x="166" y="3653"/>
                    </a:lnTo>
                    <a:lnTo>
                      <a:pt x="278" y="4202"/>
                    </a:lnTo>
                    <a:lnTo>
                      <a:pt x="415" y="4792"/>
                    </a:lnTo>
                    <a:lnTo>
                      <a:pt x="610" y="5382"/>
                    </a:lnTo>
                    <a:lnTo>
                      <a:pt x="804" y="6009"/>
                    </a:lnTo>
                    <a:lnTo>
                      <a:pt x="1026" y="6677"/>
                    </a:lnTo>
                    <a:lnTo>
                      <a:pt x="1276" y="7306"/>
                    </a:lnTo>
                    <a:lnTo>
                      <a:pt x="1552" y="8013"/>
                    </a:lnTo>
                    <a:lnTo>
                      <a:pt x="1857" y="8681"/>
                    </a:lnTo>
                    <a:lnTo>
                      <a:pt x="2163" y="9387"/>
                    </a:lnTo>
                    <a:lnTo>
                      <a:pt x="2883" y="10762"/>
                    </a:lnTo>
                    <a:lnTo>
                      <a:pt x="3272" y="11469"/>
                    </a:lnTo>
                    <a:lnTo>
                      <a:pt x="3687" y="12176"/>
                    </a:lnTo>
                    <a:lnTo>
                      <a:pt x="4575" y="13589"/>
                    </a:lnTo>
                    <a:lnTo>
                      <a:pt x="5047" y="14257"/>
                    </a:lnTo>
                    <a:lnTo>
                      <a:pt x="5517" y="14925"/>
                    </a:lnTo>
                    <a:lnTo>
                      <a:pt x="6045" y="15591"/>
                    </a:lnTo>
                    <a:lnTo>
                      <a:pt x="6544" y="16259"/>
                    </a:lnTo>
                    <a:lnTo>
                      <a:pt x="7071" y="16849"/>
                    </a:lnTo>
                    <a:lnTo>
                      <a:pt x="7597" y="17437"/>
                    </a:lnTo>
                    <a:lnTo>
                      <a:pt x="8096" y="17947"/>
                    </a:lnTo>
                    <a:lnTo>
                      <a:pt x="8568" y="18420"/>
                    </a:lnTo>
                    <a:lnTo>
                      <a:pt x="9067" y="18851"/>
                    </a:lnTo>
                    <a:lnTo>
                      <a:pt x="9511" y="19244"/>
                    </a:lnTo>
                    <a:lnTo>
                      <a:pt x="9983" y="19598"/>
                    </a:lnTo>
                    <a:lnTo>
                      <a:pt x="10425" y="19951"/>
                    </a:lnTo>
                    <a:lnTo>
                      <a:pt x="10869" y="20225"/>
                    </a:lnTo>
                    <a:lnTo>
                      <a:pt x="11286" y="20500"/>
                    </a:lnTo>
                    <a:lnTo>
                      <a:pt x="11701" y="20697"/>
                    </a:lnTo>
                    <a:lnTo>
                      <a:pt x="12118" y="20893"/>
                    </a:lnTo>
                    <a:lnTo>
                      <a:pt x="12922" y="21207"/>
                    </a:lnTo>
                    <a:lnTo>
                      <a:pt x="13697" y="21403"/>
                    </a:lnTo>
                    <a:lnTo>
                      <a:pt x="14447" y="21522"/>
                    </a:lnTo>
                    <a:lnTo>
                      <a:pt x="15167" y="21600"/>
                    </a:lnTo>
                    <a:lnTo>
                      <a:pt x="15889" y="21561"/>
                    </a:lnTo>
                    <a:lnTo>
                      <a:pt x="16582" y="21522"/>
                    </a:lnTo>
                    <a:lnTo>
                      <a:pt x="17302" y="21403"/>
                    </a:lnTo>
                    <a:lnTo>
                      <a:pt x="17995" y="21287"/>
                    </a:lnTo>
                    <a:lnTo>
                      <a:pt x="19382" y="21051"/>
                    </a:lnTo>
                    <a:lnTo>
                      <a:pt x="19715" y="20971"/>
                    </a:lnTo>
                    <a:lnTo>
                      <a:pt x="20020" y="20893"/>
                    </a:lnTo>
                    <a:lnTo>
                      <a:pt x="20297" y="20735"/>
                    </a:lnTo>
                    <a:lnTo>
                      <a:pt x="20547" y="20619"/>
                    </a:lnTo>
                    <a:lnTo>
                      <a:pt x="20768" y="20461"/>
                    </a:lnTo>
                    <a:lnTo>
                      <a:pt x="20962" y="20264"/>
                    </a:lnTo>
                    <a:lnTo>
                      <a:pt x="21128" y="20070"/>
                    </a:lnTo>
                    <a:lnTo>
                      <a:pt x="21267" y="19873"/>
                    </a:lnTo>
                    <a:lnTo>
                      <a:pt x="21379" y="19637"/>
                    </a:lnTo>
                    <a:lnTo>
                      <a:pt x="21461" y="19402"/>
                    </a:lnTo>
                    <a:lnTo>
                      <a:pt x="21545" y="19166"/>
                    </a:lnTo>
                    <a:lnTo>
                      <a:pt x="21600" y="18695"/>
                    </a:lnTo>
                    <a:lnTo>
                      <a:pt x="21573" y="18459"/>
                    </a:lnTo>
                    <a:lnTo>
                      <a:pt x="21545" y="18185"/>
                    </a:lnTo>
                    <a:lnTo>
                      <a:pt x="21490" y="17947"/>
                    </a:lnTo>
                    <a:lnTo>
                      <a:pt x="21406" y="17711"/>
                    </a:lnTo>
                    <a:lnTo>
                      <a:pt x="21295" y="17476"/>
                    </a:lnTo>
                    <a:lnTo>
                      <a:pt x="21157" y="17240"/>
                    </a:lnTo>
                    <a:lnTo>
                      <a:pt x="21018" y="17046"/>
                    </a:lnTo>
                    <a:lnTo>
                      <a:pt x="20852" y="16810"/>
                    </a:lnTo>
                    <a:lnTo>
                      <a:pt x="20658" y="16652"/>
                    </a:lnTo>
                    <a:lnTo>
                      <a:pt x="20436" y="16456"/>
                    </a:lnTo>
                    <a:lnTo>
                      <a:pt x="20187" y="16298"/>
                    </a:lnTo>
                    <a:lnTo>
                      <a:pt x="19936" y="16181"/>
                    </a:lnTo>
                    <a:lnTo>
                      <a:pt x="19660" y="16062"/>
                    </a:lnTo>
                    <a:lnTo>
                      <a:pt x="19050" y="15906"/>
                    </a:lnTo>
                    <a:lnTo>
                      <a:pt x="18717" y="15868"/>
                    </a:lnTo>
                    <a:lnTo>
                      <a:pt x="18357" y="15868"/>
                    </a:lnTo>
                    <a:lnTo>
                      <a:pt x="17968" y="15906"/>
                    </a:lnTo>
                    <a:lnTo>
                      <a:pt x="17580" y="15945"/>
                    </a:lnTo>
                    <a:lnTo>
                      <a:pt x="16721" y="16103"/>
                    </a:lnTo>
                    <a:lnTo>
                      <a:pt x="15778" y="16181"/>
                    </a:lnTo>
                    <a:lnTo>
                      <a:pt x="14752" y="16220"/>
                    </a:lnTo>
                    <a:lnTo>
                      <a:pt x="14224" y="16181"/>
                    </a:lnTo>
                    <a:lnTo>
                      <a:pt x="13697" y="16142"/>
                    </a:lnTo>
                    <a:lnTo>
                      <a:pt x="13143" y="16062"/>
                    </a:lnTo>
                    <a:lnTo>
                      <a:pt x="12588" y="15945"/>
                    </a:lnTo>
                    <a:lnTo>
                      <a:pt x="12006" y="15827"/>
                    </a:lnTo>
                    <a:lnTo>
                      <a:pt x="11423" y="15632"/>
                    </a:lnTo>
                    <a:lnTo>
                      <a:pt x="10842" y="15396"/>
                    </a:lnTo>
                    <a:lnTo>
                      <a:pt x="10259" y="15161"/>
                    </a:lnTo>
                    <a:lnTo>
                      <a:pt x="9677" y="14845"/>
                    </a:lnTo>
                    <a:lnTo>
                      <a:pt x="9122" y="14493"/>
                    </a:lnTo>
                    <a:lnTo>
                      <a:pt x="8540" y="14061"/>
                    </a:lnTo>
                    <a:lnTo>
                      <a:pt x="7958" y="13628"/>
                    </a:lnTo>
                    <a:lnTo>
                      <a:pt x="7403" y="13079"/>
                    </a:lnTo>
                    <a:lnTo>
                      <a:pt x="6849" y="12528"/>
                    </a:lnTo>
                    <a:lnTo>
                      <a:pt x="6294" y="11901"/>
                    </a:lnTo>
                    <a:lnTo>
                      <a:pt x="5767" y="11192"/>
                    </a:lnTo>
                    <a:lnTo>
                      <a:pt x="5268" y="10408"/>
                    </a:lnTo>
                    <a:lnTo>
                      <a:pt x="4769" y="9584"/>
                    </a:lnTo>
                    <a:lnTo>
                      <a:pt x="4270" y="8642"/>
                    </a:lnTo>
                    <a:lnTo>
                      <a:pt x="3826" y="7658"/>
                    </a:lnTo>
                    <a:lnTo>
                      <a:pt x="3382" y="6599"/>
                    </a:lnTo>
                    <a:lnTo>
                      <a:pt x="2967" y="5460"/>
                    </a:lnTo>
                    <a:lnTo>
                      <a:pt x="2579" y="4243"/>
                    </a:lnTo>
                    <a:lnTo>
                      <a:pt x="2218" y="2907"/>
                    </a:lnTo>
                    <a:lnTo>
                      <a:pt x="1885" y="1493"/>
                    </a:lnTo>
                    <a:lnTo>
                      <a:pt x="1581" y="0"/>
                    </a:lnTo>
                    <a:close/>
                  </a:path>
                </a:pathLst>
              </a:custGeom>
              <a:solidFill>
                <a:schemeClr val="accent1">
                  <a:lumOff val="9362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58" name="Google Shape;15;p2"/>
            <p:cNvGrpSpPr/>
            <p:nvPr/>
          </p:nvGrpSpPr>
          <p:grpSpPr>
            <a:xfrm>
              <a:off x="-1" y="9122757"/>
              <a:ext cx="9380999" cy="4743452"/>
              <a:chOff x="0" y="0"/>
              <a:chExt cx="9380997" cy="4743451"/>
            </a:xfrm>
          </p:grpSpPr>
          <p:sp>
            <p:nvSpPr>
              <p:cNvPr id="256" name="Google Shape;16;p2"/>
              <p:cNvSpPr/>
              <p:nvPr/>
            </p:nvSpPr>
            <p:spPr>
              <a:xfrm rot="16200000">
                <a:off x="3492950" y="-1144597"/>
                <a:ext cx="2395098" cy="93809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225" y="21522"/>
                    </a:lnTo>
                    <a:lnTo>
                      <a:pt x="2376" y="21434"/>
                    </a:lnTo>
                    <a:lnTo>
                      <a:pt x="3484" y="21326"/>
                    </a:lnTo>
                    <a:lnTo>
                      <a:pt x="4557" y="21218"/>
                    </a:lnTo>
                    <a:lnTo>
                      <a:pt x="5554" y="21091"/>
                    </a:lnTo>
                    <a:lnTo>
                      <a:pt x="6511" y="20945"/>
                    </a:lnTo>
                    <a:lnTo>
                      <a:pt x="7430" y="20798"/>
                    </a:lnTo>
                    <a:lnTo>
                      <a:pt x="8274" y="20632"/>
                    </a:lnTo>
                    <a:lnTo>
                      <a:pt x="9115" y="20466"/>
                    </a:lnTo>
                    <a:lnTo>
                      <a:pt x="9882" y="20280"/>
                    </a:lnTo>
                    <a:lnTo>
                      <a:pt x="10571" y="20084"/>
                    </a:lnTo>
                    <a:lnTo>
                      <a:pt x="11260" y="19889"/>
                    </a:lnTo>
                    <a:lnTo>
                      <a:pt x="11872" y="19674"/>
                    </a:lnTo>
                    <a:lnTo>
                      <a:pt x="12447" y="19459"/>
                    </a:lnTo>
                    <a:lnTo>
                      <a:pt x="12983" y="19243"/>
                    </a:lnTo>
                    <a:lnTo>
                      <a:pt x="13480" y="19009"/>
                    </a:lnTo>
                    <a:lnTo>
                      <a:pt x="13940" y="18774"/>
                    </a:lnTo>
                    <a:lnTo>
                      <a:pt x="14361" y="18530"/>
                    </a:lnTo>
                    <a:lnTo>
                      <a:pt x="14707" y="18285"/>
                    </a:lnTo>
                    <a:lnTo>
                      <a:pt x="15051" y="18041"/>
                    </a:lnTo>
                    <a:lnTo>
                      <a:pt x="15320" y="17786"/>
                    </a:lnTo>
                    <a:lnTo>
                      <a:pt x="15550" y="17532"/>
                    </a:lnTo>
                    <a:lnTo>
                      <a:pt x="15780" y="17268"/>
                    </a:lnTo>
                    <a:lnTo>
                      <a:pt x="15932" y="17014"/>
                    </a:lnTo>
                    <a:lnTo>
                      <a:pt x="16048" y="16750"/>
                    </a:lnTo>
                    <a:lnTo>
                      <a:pt x="16124" y="16486"/>
                    </a:lnTo>
                    <a:lnTo>
                      <a:pt x="16200" y="16222"/>
                    </a:lnTo>
                    <a:lnTo>
                      <a:pt x="16200" y="15958"/>
                    </a:lnTo>
                    <a:lnTo>
                      <a:pt x="16162" y="15704"/>
                    </a:lnTo>
                    <a:lnTo>
                      <a:pt x="16124" y="15440"/>
                    </a:lnTo>
                    <a:lnTo>
                      <a:pt x="16048" y="15185"/>
                    </a:lnTo>
                    <a:lnTo>
                      <a:pt x="15894" y="14931"/>
                    </a:lnTo>
                    <a:lnTo>
                      <a:pt x="15702" y="14638"/>
                    </a:lnTo>
                    <a:lnTo>
                      <a:pt x="15434" y="14364"/>
                    </a:lnTo>
                    <a:lnTo>
                      <a:pt x="15129" y="14090"/>
                    </a:lnTo>
                    <a:lnTo>
                      <a:pt x="14783" y="13826"/>
                    </a:lnTo>
                    <a:lnTo>
                      <a:pt x="14399" y="13572"/>
                    </a:lnTo>
                    <a:lnTo>
                      <a:pt x="13480" y="13064"/>
                    </a:lnTo>
                    <a:lnTo>
                      <a:pt x="13021" y="12809"/>
                    </a:lnTo>
                    <a:lnTo>
                      <a:pt x="11988" y="12311"/>
                    </a:lnTo>
                    <a:lnTo>
                      <a:pt x="10953" y="11793"/>
                    </a:lnTo>
                    <a:lnTo>
                      <a:pt x="9920" y="11265"/>
                    </a:lnTo>
                    <a:lnTo>
                      <a:pt x="9422" y="10981"/>
                    </a:lnTo>
                    <a:lnTo>
                      <a:pt x="8963" y="10697"/>
                    </a:lnTo>
                    <a:lnTo>
                      <a:pt x="8503" y="10404"/>
                    </a:lnTo>
                    <a:lnTo>
                      <a:pt x="8120" y="10101"/>
                    </a:lnTo>
                    <a:lnTo>
                      <a:pt x="7736" y="9778"/>
                    </a:lnTo>
                    <a:lnTo>
                      <a:pt x="7430" y="9446"/>
                    </a:lnTo>
                    <a:lnTo>
                      <a:pt x="7163" y="9103"/>
                    </a:lnTo>
                    <a:lnTo>
                      <a:pt x="6933" y="8742"/>
                    </a:lnTo>
                    <a:lnTo>
                      <a:pt x="6779" y="8361"/>
                    </a:lnTo>
                    <a:lnTo>
                      <a:pt x="6703" y="7960"/>
                    </a:lnTo>
                    <a:lnTo>
                      <a:pt x="6703" y="7539"/>
                    </a:lnTo>
                    <a:lnTo>
                      <a:pt x="6779" y="7099"/>
                    </a:lnTo>
                    <a:lnTo>
                      <a:pt x="6933" y="6640"/>
                    </a:lnTo>
                    <a:lnTo>
                      <a:pt x="7163" y="6150"/>
                    </a:lnTo>
                    <a:lnTo>
                      <a:pt x="7506" y="5642"/>
                    </a:lnTo>
                    <a:lnTo>
                      <a:pt x="7966" y="5104"/>
                    </a:lnTo>
                    <a:lnTo>
                      <a:pt x="8503" y="4547"/>
                    </a:lnTo>
                    <a:lnTo>
                      <a:pt x="9193" y="3951"/>
                    </a:lnTo>
                    <a:lnTo>
                      <a:pt x="9652" y="3618"/>
                    </a:lnTo>
                    <a:lnTo>
                      <a:pt x="10150" y="3286"/>
                    </a:lnTo>
                    <a:lnTo>
                      <a:pt x="10685" y="2973"/>
                    </a:lnTo>
                    <a:lnTo>
                      <a:pt x="11298" y="2669"/>
                    </a:lnTo>
                    <a:lnTo>
                      <a:pt x="11950" y="2386"/>
                    </a:lnTo>
                    <a:lnTo>
                      <a:pt x="12639" y="2112"/>
                    </a:lnTo>
                    <a:lnTo>
                      <a:pt x="13366" y="1848"/>
                    </a:lnTo>
                    <a:lnTo>
                      <a:pt x="14170" y="1604"/>
                    </a:lnTo>
                    <a:lnTo>
                      <a:pt x="14975" y="1359"/>
                    </a:lnTo>
                    <a:lnTo>
                      <a:pt x="15818" y="1134"/>
                    </a:lnTo>
                    <a:lnTo>
                      <a:pt x="16737" y="919"/>
                    </a:lnTo>
                    <a:lnTo>
                      <a:pt x="17656" y="714"/>
                    </a:lnTo>
                    <a:lnTo>
                      <a:pt x="18575" y="518"/>
                    </a:lnTo>
                    <a:lnTo>
                      <a:pt x="19570" y="342"/>
                    </a:lnTo>
                    <a:lnTo>
                      <a:pt x="20567" y="16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" name="Google Shape;17;p2"/>
              <p:cNvSpPr/>
              <p:nvPr/>
            </p:nvSpPr>
            <p:spPr>
              <a:xfrm rot="16200000">
                <a:off x="728427" y="-728427"/>
                <a:ext cx="3193324" cy="4650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226" y="0"/>
                    </a:moveTo>
                    <a:lnTo>
                      <a:pt x="9221" y="888"/>
                    </a:lnTo>
                    <a:lnTo>
                      <a:pt x="8187" y="1835"/>
                    </a:lnTo>
                    <a:lnTo>
                      <a:pt x="7181" y="2821"/>
                    </a:lnTo>
                    <a:lnTo>
                      <a:pt x="6175" y="3847"/>
                    </a:lnTo>
                    <a:lnTo>
                      <a:pt x="5227" y="4912"/>
                    </a:lnTo>
                    <a:lnTo>
                      <a:pt x="4768" y="5464"/>
                    </a:lnTo>
                    <a:lnTo>
                      <a:pt x="4337" y="6036"/>
                    </a:lnTo>
                    <a:lnTo>
                      <a:pt x="3877" y="6609"/>
                    </a:lnTo>
                    <a:lnTo>
                      <a:pt x="3475" y="7181"/>
                    </a:lnTo>
                    <a:lnTo>
                      <a:pt x="3074" y="7772"/>
                    </a:lnTo>
                    <a:lnTo>
                      <a:pt x="2700" y="8384"/>
                    </a:lnTo>
                    <a:lnTo>
                      <a:pt x="2326" y="8995"/>
                    </a:lnTo>
                    <a:lnTo>
                      <a:pt x="1981" y="9607"/>
                    </a:lnTo>
                    <a:lnTo>
                      <a:pt x="1665" y="10219"/>
                    </a:lnTo>
                    <a:lnTo>
                      <a:pt x="1379" y="10849"/>
                    </a:lnTo>
                    <a:lnTo>
                      <a:pt x="1091" y="11501"/>
                    </a:lnTo>
                    <a:lnTo>
                      <a:pt x="862" y="12132"/>
                    </a:lnTo>
                    <a:lnTo>
                      <a:pt x="631" y="12783"/>
                    </a:lnTo>
                    <a:lnTo>
                      <a:pt x="459" y="13453"/>
                    </a:lnTo>
                    <a:lnTo>
                      <a:pt x="286" y="14104"/>
                    </a:lnTo>
                    <a:lnTo>
                      <a:pt x="172" y="14775"/>
                    </a:lnTo>
                    <a:lnTo>
                      <a:pt x="85" y="15466"/>
                    </a:lnTo>
                    <a:lnTo>
                      <a:pt x="28" y="16136"/>
                    </a:lnTo>
                    <a:lnTo>
                      <a:pt x="0" y="16826"/>
                    </a:lnTo>
                    <a:lnTo>
                      <a:pt x="28" y="17517"/>
                    </a:lnTo>
                    <a:lnTo>
                      <a:pt x="85" y="18207"/>
                    </a:lnTo>
                    <a:lnTo>
                      <a:pt x="172" y="18898"/>
                    </a:lnTo>
                    <a:lnTo>
                      <a:pt x="286" y="19311"/>
                    </a:lnTo>
                    <a:lnTo>
                      <a:pt x="430" y="19667"/>
                    </a:lnTo>
                    <a:lnTo>
                      <a:pt x="574" y="20002"/>
                    </a:lnTo>
                    <a:lnTo>
                      <a:pt x="718" y="20318"/>
                    </a:lnTo>
                    <a:lnTo>
                      <a:pt x="862" y="20574"/>
                    </a:lnTo>
                    <a:lnTo>
                      <a:pt x="1178" y="21008"/>
                    </a:lnTo>
                    <a:lnTo>
                      <a:pt x="1350" y="21186"/>
                    </a:lnTo>
                    <a:lnTo>
                      <a:pt x="1523" y="21324"/>
                    </a:lnTo>
                    <a:lnTo>
                      <a:pt x="1723" y="21443"/>
                    </a:lnTo>
                    <a:lnTo>
                      <a:pt x="1896" y="21521"/>
                    </a:lnTo>
                    <a:lnTo>
                      <a:pt x="2068" y="21580"/>
                    </a:lnTo>
                    <a:lnTo>
                      <a:pt x="2240" y="21600"/>
                    </a:lnTo>
                    <a:lnTo>
                      <a:pt x="2441" y="21600"/>
                    </a:lnTo>
                    <a:lnTo>
                      <a:pt x="2613" y="21580"/>
                    </a:lnTo>
                    <a:lnTo>
                      <a:pt x="2786" y="21521"/>
                    </a:lnTo>
                    <a:lnTo>
                      <a:pt x="2958" y="21462"/>
                    </a:lnTo>
                    <a:lnTo>
                      <a:pt x="3130" y="21363"/>
                    </a:lnTo>
                    <a:lnTo>
                      <a:pt x="3303" y="21225"/>
                    </a:lnTo>
                    <a:lnTo>
                      <a:pt x="3447" y="21088"/>
                    </a:lnTo>
                    <a:lnTo>
                      <a:pt x="3619" y="20929"/>
                    </a:lnTo>
                    <a:lnTo>
                      <a:pt x="3734" y="20732"/>
                    </a:lnTo>
                    <a:lnTo>
                      <a:pt x="3877" y="20535"/>
                    </a:lnTo>
                    <a:lnTo>
                      <a:pt x="3992" y="20318"/>
                    </a:lnTo>
                    <a:lnTo>
                      <a:pt x="4108" y="20062"/>
                    </a:lnTo>
                    <a:lnTo>
                      <a:pt x="4221" y="19805"/>
                    </a:lnTo>
                    <a:lnTo>
                      <a:pt x="4308" y="19529"/>
                    </a:lnTo>
                    <a:lnTo>
                      <a:pt x="4365" y="19233"/>
                    </a:lnTo>
                    <a:lnTo>
                      <a:pt x="4424" y="18917"/>
                    </a:lnTo>
                    <a:lnTo>
                      <a:pt x="4481" y="18601"/>
                    </a:lnTo>
                    <a:lnTo>
                      <a:pt x="4509" y="18267"/>
                    </a:lnTo>
                    <a:lnTo>
                      <a:pt x="4509" y="17596"/>
                    </a:lnTo>
                    <a:lnTo>
                      <a:pt x="4566" y="17260"/>
                    </a:lnTo>
                    <a:lnTo>
                      <a:pt x="4625" y="16905"/>
                    </a:lnTo>
                    <a:lnTo>
                      <a:pt x="4710" y="16511"/>
                    </a:lnTo>
                    <a:lnTo>
                      <a:pt x="4854" y="16097"/>
                    </a:lnTo>
                    <a:lnTo>
                      <a:pt x="4998" y="15643"/>
                    </a:lnTo>
                    <a:lnTo>
                      <a:pt x="5198" y="15169"/>
                    </a:lnTo>
                    <a:lnTo>
                      <a:pt x="5399" y="14676"/>
                    </a:lnTo>
                    <a:lnTo>
                      <a:pt x="5658" y="14184"/>
                    </a:lnTo>
                    <a:lnTo>
                      <a:pt x="5946" y="13650"/>
                    </a:lnTo>
                    <a:lnTo>
                      <a:pt x="6261" y="13098"/>
                    </a:lnTo>
                    <a:lnTo>
                      <a:pt x="6606" y="12526"/>
                    </a:lnTo>
                    <a:lnTo>
                      <a:pt x="6980" y="11955"/>
                    </a:lnTo>
                    <a:lnTo>
                      <a:pt x="7410" y="11363"/>
                    </a:lnTo>
                    <a:lnTo>
                      <a:pt x="7842" y="10751"/>
                    </a:lnTo>
                    <a:lnTo>
                      <a:pt x="8330" y="10139"/>
                    </a:lnTo>
                    <a:lnTo>
                      <a:pt x="8876" y="9508"/>
                    </a:lnTo>
                    <a:lnTo>
                      <a:pt x="9421" y="8877"/>
                    </a:lnTo>
                    <a:lnTo>
                      <a:pt x="10025" y="8246"/>
                    </a:lnTo>
                    <a:lnTo>
                      <a:pt x="10685" y="7594"/>
                    </a:lnTo>
                    <a:lnTo>
                      <a:pt x="11345" y="6964"/>
                    </a:lnTo>
                    <a:lnTo>
                      <a:pt x="12063" y="6312"/>
                    </a:lnTo>
                    <a:lnTo>
                      <a:pt x="12840" y="5662"/>
                    </a:lnTo>
                    <a:lnTo>
                      <a:pt x="13644" y="5010"/>
                    </a:lnTo>
                    <a:lnTo>
                      <a:pt x="14477" y="4360"/>
                    </a:lnTo>
                    <a:lnTo>
                      <a:pt x="15368" y="3709"/>
                    </a:lnTo>
                    <a:lnTo>
                      <a:pt x="16286" y="3078"/>
                    </a:lnTo>
                    <a:lnTo>
                      <a:pt x="17263" y="2446"/>
                    </a:lnTo>
                    <a:lnTo>
                      <a:pt x="18297" y="1815"/>
                    </a:lnTo>
                    <a:lnTo>
                      <a:pt x="19331" y="1204"/>
                    </a:lnTo>
                    <a:lnTo>
                      <a:pt x="20452" y="59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60" name="IMG_5400.png" descr="IMG_5400.png"/>
          <p:cNvPicPr>
            <a:picLocks noChangeAspect="1"/>
          </p:cNvPicPr>
          <p:nvPr/>
        </p:nvPicPr>
        <p:blipFill>
          <a:blip r:embed="rId3">
            <a:extLst/>
          </a:blip>
          <a:srcRect l="20409" t="21037" r="11662" b="26452"/>
          <a:stretch>
            <a:fillRect/>
          </a:stretch>
        </p:blipFill>
        <p:spPr>
          <a:xfrm>
            <a:off x="1178470" y="936716"/>
            <a:ext cx="3532318" cy="27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honto 2.png" descr="phonto 2.png"/>
          <p:cNvPicPr>
            <a:picLocks noChangeAspect="1"/>
          </p:cNvPicPr>
          <p:nvPr/>
        </p:nvPicPr>
        <p:blipFill>
          <a:blip r:embed="rId4">
            <a:alphaModFix amt="83105"/>
            <a:extLst/>
          </a:blip>
          <a:srcRect l="36278" t="40938" r="29266" b="39211"/>
          <a:stretch>
            <a:fillRect/>
          </a:stretch>
        </p:blipFill>
        <p:spPr>
          <a:xfrm>
            <a:off x="18901872" y="11608116"/>
            <a:ext cx="4223237" cy="1073549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خط"/>
          <p:cNvSpPr/>
          <p:nvPr/>
        </p:nvSpPr>
        <p:spPr>
          <a:xfrm>
            <a:off x="1114970" y="668671"/>
            <a:ext cx="14249598" cy="1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3" name="خط"/>
          <p:cNvSpPr/>
          <p:nvPr/>
        </p:nvSpPr>
        <p:spPr>
          <a:xfrm>
            <a:off x="8987558" y="13081922"/>
            <a:ext cx="14370319" cy="1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4" name="خط"/>
          <p:cNvSpPr/>
          <p:nvPr/>
        </p:nvSpPr>
        <p:spPr>
          <a:xfrm flipH="1" flipV="1">
            <a:off x="1083220" y="637153"/>
            <a:ext cx="63501" cy="9645260"/>
          </a:xfrm>
          <a:prstGeom prst="line">
            <a:avLst/>
          </a:prstGeom>
          <a:ln w="63500">
            <a:solidFill>
              <a:schemeClr val="accent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5" name="خط"/>
          <p:cNvSpPr/>
          <p:nvPr/>
        </p:nvSpPr>
        <p:spPr>
          <a:xfrm flipV="1">
            <a:off x="23288026" y="5643466"/>
            <a:ext cx="1" cy="7457298"/>
          </a:xfrm>
          <a:prstGeom prst="line">
            <a:avLst/>
          </a:prstGeom>
          <a:ln w="63500">
            <a:solidFill>
              <a:srgbClr val="BCDBF1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66" name="رقم الشريحة"/>
          <p:cNvSpPr txBox="1"/>
          <p:nvPr>
            <p:ph type="sldNum" sz="quarter" idx="2"/>
          </p:nvPr>
        </p:nvSpPr>
        <p:spPr>
          <a:xfrm>
            <a:off x="30006845" y="22832501"/>
            <a:ext cx="879556" cy="867798"/>
          </a:xfrm>
          <a:prstGeom prst="rect">
            <a:avLst/>
          </a:prstGeom>
        </p:spPr>
        <p:txBody>
          <a:bodyPr lIns="162559" tIns="162559" rIns="162559" bIns="162559"/>
          <a:lstStyle>
            <a:lvl1pPr defTabSz="3259247">
              <a:defRPr sz="4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تجميع"/>
          <p:cNvGrpSpPr/>
          <p:nvPr/>
        </p:nvGrpSpPr>
        <p:grpSpPr>
          <a:xfrm rot="16200000">
            <a:off x="3704669" y="-4978464"/>
            <a:ext cx="16974662" cy="26144610"/>
            <a:chOff x="0" y="0"/>
            <a:chExt cx="16974660" cy="26144608"/>
          </a:xfrm>
        </p:grpSpPr>
        <p:pic>
          <p:nvPicPr>
            <p:cNvPr id="2" name="Picture 8" descr="Picture 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Picture 9" descr="Picture 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icture 10" descr="Picture 10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0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Picture 11" descr="Picture 11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icture 12" descr="Picture 12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Picture 13" descr="Picture 13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6536151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Picture 14" descr="Picture 14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15" descr="Picture 15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6" descr="Picture 16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3072304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7" descr="Picture 17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5658219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Picture 18" descr="Picture 18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0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Picture 19" descr="Picture 19"/>
            <p:cNvPicPr>
              <a:picLocks noChangeAspect="1"/>
            </p:cNvPicPr>
            <p:nvPr/>
          </p:nvPicPr>
          <p:blipFill>
            <a:blip r:embed="rId2">
              <a:alphaModFix amt="3424"/>
              <a:extLst/>
            </a:blip>
            <a:srcRect l="0" t="0" r="13430" b="0"/>
            <a:stretch>
              <a:fillRect/>
            </a:stretch>
          </p:blipFill>
          <p:spPr>
            <a:xfrm>
              <a:off x="11316441" y="19608457"/>
              <a:ext cx="5658220" cy="6536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" name="Google Shape;1623;p38"/>
          <p:cNvSpPr/>
          <p:nvPr/>
        </p:nvSpPr>
        <p:spPr>
          <a:xfrm>
            <a:off x="23618062" y="12831666"/>
            <a:ext cx="661182" cy="661182"/>
          </a:xfrm>
          <a:prstGeom prst="rect">
            <a:avLst/>
          </a:prstGeom>
          <a:solidFill>
            <a:srgbClr val="B4D5C9"/>
          </a:solidFill>
          <a:ln w="25400">
            <a:solidFill>
              <a:srgbClr val="BCDBF1"/>
            </a:solidFill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6" name="نص العنوان"/>
          <p:cNvSpPr txBox="1"/>
          <p:nvPr>
            <p:ph type="title"/>
          </p:nvPr>
        </p:nvSpPr>
        <p:spPr>
          <a:xfrm>
            <a:off x="2010199" y="1120266"/>
            <a:ext cx="19852802" cy="172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17" name="phonto 2.png" descr="phonto 2.png"/>
          <p:cNvPicPr>
            <a:picLocks noChangeAspect="1"/>
          </p:cNvPicPr>
          <p:nvPr/>
        </p:nvPicPr>
        <p:blipFill>
          <a:blip r:embed="rId3">
            <a:extLst/>
          </a:blip>
          <a:srcRect l="36278" t="40938" r="29266" b="39211"/>
          <a:stretch>
            <a:fillRect/>
          </a:stretch>
        </p:blipFill>
        <p:spPr>
          <a:xfrm>
            <a:off x="21750733" y="12818965"/>
            <a:ext cx="2633353" cy="669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" name="الجدول ١-١"/>
          <p:cNvGraphicFramePr/>
          <p:nvPr/>
        </p:nvGraphicFramePr>
        <p:xfrm>
          <a:off x="22205233" y="20066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6D6D6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5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5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حساب الزمن المنقضي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9" name="IMG_4033.png" descr="IMG_4033.png"/>
          <p:cNvPicPr>
            <a:picLocks noChangeAspect="1"/>
          </p:cNvPicPr>
          <p:nvPr/>
        </p:nvPicPr>
        <p:blipFill>
          <a:blip r:embed="rId4">
            <a:extLst/>
          </a:blip>
          <a:srcRect l="6025" t="2596" r="2596" b="6025"/>
          <a:stretch>
            <a:fillRect/>
          </a:stretch>
        </p:blipFill>
        <p:spPr>
          <a:xfrm>
            <a:off x="22460782" y="0"/>
            <a:ext cx="1946021" cy="175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مستطيل"/>
          <p:cNvSpPr/>
          <p:nvPr/>
        </p:nvSpPr>
        <p:spPr>
          <a:xfrm>
            <a:off x="23745062" y="1865132"/>
            <a:ext cx="433487" cy="106220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" name="مستوى النص الأول…"/>
          <p:cNvSpPr txBox="1"/>
          <p:nvPr>
            <p:ph type="body" idx="1"/>
          </p:nvPr>
        </p:nvSpPr>
        <p:spPr>
          <a:xfrm>
            <a:off x="2010199" y="2892866"/>
            <a:ext cx="20240803" cy="9299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2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1046018" marR="0" indent="-969818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31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689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46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035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607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179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rabi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9751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alpha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32300" marR="0" indent="-635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2800"/>
        <a:buFontTx/>
        <a:buAutoNum type="romanLcPeriod" startAt="1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6.png"/><Relationship Id="rId31" Type="http://schemas.openxmlformats.org/officeDocument/2006/relationships/image" Target="../media/image2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Relationship Id="rId31" Type="http://schemas.openxmlformats.org/officeDocument/2006/relationships/image" Target="../media/image2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6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image" Target="../media/image25.png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8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ev2963015fn" TargetMode="External"/><Relationship Id="rId3" Type="http://schemas.openxmlformats.org/officeDocument/2006/relationships/image" Target="../media/image34.png"/><Relationship Id="rId4" Type="http://schemas.openxmlformats.org/officeDocument/2006/relationships/image" Target="../media/image9.jpeg"/><Relationship Id="rId5" Type="http://schemas.openxmlformats.org/officeDocument/2006/relationships/image" Target="../media/image35.png"/><Relationship Id="rId6" Type="http://schemas.openxmlformats.org/officeDocument/2006/relationships/image" Target="../media/image10.jpeg"/><Relationship Id="rId7" Type="http://schemas.openxmlformats.org/officeDocument/2006/relationships/image" Target="../media/image36.png"/><Relationship Id="rId8" Type="http://schemas.openxmlformats.org/officeDocument/2006/relationships/slide" Target="slide3.xml"/><Relationship Id="rId9" Type="http://schemas.openxmlformats.org/officeDocument/2006/relationships/slide" Target="slide5.xml"/><Relationship Id="rId10" Type="http://schemas.openxmlformats.org/officeDocument/2006/relationships/slide" Target="slide4.xml"/><Relationship Id="rId11" Type="http://schemas.openxmlformats.org/officeDocument/2006/relationships/slide" Target="slide6.xml"/><Relationship Id="rId12" Type="http://schemas.openxmlformats.org/officeDocument/2006/relationships/slide" Target="slide9.xml"/><Relationship Id="rId13" Type="http://schemas.openxmlformats.org/officeDocument/2006/relationships/slide" Target="slide17.xml"/><Relationship Id="rId14" Type="http://schemas.openxmlformats.org/officeDocument/2006/relationships/slide" Target="slide19.xml"/><Relationship Id="rId15" Type="http://schemas.openxmlformats.org/officeDocument/2006/relationships/slide" Target="slide2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9.xml"/><Relationship Id="rId7" Type="http://schemas.openxmlformats.org/officeDocument/2006/relationships/slide" Target="slide17.xml"/><Relationship Id="rId8" Type="http://schemas.openxmlformats.org/officeDocument/2006/relationships/slide" Target="slide19.xml"/><Relationship Id="rId9" Type="http://schemas.openxmlformats.org/officeDocument/2006/relationships/slide" Target="slide21.xml"/><Relationship Id="rId10" Type="http://schemas.openxmlformats.org/officeDocument/2006/relationships/image" Target="../media/image7.png"/><Relationship Id="rId11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image" Target="../media/image11.png"/><Relationship Id="rId13" Type="http://schemas.openxmlformats.org/officeDocument/2006/relationships/image" Target="../media/image8.png"/><Relationship Id="rId14" Type="http://schemas.openxmlformats.org/officeDocument/2006/relationships/image" Target="../media/image12.png"/><Relationship Id="rId15" Type="http://schemas.openxmlformats.org/officeDocument/2006/relationships/hyperlink" Target="https://drive.google.com/file/d/1NtXFyz0igKvyEFLc_ea_lyl7ac_8YClz/view?usp=drivesdk" TargetMode="External"/><Relationship Id="rId16" Type="http://schemas.openxmlformats.org/officeDocument/2006/relationships/image" Target="../media/image13.png"/><Relationship Id="rId17" Type="http://schemas.openxmlformats.org/officeDocument/2006/relationships/hyperlink" Target="https://ar.oryxlearning.com/grade/5th-grade/maths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classroomscreen.com/app/wv1/0718e87f-b0f9-4181-9962-19e14b37322f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apps.mathlearningcenter.org/number-frames/" TargetMode="External"/><Relationship Id="rId22" Type="http://schemas.openxmlformats.org/officeDocument/2006/relationships/image" Target="../media/image14.png"/><Relationship Id="rId23" Type="http://schemas.openxmlformats.org/officeDocument/2006/relationships/hyperlink" Target="https://apps.mathlearningcenter.org/number-pieces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heelofnames.com/ar/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8" Type="http://schemas.openxmlformats.org/officeDocument/2006/relationships/image" Target="../media/image6.jpeg"/><Relationship Id="rId29" Type="http://schemas.openxmlformats.org/officeDocument/2006/relationships/hyperlink" Target="https://v-clock.com/timer/#countdown=00:01:00&amp;enabled=0&amp;seconds=0&amp;sound=glow&amp;loop=1" TargetMode="External"/><Relationship Id="rId30" Type="http://schemas.openxmlformats.org/officeDocument/2006/relationships/image" Target="../media/image15.png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Relationship Id="rId34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8.png"/><Relationship Id="rId5" Type="http://schemas.openxmlformats.org/officeDocument/2006/relationships/slide" Target="slide3.xml"/><Relationship Id="rId6" Type="http://schemas.openxmlformats.org/officeDocument/2006/relationships/slide" Target="slide5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9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slide" Target="slide21.xml"/><Relationship Id="rId13" Type="http://schemas.openxmlformats.org/officeDocument/2006/relationships/hyperlink" Target="https://drive.google.com/file/d/1NtXFyz0igKvyEFLc_ea_lyl7ac_8YClz/view?usp=drivesdk" TargetMode="External"/><Relationship Id="rId14" Type="http://schemas.openxmlformats.org/officeDocument/2006/relationships/image" Target="../media/image13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14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5.png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9.png"/><Relationship Id="rId31" Type="http://schemas.openxmlformats.org/officeDocument/2006/relationships/image" Target="../media/image2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7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2.png"/><Relationship Id="rId31" Type="http://schemas.openxmlformats.org/officeDocument/2006/relationships/image" Target="../media/image21.png"/><Relationship Id="rId32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8.xml"/><Relationship Id="rId7" Type="http://schemas.openxmlformats.org/officeDocument/2006/relationships/slide" Target="slide9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slide" Target="slide21.xml"/><Relationship Id="rId11" Type="http://schemas.openxmlformats.org/officeDocument/2006/relationships/hyperlink" Target="https://drive.google.com/file/d/1NtXFyz0igKvyEFLc_ea_lyl7ac_8YClz/view?usp=drivesdk" TargetMode="External"/><Relationship Id="rId12" Type="http://schemas.openxmlformats.org/officeDocument/2006/relationships/image" Target="../media/image13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4" Type="http://schemas.openxmlformats.org/officeDocument/2006/relationships/image" Target="../media/image6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5.png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2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8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9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slide" Target="slide21.xml"/><Relationship Id="rId12" Type="http://schemas.openxmlformats.org/officeDocument/2006/relationships/hyperlink" Target="https://drive.google.com/file/d/1NtXFyz0igKvyEFLc_ea_lyl7ac_8YClz/view?usp=drivesdk" TargetMode="External"/><Relationship Id="rId13" Type="http://schemas.openxmlformats.org/officeDocument/2006/relationships/image" Target="../media/image13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1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www.youtube-nocookie.com/embed/i1RmFa1Lkbs?playlist=i1RmFa1Lkbs&amp;autoplay=1&amp;iv_load_policy=3&amp;loop=1&amp;modestbranding=1&amp;start=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5.png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Relationship Id="rId31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1"/>
          <p:cNvSpPr/>
          <p:nvPr/>
        </p:nvSpPr>
        <p:spPr>
          <a:xfrm>
            <a:off x="7053762" y="5092486"/>
            <a:ext cx="11600814" cy="12198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06" fill="norm" stroke="1" extrusionOk="0">
                <a:moveTo>
                  <a:pt x="19851" y="20766"/>
                </a:moveTo>
                <a:cubicBezTo>
                  <a:pt x="19851" y="20766"/>
                  <a:pt x="17814" y="21542"/>
                  <a:pt x="14991" y="21505"/>
                </a:cubicBezTo>
                <a:cubicBezTo>
                  <a:pt x="8365" y="21474"/>
                  <a:pt x="2945" y="21363"/>
                  <a:pt x="2945" y="21363"/>
                </a:cubicBezTo>
                <a:cubicBezTo>
                  <a:pt x="2265" y="21237"/>
                  <a:pt x="1251" y="20935"/>
                  <a:pt x="787" y="20106"/>
                </a:cubicBezTo>
                <a:cubicBezTo>
                  <a:pt x="12" y="18726"/>
                  <a:pt x="0" y="16259"/>
                  <a:pt x="0" y="12652"/>
                </a:cubicBezTo>
                <a:lnTo>
                  <a:pt x="0" y="12652"/>
                </a:lnTo>
                <a:cubicBezTo>
                  <a:pt x="24" y="6935"/>
                  <a:pt x="0" y="4862"/>
                  <a:pt x="216" y="3130"/>
                </a:cubicBezTo>
                <a:cubicBezTo>
                  <a:pt x="606" y="10"/>
                  <a:pt x="1447" y="0"/>
                  <a:pt x="2613" y="0"/>
                </a:cubicBezTo>
                <a:cubicBezTo>
                  <a:pt x="2613" y="0"/>
                  <a:pt x="5585" y="165"/>
                  <a:pt x="12548" y="51"/>
                </a:cubicBezTo>
                <a:cubicBezTo>
                  <a:pt x="17204" y="-58"/>
                  <a:pt x="19201" y="41"/>
                  <a:pt x="19201" y="41"/>
                </a:cubicBezTo>
                <a:cubicBezTo>
                  <a:pt x="20228" y="148"/>
                  <a:pt x="20613" y="549"/>
                  <a:pt x="21164" y="2294"/>
                </a:cubicBezTo>
                <a:cubicBezTo>
                  <a:pt x="21585" y="3627"/>
                  <a:pt x="21600" y="6720"/>
                  <a:pt x="21575" y="12652"/>
                </a:cubicBezTo>
                <a:lnTo>
                  <a:pt x="21575" y="12652"/>
                </a:lnTo>
                <a:cubicBezTo>
                  <a:pt x="21575" y="17939"/>
                  <a:pt x="21455" y="20054"/>
                  <a:pt x="19851" y="20766"/>
                </a:cubicBezTo>
                <a:close/>
              </a:path>
            </a:pathLst>
          </a:custGeom>
          <a:solidFill>
            <a:srgbClr val="BCDBF1"/>
          </a:solidFill>
          <a:ln w="12700">
            <a:miter lim="400000"/>
          </a:ln>
        </p:spPr>
        <p:txBody>
          <a:bodyPr lIns="162559" tIns="162559" rIns="162559" bIns="162559"/>
          <a:lstStyle/>
          <a:p>
            <a:pPr defTabSz="3259247" rtl="0">
              <a:defRPr sz="6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8" name="تجميع"/>
          <p:cNvGrpSpPr/>
          <p:nvPr/>
        </p:nvGrpSpPr>
        <p:grpSpPr>
          <a:xfrm>
            <a:off x="11537883" y="8175242"/>
            <a:ext cx="3017269" cy="1437641"/>
            <a:chOff x="0" y="-108886"/>
            <a:chExt cx="3017268" cy="1437639"/>
          </a:xfrm>
        </p:grpSpPr>
        <p:sp>
          <p:nvSpPr>
            <p:cNvPr id="276" name="Freeform 21"/>
            <p:cNvSpPr/>
            <p:nvPr/>
          </p:nvSpPr>
          <p:spPr>
            <a:xfrm>
              <a:off x="0" y="0"/>
              <a:ext cx="3017269" cy="1219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506" fill="norm" stroke="1" extrusionOk="0">
                  <a:moveTo>
                    <a:pt x="19851" y="20766"/>
                  </a:moveTo>
                  <a:cubicBezTo>
                    <a:pt x="19851" y="20766"/>
                    <a:pt x="17814" y="21542"/>
                    <a:pt x="14991" y="21505"/>
                  </a:cubicBezTo>
                  <a:cubicBezTo>
                    <a:pt x="8365" y="21474"/>
                    <a:pt x="2945" y="21363"/>
                    <a:pt x="2945" y="21363"/>
                  </a:cubicBezTo>
                  <a:cubicBezTo>
                    <a:pt x="2265" y="21237"/>
                    <a:pt x="1251" y="20935"/>
                    <a:pt x="787" y="20106"/>
                  </a:cubicBezTo>
                  <a:cubicBezTo>
                    <a:pt x="12" y="18726"/>
                    <a:pt x="0" y="16259"/>
                    <a:pt x="0" y="12652"/>
                  </a:cubicBezTo>
                  <a:lnTo>
                    <a:pt x="0" y="12652"/>
                  </a:lnTo>
                  <a:cubicBezTo>
                    <a:pt x="24" y="6935"/>
                    <a:pt x="0" y="4862"/>
                    <a:pt x="216" y="3130"/>
                  </a:cubicBezTo>
                  <a:cubicBezTo>
                    <a:pt x="606" y="10"/>
                    <a:pt x="1447" y="0"/>
                    <a:pt x="2613" y="0"/>
                  </a:cubicBezTo>
                  <a:cubicBezTo>
                    <a:pt x="2613" y="0"/>
                    <a:pt x="5585" y="165"/>
                    <a:pt x="12548" y="51"/>
                  </a:cubicBezTo>
                  <a:cubicBezTo>
                    <a:pt x="17204" y="-58"/>
                    <a:pt x="19201" y="41"/>
                    <a:pt x="19201" y="41"/>
                  </a:cubicBezTo>
                  <a:cubicBezTo>
                    <a:pt x="20228" y="148"/>
                    <a:pt x="20613" y="549"/>
                    <a:pt x="21164" y="2294"/>
                  </a:cubicBezTo>
                  <a:cubicBezTo>
                    <a:pt x="21585" y="3627"/>
                    <a:pt x="21600" y="6720"/>
                    <a:pt x="21575" y="12652"/>
                  </a:cubicBezTo>
                  <a:lnTo>
                    <a:pt x="21575" y="12652"/>
                  </a:lnTo>
                  <a:cubicBezTo>
                    <a:pt x="21575" y="17939"/>
                    <a:pt x="21455" y="20054"/>
                    <a:pt x="19851" y="20766"/>
                  </a:cubicBezTo>
                  <a:close/>
                </a:path>
              </a:pathLst>
            </a:custGeom>
            <a:solidFill>
              <a:schemeClr val="accent1">
                <a:lumOff val="936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62559" tIns="162559" rIns="162559" bIns="162559" numCol="1" anchor="t">
              <a:noAutofit/>
            </a:bodyPr>
            <a:lstStyle/>
            <a:p>
              <a:pPr defTabSz="3259247" rtl="0">
                <a:defRPr sz="6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7" name="صفحة ٦٤"/>
            <p:cNvSpPr txBox="1"/>
            <p:nvPr/>
          </p:nvSpPr>
          <p:spPr>
            <a:xfrm>
              <a:off x="232353" y="-108887"/>
              <a:ext cx="2552562" cy="1437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5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٦٤ </a:t>
              </a:r>
            </a:p>
          </p:txBody>
        </p:sp>
      </p:grpSp>
      <p:grpSp>
        <p:nvGrpSpPr>
          <p:cNvPr id="284" name="تجميع"/>
          <p:cNvGrpSpPr/>
          <p:nvPr/>
        </p:nvGrpSpPr>
        <p:grpSpPr>
          <a:xfrm>
            <a:off x="18708802" y="1167046"/>
            <a:ext cx="5337101" cy="1953665"/>
            <a:chOff x="0" y="0"/>
            <a:chExt cx="5337099" cy="1953664"/>
          </a:xfrm>
        </p:grpSpPr>
        <p:sp>
          <p:nvSpPr>
            <p:cNvPr id="279" name="الفصل"/>
            <p:cNvSpPr txBox="1"/>
            <p:nvPr/>
          </p:nvSpPr>
          <p:spPr>
            <a:xfrm>
              <a:off x="2651411" y="0"/>
              <a:ext cx="2685689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82" name="تجميع"/>
            <p:cNvGrpSpPr/>
            <p:nvPr/>
          </p:nvGrpSpPr>
          <p:grpSpPr>
            <a:xfrm>
              <a:off x="3518237" y="508515"/>
              <a:ext cx="981041" cy="1445150"/>
              <a:chOff x="0" y="0"/>
              <a:chExt cx="981040" cy="1445148"/>
            </a:xfrm>
          </p:grpSpPr>
          <p:sp>
            <p:nvSpPr>
              <p:cNvPr id="28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81" name="١٠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١٠</a:t>
                </a:r>
              </a:p>
            </p:txBody>
          </p:sp>
        </p:grpSp>
        <p:sp>
          <p:nvSpPr>
            <p:cNvPr id="283" name="وحدات القياس"/>
            <p:cNvSpPr txBox="1"/>
            <p:nvPr/>
          </p:nvSpPr>
          <p:spPr>
            <a:xfrm>
              <a:off x="0" y="644323"/>
              <a:ext cx="3518238" cy="110140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474747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وحدات القياس</a:t>
              </a:r>
            </a:p>
          </p:txBody>
        </p:sp>
      </p:grpSp>
      <p:pic>
        <p:nvPicPr>
          <p:cNvPr id="2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5466"/>
          <a:stretch>
            <a:fillRect/>
          </a:stretch>
        </p:blipFill>
        <p:spPr>
          <a:xfrm>
            <a:off x="16038521" y="7773975"/>
            <a:ext cx="7838970" cy="427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0" t="56201" r="0" b="0"/>
          <a:stretch>
            <a:fillRect/>
          </a:stretch>
        </p:blipFill>
        <p:spPr>
          <a:xfrm>
            <a:off x="2230258" y="5092486"/>
            <a:ext cx="5179670" cy="2268595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الفصل العاشر:وحدات الطول…"/>
          <p:cNvSpPr txBox="1"/>
          <p:nvPr>
            <p:ph type="title" idx="4294967295"/>
          </p:nvPr>
        </p:nvSpPr>
        <p:spPr>
          <a:xfrm>
            <a:off x="5217772" y="4464903"/>
            <a:ext cx="15237295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7300">
                <a:solidFill>
                  <a:schemeClr val="accent5">
                    <a:satOff val="-20050"/>
                    <a:lumOff val="-13098"/>
                  </a:schemeClr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العاشر:وحدات الطول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chemeClr val="accent5">
                    <a:satOff val="-20050"/>
                    <a:lumOff val="-13098"/>
                  </a:schemeClr>
                </a:solidFill>
              </a:rPr>
              <a:t>١٠-٧</a:t>
            </a:r>
            <a:r>
              <a:rPr>
                <a:solidFill>
                  <a:srgbClr val="FF5A54"/>
                </a:solidFill>
              </a:rPr>
              <a:t> </a:t>
            </a:r>
            <a:r>
              <a:t>حساب الزمن المنقضي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1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07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0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0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06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10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08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0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1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632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630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628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17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15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13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14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16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18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1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22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2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2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2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27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629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631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33" name="IMG_9561.png" descr="IMG_9561.png"/>
          <p:cNvPicPr>
            <a:picLocks noChangeAspect="1"/>
          </p:cNvPicPr>
          <p:nvPr/>
        </p:nvPicPr>
        <p:blipFill>
          <a:blip r:embed="rId30">
            <a:extLst/>
          </a:blip>
          <a:srcRect l="59772" t="15039" r="3192" b="75726"/>
          <a:stretch>
            <a:fillRect/>
          </a:stretch>
        </p:blipFill>
        <p:spPr>
          <a:xfrm>
            <a:off x="14367509" y="2564552"/>
            <a:ext cx="9066254" cy="1069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IMG_9561.png" descr="IMG_9561.png"/>
          <p:cNvPicPr>
            <a:picLocks noChangeAspect="1"/>
          </p:cNvPicPr>
          <p:nvPr/>
        </p:nvPicPr>
        <p:blipFill>
          <a:blip r:embed="rId30">
            <a:extLst/>
          </a:blip>
          <a:srcRect l="66696" t="31021" r="3388" b="58499"/>
          <a:stretch>
            <a:fillRect/>
          </a:stretch>
        </p:blipFill>
        <p:spPr>
          <a:xfrm>
            <a:off x="5041743" y="2564552"/>
            <a:ext cx="7323097" cy="1213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8" name="تجميع"/>
          <p:cNvGrpSpPr/>
          <p:nvPr/>
        </p:nvGrpSpPr>
        <p:grpSpPr>
          <a:xfrm>
            <a:off x="17166279" y="3524836"/>
            <a:ext cx="4870840" cy="4013890"/>
            <a:chOff x="0" y="0"/>
            <a:chExt cx="4870839" cy="4013889"/>
          </a:xfrm>
        </p:grpSpPr>
        <p:sp>
          <p:nvSpPr>
            <p:cNvPr id="635" name="د          س…"/>
            <p:cNvSpPr txBox="1"/>
            <p:nvPr/>
          </p:nvSpPr>
          <p:spPr>
            <a:xfrm>
              <a:off x="0" y="0"/>
              <a:ext cx="4616206" cy="40138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99244F"/>
                  </a:solidFill>
                </a:rPr>
                <a:t>د</a:t>
              </a:r>
              <a:r>
                <a:t>          </a:t>
              </a:r>
              <a:r>
                <a:rPr>
                  <a:solidFill>
                    <a:srgbClr val="B92D5D"/>
                  </a:solidFill>
                </a:rPr>
                <a:t>س</a:t>
              </a:r>
            </a:p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٣٠          ١٠</a:t>
              </a:r>
            </a:p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١٤           ٦</a:t>
              </a:r>
            </a:p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١٦          ٤</a:t>
              </a:r>
            </a:p>
          </p:txBody>
        </p:sp>
        <p:sp>
          <p:nvSpPr>
            <p:cNvPr id="636" name="خط"/>
            <p:cNvSpPr/>
            <p:nvPr/>
          </p:nvSpPr>
          <p:spPr>
            <a:xfrm>
              <a:off x="197688" y="2964632"/>
              <a:ext cx="4220827" cy="1"/>
            </a:xfrm>
            <a:prstGeom prst="line">
              <a:avLst/>
            </a:prstGeom>
            <a:noFill/>
            <a:ln w="63500" cap="flat">
              <a:solidFill>
                <a:srgbClr val="B92D5D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637" name="-"/>
            <p:cNvSpPr txBox="1"/>
            <p:nvPr/>
          </p:nvSpPr>
          <p:spPr>
            <a:xfrm>
              <a:off x="4361570" y="1372599"/>
              <a:ext cx="509270" cy="1064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-</a:t>
              </a:r>
            </a:p>
          </p:txBody>
        </p:sp>
      </p:grpSp>
      <p:grpSp>
        <p:nvGrpSpPr>
          <p:cNvPr id="642" name="تجميع"/>
          <p:cNvGrpSpPr/>
          <p:nvPr/>
        </p:nvGrpSpPr>
        <p:grpSpPr>
          <a:xfrm>
            <a:off x="5920683" y="3634130"/>
            <a:ext cx="4870841" cy="4013890"/>
            <a:chOff x="0" y="0"/>
            <a:chExt cx="4870839" cy="4013889"/>
          </a:xfrm>
        </p:grpSpPr>
        <p:sp>
          <p:nvSpPr>
            <p:cNvPr id="639" name="د          س…"/>
            <p:cNvSpPr txBox="1"/>
            <p:nvPr/>
          </p:nvSpPr>
          <p:spPr>
            <a:xfrm>
              <a:off x="0" y="0"/>
              <a:ext cx="4616206" cy="40138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/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99244F"/>
                  </a:solidFill>
                </a:rPr>
                <a:t>د</a:t>
              </a:r>
              <a:r>
                <a:t>          </a:t>
              </a:r>
              <a:r>
                <a:rPr>
                  <a:solidFill>
                    <a:srgbClr val="B92D5D"/>
                  </a:solidFill>
                </a:rPr>
                <a:t>س</a:t>
              </a:r>
            </a:p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٢٢          ٩</a:t>
              </a:r>
            </a:p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١٨           ٨</a:t>
              </a:r>
            </a:p>
            <a:p>
              <a: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٤          ١</a:t>
              </a:r>
            </a:p>
          </p:txBody>
        </p:sp>
        <p:sp>
          <p:nvSpPr>
            <p:cNvPr id="640" name="خط"/>
            <p:cNvSpPr/>
            <p:nvPr/>
          </p:nvSpPr>
          <p:spPr>
            <a:xfrm>
              <a:off x="197688" y="2964632"/>
              <a:ext cx="4220827" cy="1"/>
            </a:xfrm>
            <a:prstGeom prst="line">
              <a:avLst/>
            </a:prstGeom>
            <a:noFill/>
            <a:ln w="63500" cap="flat">
              <a:solidFill>
                <a:srgbClr val="B92D5D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641" name="-"/>
            <p:cNvSpPr txBox="1"/>
            <p:nvPr/>
          </p:nvSpPr>
          <p:spPr>
            <a:xfrm>
              <a:off x="4361570" y="1372599"/>
              <a:ext cx="509270" cy="10649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defRPr b="1" sz="6500">
                  <a:solidFill>
                    <a:srgbClr val="0061FE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/>
              <a:r>
                <a:t>-</a:t>
              </a:r>
            </a:p>
          </p:txBody>
        </p:sp>
      </p:grpSp>
      <p:sp>
        <p:nvSpPr>
          <p:cNvPr id="643" name="٤ ساعات وَ ١٦ دقيقة"/>
          <p:cNvSpPr txBox="1"/>
          <p:nvPr/>
        </p:nvSpPr>
        <p:spPr>
          <a:xfrm>
            <a:off x="16635486" y="7855074"/>
            <a:ext cx="5333968" cy="940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٤ ساعات وَ ١٦ دقيقة</a:t>
            </a:r>
          </a:p>
        </p:txBody>
      </p:sp>
      <p:sp>
        <p:nvSpPr>
          <p:cNvPr id="644" name="١ ساعة وَ ٤ دقائق"/>
          <p:cNvSpPr txBox="1"/>
          <p:nvPr/>
        </p:nvSpPr>
        <p:spPr>
          <a:xfrm>
            <a:off x="5761403" y="7855074"/>
            <a:ext cx="4527691" cy="94058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defRPr b="1" sz="5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١ ساعة وَ ٤ دقائق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64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64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4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67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65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65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65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7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65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67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67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68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68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6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681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68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6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68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6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0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0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0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69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69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6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68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69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69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9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69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69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69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69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0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0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0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08" name="IMG_9561.png" descr="IMG_9561.png"/>
          <p:cNvPicPr>
            <a:picLocks noChangeAspect="1"/>
          </p:cNvPicPr>
          <p:nvPr/>
        </p:nvPicPr>
        <p:blipFill>
          <a:blip r:embed="rId31">
            <a:extLst/>
          </a:blip>
          <a:srcRect l="63210" t="44616" r="3241" b="25393"/>
          <a:stretch>
            <a:fillRect/>
          </a:stretch>
        </p:blipFill>
        <p:spPr>
          <a:xfrm>
            <a:off x="14791545" y="2367298"/>
            <a:ext cx="8212708" cy="3474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1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1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1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1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1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1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1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740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73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73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2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2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2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2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2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2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3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2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2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3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3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73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73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741" name="IMG_9561.png" descr="IMG_9561.png"/>
          <p:cNvPicPr>
            <a:picLocks noChangeAspect="1"/>
          </p:cNvPicPr>
          <p:nvPr/>
        </p:nvPicPr>
        <p:blipFill>
          <a:blip r:embed="rId30">
            <a:extLst/>
          </a:blip>
          <a:srcRect l="63081" t="44760" r="3977" b="43699"/>
          <a:stretch>
            <a:fillRect/>
          </a:stretch>
        </p:blipFill>
        <p:spPr>
          <a:xfrm>
            <a:off x="14308517" y="1865132"/>
            <a:ext cx="8063965" cy="133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G_9561.png" descr="IMG_9561.png"/>
          <p:cNvPicPr>
            <a:picLocks noChangeAspect="1"/>
          </p:cNvPicPr>
          <p:nvPr/>
        </p:nvPicPr>
        <p:blipFill>
          <a:blip r:embed="rId30">
            <a:extLst/>
          </a:blip>
          <a:srcRect l="63277" t="60742" r="3781" b="27717"/>
          <a:stretch>
            <a:fillRect/>
          </a:stretch>
        </p:blipFill>
        <p:spPr>
          <a:xfrm>
            <a:off x="4998203" y="6507827"/>
            <a:ext cx="8063965" cy="133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9568.png" descr="IMG_9568.png"/>
          <p:cNvPicPr>
            <a:picLocks noChangeAspect="1"/>
          </p:cNvPicPr>
          <p:nvPr/>
        </p:nvPicPr>
        <p:blipFill>
          <a:blip r:embed="rId31">
            <a:extLst/>
          </a:blip>
          <a:srcRect l="50868" t="0" r="7080" b="11567"/>
          <a:stretch>
            <a:fillRect/>
          </a:stretch>
        </p:blipFill>
        <p:spPr>
          <a:xfrm>
            <a:off x="13434019" y="3201807"/>
            <a:ext cx="9633287" cy="4563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IMG_9569.png" descr="IMG_9569.png"/>
          <p:cNvPicPr>
            <a:picLocks noChangeAspect="1"/>
          </p:cNvPicPr>
          <p:nvPr/>
        </p:nvPicPr>
        <p:blipFill>
          <a:blip r:embed="rId32">
            <a:extLst/>
          </a:blip>
          <a:srcRect l="29052" t="7847" r="10640" b="7847"/>
          <a:stretch>
            <a:fillRect/>
          </a:stretch>
        </p:blipFill>
        <p:spPr>
          <a:xfrm>
            <a:off x="3617770" y="8237779"/>
            <a:ext cx="9607424" cy="3874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748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746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49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776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753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751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752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5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754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77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86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782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780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778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9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81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785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783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784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78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0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0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0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79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79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78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78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79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793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79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79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79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79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0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0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06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8" name="IMG_9561.png" descr="IMG_9561.png"/>
          <p:cNvPicPr>
            <a:picLocks noChangeAspect="1"/>
          </p:cNvPicPr>
          <p:nvPr/>
        </p:nvPicPr>
        <p:blipFill>
          <a:blip r:embed="rId31">
            <a:extLst/>
          </a:blip>
          <a:srcRect l="5465" t="75127" r="3838" b="4222"/>
          <a:stretch>
            <a:fillRect/>
          </a:stretch>
        </p:blipFill>
        <p:spPr>
          <a:xfrm>
            <a:off x="1963648" y="2366036"/>
            <a:ext cx="21379837" cy="2303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9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15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1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1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14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818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1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1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40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3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3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2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2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2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2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2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2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2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3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2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2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3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3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3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3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41" name="IMG_9561.png" descr="IMG_9561.png"/>
          <p:cNvPicPr>
            <a:picLocks noChangeAspect="1"/>
          </p:cNvPicPr>
          <p:nvPr/>
        </p:nvPicPr>
        <p:blipFill>
          <a:blip r:embed="rId30">
            <a:extLst/>
          </a:blip>
          <a:srcRect l="5465" t="75127" r="3838" b="4222"/>
          <a:stretch>
            <a:fillRect/>
          </a:stretch>
        </p:blipFill>
        <p:spPr>
          <a:xfrm>
            <a:off x="1963648" y="2366036"/>
            <a:ext cx="21379837" cy="230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G_9570.png" descr="IMG_9570.png"/>
          <p:cNvPicPr>
            <a:picLocks noChangeAspect="1"/>
          </p:cNvPicPr>
          <p:nvPr/>
        </p:nvPicPr>
        <p:blipFill>
          <a:blip r:embed="rId31">
            <a:extLst/>
          </a:blip>
          <a:srcRect l="24103" t="2514" r="9641" b="4448"/>
          <a:stretch>
            <a:fillRect/>
          </a:stretch>
        </p:blipFill>
        <p:spPr>
          <a:xfrm>
            <a:off x="6512311" y="5437631"/>
            <a:ext cx="12061687" cy="578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3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849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847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845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48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852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850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851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85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874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87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87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85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85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85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85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85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86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6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86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86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86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86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87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87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75" name="IMG_9562.png" descr="IMG_9562.png"/>
          <p:cNvPicPr>
            <a:picLocks noChangeAspect="1"/>
          </p:cNvPicPr>
          <p:nvPr/>
        </p:nvPicPr>
        <p:blipFill>
          <a:blip r:embed="rId30">
            <a:extLst/>
          </a:blip>
          <a:srcRect l="9190" t="4288" r="6730" b="78455"/>
          <a:stretch>
            <a:fillRect/>
          </a:stretch>
        </p:blipFill>
        <p:spPr>
          <a:xfrm>
            <a:off x="3242326" y="2185915"/>
            <a:ext cx="19966003" cy="155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6" name="IMG_9562.png" descr="IMG_9562.png"/>
          <p:cNvPicPr>
            <a:picLocks noChangeAspect="1"/>
          </p:cNvPicPr>
          <p:nvPr/>
        </p:nvPicPr>
        <p:blipFill>
          <a:blip r:embed="rId30">
            <a:extLst/>
          </a:blip>
          <a:srcRect l="9190" t="21555" r="16910" b="2890"/>
          <a:stretch>
            <a:fillRect/>
          </a:stretch>
        </p:blipFill>
        <p:spPr>
          <a:xfrm>
            <a:off x="6819792" y="3744047"/>
            <a:ext cx="11692355" cy="45453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8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87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7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8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07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884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882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883" name="IMG_4038.png" descr="IMG_4038.png"/>
              <p:cNvPicPr>
                <a:picLocks noChangeAspect="1"/>
              </p:cNvPicPr>
              <p:nvPr/>
            </p:nvPicPr>
            <p:blipFill>
              <a:blip r:embed="rId3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6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885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914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91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91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913" name="تدرب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تدرب</a:t>
                </a:r>
              </a:p>
            </p:txBody>
          </p:sp>
        </p:grpSp>
        <p:grpSp>
          <p:nvGrpSpPr>
            <p:cNvPr id="91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91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916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91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39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93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3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2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2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2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2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2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2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2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2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3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3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3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9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940" name="IMG_9562.png" descr="IMG_9562.png"/>
          <p:cNvPicPr>
            <a:picLocks noChangeAspect="1"/>
          </p:cNvPicPr>
          <p:nvPr/>
        </p:nvPicPr>
        <p:blipFill>
          <a:blip r:embed="rId30">
            <a:extLst/>
          </a:blip>
          <a:srcRect l="9190" t="21555" r="16910" b="2890"/>
          <a:stretch>
            <a:fillRect/>
          </a:stretch>
        </p:blipFill>
        <p:spPr>
          <a:xfrm>
            <a:off x="14129582" y="2205263"/>
            <a:ext cx="8937714" cy="34745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3" name="IMG_9572.png"/>
          <p:cNvGrpSpPr/>
          <p:nvPr/>
        </p:nvGrpSpPr>
        <p:grpSpPr>
          <a:xfrm>
            <a:off x="2422286" y="3146906"/>
            <a:ext cx="11080354" cy="4391820"/>
            <a:chOff x="0" y="0"/>
            <a:chExt cx="11080353" cy="4391818"/>
          </a:xfrm>
        </p:grpSpPr>
        <p:pic>
          <p:nvPicPr>
            <p:cNvPr id="942" name="IMG_9572.png" descr="IMG_9572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7326" t="0" r="11991" b="64590"/>
            <a:stretch>
              <a:fillRect/>
            </a:stretch>
          </p:blipFill>
          <p:spPr>
            <a:xfrm>
              <a:off x="76200" y="76200"/>
              <a:ext cx="10927887" cy="42393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1" name="IMG_9572.png" descr="IMG_9572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11080354" cy="4391819"/>
            </a:xfrm>
            <a:prstGeom prst="rect">
              <a:avLst/>
            </a:prstGeom>
            <a:effectLst/>
          </p:spPr>
        </p:pic>
      </p:grpSp>
      <p:pic>
        <p:nvPicPr>
          <p:cNvPr id="944" name="IMG_9572.png" descr="IMG_9572.png"/>
          <p:cNvPicPr>
            <a:picLocks noChangeAspect="1"/>
          </p:cNvPicPr>
          <p:nvPr/>
        </p:nvPicPr>
        <p:blipFill>
          <a:blip r:embed="rId31">
            <a:extLst/>
          </a:blip>
          <a:srcRect l="31252" t="88615" r="17664" b="1397"/>
          <a:stretch>
            <a:fillRect/>
          </a:stretch>
        </p:blipFill>
        <p:spPr>
          <a:xfrm>
            <a:off x="13880383" y="6456233"/>
            <a:ext cx="8331019" cy="1439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7" name="IMG_9572.png"/>
          <p:cNvGrpSpPr/>
          <p:nvPr/>
        </p:nvGrpSpPr>
        <p:grpSpPr>
          <a:xfrm>
            <a:off x="2422286" y="7391189"/>
            <a:ext cx="11080354" cy="4391820"/>
            <a:chOff x="0" y="0"/>
            <a:chExt cx="11080353" cy="4391818"/>
          </a:xfrm>
        </p:grpSpPr>
        <p:pic>
          <p:nvPicPr>
            <p:cNvPr id="946" name="IMG_9572.png" descr="IMG_9572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9658" t="46535" r="9658" b="18054"/>
            <a:stretch>
              <a:fillRect/>
            </a:stretch>
          </p:blipFill>
          <p:spPr>
            <a:xfrm>
              <a:off x="76200" y="76200"/>
              <a:ext cx="10927887" cy="42393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5" name="IMG_9572.png" descr="IMG_9572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11080354" cy="43918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02438" y="11409350"/>
            <a:ext cx="1911772" cy="621526"/>
            <a:chOff x="0" y="0"/>
            <a:chExt cx="1911771" cy="621525"/>
          </a:xfrm>
        </p:grpSpPr>
        <p:grpSp>
          <p:nvGrpSpPr>
            <p:cNvPr id="95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94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5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954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55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981" name="تجميع"/>
          <p:cNvGrpSpPr/>
          <p:nvPr/>
        </p:nvGrpSpPr>
        <p:grpSpPr>
          <a:xfrm>
            <a:off x="1963648" y="6324504"/>
            <a:ext cx="4196714" cy="5084846"/>
            <a:chOff x="0" y="0"/>
            <a:chExt cx="4196712" cy="5084845"/>
          </a:xfrm>
        </p:grpSpPr>
        <p:grpSp>
          <p:nvGrpSpPr>
            <p:cNvPr id="958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956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957" name="IMG_4038.png" descr="IMG_4038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80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959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0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99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99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98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98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98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98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98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98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8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9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98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99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99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99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0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2" name="IMG_9563.png" descr="IMG_9563.png"/>
          <p:cNvPicPr>
            <a:picLocks noChangeAspect="1"/>
          </p:cNvPicPr>
          <p:nvPr/>
        </p:nvPicPr>
        <p:blipFill>
          <a:blip r:embed="rId31">
            <a:extLst/>
          </a:blip>
          <a:srcRect l="5517" t="25962" r="3718" b="20100"/>
          <a:stretch>
            <a:fillRect/>
          </a:stretch>
        </p:blipFill>
        <p:spPr>
          <a:xfrm>
            <a:off x="2102438" y="2359686"/>
            <a:ext cx="21434321" cy="273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1" name="تجميع"/>
          <p:cNvGrpSpPr/>
          <p:nvPr/>
        </p:nvGrpSpPr>
        <p:grpSpPr>
          <a:xfrm>
            <a:off x="1313135" y="110865"/>
            <a:ext cx="7582933" cy="2335739"/>
            <a:chOff x="0" y="0"/>
            <a:chExt cx="7582931" cy="2335737"/>
          </a:xfrm>
        </p:grpSpPr>
        <p:grpSp>
          <p:nvGrpSpPr>
            <p:cNvPr id="1007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005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03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06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10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08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09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493" t="0" r="4817" b="67706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14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34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1032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1030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1019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1017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1015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016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018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020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1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4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1022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023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025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6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7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8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29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031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033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35" name="IMG_9563.png" descr="IMG_9563.png"/>
          <p:cNvPicPr>
            <a:picLocks noChangeAspect="1"/>
          </p:cNvPicPr>
          <p:nvPr/>
        </p:nvPicPr>
        <p:blipFill>
          <a:blip r:embed="rId30">
            <a:extLst/>
          </a:blip>
          <a:srcRect l="5517" t="25962" r="3718" b="20100"/>
          <a:stretch>
            <a:fillRect/>
          </a:stretch>
        </p:blipFill>
        <p:spPr>
          <a:xfrm>
            <a:off x="2102438" y="2359686"/>
            <a:ext cx="21434321" cy="2736322"/>
          </a:xfrm>
          <a:prstGeom prst="rect">
            <a:avLst/>
          </a:prstGeom>
          <a:ln w="12700">
            <a:miter lim="400000"/>
          </a:ln>
        </p:spPr>
      </p:pic>
      <p:sp>
        <p:nvSpPr>
          <p:cNvPr id="1036" name="البحث في الإنترنت عن فكرة مبتكرة لبحث علمي، زمن البدء…"/>
          <p:cNvSpPr txBox="1"/>
          <p:nvPr/>
        </p:nvSpPr>
        <p:spPr>
          <a:xfrm>
            <a:off x="4987857" y="5875168"/>
            <a:ext cx="15564691" cy="19656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5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البحث في الإنترنت عن فكرة مبتكرة لبحث علمي، زمن البدء</a:t>
            </a:r>
          </a:p>
          <a:p>
            <a:pPr algn="ctr" rtl="0">
              <a:lnSpc>
                <a:spcPct val="125000"/>
              </a:lnSpc>
              <a:defRPr b="1" sz="55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الساعة ٣:٠٠ مساء، وزمن الانتهاء الساعة ٤:١٦ مساء.</a:t>
            </a:r>
          </a:p>
        </p:txBody>
      </p:sp>
      <p:grpSp>
        <p:nvGrpSpPr>
          <p:cNvPr id="1045" name="تجميع"/>
          <p:cNvGrpSpPr/>
          <p:nvPr/>
        </p:nvGrpSpPr>
        <p:grpSpPr>
          <a:xfrm>
            <a:off x="1313135" y="110865"/>
            <a:ext cx="7582933" cy="2335739"/>
            <a:chOff x="0" y="0"/>
            <a:chExt cx="7582931" cy="2335737"/>
          </a:xfrm>
        </p:grpSpPr>
        <p:grpSp>
          <p:nvGrpSpPr>
            <p:cNvPr id="1041" name="تجميع"/>
            <p:cNvGrpSpPr/>
            <p:nvPr/>
          </p:nvGrpSpPr>
          <p:grpSpPr>
            <a:xfrm>
              <a:off x="0" y="170363"/>
              <a:ext cx="4134887" cy="2165376"/>
              <a:chOff x="0" y="0"/>
              <a:chExt cx="4134886" cy="2165374"/>
            </a:xfrm>
          </p:grpSpPr>
          <p:grpSp>
            <p:nvGrpSpPr>
              <p:cNvPr id="1039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103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0" name="مسائ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مسائل</a:t>
                </a:r>
              </a:p>
              <a:p>
                <a:pPr algn="ctr" rtl="0">
                  <a:defRPr sz="5000">
                    <a:solidFill>
                      <a:srgbClr val="333333"/>
                    </a:solidFill>
                    <a:latin typeface="Muna Bold"/>
                    <a:ea typeface="Muna Bold"/>
                    <a:cs typeface="Muna Bold"/>
                    <a:sym typeface="Muna Bold"/>
                  </a:defRPr>
                </a:pPr>
                <a:r>
                  <a:rPr sz="4500">
                    <a:latin typeface="Waseem Regular"/>
                    <a:ea typeface="Waseem Regular"/>
                    <a:cs typeface="Waseem Regular"/>
                    <a:sym typeface="Waseem Regular"/>
                  </a:rPr>
                  <a:t> </a:t>
                </a:r>
                <a:r>
                  <a:rPr sz="4500"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مهارات التفكير العليا</a:t>
                </a:r>
                <a:r>
                  <a:rPr sz="4400">
                    <a:solidFill>
                      <a:srgbClr val="C83157"/>
                    </a:solidFill>
                  </a:rPr>
                  <a:t> </a:t>
                </a:r>
              </a:p>
            </p:txBody>
          </p:sp>
        </p:grpSp>
        <p:grpSp>
          <p:nvGrpSpPr>
            <p:cNvPr id="1044" name="تجميع"/>
            <p:cNvGrpSpPr/>
            <p:nvPr/>
          </p:nvGrpSpPr>
          <p:grpSpPr>
            <a:xfrm>
              <a:off x="3935748" y="0"/>
              <a:ext cx="3647184" cy="2203916"/>
              <a:chOff x="0" y="0"/>
              <a:chExt cx="3647183" cy="2203915"/>
            </a:xfrm>
          </p:grpSpPr>
          <p:sp>
            <p:nvSpPr>
              <p:cNvPr id="1042" name="Google Shape;525;p13"/>
              <p:cNvSpPr/>
              <p:nvPr/>
            </p:nvSpPr>
            <p:spPr>
              <a:xfrm>
                <a:off x="0" y="16899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1043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69909" t="0" r="5794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6997660" y="3814277"/>
            <a:ext cx="6494581" cy="5154257"/>
            <a:chOff x="0" y="0"/>
            <a:chExt cx="6494580" cy="5154256"/>
          </a:xfrm>
        </p:grpSpPr>
        <p:grpSp>
          <p:nvGrpSpPr>
            <p:cNvPr id="1054" name="Google Shape;4631;p79"/>
            <p:cNvGrpSpPr/>
            <p:nvPr/>
          </p:nvGrpSpPr>
          <p:grpSpPr>
            <a:xfrm>
              <a:off x="106590" y="134707"/>
              <a:ext cx="6387991" cy="5019550"/>
              <a:chOff x="0" y="0"/>
              <a:chExt cx="6387989" cy="5019549"/>
            </a:xfrm>
          </p:grpSpPr>
          <p:sp>
            <p:nvSpPr>
              <p:cNvPr id="1047" name="Google Shape;4632;p79"/>
              <p:cNvSpPr/>
              <p:nvPr/>
            </p:nvSpPr>
            <p:spPr>
              <a:xfrm>
                <a:off x="2400591" y="4269272"/>
                <a:ext cx="1586732" cy="697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153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48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633;p79"/>
              <p:cNvSpPr/>
              <p:nvPr/>
            </p:nvSpPr>
            <p:spPr>
              <a:xfrm>
                <a:off x="2446650" y="4269272"/>
                <a:ext cx="1412720" cy="557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37" y="0"/>
                    </a:moveTo>
                    <a:lnTo>
                      <a:pt x="0" y="21600"/>
                    </a:lnTo>
                    <a:cubicBezTo>
                      <a:pt x="7200" y="18462"/>
                      <a:pt x="14400" y="15192"/>
                      <a:pt x="21600" y="12144"/>
                    </a:cubicBezTo>
                    <a:lnTo>
                      <a:pt x="2001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634;p79"/>
              <p:cNvSpPr/>
              <p:nvPr/>
            </p:nvSpPr>
            <p:spPr>
              <a:xfrm>
                <a:off x="2281614" y="4910865"/>
                <a:ext cx="1824762" cy="108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4" y="0"/>
                    </a:moveTo>
                    <a:cubicBezTo>
                      <a:pt x="197" y="0"/>
                      <a:pt x="0" y="3224"/>
                      <a:pt x="0" y="6896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896"/>
                    </a:lnTo>
                    <a:cubicBezTo>
                      <a:pt x="21600" y="2986"/>
                      <a:pt x="21387" y="0"/>
                      <a:pt x="211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635;p79"/>
              <p:cNvSpPr/>
              <p:nvPr/>
            </p:nvSpPr>
            <p:spPr>
              <a:xfrm>
                <a:off x="0" y="285567"/>
                <a:ext cx="6387991" cy="4122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5" y="0"/>
                    </a:moveTo>
                    <a:cubicBezTo>
                      <a:pt x="186" y="0"/>
                      <a:pt x="0" y="254"/>
                      <a:pt x="0" y="575"/>
                    </a:cubicBezTo>
                    <a:lnTo>
                      <a:pt x="0" y="21025"/>
                    </a:lnTo>
                    <a:cubicBezTo>
                      <a:pt x="0" y="21346"/>
                      <a:pt x="186" y="21600"/>
                      <a:pt x="415" y="21600"/>
                    </a:cubicBezTo>
                    <a:lnTo>
                      <a:pt x="21185" y="21600"/>
                    </a:lnTo>
                    <a:cubicBezTo>
                      <a:pt x="21414" y="21600"/>
                      <a:pt x="21600" y="21346"/>
                      <a:pt x="21600" y="21025"/>
                    </a:cubicBezTo>
                    <a:lnTo>
                      <a:pt x="21600" y="575"/>
                    </a:lnTo>
                    <a:cubicBezTo>
                      <a:pt x="21600" y="254"/>
                      <a:pt x="21414" y="0"/>
                      <a:pt x="211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636;p79"/>
              <p:cNvSpPr/>
              <p:nvPr/>
            </p:nvSpPr>
            <p:spPr>
              <a:xfrm>
                <a:off x="0" y="-1"/>
                <a:ext cx="6387991" cy="392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49" y="0"/>
                    </a:moveTo>
                    <a:cubicBezTo>
                      <a:pt x="338" y="0"/>
                      <a:pt x="0" y="497"/>
                      <a:pt x="0" y="110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101"/>
                    </a:lnTo>
                    <a:cubicBezTo>
                      <a:pt x="21600" y="497"/>
                      <a:pt x="21262" y="0"/>
                      <a:pt x="208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637;p79"/>
              <p:cNvSpPr/>
              <p:nvPr/>
            </p:nvSpPr>
            <p:spPr>
              <a:xfrm>
                <a:off x="337801" y="274000"/>
                <a:ext cx="5712312" cy="3216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6" y="0"/>
                    </a:moveTo>
                    <a:cubicBezTo>
                      <a:pt x="58" y="0"/>
                      <a:pt x="0" y="85"/>
                      <a:pt x="0" y="194"/>
                    </a:cubicBezTo>
                    <a:lnTo>
                      <a:pt x="0" y="21398"/>
                    </a:lnTo>
                    <a:cubicBezTo>
                      <a:pt x="0" y="21507"/>
                      <a:pt x="58" y="21600"/>
                      <a:pt x="126" y="21600"/>
                    </a:cubicBezTo>
                    <a:lnTo>
                      <a:pt x="21474" y="21600"/>
                    </a:lnTo>
                    <a:cubicBezTo>
                      <a:pt x="21542" y="21600"/>
                      <a:pt x="21600" y="21507"/>
                      <a:pt x="21600" y="21398"/>
                    </a:cubicBezTo>
                    <a:lnTo>
                      <a:pt x="21600" y="194"/>
                    </a:lnTo>
                    <a:cubicBezTo>
                      <a:pt x="21600" y="85"/>
                      <a:pt x="21542" y="0"/>
                      <a:pt x="2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3500" cap="flat">
                <a:solidFill>
                  <a:schemeClr val="accent1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638;p79"/>
              <p:cNvSpPr/>
              <p:nvPr/>
            </p:nvSpPr>
            <p:spPr>
              <a:xfrm>
                <a:off x="3093996" y="4048588"/>
                <a:ext cx="200015" cy="200015"/>
              </a:xfrm>
              <a:prstGeom prst="ellipse">
                <a:avLst/>
              </a:prstGeom>
              <a:noFill/>
              <a:ln w="50800" cap="flat">
                <a:solidFill>
                  <a:schemeClr val="accent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55" name="Google Shape;4639;p79"/>
            <p:cNvSpPr/>
            <p:nvPr/>
          </p:nvSpPr>
          <p:spPr>
            <a:xfrm>
              <a:off x="0" y="0"/>
              <a:ext cx="6277007" cy="4428552"/>
            </a:xfrm>
            <a:prstGeom prst="roundRect">
              <a:avLst>
                <a:gd name="adj" fmla="val 3044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56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7654" r="0" b="13309"/>
            <a:stretch>
              <a:fillRect/>
            </a:stretch>
          </p:blipFill>
          <p:spPr>
            <a:xfrm>
              <a:off x="313368" y="510741"/>
              <a:ext cx="5740584" cy="3077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63" name="Google Shape;1160;p26"/>
          <p:cNvGrpSpPr/>
          <p:nvPr/>
        </p:nvGrpSpPr>
        <p:grpSpPr>
          <a:xfrm>
            <a:off x="14756658" y="8968533"/>
            <a:ext cx="6433253" cy="5590455"/>
            <a:chOff x="0" y="0"/>
            <a:chExt cx="6433251" cy="5590454"/>
          </a:xfrm>
        </p:grpSpPr>
        <p:sp>
          <p:nvSpPr>
            <p:cNvPr id="1058" name="Google Shape;1161;p26"/>
            <p:cNvSpPr/>
            <p:nvPr/>
          </p:nvSpPr>
          <p:spPr>
            <a:xfrm rot="2150482">
              <a:off x="5511610" y="702600"/>
              <a:ext cx="683237" cy="1035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59" name="Google Shape;1162;p26"/>
            <p:cNvSpPr/>
            <p:nvPr/>
          </p:nvSpPr>
          <p:spPr>
            <a:xfrm rot="2150482">
              <a:off x="4975892" y="253714"/>
              <a:ext cx="666547" cy="1018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0" name="Google Shape;1163;p26"/>
            <p:cNvSpPr/>
            <p:nvPr/>
          </p:nvSpPr>
          <p:spPr>
            <a:xfrm rot="2150482">
              <a:off x="5850881" y="427677"/>
              <a:ext cx="409297" cy="458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1" name="Google Shape;1164;p26"/>
            <p:cNvSpPr/>
            <p:nvPr/>
          </p:nvSpPr>
          <p:spPr>
            <a:xfrm rot="2150482">
              <a:off x="5565929" y="184078"/>
              <a:ext cx="375097" cy="458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62" name="Google Shape;1165;p26"/>
            <p:cNvSpPr/>
            <p:nvPr/>
          </p:nvSpPr>
          <p:spPr>
            <a:xfrm rot="2150482">
              <a:off x="1093512" y="438887"/>
              <a:ext cx="3023112" cy="471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7" y="0"/>
                  </a:moveTo>
                  <a:cubicBezTo>
                    <a:pt x="20410" y="94"/>
                    <a:pt x="20410" y="189"/>
                    <a:pt x="20410" y="283"/>
                  </a:cubicBezTo>
                  <a:cubicBezTo>
                    <a:pt x="20557" y="476"/>
                    <a:pt x="20705" y="669"/>
                    <a:pt x="20705" y="956"/>
                  </a:cubicBezTo>
                  <a:cubicBezTo>
                    <a:pt x="20705" y="1050"/>
                    <a:pt x="20858" y="1050"/>
                    <a:pt x="21005" y="1050"/>
                  </a:cubicBezTo>
                  <a:cubicBezTo>
                    <a:pt x="21152" y="1050"/>
                    <a:pt x="21306" y="956"/>
                    <a:pt x="21306" y="858"/>
                  </a:cubicBezTo>
                  <a:cubicBezTo>
                    <a:pt x="21152" y="382"/>
                    <a:pt x="21005" y="94"/>
                    <a:pt x="21005" y="94"/>
                  </a:cubicBezTo>
                  <a:cubicBezTo>
                    <a:pt x="20858" y="0"/>
                    <a:pt x="20705" y="0"/>
                    <a:pt x="20557" y="0"/>
                  </a:cubicBezTo>
                  <a:close/>
                  <a:moveTo>
                    <a:pt x="21244" y="1479"/>
                  </a:moveTo>
                  <a:cubicBezTo>
                    <a:pt x="21079" y="1479"/>
                    <a:pt x="20932" y="1527"/>
                    <a:pt x="21005" y="1625"/>
                  </a:cubicBezTo>
                  <a:cubicBezTo>
                    <a:pt x="21005" y="1814"/>
                    <a:pt x="21005" y="2101"/>
                    <a:pt x="21005" y="2294"/>
                  </a:cubicBezTo>
                  <a:lnTo>
                    <a:pt x="21005" y="2388"/>
                  </a:lnTo>
                  <a:cubicBezTo>
                    <a:pt x="21005" y="2483"/>
                    <a:pt x="21152" y="2577"/>
                    <a:pt x="21306" y="2577"/>
                  </a:cubicBezTo>
                  <a:cubicBezTo>
                    <a:pt x="21453" y="2577"/>
                    <a:pt x="21453" y="2483"/>
                    <a:pt x="21600" y="2483"/>
                  </a:cubicBezTo>
                  <a:lnTo>
                    <a:pt x="21600" y="2294"/>
                  </a:lnTo>
                  <a:cubicBezTo>
                    <a:pt x="21600" y="2101"/>
                    <a:pt x="21600" y="1908"/>
                    <a:pt x="21600" y="1625"/>
                  </a:cubicBezTo>
                  <a:cubicBezTo>
                    <a:pt x="21600" y="1527"/>
                    <a:pt x="21416" y="1479"/>
                    <a:pt x="21244" y="1479"/>
                  </a:cubicBezTo>
                  <a:close/>
                  <a:moveTo>
                    <a:pt x="21152" y="2963"/>
                  </a:moveTo>
                  <a:cubicBezTo>
                    <a:pt x="21005" y="2963"/>
                    <a:pt x="20858" y="2963"/>
                    <a:pt x="20858" y="3057"/>
                  </a:cubicBezTo>
                  <a:cubicBezTo>
                    <a:pt x="20858" y="3344"/>
                    <a:pt x="20705" y="3533"/>
                    <a:pt x="20557" y="3726"/>
                  </a:cubicBezTo>
                  <a:cubicBezTo>
                    <a:pt x="20410" y="3820"/>
                    <a:pt x="20557" y="3919"/>
                    <a:pt x="20705" y="4013"/>
                  </a:cubicBezTo>
                  <a:lnTo>
                    <a:pt x="20858" y="4013"/>
                  </a:lnTo>
                  <a:cubicBezTo>
                    <a:pt x="21005" y="4013"/>
                    <a:pt x="21005" y="3919"/>
                    <a:pt x="21005" y="3919"/>
                  </a:cubicBezTo>
                  <a:cubicBezTo>
                    <a:pt x="21152" y="3631"/>
                    <a:pt x="21306" y="3439"/>
                    <a:pt x="21453" y="3151"/>
                  </a:cubicBezTo>
                  <a:cubicBezTo>
                    <a:pt x="21453" y="3057"/>
                    <a:pt x="21306" y="2963"/>
                    <a:pt x="21152" y="2963"/>
                  </a:cubicBezTo>
                  <a:close/>
                  <a:moveTo>
                    <a:pt x="15792" y="3533"/>
                  </a:moveTo>
                  <a:cubicBezTo>
                    <a:pt x="15344" y="3631"/>
                    <a:pt x="14897" y="3919"/>
                    <a:pt x="14750" y="4108"/>
                  </a:cubicBezTo>
                  <a:cubicBezTo>
                    <a:pt x="14750" y="4202"/>
                    <a:pt x="14750" y="4395"/>
                    <a:pt x="14897" y="4395"/>
                  </a:cubicBezTo>
                  <a:lnTo>
                    <a:pt x="15044" y="4395"/>
                  </a:lnTo>
                  <a:cubicBezTo>
                    <a:pt x="15197" y="4395"/>
                    <a:pt x="15197" y="4395"/>
                    <a:pt x="15344" y="4300"/>
                  </a:cubicBezTo>
                  <a:cubicBezTo>
                    <a:pt x="15344" y="4108"/>
                    <a:pt x="15639" y="4013"/>
                    <a:pt x="15939" y="3919"/>
                  </a:cubicBezTo>
                  <a:cubicBezTo>
                    <a:pt x="16240" y="3820"/>
                    <a:pt x="16087" y="3533"/>
                    <a:pt x="15792" y="3533"/>
                  </a:cubicBezTo>
                  <a:close/>
                  <a:moveTo>
                    <a:pt x="16688" y="3726"/>
                  </a:moveTo>
                  <a:cubicBezTo>
                    <a:pt x="16534" y="3820"/>
                    <a:pt x="16534" y="3919"/>
                    <a:pt x="16688" y="4013"/>
                  </a:cubicBezTo>
                  <a:cubicBezTo>
                    <a:pt x="16982" y="4108"/>
                    <a:pt x="17129" y="4300"/>
                    <a:pt x="17282" y="4489"/>
                  </a:cubicBezTo>
                  <a:cubicBezTo>
                    <a:pt x="17430" y="4588"/>
                    <a:pt x="17430" y="4588"/>
                    <a:pt x="17577" y="4588"/>
                  </a:cubicBezTo>
                  <a:lnTo>
                    <a:pt x="17877" y="4682"/>
                  </a:lnTo>
                  <a:cubicBezTo>
                    <a:pt x="17877" y="4588"/>
                    <a:pt x="18025" y="4489"/>
                    <a:pt x="17877" y="4395"/>
                  </a:cubicBezTo>
                  <a:cubicBezTo>
                    <a:pt x="17730" y="4108"/>
                    <a:pt x="17430" y="3919"/>
                    <a:pt x="17129" y="3726"/>
                  </a:cubicBezTo>
                  <a:close/>
                  <a:moveTo>
                    <a:pt x="20036" y="4237"/>
                  </a:moveTo>
                  <a:cubicBezTo>
                    <a:pt x="19963" y="4237"/>
                    <a:pt x="19883" y="4253"/>
                    <a:pt x="19815" y="4300"/>
                  </a:cubicBezTo>
                  <a:cubicBezTo>
                    <a:pt x="19662" y="4489"/>
                    <a:pt x="19368" y="4588"/>
                    <a:pt x="19067" y="4776"/>
                  </a:cubicBezTo>
                  <a:cubicBezTo>
                    <a:pt x="18920" y="4776"/>
                    <a:pt x="18920" y="4871"/>
                    <a:pt x="19067" y="4969"/>
                  </a:cubicBezTo>
                  <a:cubicBezTo>
                    <a:pt x="19067" y="5064"/>
                    <a:pt x="19214" y="5064"/>
                    <a:pt x="19368" y="5064"/>
                  </a:cubicBezTo>
                  <a:cubicBezTo>
                    <a:pt x="19662" y="4969"/>
                    <a:pt x="19963" y="4776"/>
                    <a:pt x="20263" y="4588"/>
                  </a:cubicBezTo>
                  <a:cubicBezTo>
                    <a:pt x="20490" y="4438"/>
                    <a:pt x="20281" y="4237"/>
                    <a:pt x="20036" y="4237"/>
                  </a:cubicBezTo>
                  <a:close/>
                  <a:moveTo>
                    <a:pt x="15136" y="4706"/>
                  </a:moveTo>
                  <a:cubicBezTo>
                    <a:pt x="15081" y="4706"/>
                    <a:pt x="15044" y="4729"/>
                    <a:pt x="15044" y="4776"/>
                  </a:cubicBezTo>
                  <a:cubicBezTo>
                    <a:pt x="14897" y="4776"/>
                    <a:pt x="14750" y="4969"/>
                    <a:pt x="14897" y="4969"/>
                  </a:cubicBezTo>
                  <a:cubicBezTo>
                    <a:pt x="15197" y="5256"/>
                    <a:pt x="15492" y="5445"/>
                    <a:pt x="15939" y="5445"/>
                  </a:cubicBezTo>
                  <a:lnTo>
                    <a:pt x="16087" y="5544"/>
                  </a:lnTo>
                  <a:cubicBezTo>
                    <a:pt x="16240" y="5544"/>
                    <a:pt x="16387" y="5445"/>
                    <a:pt x="16387" y="5351"/>
                  </a:cubicBezTo>
                  <a:cubicBezTo>
                    <a:pt x="16387" y="5256"/>
                    <a:pt x="16240" y="5064"/>
                    <a:pt x="16087" y="5064"/>
                  </a:cubicBezTo>
                  <a:cubicBezTo>
                    <a:pt x="15792" y="5064"/>
                    <a:pt x="15492" y="4969"/>
                    <a:pt x="15344" y="4776"/>
                  </a:cubicBezTo>
                  <a:cubicBezTo>
                    <a:pt x="15271" y="4729"/>
                    <a:pt x="15197" y="4706"/>
                    <a:pt x="15136" y="4706"/>
                  </a:cubicBezTo>
                  <a:close/>
                  <a:moveTo>
                    <a:pt x="18135" y="4926"/>
                  </a:moveTo>
                  <a:cubicBezTo>
                    <a:pt x="18110" y="4926"/>
                    <a:pt x="18074" y="4938"/>
                    <a:pt x="18025" y="4969"/>
                  </a:cubicBezTo>
                  <a:cubicBezTo>
                    <a:pt x="17877" y="4969"/>
                    <a:pt x="17730" y="4969"/>
                    <a:pt x="17730" y="5064"/>
                  </a:cubicBezTo>
                  <a:lnTo>
                    <a:pt x="17129" y="5158"/>
                  </a:lnTo>
                  <a:cubicBezTo>
                    <a:pt x="17105" y="5150"/>
                    <a:pt x="17080" y="5146"/>
                    <a:pt x="17056" y="5146"/>
                  </a:cubicBezTo>
                  <a:cubicBezTo>
                    <a:pt x="16835" y="5146"/>
                    <a:pt x="16859" y="5544"/>
                    <a:pt x="17129" y="5544"/>
                  </a:cubicBezTo>
                  <a:cubicBezTo>
                    <a:pt x="17430" y="5544"/>
                    <a:pt x="17577" y="5445"/>
                    <a:pt x="17877" y="5445"/>
                  </a:cubicBezTo>
                  <a:cubicBezTo>
                    <a:pt x="17877" y="5544"/>
                    <a:pt x="17877" y="5732"/>
                    <a:pt x="17877" y="5827"/>
                  </a:cubicBezTo>
                  <a:cubicBezTo>
                    <a:pt x="17877" y="5925"/>
                    <a:pt x="18025" y="6020"/>
                    <a:pt x="18172" y="6020"/>
                  </a:cubicBezTo>
                  <a:lnTo>
                    <a:pt x="18325" y="6020"/>
                  </a:lnTo>
                  <a:cubicBezTo>
                    <a:pt x="18472" y="6020"/>
                    <a:pt x="18619" y="5925"/>
                    <a:pt x="18619" y="5827"/>
                  </a:cubicBezTo>
                  <a:cubicBezTo>
                    <a:pt x="18472" y="5638"/>
                    <a:pt x="18472" y="5544"/>
                    <a:pt x="18472" y="5351"/>
                  </a:cubicBezTo>
                  <a:cubicBezTo>
                    <a:pt x="18619" y="5351"/>
                    <a:pt x="18619" y="5256"/>
                    <a:pt x="18619" y="5158"/>
                  </a:cubicBezTo>
                  <a:cubicBezTo>
                    <a:pt x="18472" y="5064"/>
                    <a:pt x="18472" y="4969"/>
                    <a:pt x="18325" y="4969"/>
                  </a:cubicBezTo>
                  <a:cubicBezTo>
                    <a:pt x="18227" y="4969"/>
                    <a:pt x="18190" y="4926"/>
                    <a:pt x="18135" y="4926"/>
                  </a:cubicBezTo>
                  <a:close/>
                  <a:moveTo>
                    <a:pt x="18325" y="6401"/>
                  </a:moveTo>
                  <a:cubicBezTo>
                    <a:pt x="18172" y="6401"/>
                    <a:pt x="18025" y="6496"/>
                    <a:pt x="18025" y="6594"/>
                  </a:cubicBezTo>
                  <a:cubicBezTo>
                    <a:pt x="17877" y="6783"/>
                    <a:pt x="17877" y="7070"/>
                    <a:pt x="17730" y="7263"/>
                  </a:cubicBezTo>
                  <a:cubicBezTo>
                    <a:pt x="17730" y="7357"/>
                    <a:pt x="17877" y="7452"/>
                    <a:pt x="18025" y="7452"/>
                  </a:cubicBezTo>
                  <a:cubicBezTo>
                    <a:pt x="18172" y="7452"/>
                    <a:pt x="18325" y="7452"/>
                    <a:pt x="18325" y="7357"/>
                  </a:cubicBezTo>
                  <a:cubicBezTo>
                    <a:pt x="18472" y="7070"/>
                    <a:pt x="18472" y="6881"/>
                    <a:pt x="18619" y="6594"/>
                  </a:cubicBezTo>
                  <a:cubicBezTo>
                    <a:pt x="18619" y="6496"/>
                    <a:pt x="18472" y="6401"/>
                    <a:pt x="18325" y="6401"/>
                  </a:cubicBezTo>
                  <a:close/>
                  <a:moveTo>
                    <a:pt x="9978" y="7837"/>
                  </a:moveTo>
                  <a:cubicBezTo>
                    <a:pt x="9831" y="7837"/>
                    <a:pt x="9684" y="7932"/>
                    <a:pt x="9684" y="8026"/>
                  </a:cubicBezTo>
                  <a:cubicBezTo>
                    <a:pt x="9684" y="8121"/>
                    <a:pt x="9831" y="8219"/>
                    <a:pt x="9978" y="8219"/>
                  </a:cubicBezTo>
                  <a:cubicBezTo>
                    <a:pt x="10279" y="8219"/>
                    <a:pt x="10579" y="8219"/>
                    <a:pt x="10726" y="8313"/>
                  </a:cubicBezTo>
                  <a:lnTo>
                    <a:pt x="11174" y="8313"/>
                  </a:lnTo>
                  <a:cubicBezTo>
                    <a:pt x="11174" y="8313"/>
                    <a:pt x="11321" y="8313"/>
                    <a:pt x="11321" y="8219"/>
                  </a:cubicBezTo>
                  <a:cubicBezTo>
                    <a:pt x="11321" y="8121"/>
                    <a:pt x="11321" y="8026"/>
                    <a:pt x="11174" y="7932"/>
                  </a:cubicBezTo>
                  <a:lnTo>
                    <a:pt x="11021" y="7932"/>
                  </a:lnTo>
                  <a:cubicBezTo>
                    <a:pt x="10726" y="7837"/>
                    <a:pt x="10279" y="7837"/>
                    <a:pt x="9978" y="7837"/>
                  </a:cubicBezTo>
                  <a:close/>
                  <a:moveTo>
                    <a:pt x="17730" y="7837"/>
                  </a:moveTo>
                  <a:cubicBezTo>
                    <a:pt x="17577" y="7837"/>
                    <a:pt x="17430" y="7837"/>
                    <a:pt x="17282" y="7932"/>
                  </a:cubicBezTo>
                  <a:cubicBezTo>
                    <a:pt x="17129" y="8121"/>
                    <a:pt x="16982" y="8313"/>
                    <a:pt x="16688" y="8506"/>
                  </a:cubicBezTo>
                  <a:cubicBezTo>
                    <a:pt x="16688" y="8601"/>
                    <a:pt x="16688" y="8695"/>
                    <a:pt x="16688" y="8790"/>
                  </a:cubicBezTo>
                  <a:lnTo>
                    <a:pt x="17129" y="8790"/>
                  </a:lnTo>
                  <a:cubicBezTo>
                    <a:pt x="17430" y="8601"/>
                    <a:pt x="17577" y="8313"/>
                    <a:pt x="17877" y="8121"/>
                  </a:cubicBezTo>
                  <a:cubicBezTo>
                    <a:pt x="17877" y="8026"/>
                    <a:pt x="17877" y="7932"/>
                    <a:pt x="17730" y="7837"/>
                  </a:cubicBezTo>
                  <a:close/>
                  <a:moveTo>
                    <a:pt x="12063" y="8431"/>
                  </a:moveTo>
                  <a:cubicBezTo>
                    <a:pt x="11990" y="8431"/>
                    <a:pt x="11916" y="8455"/>
                    <a:pt x="11916" y="8506"/>
                  </a:cubicBezTo>
                  <a:cubicBezTo>
                    <a:pt x="11769" y="8506"/>
                    <a:pt x="11769" y="8695"/>
                    <a:pt x="11916" y="8695"/>
                  </a:cubicBezTo>
                  <a:cubicBezTo>
                    <a:pt x="12217" y="8888"/>
                    <a:pt x="12364" y="8982"/>
                    <a:pt x="12664" y="9175"/>
                  </a:cubicBezTo>
                  <a:lnTo>
                    <a:pt x="12959" y="9175"/>
                  </a:lnTo>
                  <a:cubicBezTo>
                    <a:pt x="12959" y="9270"/>
                    <a:pt x="13112" y="9270"/>
                    <a:pt x="13112" y="9270"/>
                  </a:cubicBezTo>
                  <a:cubicBezTo>
                    <a:pt x="13259" y="9175"/>
                    <a:pt x="13259" y="9077"/>
                    <a:pt x="13112" y="8982"/>
                  </a:cubicBezTo>
                  <a:cubicBezTo>
                    <a:pt x="12959" y="8790"/>
                    <a:pt x="12664" y="8601"/>
                    <a:pt x="12217" y="8506"/>
                  </a:cubicBezTo>
                  <a:cubicBezTo>
                    <a:pt x="12217" y="8455"/>
                    <a:pt x="12143" y="8431"/>
                    <a:pt x="12063" y="8431"/>
                  </a:cubicBezTo>
                  <a:close/>
                  <a:moveTo>
                    <a:pt x="9383" y="8313"/>
                  </a:moveTo>
                  <a:cubicBezTo>
                    <a:pt x="9236" y="8313"/>
                    <a:pt x="9089" y="8408"/>
                    <a:pt x="9089" y="8506"/>
                  </a:cubicBezTo>
                  <a:cubicBezTo>
                    <a:pt x="9089" y="8790"/>
                    <a:pt x="9236" y="9077"/>
                    <a:pt x="9530" y="9270"/>
                  </a:cubicBezTo>
                  <a:cubicBezTo>
                    <a:pt x="9530" y="9270"/>
                    <a:pt x="9684" y="9364"/>
                    <a:pt x="9831" y="9364"/>
                  </a:cubicBezTo>
                  <a:cubicBezTo>
                    <a:pt x="9831" y="9364"/>
                    <a:pt x="9978" y="9364"/>
                    <a:pt x="9978" y="9270"/>
                  </a:cubicBezTo>
                  <a:cubicBezTo>
                    <a:pt x="10132" y="9270"/>
                    <a:pt x="10132" y="9077"/>
                    <a:pt x="9978" y="9077"/>
                  </a:cubicBezTo>
                  <a:cubicBezTo>
                    <a:pt x="9684" y="8888"/>
                    <a:pt x="9684" y="8695"/>
                    <a:pt x="9530" y="8506"/>
                  </a:cubicBezTo>
                  <a:cubicBezTo>
                    <a:pt x="9684" y="8408"/>
                    <a:pt x="9530" y="8313"/>
                    <a:pt x="9383" y="8313"/>
                  </a:cubicBezTo>
                  <a:close/>
                  <a:moveTo>
                    <a:pt x="16166" y="8911"/>
                  </a:moveTo>
                  <a:cubicBezTo>
                    <a:pt x="16087" y="8911"/>
                    <a:pt x="16013" y="8935"/>
                    <a:pt x="15939" y="8982"/>
                  </a:cubicBezTo>
                  <a:cubicBezTo>
                    <a:pt x="15639" y="9077"/>
                    <a:pt x="15344" y="9175"/>
                    <a:pt x="15044" y="9270"/>
                  </a:cubicBezTo>
                  <a:cubicBezTo>
                    <a:pt x="14750" y="9364"/>
                    <a:pt x="14750" y="9462"/>
                    <a:pt x="14897" y="9557"/>
                  </a:cubicBezTo>
                  <a:cubicBezTo>
                    <a:pt x="14897" y="9651"/>
                    <a:pt x="14897" y="9651"/>
                    <a:pt x="15044" y="9651"/>
                  </a:cubicBezTo>
                  <a:lnTo>
                    <a:pt x="15344" y="9557"/>
                  </a:lnTo>
                  <a:cubicBezTo>
                    <a:pt x="15639" y="9462"/>
                    <a:pt x="15939" y="9364"/>
                    <a:pt x="16387" y="9175"/>
                  </a:cubicBezTo>
                  <a:cubicBezTo>
                    <a:pt x="16387" y="9175"/>
                    <a:pt x="16387" y="8982"/>
                    <a:pt x="16387" y="8982"/>
                  </a:cubicBezTo>
                  <a:cubicBezTo>
                    <a:pt x="16313" y="8935"/>
                    <a:pt x="16240" y="8911"/>
                    <a:pt x="16166" y="8911"/>
                  </a:cubicBezTo>
                  <a:close/>
                  <a:moveTo>
                    <a:pt x="10714" y="9419"/>
                  </a:moveTo>
                  <a:cubicBezTo>
                    <a:pt x="10579" y="9419"/>
                    <a:pt x="10426" y="9490"/>
                    <a:pt x="10426" y="9557"/>
                  </a:cubicBezTo>
                  <a:cubicBezTo>
                    <a:pt x="10279" y="9651"/>
                    <a:pt x="10426" y="9746"/>
                    <a:pt x="10579" y="9746"/>
                  </a:cubicBezTo>
                  <a:cubicBezTo>
                    <a:pt x="10874" y="9938"/>
                    <a:pt x="11321" y="9938"/>
                    <a:pt x="11769" y="10033"/>
                  </a:cubicBezTo>
                  <a:cubicBezTo>
                    <a:pt x="12063" y="9938"/>
                    <a:pt x="12063" y="9746"/>
                    <a:pt x="11769" y="9651"/>
                  </a:cubicBezTo>
                  <a:cubicBezTo>
                    <a:pt x="11468" y="9651"/>
                    <a:pt x="11174" y="9557"/>
                    <a:pt x="10874" y="9462"/>
                  </a:cubicBezTo>
                  <a:cubicBezTo>
                    <a:pt x="10831" y="9431"/>
                    <a:pt x="10775" y="9419"/>
                    <a:pt x="10714" y="9419"/>
                  </a:cubicBezTo>
                  <a:close/>
                  <a:moveTo>
                    <a:pt x="13535" y="9419"/>
                  </a:moveTo>
                  <a:cubicBezTo>
                    <a:pt x="13492" y="9419"/>
                    <a:pt x="13449" y="9431"/>
                    <a:pt x="13406" y="9462"/>
                  </a:cubicBezTo>
                  <a:cubicBezTo>
                    <a:pt x="13259" y="9462"/>
                    <a:pt x="13112" y="9557"/>
                    <a:pt x="13112" y="9651"/>
                  </a:cubicBezTo>
                  <a:lnTo>
                    <a:pt x="12812" y="9651"/>
                  </a:lnTo>
                  <a:cubicBezTo>
                    <a:pt x="12664" y="9651"/>
                    <a:pt x="12511" y="9746"/>
                    <a:pt x="12511" y="9844"/>
                  </a:cubicBezTo>
                  <a:cubicBezTo>
                    <a:pt x="12511" y="9938"/>
                    <a:pt x="12664" y="10033"/>
                    <a:pt x="12812" y="10033"/>
                  </a:cubicBezTo>
                  <a:lnTo>
                    <a:pt x="13406" y="10033"/>
                  </a:lnTo>
                  <a:cubicBezTo>
                    <a:pt x="13406" y="10033"/>
                    <a:pt x="13406" y="10131"/>
                    <a:pt x="13406" y="10226"/>
                  </a:cubicBezTo>
                  <a:lnTo>
                    <a:pt x="13406" y="10320"/>
                  </a:lnTo>
                  <a:cubicBezTo>
                    <a:pt x="13259" y="10414"/>
                    <a:pt x="13406" y="10513"/>
                    <a:pt x="13554" y="10513"/>
                  </a:cubicBezTo>
                  <a:lnTo>
                    <a:pt x="13707" y="10513"/>
                  </a:lnTo>
                  <a:cubicBezTo>
                    <a:pt x="13854" y="10513"/>
                    <a:pt x="13854" y="10414"/>
                    <a:pt x="13854" y="10320"/>
                  </a:cubicBezTo>
                  <a:lnTo>
                    <a:pt x="13854" y="10226"/>
                  </a:lnTo>
                  <a:cubicBezTo>
                    <a:pt x="13854" y="10131"/>
                    <a:pt x="13854" y="10033"/>
                    <a:pt x="13854" y="9938"/>
                  </a:cubicBezTo>
                  <a:lnTo>
                    <a:pt x="14001" y="9938"/>
                  </a:lnTo>
                  <a:cubicBezTo>
                    <a:pt x="14302" y="9746"/>
                    <a:pt x="14155" y="9557"/>
                    <a:pt x="13854" y="9557"/>
                  </a:cubicBezTo>
                  <a:lnTo>
                    <a:pt x="13707" y="9557"/>
                  </a:lnTo>
                  <a:cubicBezTo>
                    <a:pt x="13707" y="9490"/>
                    <a:pt x="13633" y="9419"/>
                    <a:pt x="13535" y="9419"/>
                  </a:cubicBezTo>
                  <a:close/>
                  <a:moveTo>
                    <a:pt x="13229" y="10910"/>
                  </a:moveTo>
                  <a:cubicBezTo>
                    <a:pt x="13161" y="10910"/>
                    <a:pt x="13112" y="10934"/>
                    <a:pt x="13112" y="10989"/>
                  </a:cubicBezTo>
                  <a:cubicBezTo>
                    <a:pt x="12812" y="11182"/>
                    <a:pt x="12664" y="11370"/>
                    <a:pt x="12511" y="11563"/>
                  </a:cubicBezTo>
                  <a:cubicBezTo>
                    <a:pt x="12364" y="11658"/>
                    <a:pt x="12364" y="11756"/>
                    <a:pt x="12511" y="11850"/>
                  </a:cubicBezTo>
                  <a:lnTo>
                    <a:pt x="12812" y="11850"/>
                  </a:lnTo>
                  <a:cubicBezTo>
                    <a:pt x="13112" y="11658"/>
                    <a:pt x="13406" y="11469"/>
                    <a:pt x="13554" y="11182"/>
                  </a:cubicBezTo>
                  <a:cubicBezTo>
                    <a:pt x="13664" y="11044"/>
                    <a:pt x="13394" y="10910"/>
                    <a:pt x="13229" y="10910"/>
                  </a:cubicBezTo>
                  <a:close/>
                  <a:moveTo>
                    <a:pt x="11910" y="11976"/>
                  </a:moveTo>
                  <a:cubicBezTo>
                    <a:pt x="11855" y="11976"/>
                    <a:pt x="11806" y="11996"/>
                    <a:pt x="11769" y="12039"/>
                  </a:cubicBezTo>
                  <a:cubicBezTo>
                    <a:pt x="11468" y="12138"/>
                    <a:pt x="11021" y="12327"/>
                    <a:pt x="10726" y="12519"/>
                  </a:cubicBezTo>
                  <a:cubicBezTo>
                    <a:pt x="10426" y="12614"/>
                    <a:pt x="10579" y="12807"/>
                    <a:pt x="10874" y="12807"/>
                  </a:cubicBezTo>
                  <a:lnTo>
                    <a:pt x="11021" y="12807"/>
                  </a:lnTo>
                  <a:cubicBezTo>
                    <a:pt x="11021" y="12807"/>
                    <a:pt x="11174" y="12807"/>
                    <a:pt x="11174" y="12708"/>
                  </a:cubicBezTo>
                  <a:cubicBezTo>
                    <a:pt x="11468" y="12614"/>
                    <a:pt x="11769" y="12425"/>
                    <a:pt x="12063" y="12327"/>
                  </a:cubicBezTo>
                  <a:cubicBezTo>
                    <a:pt x="12296" y="12181"/>
                    <a:pt x="12082" y="11976"/>
                    <a:pt x="11910" y="11976"/>
                  </a:cubicBezTo>
                  <a:close/>
                  <a:moveTo>
                    <a:pt x="10015" y="12858"/>
                  </a:moveTo>
                  <a:cubicBezTo>
                    <a:pt x="9948" y="12858"/>
                    <a:pt x="9880" y="12870"/>
                    <a:pt x="9831" y="12901"/>
                  </a:cubicBezTo>
                  <a:lnTo>
                    <a:pt x="9684" y="12995"/>
                  </a:lnTo>
                  <a:lnTo>
                    <a:pt x="8936" y="13283"/>
                  </a:lnTo>
                  <a:cubicBezTo>
                    <a:pt x="8788" y="13283"/>
                    <a:pt x="8788" y="13381"/>
                    <a:pt x="8788" y="13475"/>
                  </a:cubicBezTo>
                  <a:cubicBezTo>
                    <a:pt x="8788" y="13570"/>
                    <a:pt x="8936" y="13570"/>
                    <a:pt x="9089" y="13570"/>
                  </a:cubicBezTo>
                  <a:lnTo>
                    <a:pt x="9236" y="13570"/>
                  </a:lnTo>
                  <a:lnTo>
                    <a:pt x="10132" y="13283"/>
                  </a:lnTo>
                  <a:lnTo>
                    <a:pt x="10279" y="13188"/>
                  </a:lnTo>
                  <a:cubicBezTo>
                    <a:pt x="10426" y="13094"/>
                    <a:pt x="10426" y="12995"/>
                    <a:pt x="10279" y="12901"/>
                  </a:cubicBezTo>
                  <a:cubicBezTo>
                    <a:pt x="10279" y="12901"/>
                    <a:pt x="10144" y="12858"/>
                    <a:pt x="10015" y="12858"/>
                  </a:cubicBezTo>
                  <a:close/>
                  <a:moveTo>
                    <a:pt x="7985" y="13613"/>
                  </a:moveTo>
                  <a:cubicBezTo>
                    <a:pt x="7918" y="13613"/>
                    <a:pt x="7832" y="13629"/>
                    <a:pt x="7746" y="13664"/>
                  </a:cubicBezTo>
                  <a:lnTo>
                    <a:pt x="6850" y="14050"/>
                  </a:lnTo>
                  <a:cubicBezTo>
                    <a:pt x="6703" y="14050"/>
                    <a:pt x="6703" y="14239"/>
                    <a:pt x="6850" y="14239"/>
                  </a:cubicBezTo>
                  <a:cubicBezTo>
                    <a:pt x="6850" y="14333"/>
                    <a:pt x="7004" y="14333"/>
                    <a:pt x="7151" y="14333"/>
                  </a:cubicBezTo>
                  <a:lnTo>
                    <a:pt x="8194" y="13951"/>
                  </a:lnTo>
                  <a:cubicBezTo>
                    <a:pt x="8433" y="13877"/>
                    <a:pt x="8286" y="13613"/>
                    <a:pt x="7985" y="13613"/>
                  </a:cubicBezTo>
                  <a:close/>
                  <a:moveTo>
                    <a:pt x="6164" y="14361"/>
                  </a:moveTo>
                  <a:cubicBezTo>
                    <a:pt x="6108" y="14361"/>
                    <a:pt x="6035" y="14384"/>
                    <a:pt x="5955" y="14431"/>
                  </a:cubicBezTo>
                  <a:lnTo>
                    <a:pt x="4912" y="14813"/>
                  </a:lnTo>
                  <a:cubicBezTo>
                    <a:pt x="4765" y="14813"/>
                    <a:pt x="4765" y="15002"/>
                    <a:pt x="4912" y="15100"/>
                  </a:cubicBezTo>
                  <a:lnTo>
                    <a:pt x="5213" y="15100"/>
                  </a:lnTo>
                  <a:cubicBezTo>
                    <a:pt x="5513" y="15002"/>
                    <a:pt x="5955" y="14813"/>
                    <a:pt x="6256" y="14719"/>
                  </a:cubicBezTo>
                  <a:cubicBezTo>
                    <a:pt x="6403" y="14620"/>
                    <a:pt x="6403" y="14526"/>
                    <a:pt x="6256" y="14431"/>
                  </a:cubicBezTo>
                  <a:cubicBezTo>
                    <a:pt x="6256" y="14384"/>
                    <a:pt x="6219" y="14361"/>
                    <a:pt x="6164" y="14361"/>
                  </a:cubicBezTo>
                  <a:close/>
                  <a:moveTo>
                    <a:pt x="4023" y="15195"/>
                  </a:moveTo>
                  <a:lnTo>
                    <a:pt x="2981" y="15675"/>
                  </a:lnTo>
                  <a:cubicBezTo>
                    <a:pt x="2981" y="15769"/>
                    <a:pt x="2981" y="15864"/>
                    <a:pt x="2981" y="15958"/>
                  </a:cubicBezTo>
                  <a:lnTo>
                    <a:pt x="3428" y="15958"/>
                  </a:lnTo>
                  <a:lnTo>
                    <a:pt x="4318" y="15482"/>
                  </a:lnTo>
                  <a:cubicBezTo>
                    <a:pt x="4471" y="15388"/>
                    <a:pt x="4471" y="15289"/>
                    <a:pt x="4318" y="15195"/>
                  </a:cubicBezTo>
                  <a:close/>
                  <a:moveTo>
                    <a:pt x="2355" y="16131"/>
                  </a:moveTo>
                  <a:cubicBezTo>
                    <a:pt x="2318" y="16131"/>
                    <a:pt x="2275" y="16139"/>
                    <a:pt x="2232" y="16151"/>
                  </a:cubicBezTo>
                  <a:cubicBezTo>
                    <a:pt x="1938" y="16344"/>
                    <a:pt x="1637" y="16532"/>
                    <a:pt x="1337" y="16725"/>
                  </a:cubicBezTo>
                  <a:cubicBezTo>
                    <a:pt x="1337" y="16820"/>
                    <a:pt x="1337" y="16914"/>
                    <a:pt x="1337" y="17012"/>
                  </a:cubicBezTo>
                  <a:lnTo>
                    <a:pt x="1785" y="17012"/>
                  </a:lnTo>
                  <a:cubicBezTo>
                    <a:pt x="2085" y="16820"/>
                    <a:pt x="2380" y="16627"/>
                    <a:pt x="2680" y="16438"/>
                  </a:cubicBezTo>
                  <a:cubicBezTo>
                    <a:pt x="2809" y="16355"/>
                    <a:pt x="2606" y="16131"/>
                    <a:pt x="2355" y="16131"/>
                  </a:cubicBezTo>
                  <a:close/>
                  <a:moveTo>
                    <a:pt x="834" y="17225"/>
                  </a:moveTo>
                  <a:cubicBezTo>
                    <a:pt x="779" y="17225"/>
                    <a:pt x="742" y="17249"/>
                    <a:pt x="742" y="17296"/>
                  </a:cubicBezTo>
                  <a:cubicBezTo>
                    <a:pt x="448" y="17583"/>
                    <a:pt x="294" y="17776"/>
                    <a:pt x="147" y="18063"/>
                  </a:cubicBezTo>
                  <a:cubicBezTo>
                    <a:pt x="147" y="18157"/>
                    <a:pt x="147" y="18252"/>
                    <a:pt x="294" y="18252"/>
                  </a:cubicBezTo>
                  <a:lnTo>
                    <a:pt x="595" y="18252"/>
                  </a:lnTo>
                  <a:cubicBezTo>
                    <a:pt x="595" y="18252"/>
                    <a:pt x="742" y="18252"/>
                    <a:pt x="742" y="18157"/>
                  </a:cubicBezTo>
                  <a:cubicBezTo>
                    <a:pt x="895" y="17969"/>
                    <a:pt x="1043" y="17681"/>
                    <a:pt x="1190" y="17489"/>
                  </a:cubicBezTo>
                  <a:cubicBezTo>
                    <a:pt x="1190" y="17394"/>
                    <a:pt x="1190" y="17296"/>
                    <a:pt x="1043" y="17296"/>
                  </a:cubicBezTo>
                  <a:cubicBezTo>
                    <a:pt x="969" y="17249"/>
                    <a:pt x="895" y="17225"/>
                    <a:pt x="834" y="17225"/>
                  </a:cubicBezTo>
                  <a:close/>
                  <a:moveTo>
                    <a:pt x="294" y="18637"/>
                  </a:moveTo>
                  <a:cubicBezTo>
                    <a:pt x="147" y="18637"/>
                    <a:pt x="0" y="18732"/>
                    <a:pt x="0" y="18826"/>
                  </a:cubicBezTo>
                  <a:cubicBezTo>
                    <a:pt x="0" y="19113"/>
                    <a:pt x="147" y="19306"/>
                    <a:pt x="147" y="19593"/>
                  </a:cubicBezTo>
                  <a:cubicBezTo>
                    <a:pt x="294" y="19688"/>
                    <a:pt x="294" y="19688"/>
                    <a:pt x="448" y="19688"/>
                  </a:cubicBezTo>
                  <a:lnTo>
                    <a:pt x="595" y="19688"/>
                  </a:lnTo>
                  <a:cubicBezTo>
                    <a:pt x="742" y="19688"/>
                    <a:pt x="742" y="19593"/>
                    <a:pt x="742" y="19495"/>
                  </a:cubicBezTo>
                  <a:cubicBezTo>
                    <a:pt x="595" y="19306"/>
                    <a:pt x="595" y="19019"/>
                    <a:pt x="595" y="18826"/>
                  </a:cubicBezTo>
                  <a:cubicBezTo>
                    <a:pt x="595" y="18732"/>
                    <a:pt x="448" y="18637"/>
                    <a:pt x="294" y="18637"/>
                  </a:cubicBezTo>
                  <a:close/>
                  <a:moveTo>
                    <a:pt x="877" y="20030"/>
                  </a:moveTo>
                  <a:cubicBezTo>
                    <a:pt x="828" y="20030"/>
                    <a:pt x="785" y="20042"/>
                    <a:pt x="742" y="20070"/>
                  </a:cubicBezTo>
                  <a:cubicBezTo>
                    <a:pt x="595" y="20070"/>
                    <a:pt x="595" y="20262"/>
                    <a:pt x="595" y="20357"/>
                  </a:cubicBezTo>
                  <a:cubicBezTo>
                    <a:pt x="895" y="20546"/>
                    <a:pt x="1043" y="20738"/>
                    <a:pt x="1337" y="20931"/>
                  </a:cubicBezTo>
                  <a:cubicBezTo>
                    <a:pt x="1337" y="21026"/>
                    <a:pt x="1490" y="21026"/>
                    <a:pt x="1490" y="21026"/>
                  </a:cubicBezTo>
                  <a:lnTo>
                    <a:pt x="1785" y="21026"/>
                  </a:lnTo>
                  <a:cubicBezTo>
                    <a:pt x="1785" y="20931"/>
                    <a:pt x="1785" y="20833"/>
                    <a:pt x="1785" y="20738"/>
                  </a:cubicBezTo>
                  <a:cubicBezTo>
                    <a:pt x="1490" y="20546"/>
                    <a:pt x="1337" y="20357"/>
                    <a:pt x="1190" y="20164"/>
                  </a:cubicBezTo>
                  <a:cubicBezTo>
                    <a:pt x="1086" y="20097"/>
                    <a:pt x="981" y="20030"/>
                    <a:pt x="877" y="20030"/>
                  </a:cubicBezTo>
                  <a:close/>
                  <a:moveTo>
                    <a:pt x="2232" y="21242"/>
                  </a:moveTo>
                  <a:cubicBezTo>
                    <a:pt x="2159" y="21242"/>
                    <a:pt x="2085" y="21266"/>
                    <a:pt x="2085" y="21313"/>
                  </a:cubicBezTo>
                  <a:cubicBezTo>
                    <a:pt x="1938" y="21407"/>
                    <a:pt x="1938" y="21502"/>
                    <a:pt x="2085" y="21600"/>
                  </a:cubicBezTo>
                  <a:lnTo>
                    <a:pt x="2380" y="21600"/>
                  </a:lnTo>
                  <a:cubicBezTo>
                    <a:pt x="2533" y="21502"/>
                    <a:pt x="2533" y="21407"/>
                    <a:pt x="2380" y="21313"/>
                  </a:cubicBezTo>
                  <a:cubicBezTo>
                    <a:pt x="2380" y="21266"/>
                    <a:pt x="2306" y="21242"/>
                    <a:pt x="2232" y="2124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66" name="IMG_9553.jpeg"/>
          <p:cNvGrpSpPr/>
          <p:nvPr/>
        </p:nvGrpSpPr>
        <p:grpSpPr>
          <a:xfrm>
            <a:off x="4189539" y="1324245"/>
            <a:ext cx="9292432" cy="11354595"/>
            <a:chOff x="0" y="0"/>
            <a:chExt cx="9292431" cy="11354593"/>
          </a:xfrm>
        </p:grpSpPr>
        <p:pic>
          <p:nvPicPr>
            <p:cNvPr id="1065" name="IMG_9553.jpeg" descr="IMG_955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91" t="0" r="691" b="0"/>
            <a:stretch>
              <a:fillRect/>
            </a:stretch>
          </p:blipFill>
          <p:spPr>
            <a:xfrm>
              <a:off x="50800" y="50800"/>
              <a:ext cx="9190919" cy="112528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4" name="IMG_9553.jpeg" descr="IMG_955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292432" cy="11354594"/>
            </a:xfrm>
            <a:prstGeom prst="rect">
              <a:avLst/>
            </a:prstGeom>
            <a:effectLst/>
          </p:spPr>
        </p:pic>
      </p:grpSp>
      <p:grpSp>
        <p:nvGrpSpPr>
          <p:cNvPr id="1069" name="IMG_9554.jpeg"/>
          <p:cNvGrpSpPr/>
          <p:nvPr/>
        </p:nvGrpSpPr>
        <p:grpSpPr>
          <a:xfrm>
            <a:off x="13008928" y="362399"/>
            <a:ext cx="1486298" cy="1406526"/>
            <a:chOff x="0" y="0"/>
            <a:chExt cx="1486296" cy="1406525"/>
          </a:xfrm>
        </p:grpSpPr>
        <p:pic>
          <p:nvPicPr>
            <p:cNvPr id="1068" name="IMG_9554.jpeg" descr="IMG_9554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519" t="0" r="1519" b="0"/>
            <a:stretch>
              <a:fillRect/>
            </a:stretch>
          </p:blipFill>
          <p:spPr>
            <a:xfrm>
              <a:off x="44450" y="44450"/>
              <a:ext cx="1397472" cy="13177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7" name="IMG_9554.jpeg" descr="IMG_9554.jpe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86297" cy="1406525"/>
            </a:xfrm>
            <a:prstGeom prst="rect">
              <a:avLst/>
            </a:prstGeom>
            <a:effectLst/>
          </p:spPr>
        </p:pic>
      </p:grpSp>
      <p:graphicFrame>
        <p:nvGraphicFramePr>
          <p:cNvPr id="107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4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5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6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290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2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293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4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295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297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298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299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302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300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03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315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313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310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304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1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4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6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317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18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2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079" name="تجميع"/>
          <p:cNvGrpSpPr/>
          <p:nvPr/>
        </p:nvGrpSpPr>
        <p:grpSpPr>
          <a:xfrm>
            <a:off x="4946389" y="2056584"/>
            <a:ext cx="13502414" cy="10430614"/>
            <a:chOff x="0" y="0"/>
            <a:chExt cx="13502413" cy="10430612"/>
          </a:xfrm>
        </p:grpSpPr>
        <p:pic>
          <p:nvPicPr>
            <p:cNvPr id="1073" name="IMG_2583.png" descr="IMG_2583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74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75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76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77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  <p:sp>
          <p:nvSpPr>
            <p:cNvPr id="1078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/>
              </a:pPr>
            </a:p>
          </p:txBody>
        </p:sp>
      </p:grpSp>
      <p:sp>
        <p:nvSpPr>
          <p:cNvPr id="1080" name="ماذا أعرف"/>
          <p:cNvSpPr txBox="1"/>
          <p:nvPr/>
        </p:nvSpPr>
        <p:spPr>
          <a:xfrm>
            <a:off x="15145152" y="5601970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081" name="ماذا أريد أن أعرف"/>
          <p:cNvSpPr txBox="1"/>
          <p:nvPr/>
        </p:nvSpPr>
        <p:spPr>
          <a:xfrm>
            <a:off x="9760492" y="5608320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082" name="ماذا تعلمت"/>
          <p:cNvSpPr txBox="1"/>
          <p:nvPr/>
        </p:nvSpPr>
        <p:spPr>
          <a:xfrm>
            <a:off x="6070611" y="5608320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14059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grpSp>
        <p:nvGrpSpPr>
          <p:cNvPr id="1085" name="تجميع"/>
          <p:cNvGrpSpPr/>
          <p:nvPr/>
        </p:nvGrpSpPr>
        <p:grpSpPr>
          <a:xfrm>
            <a:off x="19272625" y="4789287"/>
            <a:ext cx="3445256" cy="3170372"/>
            <a:chOff x="0" y="0"/>
            <a:chExt cx="3445255" cy="3170370"/>
          </a:xfrm>
        </p:grpSpPr>
        <p:sp>
          <p:nvSpPr>
            <p:cNvPr id="1083" name="Google Shape;1998;p46"/>
            <p:cNvSpPr/>
            <p:nvPr/>
          </p:nvSpPr>
          <p:spPr>
            <a:xfrm>
              <a:off x="0" y="0"/>
              <a:ext cx="2893056" cy="2893056"/>
            </a:xfrm>
            <a:prstGeom prst="roundRect">
              <a:avLst>
                <a:gd name="adj" fmla="val 10839"/>
              </a:avLst>
            </a:prstGeom>
            <a:solidFill>
              <a:srgbClr val="B4D5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2003;p46"/>
            <p:cNvSpPr/>
            <p:nvPr/>
          </p:nvSpPr>
          <p:spPr>
            <a:xfrm>
              <a:off x="549821" y="274936"/>
              <a:ext cx="2895435" cy="2895435"/>
            </a:xfrm>
            <a:prstGeom prst="roundRect">
              <a:avLst>
                <a:gd name="adj" fmla="val 10839"/>
              </a:avLst>
            </a:prstGeom>
            <a:noFill/>
            <a:ln w="508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086" name="جدول التعلم"/>
          <p:cNvSpPr txBox="1"/>
          <p:nvPr/>
        </p:nvSpPr>
        <p:spPr>
          <a:xfrm>
            <a:off x="19532034" y="5034698"/>
            <a:ext cx="2679550" cy="26795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098" name="تجميع"/>
          <p:cNvGrpSpPr/>
          <p:nvPr/>
        </p:nvGrpSpPr>
        <p:grpSpPr>
          <a:xfrm>
            <a:off x="222924" y="-1"/>
            <a:ext cx="4723466" cy="3030838"/>
            <a:chOff x="0" y="0"/>
            <a:chExt cx="4723465" cy="3030836"/>
          </a:xfrm>
        </p:grpSpPr>
        <p:grpSp>
          <p:nvGrpSpPr>
            <p:cNvPr id="1096" name="Google Shape;360;p9"/>
            <p:cNvGrpSpPr/>
            <p:nvPr/>
          </p:nvGrpSpPr>
          <p:grpSpPr>
            <a:xfrm>
              <a:off x="171781" y="0"/>
              <a:ext cx="4551685" cy="2919484"/>
              <a:chOff x="0" y="9"/>
              <a:chExt cx="4551684" cy="2919483"/>
            </a:xfrm>
          </p:grpSpPr>
          <p:grpSp>
            <p:nvGrpSpPr>
              <p:cNvPr id="1093" name="Google Shape;361;p9"/>
              <p:cNvGrpSpPr/>
              <p:nvPr/>
            </p:nvGrpSpPr>
            <p:grpSpPr>
              <a:xfrm>
                <a:off x="-1" y="9"/>
                <a:ext cx="4551686" cy="2919485"/>
                <a:chOff x="0" y="9"/>
                <a:chExt cx="4551684" cy="2919483"/>
              </a:xfrm>
            </p:grpSpPr>
            <p:sp>
              <p:nvSpPr>
                <p:cNvPr id="1087" name="Google Shape;362;p9"/>
                <p:cNvSpPr/>
                <p:nvPr/>
              </p:nvSpPr>
              <p:spPr>
                <a:xfrm rot="20118682">
                  <a:off x="900759" y="178061"/>
                  <a:ext cx="1189345" cy="153891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363;p9"/>
                <p:cNvSpPr/>
                <p:nvPr/>
              </p:nvSpPr>
              <p:spPr>
                <a:xfrm>
                  <a:off x="1808396" y="383283"/>
                  <a:ext cx="1541738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364;p9"/>
                <p:cNvSpPr/>
                <p:nvPr/>
              </p:nvSpPr>
              <p:spPr>
                <a:xfrm>
                  <a:off x="-1" y="875816"/>
                  <a:ext cx="1361775" cy="1361774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365;p9"/>
                <p:cNvSpPr/>
                <p:nvPr/>
              </p:nvSpPr>
              <p:spPr>
                <a:xfrm>
                  <a:off x="382011" y="1502759"/>
                  <a:ext cx="1297913" cy="1297913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366;p9"/>
                <p:cNvSpPr/>
                <p:nvPr/>
              </p:nvSpPr>
              <p:spPr>
                <a:xfrm>
                  <a:off x="1353339" y="1470840"/>
                  <a:ext cx="1361775" cy="1361775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367;p9"/>
                <p:cNvSpPr/>
                <p:nvPr/>
              </p:nvSpPr>
              <p:spPr>
                <a:xfrm rot="18632664">
                  <a:off x="2614152" y="1141665"/>
                  <a:ext cx="1721098" cy="1362267"/>
                </a:xfrm>
                <a:prstGeom prst="ellipse">
                  <a:avLst/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94" name="Google Shape;368;p9"/>
              <p:cNvSpPr/>
              <p:nvPr/>
            </p:nvSpPr>
            <p:spPr>
              <a:xfrm>
                <a:off x="1010634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369;p9"/>
              <p:cNvSpPr/>
              <p:nvPr/>
            </p:nvSpPr>
            <p:spPr>
              <a:xfrm>
                <a:off x="1886483" y="1090016"/>
                <a:ext cx="1361746" cy="1361747"/>
              </a:xfrm>
              <a:prstGeom prst="ellipse">
                <a:avLst/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7" name="Google Shape;370;p9"/>
            <p:cNvSpPr/>
            <p:nvPr/>
          </p:nvSpPr>
          <p:spPr>
            <a:xfrm>
              <a:off x="0" y="523220"/>
              <a:ext cx="4175684" cy="2507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5148" y="5289"/>
                  </a:moveTo>
                  <a:cubicBezTo>
                    <a:pt x="5571" y="5474"/>
                    <a:pt x="5680" y="5651"/>
                    <a:pt x="5785" y="6005"/>
                  </a:cubicBezTo>
                  <a:cubicBezTo>
                    <a:pt x="5785" y="6189"/>
                    <a:pt x="5571" y="6543"/>
                    <a:pt x="5466" y="6728"/>
                  </a:cubicBezTo>
                  <a:cubicBezTo>
                    <a:pt x="5362" y="6728"/>
                    <a:pt x="5362" y="6905"/>
                    <a:pt x="5148" y="6905"/>
                  </a:cubicBezTo>
                  <a:cubicBezTo>
                    <a:pt x="5148" y="6366"/>
                    <a:pt x="5148" y="6005"/>
                    <a:pt x="5148" y="5474"/>
                  </a:cubicBezTo>
                  <a:lnTo>
                    <a:pt x="5148" y="5289"/>
                  </a:lnTo>
                  <a:close/>
                  <a:moveTo>
                    <a:pt x="10867" y="3497"/>
                  </a:moveTo>
                  <a:cubicBezTo>
                    <a:pt x="11290" y="4397"/>
                    <a:pt x="11504" y="5651"/>
                    <a:pt x="11290" y="6905"/>
                  </a:cubicBezTo>
                  <a:cubicBezTo>
                    <a:pt x="11190" y="7244"/>
                    <a:pt x="11042" y="7421"/>
                    <a:pt x="10881" y="7421"/>
                  </a:cubicBezTo>
                  <a:cubicBezTo>
                    <a:pt x="10702" y="7421"/>
                    <a:pt x="10506" y="7200"/>
                    <a:pt x="10336" y="6728"/>
                  </a:cubicBezTo>
                  <a:cubicBezTo>
                    <a:pt x="10022" y="5651"/>
                    <a:pt x="10231" y="4220"/>
                    <a:pt x="10867" y="3497"/>
                  </a:cubicBezTo>
                  <a:close/>
                  <a:moveTo>
                    <a:pt x="17219" y="7443"/>
                  </a:moveTo>
                  <a:cubicBezTo>
                    <a:pt x="17328" y="8159"/>
                    <a:pt x="17219" y="9052"/>
                    <a:pt x="17010" y="9775"/>
                  </a:cubicBezTo>
                  <a:cubicBezTo>
                    <a:pt x="16905" y="9952"/>
                    <a:pt x="16905" y="9952"/>
                    <a:pt x="16796" y="9952"/>
                  </a:cubicBezTo>
                  <a:cubicBezTo>
                    <a:pt x="16691" y="9952"/>
                    <a:pt x="16587" y="9775"/>
                    <a:pt x="16478" y="9775"/>
                  </a:cubicBezTo>
                  <a:cubicBezTo>
                    <a:pt x="16269" y="9413"/>
                    <a:pt x="16269" y="9413"/>
                    <a:pt x="16269" y="8875"/>
                  </a:cubicBezTo>
                  <a:cubicBezTo>
                    <a:pt x="16373" y="8336"/>
                    <a:pt x="16691" y="7798"/>
                    <a:pt x="17219" y="7443"/>
                  </a:cubicBezTo>
                  <a:close/>
                  <a:moveTo>
                    <a:pt x="4407" y="13714"/>
                  </a:moveTo>
                  <a:cubicBezTo>
                    <a:pt x="3984" y="14430"/>
                    <a:pt x="3561" y="14968"/>
                    <a:pt x="3139" y="15330"/>
                  </a:cubicBezTo>
                  <a:cubicBezTo>
                    <a:pt x="3243" y="14614"/>
                    <a:pt x="3666" y="14075"/>
                    <a:pt x="4089" y="13714"/>
                  </a:cubicBezTo>
                  <a:close/>
                  <a:moveTo>
                    <a:pt x="13622" y="14430"/>
                  </a:moveTo>
                  <a:cubicBezTo>
                    <a:pt x="13622" y="14430"/>
                    <a:pt x="13727" y="14430"/>
                    <a:pt x="13936" y="14791"/>
                  </a:cubicBezTo>
                  <a:cubicBezTo>
                    <a:pt x="14150" y="15145"/>
                    <a:pt x="14255" y="15868"/>
                    <a:pt x="14150" y="16399"/>
                  </a:cubicBezTo>
                  <a:cubicBezTo>
                    <a:pt x="13622" y="15684"/>
                    <a:pt x="13622" y="14791"/>
                    <a:pt x="13622" y="14430"/>
                  </a:cubicBezTo>
                  <a:close/>
                  <a:moveTo>
                    <a:pt x="7267" y="14968"/>
                  </a:moveTo>
                  <a:cubicBezTo>
                    <a:pt x="7480" y="15145"/>
                    <a:pt x="7690" y="15330"/>
                    <a:pt x="7794" y="15684"/>
                  </a:cubicBezTo>
                  <a:cubicBezTo>
                    <a:pt x="7903" y="16584"/>
                    <a:pt x="7794" y="17299"/>
                    <a:pt x="7585" y="18015"/>
                  </a:cubicBezTo>
                  <a:cubicBezTo>
                    <a:pt x="7162" y="17299"/>
                    <a:pt x="6948" y="16222"/>
                    <a:pt x="7053" y="15145"/>
                  </a:cubicBezTo>
                  <a:cubicBezTo>
                    <a:pt x="7053" y="14968"/>
                    <a:pt x="7162" y="14968"/>
                    <a:pt x="7162" y="14968"/>
                  </a:cubicBezTo>
                  <a:close/>
                  <a:moveTo>
                    <a:pt x="7210" y="848"/>
                  </a:moveTo>
                  <a:cubicBezTo>
                    <a:pt x="7681" y="848"/>
                    <a:pt x="8234" y="1025"/>
                    <a:pt x="8853" y="1350"/>
                  </a:cubicBezTo>
                  <a:cubicBezTo>
                    <a:pt x="9490" y="1704"/>
                    <a:pt x="10022" y="2243"/>
                    <a:pt x="10549" y="3143"/>
                  </a:cubicBezTo>
                  <a:cubicBezTo>
                    <a:pt x="9808" y="4035"/>
                    <a:pt x="9595" y="5828"/>
                    <a:pt x="10022" y="7082"/>
                  </a:cubicBezTo>
                  <a:cubicBezTo>
                    <a:pt x="10445" y="7982"/>
                    <a:pt x="10763" y="8336"/>
                    <a:pt x="10972" y="8336"/>
                  </a:cubicBezTo>
                  <a:cubicBezTo>
                    <a:pt x="11395" y="8159"/>
                    <a:pt x="11713" y="7798"/>
                    <a:pt x="11822" y="7266"/>
                  </a:cubicBezTo>
                  <a:cubicBezTo>
                    <a:pt x="12031" y="5828"/>
                    <a:pt x="11822" y="4220"/>
                    <a:pt x="11290" y="3143"/>
                  </a:cubicBezTo>
                  <a:cubicBezTo>
                    <a:pt x="12136" y="2243"/>
                    <a:pt x="13195" y="1704"/>
                    <a:pt x="14255" y="1704"/>
                  </a:cubicBezTo>
                  <a:lnTo>
                    <a:pt x="14891" y="1704"/>
                  </a:lnTo>
                  <a:cubicBezTo>
                    <a:pt x="16164" y="2427"/>
                    <a:pt x="17114" y="4397"/>
                    <a:pt x="17219" y="6543"/>
                  </a:cubicBezTo>
                  <a:cubicBezTo>
                    <a:pt x="16587" y="6905"/>
                    <a:pt x="16055" y="7620"/>
                    <a:pt x="15950" y="8698"/>
                  </a:cubicBezTo>
                  <a:cubicBezTo>
                    <a:pt x="15846" y="9413"/>
                    <a:pt x="15950" y="9952"/>
                    <a:pt x="16269" y="10490"/>
                  </a:cubicBezTo>
                  <a:cubicBezTo>
                    <a:pt x="16425" y="10756"/>
                    <a:pt x="16613" y="10889"/>
                    <a:pt x="16796" y="10889"/>
                  </a:cubicBezTo>
                  <a:cubicBezTo>
                    <a:pt x="16983" y="10889"/>
                    <a:pt x="17167" y="10756"/>
                    <a:pt x="17328" y="10490"/>
                  </a:cubicBezTo>
                  <a:cubicBezTo>
                    <a:pt x="17646" y="9413"/>
                    <a:pt x="17751" y="8336"/>
                    <a:pt x="17646" y="7266"/>
                  </a:cubicBezTo>
                  <a:cubicBezTo>
                    <a:pt x="17855" y="7266"/>
                    <a:pt x="18173" y="7082"/>
                    <a:pt x="18387" y="7082"/>
                  </a:cubicBezTo>
                  <a:cubicBezTo>
                    <a:pt x="19337" y="7082"/>
                    <a:pt x="20078" y="7982"/>
                    <a:pt x="20506" y="9413"/>
                  </a:cubicBezTo>
                  <a:cubicBezTo>
                    <a:pt x="20929" y="11383"/>
                    <a:pt x="20820" y="13537"/>
                    <a:pt x="20187" y="15330"/>
                  </a:cubicBezTo>
                  <a:cubicBezTo>
                    <a:pt x="19394" y="17262"/>
                    <a:pt x="18165" y="18332"/>
                    <a:pt x="16861" y="18332"/>
                  </a:cubicBezTo>
                  <a:cubicBezTo>
                    <a:pt x="16595" y="18332"/>
                    <a:pt x="16325" y="18288"/>
                    <a:pt x="16055" y="18192"/>
                  </a:cubicBezTo>
                  <a:cubicBezTo>
                    <a:pt x="15423" y="18015"/>
                    <a:pt x="14891" y="17476"/>
                    <a:pt x="14468" y="16938"/>
                  </a:cubicBezTo>
                  <a:cubicBezTo>
                    <a:pt x="14677" y="16045"/>
                    <a:pt x="14573" y="14968"/>
                    <a:pt x="14255" y="14252"/>
                  </a:cubicBezTo>
                  <a:cubicBezTo>
                    <a:pt x="13993" y="13891"/>
                    <a:pt x="13753" y="13714"/>
                    <a:pt x="13553" y="13714"/>
                  </a:cubicBezTo>
                  <a:cubicBezTo>
                    <a:pt x="13357" y="13714"/>
                    <a:pt x="13195" y="13891"/>
                    <a:pt x="13091" y="14252"/>
                  </a:cubicBezTo>
                  <a:cubicBezTo>
                    <a:pt x="13091" y="15507"/>
                    <a:pt x="13304" y="16584"/>
                    <a:pt x="13936" y="17122"/>
                  </a:cubicBezTo>
                  <a:cubicBezTo>
                    <a:pt x="13239" y="19320"/>
                    <a:pt x="11975" y="20715"/>
                    <a:pt x="10497" y="20715"/>
                  </a:cubicBezTo>
                  <a:cubicBezTo>
                    <a:pt x="10410" y="20715"/>
                    <a:pt x="10323" y="20715"/>
                    <a:pt x="10231" y="20700"/>
                  </a:cubicBezTo>
                  <a:cubicBezTo>
                    <a:pt x="9385" y="20700"/>
                    <a:pt x="8431" y="19807"/>
                    <a:pt x="7903" y="18553"/>
                  </a:cubicBezTo>
                  <a:cubicBezTo>
                    <a:pt x="8221" y="17653"/>
                    <a:pt x="8431" y="16584"/>
                    <a:pt x="8221" y="15507"/>
                  </a:cubicBezTo>
                  <a:cubicBezTo>
                    <a:pt x="8112" y="14968"/>
                    <a:pt x="7794" y="14430"/>
                    <a:pt x="7371" y="14252"/>
                  </a:cubicBezTo>
                  <a:cubicBezTo>
                    <a:pt x="7315" y="14216"/>
                    <a:pt x="7258" y="14201"/>
                    <a:pt x="7197" y="14201"/>
                  </a:cubicBezTo>
                  <a:cubicBezTo>
                    <a:pt x="6944" y="14201"/>
                    <a:pt x="6717" y="14496"/>
                    <a:pt x="6630" y="14791"/>
                  </a:cubicBezTo>
                  <a:cubicBezTo>
                    <a:pt x="6526" y="16222"/>
                    <a:pt x="6739" y="17653"/>
                    <a:pt x="7371" y="18730"/>
                  </a:cubicBezTo>
                  <a:cubicBezTo>
                    <a:pt x="6844" y="19630"/>
                    <a:pt x="6103" y="20169"/>
                    <a:pt x="5362" y="20346"/>
                  </a:cubicBezTo>
                  <a:lnTo>
                    <a:pt x="5043" y="20346"/>
                  </a:lnTo>
                  <a:cubicBezTo>
                    <a:pt x="4407" y="20346"/>
                    <a:pt x="3880" y="19807"/>
                    <a:pt x="3452" y="19092"/>
                  </a:cubicBezTo>
                  <a:cubicBezTo>
                    <a:pt x="3030" y="18192"/>
                    <a:pt x="2925" y="17299"/>
                    <a:pt x="3030" y="16399"/>
                  </a:cubicBezTo>
                  <a:cubicBezTo>
                    <a:pt x="3880" y="15868"/>
                    <a:pt x="4939" y="14430"/>
                    <a:pt x="4830" y="13537"/>
                  </a:cubicBezTo>
                  <a:cubicBezTo>
                    <a:pt x="4830" y="13279"/>
                    <a:pt x="4725" y="13028"/>
                    <a:pt x="4438" y="13028"/>
                  </a:cubicBezTo>
                  <a:cubicBezTo>
                    <a:pt x="4320" y="13028"/>
                    <a:pt x="4172" y="13072"/>
                    <a:pt x="3984" y="13175"/>
                  </a:cubicBezTo>
                  <a:cubicBezTo>
                    <a:pt x="3348" y="13537"/>
                    <a:pt x="2820" y="14614"/>
                    <a:pt x="2711" y="15868"/>
                  </a:cubicBezTo>
                  <a:cubicBezTo>
                    <a:pt x="2633" y="15883"/>
                    <a:pt x="2559" y="15890"/>
                    <a:pt x="2480" y="15890"/>
                  </a:cubicBezTo>
                  <a:cubicBezTo>
                    <a:pt x="1656" y="15890"/>
                    <a:pt x="1098" y="14983"/>
                    <a:pt x="806" y="13175"/>
                  </a:cubicBezTo>
                  <a:cubicBezTo>
                    <a:pt x="279" y="11206"/>
                    <a:pt x="383" y="9052"/>
                    <a:pt x="911" y="7082"/>
                  </a:cubicBezTo>
                  <a:cubicBezTo>
                    <a:pt x="1547" y="5828"/>
                    <a:pt x="2502" y="5112"/>
                    <a:pt x="3561" y="5112"/>
                  </a:cubicBezTo>
                  <a:lnTo>
                    <a:pt x="4830" y="5112"/>
                  </a:lnTo>
                  <a:lnTo>
                    <a:pt x="4830" y="5474"/>
                  </a:lnTo>
                  <a:cubicBezTo>
                    <a:pt x="4725" y="6189"/>
                    <a:pt x="4830" y="6905"/>
                    <a:pt x="5043" y="7443"/>
                  </a:cubicBezTo>
                  <a:cubicBezTo>
                    <a:pt x="5100" y="7635"/>
                    <a:pt x="5222" y="7783"/>
                    <a:pt x="5392" y="7783"/>
                  </a:cubicBezTo>
                  <a:cubicBezTo>
                    <a:pt x="5527" y="7783"/>
                    <a:pt x="5697" y="7687"/>
                    <a:pt x="5889" y="7443"/>
                  </a:cubicBezTo>
                  <a:cubicBezTo>
                    <a:pt x="6312" y="6728"/>
                    <a:pt x="6421" y="6543"/>
                    <a:pt x="6312" y="5828"/>
                  </a:cubicBezTo>
                  <a:cubicBezTo>
                    <a:pt x="6207" y="5289"/>
                    <a:pt x="5889" y="4751"/>
                    <a:pt x="5253" y="4574"/>
                  </a:cubicBezTo>
                  <a:cubicBezTo>
                    <a:pt x="5253" y="3497"/>
                    <a:pt x="5466" y="2427"/>
                    <a:pt x="5889" y="1704"/>
                  </a:cubicBezTo>
                  <a:cubicBezTo>
                    <a:pt x="6181" y="1114"/>
                    <a:pt x="6635" y="848"/>
                    <a:pt x="7210" y="848"/>
                  </a:cubicBezTo>
                  <a:close/>
                  <a:moveTo>
                    <a:pt x="7044" y="0"/>
                  </a:moveTo>
                  <a:cubicBezTo>
                    <a:pt x="6395" y="0"/>
                    <a:pt x="5867" y="310"/>
                    <a:pt x="5466" y="989"/>
                  </a:cubicBezTo>
                  <a:cubicBezTo>
                    <a:pt x="5043" y="1889"/>
                    <a:pt x="4725" y="3143"/>
                    <a:pt x="4725" y="4397"/>
                  </a:cubicBezTo>
                  <a:cubicBezTo>
                    <a:pt x="4512" y="4308"/>
                    <a:pt x="4302" y="4264"/>
                    <a:pt x="4089" y="4264"/>
                  </a:cubicBezTo>
                  <a:cubicBezTo>
                    <a:pt x="3880" y="4264"/>
                    <a:pt x="3666" y="4308"/>
                    <a:pt x="3452" y="4397"/>
                  </a:cubicBezTo>
                  <a:cubicBezTo>
                    <a:pt x="2288" y="4397"/>
                    <a:pt x="1229" y="5112"/>
                    <a:pt x="488" y="6543"/>
                  </a:cubicBezTo>
                  <a:cubicBezTo>
                    <a:pt x="-144" y="8698"/>
                    <a:pt x="-144" y="11206"/>
                    <a:pt x="383" y="13352"/>
                  </a:cubicBezTo>
                  <a:cubicBezTo>
                    <a:pt x="806" y="15868"/>
                    <a:pt x="1656" y="16399"/>
                    <a:pt x="2288" y="16399"/>
                  </a:cubicBezTo>
                  <a:lnTo>
                    <a:pt x="2502" y="16399"/>
                  </a:lnTo>
                  <a:cubicBezTo>
                    <a:pt x="2502" y="17653"/>
                    <a:pt x="2711" y="18730"/>
                    <a:pt x="3139" y="19446"/>
                  </a:cubicBezTo>
                  <a:cubicBezTo>
                    <a:pt x="3561" y="20523"/>
                    <a:pt x="4302" y="21061"/>
                    <a:pt x="5043" y="21061"/>
                  </a:cubicBezTo>
                  <a:lnTo>
                    <a:pt x="5362" y="21061"/>
                  </a:lnTo>
                  <a:cubicBezTo>
                    <a:pt x="6207" y="20884"/>
                    <a:pt x="7053" y="20346"/>
                    <a:pt x="7585" y="19269"/>
                  </a:cubicBezTo>
                  <a:cubicBezTo>
                    <a:pt x="8326" y="20523"/>
                    <a:pt x="9281" y="21423"/>
                    <a:pt x="10231" y="21600"/>
                  </a:cubicBezTo>
                  <a:lnTo>
                    <a:pt x="10445" y="21600"/>
                  </a:lnTo>
                  <a:cubicBezTo>
                    <a:pt x="12031" y="21423"/>
                    <a:pt x="13513" y="19984"/>
                    <a:pt x="14255" y="17653"/>
                  </a:cubicBezTo>
                  <a:cubicBezTo>
                    <a:pt x="14786" y="18192"/>
                    <a:pt x="15314" y="18553"/>
                    <a:pt x="15950" y="18730"/>
                  </a:cubicBezTo>
                  <a:cubicBezTo>
                    <a:pt x="16269" y="18870"/>
                    <a:pt x="16595" y="18930"/>
                    <a:pt x="16922" y="18930"/>
                  </a:cubicBezTo>
                  <a:cubicBezTo>
                    <a:pt x="18330" y="18930"/>
                    <a:pt x="19730" y="17720"/>
                    <a:pt x="20506" y="15684"/>
                  </a:cubicBezTo>
                  <a:cubicBezTo>
                    <a:pt x="21351" y="13714"/>
                    <a:pt x="21456" y="11029"/>
                    <a:pt x="20929" y="8875"/>
                  </a:cubicBezTo>
                  <a:cubicBezTo>
                    <a:pt x="20506" y="7266"/>
                    <a:pt x="19446" y="6189"/>
                    <a:pt x="18387" y="6189"/>
                  </a:cubicBezTo>
                  <a:cubicBezTo>
                    <a:pt x="18173" y="6189"/>
                    <a:pt x="17855" y="6189"/>
                    <a:pt x="17537" y="6366"/>
                  </a:cubicBezTo>
                  <a:cubicBezTo>
                    <a:pt x="17432" y="3681"/>
                    <a:pt x="16373" y="1704"/>
                    <a:pt x="14891" y="989"/>
                  </a:cubicBezTo>
                  <a:cubicBezTo>
                    <a:pt x="14786" y="900"/>
                    <a:pt x="14651" y="856"/>
                    <a:pt x="14520" y="856"/>
                  </a:cubicBezTo>
                  <a:cubicBezTo>
                    <a:pt x="14390" y="856"/>
                    <a:pt x="14255" y="900"/>
                    <a:pt x="14150" y="989"/>
                  </a:cubicBezTo>
                  <a:cubicBezTo>
                    <a:pt x="12986" y="989"/>
                    <a:pt x="11822" y="1527"/>
                    <a:pt x="10867" y="2427"/>
                  </a:cubicBezTo>
                  <a:cubicBezTo>
                    <a:pt x="10336" y="1704"/>
                    <a:pt x="9595" y="989"/>
                    <a:pt x="8962" y="634"/>
                  </a:cubicBezTo>
                  <a:cubicBezTo>
                    <a:pt x="8234" y="221"/>
                    <a:pt x="7594" y="0"/>
                    <a:pt x="7044" y="0"/>
                  </a:cubicBezTo>
                  <a:close/>
                </a:path>
              </a:pathLst>
            </a:custGeom>
            <a:solidFill>
              <a:srgbClr val="261C2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99" name="IMG_8403.png" descr="IMG_8403.png"/>
          <p:cNvPicPr>
            <a:picLocks noChangeAspect="1"/>
          </p:cNvPicPr>
          <p:nvPr/>
        </p:nvPicPr>
        <p:blipFill>
          <a:blip r:embed="rId11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02" name="تجميع"/>
          <p:cNvGrpSpPr/>
          <p:nvPr/>
        </p:nvGrpSpPr>
        <p:grpSpPr>
          <a:xfrm>
            <a:off x="4709852" y="-24139"/>
            <a:ext cx="3647185" cy="2203916"/>
            <a:chOff x="0" y="0"/>
            <a:chExt cx="3647183" cy="2203915"/>
          </a:xfrm>
        </p:grpSpPr>
        <p:sp>
          <p:nvSpPr>
            <p:cNvPr id="1100" name="Google Shape;525;p13"/>
            <p:cNvSpPr/>
            <p:nvPr/>
          </p:nvSpPr>
          <p:spPr>
            <a:xfrm>
              <a:off x="0" y="1689909"/>
              <a:ext cx="2601511" cy="51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101" name="IMG_8403.png" descr="IMG_8403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9268" t="67605" r="6435" b="0"/>
            <a:stretch>
              <a:fillRect/>
            </a:stretch>
          </p:blipFill>
          <p:spPr>
            <a:xfrm>
              <a:off x="1824967" y="0"/>
              <a:ext cx="1822217" cy="18222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تجميع"/>
          <p:cNvGrpSpPr/>
          <p:nvPr/>
        </p:nvGrpSpPr>
        <p:grpSpPr>
          <a:xfrm>
            <a:off x="5845454" y="2790277"/>
            <a:ext cx="18139826" cy="6953337"/>
            <a:chOff x="0" y="0"/>
            <a:chExt cx="18139824" cy="6953336"/>
          </a:xfrm>
        </p:grpSpPr>
        <p:grpSp>
          <p:nvGrpSpPr>
            <p:cNvPr id="1107" name="تجميع"/>
            <p:cNvGrpSpPr/>
            <p:nvPr/>
          </p:nvGrpSpPr>
          <p:grpSpPr>
            <a:xfrm>
              <a:off x="-1" y="-1"/>
              <a:ext cx="12521377" cy="5242758"/>
              <a:chOff x="0" y="0"/>
              <a:chExt cx="12521375" cy="5242756"/>
            </a:xfrm>
          </p:grpSpPr>
          <p:sp>
            <p:nvSpPr>
              <p:cNvPr id="1104" name="Google Shape;4648;p80"/>
              <p:cNvSpPr/>
              <p:nvPr/>
            </p:nvSpPr>
            <p:spPr>
              <a:xfrm>
                <a:off x="6101849" y="0"/>
                <a:ext cx="6419527" cy="2626728"/>
              </a:xfrm>
              <a:prstGeom prst="roundRect">
                <a:avLst>
                  <a:gd name="adj" fmla="val 10012"/>
                </a:avLst>
              </a:prstGeom>
              <a:solidFill>
                <a:schemeClr val="accent2"/>
              </a:solidFill>
              <a:ln w="63500" cap="flat">
                <a:solidFill>
                  <a:srgbClr val="B4A149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1105" name="Google Shape;4650;p80"/>
              <p:cNvSpPr/>
              <p:nvPr/>
            </p:nvSpPr>
            <p:spPr>
              <a:xfrm>
                <a:off x="5794493" y="284231"/>
                <a:ext cx="6233231" cy="2722477"/>
              </a:xfrm>
              <a:prstGeom prst="roundRect">
                <a:avLst>
                  <a:gd name="adj" fmla="val 11095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650;p80"/>
              <p:cNvSpPr/>
              <p:nvPr/>
            </p:nvSpPr>
            <p:spPr>
              <a:xfrm>
                <a:off x="0" y="2496236"/>
                <a:ext cx="6233230" cy="2746521"/>
              </a:xfrm>
              <a:prstGeom prst="roundRect">
                <a:avLst>
                  <a:gd name="adj" fmla="val 1099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1108" name="IMG_6049.png" descr="IMG_604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071589" y="0"/>
              <a:ext cx="8068236" cy="6953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0" name="الواجـــب"/>
          <p:cNvSpPr txBox="1"/>
          <p:nvPr/>
        </p:nvSpPr>
        <p:spPr>
          <a:xfrm>
            <a:off x="12974912" y="3437282"/>
            <a:ext cx="4134888" cy="13675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75000"/>
              </a:lnSpc>
              <a:defRPr sz="8300">
                <a:solidFill>
                  <a:srgbClr val="333333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/>
            <a:r>
              <a:t>الواجـــب</a:t>
            </a:r>
          </a:p>
        </p:txBody>
      </p:sp>
      <p:sp>
        <p:nvSpPr>
          <p:cNvPr id="1111" name="ختاماً"/>
          <p:cNvSpPr txBox="1"/>
          <p:nvPr/>
        </p:nvSpPr>
        <p:spPr>
          <a:xfrm>
            <a:off x="17819487" y="10024595"/>
            <a:ext cx="2879996" cy="147960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85000"/>
              </a:lnSpc>
              <a:defRPr sz="8700">
                <a:solidFill>
                  <a:srgbClr val="FF6B6B"/>
                </a:solidFill>
                <a:latin typeface="UKIJ Moy Qelem"/>
                <a:ea typeface="UKIJ Moy Qelem"/>
                <a:cs typeface="UKIJ Moy Qelem"/>
                <a:sym typeface="UKIJ Moy Qelem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112" name="لا تستسلم على الاطلاق  ، الأشياء الجميلة تأخذ وقتا كن صبورا"/>
          <p:cNvSpPr txBox="1"/>
          <p:nvPr/>
        </p:nvSpPr>
        <p:spPr>
          <a:xfrm>
            <a:off x="5845455" y="10165831"/>
            <a:ext cx="12177300" cy="35501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defTabSz="457200">
              <a:defRPr sz="7500"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لا تستسلم على الاطلاق  ، الأشياء الجميلة تأخذ وقتا كن صبورا</a:t>
            </a:r>
          </a:p>
        </p:txBody>
      </p:sp>
      <p:grpSp>
        <p:nvGrpSpPr>
          <p:cNvPr id="1117" name="Google Shape;1160;p26"/>
          <p:cNvGrpSpPr/>
          <p:nvPr/>
        </p:nvGrpSpPr>
        <p:grpSpPr>
          <a:xfrm>
            <a:off x="7593006" y="11250909"/>
            <a:ext cx="1305645" cy="1328511"/>
            <a:chOff x="0" y="0"/>
            <a:chExt cx="1305644" cy="1328509"/>
          </a:xfrm>
        </p:grpSpPr>
        <p:sp>
          <p:nvSpPr>
            <p:cNvPr id="1113" name="Google Shape;1161;p26"/>
            <p:cNvSpPr/>
            <p:nvPr/>
          </p:nvSpPr>
          <p:spPr>
            <a:xfrm rot="2150482">
              <a:off x="594692" y="451221"/>
              <a:ext cx="527048" cy="79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35" h="21600" fill="norm" stroke="1" extrusionOk="0">
                  <a:moveTo>
                    <a:pt x="9464" y="0"/>
                  </a:moveTo>
                  <a:cubicBezTo>
                    <a:pt x="4655" y="0"/>
                    <a:pt x="835" y="7075"/>
                    <a:pt x="835" y="7075"/>
                  </a:cubicBezTo>
                  <a:cubicBezTo>
                    <a:pt x="-2203" y="17839"/>
                    <a:pt x="3705" y="21600"/>
                    <a:pt x="8066" y="21600"/>
                  </a:cubicBezTo>
                  <a:cubicBezTo>
                    <a:pt x="10209" y="21600"/>
                    <a:pt x="11998" y="20687"/>
                    <a:pt x="12147" y="19254"/>
                  </a:cubicBezTo>
                  <a:cubicBezTo>
                    <a:pt x="12595" y="14901"/>
                    <a:pt x="6724" y="13164"/>
                    <a:pt x="6724" y="13164"/>
                  </a:cubicBezTo>
                  <a:cubicBezTo>
                    <a:pt x="6724" y="13164"/>
                    <a:pt x="19397" y="7075"/>
                    <a:pt x="13061" y="1415"/>
                  </a:cubicBezTo>
                  <a:cubicBezTo>
                    <a:pt x="11830" y="394"/>
                    <a:pt x="10619" y="0"/>
                    <a:pt x="946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1162;p26"/>
            <p:cNvSpPr/>
            <p:nvPr/>
          </p:nvSpPr>
          <p:spPr>
            <a:xfrm rot="2150482">
              <a:off x="181440" y="104951"/>
              <a:ext cx="514173" cy="786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90" h="21600" fill="norm" stroke="1" extrusionOk="0">
                  <a:moveTo>
                    <a:pt x="5723" y="0"/>
                  </a:moveTo>
                  <a:cubicBezTo>
                    <a:pt x="4601" y="0"/>
                    <a:pt x="3380" y="291"/>
                    <a:pt x="2120" y="1037"/>
                  </a:cubicBezTo>
                  <a:cubicBezTo>
                    <a:pt x="-5067" y="5459"/>
                    <a:pt x="8322" y="13411"/>
                    <a:pt x="8322" y="13411"/>
                  </a:cubicBezTo>
                  <a:cubicBezTo>
                    <a:pt x="8322" y="13411"/>
                    <a:pt x="1628" y="14740"/>
                    <a:pt x="1628" y="18725"/>
                  </a:cubicBezTo>
                  <a:cubicBezTo>
                    <a:pt x="1805" y="20363"/>
                    <a:pt x="4069" y="21600"/>
                    <a:pt x="6688" y="21600"/>
                  </a:cubicBezTo>
                  <a:cubicBezTo>
                    <a:pt x="11099" y="21600"/>
                    <a:pt x="16533" y="18179"/>
                    <a:pt x="15037" y="7661"/>
                  </a:cubicBezTo>
                  <a:cubicBezTo>
                    <a:pt x="15037" y="7661"/>
                    <a:pt x="11374" y="0"/>
                    <a:pt x="572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63;p26"/>
            <p:cNvSpPr/>
            <p:nvPr/>
          </p:nvSpPr>
          <p:spPr>
            <a:xfrm rot="2150482">
              <a:off x="856405" y="239146"/>
              <a:ext cx="315731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52" h="21600" fill="norm" stroke="1" extrusionOk="0">
                  <a:moveTo>
                    <a:pt x="16895" y="0"/>
                  </a:moveTo>
                  <a:cubicBezTo>
                    <a:pt x="10031" y="971"/>
                    <a:pt x="-1758" y="7847"/>
                    <a:pt x="220" y="19658"/>
                  </a:cubicBezTo>
                  <a:cubicBezTo>
                    <a:pt x="220" y="20629"/>
                    <a:pt x="1189" y="21600"/>
                    <a:pt x="2158" y="21600"/>
                  </a:cubicBezTo>
                  <a:lnTo>
                    <a:pt x="3168" y="21600"/>
                  </a:lnTo>
                  <a:cubicBezTo>
                    <a:pt x="4137" y="21600"/>
                    <a:pt x="4137" y="20629"/>
                    <a:pt x="4137" y="19658"/>
                  </a:cubicBezTo>
                  <a:cubicBezTo>
                    <a:pt x="2158" y="6876"/>
                    <a:pt x="16895" y="3924"/>
                    <a:pt x="17864" y="3924"/>
                  </a:cubicBezTo>
                  <a:cubicBezTo>
                    <a:pt x="18833" y="2953"/>
                    <a:pt x="19842" y="1942"/>
                    <a:pt x="18833" y="971"/>
                  </a:cubicBezTo>
                  <a:cubicBezTo>
                    <a:pt x="18833" y="0"/>
                    <a:pt x="17864" y="0"/>
                    <a:pt x="1689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6" name="Google Shape;1164;p26"/>
            <p:cNvSpPr/>
            <p:nvPr/>
          </p:nvSpPr>
          <p:spPr>
            <a:xfrm rot="2150482">
              <a:off x="636593" y="51234"/>
              <a:ext cx="289350" cy="353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73" y="0"/>
                  </a:moveTo>
                  <a:cubicBezTo>
                    <a:pt x="0" y="0"/>
                    <a:pt x="0" y="971"/>
                    <a:pt x="0" y="1942"/>
                  </a:cubicBezTo>
                  <a:cubicBezTo>
                    <a:pt x="0" y="3924"/>
                    <a:pt x="1186" y="3924"/>
                    <a:pt x="2373" y="3924"/>
                  </a:cubicBezTo>
                  <a:cubicBezTo>
                    <a:pt x="4795" y="3924"/>
                    <a:pt x="7167" y="4894"/>
                    <a:pt x="9589" y="5865"/>
                  </a:cubicBezTo>
                  <a:cubicBezTo>
                    <a:pt x="14384" y="9789"/>
                    <a:pt x="16805" y="14724"/>
                    <a:pt x="16805" y="20629"/>
                  </a:cubicBezTo>
                  <a:cubicBezTo>
                    <a:pt x="16805" y="21600"/>
                    <a:pt x="17992" y="21600"/>
                    <a:pt x="19178" y="21600"/>
                  </a:cubicBezTo>
                  <a:cubicBezTo>
                    <a:pt x="20414" y="21600"/>
                    <a:pt x="21600" y="20629"/>
                    <a:pt x="21600" y="19618"/>
                  </a:cubicBezTo>
                  <a:cubicBezTo>
                    <a:pt x="21600" y="13753"/>
                    <a:pt x="17992" y="6876"/>
                    <a:pt x="11962" y="2912"/>
                  </a:cubicBezTo>
                  <a:cubicBezTo>
                    <a:pt x="9589" y="971"/>
                    <a:pt x="5981" y="0"/>
                    <a:pt x="23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118" name="سؤال :"/>
          <p:cNvSpPr txBox="1"/>
          <p:nvPr/>
        </p:nvSpPr>
        <p:spPr>
          <a:xfrm>
            <a:off x="9504931" y="5495094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1119" name="صفحة :"/>
          <p:cNvSpPr txBox="1"/>
          <p:nvPr/>
        </p:nvSpPr>
        <p:spPr>
          <a:xfrm>
            <a:off x="9376374" y="6798769"/>
            <a:ext cx="2263575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5000">
                <a:solidFill>
                  <a:srgbClr val="575655"/>
                </a:solidFill>
                <a:latin typeface="Zahey"/>
                <a:ea typeface="Zahey"/>
                <a:cs typeface="Zahey"/>
                <a:sym typeface="Zahey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1120" name="من ٩ إلى ١٣"/>
          <p:cNvSpPr txBox="1"/>
          <p:nvPr/>
        </p:nvSpPr>
        <p:spPr>
          <a:xfrm>
            <a:off x="5845455" y="5495094"/>
            <a:ext cx="4187634" cy="10245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من ٩ إلى ١٣</a:t>
            </a:r>
          </a:p>
        </p:txBody>
      </p:sp>
      <p:sp>
        <p:nvSpPr>
          <p:cNvPr id="1121" name="٦٦-٦٧"/>
          <p:cNvSpPr txBox="1"/>
          <p:nvPr/>
        </p:nvSpPr>
        <p:spPr>
          <a:xfrm>
            <a:off x="6414025" y="6814356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٦٦-٦٧</a:t>
            </a:r>
          </a:p>
        </p:txBody>
      </p:sp>
      <p:graphicFrame>
        <p:nvGraphicFramePr>
          <p:cNvPr id="1122" name="الجدول ١"/>
          <p:cNvGraphicFramePr/>
          <p:nvPr/>
        </p:nvGraphicFramePr>
        <p:xfrm>
          <a:off x="22508557" y="1310445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IMG_6062.png" descr="IMG_6062.png"/>
          <p:cNvPicPr>
            <a:picLocks noChangeAspect="1"/>
          </p:cNvPicPr>
          <p:nvPr/>
        </p:nvPicPr>
        <p:blipFill>
          <a:blip r:embed="rId2">
            <a:extLst/>
          </a:blip>
          <a:srcRect l="32861" t="0" r="0" b="85770"/>
          <a:stretch>
            <a:fillRect/>
          </a:stretch>
        </p:blipFill>
        <p:spPr>
          <a:xfrm>
            <a:off x="17841150" y="1596575"/>
            <a:ext cx="5714837" cy="2181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6050.png" descr="IMG_60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0437" y="147117"/>
            <a:ext cx="4274553" cy="427455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3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6" name="تجميع"/>
          <p:cNvGrpSpPr/>
          <p:nvPr/>
        </p:nvGrpSpPr>
        <p:grpSpPr>
          <a:xfrm>
            <a:off x="5882460" y="0"/>
            <a:ext cx="4157435" cy="1977818"/>
            <a:chOff x="0" y="0"/>
            <a:chExt cx="4157434" cy="1977817"/>
          </a:xfrm>
        </p:grpSpPr>
        <p:sp>
          <p:nvSpPr>
            <p:cNvPr id="324" name="Google Shape;525;p13"/>
            <p:cNvSpPr/>
            <p:nvPr/>
          </p:nvSpPr>
          <p:spPr>
            <a:xfrm>
              <a:off x="0" y="1456378"/>
              <a:ext cx="2639129" cy="521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25" name="IMG_8404.png" descr="IMG_8404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216" t="10008" r="19216" b="19216"/>
            <a:stretch>
              <a:fillRect/>
            </a:stretch>
          </p:blipFill>
          <p:spPr>
            <a:xfrm>
              <a:off x="2280427" y="0"/>
              <a:ext cx="1877008" cy="16183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27" name="IMG_8403.png" descr="IMG_8403.png"/>
          <p:cNvPicPr>
            <a:picLocks noChangeAspect="1"/>
          </p:cNvPicPr>
          <p:nvPr/>
        </p:nvPicPr>
        <p:blipFill>
          <a:blip r:embed="rId1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9418.png" descr="IMG_9418.png"/>
          <p:cNvPicPr>
            <a:picLocks noChangeAspect="1"/>
          </p:cNvPicPr>
          <p:nvPr/>
        </p:nvPicPr>
        <p:blipFill>
          <a:blip r:embed="rId14">
            <a:extLst/>
          </a:blip>
          <a:srcRect l="40639" t="40298" r="0" b="47759"/>
          <a:stretch>
            <a:fillRect/>
          </a:stretch>
        </p:blipFill>
        <p:spPr>
          <a:xfrm>
            <a:off x="18782126" y="6286471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346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44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33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31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0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32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4" name="IMG_4012.png" descr="IMG_4012.pn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" name="IMG_4015.jpeg" descr="IMG_4015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8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36" name="IMG_4016.jpeg" descr="IMG_4016.jpeg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7" name="صورة 20" descr="صورة 20">
                    <a:hlinkClick r:id="rId21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2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" name="IMG_4017.jpeg" descr="IMG_4017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0" name="IMG_4020.jpeg" descr="IMG_4020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1" name="IMG_4022.jpeg" descr="IMG_4022.jpe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2" name="IMG_4023.png" descr="IMG_4023.png">
                  <a:hlinkClick r:id="rId2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3" name="IMG_4024.jpeg" descr="IMG_4024.jpeg"/>
                <p:cNvPicPr>
                  <a:picLocks noChangeAspect="0"/>
                </p:cNvPicPr>
                <p:nvPr/>
              </p:nvPicPr>
              <p:blipFill>
                <a:blip r:embed="rId31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5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47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49" name="IMG_9555.png" descr="IMG_9555.png"/>
          <p:cNvPicPr>
            <a:picLocks noChangeAspect="1"/>
          </p:cNvPicPr>
          <p:nvPr/>
        </p:nvPicPr>
        <p:blipFill>
          <a:blip r:embed="rId34">
            <a:extLst/>
          </a:blip>
          <a:srcRect l="17067" t="21357" r="0" b="53114"/>
          <a:stretch>
            <a:fillRect/>
          </a:stretch>
        </p:blipFill>
        <p:spPr>
          <a:xfrm>
            <a:off x="10289094" y="2490536"/>
            <a:ext cx="7362714" cy="2931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9555.png" descr="IMG_9555.png"/>
          <p:cNvPicPr>
            <a:picLocks noChangeAspect="1"/>
          </p:cNvPicPr>
          <p:nvPr/>
        </p:nvPicPr>
        <p:blipFill>
          <a:blip r:embed="rId34">
            <a:extLst/>
          </a:blip>
          <a:srcRect l="24921" t="74955" r="0" b="8205"/>
          <a:stretch>
            <a:fillRect/>
          </a:stretch>
        </p:blipFill>
        <p:spPr>
          <a:xfrm>
            <a:off x="11675053" y="6858000"/>
            <a:ext cx="6665452" cy="1933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تجميع"/>
          <p:cNvGrpSpPr/>
          <p:nvPr/>
        </p:nvGrpSpPr>
        <p:grpSpPr>
          <a:xfrm>
            <a:off x="1979266" y="138067"/>
            <a:ext cx="3792308" cy="2165375"/>
            <a:chOff x="0" y="0"/>
            <a:chExt cx="3792307" cy="2165374"/>
          </a:xfrm>
        </p:grpSpPr>
        <p:grpSp>
          <p:nvGrpSpPr>
            <p:cNvPr id="354" name="تجميع"/>
            <p:cNvGrpSpPr/>
            <p:nvPr/>
          </p:nvGrpSpPr>
          <p:grpSpPr>
            <a:xfrm>
              <a:off x="-1" y="0"/>
              <a:ext cx="3792309" cy="2165375"/>
              <a:chOff x="0" y="0"/>
              <a:chExt cx="3792307" cy="2165374"/>
            </a:xfrm>
          </p:grpSpPr>
          <p:sp>
            <p:nvSpPr>
              <p:cNvPr id="352" name="Google Shape;1998;p46"/>
              <p:cNvSpPr/>
              <p:nvPr/>
            </p:nvSpPr>
            <p:spPr>
              <a:xfrm>
                <a:off x="0" y="0"/>
                <a:ext cx="3562775" cy="1950340"/>
              </a:xfrm>
              <a:prstGeom prst="roundRect">
                <a:avLst>
                  <a:gd name="adj" fmla="val 16117"/>
                </a:avLst>
              </a:prstGeom>
              <a:solidFill>
                <a:srgbClr val="BCDBF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" name="Google Shape;2003;p46"/>
              <p:cNvSpPr/>
              <p:nvPr/>
            </p:nvSpPr>
            <p:spPr>
              <a:xfrm>
                <a:off x="254197" y="229181"/>
                <a:ext cx="3538111" cy="1936194"/>
              </a:xfrm>
              <a:prstGeom prst="roundRect">
                <a:avLst>
                  <a:gd name="adj" fmla="val 16248"/>
                </a:avLst>
              </a:prstGeom>
              <a:noFill/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5" name="استعد"/>
            <p:cNvSpPr txBox="1"/>
            <p:nvPr/>
          </p:nvSpPr>
          <p:spPr>
            <a:xfrm>
              <a:off x="429157" y="364146"/>
              <a:ext cx="2616866" cy="14143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359" name="تجميع"/>
          <p:cNvGrpSpPr/>
          <p:nvPr/>
        </p:nvGrpSpPr>
        <p:grpSpPr>
          <a:xfrm>
            <a:off x="5868518" y="-1"/>
            <a:ext cx="4483109" cy="2116028"/>
            <a:chOff x="0" y="0"/>
            <a:chExt cx="4483108" cy="2116026"/>
          </a:xfrm>
        </p:grpSpPr>
        <p:sp>
          <p:nvSpPr>
            <p:cNvPr id="357" name="Google Shape;525;p13"/>
            <p:cNvSpPr/>
            <p:nvPr/>
          </p:nvSpPr>
          <p:spPr>
            <a:xfrm>
              <a:off x="-1" y="1538038"/>
              <a:ext cx="2925335" cy="577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1553"/>
                  </a:moveTo>
                  <a:cubicBezTo>
                    <a:pt x="537" y="1553"/>
                    <a:pt x="338" y="1553"/>
                    <a:pt x="136" y="1889"/>
                  </a:cubicBezTo>
                  <a:cubicBezTo>
                    <a:pt x="0" y="1889"/>
                    <a:pt x="0" y="2224"/>
                    <a:pt x="0" y="2574"/>
                  </a:cubicBezTo>
                  <a:cubicBezTo>
                    <a:pt x="0" y="2910"/>
                    <a:pt x="66" y="3246"/>
                    <a:pt x="136" y="3246"/>
                  </a:cubicBezTo>
                  <a:lnTo>
                    <a:pt x="202" y="3246"/>
                  </a:lnTo>
                  <a:cubicBezTo>
                    <a:pt x="404" y="2910"/>
                    <a:pt x="607" y="2910"/>
                    <a:pt x="809" y="2910"/>
                  </a:cubicBezTo>
                  <a:cubicBezTo>
                    <a:pt x="875" y="2910"/>
                    <a:pt x="942" y="2574"/>
                    <a:pt x="942" y="2224"/>
                  </a:cubicBezTo>
                  <a:cubicBezTo>
                    <a:pt x="942" y="1889"/>
                    <a:pt x="875" y="1553"/>
                    <a:pt x="809" y="1553"/>
                  </a:cubicBezTo>
                  <a:close/>
                  <a:moveTo>
                    <a:pt x="1615" y="1889"/>
                  </a:moveTo>
                  <a:cubicBezTo>
                    <a:pt x="1548" y="1889"/>
                    <a:pt x="1479" y="1889"/>
                    <a:pt x="1479" y="2574"/>
                  </a:cubicBezTo>
                  <a:cubicBezTo>
                    <a:pt x="1479" y="2910"/>
                    <a:pt x="1479" y="3246"/>
                    <a:pt x="1615" y="3246"/>
                  </a:cubicBezTo>
                  <a:cubicBezTo>
                    <a:pt x="1817" y="3581"/>
                    <a:pt x="2086" y="3931"/>
                    <a:pt x="2354" y="4603"/>
                  </a:cubicBezTo>
                  <a:lnTo>
                    <a:pt x="2424" y="4603"/>
                  </a:lnTo>
                  <a:cubicBezTo>
                    <a:pt x="2557" y="4603"/>
                    <a:pt x="2623" y="3581"/>
                    <a:pt x="2490" y="3246"/>
                  </a:cubicBezTo>
                  <a:cubicBezTo>
                    <a:pt x="2221" y="2574"/>
                    <a:pt x="1953" y="2224"/>
                    <a:pt x="1615" y="1889"/>
                  </a:cubicBezTo>
                  <a:close/>
                  <a:moveTo>
                    <a:pt x="13645" y="0"/>
                  </a:moveTo>
                  <a:cubicBezTo>
                    <a:pt x="13528" y="0"/>
                    <a:pt x="13429" y="937"/>
                    <a:pt x="13592" y="1203"/>
                  </a:cubicBezTo>
                  <a:lnTo>
                    <a:pt x="13659" y="1553"/>
                  </a:lnTo>
                  <a:cubicBezTo>
                    <a:pt x="13794" y="2224"/>
                    <a:pt x="13861" y="3246"/>
                    <a:pt x="13930" y="4267"/>
                  </a:cubicBezTo>
                  <a:cubicBezTo>
                    <a:pt x="13930" y="4952"/>
                    <a:pt x="13997" y="4952"/>
                    <a:pt x="14063" y="4952"/>
                  </a:cubicBezTo>
                  <a:cubicBezTo>
                    <a:pt x="14129" y="4952"/>
                    <a:pt x="14199" y="4603"/>
                    <a:pt x="14199" y="4267"/>
                  </a:cubicBezTo>
                  <a:cubicBezTo>
                    <a:pt x="14129" y="2910"/>
                    <a:pt x="13997" y="1553"/>
                    <a:pt x="13861" y="532"/>
                  </a:cubicBezTo>
                  <a:cubicBezTo>
                    <a:pt x="13794" y="196"/>
                    <a:pt x="13794" y="196"/>
                    <a:pt x="13728" y="196"/>
                  </a:cubicBezTo>
                  <a:cubicBezTo>
                    <a:pt x="13700" y="56"/>
                    <a:pt x="13672" y="0"/>
                    <a:pt x="13645" y="0"/>
                  </a:cubicBezTo>
                  <a:close/>
                  <a:moveTo>
                    <a:pt x="12985" y="867"/>
                  </a:moveTo>
                  <a:cubicBezTo>
                    <a:pt x="12919" y="867"/>
                    <a:pt x="12853" y="867"/>
                    <a:pt x="12853" y="1203"/>
                  </a:cubicBezTo>
                  <a:cubicBezTo>
                    <a:pt x="12717" y="2224"/>
                    <a:pt x="12650" y="2910"/>
                    <a:pt x="12717" y="3931"/>
                  </a:cubicBezTo>
                  <a:cubicBezTo>
                    <a:pt x="12717" y="4603"/>
                    <a:pt x="12717" y="5288"/>
                    <a:pt x="12786" y="5960"/>
                  </a:cubicBezTo>
                  <a:cubicBezTo>
                    <a:pt x="12786" y="6211"/>
                    <a:pt x="12819" y="6449"/>
                    <a:pt x="12861" y="6449"/>
                  </a:cubicBezTo>
                  <a:cubicBezTo>
                    <a:pt x="12880" y="6449"/>
                    <a:pt x="12900" y="6407"/>
                    <a:pt x="12919" y="6309"/>
                  </a:cubicBezTo>
                  <a:cubicBezTo>
                    <a:pt x="12985" y="6309"/>
                    <a:pt x="13055" y="5960"/>
                    <a:pt x="13055" y="5624"/>
                  </a:cubicBezTo>
                  <a:cubicBezTo>
                    <a:pt x="12985" y="4952"/>
                    <a:pt x="12985" y="4603"/>
                    <a:pt x="12985" y="3931"/>
                  </a:cubicBezTo>
                  <a:cubicBezTo>
                    <a:pt x="12985" y="3246"/>
                    <a:pt x="12985" y="2574"/>
                    <a:pt x="13055" y="1889"/>
                  </a:cubicBezTo>
                  <a:cubicBezTo>
                    <a:pt x="13121" y="1553"/>
                    <a:pt x="13055" y="1203"/>
                    <a:pt x="12985" y="867"/>
                  </a:cubicBezTo>
                  <a:close/>
                  <a:moveTo>
                    <a:pt x="21464" y="1889"/>
                  </a:moveTo>
                  <a:cubicBezTo>
                    <a:pt x="21398" y="1889"/>
                    <a:pt x="21331" y="2224"/>
                    <a:pt x="21331" y="2574"/>
                  </a:cubicBezTo>
                  <a:cubicBezTo>
                    <a:pt x="21262" y="3931"/>
                    <a:pt x="21196" y="4952"/>
                    <a:pt x="21063" y="6309"/>
                  </a:cubicBezTo>
                  <a:cubicBezTo>
                    <a:pt x="20993" y="6309"/>
                    <a:pt x="20993" y="6981"/>
                    <a:pt x="21063" y="7331"/>
                  </a:cubicBezTo>
                  <a:lnTo>
                    <a:pt x="21129" y="7331"/>
                  </a:lnTo>
                  <a:lnTo>
                    <a:pt x="21129" y="6981"/>
                  </a:lnTo>
                  <a:lnTo>
                    <a:pt x="21262" y="6981"/>
                  </a:lnTo>
                  <a:cubicBezTo>
                    <a:pt x="21464" y="5624"/>
                    <a:pt x="21534" y="4267"/>
                    <a:pt x="21600" y="2574"/>
                  </a:cubicBezTo>
                  <a:cubicBezTo>
                    <a:pt x="21600" y="2224"/>
                    <a:pt x="21534" y="1889"/>
                    <a:pt x="21464" y="1889"/>
                  </a:cubicBezTo>
                  <a:close/>
                  <a:moveTo>
                    <a:pt x="3180" y="4882"/>
                  </a:moveTo>
                  <a:cubicBezTo>
                    <a:pt x="3080" y="4882"/>
                    <a:pt x="3047" y="5722"/>
                    <a:pt x="3163" y="6309"/>
                  </a:cubicBezTo>
                  <a:cubicBezTo>
                    <a:pt x="3365" y="6645"/>
                    <a:pt x="3634" y="7331"/>
                    <a:pt x="3903" y="8352"/>
                  </a:cubicBezTo>
                  <a:lnTo>
                    <a:pt x="3969" y="8352"/>
                  </a:lnTo>
                  <a:lnTo>
                    <a:pt x="3969" y="8002"/>
                  </a:lnTo>
                  <a:lnTo>
                    <a:pt x="4039" y="8002"/>
                  </a:lnTo>
                  <a:cubicBezTo>
                    <a:pt x="4105" y="7666"/>
                    <a:pt x="4105" y="7331"/>
                    <a:pt x="4039" y="6981"/>
                  </a:cubicBezTo>
                  <a:cubicBezTo>
                    <a:pt x="3767" y="6309"/>
                    <a:pt x="3498" y="5624"/>
                    <a:pt x="3230" y="4952"/>
                  </a:cubicBezTo>
                  <a:cubicBezTo>
                    <a:pt x="3210" y="4896"/>
                    <a:pt x="3194" y="4882"/>
                    <a:pt x="3180" y="4882"/>
                  </a:cubicBezTo>
                  <a:close/>
                  <a:moveTo>
                    <a:pt x="4778" y="9023"/>
                  </a:moveTo>
                  <a:cubicBezTo>
                    <a:pt x="4642" y="9023"/>
                    <a:pt x="4576" y="9023"/>
                    <a:pt x="4576" y="9359"/>
                  </a:cubicBezTo>
                  <a:cubicBezTo>
                    <a:pt x="4509" y="9709"/>
                    <a:pt x="4509" y="10045"/>
                    <a:pt x="4576" y="10380"/>
                  </a:cubicBezTo>
                  <a:lnTo>
                    <a:pt x="5316" y="12423"/>
                  </a:lnTo>
                  <a:lnTo>
                    <a:pt x="5382" y="12423"/>
                  </a:lnTo>
                  <a:cubicBezTo>
                    <a:pt x="5451" y="12423"/>
                    <a:pt x="5518" y="12423"/>
                    <a:pt x="5518" y="12087"/>
                  </a:cubicBezTo>
                  <a:cubicBezTo>
                    <a:pt x="5584" y="11737"/>
                    <a:pt x="5518" y="11402"/>
                    <a:pt x="5451" y="11402"/>
                  </a:cubicBezTo>
                  <a:lnTo>
                    <a:pt x="4778" y="9023"/>
                  </a:lnTo>
                  <a:close/>
                  <a:moveTo>
                    <a:pt x="20556" y="8799"/>
                  </a:moveTo>
                  <a:cubicBezTo>
                    <a:pt x="20522" y="8799"/>
                    <a:pt x="20486" y="8869"/>
                    <a:pt x="20456" y="9023"/>
                  </a:cubicBezTo>
                  <a:cubicBezTo>
                    <a:pt x="20254" y="9709"/>
                    <a:pt x="19985" y="10380"/>
                    <a:pt x="19783" y="11066"/>
                  </a:cubicBezTo>
                  <a:cubicBezTo>
                    <a:pt x="19716" y="11402"/>
                    <a:pt x="19647" y="11737"/>
                    <a:pt x="19716" y="12087"/>
                  </a:cubicBezTo>
                  <a:cubicBezTo>
                    <a:pt x="19716" y="12423"/>
                    <a:pt x="19783" y="12423"/>
                    <a:pt x="19849" y="12423"/>
                  </a:cubicBezTo>
                  <a:lnTo>
                    <a:pt x="19919" y="12423"/>
                  </a:lnTo>
                  <a:cubicBezTo>
                    <a:pt x="20187" y="11737"/>
                    <a:pt x="20390" y="11066"/>
                    <a:pt x="20658" y="10045"/>
                  </a:cubicBezTo>
                  <a:cubicBezTo>
                    <a:pt x="20761" y="9527"/>
                    <a:pt x="20667" y="8799"/>
                    <a:pt x="20556" y="8799"/>
                  </a:cubicBezTo>
                  <a:close/>
                  <a:moveTo>
                    <a:pt x="14063" y="7666"/>
                  </a:moveTo>
                  <a:cubicBezTo>
                    <a:pt x="13997" y="7666"/>
                    <a:pt x="13930" y="8002"/>
                    <a:pt x="13930" y="8352"/>
                  </a:cubicBezTo>
                  <a:cubicBezTo>
                    <a:pt x="13861" y="9023"/>
                    <a:pt x="13861" y="9359"/>
                    <a:pt x="13794" y="10045"/>
                  </a:cubicBezTo>
                  <a:cubicBezTo>
                    <a:pt x="13659" y="9709"/>
                    <a:pt x="13592" y="9023"/>
                    <a:pt x="13459" y="8688"/>
                  </a:cubicBezTo>
                  <a:cubicBezTo>
                    <a:pt x="13423" y="8520"/>
                    <a:pt x="13390" y="8436"/>
                    <a:pt x="13357" y="8436"/>
                  </a:cubicBezTo>
                  <a:cubicBezTo>
                    <a:pt x="13323" y="8436"/>
                    <a:pt x="13290" y="8520"/>
                    <a:pt x="13257" y="8688"/>
                  </a:cubicBezTo>
                  <a:cubicBezTo>
                    <a:pt x="13188" y="9023"/>
                    <a:pt x="13188" y="9359"/>
                    <a:pt x="13257" y="9709"/>
                  </a:cubicBezTo>
                  <a:cubicBezTo>
                    <a:pt x="13390" y="10380"/>
                    <a:pt x="13526" y="10730"/>
                    <a:pt x="13659" y="11066"/>
                  </a:cubicBezTo>
                  <a:lnTo>
                    <a:pt x="13592" y="12087"/>
                  </a:lnTo>
                  <a:cubicBezTo>
                    <a:pt x="13592" y="12423"/>
                    <a:pt x="13592" y="12759"/>
                    <a:pt x="13659" y="13108"/>
                  </a:cubicBezTo>
                  <a:lnTo>
                    <a:pt x="13728" y="13108"/>
                  </a:lnTo>
                  <a:lnTo>
                    <a:pt x="13728" y="12759"/>
                  </a:lnTo>
                  <a:cubicBezTo>
                    <a:pt x="13728" y="12926"/>
                    <a:pt x="13744" y="13024"/>
                    <a:pt x="13769" y="13024"/>
                  </a:cubicBezTo>
                  <a:cubicBezTo>
                    <a:pt x="13794" y="13024"/>
                    <a:pt x="13828" y="12926"/>
                    <a:pt x="13861" y="12759"/>
                  </a:cubicBezTo>
                  <a:lnTo>
                    <a:pt x="13930" y="12087"/>
                  </a:lnTo>
                  <a:lnTo>
                    <a:pt x="13997" y="12087"/>
                  </a:lnTo>
                  <a:cubicBezTo>
                    <a:pt x="14016" y="12185"/>
                    <a:pt x="14035" y="12227"/>
                    <a:pt x="14055" y="12227"/>
                  </a:cubicBezTo>
                  <a:cubicBezTo>
                    <a:pt x="14102" y="12227"/>
                    <a:pt x="14152" y="11989"/>
                    <a:pt x="14199" y="11737"/>
                  </a:cubicBezTo>
                  <a:cubicBezTo>
                    <a:pt x="14265" y="11402"/>
                    <a:pt x="14199" y="11066"/>
                    <a:pt x="14129" y="10730"/>
                  </a:cubicBezTo>
                  <a:lnTo>
                    <a:pt x="14063" y="10730"/>
                  </a:lnTo>
                  <a:cubicBezTo>
                    <a:pt x="14129" y="10045"/>
                    <a:pt x="14129" y="9359"/>
                    <a:pt x="14199" y="8688"/>
                  </a:cubicBezTo>
                  <a:cubicBezTo>
                    <a:pt x="14199" y="8352"/>
                    <a:pt x="14129" y="7666"/>
                    <a:pt x="14063" y="7666"/>
                  </a:cubicBezTo>
                  <a:close/>
                  <a:moveTo>
                    <a:pt x="14938" y="12087"/>
                  </a:moveTo>
                  <a:cubicBezTo>
                    <a:pt x="14872" y="12087"/>
                    <a:pt x="14736" y="12087"/>
                    <a:pt x="14736" y="12759"/>
                  </a:cubicBezTo>
                  <a:cubicBezTo>
                    <a:pt x="14736" y="13108"/>
                    <a:pt x="14803" y="13444"/>
                    <a:pt x="14872" y="13444"/>
                  </a:cubicBezTo>
                  <a:cubicBezTo>
                    <a:pt x="15140" y="13780"/>
                    <a:pt x="15409" y="14116"/>
                    <a:pt x="15678" y="14465"/>
                  </a:cubicBezTo>
                  <a:lnTo>
                    <a:pt x="15744" y="14465"/>
                  </a:lnTo>
                  <a:cubicBezTo>
                    <a:pt x="15880" y="14116"/>
                    <a:pt x="15880" y="13108"/>
                    <a:pt x="15744" y="13108"/>
                  </a:cubicBezTo>
                  <a:cubicBezTo>
                    <a:pt x="15476" y="12759"/>
                    <a:pt x="15207" y="12423"/>
                    <a:pt x="14938" y="12087"/>
                  </a:cubicBezTo>
                  <a:close/>
                  <a:moveTo>
                    <a:pt x="16553" y="13444"/>
                  </a:moveTo>
                  <a:cubicBezTo>
                    <a:pt x="16487" y="13444"/>
                    <a:pt x="16417" y="13780"/>
                    <a:pt x="16417" y="14116"/>
                  </a:cubicBezTo>
                  <a:cubicBezTo>
                    <a:pt x="16351" y="14465"/>
                    <a:pt x="16417" y="14801"/>
                    <a:pt x="16487" y="14801"/>
                  </a:cubicBezTo>
                  <a:lnTo>
                    <a:pt x="17359" y="14801"/>
                  </a:lnTo>
                  <a:cubicBezTo>
                    <a:pt x="17428" y="14801"/>
                    <a:pt x="17495" y="14801"/>
                    <a:pt x="17495" y="14116"/>
                  </a:cubicBezTo>
                  <a:cubicBezTo>
                    <a:pt x="17495" y="13780"/>
                    <a:pt x="17428" y="13444"/>
                    <a:pt x="17359" y="13444"/>
                  </a:cubicBezTo>
                  <a:close/>
                  <a:moveTo>
                    <a:pt x="19043" y="12423"/>
                  </a:moveTo>
                  <a:cubicBezTo>
                    <a:pt x="18775" y="12759"/>
                    <a:pt x="18503" y="13108"/>
                    <a:pt x="18168" y="13108"/>
                  </a:cubicBezTo>
                  <a:cubicBezTo>
                    <a:pt x="18102" y="13444"/>
                    <a:pt x="18032" y="13780"/>
                    <a:pt x="18102" y="14116"/>
                  </a:cubicBezTo>
                  <a:cubicBezTo>
                    <a:pt x="18102" y="14465"/>
                    <a:pt x="18168" y="14801"/>
                    <a:pt x="18235" y="14801"/>
                  </a:cubicBezTo>
                  <a:lnTo>
                    <a:pt x="18304" y="14801"/>
                  </a:lnTo>
                  <a:cubicBezTo>
                    <a:pt x="18572" y="14465"/>
                    <a:pt x="18841" y="14116"/>
                    <a:pt x="19110" y="13780"/>
                  </a:cubicBezTo>
                  <a:cubicBezTo>
                    <a:pt x="19176" y="13780"/>
                    <a:pt x="19246" y="13444"/>
                    <a:pt x="19246" y="13108"/>
                  </a:cubicBezTo>
                  <a:cubicBezTo>
                    <a:pt x="19176" y="12759"/>
                    <a:pt x="19110" y="12423"/>
                    <a:pt x="19043" y="12423"/>
                  </a:cubicBezTo>
                  <a:close/>
                  <a:moveTo>
                    <a:pt x="6191" y="13108"/>
                  </a:moveTo>
                  <a:cubicBezTo>
                    <a:pt x="6124" y="13108"/>
                    <a:pt x="6055" y="13108"/>
                    <a:pt x="5989" y="13444"/>
                  </a:cubicBezTo>
                  <a:cubicBezTo>
                    <a:pt x="5989" y="13780"/>
                    <a:pt x="5989" y="14116"/>
                    <a:pt x="6055" y="14465"/>
                  </a:cubicBezTo>
                  <a:cubicBezTo>
                    <a:pt x="6327" y="15137"/>
                    <a:pt x="6595" y="15822"/>
                    <a:pt x="6797" y="16508"/>
                  </a:cubicBezTo>
                  <a:lnTo>
                    <a:pt x="6864" y="16508"/>
                  </a:lnTo>
                  <a:cubicBezTo>
                    <a:pt x="6930" y="16508"/>
                    <a:pt x="6997" y="16508"/>
                    <a:pt x="6997" y="16158"/>
                  </a:cubicBezTo>
                  <a:cubicBezTo>
                    <a:pt x="7066" y="15822"/>
                    <a:pt x="6997" y="15487"/>
                    <a:pt x="6930" y="15137"/>
                  </a:cubicBezTo>
                  <a:lnTo>
                    <a:pt x="6191" y="13108"/>
                  </a:lnTo>
                  <a:close/>
                  <a:moveTo>
                    <a:pt x="13168" y="15053"/>
                  </a:moveTo>
                  <a:cubicBezTo>
                    <a:pt x="13152" y="15053"/>
                    <a:pt x="13132" y="15081"/>
                    <a:pt x="13121" y="15137"/>
                  </a:cubicBezTo>
                  <a:cubicBezTo>
                    <a:pt x="12919" y="16158"/>
                    <a:pt x="12650" y="16844"/>
                    <a:pt x="12448" y="17515"/>
                  </a:cubicBezTo>
                  <a:cubicBezTo>
                    <a:pt x="12382" y="17865"/>
                    <a:pt x="12315" y="18201"/>
                    <a:pt x="12382" y="18536"/>
                  </a:cubicBezTo>
                  <a:cubicBezTo>
                    <a:pt x="12382" y="18886"/>
                    <a:pt x="12448" y="18886"/>
                    <a:pt x="12515" y="18886"/>
                  </a:cubicBezTo>
                  <a:lnTo>
                    <a:pt x="12584" y="18886"/>
                  </a:lnTo>
                  <a:cubicBezTo>
                    <a:pt x="12853" y="18201"/>
                    <a:pt x="13055" y="17179"/>
                    <a:pt x="13257" y="16158"/>
                  </a:cubicBezTo>
                  <a:cubicBezTo>
                    <a:pt x="13365" y="15612"/>
                    <a:pt x="13251" y="15053"/>
                    <a:pt x="13168" y="15053"/>
                  </a:cubicBezTo>
                  <a:close/>
                  <a:moveTo>
                    <a:pt x="7678" y="17039"/>
                  </a:moveTo>
                  <a:cubicBezTo>
                    <a:pt x="7631" y="17039"/>
                    <a:pt x="7584" y="17277"/>
                    <a:pt x="7537" y="17515"/>
                  </a:cubicBezTo>
                  <a:cubicBezTo>
                    <a:pt x="7537" y="17865"/>
                    <a:pt x="7537" y="18201"/>
                    <a:pt x="7603" y="18536"/>
                  </a:cubicBezTo>
                  <a:cubicBezTo>
                    <a:pt x="7872" y="18886"/>
                    <a:pt x="8141" y="19558"/>
                    <a:pt x="8412" y="19893"/>
                  </a:cubicBezTo>
                  <a:lnTo>
                    <a:pt x="8479" y="19893"/>
                  </a:lnTo>
                  <a:cubicBezTo>
                    <a:pt x="8681" y="19893"/>
                    <a:pt x="8681" y="18536"/>
                    <a:pt x="8479" y="18536"/>
                  </a:cubicBezTo>
                  <a:cubicBezTo>
                    <a:pt x="8277" y="18201"/>
                    <a:pt x="8008" y="17515"/>
                    <a:pt x="7739" y="17179"/>
                  </a:cubicBezTo>
                  <a:cubicBezTo>
                    <a:pt x="7720" y="17081"/>
                    <a:pt x="7698" y="17039"/>
                    <a:pt x="7678" y="17039"/>
                  </a:cubicBezTo>
                  <a:close/>
                  <a:moveTo>
                    <a:pt x="9252" y="19516"/>
                  </a:moveTo>
                  <a:cubicBezTo>
                    <a:pt x="9141" y="19516"/>
                    <a:pt x="9102" y="20915"/>
                    <a:pt x="9285" y="20915"/>
                  </a:cubicBezTo>
                  <a:cubicBezTo>
                    <a:pt x="9556" y="21264"/>
                    <a:pt x="9825" y="21264"/>
                    <a:pt x="10094" y="21600"/>
                  </a:cubicBezTo>
                  <a:cubicBezTo>
                    <a:pt x="10160" y="21600"/>
                    <a:pt x="10296" y="21264"/>
                    <a:pt x="10296" y="20915"/>
                  </a:cubicBezTo>
                  <a:cubicBezTo>
                    <a:pt x="10296" y="20243"/>
                    <a:pt x="10227" y="20243"/>
                    <a:pt x="10160" y="19893"/>
                  </a:cubicBezTo>
                  <a:cubicBezTo>
                    <a:pt x="9891" y="19893"/>
                    <a:pt x="9623" y="19893"/>
                    <a:pt x="9285" y="19558"/>
                  </a:cubicBezTo>
                  <a:cubicBezTo>
                    <a:pt x="9274" y="19530"/>
                    <a:pt x="9263" y="19516"/>
                    <a:pt x="9252" y="19516"/>
                  </a:cubicBezTo>
                  <a:close/>
                  <a:moveTo>
                    <a:pt x="11775" y="19222"/>
                  </a:moveTo>
                  <a:cubicBezTo>
                    <a:pt x="11506" y="19558"/>
                    <a:pt x="11171" y="19893"/>
                    <a:pt x="10900" y="19893"/>
                  </a:cubicBezTo>
                  <a:cubicBezTo>
                    <a:pt x="10833" y="20243"/>
                    <a:pt x="10767" y="20579"/>
                    <a:pt x="10833" y="20915"/>
                  </a:cubicBezTo>
                  <a:cubicBezTo>
                    <a:pt x="10833" y="21264"/>
                    <a:pt x="10833" y="21600"/>
                    <a:pt x="10969" y="21600"/>
                  </a:cubicBezTo>
                  <a:cubicBezTo>
                    <a:pt x="11304" y="21264"/>
                    <a:pt x="11573" y="20915"/>
                    <a:pt x="11841" y="20579"/>
                  </a:cubicBezTo>
                  <a:cubicBezTo>
                    <a:pt x="11911" y="20579"/>
                    <a:pt x="11977" y="20243"/>
                    <a:pt x="11911" y="19558"/>
                  </a:cubicBezTo>
                  <a:cubicBezTo>
                    <a:pt x="11911" y="19222"/>
                    <a:pt x="11841" y="19222"/>
                    <a:pt x="11775" y="19222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G_8405.png" descr="IMG_840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781" t="8775" r="14189" b="23196"/>
            <a:stretch>
              <a:fillRect/>
            </a:stretch>
          </p:blipFill>
          <p:spPr>
            <a:xfrm>
              <a:off x="2194904" y="0"/>
              <a:ext cx="2288205" cy="17161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0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81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379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377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366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364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6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63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65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67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8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71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369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70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72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3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4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5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76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78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8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82" name="IMG_9556.png" descr="IMG_9556.png"/>
          <p:cNvPicPr>
            <a:picLocks noChangeAspect="1"/>
          </p:cNvPicPr>
          <p:nvPr/>
        </p:nvPicPr>
        <p:blipFill>
          <a:blip r:embed="rId31">
            <a:extLst/>
          </a:blip>
          <a:srcRect l="16826" t="0" r="6391" b="6418"/>
          <a:stretch>
            <a:fillRect/>
          </a:stretch>
        </p:blipFill>
        <p:spPr>
          <a:xfrm>
            <a:off x="5771573" y="2964981"/>
            <a:ext cx="15055107" cy="8762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IMG_9557.png"/>
          <p:cNvGrpSpPr/>
          <p:nvPr/>
        </p:nvGrpSpPr>
        <p:grpSpPr>
          <a:xfrm>
            <a:off x="4468017" y="4840378"/>
            <a:ext cx="17282717" cy="1795066"/>
            <a:chOff x="0" y="0"/>
            <a:chExt cx="17282715" cy="1795065"/>
          </a:xfrm>
        </p:grpSpPr>
        <p:pic>
          <p:nvPicPr>
            <p:cNvPr id="385" name="IMG_9557.png" descr="IMG_9557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359" t="1441" r="2053" b="86869"/>
            <a:stretch>
              <a:fillRect/>
            </a:stretch>
          </p:blipFill>
          <p:spPr>
            <a:xfrm>
              <a:off x="44450" y="44450"/>
              <a:ext cx="17193940" cy="17062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4" name="IMG_9557.png" descr="IMG_9557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7282716" cy="1795066"/>
            </a:xfrm>
            <a:prstGeom prst="rect">
              <a:avLst/>
            </a:prstGeom>
            <a:effectLst/>
          </p:spPr>
        </p:pic>
      </p:grpSp>
      <p:grpSp>
        <p:nvGrpSpPr>
          <p:cNvPr id="395" name="تجميع"/>
          <p:cNvGrpSpPr/>
          <p:nvPr/>
        </p:nvGrpSpPr>
        <p:grpSpPr>
          <a:xfrm>
            <a:off x="1546482" y="74748"/>
            <a:ext cx="7525850" cy="2292013"/>
            <a:chOff x="0" y="0"/>
            <a:chExt cx="7525848" cy="2292012"/>
          </a:xfrm>
        </p:grpSpPr>
        <p:grpSp>
          <p:nvGrpSpPr>
            <p:cNvPr id="391" name="تجميع"/>
            <p:cNvGrpSpPr/>
            <p:nvPr/>
          </p:nvGrpSpPr>
          <p:grpSpPr>
            <a:xfrm>
              <a:off x="-1" y="126637"/>
              <a:ext cx="3792309" cy="2165376"/>
              <a:chOff x="0" y="0"/>
              <a:chExt cx="3792307" cy="2165374"/>
            </a:xfrm>
          </p:grpSpPr>
          <p:grpSp>
            <p:nvGrpSpPr>
              <p:cNvPr id="389" name="تجميع"/>
              <p:cNvGrpSpPr/>
              <p:nvPr/>
            </p:nvGrpSpPr>
            <p:grpSpPr>
              <a:xfrm>
                <a:off x="-1" y="0"/>
                <a:ext cx="3792309" cy="2165375"/>
                <a:chOff x="0" y="0"/>
                <a:chExt cx="3792307" cy="2165374"/>
              </a:xfrm>
            </p:grpSpPr>
            <p:sp>
              <p:nvSpPr>
                <p:cNvPr id="387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8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90" name="مفهوم أساسي"/>
              <p:cNvSpPr txBox="1"/>
              <p:nvPr/>
            </p:nvSpPr>
            <p:spPr>
              <a:xfrm>
                <a:off x="84841" y="577333"/>
                <a:ext cx="3698826" cy="141439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defTabSz="1828800">
                  <a:defRPr sz="5000"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مفهوم أساسي</a:t>
                </a:r>
              </a:p>
            </p:txBody>
          </p:sp>
        </p:grpSp>
        <p:grpSp>
          <p:nvGrpSpPr>
            <p:cNvPr id="394" name="تجميع"/>
            <p:cNvGrpSpPr/>
            <p:nvPr/>
          </p:nvGrpSpPr>
          <p:grpSpPr>
            <a:xfrm>
              <a:off x="3836589" y="0"/>
              <a:ext cx="3689260" cy="2153116"/>
              <a:chOff x="0" y="0"/>
              <a:chExt cx="3689259" cy="2153115"/>
            </a:xfrm>
          </p:grpSpPr>
          <p:sp>
            <p:nvSpPr>
              <p:cNvPr id="392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93" name="IMG_8403.png" descr="IMG_8403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69835" t="66857" r="5307" b="0"/>
              <a:stretch>
                <a:fillRect/>
              </a:stretch>
            </p:blipFill>
            <p:spPr>
              <a:xfrm>
                <a:off x="1824967" y="0"/>
                <a:ext cx="1864293" cy="186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96" name="IMG_8403.png" descr="IMG_8403.png"/>
          <p:cNvPicPr>
            <a:picLocks noChangeAspect="1"/>
          </p:cNvPicPr>
          <p:nvPr/>
        </p:nvPicPr>
        <p:blipFill>
          <a:blip r:embed="rId4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1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1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1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0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0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39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9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0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03" name="IMG_4012.png" descr="IMG_4012.pn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4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05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06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08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9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0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1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12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1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16" name="Picture 2" descr="Picture 2">
              <a:hlinkClick r:id="rId30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20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29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25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23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21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2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4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Zahey"/>
                    <a:ea typeface="Zahey"/>
                    <a:cs typeface="Zahey"/>
                    <a:sym typeface="Zahey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rPr>
                  <a:t>من واقع الحياة</a:t>
                </a:r>
              </a:p>
            </p:txBody>
          </p:sp>
        </p:grpSp>
        <p:grpSp>
          <p:nvGrpSpPr>
            <p:cNvPr id="428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26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27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49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4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4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3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3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3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3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3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35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6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37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38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40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1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2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3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44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4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4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50" name="IMG_9557.png" descr="IMG_9557.png"/>
          <p:cNvPicPr>
            <a:picLocks noChangeAspect="1"/>
          </p:cNvPicPr>
          <p:nvPr/>
        </p:nvPicPr>
        <p:blipFill>
          <a:blip r:embed="rId30">
            <a:extLst/>
          </a:blip>
          <a:srcRect l="15536" t="12739" r="53386" b="76686"/>
          <a:stretch>
            <a:fillRect/>
          </a:stretch>
        </p:blipFill>
        <p:spPr>
          <a:xfrm>
            <a:off x="16020730" y="1303551"/>
            <a:ext cx="6184646" cy="1386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G_9557.png" descr="IMG_9557.png"/>
          <p:cNvPicPr>
            <a:picLocks noChangeAspect="1"/>
          </p:cNvPicPr>
          <p:nvPr/>
        </p:nvPicPr>
        <p:blipFill>
          <a:blip r:embed="rId30">
            <a:extLst/>
          </a:blip>
          <a:srcRect l="5601" t="78707" r="5601" b="0"/>
          <a:stretch>
            <a:fillRect/>
          </a:stretch>
        </p:blipFill>
        <p:spPr>
          <a:xfrm>
            <a:off x="10652498" y="6240414"/>
            <a:ext cx="13246671" cy="20923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4" name="تجميع"/>
          <p:cNvGrpSpPr/>
          <p:nvPr/>
        </p:nvGrpSpPr>
        <p:grpSpPr>
          <a:xfrm>
            <a:off x="7743690" y="2263410"/>
            <a:ext cx="15323677" cy="1230074"/>
            <a:chOff x="0" y="0"/>
            <a:chExt cx="15323676" cy="1230073"/>
          </a:xfrm>
        </p:grpSpPr>
        <p:pic>
          <p:nvPicPr>
            <p:cNvPr id="452" name="IMG_9557.png" descr="IMG_955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10717" t="25856" r="2243" b="62181"/>
            <a:stretch>
              <a:fillRect/>
            </a:stretch>
          </p:blipFill>
          <p:spPr>
            <a:xfrm>
              <a:off x="1735866" y="0"/>
              <a:ext cx="13587811" cy="1230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3" name="IMG_9557.png" descr="IMG_9557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8928" t="35568" r="8723" b="52848"/>
            <a:stretch>
              <a:fillRect/>
            </a:stretch>
          </p:blipFill>
          <p:spPr>
            <a:xfrm>
              <a:off x="0" y="38964"/>
              <a:ext cx="1927579" cy="1191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55" name="IMG_9557.png" descr="IMG_9557.png"/>
          <p:cNvPicPr>
            <a:picLocks noChangeAspect="1"/>
          </p:cNvPicPr>
          <p:nvPr/>
        </p:nvPicPr>
        <p:blipFill>
          <a:blip r:embed="rId30">
            <a:extLst/>
          </a:blip>
          <a:srcRect l="4901" t="46541" r="6300" b="20413"/>
          <a:stretch>
            <a:fillRect/>
          </a:stretch>
        </p:blipFill>
        <p:spPr>
          <a:xfrm>
            <a:off x="10702156" y="3429422"/>
            <a:ext cx="12551973" cy="3076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G_9558.png" descr="IMG_9558.png"/>
          <p:cNvPicPr>
            <a:picLocks noChangeAspect="1"/>
          </p:cNvPicPr>
          <p:nvPr/>
        </p:nvPicPr>
        <p:blipFill>
          <a:blip r:embed="rId31">
            <a:extLst/>
          </a:blip>
          <a:srcRect l="19966" t="0" r="0" b="51278"/>
          <a:stretch>
            <a:fillRect/>
          </a:stretch>
        </p:blipFill>
        <p:spPr>
          <a:xfrm>
            <a:off x="10490886" y="8567979"/>
            <a:ext cx="9554828" cy="3544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G_9558.png" descr="IMG_9558.png"/>
          <p:cNvPicPr>
            <a:picLocks noChangeAspect="1"/>
          </p:cNvPicPr>
          <p:nvPr/>
        </p:nvPicPr>
        <p:blipFill>
          <a:blip r:embed="rId31">
            <a:extLst/>
          </a:blip>
          <a:srcRect l="29474" t="50000" r="33535" b="23911"/>
          <a:stretch>
            <a:fillRect/>
          </a:stretch>
        </p:blipFill>
        <p:spPr>
          <a:xfrm>
            <a:off x="2188680" y="8688092"/>
            <a:ext cx="5022620" cy="2158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G_9558.png" descr="IMG_9558.png"/>
          <p:cNvPicPr>
            <a:picLocks noChangeAspect="1"/>
          </p:cNvPicPr>
          <p:nvPr/>
        </p:nvPicPr>
        <p:blipFill>
          <a:blip r:embed="rId31">
            <a:extLst/>
          </a:blip>
          <a:srcRect l="83355" t="50000" r="0" b="37478"/>
          <a:stretch>
            <a:fillRect/>
          </a:stretch>
        </p:blipFill>
        <p:spPr>
          <a:xfrm>
            <a:off x="3416810" y="7538725"/>
            <a:ext cx="2566372" cy="1176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61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470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466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464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62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3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65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469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467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68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490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488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486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475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473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471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472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474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476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77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80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478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479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481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2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3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4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85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487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489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91" name="IMG_9559.png" descr="IMG_9559.png"/>
          <p:cNvPicPr>
            <a:picLocks noChangeAspect="1"/>
          </p:cNvPicPr>
          <p:nvPr/>
        </p:nvPicPr>
        <p:blipFill>
          <a:blip r:embed="rId30">
            <a:extLst/>
          </a:blip>
          <a:srcRect l="8537" t="13324" r="2845" b="5124"/>
          <a:stretch>
            <a:fillRect/>
          </a:stretch>
        </p:blipFill>
        <p:spPr>
          <a:xfrm>
            <a:off x="7373143" y="3794823"/>
            <a:ext cx="14377712" cy="8478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G_9559.png" descr="IMG_9559.png"/>
          <p:cNvPicPr>
            <a:picLocks noChangeAspect="1"/>
          </p:cNvPicPr>
          <p:nvPr/>
        </p:nvPicPr>
        <p:blipFill>
          <a:blip r:embed="rId30">
            <a:extLst/>
          </a:blip>
          <a:srcRect l="18936" t="0" r="51446" b="87976"/>
          <a:stretch>
            <a:fillRect/>
          </a:stretch>
        </p:blipFill>
        <p:spPr>
          <a:xfrm>
            <a:off x="16635486" y="1226857"/>
            <a:ext cx="6068135" cy="15785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5" name="IMG_9558.png"/>
          <p:cNvGrpSpPr/>
          <p:nvPr/>
        </p:nvGrpSpPr>
        <p:grpSpPr>
          <a:xfrm>
            <a:off x="6963521" y="2261908"/>
            <a:ext cx="10008791" cy="1086644"/>
            <a:chOff x="0" y="0"/>
            <a:chExt cx="10008790" cy="1086643"/>
          </a:xfrm>
        </p:grpSpPr>
        <p:pic>
          <p:nvPicPr>
            <p:cNvPr id="494" name="IMG_9558.png" descr="IMG_9558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22720" t="83876" r="0" b="3367"/>
            <a:stretch>
              <a:fillRect/>
            </a:stretch>
          </p:blipFill>
          <p:spPr>
            <a:xfrm>
              <a:off x="44450" y="44450"/>
              <a:ext cx="9919837" cy="99779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3" name="IMG_9558.png" descr="IMG_9558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10008791" cy="10866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IMG_8403.png" descr="IMG_8403.png"/>
          <p:cNvPicPr>
            <a:picLocks noChangeAspect="1"/>
          </p:cNvPicPr>
          <p:nvPr/>
        </p:nvPicPr>
        <p:blipFill>
          <a:blip r:embed="rId2">
            <a:extLst/>
          </a:blip>
          <a:srcRect l="69835" t="66857" r="5307" b="0"/>
          <a:stretch>
            <a:fillRect/>
          </a:stretch>
        </p:blipFill>
        <p:spPr>
          <a:xfrm>
            <a:off x="20897081" y="9767394"/>
            <a:ext cx="3051454" cy="305145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98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07" name="تجميع"/>
          <p:cNvGrpSpPr/>
          <p:nvPr/>
        </p:nvGrpSpPr>
        <p:grpSpPr>
          <a:xfrm>
            <a:off x="1359591" y="74748"/>
            <a:ext cx="7670665" cy="2291289"/>
            <a:chOff x="0" y="0"/>
            <a:chExt cx="7670663" cy="2291288"/>
          </a:xfrm>
        </p:grpSpPr>
        <p:grpSp>
          <p:nvGrpSpPr>
            <p:cNvPr id="503" name="تجميع"/>
            <p:cNvGrpSpPr/>
            <p:nvPr/>
          </p:nvGrpSpPr>
          <p:grpSpPr>
            <a:xfrm>
              <a:off x="0" y="125913"/>
              <a:ext cx="4134887" cy="2165376"/>
              <a:chOff x="0" y="0"/>
              <a:chExt cx="4134886" cy="2165374"/>
            </a:xfrm>
          </p:grpSpPr>
          <p:grpSp>
            <p:nvGrpSpPr>
              <p:cNvPr id="501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499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0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02" name="مثال…"/>
              <p:cNvSpPr/>
              <p:nvPr/>
            </p:nvSpPr>
            <p:spPr>
              <a:xfrm>
                <a:off x="0" y="146704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  <a:r>
                  <a:t>مثال</a:t>
                </a:r>
              </a:p>
              <a:p>
                <a:pPr algn="ctr" rtl="0">
                  <a:lnSpc>
                    <a:spcPct val="75000"/>
                  </a:lnSpc>
                  <a:defRPr sz="5000">
                    <a:solidFill>
                      <a:srgbClr val="333333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pPr>
                <a:r>
                  <a:t> </a:t>
                </a:r>
                <a:r>
                  <a:rPr>
                    <a:solidFill>
                      <a:srgbClr val="C83157"/>
                    </a:solidFill>
                  </a:rPr>
                  <a:t>من واقع الحياة</a:t>
                </a:r>
              </a:p>
            </p:txBody>
          </p:sp>
        </p:grpSp>
        <p:grpSp>
          <p:nvGrpSpPr>
            <p:cNvPr id="506" name="تجميع"/>
            <p:cNvGrpSpPr/>
            <p:nvPr/>
          </p:nvGrpSpPr>
          <p:grpSpPr>
            <a:xfrm>
              <a:off x="4023480" y="0"/>
              <a:ext cx="3647184" cy="2153116"/>
              <a:chOff x="0" y="0"/>
              <a:chExt cx="3647183" cy="2153115"/>
            </a:xfrm>
          </p:grpSpPr>
          <p:sp>
            <p:nvSpPr>
              <p:cNvPr id="504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05" name="IMG_8403.png" descr="IMG_840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758" t="0" r="70945" b="67605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527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25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23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12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10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0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09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11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13" name="IMG_4012.png" descr="IMG_4012.pn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4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17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15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16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18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19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0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1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22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24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2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528" name="IMG_9560.png" descr="IMG_9560.png"/>
          <p:cNvPicPr>
            <a:picLocks noChangeAspect="1"/>
          </p:cNvPicPr>
          <p:nvPr/>
        </p:nvPicPr>
        <p:blipFill>
          <a:blip r:embed="rId30">
            <a:extLst/>
          </a:blip>
          <a:srcRect l="15369" t="0" r="62187" b="93616"/>
          <a:stretch>
            <a:fillRect/>
          </a:stretch>
        </p:blipFill>
        <p:spPr>
          <a:xfrm>
            <a:off x="15714482" y="1416380"/>
            <a:ext cx="6913636" cy="1259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G_9560.png" descr="IMG_9560.png"/>
          <p:cNvPicPr>
            <a:picLocks noChangeAspect="1"/>
          </p:cNvPicPr>
          <p:nvPr/>
        </p:nvPicPr>
        <p:blipFill>
          <a:blip r:embed="rId30">
            <a:extLst/>
          </a:blip>
          <a:srcRect l="73824" t="3180" r="4103" b="54818"/>
          <a:stretch>
            <a:fillRect/>
          </a:stretch>
        </p:blipFill>
        <p:spPr>
          <a:xfrm>
            <a:off x="20503784" y="3744846"/>
            <a:ext cx="3241393" cy="39520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2" name="تجميع"/>
          <p:cNvGrpSpPr/>
          <p:nvPr/>
        </p:nvGrpSpPr>
        <p:grpSpPr>
          <a:xfrm>
            <a:off x="4004807" y="2713895"/>
            <a:ext cx="19428916" cy="1026642"/>
            <a:chOff x="0" y="0"/>
            <a:chExt cx="19428915" cy="1026641"/>
          </a:xfrm>
        </p:grpSpPr>
        <p:pic>
          <p:nvPicPr>
            <p:cNvPr id="530" name="IMG_9560.png" descr="IMG_956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7860" t="8980" r="28710" b="83617"/>
            <a:stretch>
              <a:fillRect/>
            </a:stretch>
          </p:blipFill>
          <p:spPr>
            <a:xfrm>
              <a:off x="5813925" y="0"/>
              <a:ext cx="13614991" cy="1017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IMG_9560.png" descr="IMG_956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38052" t="16698" r="32622" b="76983"/>
            <a:stretch>
              <a:fillRect/>
            </a:stretch>
          </p:blipFill>
          <p:spPr>
            <a:xfrm>
              <a:off x="0" y="157838"/>
              <a:ext cx="6294703" cy="868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35" name="تجميع"/>
          <p:cNvGrpSpPr/>
          <p:nvPr/>
        </p:nvGrpSpPr>
        <p:grpSpPr>
          <a:xfrm>
            <a:off x="3276053" y="3758337"/>
            <a:ext cx="16140318" cy="7419982"/>
            <a:chOff x="0" y="0"/>
            <a:chExt cx="16140316" cy="7419980"/>
          </a:xfrm>
        </p:grpSpPr>
        <p:pic>
          <p:nvPicPr>
            <p:cNvPr id="533" name="IMG_9560.png" descr="IMG_956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6185" t="25849" r="29995" b="15495"/>
            <a:stretch>
              <a:fillRect/>
            </a:stretch>
          </p:blipFill>
          <p:spPr>
            <a:xfrm>
              <a:off x="3540113" y="0"/>
              <a:ext cx="12600204" cy="7419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4" name="IMG_9560.png" descr="IMG_9560.png"/>
            <p:cNvPicPr>
              <a:picLocks noChangeAspect="1"/>
            </p:cNvPicPr>
            <p:nvPr/>
          </p:nvPicPr>
          <p:blipFill>
            <a:blip r:embed="rId30">
              <a:extLst/>
            </a:blip>
            <a:srcRect l="6080" t="85540" r="76774" b="8386"/>
            <a:stretch>
              <a:fillRect/>
            </a:stretch>
          </p:blipFill>
          <p:spPr>
            <a:xfrm>
              <a:off x="0" y="6579427"/>
              <a:ext cx="3704186" cy="84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6" name="IMG_9560.png" descr="IMG_9560.png"/>
          <p:cNvPicPr>
            <a:picLocks noChangeAspect="1"/>
          </p:cNvPicPr>
          <p:nvPr/>
        </p:nvPicPr>
        <p:blipFill>
          <a:blip r:embed="rId30">
            <a:extLst/>
          </a:blip>
          <a:srcRect l="23681" t="93181" r="30531" b="0"/>
          <a:stretch>
            <a:fillRect/>
          </a:stretch>
        </p:blipFill>
        <p:spPr>
          <a:xfrm>
            <a:off x="6404989" y="11490246"/>
            <a:ext cx="10449036" cy="996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178638" y="11521344"/>
            <a:ext cx="1911772" cy="621527"/>
            <a:chOff x="0" y="0"/>
            <a:chExt cx="1911771" cy="621525"/>
          </a:xfrm>
        </p:grpSpPr>
        <p:grpSp>
          <p:nvGrpSpPr>
            <p:cNvPr id="540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538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41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lnSpc>
                  <a:spcPct val="150000"/>
                </a:lnSpc>
                <a:defRPr sz="2900"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568" name="تجميع"/>
          <p:cNvGrpSpPr/>
          <p:nvPr/>
        </p:nvGrpSpPr>
        <p:grpSpPr>
          <a:xfrm>
            <a:off x="1963648" y="6512699"/>
            <a:ext cx="4196714" cy="5084846"/>
            <a:chOff x="0" y="0"/>
            <a:chExt cx="4196712" cy="5084845"/>
          </a:xfrm>
        </p:grpSpPr>
        <p:grpSp>
          <p:nvGrpSpPr>
            <p:cNvPr id="545" name="تجميع"/>
            <p:cNvGrpSpPr/>
            <p:nvPr/>
          </p:nvGrpSpPr>
          <p:grpSpPr>
            <a:xfrm>
              <a:off x="0" y="0"/>
              <a:ext cx="4196713" cy="4737856"/>
              <a:chOff x="0" y="0"/>
              <a:chExt cx="4196713" cy="4737855"/>
            </a:xfrm>
          </p:grpSpPr>
          <p:sp>
            <p:nvSpPr>
              <p:cNvPr id="543" name="مستطيل مستدير الزوايا"/>
              <p:cNvSpPr/>
              <p:nvPr/>
            </p:nvSpPr>
            <p:spPr>
              <a:xfrm>
                <a:off x="0" y="483355"/>
                <a:ext cx="3289300" cy="4254501"/>
              </a:xfrm>
              <a:prstGeom prst="roundRect">
                <a:avLst>
                  <a:gd name="adj" fmla="val 4316"/>
                </a:avLst>
              </a:prstGeom>
              <a:solidFill>
                <a:srgbClr val="B4D6C9"/>
              </a:solidFill>
              <a:ln w="12700" cap="flat">
                <a:solidFill>
                  <a:schemeClr val="accent5">
                    <a:satOff val="-20050"/>
                    <a:lumOff val="-13098"/>
                  </a:schemeClr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C1E4F"/>
                    </a:solidFill>
                  </a:defRPr>
                </a:pPr>
              </a:p>
            </p:txBody>
          </p:sp>
          <p:pic>
            <p:nvPicPr>
              <p:cNvPr id="544" name="IMG_4038.png" descr="IMG_403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677404" y="0"/>
                <a:ext cx="2519310" cy="2519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7" name="Google Shape;4075;p68"/>
            <p:cNvGrpSpPr/>
            <p:nvPr/>
          </p:nvGrpSpPr>
          <p:grpSpPr>
            <a:xfrm>
              <a:off x="1890040" y="3691733"/>
              <a:ext cx="2010321" cy="1393113"/>
              <a:chOff x="0" y="0"/>
              <a:chExt cx="2010320" cy="1393111"/>
            </a:xfrm>
          </p:grpSpPr>
          <p:sp>
            <p:nvSpPr>
              <p:cNvPr id="546" name="Google Shape;4076;p68"/>
              <p:cNvSpPr/>
              <p:nvPr/>
            </p:nvSpPr>
            <p:spPr>
              <a:xfrm rot="21167457">
                <a:off x="65770" y="113273"/>
                <a:ext cx="1878781" cy="1166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3" h="21600" fill="norm" stroke="1" extrusionOk="0">
                    <a:moveTo>
                      <a:pt x="20330" y="2648"/>
                    </a:moveTo>
                    <a:cubicBezTo>
                      <a:pt x="20349" y="2663"/>
                      <a:pt x="20358" y="2694"/>
                      <a:pt x="20358" y="2724"/>
                    </a:cubicBezTo>
                    <a:cubicBezTo>
                      <a:pt x="20349" y="2801"/>
                      <a:pt x="20330" y="2876"/>
                      <a:pt x="20320" y="2952"/>
                    </a:cubicBezTo>
                    <a:cubicBezTo>
                      <a:pt x="20267" y="3181"/>
                      <a:pt x="20373" y="3410"/>
                      <a:pt x="20512" y="3410"/>
                    </a:cubicBezTo>
                    <a:cubicBezTo>
                      <a:pt x="20520" y="3410"/>
                      <a:pt x="20528" y="3410"/>
                      <a:pt x="20537" y="3408"/>
                    </a:cubicBezTo>
                    <a:cubicBezTo>
                      <a:pt x="20575" y="3408"/>
                      <a:pt x="20612" y="3408"/>
                      <a:pt x="20650" y="3393"/>
                    </a:cubicBezTo>
                    <a:cubicBezTo>
                      <a:pt x="20657" y="3389"/>
                      <a:pt x="20665" y="3387"/>
                      <a:pt x="20673" y="3387"/>
                    </a:cubicBezTo>
                    <a:cubicBezTo>
                      <a:pt x="20696" y="3387"/>
                      <a:pt x="20721" y="3404"/>
                      <a:pt x="20735" y="3438"/>
                    </a:cubicBezTo>
                    <a:cubicBezTo>
                      <a:pt x="20763" y="3469"/>
                      <a:pt x="20763" y="3530"/>
                      <a:pt x="20735" y="3560"/>
                    </a:cubicBezTo>
                    <a:cubicBezTo>
                      <a:pt x="20678" y="3636"/>
                      <a:pt x="20603" y="3666"/>
                      <a:pt x="20528" y="3666"/>
                    </a:cubicBezTo>
                    <a:cubicBezTo>
                      <a:pt x="20522" y="3667"/>
                      <a:pt x="20516" y="3667"/>
                      <a:pt x="20510" y="3667"/>
                    </a:cubicBezTo>
                    <a:cubicBezTo>
                      <a:pt x="20320" y="3667"/>
                      <a:pt x="20169" y="3429"/>
                      <a:pt x="20160" y="3134"/>
                    </a:cubicBezTo>
                    <a:cubicBezTo>
                      <a:pt x="20151" y="2937"/>
                      <a:pt x="20198" y="2755"/>
                      <a:pt x="20292" y="2648"/>
                    </a:cubicBezTo>
                    <a:close/>
                    <a:moveTo>
                      <a:pt x="18969" y="0"/>
                    </a:moveTo>
                    <a:cubicBezTo>
                      <a:pt x="18936" y="0"/>
                      <a:pt x="18903" y="2"/>
                      <a:pt x="18870" y="5"/>
                    </a:cubicBezTo>
                    <a:cubicBezTo>
                      <a:pt x="18182" y="157"/>
                      <a:pt x="17560" y="735"/>
                      <a:pt x="17127" y="1616"/>
                    </a:cubicBezTo>
                    <a:cubicBezTo>
                      <a:pt x="16825" y="2208"/>
                      <a:pt x="16599" y="2892"/>
                      <a:pt x="16430" y="3605"/>
                    </a:cubicBezTo>
                    <a:cubicBezTo>
                      <a:pt x="16270" y="4289"/>
                      <a:pt x="16185" y="5018"/>
                      <a:pt x="16194" y="5747"/>
                    </a:cubicBezTo>
                    <a:lnTo>
                      <a:pt x="16194" y="5990"/>
                    </a:lnTo>
                    <a:cubicBezTo>
                      <a:pt x="16194" y="6507"/>
                      <a:pt x="16241" y="7023"/>
                      <a:pt x="16336" y="7525"/>
                    </a:cubicBezTo>
                    <a:cubicBezTo>
                      <a:pt x="16486" y="8436"/>
                      <a:pt x="16731" y="9301"/>
                      <a:pt x="17052" y="10106"/>
                    </a:cubicBezTo>
                    <a:cubicBezTo>
                      <a:pt x="17249" y="10608"/>
                      <a:pt x="17457" y="11094"/>
                      <a:pt x="17655" y="11595"/>
                    </a:cubicBezTo>
                    <a:cubicBezTo>
                      <a:pt x="17834" y="12020"/>
                      <a:pt x="17956" y="12507"/>
                      <a:pt x="18003" y="13023"/>
                    </a:cubicBezTo>
                    <a:cubicBezTo>
                      <a:pt x="18031" y="13342"/>
                      <a:pt x="17994" y="13661"/>
                      <a:pt x="17890" y="13934"/>
                    </a:cubicBezTo>
                    <a:cubicBezTo>
                      <a:pt x="17817" y="14179"/>
                      <a:pt x="17666" y="14312"/>
                      <a:pt x="17511" y="14312"/>
                    </a:cubicBezTo>
                    <a:cubicBezTo>
                      <a:pt x="17444" y="14312"/>
                      <a:pt x="17377" y="14288"/>
                      <a:pt x="17315" y="14238"/>
                    </a:cubicBezTo>
                    <a:cubicBezTo>
                      <a:pt x="17136" y="14101"/>
                      <a:pt x="16976" y="13904"/>
                      <a:pt x="16844" y="13676"/>
                    </a:cubicBezTo>
                    <a:cubicBezTo>
                      <a:pt x="16533" y="13160"/>
                      <a:pt x="16251" y="12598"/>
                      <a:pt x="16006" y="11990"/>
                    </a:cubicBezTo>
                    <a:cubicBezTo>
                      <a:pt x="15526" y="10805"/>
                      <a:pt x="15083" y="9575"/>
                      <a:pt x="14621" y="8375"/>
                    </a:cubicBezTo>
                    <a:cubicBezTo>
                      <a:pt x="14329" y="7616"/>
                      <a:pt x="14037" y="6856"/>
                      <a:pt x="13707" y="6142"/>
                    </a:cubicBezTo>
                    <a:cubicBezTo>
                      <a:pt x="13547" y="5793"/>
                      <a:pt x="13387" y="5459"/>
                      <a:pt x="13208" y="5155"/>
                    </a:cubicBezTo>
                    <a:cubicBezTo>
                      <a:pt x="13067" y="4927"/>
                      <a:pt x="12926" y="4684"/>
                      <a:pt x="12803" y="4426"/>
                    </a:cubicBezTo>
                    <a:cubicBezTo>
                      <a:pt x="12784" y="4395"/>
                      <a:pt x="12756" y="4350"/>
                      <a:pt x="12728" y="4319"/>
                    </a:cubicBezTo>
                    <a:cubicBezTo>
                      <a:pt x="12577" y="4107"/>
                      <a:pt x="12417" y="3879"/>
                      <a:pt x="12257" y="3666"/>
                    </a:cubicBezTo>
                    <a:cubicBezTo>
                      <a:pt x="11918" y="3195"/>
                      <a:pt x="11560" y="2770"/>
                      <a:pt x="11174" y="2405"/>
                    </a:cubicBezTo>
                    <a:cubicBezTo>
                      <a:pt x="10910" y="2147"/>
                      <a:pt x="10627" y="1950"/>
                      <a:pt x="10345" y="1737"/>
                    </a:cubicBezTo>
                    <a:cubicBezTo>
                      <a:pt x="9864" y="1372"/>
                      <a:pt x="9365" y="1053"/>
                      <a:pt x="8856" y="780"/>
                    </a:cubicBezTo>
                    <a:cubicBezTo>
                      <a:pt x="8269" y="460"/>
                      <a:pt x="7642" y="306"/>
                      <a:pt x="7019" y="306"/>
                    </a:cubicBezTo>
                    <a:cubicBezTo>
                      <a:pt x="6962" y="306"/>
                      <a:pt x="6906" y="306"/>
                      <a:pt x="6850" y="309"/>
                    </a:cubicBezTo>
                    <a:cubicBezTo>
                      <a:pt x="6746" y="324"/>
                      <a:pt x="6633" y="340"/>
                      <a:pt x="6529" y="385"/>
                    </a:cubicBezTo>
                    <a:cubicBezTo>
                      <a:pt x="6473" y="400"/>
                      <a:pt x="6417" y="446"/>
                      <a:pt x="6360" y="507"/>
                    </a:cubicBezTo>
                    <a:cubicBezTo>
                      <a:pt x="6275" y="552"/>
                      <a:pt x="6237" y="735"/>
                      <a:pt x="6285" y="856"/>
                    </a:cubicBezTo>
                    <a:cubicBezTo>
                      <a:pt x="6313" y="947"/>
                      <a:pt x="6350" y="1038"/>
                      <a:pt x="6388" y="1114"/>
                    </a:cubicBezTo>
                    <a:cubicBezTo>
                      <a:pt x="6482" y="1251"/>
                      <a:pt x="6586" y="1372"/>
                      <a:pt x="6699" y="1464"/>
                    </a:cubicBezTo>
                    <a:cubicBezTo>
                      <a:pt x="7170" y="1858"/>
                      <a:pt x="7669" y="2163"/>
                      <a:pt x="8187" y="2345"/>
                    </a:cubicBezTo>
                    <a:cubicBezTo>
                      <a:pt x="8225" y="2360"/>
                      <a:pt x="8253" y="2390"/>
                      <a:pt x="8291" y="2421"/>
                    </a:cubicBezTo>
                    <a:cubicBezTo>
                      <a:pt x="8300" y="2436"/>
                      <a:pt x="8310" y="2466"/>
                      <a:pt x="8300" y="2496"/>
                    </a:cubicBezTo>
                    <a:cubicBezTo>
                      <a:pt x="8300" y="2512"/>
                      <a:pt x="8291" y="2527"/>
                      <a:pt x="8272" y="2542"/>
                    </a:cubicBezTo>
                    <a:cubicBezTo>
                      <a:pt x="8244" y="2557"/>
                      <a:pt x="8213" y="2565"/>
                      <a:pt x="8183" y="2565"/>
                    </a:cubicBezTo>
                    <a:cubicBezTo>
                      <a:pt x="8152" y="2565"/>
                      <a:pt x="8121" y="2557"/>
                      <a:pt x="8093" y="2542"/>
                    </a:cubicBezTo>
                    <a:cubicBezTo>
                      <a:pt x="7839" y="2481"/>
                      <a:pt x="7594" y="2421"/>
                      <a:pt x="7349" y="2360"/>
                    </a:cubicBezTo>
                    <a:cubicBezTo>
                      <a:pt x="6968" y="2240"/>
                      <a:pt x="6595" y="2190"/>
                      <a:pt x="6216" y="2190"/>
                    </a:cubicBezTo>
                    <a:cubicBezTo>
                      <a:pt x="6164" y="2190"/>
                      <a:pt x="6111" y="2191"/>
                      <a:pt x="6058" y="2193"/>
                    </a:cubicBezTo>
                    <a:cubicBezTo>
                      <a:pt x="6008" y="2190"/>
                      <a:pt x="5958" y="2189"/>
                      <a:pt x="5908" y="2189"/>
                    </a:cubicBezTo>
                    <a:cubicBezTo>
                      <a:pt x="5666" y="2189"/>
                      <a:pt x="5424" y="2218"/>
                      <a:pt x="5182" y="2269"/>
                    </a:cubicBezTo>
                    <a:cubicBezTo>
                      <a:pt x="5013" y="2299"/>
                      <a:pt x="4853" y="2360"/>
                      <a:pt x="4693" y="2436"/>
                    </a:cubicBezTo>
                    <a:cubicBezTo>
                      <a:pt x="4636" y="2466"/>
                      <a:pt x="4589" y="2496"/>
                      <a:pt x="4551" y="2542"/>
                    </a:cubicBezTo>
                    <a:cubicBezTo>
                      <a:pt x="4401" y="2663"/>
                      <a:pt x="4382" y="2816"/>
                      <a:pt x="4514" y="3013"/>
                    </a:cubicBezTo>
                    <a:cubicBezTo>
                      <a:pt x="4570" y="3089"/>
                      <a:pt x="4636" y="3165"/>
                      <a:pt x="4702" y="3210"/>
                    </a:cubicBezTo>
                    <a:cubicBezTo>
                      <a:pt x="4919" y="3393"/>
                      <a:pt x="5135" y="3530"/>
                      <a:pt x="5371" y="3636"/>
                    </a:cubicBezTo>
                    <a:cubicBezTo>
                      <a:pt x="5654" y="3757"/>
                      <a:pt x="5945" y="3864"/>
                      <a:pt x="6237" y="3955"/>
                    </a:cubicBezTo>
                    <a:cubicBezTo>
                      <a:pt x="6633" y="4076"/>
                      <a:pt x="7038" y="4168"/>
                      <a:pt x="7443" y="4243"/>
                    </a:cubicBezTo>
                    <a:cubicBezTo>
                      <a:pt x="7556" y="4259"/>
                      <a:pt x="7660" y="4289"/>
                      <a:pt x="7764" y="4319"/>
                    </a:cubicBezTo>
                    <a:cubicBezTo>
                      <a:pt x="7792" y="4319"/>
                      <a:pt x="7811" y="4350"/>
                      <a:pt x="7811" y="4395"/>
                    </a:cubicBezTo>
                    <a:cubicBezTo>
                      <a:pt x="7820" y="4456"/>
                      <a:pt x="7792" y="4502"/>
                      <a:pt x="7764" y="4502"/>
                    </a:cubicBezTo>
                    <a:cubicBezTo>
                      <a:pt x="7745" y="4509"/>
                      <a:pt x="7726" y="4513"/>
                      <a:pt x="7707" y="4513"/>
                    </a:cubicBezTo>
                    <a:cubicBezTo>
                      <a:pt x="7688" y="4513"/>
                      <a:pt x="7669" y="4509"/>
                      <a:pt x="7650" y="4502"/>
                    </a:cubicBezTo>
                    <a:cubicBezTo>
                      <a:pt x="7434" y="4456"/>
                      <a:pt x="7208" y="4426"/>
                      <a:pt x="6991" y="4410"/>
                    </a:cubicBezTo>
                    <a:cubicBezTo>
                      <a:pt x="6661" y="4365"/>
                      <a:pt x="6341" y="4335"/>
                      <a:pt x="6011" y="4335"/>
                    </a:cubicBezTo>
                    <a:lnTo>
                      <a:pt x="5955" y="4335"/>
                    </a:lnTo>
                    <a:cubicBezTo>
                      <a:pt x="5672" y="4335"/>
                      <a:pt x="5390" y="4365"/>
                      <a:pt x="5107" y="4426"/>
                    </a:cubicBezTo>
                    <a:cubicBezTo>
                      <a:pt x="4975" y="4441"/>
                      <a:pt x="4843" y="4486"/>
                      <a:pt x="4721" y="4547"/>
                    </a:cubicBezTo>
                    <a:cubicBezTo>
                      <a:pt x="4655" y="4577"/>
                      <a:pt x="4570" y="4623"/>
                      <a:pt x="4570" y="4744"/>
                    </a:cubicBezTo>
                    <a:cubicBezTo>
                      <a:pt x="4570" y="4866"/>
                      <a:pt x="4627" y="4942"/>
                      <a:pt x="4683" y="5003"/>
                    </a:cubicBezTo>
                    <a:cubicBezTo>
                      <a:pt x="4824" y="5170"/>
                      <a:pt x="4975" y="5291"/>
                      <a:pt x="5135" y="5382"/>
                    </a:cubicBezTo>
                    <a:cubicBezTo>
                      <a:pt x="5390" y="5535"/>
                      <a:pt x="5644" y="5656"/>
                      <a:pt x="5908" y="5762"/>
                    </a:cubicBezTo>
                    <a:cubicBezTo>
                      <a:pt x="6313" y="5914"/>
                      <a:pt x="6718" y="6020"/>
                      <a:pt x="7123" y="6112"/>
                    </a:cubicBezTo>
                    <a:cubicBezTo>
                      <a:pt x="7283" y="6157"/>
                      <a:pt x="7453" y="6203"/>
                      <a:pt x="7622" y="6249"/>
                    </a:cubicBezTo>
                    <a:cubicBezTo>
                      <a:pt x="7679" y="6264"/>
                      <a:pt x="7745" y="6294"/>
                      <a:pt x="7801" y="6324"/>
                    </a:cubicBezTo>
                    <a:cubicBezTo>
                      <a:pt x="7820" y="6340"/>
                      <a:pt x="7839" y="6355"/>
                      <a:pt x="7839" y="6385"/>
                    </a:cubicBezTo>
                    <a:cubicBezTo>
                      <a:pt x="7839" y="6431"/>
                      <a:pt x="7820" y="6461"/>
                      <a:pt x="7792" y="6461"/>
                    </a:cubicBezTo>
                    <a:cubicBezTo>
                      <a:pt x="7782" y="6476"/>
                      <a:pt x="7764" y="6476"/>
                      <a:pt x="7754" y="6476"/>
                    </a:cubicBezTo>
                    <a:cubicBezTo>
                      <a:pt x="7594" y="6476"/>
                      <a:pt x="7424" y="6476"/>
                      <a:pt x="7264" y="6446"/>
                    </a:cubicBezTo>
                    <a:cubicBezTo>
                      <a:pt x="7038" y="6400"/>
                      <a:pt x="6803" y="6385"/>
                      <a:pt x="6567" y="6370"/>
                    </a:cubicBezTo>
                    <a:cubicBezTo>
                      <a:pt x="6433" y="6352"/>
                      <a:pt x="6300" y="6343"/>
                      <a:pt x="6166" y="6343"/>
                    </a:cubicBezTo>
                    <a:cubicBezTo>
                      <a:pt x="5960" y="6343"/>
                      <a:pt x="5755" y="6363"/>
                      <a:pt x="5550" y="6400"/>
                    </a:cubicBezTo>
                    <a:cubicBezTo>
                      <a:pt x="5427" y="6431"/>
                      <a:pt x="5305" y="6476"/>
                      <a:pt x="5182" y="6537"/>
                    </a:cubicBezTo>
                    <a:cubicBezTo>
                      <a:pt x="5051" y="6613"/>
                      <a:pt x="5041" y="6749"/>
                      <a:pt x="5135" y="6917"/>
                    </a:cubicBezTo>
                    <a:cubicBezTo>
                      <a:pt x="5164" y="6962"/>
                      <a:pt x="5192" y="6993"/>
                      <a:pt x="5220" y="7023"/>
                    </a:cubicBezTo>
                    <a:cubicBezTo>
                      <a:pt x="5474" y="7327"/>
                      <a:pt x="5757" y="7570"/>
                      <a:pt x="6049" y="7767"/>
                    </a:cubicBezTo>
                    <a:cubicBezTo>
                      <a:pt x="6539" y="8101"/>
                      <a:pt x="7048" y="8314"/>
                      <a:pt x="7575" y="8436"/>
                    </a:cubicBezTo>
                    <a:cubicBezTo>
                      <a:pt x="7848" y="8496"/>
                      <a:pt x="8112" y="8588"/>
                      <a:pt x="8376" y="8694"/>
                    </a:cubicBezTo>
                    <a:cubicBezTo>
                      <a:pt x="8423" y="8709"/>
                      <a:pt x="8470" y="8739"/>
                      <a:pt x="8508" y="8785"/>
                    </a:cubicBezTo>
                    <a:cubicBezTo>
                      <a:pt x="8517" y="8800"/>
                      <a:pt x="8527" y="8815"/>
                      <a:pt x="8527" y="8831"/>
                    </a:cubicBezTo>
                    <a:cubicBezTo>
                      <a:pt x="8527" y="8861"/>
                      <a:pt x="8517" y="8876"/>
                      <a:pt x="8508" y="8876"/>
                    </a:cubicBezTo>
                    <a:cubicBezTo>
                      <a:pt x="8479" y="8907"/>
                      <a:pt x="8461" y="8907"/>
                      <a:pt x="8432" y="8907"/>
                    </a:cubicBezTo>
                    <a:cubicBezTo>
                      <a:pt x="8291" y="8907"/>
                      <a:pt x="8150" y="8907"/>
                      <a:pt x="7999" y="8892"/>
                    </a:cubicBezTo>
                    <a:cubicBezTo>
                      <a:pt x="7754" y="8861"/>
                      <a:pt x="7518" y="8831"/>
                      <a:pt x="7283" y="8800"/>
                    </a:cubicBezTo>
                    <a:cubicBezTo>
                      <a:pt x="7255" y="8796"/>
                      <a:pt x="7226" y="8794"/>
                      <a:pt x="7198" y="8794"/>
                    </a:cubicBezTo>
                    <a:cubicBezTo>
                      <a:pt x="7028" y="8794"/>
                      <a:pt x="6858" y="8861"/>
                      <a:pt x="6680" y="8861"/>
                    </a:cubicBezTo>
                    <a:cubicBezTo>
                      <a:pt x="6605" y="8861"/>
                      <a:pt x="6520" y="8907"/>
                      <a:pt x="6445" y="8968"/>
                    </a:cubicBezTo>
                    <a:cubicBezTo>
                      <a:pt x="6360" y="9043"/>
                      <a:pt x="6350" y="9150"/>
                      <a:pt x="6407" y="9256"/>
                    </a:cubicBezTo>
                    <a:cubicBezTo>
                      <a:pt x="6435" y="9317"/>
                      <a:pt x="6473" y="9362"/>
                      <a:pt x="6511" y="9408"/>
                    </a:cubicBezTo>
                    <a:cubicBezTo>
                      <a:pt x="6756" y="9697"/>
                      <a:pt x="7029" y="9939"/>
                      <a:pt x="7311" y="10137"/>
                    </a:cubicBezTo>
                    <a:cubicBezTo>
                      <a:pt x="7792" y="10441"/>
                      <a:pt x="8291" y="10638"/>
                      <a:pt x="8800" y="10699"/>
                    </a:cubicBezTo>
                    <a:cubicBezTo>
                      <a:pt x="8866" y="10714"/>
                      <a:pt x="8932" y="10744"/>
                      <a:pt x="8998" y="10760"/>
                    </a:cubicBezTo>
                    <a:cubicBezTo>
                      <a:pt x="9026" y="10775"/>
                      <a:pt x="9054" y="10775"/>
                      <a:pt x="9054" y="10836"/>
                    </a:cubicBezTo>
                    <a:cubicBezTo>
                      <a:pt x="9054" y="10897"/>
                      <a:pt x="9016" y="10927"/>
                      <a:pt x="8988" y="10927"/>
                    </a:cubicBezTo>
                    <a:lnTo>
                      <a:pt x="8950" y="10927"/>
                    </a:lnTo>
                    <a:cubicBezTo>
                      <a:pt x="8724" y="10927"/>
                      <a:pt x="8498" y="10927"/>
                      <a:pt x="8272" y="10957"/>
                    </a:cubicBezTo>
                    <a:cubicBezTo>
                      <a:pt x="8084" y="10988"/>
                      <a:pt x="7895" y="11003"/>
                      <a:pt x="7707" y="11048"/>
                    </a:cubicBezTo>
                    <a:cubicBezTo>
                      <a:pt x="7613" y="11064"/>
                      <a:pt x="7518" y="11109"/>
                      <a:pt x="7443" y="11185"/>
                    </a:cubicBezTo>
                    <a:cubicBezTo>
                      <a:pt x="7358" y="11231"/>
                      <a:pt x="7330" y="11398"/>
                      <a:pt x="7387" y="11519"/>
                    </a:cubicBezTo>
                    <a:cubicBezTo>
                      <a:pt x="7424" y="11641"/>
                      <a:pt x="7490" y="11747"/>
                      <a:pt x="7556" y="11838"/>
                    </a:cubicBezTo>
                    <a:cubicBezTo>
                      <a:pt x="7867" y="12264"/>
                      <a:pt x="8206" y="12628"/>
                      <a:pt x="8564" y="12947"/>
                    </a:cubicBezTo>
                    <a:cubicBezTo>
                      <a:pt x="9412" y="13707"/>
                      <a:pt x="10326" y="14101"/>
                      <a:pt x="11268" y="14405"/>
                    </a:cubicBezTo>
                    <a:cubicBezTo>
                      <a:pt x="11692" y="14527"/>
                      <a:pt x="12125" y="14603"/>
                      <a:pt x="12558" y="14633"/>
                    </a:cubicBezTo>
                    <a:cubicBezTo>
                      <a:pt x="12669" y="14652"/>
                      <a:pt x="12779" y="14661"/>
                      <a:pt x="12890" y="14661"/>
                    </a:cubicBezTo>
                    <a:cubicBezTo>
                      <a:pt x="13043" y="14661"/>
                      <a:pt x="13196" y="14645"/>
                      <a:pt x="13350" y="14618"/>
                    </a:cubicBezTo>
                    <a:cubicBezTo>
                      <a:pt x="13368" y="14618"/>
                      <a:pt x="13387" y="14618"/>
                      <a:pt x="13397" y="14648"/>
                    </a:cubicBezTo>
                    <a:cubicBezTo>
                      <a:pt x="13415" y="14679"/>
                      <a:pt x="13397" y="14709"/>
                      <a:pt x="13378" y="14724"/>
                    </a:cubicBezTo>
                    <a:cubicBezTo>
                      <a:pt x="13284" y="14815"/>
                      <a:pt x="13180" y="14891"/>
                      <a:pt x="13067" y="14922"/>
                    </a:cubicBezTo>
                    <a:cubicBezTo>
                      <a:pt x="12898" y="14980"/>
                      <a:pt x="12725" y="15008"/>
                      <a:pt x="12550" y="15008"/>
                    </a:cubicBezTo>
                    <a:cubicBezTo>
                      <a:pt x="12453" y="15008"/>
                      <a:pt x="12355" y="14999"/>
                      <a:pt x="12257" y="14983"/>
                    </a:cubicBezTo>
                    <a:cubicBezTo>
                      <a:pt x="11984" y="14937"/>
                      <a:pt x="11720" y="14952"/>
                      <a:pt x="11447" y="14891"/>
                    </a:cubicBezTo>
                    <a:cubicBezTo>
                      <a:pt x="11202" y="14830"/>
                      <a:pt x="10947" y="14800"/>
                      <a:pt x="10702" y="14724"/>
                    </a:cubicBezTo>
                    <a:cubicBezTo>
                      <a:pt x="10231" y="14588"/>
                      <a:pt x="9760" y="14390"/>
                      <a:pt x="9318" y="14117"/>
                    </a:cubicBezTo>
                    <a:cubicBezTo>
                      <a:pt x="8819" y="13843"/>
                      <a:pt x="8348" y="13479"/>
                      <a:pt x="7905" y="13038"/>
                    </a:cubicBezTo>
                    <a:cubicBezTo>
                      <a:pt x="7697" y="12825"/>
                      <a:pt x="7509" y="12583"/>
                      <a:pt x="7358" y="12294"/>
                    </a:cubicBezTo>
                    <a:cubicBezTo>
                      <a:pt x="7264" y="12142"/>
                      <a:pt x="7189" y="11945"/>
                      <a:pt x="7151" y="11747"/>
                    </a:cubicBezTo>
                    <a:cubicBezTo>
                      <a:pt x="7076" y="11474"/>
                      <a:pt x="7142" y="11155"/>
                      <a:pt x="7302" y="11003"/>
                    </a:cubicBezTo>
                    <a:cubicBezTo>
                      <a:pt x="7330" y="10973"/>
                      <a:pt x="7358" y="10957"/>
                      <a:pt x="7387" y="10927"/>
                    </a:cubicBezTo>
                    <a:cubicBezTo>
                      <a:pt x="7415" y="10912"/>
                      <a:pt x="7443" y="10882"/>
                      <a:pt x="7434" y="10820"/>
                    </a:cubicBezTo>
                    <a:cubicBezTo>
                      <a:pt x="7434" y="10760"/>
                      <a:pt x="7396" y="10744"/>
                      <a:pt x="7368" y="10714"/>
                    </a:cubicBezTo>
                    <a:lnTo>
                      <a:pt x="7255" y="10638"/>
                    </a:lnTo>
                    <a:cubicBezTo>
                      <a:pt x="7180" y="10562"/>
                      <a:pt x="7095" y="10502"/>
                      <a:pt x="7010" y="10471"/>
                    </a:cubicBezTo>
                    <a:cubicBezTo>
                      <a:pt x="6916" y="10471"/>
                      <a:pt x="6821" y="10502"/>
                      <a:pt x="6737" y="10547"/>
                    </a:cubicBezTo>
                    <a:cubicBezTo>
                      <a:pt x="6473" y="10638"/>
                      <a:pt x="6200" y="10714"/>
                      <a:pt x="5936" y="10744"/>
                    </a:cubicBezTo>
                    <a:cubicBezTo>
                      <a:pt x="5672" y="10775"/>
                      <a:pt x="5408" y="10836"/>
                      <a:pt x="5145" y="10836"/>
                    </a:cubicBezTo>
                    <a:cubicBezTo>
                      <a:pt x="4903" y="10842"/>
                      <a:pt x="4660" y="10848"/>
                      <a:pt x="4419" y="10848"/>
                    </a:cubicBezTo>
                    <a:cubicBezTo>
                      <a:pt x="4068" y="10848"/>
                      <a:pt x="3719" y="10835"/>
                      <a:pt x="3374" y="10790"/>
                    </a:cubicBezTo>
                    <a:cubicBezTo>
                      <a:pt x="3350" y="10787"/>
                      <a:pt x="3327" y="10785"/>
                      <a:pt x="3303" y="10785"/>
                    </a:cubicBezTo>
                    <a:cubicBezTo>
                      <a:pt x="3262" y="10785"/>
                      <a:pt x="3220" y="10789"/>
                      <a:pt x="3180" y="10789"/>
                    </a:cubicBezTo>
                    <a:cubicBezTo>
                      <a:pt x="3143" y="10789"/>
                      <a:pt x="3107" y="10786"/>
                      <a:pt x="3072" y="10775"/>
                    </a:cubicBezTo>
                    <a:cubicBezTo>
                      <a:pt x="2828" y="10714"/>
                      <a:pt x="2592" y="10714"/>
                      <a:pt x="2357" y="10684"/>
                    </a:cubicBezTo>
                    <a:cubicBezTo>
                      <a:pt x="2055" y="10638"/>
                      <a:pt x="1754" y="10593"/>
                      <a:pt x="1452" y="10532"/>
                    </a:cubicBezTo>
                    <a:cubicBezTo>
                      <a:pt x="1056" y="10441"/>
                      <a:pt x="651" y="10335"/>
                      <a:pt x="265" y="10198"/>
                    </a:cubicBezTo>
                    <a:cubicBezTo>
                      <a:pt x="190" y="10167"/>
                      <a:pt x="124" y="10152"/>
                      <a:pt x="58" y="10137"/>
                    </a:cubicBezTo>
                    <a:cubicBezTo>
                      <a:pt x="20" y="10137"/>
                      <a:pt x="-8" y="10213"/>
                      <a:pt x="1" y="10274"/>
                    </a:cubicBezTo>
                    <a:cubicBezTo>
                      <a:pt x="20" y="10335"/>
                      <a:pt x="39" y="10395"/>
                      <a:pt x="77" y="10441"/>
                    </a:cubicBezTo>
                    <a:cubicBezTo>
                      <a:pt x="369" y="10912"/>
                      <a:pt x="642" y="11413"/>
                      <a:pt x="953" y="11869"/>
                    </a:cubicBezTo>
                    <a:cubicBezTo>
                      <a:pt x="1245" y="12294"/>
                      <a:pt x="1556" y="12674"/>
                      <a:pt x="1876" y="13038"/>
                    </a:cubicBezTo>
                    <a:cubicBezTo>
                      <a:pt x="2234" y="13463"/>
                      <a:pt x="2611" y="13859"/>
                      <a:pt x="2997" y="14208"/>
                    </a:cubicBezTo>
                    <a:cubicBezTo>
                      <a:pt x="3383" y="14542"/>
                      <a:pt x="3779" y="14830"/>
                      <a:pt x="4193" y="15059"/>
                    </a:cubicBezTo>
                    <a:cubicBezTo>
                      <a:pt x="4240" y="15074"/>
                      <a:pt x="4297" y="15089"/>
                      <a:pt x="4325" y="15150"/>
                    </a:cubicBezTo>
                    <a:cubicBezTo>
                      <a:pt x="4335" y="15180"/>
                      <a:pt x="4344" y="15210"/>
                      <a:pt x="4344" y="15241"/>
                    </a:cubicBezTo>
                    <a:cubicBezTo>
                      <a:pt x="4344" y="15271"/>
                      <a:pt x="4325" y="15286"/>
                      <a:pt x="4306" y="15286"/>
                    </a:cubicBezTo>
                    <a:cubicBezTo>
                      <a:pt x="4288" y="15298"/>
                      <a:pt x="4269" y="15303"/>
                      <a:pt x="4249" y="15303"/>
                    </a:cubicBezTo>
                    <a:cubicBezTo>
                      <a:pt x="4218" y="15303"/>
                      <a:pt x="4185" y="15290"/>
                      <a:pt x="4156" y="15271"/>
                    </a:cubicBezTo>
                    <a:cubicBezTo>
                      <a:pt x="3694" y="15059"/>
                      <a:pt x="3233" y="14846"/>
                      <a:pt x="2761" y="14633"/>
                    </a:cubicBezTo>
                    <a:cubicBezTo>
                      <a:pt x="2309" y="14421"/>
                      <a:pt x="1848" y="14238"/>
                      <a:pt x="1377" y="14101"/>
                    </a:cubicBezTo>
                    <a:cubicBezTo>
                      <a:pt x="1288" y="14084"/>
                      <a:pt x="1200" y="14076"/>
                      <a:pt x="1112" y="14076"/>
                    </a:cubicBezTo>
                    <a:cubicBezTo>
                      <a:pt x="1050" y="14076"/>
                      <a:pt x="987" y="14080"/>
                      <a:pt x="924" y="14086"/>
                    </a:cubicBezTo>
                    <a:cubicBezTo>
                      <a:pt x="830" y="14086"/>
                      <a:pt x="793" y="14193"/>
                      <a:pt x="830" y="14330"/>
                    </a:cubicBezTo>
                    <a:cubicBezTo>
                      <a:pt x="840" y="14405"/>
                      <a:pt x="868" y="14481"/>
                      <a:pt x="896" y="14557"/>
                    </a:cubicBezTo>
                    <a:cubicBezTo>
                      <a:pt x="1019" y="14876"/>
                      <a:pt x="1160" y="15180"/>
                      <a:pt x="1320" y="15438"/>
                    </a:cubicBezTo>
                    <a:cubicBezTo>
                      <a:pt x="1584" y="15864"/>
                      <a:pt x="1867" y="16259"/>
                      <a:pt x="2177" y="16593"/>
                    </a:cubicBezTo>
                    <a:cubicBezTo>
                      <a:pt x="2592" y="17094"/>
                      <a:pt x="3016" y="17549"/>
                      <a:pt x="3468" y="17960"/>
                    </a:cubicBezTo>
                    <a:cubicBezTo>
                      <a:pt x="4156" y="18598"/>
                      <a:pt x="4862" y="19160"/>
                      <a:pt x="5587" y="19661"/>
                    </a:cubicBezTo>
                    <a:cubicBezTo>
                      <a:pt x="6567" y="20330"/>
                      <a:pt x="7594" y="20815"/>
                      <a:pt x="8640" y="21119"/>
                    </a:cubicBezTo>
                    <a:cubicBezTo>
                      <a:pt x="9176" y="21286"/>
                      <a:pt x="9723" y="21408"/>
                      <a:pt x="10269" y="21484"/>
                    </a:cubicBezTo>
                    <a:cubicBezTo>
                      <a:pt x="10665" y="21544"/>
                      <a:pt x="11042" y="21575"/>
                      <a:pt x="11456" y="21590"/>
                    </a:cubicBezTo>
                    <a:cubicBezTo>
                      <a:pt x="11550" y="21597"/>
                      <a:pt x="11645" y="21600"/>
                      <a:pt x="11740" y="21600"/>
                    </a:cubicBezTo>
                    <a:cubicBezTo>
                      <a:pt x="12053" y="21600"/>
                      <a:pt x="12370" y="21568"/>
                      <a:pt x="12681" y="21544"/>
                    </a:cubicBezTo>
                    <a:cubicBezTo>
                      <a:pt x="13067" y="21499"/>
                      <a:pt x="13444" y="21438"/>
                      <a:pt x="13830" y="21362"/>
                    </a:cubicBezTo>
                    <a:cubicBezTo>
                      <a:pt x="14310" y="21271"/>
                      <a:pt x="14800" y="21150"/>
                      <a:pt x="15281" y="20967"/>
                    </a:cubicBezTo>
                    <a:cubicBezTo>
                      <a:pt x="16072" y="20664"/>
                      <a:pt x="16854" y="20238"/>
                      <a:pt x="17588" y="19661"/>
                    </a:cubicBezTo>
                    <a:cubicBezTo>
                      <a:pt x="18408" y="19069"/>
                      <a:pt x="19143" y="18233"/>
                      <a:pt x="19755" y="17200"/>
                    </a:cubicBezTo>
                    <a:cubicBezTo>
                      <a:pt x="19878" y="16988"/>
                      <a:pt x="19981" y="16760"/>
                      <a:pt x="20085" y="16532"/>
                    </a:cubicBezTo>
                    <a:cubicBezTo>
                      <a:pt x="20283" y="16106"/>
                      <a:pt x="20339" y="15606"/>
                      <a:pt x="20368" y="15104"/>
                    </a:cubicBezTo>
                    <a:cubicBezTo>
                      <a:pt x="20396" y="14466"/>
                      <a:pt x="20339" y="13828"/>
                      <a:pt x="20207" y="13236"/>
                    </a:cubicBezTo>
                    <a:cubicBezTo>
                      <a:pt x="20000" y="12309"/>
                      <a:pt x="19736" y="11398"/>
                      <a:pt x="19416" y="10547"/>
                    </a:cubicBezTo>
                    <a:cubicBezTo>
                      <a:pt x="19162" y="9864"/>
                      <a:pt x="18870" y="9226"/>
                      <a:pt x="18634" y="8527"/>
                    </a:cubicBezTo>
                    <a:cubicBezTo>
                      <a:pt x="18474" y="8071"/>
                      <a:pt x="18342" y="7585"/>
                      <a:pt x="18239" y="7084"/>
                    </a:cubicBezTo>
                    <a:cubicBezTo>
                      <a:pt x="18144" y="6522"/>
                      <a:pt x="18059" y="5960"/>
                      <a:pt x="18144" y="5367"/>
                    </a:cubicBezTo>
                    <a:cubicBezTo>
                      <a:pt x="18191" y="4821"/>
                      <a:pt x="18370" y="4304"/>
                      <a:pt x="18634" y="3939"/>
                    </a:cubicBezTo>
                    <a:cubicBezTo>
                      <a:pt x="18681" y="3879"/>
                      <a:pt x="18710" y="3788"/>
                      <a:pt x="18710" y="3681"/>
                    </a:cubicBezTo>
                    <a:cubicBezTo>
                      <a:pt x="18700" y="3469"/>
                      <a:pt x="18710" y="3256"/>
                      <a:pt x="18719" y="3043"/>
                    </a:cubicBezTo>
                    <a:cubicBezTo>
                      <a:pt x="18719" y="2937"/>
                      <a:pt x="18738" y="2846"/>
                      <a:pt x="18775" y="2755"/>
                    </a:cubicBezTo>
                    <a:cubicBezTo>
                      <a:pt x="18841" y="2846"/>
                      <a:pt x="18804" y="2937"/>
                      <a:pt x="18804" y="3028"/>
                    </a:cubicBezTo>
                    <a:cubicBezTo>
                      <a:pt x="18813" y="3165"/>
                      <a:pt x="18813" y="3301"/>
                      <a:pt x="18804" y="3423"/>
                    </a:cubicBezTo>
                    <a:cubicBezTo>
                      <a:pt x="18804" y="3666"/>
                      <a:pt x="18813" y="3909"/>
                      <a:pt x="18841" y="4152"/>
                    </a:cubicBezTo>
                    <a:cubicBezTo>
                      <a:pt x="18907" y="4608"/>
                      <a:pt x="19030" y="5018"/>
                      <a:pt x="19209" y="5367"/>
                    </a:cubicBezTo>
                    <a:cubicBezTo>
                      <a:pt x="19312" y="5565"/>
                      <a:pt x="19425" y="5717"/>
                      <a:pt x="19567" y="5823"/>
                    </a:cubicBezTo>
                    <a:cubicBezTo>
                      <a:pt x="19598" y="5852"/>
                      <a:pt x="19633" y="5867"/>
                      <a:pt x="19669" y="5867"/>
                    </a:cubicBezTo>
                    <a:cubicBezTo>
                      <a:pt x="19708" y="5867"/>
                      <a:pt x="19749" y="5848"/>
                      <a:pt x="19783" y="5808"/>
                    </a:cubicBezTo>
                    <a:cubicBezTo>
                      <a:pt x="19849" y="5732"/>
                      <a:pt x="19915" y="5641"/>
                      <a:pt x="19972" y="5565"/>
                    </a:cubicBezTo>
                    <a:cubicBezTo>
                      <a:pt x="20094" y="5382"/>
                      <a:pt x="20198" y="5170"/>
                      <a:pt x="20292" y="4957"/>
                    </a:cubicBezTo>
                    <a:cubicBezTo>
                      <a:pt x="20396" y="4744"/>
                      <a:pt x="20462" y="4502"/>
                      <a:pt x="20556" y="4289"/>
                    </a:cubicBezTo>
                    <a:cubicBezTo>
                      <a:pt x="20577" y="4219"/>
                      <a:pt x="20605" y="4175"/>
                      <a:pt x="20641" y="4175"/>
                    </a:cubicBezTo>
                    <a:cubicBezTo>
                      <a:pt x="20667" y="4175"/>
                      <a:pt x="20698" y="4200"/>
                      <a:pt x="20735" y="4259"/>
                    </a:cubicBezTo>
                    <a:cubicBezTo>
                      <a:pt x="20754" y="4304"/>
                      <a:pt x="20772" y="4350"/>
                      <a:pt x="20791" y="4380"/>
                    </a:cubicBezTo>
                    <a:cubicBezTo>
                      <a:pt x="20867" y="4577"/>
                      <a:pt x="20952" y="4744"/>
                      <a:pt x="21064" y="4897"/>
                    </a:cubicBezTo>
                    <a:cubicBezTo>
                      <a:pt x="21131" y="4988"/>
                      <a:pt x="21196" y="5079"/>
                      <a:pt x="21272" y="5155"/>
                    </a:cubicBezTo>
                    <a:cubicBezTo>
                      <a:pt x="21294" y="5175"/>
                      <a:pt x="21314" y="5185"/>
                      <a:pt x="21332" y="5185"/>
                    </a:cubicBezTo>
                    <a:cubicBezTo>
                      <a:pt x="21368" y="5185"/>
                      <a:pt x="21397" y="5145"/>
                      <a:pt x="21423" y="5064"/>
                    </a:cubicBezTo>
                    <a:cubicBezTo>
                      <a:pt x="21432" y="5018"/>
                      <a:pt x="21441" y="4973"/>
                      <a:pt x="21451" y="4927"/>
                    </a:cubicBezTo>
                    <a:cubicBezTo>
                      <a:pt x="21498" y="4668"/>
                      <a:pt x="21536" y="4410"/>
                      <a:pt x="21554" y="4152"/>
                    </a:cubicBezTo>
                    <a:cubicBezTo>
                      <a:pt x="21592" y="3772"/>
                      <a:pt x="21573" y="3377"/>
                      <a:pt x="21488" y="3013"/>
                    </a:cubicBezTo>
                    <a:cubicBezTo>
                      <a:pt x="21413" y="2648"/>
                      <a:pt x="21309" y="2299"/>
                      <a:pt x="21187" y="1965"/>
                    </a:cubicBezTo>
                    <a:cubicBezTo>
                      <a:pt x="21074" y="1676"/>
                      <a:pt x="20933" y="1403"/>
                      <a:pt x="20772" y="1175"/>
                    </a:cubicBezTo>
                    <a:cubicBezTo>
                      <a:pt x="20349" y="598"/>
                      <a:pt x="19830" y="218"/>
                      <a:pt x="19284" y="66"/>
                    </a:cubicBezTo>
                    <a:cubicBezTo>
                      <a:pt x="19176" y="20"/>
                      <a:pt x="19074" y="0"/>
                      <a:pt x="189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4077;p68"/>
              <p:cNvSpPr/>
              <p:nvPr/>
            </p:nvSpPr>
            <p:spPr>
              <a:xfrm rot="21167457">
                <a:off x="762916" y="330194"/>
                <a:ext cx="549720" cy="4631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1164" y="0"/>
                    </a:moveTo>
                    <a:cubicBezTo>
                      <a:pt x="887" y="0"/>
                      <a:pt x="624" y="110"/>
                      <a:pt x="421" y="291"/>
                    </a:cubicBezTo>
                    <a:cubicBezTo>
                      <a:pt x="36" y="560"/>
                      <a:pt x="-93" y="1095"/>
                      <a:pt x="68" y="1554"/>
                    </a:cubicBezTo>
                    <a:cubicBezTo>
                      <a:pt x="164" y="1821"/>
                      <a:pt x="292" y="2013"/>
                      <a:pt x="485" y="2166"/>
                    </a:cubicBezTo>
                    <a:cubicBezTo>
                      <a:pt x="709" y="2396"/>
                      <a:pt x="966" y="2587"/>
                      <a:pt x="1255" y="2702"/>
                    </a:cubicBezTo>
                    <a:cubicBezTo>
                      <a:pt x="1993" y="3046"/>
                      <a:pt x="2732" y="3352"/>
                      <a:pt x="3470" y="3773"/>
                    </a:cubicBezTo>
                    <a:cubicBezTo>
                      <a:pt x="4881" y="4576"/>
                      <a:pt x="6229" y="5495"/>
                      <a:pt x="7546" y="6527"/>
                    </a:cubicBezTo>
                    <a:cubicBezTo>
                      <a:pt x="8733" y="7560"/>
                      <a:pt x="9953" y="8554"/>
                      <a:pt x="11109" y="9702"/>
                    </a:cubicBezTo>
                    <a:cubicBezTo>
                      <a:pt x="12553" y="11157"/>
                      <a:pt x="13965" y="12648"/>
                      <a:pt x="15313" y="14217"/>
                    </a:cubicBezTo>
                    <a:cubicBezTo>
                      <a:pt x="16148" y="15173"/>
                      <a:pt x="16950" y="16129"/>
                      <a:pt x="17753" y="17201"/>
                    </a:cubicBezTo>
                    <a:cubicBezTo>
                      <a:pt x="18522" y="18234"/>
                      <a:pt x="19357" y="19305"/>
                      <a:pt x="20095" y="20452"/>
                    </a:cubicBezTo>
                    <a:cubicBezTo>
                      <a:pt x="20288" y="20797"/>
                      <a:pt x="20545" y="21102"/>
                      <a:pt x="20802" y="21447"/>
                    </a:cubicBezTo>
                    <a:cubicBezTo>
                      <a:pt x="20865" y="21550"/>
                      <a:pt x="20973" y="21600"/>
                      <a:pt x="21085" y="21600"/>
                    </a:cubicBezTo>
                    <a:cubicBezTo>
                      <a:pt x="21140" y="21600"/>
                      <a:pt x="21197" y="21587"/>
                      <a:pt x="21251" y="21562"/>
                    </a:cubicBezTo>
                    <a:cubicBezTo>
                      <a:pt x="21443" y="21485"/>
                      <a:pt x="21507" y="21294"/>
                      <a:pt x="21507" y="20835"/>
                    </a:cubicBezTo>
                    <a:cubicBezTo>
                      <a:pt x="21475" y="20567"/>
                      <a:pt x="21379" y="20299"/>
                      <a:pt x="21251" y="20070"/>
                    </a:cubicBezTo>
                    <a:cubicBezTo>
                      <a:pt x="20865" y="19305"/>
                      <a:pt x="20449" y="18540"/>
                      <a:pt x="20031" y="17813"/>
                    </a:cubicBezTo>
                    <a:cubicBezTo>
                      <a:pt x="18683" y="15517"/>
                      <a:pt x="17174" y="13337"/>
                      <a:pt x="15506" y="11309"/>
                    </a:cubicBezTo>
                    <a:cubicBezTo>
                      <a:pt x="14831" y="10430"/>
                      <a:pt x="14093" y="9626"/>
                      <a:pt x="13323" y="8823"/>
                    </a:cubicBezTo>
                    <a:cubicBezTo>
                      <a:pt x="12810" y="8325"/>
                      <a:pt x="12328" y="7713"/>
                      <a:pt x="11782" y="7216"/>
                    </a:cubicBezTo>
                    <a:cubicBezTo>
                      <a:pt x="10081" y="5609"/>
                      <a:pt x="8316" y="4117"/>
                      <a:pt x="6423" y="2817"/>
                    </a:cubicBezTo>
                    <a:cubicBezTo>
                      <a:pt x="5395" y="2127"/>
                      <a:pt x="4369" y="1325"/>
                      <a:pt x="3278" y="750"/>
                    </a:cubicBezTo>
                    <a:cubicBezTo>
                      <a:pt x="2667" y="406"/>
                      <a:pt x="2026" y="139"/>
                      <a:pt x="1384" y="24"/>
                    </a:cubicBezTo>
                    <a:cubicBezTo>
                      <a:pt x="1310" y="8"/>
                      <a:pt x="1236" y="0"/>
                      <a:pt x="11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4078;p68"/>
              <p:cNvSpPr/>
              <p:nvPr/>
            </p:nvSpPr>
            <p:spPr>
              <a:xfrm rot="21167457">
                <a:off x="801346" y="221305"/>
                <a:ext cx="544605" cy="522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6" h="21600" fill="norm" stroke="1" extrusionOk="0">
                    <a:moveTo>
                      <a:pt x="1281" y="0"/>
                    </a:moveTo>
                    <a:cubicBezTo>
                      <a:pt x="888" y="0"/>
                      <a:pt x="481" y="197"/>
                      <a:pt x="242" y="513"/>
                    </a:cubicBezTo>
                    <a:cubicBezTo>
                      <a:pt x="-114" y="919"/>
                      <a:pt x="-82" y="1564"/>
                      <a:pt x="371" y="1869"/>
                    </a:cubicBezTo>
                    <a:cubicBezTo>
                      <a:pt x="533" y="1971"/>
                      <a:pt x="694" y="2073"/>
                      <a:pt x="888" y="2141"/>
                    </a:cubicBezTo>
                    <a:cubicBezTo>
                      <a:pt x="2958" y="3091"/>
                      <a:pt x="4963" y="4210"/>
                      <a:pt x="6838" y="5532"/>
                    </a:cubicBezTo>
                    <a:cubicBezTo>
                      <a:pt x="8358" y="6585"/>
                      <a:pt x="9781" y="7703"/>
                      <a:pt x="11139" y="8925"/>
                    </a:cubicBezTo>
                    <a:cubicBezTo>
                      <a:pt x="12271" y="9909"/>
                      <a:pt x="13337" y="10961"/>
                      <a:pt x="14373" y="12079"/>
                    </a:cubicBezTo>
                    <a:cubicBezTo>
                      <a:pt x="14760" y="12487"/>
                      <a:pt x="15116" y="12894"/>
                      <a:pt x="15472" y="13335"/>
                    </a:cubicBezTo>
                    <a:cubicBezTo>
                      <a:pt x="16215" y="14115"/>
                      <a:pt x="16895" y="14963"/>
                      <a:pt x="17542" y="15879"/>
                    </a:cubicBezTo>
                    <a:cubicBezTo>
                      <a:pt x="18673" y="17405"/>
                      <a:pt x="19675" y="19068"/>
                      <a:pt x="20484" y="20832"/>
                    </a:cubicBezTo>
                    <a:cubicBezTo>
                      <a:pt x="20581" y="21036"/>
                      <a:pt x="20678" y="21239"/>
                      <a:pt x="20807" y="21409"/>
                    </a:cubicBezTo>
                    <a:cubicBezTo>
                      <a:pt x="20908" y="21515"/>
                      <a:pt x="21009" y="21600"/>
                      <a:pt x="21125" y="21600"/>
                    </a:cubicBezTo>
                    <a:cubicBezTo>
                      <a:pt x="21158" y="21600"/>
                      <a:pt x="21192" y="21593"/>
                      <a:pt x="21228" y="21578"/>
                    </a:cubicBezTo>
                    <a:cubicBezTo>
                      <a:pt x="21357" y="21511"/>
                      <a:pt x="21454" y="21341"/>
                      <a:pt x="21454" y="21205"/>
                    </a:cubicBezTo>
                    <a:cubicBezTo>
                      <a:pt x="21486" y="20967"/>
                      <a:pt x="21454" y="20731"/>
                      <a:pt x="21389" y="20526"/>
                    </a:cubicBezTo>
                    <a:cubicBezTo>
                      <a:pt x="20839" y="18695"/>
                      <a:pt x="19999" y="16930"/>
                      <a:pt x="18932" y="15370"/>
                    </a:cubicBezTo>
                    <a:cubicBezTo>
                      <a:pt x="18350" y="14488"/>
                      <a:pt x="17735" y="13640"/>
                      <a:pt x="17089" y="12826"/>
                    </a:cubicBezTo>
                    <a:cubicBezTo>
                      <a:pt x="16215" y="11741"/>
                      <a:pt x="15343" y="10621"/>
                      <a:pt x="14373" y="9603"/>
                    </a:cubicBezTo>
                    <a:cubicBezTo>
                      <a:pt x="12982" y="8145"/>
                      <a:pt x="11591" y="6618"/>
                      <a:pt x="10071" y="5262"/>
                    </a:cubicBezTo>
                    <a:cubicBezTo>
                      <a:pt x="9619" y="4854"/>
                      <a:pt x="9166" y="4414"/>
                      <a:pt x="8681" y="4040"/>
                    </a:cubicBezTo>
                    <a:cubicBezTo>
                      <a:pt x="7291" y="2954"/>
                      <a:pt x="5803" y="1937"/>
                      <a:pt x="4283" y="1055"/>
                    </a:cubicBezTo>
                    <a:cubicBezTo>
                      <a:pt x="3540" y="648"/>
                      <a:pt x="2731" y="343"/>
                      <a:pt x="1923" y="105"/>
                    </a:cubicBezTo>
                    <a:cubicBezTo>
                      <a:pt x="1762" y="38"/>
                      <a:pt x="1567" y="3"/>
                      <a:pt x="1373" y="3"/>
                    </a:cubicBezTo>
                    <a:cubicBezTo>
                      <a:pt x="1343" y="1"/>
                      <a:pt x="1312" y="0"/>
                      <a:pt x="1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4079;p68"/>
              <p:cNvSpPr/>
              <p:nvPr/>
            </p:nvSpPr>
            <p:spPr>
              <a:xfrm rot="21167457">
                <a:off x="788844" y="469396"/>
                <a:ext cx="481911" cy="362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43" h="21600" fill="norm" stroke="1" extrusionOk="0">
                    <a:moveTo>
                      <a:pt x="1127" y="0"/>
                    </a:moveTo>
                    <a:cubicBezTo>
                      <a:pt x="920" y="0"/>
                      <a:pt x="709" y="66"/>
                      <a:pt x="513" y="197"/>
                    </a:cubicBezTo>
                    <a:cubicBezTo>
                      <a:pt x="220" y="392"/>
                      <a:pt x="0" y="832"/>
                      <a:pt x="0" y="1273"/>
                    </a:cubicBezTo>
                    <a:cubicBezTo>
                      <a:pt x="0" y="1713"/>
                      <a:pt x="110" y="2105"/>
                      <a:pt x="330" y="2447"/>
                    </a:cubicBezTo>
                    <a:cubicBezTo>
                      <a:pt x="476" y="2692"/>
                      <a:pt x="660" y="2887"/>
                      <a:pt x="880" y="3034"/>
                    </a:cubicBezTo>
                    <a:cubicBezTo>
                      <a:pt x="1430" y="3475"/>
                      <a:pt x="1944" y="3915"/>
                      <a:pt x="2530" y="4307"/>
                    </a:cubicBezTo>
                    <a:cubicBezTo>
                      <a:pt x="3997" y="5286"/>
                      <a:pt x="5464" y="6264"/>
                      <a:pt x="6857" y="7389"/>
                    </a:cubicBezTo>
                    <a:cubicBezTo>
                      <a:pt x="8838" y="8956"/>
                      <a:pt x="10782" y="10620"/>
                      <a:pt x="12652" y="12430"/>
                    </a:cubicBezTo>
                    <a:cubicBezTo>
                      <a:pt x="14045" y="13800"/>
                      <a:pt x="15439" y="15219"/>
                      <a:pt x="16759" y="16735"/>
                    </a:cubicBezTo>
                    <a:cubicBezTo>
                      <a:pt x="17603" y="17666"/>
                      <a:pt x="18483" y="18596"/>
                      <a:pt x="19253" y="19624"/>
                    </a:cubicBezTo>
                    <a:cubicBezTo>
                      <a:pt x="19656" y="20112"/>
                      <a:pt x="20060" y="20602"/>
                      <a:pt x="20463" y="21091"/>
                    </a:cubicBezTo>
                    <a:cubicBezTo>
                      <a:pt x="20609" y="21238"/>
                      <a:pt x="20757" y="21384"/>
                      <a:pt x="20903" y="21531"/>
                    </a:cubicBezTo>
                    <a:cubicBezTo>
                      <a:pt x="20969" y="21575"/>
                      <a:pt x="21043" y="21600"/>
                      <a:pt x="21116" y="21600"/>
                    </a:cubicBezTo>
                    <a:cubicBezTo>
                      <a:pt x="21208" y="21600"/>
                      <a:pt x="21299" y="21563"/>
                      <a:pt x="21380" y="21483"/>
                    </a:cubicBezTo>
                    <a:cubicBezTo>
                      <a:pt x="21526" y="21288"/>
                      <a:pt x="21600" y="20994"/>
                      <a:pt x="21490" y="20749"/>
                    </a:cubicBezTo>
                    <a:cubicBezTo>
                      <a:pt x="21380" y="20504"/>
                      <a:pt x="21270" y="20259"/>
                      <a:pt x="21123" y="20014"/>
                    </a:cubicBezTo>
                    <a:cubicBezTo>
                      <a:pt x="20757" y="19427"/>
                      <a:pt x="20390" y="18791"/>
                      <a:pt x="19986" y="18254"/>
                    </a:cubicBezTo>
                    <a:cubicBezTo>
                      <a:pt x="18666" y="16442"/>
                      <a:pt x="17346" y="14632"/>
                      <a:pt x="15952" y="12968"/>
                    </a:cubicBezTo>
                    <a:cubicBezTo>
                      <a:pt x="14376" y="11108"/>
                      <a:pt x="12762" y="9298"/>
                      <a:pt x="11074" y="7586"/>
                    </a:cubicBezTo>
                    <a:cubicBezTo>
                      <a:pt x="8764" y="5139"/>
                      <a:pt x="6307" y="2985"/>
                      <a:pt x="3704" y="1175"/>
                    </a:cubicBezTo>
                    <a:cubicBezTo>
                      <a:pt x="2971" y="637"/>
                      <a:pt x="2236" y="245"/>
                      <a:pt x="1430" y="50"/>
                    </a:cubicBezTo>
                    <a:cubicBezTo>
                      <a:pt x="1332" y="16"/>
                      <a:pt x="1230" y="0"/>
                      <a:pt x="1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4080;p68"/>
              <p:cNvSpPr/>
              <p:nvPr/>
            </p:nvSpPr>
            <p:spPr>
              <a:xfrm rot="21167457">
                <a:off x="883726" y="673273"/>
                <a:ext cx="312312" cy="175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5" h="21600" fill="norm" stroke="1" extrusionOk="0">
                    <a:moveTo>
                      <a:pt x="1808" y="0"/>
                    </a:moveTo>
                    <a:cubicBezTo>
                      <a:pt x="1473" y="0"/>
                      <a:pt x="1192" y="103"/>
                      <a:pt x="857" y="303"/>
                    </a:cubicBezTo>
                    <a:cubicBezTo>
                      <a:pt x="131" y="709"/>
                      <a:pt x="-205" y="2225"/>
                      <a:pt x="131" y="3438"/>
                    </a:cubicBezTo>
                    <a:cubicBezTo>
                      <a:pt x="354" y="4148"/>
                      <a:pt x="634" y="4654"/>
                      <a:pt x="1025" y="4957"/>
                    </a:cubicBezTo>
                    <a:cubicBezTo>
                      <a:pt x="1976" y="5867"/>
                      <a:pt x="2984" y="6573"/>
                      <a:pt x="4048" y="7183"/>
                    </a:cubicBezTo>
                    <a:cubicBezTo>
                      <a:pt x="5502" y="8092"/>
                      <a:pt x="7014" y="9102"/>
                      <a:pt x="8469" y="10115"/>
                    </a:cubicBezTo>
                    <a:cubicBezTo>
                      <a:pt x="11099" y="12037"/>
                      <a:pt x="13673" y="14159"/>
                      <a:pt x="16136" y="16688"/>
                    </a:cubicBezTo>
                    <a:cubicBezTo>
                      <a:pt x="17535" y="18104"/>
                      <a:pt x="18821" y="19623"/>
                      <a:pt x="20165" y="21239"/>
                    </a:cubicBezTo>
                    <a:cubicBezTo>
                      <a:pt x="20353" y="21467"/>
                      <a:pt x="20506" y="21600"/>
                      <a:pt x="20643" y="21600"/>
                    </a:cubicBezTo>
                    <a:cubicBezTo>
                      <a:pt x="20752" y="21600"/>
                      <a:pt x="20850" y="21518"/>
                      <a:pt x="20949" y="21342"/>
                    </a:cubicBezTo>
                    <a:cubicBezTo>
                      <a:pt x="21284" y="20936"/>
                      <a:pt x="21395" y="20230"/>
                      <a:pt x="21227" y="19623"/>
                    </a:cubicBezTo>
                    <a:cubicBezTo>
                      <a:pt x="21117" y="19217"/>
                      <a:pt x="20949" y="18914"/>
                      <a:pt x="20836" y="18610"/>
                    </a:cubicBezTo>
                    <a:cubicBezTo>
                      <a:pt x="20333" y="17701"/>
                      <a:pt x="19773" y="16791"/>
                      <a:pt x="19212" y="16082"/>
                    </a:cubicBezTo>
                    <a:cubicBezTo>
                      <a:pt x="16526" y="12340"/>
                      <a:pt x="13728" y="9002"/>
                      <a:pt x="10819" y="6070"/>
                    </a:cubicBezTo>
                    <a:cubicBezTo>
                      <a:pt x="8636" y="3845"/>
                      <a:pt x="6286" y="2022"/>
                      <a:pt x="3935" y="709"/>
                    </a:cubicBezTo>
                    <a:cubicBezTo>
                      <a:pt x="3207" y="406"/>
                      <a:pt x="2536" y="103"/>
                      <a:pt x="18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4081;p68"/>
              <p:cNvSpPr/>
              <p:nvPr/>
            </p:nvSpPr>
            <p:spPr>
              <a:xfrm rot="21167457">
                <a:off x="1568233" y="870804"/>
                <a:ext cx="225080" cy="115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4" h="21600" fill="norm" stroke="1" extrusionOk="0">
                    <a:moveTo>
                      <a:pt x="2234" y="0"/>
                    </a:moveTo>
                    <a:cubicBezTo>
                      <a:pt x="2123" y="0"/>
                      <a:pt x="2011" y="37"/>
                      <a:pt x="1900" y="119"/>
                    </a:cubicBezTo>
                    <a:cubicBezTo>
                      <a:pt x="1670" y="578"/>
                      <a:pt x="1440" y="885"/>
                      <a:pt x="1211" y="1344"/>
                    </a:cubicBezTo>
                    <a:cubicBezTo>
                      <a:pt x="-169" y="4252"/>
                      <a:pt x="-399" y="8688"/>
                      <a:pt x="675" y="12206"/>
                    </a:cubicBezTo>
                    <a:cubicBezTo>
                      <a:pt x="1146" y="14206"/>
                      <a:pt x="2114" y="15481"/>
                      <a:pt x="3163" y="15481"/>
                    </a:cubicBezTo>
                    <a:cubicBezTo>
                      <a:pt x="3480" y="15481"/>
                      <a:pt x="3804" y="15362"/>
                      <a:pt x="4126" y="15114"/>
                    </a:cubicBezTo>
                    <a:cubicBezTo>
                      <a:pt x="4508" y="14963"/>
                      <a:pt x="4816" y="14655"/>
                      <a:pt x="5122" y="14348"/>
                    </a:cubicBezTo>
                    <a:cubicBezTo>
                      <a:pt x="5547" y="14068"/>
                      <a:pt x="5841" y="13261"/>
                      <a:pt x="6248" y="13261"/>
                    </a:cubicBezTo>
                    <a:cubicBezTo>
                      <a:pt x="6281" y="13261"/>
                      <a:pt x="6315" y="13265"/>
                      <a:pt x="6350" y="13279"/>
                    </a:cubicBezTo>
                    <a:cubicBezTo>
                      <a:pt x="6888" y="13582"/>
                      <a:pt x="6734" y="14807"/>
                      <a:pt x="6963" y="15724"/>
                    </a:cubicBezTo>
                    <a:cubicBezTo>
                      <a:pt x="7193" y="16949"/>
                      <a:pt x="7653" y="18174"/>
                      <a:pt x="8191" y="19091"/>
                    </a:cubicBezTo>
                    <a:cubicBezTo>
                      <a:pt x="8656" y="19834"/>
                      <a:pt x="9233" y="20238"/>
                      <a:pt x="9819" y="20238"/>
                    </a:cubicBezTo>
                    <a:cubicBezTo>
                      <a:pt x="10201" y="20238"/>
                      <a:pt x="10590" y="20068"/>
                      <a:pt x="10951" y="19706"/>
                    </a:cubicBezTo>
                    <a:cubicBezTo>
                      <a:pt x="11183" y="19398"/>
                      <a:pt x="11489" y="19091"/>
                      <a:pt x="11719" y="18788"/>
                    </a:cubicBezTo>
                    <a:cubicBezTo>
                      <a:pt x="12103" y="18325"/>
                      <a:pt x="12562" y="17256"/>
                      <a:pt x="12946" y="17256"/>
                    </a:cubicBezTo>
                    <a:cubicBezTo>
                      <a:pt x="12974" y="17247"/>
                      <a:pt x="13002" y="17247"/>
                      <a:pt x="13029" y="17247"/>
                    </a:cubicBezTo>
                    <a:cubicBezTo>
                      <a:pt x="13574" y="17247"/>
                      <a:pt x="13730" y="18669"/>
                      <a:pt x="14096" y="19398"/>
                    </a:cubicBezTo>
                    <a:cubicBezTo>
                      <a:pt x="14646" y="20495"/>
                      <a:pt x="15193" y="21586"/>
                      <a:pt x="15963" y="21586"/>
                    </a:cubicBezTo>
                    <a:cubicBezTo>
                      <a:pt x="16053" y="21586"/>
                      <a:pt x="16147" y="21572"/>
                      <a:pt x="16244" y="21540"/>
                    </a:cubicBezTo>
                    <a:cubicBezTo>
                      <a:pt x="16368" y="21582"/>
                      <a:pt x="16490" y="21600"/>
                      <a:pt x="16612" y="21600"/>
                    </a:cubicBezTo>
                    <a:cubicBezTo>
                      <a:pt x="16945" y="21600"/>
                      <a:pt x="17267" y="21458"/>
                      <a:pt x="17547" y="21233"/>
                    </a:cubicBezTo>
                    <a:cubicBezTo>
                      <a:pt x="18851" y="20008"/>
                      <a:pt x="19925" y="18325"/>
                      <a:pt x="20769" y="16031"/>
                    </a:cubicBezTo>
                    <a:cubicBezTo>
                      <a:pt x="20847" y="15573"/>
                      <a:pt x="20999" y="15114"/>
                      <a:pt x="20999" y="14655"/>
                    </a:cubicBezTo>
                    <a:cubicBezTo>
                      <a:pt x="21201" y="13311"/>
                      <a:pt x="20695" y="11972"/>
                      <a:pt x="20049" y="11972"/>
                    </a:cubicBezTo>
                    <a:cubicBezTo>
                      <a:pt x="19959" y="11972"/>
                      <a:pt x="19867" y="11999"/>
                      <a:pt x="19773" y="12055"/>
                    </a:cubicBezTo>
                    <a:cubicBezTo>
                      <a:pt x="19311" y="12206"/>
                      <a:pt x="18929" y="12665"/>
                      <a:pt x="18621" y="13123"/>
                    </a:cubicBezTo>
                    <a:cubicBezTo>
                      <a:pt x="18161" y="13889"/>
                      <a:pt x="17701" y="14655"/>
                      <a:pt x="17242" y="15421"/>
                    </a:cubicBezTo>
                    <a:cubicBezTo>
                      <a:pt x="17051" y="15747"/>
                      <a:pt x="16823" y="15898"/>
                      <a:pt x="16602" y="15898"/>
                    </a:cubicBezTo>
                    <a:cubicBezTo>
                      <a:pt x="16202" y="15898"/>
                      <a:pt x="15834" y="15389"/>
                      <a:pt x="15784" y="14504"/>
                    </a:cubicBezTo>
                    <a:cubicBezTo>
                      <a:pt x="15554" y="13582"/>
                      <a:pt x="15554" y="12513"/>
                      <a:pt x="15400" y="11440"/>
                    </a:cubicBezTo>
                    <a:cubicBezTo>
                      <a:pt x="15250" y="9958"/>
                      <a:pt x="14588" y="9045"/>
                      <a:pt x="13910" y="9045"/>
                    </a:cubicBezTo>
                    <a:cubicBezTo>
                      <a:pt x="13542" y="9045"/>
                      <a:pt x="13167" y="9316"/>
                      <a:pt x="12868" y="9912"/>
                    </a:cubicBezTo>
                    <a:cubicBezTo>
                      <a:pt x="12408" y="10830"/>
                      <a:pt x="12024" y="11747"/>
                      <a:pt x="11564" y="12513"/>
                    </a:cubicBezTo>
                    <a:cubicBezTo>
                      <a:pt x="11183" y="13279"/>
                      <a:pt x="10721" y="14041"/>
                      <a:pt x="10261" y="14655"/>
                    </a:cubicBezTo>
                    <a:cubicBezTo>
                      <a:pt x="10160" y="14756"/>
                      <a:pt x="10049" y="14807"/>
                      <a:pt x="9943" y="14807"/>
                    </a:cubicBezTo>
                    <a:cubicBezTo>
                      <a:pt x="9732" y="14807"/>
                      <a:pt x="9546" y="14605"/>
                      <a:pt x="9495" y="14197"/>
                    </a:cubicBezTo>
                    <a:cubicBezTo>
                      <a:pt x="9265" y="13279"/>
                      <a:pt x="9187" y="12362"/>
                      <a:pt x="9265" y="11440"/>
                    </a:cubicBezTo>
                    <a:cubicBezTo>
                      <a:pt x="9265" y="10220"/>
                      <a:pt x="9111" y="8995"/>
                      <a:pt x="8881" y="7922"/>
                    </a:cubicBezTo>
                    <a:cubicBezTo>
                      <a:pt x="8598" y="6683"/>
                      <a:pt x="8026" y="5940"/>
                      <a:pt x="7437" y="5940"/>
                    </a:cubicBezTo>
                    <a:cubicBezTo>
                      <a:pt x="7226" y="5940"/>
                      <a:pt x="7012" y="6036"/>
                      <a:pt x="6809" y="6238"/>
                    </a:cubicBezTo>
                    <a:cubicBezTo>
                      <a:pt x="6504" y="6697"/>
                      <a:pt x="6120" y="7004"/>
                      <a:pt x="5814" y="7312"/>
                    </a:cubicBezTo>
                    <a:lnTo>
                      <a:pt x="3512" y="9756"/>
                    </a:lnTo>
                    <a:cubicBezTo>
                      <a:pt x="3413" y="9908"/>
                      <a:pt x="3324" y="9972"/>
                      <a:pt x="3241" y="9972"/>
                    </a:cubicBezTo>
                    <a:cubicBezTo>
                      <a:pt x="3066" y="9972"/>
                      <a:pt x="2926" y="9665"/>
                      <a:pt x="2822" y="9146"/>
                    </a:cubicBezTo>
                    <a:cubicBezTo>
                      <a:pt x="2438" y="7614"/>
                      <a:pt x="2438" y="5780"/>
                      <a:pt x="2822" y="4096"/>
                    </a:cubicBezTo>
                    <a:cubicBezTo>
                      <a:pt x="2974" y="3486"/>
                      <a:pt x="3052" y="2720"/>
                      <a:pt x="3204" y="1803"/>
                    </a:cubicBezTo>
                    <a:cubicBezTo>
                      <a:pt x="3204" y="798"/>
                      <a:pt x="2740" y="0"/>
                      <a:pt x="223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4082;p68"/>
              <p:cNvSpPr/>
              <p:nvPr/>
            </p:nvSpPr>
            <p:spPr>
              <a:xfrm rot="21167457">
                <a:off x="260102" y="818932"/>
                <a:ext cx="232777" cy="132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4" h="21600" fill="norm" stroke="1" extrusionOk="0">
                    <a:moveTo>
                      <a:pt x="1410" y="0"/>
                    </a:moveTo>
                    <a:cubicBezTo>
                      <a:pt x="954" y="0"/>
                      <a:pt x="512" y="397"/>
                      <a:pt x="235" y="1092"/>
                    </a:cubicBezTo>
                    <a:cubicBezTo>
                      <a:pt x="-142" y="1895"/>
                      <a:pt x="-65" y="3235"/>
                      <a:pt x="460" y="3902"/>
                    </a:cubicBezTo>
                    <a:cubicBezTo>
                      <a:pt x="912" y="4841"/>
                      <a:pt x="1440" y="5644"/>
                      <a:pt x="2042" y="6314"/>
                    </a:cubicBezTo>
                    <a:cubicBezTo>
                      <a:pt x="4298" y="8992"/>
                      <a:pt x="6556" y="11537"/>
                      <a:pt x="8889" y="13813"/>
                    </a:cubicBezTo>
                    <a:cubicBezTo>
                      <a:pt x="11824" y="16622"/>
                      <a:pt x="14911" y="19035"/>
                      <a:pt x="18146" y="20910"/>
                    </a:cubicBezTo>
                    <a:cubicBezTo>
                      <a:pt x="18748" y="21175"/>
                      <a:pt x="19425" y="21443"/>
                      <a:pt x="19876" y="21580"/>
                    </a:cubicBezTo>
                    <a:cubicBezTo>
                      <a:pt x="19962" y="21592"/>
                      <a:pt x="20043" y="21600"/>
                      <a:pt x="20120" y="21600"/>
                    </a:cubicBezTo>
                    <a:cubicBezTo>
                      <a:pt x="20781" y="21600"/>
                      <a:pt x="21104" y="21094"/>
                      <a:pt x="21307" y="20372"/>
                    </a:cubicBezTo>
                    <a:cubicBezTo>
                      <a:pt x="21458" y="19436"/>
                      <a:pt x="21232" y="18497"/>
                      <a:pt x="20779" y="18096"/>
                    </a:cubicBezTo>
                    <a:cubicBezTo>
                      <a:pt x="20553" y="17831"/>
                      <a:pt x="20404" y="17694"/>
                      <a:pt x="20253" y="17562"/>
                    </a:cubicBezTo>
                    <a:lnTo>
                      <a:pt x="17318" y="15286"/>
                    </a:lnTo>
                    <a:cubicBezTo>
                      <a:pt x="13329" y="12207"/>
                      <a:pt x="9492" y="8590"/>
                      <a:pt x="5880" y="4440"/>
                    </a:cubicBezTo>
                    <a:cubicBezTo>
                      <a:pt x="4749" y="3235"/>
                      <a:pt x="3621" y="2027"/>
                      <a:pt x="2568" y="823"/>
                    </a:cubicBezTo>
                    <a:cubicBezTo>
                      <a:pt x="2342" y="554"/>
                      <a:pt x="2116" y="421"/>
                      <a:pt x="1891" y="153"/>
                    </a:cubicBezTo>
                    <a:cubicBezTo>
                      <a:pt x="1733" y="48"/>
                      <a:pt x="1570" y="0"/>
                      <a:pt x="1410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4083;p68"/>
              <p:cNvSpPr/>
              <p:nvPr/>
            </p:nvSpPr>
            <p:spPr>
              <a:xfrm rot="21167457">
                <a:off x="409128" y="1069022"/>
                <a:ext cx="231700" cy="135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2" h="21600" fill="norm" stroke="1" extrusionOk="0">
                    <a:moveTo>
                      <a:pt x="1155" y="0"/>
                    </a:moveTo>
                    <a:cubicBezTo>
                      <a:pt x="179" y="0"/>
                      <a:pt x="-345" y="1440"/>
                      <a:pt x="255" y="2881"/>
                    </a:cubicBezTo>
                    <a:cubicBezTo>
                      <a:pt x="554" y="3795"/>
                      <a:pt x="930" y="4450"/>
                      <a:pt x="1454" y="5106"/>
                    </a:cubicBezTo>
                    <a:cubicBezTo>
                      <a:pt x="2956" y="7068"/>
                      <a:pt x="4529" y="8642"/>
                      <a:pt x="6106" y="10341"/>
                    </a:cubicBezTo>
                    <a:cubicBezTo>
                      <a:pt x="8729" y="12958"/>
                      <a:pt x="11504" y="15317"/>
                      <a:pt x="14278" y="17672"/>
                    </a:cubicBezTo>
                    <a:cubicBezTo>
                      <a:pt x="15929" y="19112"/>
                      <a:pt x="17655" y="20289"/>
                      <a:pt x="19380" y="21208"/>
                    </a:cubicBezTo>
                    <a:cubicBezTo>
                      <a:pt x="19679" y="21337"/>
                      <a:pt x="19904" y="21470"/>
                      <a:pt x="20129" y="21600"/>
                    </a:cubicBezTo>
                    <a:cubicBezTo>
                      <a:pt x="20578" y="21600"/>
                      <a:pt x="20954" y="21337"/>
                      <a:pt x="21104" y="20686"/>
                    </a:cubicBezTo>
                    <a:cubicBezTo>
                      <a:pt x="21255" y="20030"/>
                      <a:pt x="21179" y="19375"/>
                      <a:pt x="20954" y="18982"/>
                    </a:cubicBezTo>
                    <a:cubicBezTo>
                      <a:pt x="20504" y="18198"/>
                      <a:pt x="19904" y="17542"/>
                      <a:pt x="19303" y="17020"/>
                    </a:cubicBezTo>
                    <a:cubicBezTo>
                      <a:pt x="17655" y="15580"/>
                      <a:pt x="15929" y="14006"/>
                      <a:pt x="14278" y="12566"/>
                    </a:cubicBezTo>
                    <a:cubicBezTo>
                      <a:pt x="13228" y="11652"/>
                      <a:pt x="12255" y="10604"/>
                      <a:pt x="11205" y="9689"/>
                    </a:cubicBezTo>
                    <a:cubicBezTo>
                      <a:pt x="9555" y="8116"/>
                      <a:pt x="7978" y="6546"/>
                      <a:pt x="6405" y="4843"/>
                    </a:cubicBezTo>
                    <a:cubicBezTo>
                      <a:pt x="5130" y="3402"/>
                      <a:pt x="3855" y="2096"/>
                      <a:pt x="2580" y="785"/>
                    </a:cubicBezTo>
                    <a:cubicBezTo>
                      <a:pt x="2130" y="263"/>
                      <a:pt x="1679" y="0"/>
                      <a:pt x="1155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4084;p68"/>
              <p:cNvSpPr/>
              <p:nvPr/>
            </p:nvSpPr>
            <p:spPr>
              <a:xfrm rot="21167457">
                <a:off x="1682679" y="778000"/>
                <a:ext cx="154554" cy="69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6" h="21600" fill="norm" stroke="1" extrusionOk="0">
                    <a:moveTo>
                      <a:pt x="1656" y="0"/>
                    </a:moveTo>
                    <a:cubicBezTo>
                      <a:pt x="1185" y="0"/>
                      <a:pt x="731" y="584"/>
                      <a:pt x="483" y="1705"/>
                    </a:cubicBezTo>
                    <a:cubicBezTo>
                      <a:pt x="144" y="2473"/>
                      <a:pt x="-83" y="3756"/>
                      <a:pt x="29" y="5039"/>
                    </a:cubicBezTo>
                    <a:cubicBezTo>
                      <a:pt x="29" y="9909"/>
                      <a:pt x="710" y="14518"/>
                      <a:pt x="2066" y="18366"/>
                    </a:cubicBezTo>
                    <a:cubicBezTo>
                      <a:pt x="2880" y="20486"/>
                      <a:pt x="4074" y="21600"/>
                      <a:pt x="5267" y="21600"/>
                    </a:cubicBezTo>
                    <a:cubicBezTo>
                      <a:pt x="6230" y="21600"/>
                      <a:pt x="7189" y="20878"/>
                      <a:pt x="7945" y="19388"/>
                    </a:cubicBezTo>
                    <a:cubicBezTo>
                      <a:pt x="8627" y="18105"/>
                      <a:pt x="9190" y="16315"/>
                      <a:pt x="9756" y="14518"/>
                    </a:cubicBezTo>
                    <a:cubicBezTo>
                      <a:pt x="9813" y="14264"/>
                      <a:pt x="9925" y="14134"/>
                      <a:pt x="10054" y="14134"/>
                    </a:cubicBezTo>
                    <a:cubicBezTo>
                      <a:pt x="10180" y="14134"/>
                      <a:pt x="10322" y="14264"/>
                      <a:pt x="10434" y="14518"/>
                    </a:cubicBezTo>
                    <a:cubicBezTo>
                      <a:pt x="11339" y="16569"/>
                      <a:pt x="12356" y="18366"/>
                      <a:pt x="13489" y="19902"/>
                    </a:cubicBezTo>
                    <a:cubicBezTo>
                      <a:pt x="14055" y="20970"/>
                      <a:pt x="14777" y="21500"/>
                      <a:pt x="15591" y="21500"/>
                    </a:cubicBezTo>
                    <a:cubicBezTo>
                      <a:pt x="15753" y="21500"/>
                      <a:pt x="15920" y="21477"/>
                      <a:pt x="16089" y="21439"/>
                    </a:cubicBezTo>
                    <a:cubicBezTo>
                      <a:pt x="16204" y="21439"/>
                      <a:pt x="16316" y="21185"/>
                      <a:pt x="16543" y="21185"/>
                    </a:cubicBezTo>
                    <a:cubicBezTo>
                      <a:pt x="18805" y="20156"/>
                      <a:pt x="21517" y="11699"/>
                      <a:pt x="21293" y="6322"/>
                    </a:cubicBezTo>
                    <a:cubicBezTo>
                      <a:pt x="21208" y="4263"/>
                      <a:pt x="20408" y="2896"/>
                      <a:pt x="19584" y="2896"/>
                    </a:cubicBezTo>
                    <a:cubicBezTo>
                      <a:pt x="19276" y="2896"/>
                      <a:pt x="18967" y="3088"/>
                      <a:pt x="18689" y="3503"/>
                    </a:cubicBezTo>
                    <a:cubicBezTo>
                      <a:pt x="18127" y="4017"/>
                      <a:pt x="17788" y="5039"/>
                      <a:pt x="17445" y="6322"/>
                    </a:cubicBezTo>
                    <a:cubicBezTo>
                      <a:pt x="17106" y="7605"/>
                      <a:pt x="16767" y="9141"/>
                      <a:pt x="16428" y="10424"/>
                    </a:cubicBezTo>
                    <a:cubicBezTo>
                      <a:pt x="16296" y="11169"/>
                      <a:pt x="15974" y="11568"/>
                      <a:pt x="15638" y="11568"/>
                    </a:cubicBezTo>
                    <a:cubicBezTo>
                      <a:pt x="15394" y="11568"/>
                      <a:pt x="15147" y="11361"/>
                      <a:pt x="14960" y="10931"/>
                    </a:cubicBezTo>
                    <a:cubicBezTo>
                      <a:pt x="14055" y="9648"/>
                      <a:pt x="13377" y="8112"/>
                      <a:pt x="12811" y="6322"/>
                    </a:cubicBezTo>
                    <a:cubicBezTo>
                      <a:pt x="12472" y="5292"/>
                      <a:pt x="12017" y="4017"/>
                      <a:pt x="11678" y="3249"/>
                    </a:cubicBezTo>
                    <a:cubicBezTo>
                      <a:pt x="11193" y="1920"/>
                      <a:pt x="10536" y="1306"/>
                      <a:pt x="9895" y="1306"/>
                    </a:cubicBezTo>
                    <a:cubicBezTo>
                      <a:pt x="9047" y="1306"/>
                      <a:pt x="8220" y="2374"/>
                      <a:pt x="7833" y="4271"/>
                    </a:cubicBezTo>
                    <a:cubicBezTo>
                      <a:pt x="7722" y="5554"/>
                      <a:pt x="7383" y="6575"/>
                      <a:pt x="7155" y="7605"/>
                    </a:cubicBezTo>
                    <a:cubicBezTo>
                      <a:pt x="6705" y="9141"/>
                      <a:pt x="6362" y="10424"/>
                      <a:pt x="5799" y="11699"/>
                    </a:cubicBezTo>
                    <a:cubicBezTo>
                      <a:pt x="5694" y="12175"/>
                      <a:pt x="5538" y="12375"/>
                      <a:pt x="5382" y="12375"/>
                    </a:cubicBezTo>
                    <a:cubicBezTo>
                      <a:pt x="5199" y="12375"/>
                      <a:pt x="5016" y="12114"/>
                      <a:pt x="4894" y="11699"/>
                    </a:cubicBezTo>
                    <a:cubicBezTo>
                      <a:pt x="4328" y="10162"/>
                      <a:pt x="4101" y="8373"/>
                      <a:pt x="3989" y="6575"/>
                    </a:cubicBezTo>
                    <a:cubicBezTo>
                      <a:pt x="3762" y="4524"/>
                      <a:pt x="3311" y="2735"/>
                      <a:pt x="2745" y="1198"/>
                    </a:cubicBezTo>
                    <a:cubicBezTo>
                      <a:pt x="2439" y="392"/>
                      <a:pt x="2043" y="0"/>
                      <a:pt x="1656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4085;p68"/>
              <p:cNvSpPr/>
              <p:nvPr/>
            </p:nvSpPr>
            <p:spPr>
              <a:xfrm rot="21167457">
                <a:off x="1660915" y="642739"/>
                <a:ext cx="116600" cy="73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2" h="21600" fill="norm" stroke="1" extrusionOk="0">
                    <a:moveTo>
                      <a:pt x="1724" y="0"/>
                    </a:moveTo>
                    <a:cubicBezTo>
                      <a:pt x="1099" y="0"/>
                      <a:pt x="478" y="640"/>
                      <a:pt x="299" y="1818"/>
                    </a:cubicBezTo>
                    <a:cubicBezTo>
                      <a:pt x="152" y="2785"/>
                      <a:pt x="0" y="3519"/>
                      <a:pt x="0" y="4486"/>
                    </a:cubicBezTo>
                    <a:cubicBezTo>
                      <a:pt x="0" y="9575"/>
                      <a:pt x="1192" y="14432"/>
                      <a:pt x="3130" y="18554"/>
                    </a:cubicBezTo>
                    <a:cubicBezTo>
                      <a:pt x="3925" y="20604"/>
                      <a:pt x="5252" y="21600"/>
                      <a:pt x="6587" y="21600"/>
                    </a:cubicBezTo>
                    <a:cubicBezTo>
                      <a:pt x="8248" y="21600"/>
                      <a:pt x="9918" y="20059"/>
                      <a:pt x="10579" y="17100"/>
                    </a:cubicBezTo>
                    <a:cubicBezTo>
                      <a:pt x="10726" y="16365"/>
                      <a:pt x="10874" y="15638"/>
                      <a:pt x="11026" y="14911"/>
                    </a:cubicBezTo>
                    <a:cubicBezTo>
                      <a:pt x="11186" y="14112"/>
                      <a:pt x="11262" y="13755"/>
                      <a:pt x="11445" y="13755"/>
                    </a:cubicBezTo>
                    <a:cubicBezTo>
                      <a:pt x="11593" y="13755"/>
                      <a:pt x="11816" y="13995"/>
                      <a:pt x="12218" y="14432"/>
                    </a:cubicBezTo>
                    <a:cubicBezTo>
                      <a:pt x="13258" y="15638"/>
                      <a:pt x="14303" y="16613"/>
                      <a:pt x="15643" y="17340"/>
                    </a:cubicBezTo>
                    <a:cubicBezTo>
                      <a:pt x="16076" y="17623"/>
                      <a:pt x="16536" y="17761"/>
                      <a:pt x="16992" y="17761"/>
                    </a:cubicBezTo>
                    <a:cubicBezTo>
                      <a:pt x="18099" y="17761"/>
                      <a:pt x="19180" y="16947"/>
                      <a:pt x="19814" y="15398"/>
                    </a:cubicBezTo>
                    <a:cubicBezTo>
                      <a:pt x="21153" y="12490"/>
                      <a:pt x="21600" y="8368"/>
                      <a:pt x="20707" y="4973"/>
                    </a:cubicBezTo>
                    <a:cubicBezTo>
                      <a:pt x="20408" y="4246"/>
                      <a:pt x="20113" y="3519"/>
                      <a:pt x="19814" y="3032"/>
                    </a:cubicBezTo>
                    <a:cubicBezTo>
                      <a:pt x="19479" y="2595"/>
                      <a:pt x="19081" y="2356"/>
                      <a:pt x="18697" y="2356"/>
                    </a:cubicBezTo>
                    <a:cubicBezTo>
                      <a:pt x="18220" y="2356"/>
                      <a:pt x="17760" y="2712"/>
                      <a:pt x="17429" y="3519"/>
                    </a:cubicBezTo>
                    <a:cubicBezTo>
                      <a:pt x="16983" y="4486"/>
                      <a:pt x="16683" y="5700"/>
                      <a:pt x="16389" y="6914"/>
                    </a:cubicBezTo>
                    <a:cubicBezTo>
                      <a:pt x="16201" y="7670"/>
                      <a:pt x="15956" y="8048"/>
                      <a:pt x="15652" y="8048"/>
                    </a:cubicBezTo>
                    <a:cubicBezTo>
                      <a:pt x="15473" y="8048"/>
                      <a:pt x="15268" y="7910"/>
                      <a:pt x="15045" y="7641"/>
                    </a:cubicBezTo>
                    <a:cubicBezTo>
                      <a:pt x="13857" y="5940"/>
                      <a:pt x="12959" y="4246"/>
                      <a:pt x="11771" y="2545"/>
                    </a:cubicBezTo>
                    <a:cubicBezTo>
                      <a:pt x="11030" y="1527"/>
                      <a:pt x="10315" y="1040"/>
                      <a:pt x="9659" y="1040"/>
                    </a:cubicBezTo>
                    <a:cubicBezTo>
                      <a:pt x="8601" y="1040"/>
                      <a:pt x="7703" y="2326"/>
                      <a:pt x="7149" y="4726"/>
                    </a:cubicBezTo>
                    <a:cubicBezTo>
                      <a:pt x="6855" y="6914"/>
                      <a:pt x="6703" y="9335"/>
                      <a:pt x="6555" y="11516"/>
                    </a:cubicBezTo>
                    <a:cubicBezTo>
                      <a:pt x="6555" y="12003"/>
                      <a:pt x="6703" y="12490"/>
                      <a:pt x="6256" y="12490"/>
                    </a:cubicBezTo>
                    <a:cubicBezTo>
                      <a:pt x="5962" y="12490"/>
                      <a:pt x="5810" y="12243"/>
                      <a:pt x="5810" y="12003"/>
                    </a:cubicBezTo>
                    <a:cubicBezTo>
                      <a:pt x="4917" y="9575"/>
                      <a:pt x="4323" y="6914"/>
                      <a:pt x="3876" y="4246"/>
                    </a:cubicBezTo>
                    <a:cubicBezTo>
                      <a:pt x="3724" y="3032"/>
                      <a:pt x="3430" y="1818"/>
                      <a:pt x="2831" y="851"/>
                    </a:cubicBezTo>
                    <a:cubicBezTo>
                      <a:pt x="2536" y="276"/>
                      <a:pt x="2130" y="0"/>
                      <a:pt x="17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4086;p68"/>
              <p:cNvSpPr/>
              <p:nvPr/>
            </p:nvSpPr>
            <p:spPr>
              <a:xfrm rot="21167457">
                <a:off x="1480033" y="119590"/>
                <a:ext cx="86460" cy="984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4" h="21600" fill="norm" stroke="1" extrusionOk="0">
                    <a:moveTo>
                      <a:pt x="18117" y="0"/>
                    </a:moveTo>
                    <a:cubicBezTo>
                      <a:pt x="17137" y="0"/>
                      <a:pt x="16180" y="351"/>
                      <a:pt x="15360" y="944"/>
                    </a:cubicBezTo>
                    <a:cubicBezTo>
                      <a:pt x="8422" y="4548"/>
                      <a:pt x="4263" y="10482"/>
                      <a:pt x="497" y="16783"/>
                    </a:cubicBezTo>
                    <a:cubicBezTo>
                      <a:pt x="497" y="17144"/>
                      <a:pt x="301" y="17500"/>
                      <a:pt x="99" y="17862"/>
                    </a:cubicBezTo>
                    <a:cubicBezTo>
                      <a:pt x="-293" y="19302"/>
                      <a:pt x="497" y="20742"/>
                      <a:pt x="2083" y="21460"/>
                    </a:cubicBezTo>
                    <a:cubicBezTo>
                      <a:pt x="2392" y="21551"/>
                      <a:pt x="2695" y="21600"/>
                      <a:pt x="2998" y="21600"/>
                    </a:cubicBezTo>
                    <a:cubicBezTo>
                      <a:pt x="3859" y="21600"/>
                      <a:pt x="4667" y="21228"/>
                      <a:pt x="5256" y="20559"/>
                    </a:cubicBezTo>
                    <a:cubicBezTo>
                      <a:pt x="6046" y="19663"/>
                      <a:pt x="6640" y="18762"/>
                      <a:pt x="7234" y="17862"/>
                    </a:cubicBezTo>
                    <a:cubicBezTo>
                      <a:pt x="10210" y="12823"/>
                      <a:pt x="14172" y="8502"/>
                      <a:pt x="18925" y="4726"/>
                    </a:cubicBezTo>
                    <a:cubicBezTo>
                      <a:pt x="19721" y="4186"/>
                      <a:pt x="20315" y="3647"/>
                      <a:pt x="20707" y="2924"/>
                    </a:cubicBezTo>
                    <a:cubicBezTo>
                      <a:pt x="21307" y="1489"/>
                      <a:pt x="20315" y="49"/>
                      <a:pt x="18729" y="49"/>
                    </a:cubicBezTo>
                    <a:cubicBezTo>
                      <a:pt x="18527" y="16"/>
                      <a:pt x="18319" y="0"/>
                      <a:pt x="18117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4087;p68"/>
              <p:cNvSpPr/>
              <p:nvPr/>
            </p:nvSpPr>
            <p:spPr>
              <a:xfrm rot="21167457">
                <a:off x="530270" y="1067824"/>
                <a:ext cx="84361" cy="547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1600" fill="norm" stroke="1" extrusionOk="0">
                    <a:moveTo>
                      <a:pt x="3301" y="0"/>
                    </a:moveTo>
                    <a:cubicBezTo>
                      <a:pt x="2222" y="0"/>
                      <a:pt x="1154" y="950"/>
                      <a:pt x="581" y="2521"/>
                    </a:cubicBezTo>
                    <a:cubicBezTo>
                      <a:pt x="-443" y="4789"/>
                      <a:pt x="-36" y="7368"/>
                      <a:pt x="1198" y="8987"/>
                    </a:cubicBezTo>
                    <a:cubicBezTo>
                      <a:pt x="1611" y="9957"/>
                      <a:pt x="2228" y="10606"/>
                      <a:pt x="2641" y="11256"/>
                    </a:cubicBezTo>
                    <a:cubicBezTo>
                      <a:pt x="6958" y="14814"/>
                      <a:pt x="11282" y="18042"/>
                      <a:pt x="15809" y="20631"/>
                    </a:cubicBezTo>
                    <a:cubicBezTo>
                      <a:pt x="16630" y="20950"/>
                      <a:pt x="17456" y="21280"/>
                      <a:pt x="18277" y="21600"/>
                    </a:cubicBezTo>
                    <a:cubicBezTo>
                      <a:pt x="19720" y="21280"/>
                      <a:pt x="20953" y="19341"/>
                      <a:pt x="21157" y="17073"/>
                    </a:cubicBezTo>
                    <a:cubicBezTo>
                      <a:pt x="20953" y="15783"/>
                      <a:pt x="20744" y="14814"/>
                      <a:pt x="20127" y="14164"/>
                    </a:cubicBezTo>
                    <a:cubicBezTo>
                      <a:pt x="18690" y="11896"/>
                      <a:pt x="17043" y="9957"/>
                      <a:pt x="14983" y="8667"/>
                    </a:cubicBezTo>
                    <a:cubicBezTo>
                      <a:pt x="11899" y="5429"/>
                      <a:pt x="8402" y="2841"/>
                      <a:pt x="4695" y="582"/>
                    </a:cubicBezTo>
                    <a:cubicBezTo>
                      <a:pt x="4257" y="184"/>
                      <a:pt x="3776" y="0"/>
                      <a:pt x="330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4088;p68"/>
              <p:cNvSpPr/>
              <p:nvPr/>
            </p:nvSpPr>
            <p:spPr>
              <a:xfrm rot="21167457">
                <a:off x="403471" y="830759"/>
                <a:ext cx="79714" cy="535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2" h="21600" fill="norm" stroke="1" extrusionOk="0">
                    <a:moveTo>
                      <a:pt x="4424" y="0"/>
                    </a:moveTo>
                    <a:cubicBezTo>
                      <a:pt x="4169" y="0"/>
                      <a:pt x="3914" y="20"/>
                      <a:pt x="3665" y="79"/>
                    </a:cubicBezTo>
                    <a:lnTo>
                      <a:pt x="2573" y="79"/>
                    </a:lnTo>
                    <a:cubicBezTo>
                      <a:pt x="1481" y="407"/>
                      <a:pt x="388" y="1400"/>
                      <a:pt x="172" y="3395"/>
                    </a:cubicBezTo>
                    <a:cubicBezTo>
                      <a:pt x="-266" y="4715"/>
                      <a:pt x="172" y="6373"/>
                      <a:pt x="1042" y="7365"/>
                    </a:cubicBezTo>
                    <a:cubicBezTo>
                      <a:pt x="1481" y="8358"/>
                      <a:pt x="2135" y="9351"/>
                      <a:pt x="3005" y="10016"/>
                    </a:cubicBezTo>
                    <a:cubicBezTo>
                      <a:pt x="7152" y="13986"/>
                      <a:pt x="11515" y="17629"/>
                      <a:pt x="15885" y="20607"/>
                    </a:cubicBezTo>
                    <a:cubicBezTo>
                      <a:pt x="16755" y="21272"/>
                      <a:pt x="17625" y="21600"/>
                      <a:pt x="18502" y="21600"/>
                    </a:cubicBezTo>
                    <a:cubicBezTo>
                      <a:pt x="19594" y="21600"/>
                      <a:pt x="20464" y="20935"/>
                      <a:pt x="20902" y="19287"/>
                    </a:cubicBezTo>
                    <a:cubicBezTo>
                      <a:pt x="21334" y="18294"/>
                      <a:pt x="21334" y="16637"/>
                      <a:pt x="20680" y="15644"/>
                    </a:cubicBezTo>
                    <a:cubicBezTo>
                      <a:pt x="20026" y="13986"/>
                      <a:pt x="18940" y="12666"/>
                      <a:pt x="18063" y="11336"/>
                    </a:cubicBezTo>
                    <a:cubicBezTo>
                      <a:pt x="14793" y="8031"/>
                      <a:pt x="11515" y="5043"/>
                      <a:pt x="8029" y="2065"/>
                    </a:cubicBezTo>
                    <a:cubicBezTo>
                      <a:pt x="6936" y="685"/>
                      <a:pt x="5693" y="0"/>
                      <a:pt x="4424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9" name="Google Shape;4089;p68"/>
              <p:cNvSpPr/>
              <p:nvPr/>
            </p:nvSpPr>
            <p:spPr>
              <a:xfrm rot="21167457">
                <a:off x="1531318" y="164560"/>
                <a:ext cx="55722" cy="577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59" h="21600" fill="norm" stroke="1" extrusionOk="0">
                    <a:moveTo>
                      <a:pt x="17091" y="0"/>
                    </a:moveTo>
                    <a:cubicBezTo>
                      <a:pt x="16860" y="0"/>
                      <a:pt x="16629" y="18"/>
                      <a:pt x="16388" y="55"/>
                    </a:cubicBezTo>
                    <a:cubicBezTo>
                      <a:pt x="14224" y="55"/>
                      <a:pt x="12373" y="975"/>
                      <a:pt x="10838" y="2208"/>
                    </a:cubicBezTo>
                    <a:cubicBezTo>
                      <a:pt x="6823" y="5271"/>
                      <a:pt x="3428" y="8951"/>
                      <a:pt x="958" y="13247"/>
                    </a:cubicBezTo>
                    <a:cubicBezTo>
                      <a:pt x="339" y="14480"/>
                      <a:pt x="33" y="15703"/>
                      <a:pt x="33" y="16936"/>
                    </a:cubicBezTo>
                    <a:cubicBezTo>
                      <a:pt x="-272" y="19079"/>
                      <a:pt x="1578" y="21232"/>
                      <a:pt x="4048" y="21536"/>
                    </a:cubicBezTo>
                    <a:cubicBezTo>
                      <a:pt x="4252" y="21572"/>
                      <a:pt x="4455" y="21600"/>
                      <a:pt x="4668" y="21600"/>
                    </a:cubicBezTo>
                    <a:cubicBezTo>
                      <a:pt x="6055" y="21600"/>
                      <a:pt x="7563" y="20763"/>
                      <a:pt x="8368" y="19696"/>
                    </a:cubicBezTo>
                    <a:cubicBezTo>
                      <a:pt x="12373" y="15400"/>
                      <a:pt x="16083" y="10800"/>
                      <a:pt x="20088" y="6191"/>
                    </a:cubicBezTo>
                    <a:cubicBezTo>
                      <a:pt x="21013" y="5271"/>
                      <a:pt x="21328" y="3431"/>
                      <a:pt x="20403" y="2208"/>
                    </a:cubicBezTo>
                    <a:cubicBezTo>
                      <a:pt x="19866" y="865"/>
                      <a:pt x="18627" y="0"/>
                      <a:pt x="17091" y="0"/>
                    </a:cubicBezTo>
                    <a:close/>
                  </a:path>
                </a:pathLst>
              </a:custGeom>
              <a:solidFill>
                <a:srgbClr val="1C1A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0" name="Google Shape;4090;p68"/>
              <p:cNvSpPr/>
              <p:nvPr/>
            </p:nvSpPr>
            <p:spPr>
              <a:xfrm rot="21167457">
                <a:off x="1771538" y="298979"/>
                <a:ext cx="120847" cy="161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2" h="21600" fill="norm" stroke="1" extrusionOk="0">
                    <a:moveTo>
                      <a:pt x="13216" y="4435"/>
                    </a:moveTo>
                    <a:cubicBezTo>
                      <a:pt x="13649" y="4547"/>
                      <a:pt x="13932" y="4764"/>
                      <a:pt x="13932" y="4984"/>
                    </a:cubicBezTo>
                    <a:cubicBezTo>
                      <a:pt x="14078" y="5314"/>
                      <a:pt x="14078" y="5534"/>
                      <a:pt x="14078" y="5972"/>
                    </a:cubicBezTo>
                    <a:cubicBezTo>
                      <a:pt x="13932" y="6630"/>
                      <a:pt x="13649" y="7509"/>
                      <a:pt x="13362" y="8168"/>
                    </a:cubicBezTo>
                    <a:cubicBezTo>
                      <a:pt x="13216" y="8388"/>
                      <a:pt x="13074" y="8497"/>
                      <a:pt x="12787" y="8609"/>
                    </a:cubicBezTo>
                    <a:cubicBezTo>
                      <a:pt x="12358" y="8609"/>
                      <a:pt x="12075" y="8388"/>
                      <a:pt x="11929" y="8168"/>
                    </a:cubicBezTo>
                    <a:cubicBezTo>
                      <a:pt x="11213" y="7072"/>
                      <a:pt x="11500" y="5643"/>
                      <a:pt x="12504" y="4655"/>
                    </a:cubicBezTo>
                    <a:cubicBezTo>
                      <a:pt x="12645" y="4547"/>
                      <a:pt x="12933" y="4435"/>
                      <a:pt x="13216" y="4435"/>
                    </a:cubicBezTo>
                    <a:close/>
                    <a:moveTo>
                      <a:pt x="18104" y="0"/>
                    </a:moveTo>
                    <a:cubicBezTo>
                      <a:pt x="16436" y="0"/>
                      <a:pt x="14828" y="125"/>
                      <a:pt x="13216" y="372"/>
                    </a:cubicBezTo>
                    <a:cubicBezTo>
                      <a:pt x="8782" y="1472"/>
                      <a:pt x="4493" y="3009"/>
                      <a:pt x="771" y="5093"/>
                    </a:cubicBezTo>
                    <a:cubicBezTo>
                      <a:pt x="59" y="5314"/>
                      <a:pt x="-228" y="5972"/>
                      <a:pt x="201" y="6413"/>
                    </a:cubicBezTo>
                    <a:cubicBezTo>
                      <a:pt x="342" y="6742"/>
                      <a:pt x="488" y="6960"/>
                      <a:pt x="630" y="7292"/>
                    </a:cubicBezTo>
                    <a:cubicBezTo>
                      <a:pt x="3348" y="10696"/>
                      <a:pt x="5351" y="14430"/>
                      <a:pt x="7782" y="17942"/>
                    </a:cubicBezTo>
                    <a:lnTo>
                      <a:pt x="9498" y="20359"/>
                    </a:lnTo>
                    <a:cubicBezTo>
                      <a:pt x="9644" y="20688"/>
                      <a:pt x="10072" y="21017"/>
                      <a:pt x="10643" y="21238"/>
                    </a:cubicBezTo>
                    <a:cubicBezTo>
                      <a:pt x="11230" y="21491"/>
                      <a:pt x="11955" y="21600"/>
                      <a:pt x="12731" y="21600"/>
                    </a:cubicBezTo>
                    <a:cubicBezTo>
                      <a:pt x="14978" y="21600"/>
                      <a:pt x="17624" y="20681"/>
                      <a:pt x="18366" y="19700"/>
                    </a:cubicBezTo>
                    <a:cubicBezTo>
                      <a:pt x="18653" y="19151"/>
                      <a:pt x="18795" y="18601"/>
                      <a:pt x="18795" y="18054"/>
                    </a:cubicBezTo>
                    <a:lnTo>
                      <a:pt x="18795" y="13659"/>
                    </a:lnTo>
                    <a:cubicBezTo>
                      <a:pt x="18653" y="11243"/>
                      <a:pt x="18795" y="8718"/>
                      <a:pt x="19369" y="6413"/>
                    </a:cubicBezTo>
                    <a:cubicBezTo>
                      <a:pt x="19940" y="4764"/>
                      <a:pt x="20369" y="3118"/>
                      <a:pt x="20943" y="1472"/>
                    </a:cubicBezTo>
                    <a:cubicBezTo>
                      <a:pt x="21372" y="810"/>
                      <a:pt x="20656" y="43"/>
                      <a:pt x="19798" y="43"/>
                    </a:cubicBezTo>
                    <a:cubicBezTo>
                      <a:pt x="19224" y="16"/>
                      <a:pt x="18662" y="0"/>
                      <a:pt x="18104" y="0"/>
                    </a:cubicBezTo>
                    <a:close/>
                  </a:path>
                </a:pathLst>
              </a:custGeom>
              <a:solidFill>
                <a:srgbClr val="F2D1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4091;p68"/>
              <p:cNvSpPr/>
              <p:nvPr/>
            </p:nvSpPr>
            <p:spPr>
              <a:xfrm rot="21167457">
                <a:off x="1773376" y="330034"/>
                <a:ext cx="107173" cy="1317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8" h="21600" fill="norm" stroke="1" extrusionOk="0">
                    <a:moveTo>
                      <a:pt x="4005" y="0"/>
                    </a:moveTo>
                    <a:cubicBezTo>
                      <a:pt x="3210" y="0"/>
                      <a:pt x="2337" y="399"/>
                      <a:pt x="914" y="1137"/>
                    </a:cubicBezTo>
                    <a:cubicBezTo>
                      <a:pt x="752" y="1270"/>
                      <a:pt x="590" y="1407"/>
                      <a:pt x="424" y="1541"/>
                    </a:cubicBezTo>
                    <a:cubicBezTo>
                      <a:pt x="-67" y="1811"/>
                      <a:pt x="-67" y="2347"/>
                      <a:pt x="100" y="2750"/>
                    </a:cubicBezTo>
                    <a:cubicBezTo>
                      <a:pt x="262" y="3154"/>
                      <a:pt x="424" y="3557"/>
                      <a:pt x="752" y="3964"/>
                    </a:cubicBezTo>
                    <a:cubicBezTo>
                      <a:pt x="3205" y="7324"/>
                      <a:pt x="5006" y="10824"/>
                      <a:pt x="7297" y="14188"/>
                    </a:cubicBezTo>
                    <a:cubicBezTo>
                      <a:pt x="8444" y="16071"/>
                      <a:pt x="9588" y="17954"/>
                      <a:pt x="10735" y="19838"/>
                    </a:cubicBezTo>
                    <a:cubicBezTo>
                      <a:pt x="11491" y="20834"/>
                      <a:pt x="12815" y="21600"/>
                      <a:pt x="14434" y="21600"/>
                    </a:cubicBezTo>
                    <a:cubicBezTo>
                      <a:pt x="14562" y="21600"/>
                      <a:pt x="14694" y="21596"/>
                      <a:pt x="14827" y="21584"/>
                    </a:cubicBezTo>
                    <a:cubicBezTo>
                      <a:pt x="16299" y="21451"/>
                      <a:pt x="17770" y="21047"/>
                      <a:pt x="19080" y="20644"/>
                    </a:cubicBezTo>
                    <a:cubicBezTo>
                      <a:pt x="19899" y="20241"/>
                      <a:pt x="20552" y="19701"/>
                      <a:pt x="21042" y="19164"/>
                    </a:cubicBezTo>
                    <a:cubicBezTo>
                      <a:pt x="21533" y="18491"/>
                      <a:pt x="21533" y="17817"/>
                      <a:pt x="20719" y="17551"/>
                    </a:cubicBezTo>
                    <a:cubicBezTo>
                      <a:pt x="18590" y="16607"/>
                      <a:pt x="17118" y="15127"/>
                      <a:pt x="16137" y="13381"/>
                    </a:cubicBezTo>
                    <a:cubicBezTo>
                      <a:pt x="15808" y="12974"/>
                      <a:pt x="15479" y="12437"/>
                      <a:pt x="15317" y="12034"/>
                    </a:cubicBezTo>
                    <a:cubicBezTo>
                      <a:pt x="14169" y="10284"/>
                      <a:pt x="13188" y="8671"/>
                      <a:pt x="12045" y="6920"/>
                    </a:cubicBezTo>
                    <a:cubicBezTo>
                      <a:pt x="10735" y="5037"/>
                      <a:pt x="9264" y="3291"/>
                      <a:pt x="7297" y="1811"/>
                    </a:cubicBezTo>
                    <a:cubicBezTo>
                      <a:pt x="5786" y="569"/>
                      <a:pt x="4952" y="0"/>
                      <a:pt x="4005" y="0"/>
                    </a:cubicBezTo>
                    <a:close/>
                  </a:path>
                </a:pathLst>
              </a:custGeom>
              <a:solidFill>
                <a:srgbClr val="D69B2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4092;p68"/>
              <p:cNvSpPr/>
              <p:nvPr/>
            </p:nvSpPr>
            <p:spPr>
              <a:xfrm rot="21167457">
                <a:off x="1755658" y="145904"/>
                <a:ext cx="64912" cy="6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793" h="21600" fill="norm" stroke="1" extrusionOk="0">
                    <a:moveTo>
                      <a:pt x="5718" y="0"/>
                    </a:moveTo>
                    <a:cubicBezTo>
                      <a:pt x="4801" y="0"/>
                      <a:pt x="4013" y="529"/>
                      <a:pt x="3345" y="1481"/>
                    </a:cubicBezTo>
                    <a:cubicBezTo>
                      <a:pt x="-3639" y="8701"/>
                      <a:pt x="1127" y="21600"/>
                      <a:pt x="10148" y="21600"/>
                    </a:cubicBezTo>
                    <a:cubicBezTo>
                      <a:pt x="10714" y="21600"/>
                      <a:pt x="11294" y="21546"/>
                      <a:pt x="11887" y="21439"/>
                    </a:cubicBezTo>
                    <a:cubicBezTo>
                      <a:pt x="13464" y="21439"/>
                      <a:pt x="15035" y="20672"/>
                      <a:pt x="16390" y="19651"/>
                    </a:cubicBezTo>
                    <a:cubicBezTo>
                      <a:pt x="17509" y="18884"/>
                      <a:pt x="17961" y="17349"/>
                      <a:pt x="17739" y="16068"/>
                    </a:cubicBezTo>
                    <a:cubicBezTo>
                      <a:pt x="17509" y="14533"/>
                      <a:pt x="16390" y="13505"/>
                      <a:pt x="15035" y="13252"/>
                    </a:cubicBezTo>
                    <a:lnTo>
                      <a:pt x="10768" y="13252"/>
                    </a:lnTo>
                    <a:cubicBezTo>
                      <a:pt x="7619" y="13252"/>
                      <a:pt x="6271" y="11456"/>
                      <a:pt x="7168" y="8134"/>
                    </a:cubicBezTo>
                    <a:cubicBezTo>
                      <a:pt x="7390" y="6599"/>
                      <a:pt x="8064" y="5318"/>
                      <a:pt x="8516" y="3783"/>
                    </a:cubicBezTo>
                    <a:cubicBezTo>
                      <a:pt x="8739" y="2248"/>
                      <a:pt x="8064" y="453"/>
                      <a:pt x="6716" y="200"/>
                    </a:cubicBezTo>
                    <a:cubicBezTo>
                      <a:pt x="6372" y="69"/>
                      <a:pt x="6035" y="0"/>
                      <a:pt x="5718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4093;p68"/>
              <p:cNvSpPr/>
              <p:nvPr/>
            </p:nvSpPr>
            <p:spPr>
              <a:xfrm rot="21167457">
                <a:off x="1828297" y="324790"/>
                <a:ext cx="26445" cy="43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1865" y="0"/>
                    </a:moveTo>
                    <a:cubicBezTo>
                      <a:pt x="7781" y="0"/>
                      <a:pt x="3952" y="1573"/>
                      <a:pt x="2774" y="4122"/>
                    </a:cubicBezTo>
                    <a:cubicBezTo>
                      <a:pt x="810" y="6562"/>
                      <a:pt x="162" y="9416"/>
                      <a:pt x="162" y="12257"/>
                    </a:cubicBezTo>
                    <a:cubicBezTo>
                      <a:pt x="-486" y="15111"/>
                      <a:pt x="810" y="17953"/>
                      <a:pt x="4089" y="19990"/>
                    </a:cubicBezTo>
                    <a:cubicBezTo>
                      <a:pt x="5837" y="21076"/>
                      <a:pt x="7958" y="21600"/>
                      <a:pt x="10019" y="21600"/>
                    </a:cubicBezTo>
                    <a:cubicBezTo>
                      <a:pt x="12592" y="21600"/>
                      <a:pt x="15086" y="20771"/>
                      <a:pt x="16539" y="19185"/>
                    </a:cubicBezTo>
                    <a:cubicBezTo>
                      <a:pt x="19150" y="14709"/>
                      <a:pt x="21114" y="10233"/>
                      <a:pt x="21114" y="5757"/>
                    </a:cubicBezTo>
                    <a:cubicBezTo>
                      <a:pt x="21114" y="2903"/>
                      <a:pt x="17854" y="463"/>
                      <a:pt x="13259" y="61"/>
                    </a:cubicBezTo>
                    <a:cubicBezTo>
                      <a:pt x="12788" y="12"/>
                      <a:pt x="12337" y="0"/>
                      <a:pt x="11865" y="0"/>
                    </a:cubicBezTo>
                    <a:close/>
                  </a:path>
                </a:pathLst>
              </a:custGeom>
              <a:solidFill>
                <a:srgbClr val="181F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4094;p68"/>
              <p:cNvSpPr/>
              <p:nvPr/>
            </p:nvSpPr>
            <p:spPr>
              <a:xfrm>
                <a:off x="745516" y="333932"/>
                <a:ext cx="685764" cy="4079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5" name="Google Shape;4095;p68"/>
              <p:cNvSpPr/>
              <p:nvPr/>
            </p:nvSpPr>
            <p:spPr>
              <a:xfrm rot="20979099">
                <a:off x="726592" y="470364"/>
                <a:ext cx="605853" cy="360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566" name="Google Shape;4096;p68"/>
              <p:cNvSpPr/>
              <p:nvPr/>
            </p:nvSpPr>
            <p:spPr>
              <a:xfrm rot="20433345">
                <a:off x="897536" y="717586"/>
                <a:ext cx="363185" cy="190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8547" fill="norm" stroke="1" extrusionOk="0">
                    <a:moveTo>
                      <a:pt x="0" y="732"/>
                    </a:moveTo>
                    <a:cubicBezTo>
                      <a:pt x="7867" y="-3053"/>
                      <a:pt x="17000" y="8588"/>
                      <a:pt x="21600" y="18547"/>
                    </a:cubicBezTo>
                  </a:path>
                </a:pathLst>
              </a:custGeom>
              <a:noFill/>
              <a:ln w="762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69" name="IMG_8403.png" descr="IMG_8403.png"/>
          <p:cNvPicPr>
            <a:picLocks noChangeAspect="1"/>
          </p:cNvPicPr>
          <p:nvPr/>
        </p:nvPicPr>
        <p:blipFill>
          <a:blip r:embed="rId3">
            <a:extLst/>
          </a:blip>
          <a:srcRect l="36197" t="67706" r="38113" b="0"/>
          <a:stretch>
            <a:fillRect/>
          </a:stretch>
        </p:blipFill>
        <p:spPr>
          <a:xfrm>
            <a:off x="20460334" y="9859156"/>
            <a:ext cx="3153639" cy="29733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8" name="تجميع"/>
          <p:cNvGrpSpPr/>
          <p:nvPr/>
        </p:nvGrpSpPr>
        <p:grpSpPr>
          <a:xfrm>
            <a:off x="1389841" y="74748"/>
            <a:ext cx="7640415" cy="2291289"/>
            <a:chOff x="0" y="0"/>
            <a:chExt cx="7640413" cy="2291287"/>
          </a:xfrm>
        </p:grpSpPr>
        <p:grpSp>
          <p:nvGrpSpPr>
            <p:cNvPr id="574" name="تجميع"/>
            <p:cNvGrpSpPr/>
            <p:nvPr/>
          </p:nvGrpSpPr>
          <p:grpSpPr>
            <a:xfrm>
              <a:off x="0" y="125913"/>
              <a:ext cx="4134887" cy="2165375"/>
              <a:chOff x="0" y="0"/>
              <a:chExt cx="4134886" cy="2165374"/>
            </a:xfrm>
          </p:grpSpPr>
          <p:grpSp>
            <p:nvGrpSpPr>
              <p:cNvPr id="572" name="تجميع"/>
              <p:cNvGrpSpPr/>
              <p:nvPr/>
            </p:nvGrpSpPr>
            <p:grpSpPr>
              <a:xfrm>
                <a:off x="171289" y="0"/>
                <a:ext cx="3792308" cy="2165375"/>
                <a:chOff x="0" y="0"/>
                <a:chExt cx="3792307" cy="2165374"/>
              </a:xfrm>
            </p:grpSpPr>
            <p:sp>
              <p:nvSpPr>
                <p:cNvPr id="570" name="Google Shape;1998;p46"/>
                <p:cNvSpPr/>
                <p:nvPr/>
              </p:nvSpPr>
              <p:spPr>
                <a:xfrm>
                  <a:off x="0" y="0"/>
                  <a:ext cx="3562775" cy="1950340"/>
                </a:xfrm>
                <a:prstGeom prst="roundRect">
                  <a:avLst>
                    <a:gd name="adj" fmla="val 16117"/>
                  </a:avLst>
                </a:prstGeom>
                <a:solidFill>
                  <a:srgbClr val="BCDBF1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63500" dir="27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1" name="Google Shape;2003;p46"/>
                <p:cNvSpPr/>
                <p:nvPr/>
              </p:nvSpPr>
              <p:spPr>
                <a:xfrm>
                  <a:off x="254197" y="229181"/>
                  <a:ext cx="3538111" cy="1936194"/>
                </a:xfrm>
                <a:prstGeom prst="roundRect">
                  <a:avLst>
                    <a:gd name="adj" fmla="val 16248"/>
                  </a:avLst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3" name="تــــــأكد"/>
              <p:cNvSpPr/>
              <p:nvPr/>
            </p:nvSpPr>
            <p:spPr>
              <a:xfrm>
                <a:off x="0" y="534642"/>
                <a:ext cx="413488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75000"/>
                  </a:lnSpc>
                  <a:defRPr sz="6400">
                    <a:solidFill>
                      <a:srgbClr val="333333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تــــــأكد</a:t>
                </a:r>
              </a:p>
            </p:txBody>
          </p:sp>
        </p:grpSp>
        <p:grpSp>
          <p:nvGrpSpPr>
            <p:cNvPr id="577" name="تجميع"/>
            <p:cNvGrpSpPr/>
            <p:nvPr/>
          </p:nvGrpSpPr>
          <p:grpSpPr>
            <a:xfrm>
              <a:off x="3993230" y="0"/>
              <a:ext cx="3647184" cy="2153116"/>
              <a:chOff x="0" y="0"/>
              <a:chExt cx="3647183" cy="2153115"/>
            </a:xfrm>
          </p:grpSpPr>
          <p:sp>
            <p:nvSpPr>
              <p:cNvPr id="575" name="Google Shape;525;p13"/>
              <p:cNvSpPr/>
              <p:nvPr/>
            </p:nvSpPr>
            <p:spPr>
              <a:xfrm>
                <a:off x="0" y="1639109"/>
                <a:ext cx="2601511" cy="514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" y="1553"/>
                    </a:moveTo>
                    <a:cubicBezTo>
                      <a:pt x="537" y="1553"/>
                      <a:pt x="338" y="1553"/>
                      <a:pt x="136" y="1889"/>
                    </a:cubicBezTo>
                    <a:cubicBezTo>
                      <a:pt x="0" y="1889"/>
                      <a:pt x="0" y="2224"/>
                      <a:pt x="0" y="2574"/>
                    </a:cubicBezTo>
                    <a:cubicBezTo>
                      <a:pt x="0" y="2910"/>
                      <a:pt x="66" y="3246"/>
                      <a:pt x="136" y="3246"/>
                    </a:cubicBezTo>
                    <a:lnTo>
                      <a:pt x="202" y="3246"/>
                    </a:lnTo>
                    <a:cubicBezTo>
                      <a:pt x="404" y="2910"/>
                      <a:pt x="607" y="2910"/>
                      <a:pt x="809" y="2910"/>
                    </a:cubicBezTo>
                    <a:cubicBezTo>
                      <a:pt x="875" y="2910"/>
                      <a:pt x="942" y="2574"/>
                      <a:pt x="942" y="2224"/>
                    </a:cubicBezTo>
                    <a:cubicBezTo>
                      <a:pt x="942" y="1889"/>
                      <a:pt x="875" y="1553"/>
                      <a:pt x="809" y="1553"/>
                    </a:cubicBezTo>
                    <a:close/>
                    <a:moveTo>
                      <a:pt x="1615" y="1889"/>
                    </a:moveTo>
                    <a:cubicBezTo>
                      <a:pt x="1548" y="1889"/>
                      <a:pt x="1479" y="1889"/>
                      <a:pt x="1479" y="2574"/>
                    </a:cubicBezTo>
                    <a:cubicBezTo>
                      <a:pt x="1479" y="2910"/>
                      <a:pt x="1479" y="3246"/>
                      <a:pt x="1615" y="3246"/>
                    </a:cubicBezTo>
                    <a:cubicBezTo>
                      <a:pt x="1817" y="3581"/>
                      <a:pt x="2086" y="3931"/>
                      <a:pt x="2354" y="4603"/>
                    </a:cubicBezTo>
                    <a:lnTo>
                      <a:pt x="2424" y="4603"/>
                    </a:lnTo>
                    <a:cubicBezTo>
                      <a:pt x="2557" y="4603"/>
                      <a:pt x="2623" y="3581"/>
                      <a:pt x="2490" y="3246"/>
                    </a:cubicBezTo>
                    <a:cubicBezTo>
                      <a:pt x="2221" y="2574"/>
                      <a:pt x="1953" y="2224"/>
                      <a:pt x="1615" y="1889"/>
                    </a:cubicBezTo>
                    <a:close/>
                    <a:moveTo>
                      <a:pt x="13645" y="0"/>
                    </a:moveTo>
                    <a:cubicBezTo>
                      <a:pt x="13528" y="0"/>
                      <a:pt x="13429" y="937"/>
                      <a:pt x="13592" y="1203"/>
                    </a:cubicBezTo>
                    <a:lnTo>
                      <a:pt x="13659" y="1553"/>
                    </a:lnTo>
                    <a:cubicBezTo>
                      <a:pt x="13794" y="2224"/>
                      <a:pt x="13861" y="3246"/>
                      <a:pt x="13930" y="4267"/>
                    </a:cubicBezTo>
                    <a:cubicBezTo>
                      <a:pt x="13930" y="4952"/>
                      <a:pt x="13997" y="4952"/>
                      <a:pt x="14063" y="4952"/>
                    </a:cubicBezTo>
                    <a:cubicBezTo>
                      <a:pt x="14129" y="4952"/>
                      <a:pt x="14199" y="4603"/>
                      <a:pt x="14199" y="4267"/>
                    </a:cubicBezTo>
                    <a:cubicBezTo>
                      <a:pt x="14129" y="2910"/>
                      <a:pt x="13997" y="1553"/>
                      <a:pt x="13861" y="532"/>
                    </a:cubicBezTo>
                    <a:cubicBezTo>
                      <a:pt x="13794" y="196"/>
                      <a:pt x="13794" y="196"/>
                      <a:pt x="13728" y="196"/>
                    </a:cubicBezTo>
                    <a:cubicBezTo>
                      <a:pt x="13700" y="56"/>
                      <a:pt x="13672" y="0"/>
                      <a:pt x="13645" y="0"/>
                    </a:cubicBezTo>
                    <a:close/>
                    <a:moveTo>
                      <a:pt x="12985" y="867"/>
                    </a:moveTo>
                    <a:cubicBezTo>
                      <a:pt x="12919" y="867"/>
                      <a:pt x="12853" y="867"/>
                      <a:pt x="12853" y="1203"/>
                    </a:cubicBezTo>
                    <a:cubicBezTo>
                      <a:pt x="12717" y="2224"/>
                      <a:pt x="12650" y="2910"/>
                      <a:pt x="12717" y="3931"/>
                    </a:cubicBezTo>
                    <a:cubicBezTo>
                      <a:pt x="12717" y="4603"/>
                      <a:pt x="12717" y="5288"/>
                      <a:pt x="12786" y="5960"/>
                    </a:cubicBezTo>
                    <a:cubicBezTo>
                      <a:pt x="12786" y="6211"/>
                      <a:pt x="12819" y="6449"/>
                      <a:pt x="12861" y="6449"/>
                    </a:cubicBezTo>
                    <a:cubicBezTo>
                      <a:pt x="12880" y="6449"/>
                      <a:pt x="12900" y="6407"/>
                      <a:pt x="12919" y="6309"/>
                    </a:cubicBezTo>
                    <a:cubicBezTo>
                      <a:pt x="12985" y="6309"/>
                      <a:pt x="13055" y="5960"/>
                      <a:pt x="13055" y="5624"/>
                    </a:cubicBezTo>
                    <a:cubicBezTo>
                      <a:pt x="12985" y="4952"/>
                      <a:pt x="12985" y="4603"/>
                      <a:pt x="12985" y="3931"/>
                    </a:cubicBezTo>
                    <a:cubicBezTo>
                      <a:pt x="12985" y="3246"/>
                      <a:pt x="12985" y="2574"/>
                      <a:pt x="13055" y="1889"/>
                    </a:cubicBezTo>
                    <a:cubicBezTo>
                      <a:pt x="13121" y="1553"/>
                      <a:pt x="13055" y="1203"/>
                      <a:pt x="12985" y="867"/>
                    </a:cubicBezTo>
                    <a:close/>
                    <a:moveTo>
                      <a:pt x="21464" y="1889"/>
                    </a:moveTo>
                    <a:cubicBezTo>
                      <a:pt x="21398" y="1889"/>
                      <a:pt x="21331" y="2224"/>
                      <a:pt x="21331" y="2574"/>
                    </a:cubicBezTo>
                    <a:cubicBezTo>
                      <a:pt x="21262" y="3931"/>
                      <a:pt x="21196" y="4952"/>
                      <a:pt x="21063" y="6309"/>
                    </a:cubicBezTo>
                    <a:cubicBezTo>
                      <a:pt x="20993" y="6309"/>
                      <a:pt x="20993" y="6981"/>
                      <a:pt x="21063" y="7331"/>
                    </a:cubicBezTo>
                    <a:lnTo>
                      <a:pt x="21129" y="7331"/>
                    </a:lnTo>
                    <a:lnTo>
                      <a:pt x="21129" y="6981"/>
                    </a:lnTo>
                    <a:lnTo>
                      <a:pt x="21262" y="6981"/>
                    </a:lnTo>
                    <a:cubicBezTo>
                      <a:pt x="21464" y="5624"/>
                      <a:pt x="21534" y="4267"/>
                      <a:pt x="21600" y="2574"/>
                    </a:cubicBezTo>
                    <a:cubicBezTo>
                      <a:pt x="21600" y="2224"/>
                      <a:pt x="21534" y="1889"/>
                      <a:pt x="21464" y="1889"/>
                    </a:cubicBezTo>
                    <a:close/>
                    <a:moveTo>
                      <a:pt x="3180" y="4882"/>
                    </a:moveTo>
                    <a:cubicBezTo>
                      <a:pt x="3080" y="4882"/>
                      <a:pt x="3047" y="5722"/>
                      <a:pt x="3163" y="6309"/>
                    </a:cubicBezTo>
                    <a:cubicBezTo>
                      <a:pt x="3365" y="6645"/>
                      <a:pt x="3634" y="7331"/>
                      <a:pt x="3903" y="8352"/>
                    </a:cubicBezTo>
                    <a:lnTo>
                      <a:pt x="3969" y="8352"/>
                    </a:lnTo>
                    <a:lnTo>
                      <a:pt x="3969" y="8002"/>
                    </a:lnTo>
                    <a:lnTo>
                      <a:pt x="4039" y="8002"/>
                    </a:lnTo>
                    <a:cubicBezTo>
                      <a:pt x="4105" y="7666"/>
                      <a:pt x="4105" y="7331"/>
                      <a:pt x="4039" y="6981"/>
                    </a:cubicBezTo>
                    <a:cubicBezTo>
                      <a:pt x="3767" y="6309"/>
                      <a:pt x="3498" y="5624"/>
                      <a:pt x="3230" y="4952"/>
                    </a:cubicBezTo>
                    <a:cubicBezTo>
                      <a:pt x="3210" y="4896"/>
                      <a:pt x="3194" y="4882"/>
                      <a:pt x="3180" y="4882"/>
                    </a:cubicBezTo>
                    <a:close/>
                    <a:moveTo>
                      <a:pt x="4778" y="9023"/>
                    </a:moveTo>
                    <a:cubicBezTo>
                      <a:pt x="4642" y="9023"/>
                      <a:pt x="4576" y="9023"/>
                      <a:pt x="4576" y="9359"/>
                    </a:cubicBezTo>
                    <a:cubicBezTo>
                      <a:pt x="4509" y="9709"/>
                      <a:pt x="4509" y="10045"/>
                      <a:pt x="4576" y="10380"/>
                    </a:cubicBezTo>
                    <a:lnTo>
                      <a:pt x="5316" y="12423"/>
                    </a:lnTo>
                    <a:lnTo>
                      <a:pt x="5382" y="12423"/>
                    </a:lnTo>
                    <a:cubicBezTo>
                      <a:pt x="5451" y="12423"/>
                      <a:pt x="5518" y="12423"/>
                      <a:pt x="5518" y="12087"/>
                    </a:cubicBezTo>
                    <a:cubicBezTo>
                      <a:pt x="5584" y="11737"/>
                      <a:pt x="5518" y="11402"/>
                      <a:pt x="5451" y="11402"/>
                    </a:cubicBezTo>
                    <a:lnTo>
                      <a:pt x="4778" y="9023"/>
                    </a:lnTo>
                    <a:close/>
                    <a:moveTo>
                      <a:pt x="20556" y="8799"/>
                    </a:moveTo>
                    <a:cubicBezTo>
                      <a:pt x="20522" y="8799"/>
                      <a:pt x="20486" y="8869"/>
                      <a:pt x="20456" y="9023"/>
                    </a:cubicBezTo>
                    <a:cubicBezTo>
                      <a:pt x="20254" y="9709"/>
                      <a:pt x="19985" y="10380"/>
                      <a:pt x="19783" y="11066"/>
                    </a:cubicBezTo>
                    <a:cubicBezTo>
                      <a:pt x="19716" y="11402"/>
                      <a:pt x="19647" y="11737"/>
                      <a:pt x="19716" y="12087"/>
                    </a:cubicBezTo>
                    <a:cubicBezTo>
                      <a:pt x="19716" y="12423"/>
                      <a:pt x="19783" y="12423"/>
                      <a:pt x="19849" y="12423"/>
                    </a:cubicBezTo>
                    <a:lnTo>
                      <a:pt x="19919" y="12423"/>
                    </a:lnTo>
                    <a:cubicBezTo>
                      <a:pt x="20187" y="11737"/>
                      <a:pt x="20390" y="11066"/>
                      <a:pt x="20658" y="10045"/>
                    </a:cubicBezTo>
                    <a:cubicBezTo>
                      <a:pt x="20761" y="9527"/>
                      <a:pt x="20667" y="8799"/>
                      <a:pt x="20556" y="8799"/>
                    </a:cubicBezTo>
                    <a:close/>
                    <a:moveTo>
                      <a:pt x="14063" y="7666"/>
                    </a:moveTo>
                    <a:cubicBezTo>
                      <a:pt x="13997" y="7666"/>
                      <a:pt x="13930" y="8002"/>
                      <a:pt x="13930" y="8352"/>
                    </a:cubicBezTo>
                    <a:cubicBezTo>
                      <a:pt x="13861" y="9023"/>
                      <a:pt x="13861" y="9359"/>
                      <a:pt x="13794" y="10045"/>
                    </a:cubicBezTo>
                    <a:cubicBezTo>
                      <a:pt x="13659" y="9709"/>
                      <a:pt x="13592" y="9023"/>
                      <a:pt x="13459" y="8688"/>
                    </a:cubicBezTo>
                    <a:cubicBezTo>
                      <a:pt x="13423" y="8520"/>
                      <a:pt x="13390" y="8436"/>
                      <a:pt x="13357" y="8436"/>
                    </a:cubicBezTo>
                    <a:cubicBezTo>
                      <a:pt x="13323" y="8436"/>
                      <a:pt x="13290" y="8520"/>
                      <a:pt x="13257" y="8688"/>
                    </a:cubicBezTo>
                    <a:cubicBezTo>
                      <a:pt x="13188" y="9023"/>
                      <a:pt x="13188" y="9359"/>
                      <a:pt x="13257" y="9709"/>
                    </a:cubicBezTo>
                    <a:cubicBezTo>
                      <a:pt x="13390" y="10380"/>
                      <a:pt x="13526" y="10730"/>
                      <a:pt x="13659" y="11066"/>
                    </a:cubicBezTo>
                    <a:lnTo>
                      <a:pt x="13592" y="12087"/>
                    </a:lnTo>
                    <a:cubicBezTo>
                      <a:pt x="13592" y="12423"/>
                      <a:pt x="13592" y="12759"/>
                      <a:pt x="13659" y="13108"/>
                    </a:cubicBezTo>
                    <a:lnTo>
                      <a:pt x="13728" y="13108"/>
                    </a:lnTo>
                    <a:lnTo>
                      <a:pt x="13728" y="12759"/>
                    </a:lnTo>
                    <a:cubicBezTo>
                      <a:pt x="13728" y="12926"/>
                      <a:pt x="13744" y="13024"/>
                      <a:pt x="13769" y="13024"/>
                    </a:cubicBezTo>
                    <a:cubicBezTo>
                      <a:pt x="13794" y="13024"/>
                      <a:pt x="13828" y="12926"/>
                      <a:pt x="13861" y="12759"/>
                    </a:cubicBezTo>
                    <a:lnTo>
                      <a:pt x="13930" y="12087"/>
                    </a:lnTo>
                    <a:lnTo>
                      <a:pt x="13997" y="12087"/>
                    </a:lnTo>
                    <a:cubicBezTo>
                      <a:pt x="14016" y="12185"/>
                      <a:pt x="14035" y="12227"/>
                      <a:pt x="14055" y="12227"/>
                    </a:cubicBezTo>
                    <a:cubicBezTo>
                      <a:pt x="14102" y="12227"/>
                      <a:pt x="14152" y="11989"/>
                      <a:pt x="14199" y="11737"/>
                    </a:cubicBezTo>
                    <a:cubicBezTo>
                      <a:pt x="14265" y="11402"/>
                      <a:pt x="14199" y="11066"/>
                      <a:pt x="14129" y="10730"/>
                    </a:cubicBezTo>
                    <a:lnTo>
                      <a:pt x="14063" y="10730"/>
                    </a:lnTo>
                    <a:cubicBezTo>
                      <a:pt x="14129" y="10045"/>
                      <a:pt x="14129" y="9359"/>
                      <a:pt x="14199" y="8688"/>
                    </a:cubicBezTo>
                    <a:cubicBezTo>
                      <a:pt x="14199" y="8352"/>
                      <a:pt x="14129" y="7666"/>
                      <a:pt x="14063" y="7666"/>
                    </a:cubicBezTo>
                    <a:close/>
                    <a:moveTo>
                      <a:pt x="14938" y="12087"/>
                    </a:moveTo>
                    <a:cubicBezTo>
                      <a:pt x="14872" y="12087"/>
                      <a:pt x="14736" y="12087"/>
                      <a:pt x="14736" y="12759"/>
                    </a:cubicBezTo>
                    <a:cubicBezTo>
                      <a:pt x="14736" y="13108"/>
                      <a:pt x="14803" y="13444"/>
                      <a:pt x="14872" y="13444"/>
                    </a:cubicBezTo>
                    <a:cubicBezTo>
                      <a:pt x="15140" y="13780"/>
                      <a:pt x="15409" y="14116"/>
                      <a:pt x="15678" y="14465"/>
                    </a:cubicBezTo>
                    <a:lnTo>
                      <a:pt x="15744" y="14465"/>
                    </a:lnTo>
                    <a:cubicBezTo>
                      <a:pt x="15880" y="14116"/>
                      <a:pt x="15880" y="13108"/>
                      <a:pt x="15744" y="13108"/>
                    </a:cubicBezTo>
                    <a:cubicBezTo>
                      <a:pt x="15476" y="12759"/>
                      <a:pt x="15207" y="12423"/>
                      <a:pt x="14938" y="12087"/>
                    </a:cubicBezTo>
                    <a:close/>
                    <a:moveTo>
                      <a:pt x="16553" y="13444"/>
                    </a:moveTo>
                    <a:cubicBezTo>
                      <a:pt x="16487" y="13444"/>
                      <a:pt x="16417" y="13780"/>
                      <a:pt x="16417" y="14116"/>
                    </a:cubicBezTo>
                    <a:cubicBezTo>
                      <a:pt x="16351" y="14465"/>
                      <a:pt x="16417" y="14801"/>
                      <a:pt x="16487" y="14801"/>
                    </a:cubicBezTo>
                    <a:lnTo>
                      <a:pt x="17359" y="14801"/>
                    </a:lnTo>
                    <a:cubicBezTo>
                      <a:pt x="17428" y="14801"/>
                      <a:pt x="17495" y="14801"/>
                      <a:pt x="17495" y="14116"/>
                    </a:cubicBezTo>
                    <a:cubicBezTo>
                      <a:pt x="17495" y="13780"/>
                      <a:pt x="17428" y="13444"/>
                      <a:pt x="17359" y="13444"/>
                    </a:cubicBezTo>
                    <a:close/>
                    <a:moveTo>
                      <a:pt x="19043" y="12423"/>
                    </a:moveTo>
                    <a:cubicBezTo>
                      <a:pt x="18775" y="12759"/>
                      <a:pt x="18503" y="13108"/>
                      <a:pt x="18168" y="13108"/>
                    </a:cubicBezTo>
                    <a:cubicBezTo>
                      <a:pt x="18102" y="13444"/>
                      <a:pt x="18032" y="13780"/>
                      <a:pt x="18102" y="14116"/>
                    </a:cubicBezTo>
                    <a:cubicBezTo>
                      <a:pt x="18102" y="14465"/>
                      <a:pt x="18168" y="14801"/>
                      <a:pt x="18235" y="14801"/>
                    </a:cubicBezTo>
                    <a:lnTo>
                      <a:pt x="18304" y="14801"/>
                    </a:lnTo>
                    <a:cubicBezTo>
                      <a:pt x="18572" y="14465"/>
                      <a:pt x="18841" y="14116"/>
                      <a:pt x="19110" y="13780"/>
                    </a:cubicBezTo>
                    <a:cubicBezTo>
                      <a:pt x="19176" y="13780"/>
                      <a:pt x="19246" y="13444"/>
                      <a:pt x="19246" y="13108"/>
                    </a:cubicBezTo>
                    <a:cubicBezTo>
                      <a:pt x="19176" y="12759"/>
                      <a:pt x="19110" y="12423"/>
                      <a:pt x="19043" y="12423"/>
                    </a:cubicBezTo>
                    <a:close/>
                    <a:moveTo>
                      <a:pt x="6191" y="13108"/>
                    </a:moveTo>
                    <a:cubicBezTo>
                      <a:pt x="6124" y="13108"/>
                      <a:pt x="6055" y="13108"/>
                      <a:pt x="5989" y="13444"/>
                    </a:cubicBezTo>
                    <a:cubicBezTo>
                      <a:pt x="5989" y="13780"/>
                      <a:pt x="5989" y="14116"/>
                      <a:pt x="6055" y="14465"/>
                    </a:cubicBezTo>
                    <a:cubicBezTo>
                      <a:pt x="6327" y="15137"/>
                      <a:pt x="6595" y="15822"/>
                      <a:pt x="6797" y="16508"/>
                    </a:cubicBezTo>
                    <a:lnTo>
                      <a:pt x="6864" y="16508"/>
                    </a:lnTo>
                    <a:cubicBezTo>
                      <a:pt x="6930" y="16508"/>
                      <a:pt x="6997" y="16508"/>
                      <a:pt x="6997" y="16158"/>
                    </a:cubicBezTo>
                    <a:cubicBezTo>
                      <a:pt x="7066" y="15822"/>
                      <a:pt x="6997" y="15487"/>
                      <a:pt x="6930" y="15137"/>
                    </a:cubicBezTo>
                    <a:lnTo>
                      <a:pt x="6191" y="13108"/>
                    </a:lnTo>
                    <a:close/>
                    <a:moveTo>
                      <a:pt x="13168" y="15053"/>
                    </a:moveTo>
                    <a:cubicBezTo>
                      <a:pt x="13152" y="15053"/>
                      <a:pt x="13132" y="15081"/>
                      <a:pt x="13121" y="15137"/>
                    </a:cubicBezTo>
                    <a:cubicBezTo>
                      <a:pt x="12919" y="16158"/>
                      <a:pt x="12650" y="16844"/>
                      <a:pt x="12448" y="17515"/>
                    </a:cubicBezTo>
                    <a:cubicBezTo>
                      <a:pt x="12382" y="17865"/>
                      <a:pt x="12315" y="18201"/>
                      <a:pt x="12382" y="18536"/>
                    </a:cubicBezTo>
                    <a:cubicBezTo>
                      <a:pt x="12382" y="18886"/>
                      <a:pt x="12448" y="18886"/>
                      <a:pt x="12515" y="18886"/>
                    </a:cubicBezTo>
                    <a:lnTo>
                      <a:pt x="12584" y="18886"/>
                    </a:lnTo>
                    <a:cubicBezTo>
                      <a:pt x="12853" y="18201"/>
                      <a:pt x="13055" y="17179"/>
                      <a:pt x="13257" y="16158"/>
                    </a:cubicBezTo>
                    <a:cubicBezTo>
                      <a:pt x="13365" y="15612"/>
                      <a:pt x="13251" y="15053"/>
                      <a:pt x="13168" y="15053"/>
                    </a:cubicBezTo>
                    <a:close/>
                    <a:moveTo>
                      <a:pt x="7678" y="17039"/>
                    </a:moveTo>
                    <a:cubicBezTo>
                      <a:pt x="7631" y="17039"/>
                      <a:pt x="7584" y="17277"/>
                      <a:pt x="7537" y="17515"/>
                    </a:cubicBezTo>
                    <a:cubicBezTo>
                      <a:pt x="7537" y="17865"/>
                      <a:pt x="7537" y="18201"/>
                      <a:pt x="7603" y="18536"/>
                    </a:cubicBezTo>
                    <a:cubicBezTo>
                      <a:pt x="7872" y="18886"/>
                      <a:pt x="8141" y="19558"/>
                      <a:pt x="8412" y="19893"/>
                    </a:cubicBezTo>
                    <a:lnTo>
                      <a:pt x="8479" y="19893"/>
                    </a:lnTo>
                    <a:cubicBezTo>
                      <a:pt x="8681" y="19893"/>
                      <a:pt x="8681" y="18536"/>
                      <a:pt x="8479" y="18536"/>
                    </a:cubicBezTo>
                    <a:cubicBezTo>
                      <a:pt x="8277" y="18201"/>
                      <a:pt x="8008" y="17515"/>
                      <a:pt x="7739" y="17179"/>
                    </a:cubicBezTo>
                    <a:cubicBezTo>
                      <a:pt x="7720" y="17081"/>
                      <a:pt x="7698" y="17039"/>
                      <a:pt x="7678" y="17039"/>
                    </a:cubicBezTo>
                    <a:close/>
                    <a:moveTo>
                      <a:pt x="9252" y="19516"/>
                    </a:moveTo>
                    <a:cubicBezTo>
                      <a:pt x="9141" y="19516"/>
                      <a:pt x="9102" y="20915"/>
                      <a:pt x="9285" y="20915"/>
                    </a:cubicBezTo>
                    <a:cubicBezTo>
                      <a:pt x="9556" y="21264"/>
                      <a:pt x="9825" y="21264"/>
                      <a:pt x="10094" y="21600"/>
                    </a:cubicBezTo>
                    <a:cubicBezTo>
                      <a:pt x="10160" y="21600"/>
                      <a:pt x="10296" y="21264"/>
                      <a:pt x="10296" y="20915"/>
                    </a:cubicBezTo>
                    <a:cubicBezTo>
                      <a:pt x="10296" y="20243"/>
                      <a:pt x="10227" y="20243"/>
                      <a:pt x="10160" y="19893"/>
                    </a:cubicBezTo>
                    <a:cubicBezTo>
                      <a:pt x="9891" y="19893"/>
                      <a:pt x="9623" y="19893"/>
                      <a:pt x="9285" y="19558"/>
                    </a:cubicBezTo>
                    <a:cubicBezTo>
                      <a:pt x="9274" y="19530"/>
                      <a:pt x="9263" y="19516"/>
                      <a:pt x="9252" y="19516"/>
                    </a:cubicBezTo>
                    <a:close/>
                    <a:moveTo>
                      <a:pt x="11775" y="19222"/>
                    </a:moveTo>
                    <a:cubicBezTo>
                      <a:pt x="11506" y="19558"/>
                      <a:pt x="11171" y="19893"/>
                      <a:pt x="10900" y="19893"/>
                    </a:cubicBezTo>
                    <a:cubicBezTo>
                      <a:pt x="10833" y="20243"/>
                      <a:pt x="10767" y="20579"/>
                      <a:pt x="10833" y="20915"/>
                    </a:cubicBezTo>
                    <a:cubicBezTo>
                      <a:pt x="10833" y="21264"/>
                      <a:pt x="10833" y="21600"/>
                      <a:pt x="10969" y="21600"/>
                    </a:cubicBezTo>
                    <a:cubicBezTo>
                      <a:pt x="11304" y="21264"/>
                      <a:pt x="11573" y="20915"/>
                      <a:pt x="11841" y="20579"/>
                    </a:cubicBezTo>
                    <a:cubicBezTo>
                      <a:pt x="11911" y="20579"/>
                      <a:pt x="11977" y="20243"/>
                      <a:pt x="11911" y="19558"/>
                    </a:cubicBezTo>
                    <a:cubicBezTo>
                      <a:pt x="11911" y="19222"/>
                      <a:pt x="11841" y="19222"/>
                      <a:pt x="11775" y="19222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576" name="IMG_8403.png" descr="IMG_840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37852" t="67605" r="37852" b="0"/>
              <a:stretch>
                <a:fillRect/>
              </a:stretch>
            </p:blipFill>
            <p:spPr>
              <a:xfrm>
                <a:off x="1824967" y="0"/>
                <a:ext cx="1822217" cy="18222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579" name="الجدول ١"/>
          <p:cNvGraphicFramePr/>
          <p:nvPr/>
        </p:nvGraphicFramePr>
        <p:xfrm>
          <a:off x="21750734" y="13022947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4D5C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CDB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599" name="تجميع"/>
          <p:cNvGrpSpPr/>
          <p:nvPr/>
        </p:nvGrpSpPr>
        <p:grpSpPr>
          <a:xfrm>
            <a:off x="-38530" y="2964981"/>
            <a:ext cx="1833874" cy="9147489"/>
            <a:chOff x="0" y="0"/>
            <a:chExt cx="1833873" cy="9147488"/>
          </a:xfrm>
        </p:grpSpPr>
        <p:grpSp>
          <p:nvGrpSpPr>
            <p:cNvPr id="597" name="تجميع"/>
            <p:cNvGrpSpPr/>
            <p:nvPr/>
          </p:nvGrpSpPr>
          <p:grpSpPr>
            <a:xfrm>
              <a:off x="0" y="-1"/>
              <a:ext cx="1833874" cy="9147490"/>
              <a:chOff x="0" y="0"/>
              <a:chExt cx="1833873" cy="9147488"/>
            </a:xfrm>
          </p:grpSpPr>
          <p:grpSp>
            <p:nvGrpSpPr>
              <p:cNvPr id="595" name="تجميع"/>
              <p:cNvGrpSpPr/>
              <p:nvPr/>
            </p:nvGrpSpPr>
            <p:grpSpPr>
              <a:xfrm>
                <a:off x="304262" y="-1"/>
                <a:ext cx="1293695" cy="9147490"/>
                <a:chOff x="0" y="0"/>
                <a:chExt cx="1293693" cy="9147488"/>
              </a:xfrm>
            </p:grpSpPr>
            <p:grpSp>
              <p:nvGrpSpPr>
                <p:cNvPr id="584" name="تجميع"/>
                <p:cNvGrpSpPr/>
                <p:nvPr/>
              </p:nvGrpSpPr>
              <p:grpSpPr>
                <a:xfrm>
                  <a:off x="0" y="-1"/>
                  <a:ext cx="1293694" cy="9147490"/>
                  <a:chOff x="0" y="0"/>
                  <a:chExt cx="1293693" cy="9147488"/>
                </a:xfrm>
              </p:grpSpPr>
              <p:grpSp>
                <p:nvGrpSpPr>
                  <p:cNvPr id="582" name="تجميع"/>
                  <p:cNvGrpSpPr/>
                  <p:nvPr/>
                </p:nvGrpSpPr>
                <p:grpSpPr>
                  <a:xfrm>
                    <a:off x="0" y="108521"/>
                    <a:ext cx="1293694" cy="9038968"/>
                    <a:chOff x="0" y="0"/>
                    <a:chExt cx="1293693" cy="9038966"/>
                  </a:xfrm>
                </p:grpSpPr>
                <p:sp>
                  <p:nvSpPr>
                    <p:cNvPr id="5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93694" cy="961119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4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581" name="مستطيل"/>
                    <p:cNvSpPr/>
                    <p:nvPr/>
                  </p:nvSpPr>
                  <p:spPr>
                    <a:xfrm>
                      <a:off x="58942" y="499381"/>
                      <a:ext cx="1171997" cy="8539586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4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583" name="أدوات"/>
                  <p:cNvSpPr txBox="1"/>
                  <p:nvPr/>
                </p:nvSpPr>
                <p:spPr>
                  <a:xfrm>
                    <a:off x="48231" y="0"/>
                    <a:ext cx="1217151" cy="726129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585" name="IMG_4012.png" descr="IMG_4012.pn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133502" y="696051"/>
                  <a:ext cx="1012188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86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33503" y="8325908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89" name="تجميع"/>
                <p:cNvGrpSpPr/>
                <p:nvPr/>
              </p:nvGrpSpPr>
              <p:grpSpPr>
                <a:xfrm>
                  <a:off x="114977" y="3239098"/>
                  <a:ext cx="1019466" cy="2487848"/>
                  <a:chOff x="0" y="0"/>
                  <a:chExt cx="1019465" cy="2487847"/>
                </a:xfrm>
              </p:grpSpPr>
              <p:pic>
                <p:nvPicPr>
                  <p:cNvPr id="587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279" y="0"/>
                    <a:ext cx="1012187" cy="787257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588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700591"/>
                    <a:ext cx="1012187" cy="787257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590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19544" y="5775897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0453" y="662670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27429" y="1543562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3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12173" y="7479996"/>
                  <a:ext cx="1012187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22432" y="2391587"/>
                  <a:ext cx="1023433" cy="787257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596" name="نشاط"/>
              <p:cNvSpPr txBox="1"/>
              <p:nvPr/>
            </p:nvSpPr>
            <p:spPr>
              <a:xfrm>
                <a:off x="0" y="8259124"/>
                <a:ext cx="1833874" cy="56949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sz="2300">
                    <a:latin typeface="Tajawal Black"/>
                    <a:ea typeface="Tajawal Black"/>
                    <a:cs typeface="Tajawal Black"/>
                    <a:sym typeface="Tajawal Black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59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428215" y="4113817"/>
              <a:ext cx="1011976" cy="7870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0" name="IMG_9561.png" descr="IMG_9561.png"/>
          <p:cNvPicPr>
            <a:picLocks noChangeAspect="1"/>
          </p:cNvPicPr>
          <p:nvPr/>
        </p:nvPicPr>
        <p:blipFill>
          <a:blip r:embed="rId31">
            <a:extLst/>
          </a:blip>
          <a:srcRect l="50000" t="3623" r="0" b="56838"/>
          <a:stretch>
            <a:fillRect/>
          </a:stretch>
        </p:blipFill>
        <p:spPr>
          <a:xfrm>
            <a:off x="11365340" y="1754187"/>
            <a:ext cx="12240001" cy="45800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earning the Days of the Week by Slidesgo ">
  <a:themeElements>
    <a:clrScheme name="Learning the Days of the Week by Slidesgo 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FF"/>
      </a:hlink>
      <a:folHlink>
        <a:srgbClr val="FF00FF"/>
      </a:folHlink>
    </a:clrScheme>
    <a:fontScheme name="Learning the Days of the Week by Slidesgo 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Learning the Days of the Week by Slidesgo 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