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وحدات الزمن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2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3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fl2xZFe6G8U?playlist=fl2xZFe6G8U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4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1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12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3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fl2xZFe6G8U?playlist=fl2xZFe6G8U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4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2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3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fl2xZFe6G8U?playlist=fl2xZFe6G8U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4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12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3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fl2xZFe6G8U?playlist=fl2xZFe6G8U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4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2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3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fl2xZFe6G8U?playlist=fl2xZFe6G8U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4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image" Target="../media/image27.png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12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3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fl2xZFe6G8U?playlist=fl2xZFe6G8U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4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3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2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3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fl2xZFe6G8U?playlist=fl2xZFe6G8U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4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rk2962987ge" TargetMode="External"/><Relationship Id="rId3" Type="http://schemas.openxmlformats.org/officeDocument/2006/relationships/image" Target="../media/image31.png"/><Relationship Id="rId4" Type="http://schemas.openxmlformats.org/officeDocument/2006/relationships/image" Target="../media/image10.jpeg"/><Relationship Id="rId5" Type="http://schemas.openxmlformats.org/officeDocument/2006/relationships/image" Target="../media/image32.png"/><Relationship Id="rId6" Type="http://schemas.openxmlformats.org/officeDocument/2006/relationships/image" Target="../media/image11.jpeg"/><Relationship Id="rId7" Type="http://schemas.openxmlformats.org/officeDocument/2006/relationships/image" Target="../media/image33.png"/><Relationship Id="rId8" Type="http://schemas.openxmlformats.org/officeDocument/2006/relationships/slide" Target="slide3.xml"/><Relationship Id="rId9" Type="http://schemas.openxmlformats.org/officeDocument/2006/relationships/slide" Target="slide5.xml"/><Relationship Id="rId10" Type="http://schemas.openxmlformats.org/officeDocument/2006/relationships/slide" Target="slide4.xml"/><Relationship Id="rId11" Type="http://schemas.openxmlformats.org/officeDocument/2006/relationships/slide" Target="slide6.xml"/><Relationship Id="rId12" Type="http://schemas.openxmlformats.org/officeDocument/2006/relationships/slide" Target="slide9.xml"/><Relationship Id="rId13" Type="http://schemas.openxmlformats.org/officeDocument/2006/relationships/slide" Target="slide15.xml"/><Relationship Id="rId14" Type="http://schemas.openxmlformats.org/officeDocument/2006/relationships/slide" Target="slide17.xml"/><Relationship Id="rId15" Type="http://schemas.openxmlformats.org/officeDocument/2006/relationships/slide" Target="slide19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image" Target="../media/image7.png"/><Relationship Id="rId11" Type="http://schemas.openxmlformats.org/officeDocument/2006/relationships/image" Target="../media/image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image" Target="../media/image7.png"/><Relationship Id="rId11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image" Target="../media/image11.png"/><Relationship Id="rId13" Type="http://schemas.openxmlformats.org/officeDocument/2006/relationships/image" Target="../media/image8.png"/><Relationship Id="rId14" Type="http://schemas.openxmlformats.org/officeDocument/2006/relationships/hyperlink" Target="https://drive.google.com/file/d/1NtXFyz0igKvyEFLc_ea_lyl7ac_8YClz/view?usp=drivesdk" TargetMode="External"/><Relationship Id="rId15" Type="http://schemas.openxmlformats.org/officeDocument/2006/relationships/image" Target="../media/image12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3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www.youtube-nocookie.com/embed/fl2xZFe6G8U?playlist=fl2xZFe6G8U&amp;autoplay=1&amp;iv_load_policy=3&amp;loop=1&amp;modestbranding=1&amp;start=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4.png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Relationship Id="rId33" Type="http://schemas.openxmlformats.org/officeDocument/2006/relationships/image" Target="../media/image1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12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3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fl2xZFe6G8U?playlist=fl2xZFe6G8U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4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17.png"/><Relationship Id="rId32" Type="http://schemas.openxmlformats.org/officeDocument/2006/relationships/image" Target="../media/image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8.png"/><Relationship Id="rId5" Type="http://schemas.openxmlformats.org/officeDocument/2006/relationships/slide" Target="slide3.xml"/><Relationship Id="rId6" Type="http://schemas.openxmlformats.org/officeDocument/2006/relationships/slide" Target="slide5.xml"/><Relationship Id="rId7" Type="http://schemas.openxmlformats.org/officeDocument/2006/relationships/slide" Target="slide4.xml"/><Relationship Id="rId8" Type="http://schemas.openxmlformats.org/officeDocument/2006/relationships/slide" Target="slide6.xml"/><Relationship Id="rId9" Type="http://schemas.openxmlformats.org/officeDocument/2006/relationships/slide" Target="slide9.xml"/><Relationship Id="rId10" Type="http://schemas.openxmlformats.org/officeDocument/2006/relationships/slide" Target="slide15.xml"/><Relationship Id="rId11" Type="http://schemas.openxmlformats.org/officeDocument/2006/relationships/slide" Target="slide17.xml"/><Relationship Id="rId12" Type="http://schemas.openxmlformats.org/officeDocument/2006/relationships/slide" Target="slide19.xml"/><Relationship Id="rId13" Type="http://schemas.openxmlformats.org/officeDocument/2006/relationships/hyperlink" Target="https://drive.google.com/file/d/1NtXFyz0igKvyEFLc_ea_lyl7ac_8YClz/view?usp=drivesdk" TargetMode="External"/><Relationship Id="rId14" Type="http://schemas.openxmlformats.org/officeDocument/2006/relationships/image" Target="../media/image12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3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fl2xZFe6G8U?playlist=fl2xZFe6G8U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4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Relationship Id="rId32" Type="http://schemas.openxmlformats.org/officeDocument/2006/relationships/image" Target="../media/image2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2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3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fl2xZFe6G8U?playlist=fl2xZFe6G8U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4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1.png"/><Relationship Id="rId31" Type="http://schemas.openxmlformats.org/officeDocument/2006/relationships/image" Target="../media/image2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2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3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fl2xZFe6G8U?playlist=fl2xZFe6G8U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4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3.png"/><Relationship Id="rId31" Type="http://schemas.openxmlformats.org/officeDocument/2006/relationships/image" Target="../media/image2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8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2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3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fl2xZFe6G8U?playlist=fl2xZFe6G8U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4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5.png"/><Relationship Id="rId31" Type="http://schemas.openxmlformats.org/officeDocument/2006/relationships/image" Target="../media/image2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12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3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fl2xZFe6G8U?playlist=fl2xZFe6G8U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4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8" name="تجميع"/>
          <p:cNvGrpSpPr/>
          <p:nvPr/>
        </p:nvGrpSpPr>
        <p:grpSpPr>
          <a:xfrm>
            <a:off x="11021305" y="8653294"/>
            <a:ext cx="3017269" cy="1437641"/>
            <a:chOff x="0" y="-108886"/>
            <a:chExt cx="3017268" cy="1437639"/>
          </a:xfrm>
        </p:grpSpPr>
        <p:sp>
          <p:nvSpPr>
            <p:cNvPr id="276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" name="صفحة ٥٨"/>
            <p:cNvSpPr txBox="1"/>
            <p:nvPr/>
          </p:nvSpPr>
          <p:spPr>
            <a:xfrm>
              <a:off x="232353" y="-108887"/>
              <a:ext cx="2552562" cy="1437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٥٨ </a:t>
              </a:r>
            </a:p>
          </p:txBody>
        </p:sp>
      </p:grpSp>
      <p:grpSp>
        <p:nvGrpSpPr>
          <p:cNvPr id="284" name="تجميع"/>
          <p:cNvGrpSpPr/>
          <p:nvPr/>
        </p:nvGrpSpPr>
        <p:grpSpPr>
          <a:xfrm>
            <a:off x="18708802" y="1167046"/>
            <a:ext cx="5337101" cy="1953665"/>
            <a:chOff x="0" y="0"/>
            <a:chExt cx="5337099" cy="1953664"/>
          </a:xfrm>
        </p:grpSpPr>
        <p:sp>
          <p:nvSpPr>
            <p:cNvPr id="279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82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280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81" name="١٠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١٠</a:t>
                </a:r>
              </a:p>
            </p:txBody>
          </p:sp>
        </p:grpSp>
        <p:sp>
          <p:nvSpPr>
            <p:cNvPr id="283" name="وحدات القياس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وحدات القياس</a:t>
              </a:r>
            </a:p>
          </p:txBody>
        </p:sp>
      </p:grpSp>
      <p:pic>
        <p:nvPicPr>
          <p:cNvPr id="28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2230258" y="5092486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الفصل العاشر:وحدات الطول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العاشر:وحدات الطول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١٠-٥</a:t>
            </a:r>
            <a:r>
              <a:rPr>
                <a:solidFill>
                  <a:srgbClr val="FF5A54"/>
                </a:solidFill>
              </a:rPr>
              <a:t> </a:t>
            </a:r>
            <a:r>
              <a:t>وحدات الزمن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01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599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59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00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0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0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0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0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26" name="تجميع"/>
          <p:cNvGrpSpPr/>
          <p:nvPr/>
        </p:nvGrpSpPr>
        <p:grpSpPr>
          <a:xfrm>
            <a:off x="0" y="2964981"/>
            <a:ext cx="1833874" cy="9147489"/>
            <a:chOff x="0" y="0"/>
            <a:chExt cx="1833873" cy="9147488"/>
          </a:xfrm>
        </p:grpSpPr>
        <p:grpSp>
          <p:nvGrpSpPr>
            <p:cNvPr id="62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2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1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0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0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0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1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12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3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1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14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15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1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2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2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27" name="IMG_9508.png" descr="IMG_9508.png"/>
          <p:cNvPicPr>
            <a:picLocks noChangeAspect="1"/>
          </p:cNvPicPr>
          <p:nvPr/>
        </p:nvPicPr>
        <p:blipFill>
          <a:blip r:embed="rId30">
            <a:extLst/>
          </a:blip>
          <a:srcRect l="5392" t="5357" r="1760" b="69366"/>
          <a:stretch>
            <a:fillRect/>
          </a:stretch>
        </p:blipFill>
        <p:spPr>
          <a:xfrm>
            <a:off x="3515359" y="1754187"/>
            <a:ext cx="19918493" cy="2116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IMG_9508.png" descr="IMG_9508.png"/>
          <p:cNvPicPr>
            <a:picLocks noChangeAspect="1"/>
          </p:cNvPicPr>
          <p:nvPr/>
        </p:nvPicPr>
        <p:blipFill>
          <a:blip r:embed="rId30">
            <a:extLst/>
          </a:blip>
          <a:srcRect l="4732" t="31722" r="2421" b="55267"/>
          <a:stretch>
            <a:fillRect/>
          </a:stretch>
        </p:blipFill>
        <p:spPr>
          <a:xfrm>
            <a:off x="3149043" y="5804387"/>
            <a:ext cx="20284578" cy="1109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9" name="IMG_9508.png" descr="IMG_9508.png"/>
          <p:cNvPicPr>
            <a:picLocks noChangeAspect="1"/>
          </p:cNvPicPr>
          <p:nvPr/>
        </p:nvPicPr>
        <p:blipFill>
          <a:blip r:embed="rId30">
            <a:extLst/>
          </a:blip>
          <a:srcRect l="32190" t="43424" r="2140" b="45345"/>
          <a:stretch>
            <a:fillRect/>
          </a:stretch>
        </p:blipFill>
        <p:spPr>
          <a:xfrm>
            <a:off x="5446412" y="8515538"/>
            <a:ext cx="14347009" cy="957519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١٨٠"/>
          <p:cNvSpPr txBox="1"/>
          <p:nvPr/>
        </p:nvSpPr>
        <p:spPr>
          <a:xfrm>
            <a:off x="19837737" y="3968149"/>
            <a:ext cx="2199383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١٨٠</a:t>
            </a:r>
          </a:p>
        </p:txBody>
      </p:sp>
      <p:sp>
        <p:nvSpPr>
          <p:cNvPr id="631" name="١٦٨"/>
          <p:cNvSpPr txBox="1"/>
          <p:nvPr/>
        </p:nvSpPr>
        <p:spPr>
          <a:xfrm>
            <a:off x="12412014" y="3968149"/>
            <a:ext cx="2199382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١٦٨</a:t>
            </a:r>
          </a:p>
        </p:txBody>
      </p:sp>
      <p:sp>
        <p:nvSpPr>
          <p:cNvPr id="632" name="٧"/>
          <p:cNvSpPr txBox="1"/>
          <p:nvPr/>
        </p:nvSpPr>
        <p:spPr>
          <a:xfrm>
            <a:off x="4491992" y="3968149"/>
            <a:ext cx="2199382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٧</a:t>
            </a:r>
          </a:p>
        </p:txBody>
      </p:sp>
      <p:sp>
        <p:nvSpPr>
          <p:cNvPr id="633" name="١٨٠٠٠"/>
          <p:cNvSpPr txBox="1"/>
          <p:nvPr/>
        </p:nvSpPr>
        <p:spPr>
          <a:xfrm>
            <a:off x="19330985" y="6913653"/>
            <a:ext cx="3149102" cy="1003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١٨٠٠٠</a:t>
            </a:r>
          </a:p>
        </p:txBody>
      </p:sp>
      <p:sp>
        <p:nvSpPr>
          <p:cNvPr id="634" name="٢٫٥"/>
          <p:cNvSpPr txBox="1"/>
          <p:nvPr/>
        </p:nvSpPr>
        <p:spPr>
          <a:xfrm>
            <a:off x="12619928" y="6913653"/>
            <a:ext cx="2199382" cy="1003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٢٫٥</a:t>
            </a:r>
          </a:p>
        </p:txBody>
      </p:sp>
      <p:sp>
        <p:nvSpPr>
          <p:cNvPr id="635" name="٣٫٥"/>
          <p:cNvSpPr txBox="1"/>
          <p:nvPr/>
        </p:nvSpPr>
        <p:spPr>
          <a:xfrm>
            <a:off x="4699906" y="6913653"/>
            <a:ext cx="2199382" cy="1003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٣٫٥</a:t>
            </a:r>
          </a:p>
        </p:txBody>
      </p:sp>
      <p:sp>
        <p:nvSpPr>
          <p:cNvPr id="636" name="٨ د  وَ ٢٠ ث"/>
          <p:cNvSpPr txBox="1"/>
          <p:nvPr/>
        </p:nvSpPr>
        <p:spPr>
          <a:xfrm>
            <a:off x="13894609" y="10071094"/>
            <a:ext cx="3954561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٨ د  وَ ٢٠ ث</a:t>
            </a:r>
          </a:p>
        </p:txBody>
      </p:sp>
      <p:sp>
        <p:nvSpPr>
          <p:cNvPr id="637" name="٣ ن وَ ٦ ش"/>
          <p:cNvSpPr txBox="1"/>
          <p:nvPr/>
        </p:nvSpPr>
        <p:spPr>
          <a:xfrm>
            <a:off x="6058740" y="10071094"/>
            <a:ext cx="3870408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٣ ن وَ ٦ ش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4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3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4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669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64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64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45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6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64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67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75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673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67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74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7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7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77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8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00" name="تجميع"/>
          <p:cNvGrpSpPr/>
          <p:nvPr/>
        </p:nvGrpSpPr>
        <p:grpSpPr>
          <a:xfrm>
            <a:off x="0" y="2964981"/>
            <a:ext cx="1833874" cy="9147489"/>
            <a:chOff x="0" y="0"/>
            <a:chExt cx="1833873" cy="9147488"/>
          </a:xfrm>
        </p:grpSpPr>
        <p:grpSp>
          <p:nvGrpSpPr>
            <p:cNvPr id="69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9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8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8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8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8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8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8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9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8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8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9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9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9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01" name="IMG_9508.png" descr="IMG_9508.png"/>
          <p:cNvPicPr>
            <a:picLocks noChangeAspect="1"/>
          </p:cNvPicPr>
          <p:nvPr/>
        </p:nvPicPr>
        <p:blipFill>
          <a:blip r:embed="rId31">
            <a:extLst/>
          </a:blip>
          <a:srcRect l="40994" t="59215" r="1760" b="2819"/>
          <a:stretch>
            <a:fillRect/>
          </a:stretch>
        </p:blipFill>
        <p:spPr>
          <a:xfrm>
            <a:off x="10641702" y="2908277"/>
            <a:ext cx="12506491" cy="3237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08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706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70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07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1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0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1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1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33" name="تجميع"/>
          <p:cNvGrpSpPr/>
          <p:nvPr/>
        </p:nvGrpSpPr>
        <p:grpSpPr>
          <a:xfrm>
            <a:off x="0" y="2964981"/>
            <a:ext cx="1833874" cy="9147489"/>
            <a:chOff x="0" y="0"/>
            <a:chExt cx="1833873" cy="9147488"/>
          </a:xfrm>
        </p:grpSpPr>
        <p:grpSp>
          <p:nvGrpSpPr>
            <p:cNvPr id="73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2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1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1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1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1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1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19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2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2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2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2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3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3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34" name="IMG_9508.png" descr="IMG_9508.png"/>
          <p:cNvPicPr>
            <a:picLocks noChangeAspect="1"/>
          </p:cNvPicPr>
          <p:nvPr/>
        </p:nvPicPr>
        <p:blipFill>
          <a:blip r:embed="rId30">
            <a:extLst/>
          </a:blip>
          <a:srcRect l="40994" t="59215" r="1760" b="2819"/>
          <a:stretch>
            <a:fillRect/>
          </a:stretch>
        </p:blipFill>
        <p:spPr>
          <a:xfrm>
            <a:off x="10561041" y="2366036"/>
            <a:ext cx="12506491" cy="3237131"/>
          </a:xfrm>
          <a:prstGeom prst="rect">
            <a:avLst/>
          </a:prstGeom>
          <a:ln w="12700">
            <a:miter lim="400000"/>
          </a:ln>
        </p:spPr>
      </p:pic>
      <p:sp>
        <p:nvSpPr>
          <p:cNvPr id="735" name="٤ س = ٤٨ ش"/>
          <p:cNvSpPr txBox="1"/>
          <p:nvPr/>
        </p:nvSpPr>
        <p:spPr>
          <a:xfrm>
            <a:off x="11011648" y="6616681"/>
            <a:ext cx="5802556" cy="1003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99244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٤ س = ٤٨ ش</a:t>
            </a:r>
          </a:p>
        </p:txBody>
      </p:sp>
      <p:sp>
        <p:nvSpPr>
          <p:cNvPr id="736" name="يستطيع أن يعيش ٤٨ شهراً"/>
          <p:cNvSpPr txBox="1"/>
          <p:nvPr/>
        </p:nvSpPr>
        <p:spPr>
          <a:xfrm>
            <a:off x="9547210" y="8634006"/>
            <a:ext cx="8303085" cy="1003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يستطيع أن يعيش ٤٨ شهراً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4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3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4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68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45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43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44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7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46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69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8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74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772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77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73" name="تدرب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تدرب</a:t>
                </a:r>
              </a:p>
            </p:txBody>
          </p:sp>
        </p:grpSp>
        <p:grpSp>
          <p:nvGrpSpPr>
            <p:cNvPr id="777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7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76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7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99" name="تجميع"/>
          <p:cNvGrpSpPr/>
          <p:nvPr/>
        </p:nvGrpSpPr>
        <p:grpSpPr>
          <a:xfrm>
            <a:off x="0" y="2964981"/>
            <a:ext cx="1833874" cy="9147489"/>
            <a:chOff x="0" y="0"/>
            <a:chExt cx="1833873" cy="9147488"/>
          </a:xfrm>
        </p:grpSpPr>
        <p:grpSp>
          <p:nvGrpSpPr>
            <p:cNvPr id="79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9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8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8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8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8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8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85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6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8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87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88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90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1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2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3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4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9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9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00" name="IMG_9509.png" descr="IMG_9509.png"/>
          <p:cNvPicPr>
            <a:picLocks noChangeAspect="1"/>
          </p:cNvPicPr>
          <p:nvPr/>
        </p:nvPicPr>
        <p:blipFill>
          <a:blip r:embed="rId31">
            <a:extLst/>
          </a:blip>
          <a:srcRect l="3655" t="0" r="2836" b="0"/>
          <a:stretch>
            <a:fillRect/>
          </a:stretch>
        </p:blipFill>
        <p:spPr>
          <a:xfrm>
            <a:off x="2827177" y="2611193"/>
            <a:ext cx="20606530" cy="24824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1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07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805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80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06" name="تدرب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تدرب</a:t>
                </a:r>
              </a:p>
            </p:txBody>
          </p:sp>
        </p:grpSp>
        <p:grpSp>
          <p:nvGrpSpPr>
            <p:cNvPr id="810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0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0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1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32" name="تجميع"/>
          <p:cNvGrpSpPr/>
          <p:nvPr/>
        </p:nvGrpSpPr>
        <p:grpSpPr>
          <a:xfrm>
            <a:off x="0" y="2964981"/>
            <a:ext cx="1833874" cy="9147489"/>
            <a:chOff x="0" y="0"/>
            <a:chExt cx="1833873" cy="9147488"/>
          </a:xfrm>
        </p:grpSpPr>
        <p:grpSp>
          <p:nvGrpSpPr>
            <p:cNvPr id="83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2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1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1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1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1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1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18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9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2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20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21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23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4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5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6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7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2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3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33" name="IMG_9509.png" descr="IMG_9509.png"/>
          <p:cNvPicPr>
            <a:picLocks noChangeAspect="1"/>
          </p:cNvPicPr>
          <p:nvPr/>
        </p:nvPicPr>
        <p:blipFill>
          <a:blip r:embed="rId30">
            <a:extLst/>
          </a:blip>
          <a:srcRect l="3655" t="0" r="2836" b="0"/>
          <a:stretch>
            <a:fillRect/>
          </a:stretch>
        </p:blipFill>
        <p:spPr>
          <a:xfrm>
            <a:off x="2827177" y="2611193"/>
            <a:ext cx="20606530" cy="2482407"/>
          </a:xfrm>
          <a:prstGeom prst="rect">
            <a:avLst/>
          </a:prstGeom>
          <a:ln w="12700">
            <a:miter lim="400000"/>
          </a:ln>
        </p:spPr>
      </p:pic>
      <p:sp>
        <p:nvSpPr>
          <p:cNvPr id="834" name="ساعة و ١٤ د = ٧٤ د"/>
          <p:cNvSpPr txBox="1"/>
          <p:nvPr/>
        </p:nvSpPr>
        <p:spPr>
          <a:xfrm>
            <a:off x="13130449" y="5397492"/>
            <a:ext cx="7599364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ساعة و ١٤ د = ٧٤ د</a:t>
            </a:r>
          </a:p>
        </p:txBody>
      </p:sp>
      <p:sp>
        <p:nvSpPr>
          <p:cNvPr id="835" name="بقي في القرص = ٨٠ - ٧٤ = ٦ دقائق"/>
          <p:cNvSpPr txBox="1"/>
          <p:nvPr/>
        </p:nvSpPr>
        <p:spPr>
          <a:xfrm>
            <a:off x="7914081" y="7538725"/>
            <a:ext cx="12131572" cy="1003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بقي في القرص = ٨٠ - ٧٤ = ٦ دقائق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83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3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4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84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4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69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84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4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45" name="IMG_4038.png" descr="IMG_4038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6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4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889" name="تجميع"/>
          <p:cNvGrpSpPr/>
          <p:nvPr/>
        </p:nvGrpSpPr>
        <p:grpSpPr>
          <a:xfrm>
            <a:off x="0" y="2964981"/>
            <a:ext cx="1833874" cy="9147489"/>
            <a:chOff x="0" y="0"/>
            <a:chExt cx="1833873" cy="9147488"/>
          </a:xfrm>
        </p:grpSpPr>
        <p:grpSp>
          <p:nvGrpSpPr>
            <p:cNvPr id="88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8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7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7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7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7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7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75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6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7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77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78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80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1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2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3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4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8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8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90" name="IMG_9510.png" descr="IMG_9510.png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2968387" y="2119257"/>
            <a:ext cx="20465335" cy="38993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9" name="تجميع"/>
          <p:cNvGrpSpPr/>
          <p:nvPr/>
        </p:nvGrpSpPr>
        <p:grpSpPr>
          <a:xfrm>
            <a:off x="1313135" y="110865"/>
            <a:ext cx="7582933" cy="2335739"/>
            <a:chOff x="0" y="0"/>
            <a:chExt cx="7582931" cy="2335737"/>
          </a:xfrm>
        </p:grpSpPr>
        <p:grpSp>
          <p:nvGrpSpPr>
            <p:cNvPr id="895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893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89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4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5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5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898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896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9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0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22" name="تجميع"/>
          <p:cNvGrpSpPr/>
          <p:nvPr/>
        </p:nvGrpSpPr>
        <p:grpSpPr>
          <a:xfrm>
            <a:off x="0" y="2964981"/>
            <a:ext cx="1833874" cy="9147489"/>
            <a:chOff x="0" y="0"/>
            <a:chExt cx="1833873" cy="9147488"/>
          </a:xfrm>
        </p:grpSpPr>
        <p:grpSp>
          <p:nvGrpSpPr>
            <p:cNvPr id="92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1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0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0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0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0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0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08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9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1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10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11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13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4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5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6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7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1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2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23" name="IMG_9510.png" descr="IMG_9510.png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5238789" y="2446603"/>
            <a:ext cx="17496947" cy="3333799"/>
          </a:xfrm>
          <a:prstGeom prst="rect">
            <a:avLst/>
          </a:prstGeom>
          <a:ln w="12700">
            <a:miter lim="400000"/>
          </a:ln>
        </p:spPr>
      </p:pic>
      <p:sp>
        <p:nvSpPr>
          <p:cNvPr id="924" name="٢٢٤ د"/>
          <p:cNvSpPr txBox="1"/>
          <p:nvPr/>
        </p:nvSpPr>
        <p:spPr>
          <a:xfrm>
            <a:off x="17309811" y="5448277"/>
            <a:ext cx="2061516" cy="10649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rPr>
              <a:t>٢٢٤ د</a:t>
            </a:r>
          </a:p>
        </p:txBody>
      </p:sp>
      <p:sp>
        <p:nvSpPr>
          <p:cNvPr id="925" name="٢٣٤ د"/>
          <p:cNvSpPr txBox="1"/>
          <p:nvPr/>
        </p:nvSpPr>
        <p:spPr>
          <a:xfrm>
            <a:off x="13609062" y="5448277"/>
            <a:ext cx="2061516" cy="10649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rPr>
              <a:t>٢٣٤ د</a:t>
            </a:r>
          </a:p>
        </p:txBody>
      </p:sp>
      <p:sp>
        <p:nvSpPr>
          <p:cNvPr id="926" name="٢٣٤ د"/>
          <p:cNvSpPr txBox="1"/>
          <p:nvPr/>
        </p:nvSpPr>
        <p:spPr>
          <a:xfrm>
            <a:off x="10130484" y="5247926"/>
            <a:ext cx="2061516" cy="10649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rPr>
              <a:t>٢٣٤ د</a:t>
            </a:r>
          </a:p>
        </p:txBody>
      </p:sp>
      <p:sp>
        <p:nvSpPr>
          <p:cNvPr id="927" name="مستطيل"/>
          <p:cNvSpPr/>
          <p:nvPr/>
        </p:nvSpPr>
        <p:spPr>
          <a:xfrm>
            <a:off x="16658429" y="4074478"/>
            <a:ext cx="3153853" cy="962335"/>
          </a:xfrm>
          <a:prstGeom prst="rect">
            <a:avLst/>
          </a:prstGeom>
          <a:ln w="114300">
            <a:solidFill>
              <a:srgbClr val="B92D5D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28" name="= ٢٣٤ د"/>
          <p:cNvSpPr txBox="1"/>
          <p:nvPr/>
        </p:nvSpPr>
        <p:spPr>
          <a:xfrm>
            <a:off x="6780433" y="8093840"/>
            <a:ext cx="2659278" cy="10649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= ٢٣٤ د</a:t>
            </a:r>
          </a:p>
        </p:txBody>
      </p:sp>
      <p:sp>
        <p:nvSpPr>
          <p:cNvPr id="929" name="لأن القياسات الثلاثة الأخرى متساوية"/>
          <p:cNvSpPr txBox="1"/>
          <p:nvPr/>
        </p:nvSpPr>
        <p:spPr>
          <a:xfrm>
            <a:off x="8896067" y="8093840"/>
            <a:ext cx="11149585" cy="10649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r" rtl="0">
              <a:def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 sz="36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b="1" sz="6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rPr>
              <a:t>لأن القياسات الثلاثة الأخرى متساوية     </a:t>
            </a:r>
          </a:p>
        </p:txBody>
      </p:sp>
      <p:grpSp>
        <p:nvGrpSpPr>
          <p:cNvPr id="938" name="تجميع"/>
          <p:cNvGrpSpPr/>
          <p:nvPr/>
        </p:nvGrpSpPr>
        <p:grpSpPr>
          <a:xfrm>
            <a:off x="1313135" y="110865"/>
            <a:ext cx="7582933" cy="2335739"/>
            <a:chOff x="0" y="0"/>
            <a:chExt cx="7582931" cy="2335737"/>
          </a:xfrm>
        </p:grpSpPr>
        <p:grpSp>
          <p:nvGrpSpPr>
            <p:cNvPr id="934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932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93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33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5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5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937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935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3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0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947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940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48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949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56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951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2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3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4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5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59" name="IMG_9500.jpeg"/>
          <p:cNvGrpSpPr/>
          <p:nvPr/>
        </p:nvGrpSpPr>
        <p:grpSpPr>
          <a:xfrm>
            <a:off x="4189539" y="1324245"/>
            <a:ext cx="9292432" cy="11354595"/>
            <a:chOff x="0" y="0"/>
            <a:chExt cx="9292431" cy="11354593"/>
          </a:xfrm>
        </p:grpSpPr>
        <p:pic>
          <p:nvPicPr>
            <p:cNvPr id="958" name="IMG_9500.jpeg" descr="IMG_9500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101" t="0" r="1101" b="0"/>
            <a:stretch>
              <a:fillRect/>
            </a:stretch>
          </p:blipFill>
          <p:spPr>
            <a:xfrm>
              <a:off x="50800" y="50800"/>
              <a:ext cx="9190919" cy="11252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57" name="IMG_9500.jpeg" descr="IMG_9500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292432" cy="11354594"/>
            </a:xfrm>
            <a:prstGeom prst="rect">
              <a:avLst/>
            </a:prstGeom>
            <a:effectLst/>
          </p:spPr>
        </p:pic>
      </p:grpSp>
      <p:grpSp>
        <p:nvGrpSpPr>
          <p:cNvPr id="962" name="IMG_9501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961" name="IMG_9501.jpeg" descr="IMG_9501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4415" r="0" b="4415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60" name="IMG_9501.jpeg" descr="IMG_9501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96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72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966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67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968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969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970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971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973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974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975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978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976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79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991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989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986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980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87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8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0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992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5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993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994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2" name="تجميع"/>
          <p:cNvGrpSpPr/>
          <p:nvPr/>
        </p:nvGrpSpPr>
        <p:grpSpPr>
          <a:xfrm>
            <a:off x="5845454" y="2790277"/>
            <a:ext cx="18139826" cy="6953337"/>
            <a:chOff x="0" y="0"/>
            <a:chExt cx="18139824" cy="6953336"/>
          </a:xfrm>
        </p:grpSpPr>
        <p:grpSp>
          <p:nvGrpSpPr>
            <p:cNvPr id="1000" name="تجميع"/>
            <p:cNvGrpSpPr/>
            <p:nvPr/>
          </p:nvGrpSpPr>
          <p:grpSpPr>
            <a:xfrm>
              <a:off x="-1" y="-1"/>
              <a:ext cx="12521377" cy="5242758"/>
              <a:chOff x="0" y="0"/>
              <a:chExt cx="12521375" cy="5242756"/>
            </a:xfrm>
          </p:grpSpPr>
          <p:sp>
            <p:nvSpPr>
              <p:cNvPr id="997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998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9" name="Google Shape;4650;p80"/>
              <p:cNvSpPr/>
              <p:nvPr/>
            </p:nvSpPr>
            <p:spPr>
              <a:xfrm>
                <a:off x="0" y="2496236"/>
                <a:ext cx="6233230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001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071589" y="0"/>
              <a:ext cx="8068236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03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1004" name="ختاماً"/>
          <p:cNvSpPr txBox="1"/>
          <p:nvPr/>
        </p:nvSpPr>
        <p:spPr>
          <a:xfrm>
            <a:off x="17819487" y="10024595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005" name="لا تستسلم على الاطلاق  ، الأشياء الجميلة تأخذ وقتا كن صبورا"/>
          <p:cNvSpPr txBox="1"/>
          <p:nvPr/>
        </p:nvSpPr>
        <p:spPr>
          <a:xfrm>
            <a:off x="5845455" y="10165831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1010" name="Google Shape;1160;p26"/>
          <p:cNvGrpSpPr/>
          <p:nvPr/>
        </p:nvGrpSpPr>
        <p:grpSpPr>
          <a:xfrm>
            <a:off x="7593006" y="11250909"/>
            <a:ext cx="1305645" cy="1328511"/>
            <a:chOff x="0" y="0"/>
            <a:chExt cx="1305644" cy="1328509"/>
          </a:xfrm>
        </p:grpSpPr>
        <p:sp>
          <p:nvSpPr>
            <p:cNvPr id="1006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7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8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9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11" name="سؤال :"/>
          <p:cNvSpPr txBox="1"/>
          <p:nvPr/>
        </p:nvSpPr>
        <p:spPr>
          <a:xfrm>
            <a:off x="9714882" y="5495094"/>
            <a:ext cx="2177511" cy="112892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012" name="صفحة :"/>
          <p:cNvSpPr txBox="1"/>
          <p:nvPr/>
        </p:nvSpPr>
        <p:spPr>
          <a:xfrm>
            <a:off x="9541474" y="6798769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013" name="من ٢٣ إلى ٢٩"/>
          <p:cNvSpPr txBox="1"/>
          <p:nvPr/>
        </p:nvSpPr>
        <p:spPr>
          <a:xfrm>
            <a:off x="5857394" y="5495094"/>
            <a:ext cx="425189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من ٢٣ إلى ٢٩</a:t>
            </a:r>
          </a:p>
        </p:txBody>
      </p:sp>
      <p:sp>
        <p:nvSpPr>
          <p:cNvPr id="1014" name="٦٠"/>
          <p:cNvSpPr txBox="1"/>
          <p:nvPr/>
        </p:nvSpPr>
        <p:spPr>
          <a:xfrm>
            <a:off x="6414025" y="6814356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٦٠</a:t>
            </a:r>
          </a:p>
        </p:txBody>
      </p:sp>
      <p:graphicFrame>
        <p:nvGraphicFramePr>
          <p:cNvPr id="1015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290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29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9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9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30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30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31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31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31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30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6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31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18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2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26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324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25" name="IMG_8404.png" descr="IMG_8404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7" name="IMG_8403.png" descr="IMG_8403.png"/>
          <p:cNvPicPr>
            <a:picLocks noChangeAspect="1"/>
          </p:cNvPicPr>
          <p:nvPr/>
        </p:nvPicPr>
        <p:blipFill>
          <a:blip r:embed="rId1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7" name="تجميع"/>
          <p:cNvGrpSpPr/>
          <p:nvPr/>
        </p:nvGrpSpPr>
        <p:grpSpPr>
          <a:xfrm>
            <a:off x="0" y="2964981"/>
            <a:ext cx="1833874" cy="9147489"/>
            <a:chOff x="0" y="0"/>
            <a:chExt cx="1833873" cy="9147488"/>
          </a:xfrm>
        </p:grpSpPr>
        <p:grpSp>
          <p:nvGrpSpPr>
            <p:cNvPr id="34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34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33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33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32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2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3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33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4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335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36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8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1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2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4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46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8" name="IMG_9502.png" descr="IMG_9502.png"/>
          <p:cNvPicPr>
            <a:picLocks noChangeAspect="1"/>
          </p:cNvPicPr>
          <p:nvPr/>
        </p:nvPicPr>
        <p:blipFill>
          <a:blip r:embed="rId33">
            <a:extLst/>
          </a:blip>
          <a:srcRect l="5419" t="51920" r="2601" b="7281"/>
          <a:stretch>
            <a:fillRect/>
          </a:stretch>
        </p:blipFill>
        <p:spPr>
          <a:xfrm>
            <a:off x="7410224" y="4169932"/>
            <a:ext cx="10758354" cy="2178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تجميع"/>
          <p:cNvGrpSpPr/>
          <p:nvPr/>
        </p:nvGrpSpPr>
        <p:grpSpPr>
          <a:xfrm>
            <a:off x="1979266" y="138067"/>
            <a:ext cx="3792308" cy="2165375"/>
            <a:chOff x="0" y="0"/>
            <a:chExt cx="3792307" cy="2165374"/>
          </a:xfrm>
        </p:grpSpPr>
        <p:grpSp>
          <p:nvGrpSpPr>
            <p:cNvPr id="352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350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3" name="استعد"/>
            <p:cNvSpPr txBox="1"/>
            <p:nvPr/>
          </p:nvSpPr>
          <p:spPr>
            <a:xfrm>
              <a:off x="429157" y="364146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357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355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56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8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5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79" name="تجميع"/>
          <p:cNvGrpSpPr/>
          <p:nvPr/>
        </p:nvGrpSpPr>
        <p:grpSpPr>
          <a:xfrm>
            <a:off x="0" y="2964981"/>
            <a:ext cx="1833874" cy="9147489"/>
            <a:chOff x="0" y="0"/>
            <a:chExt cx="1833873" cy="9147488"/>
          </a:xfrm>
        </p:grpSpPr>
        <p:grpSp>
          <p:nvGrpSpPr>
            <p:cNvPr id="37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37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36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36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36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6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6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65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6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6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367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68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70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1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2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3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4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7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7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80" name="IMG_9503.png" descr="IMG_9503.png"/>
          <p:cNvPicPr>
            <a:picLocks noChangeAspect="1"/>
          </p:cNvPicPr>
          <p:nvPr/>
        </p:nvPicPr>
        <p:blipFill>
          <a:blip r:embed="rId31">
            <a:extLst/>
          </a:blip>
          <a:srcRect l="49528" t="28051" r="3579" b="16605"/>
          <a:stretch>
            <a:fillRect/>
          </a:stretch>
        </p:blipFill>
        <p:spPr>
          <a:xfrm>
            <a:off x="10289094" y="3810974"/>
            <a:ext cx="12133966" cy="5127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G_9492.jpeg" descr="IMG_9492.jpeg"/>
          <p:cNvPicPr>
            <a:picLocks noChangeAspect="1"/>
          </p:cNvPicPr>
          <p:nvPr/>
        </p:nvPicPr>
        <p:blipFill>
          <a:blip r:embed="rId32">
            <a:extLst/>
          </a:blip>
          <a:srcRect l="8898" t="3650" r="56795" b="3650"/>
          <a:stretch>
            <a:fillRect/>
          </a:stretch>
        </p:blipFill>
        <p:spPr>
          <a:xfrm>
            <a:off x="4699906" y="3926723"/>
            <a:ext cx="4727107" cy="45796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IMG_9511.png"/>
          <p:cNvGrpSpPr/>
          <p:nvPr/>
        </p:nvGrpSpPr>
        <p:grpSpPr>
          <a:xfrm>
            <a:off x="4283242" y="3729752"/>
            <a:ext cx="14164470" cy="6116639"/>
            <a:chOff x="0" y="0"/>
            <a:chExt cx="14164468" cy="6116637"/>
          </a:xfrm>
        </p:grpSpPr>
        <p:pic>
          <p:nvPicPr>
            <p:cNvPr id="384" name="IMG_9511.png" descr="IMG_95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9061" t="15210" r="10247" b="26498"/>
            <a:stretch>
              <a:fillRect/>
            </a:stretch>
          </p:blipFill>
          <p:spPr>
            <a:xfrm>
              <a:off x="44450" y="44450"/>
              <a:ext cx="14075682" cy="60278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3" name="IMG_9511.png" descr="IMG_9511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164469" cy="6116638"/>
            </a:xfrm>
            <a:prstGeom prst="rect">
              <a:avLst/>
            </a:prstGeom>
            <a:effectLst/>
          </p:spPr>
        </p:pic>
      </p:grpSp>
      <p:grpSp>
        <p:nvGrpSpPr>
          <p:cNvPr id="394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390" name="تجميع"/>
            <p:cNvGrpSpPr/>
            <p:nvPr/>
          </p:nvGrpSpPr>
          <p:grpSpPr>
            <a:xfrm>
              <a:off x="-1" y="126637"/>
              <a:ext cx="3792309" cy="2165376"/>
              <a:chOff x="0" y="0"/>
              <a:chExt cx="3792307" cy="2165374"/>
            </a:xfrm>
          </p:grpSpPr>
          <p:grpSp>
            <p:nvGrpSpPr>
              <p:cNvPr id="388" name="تجميع"/>
              <p:cNvGrpSpPr/>
              <p:nvPr/>
            </p:nvGrpSpPr>
            <p:grpSpPr>
              <a:xfrm>
                <a:off x="-1" y="0"/>
                <a:ext cx="3792309" cy="2165375"/>
                <a:chOff x="0" y="0"/>
                <a:chExt cx="3792307" cy="2165374"/>
              </a:xfrm>
            </p:grpSpPr>
            <p:sp>
              <p:nvSpPr>
                <p:cNvPr id="38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89" name="مفهوم أساسي"/>
              <p:cNvSpPr txBox="1"/>
              <p:nvPr/>
            </p:nvSpPr>
            <p:spPr>
              <a:xfrm>
                <a:off x="84841" y="577333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393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39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92" name="IMG_8403.png" descr="IMG_8403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95" name="IMG_8403.png" descr="IMG_8403.png"/>
          <p:cNvPicPr>
            <a:picLocks noChangeAspect="1"/>
          </p:cNvPicPr>
          <p:nvPr/>
        </p:nvPicPr>
        <p:blipFill>
          <a:blip r:embed="rId4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9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16" name="تجميع"/>
          <p:cNvGrpSpPr/>
          <p:nvPr/>
        </p:nvGrpSpPr>
        <p:grpSpPr>
          <a:xfrm>
            <a:off x="0" y="2964981"/>
            <a:ext cx="1833874" cy="9147489"/>
            <a:chOff x="0" y="0"/>
            <a:chExt cx="1833873" cy="9147488"/>
          </a:xfrm>
        </p:grpSpPr>
        <p:grpSp>
          <p:nvGrpSpPr>
            <p:cNvPr id="41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41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40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39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39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9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0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02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3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404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05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07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8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9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0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1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1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15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419" name="IMG_9511.png"/>
          <p:cNvGrpSpPr/>
          <p:nvPr/>
        </p:nvGrpSpPr>
        <p:grpSpPr>
          <a:xfrm>
            <a:off x="15002957" y="2372050"/>
            <a:ext cx="5042695" cy="1185863"/>
            <a:chOff x="0" y="0"/>
            <a:chExt cx="5042693" cy="1185862"/>
          </a:xfrm>
        </p:grpSpPr>
        <p:pic>
          <p:nvPicPr>
            <p:cNvPr id="418" name="IMG_9511.png" descr="IMG_95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2316" t="4140" r="7386" b="84543"/>
            <a:stretch>
              <a:fillRect/>
            </a:stretch>
          </p:blipFill>
          <p:spPr>
            <a:xfrm>
              <a:off x="44450" y="44450"/>
              <a:ext cx="4953901" cy="10968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7" name="IMG_9511.png" descr="IMG_9511.png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0" y="0"/>
              <a:ext cx="5042694" cy="1185863"/>
            </a:xfrm>
            <a:prstGeom prst="rect">
              <a:avLst/>
            </a:prstGeom>
            <a:effectLst/>
          </p:spPr>
        </p:pic>
      </p:grpSp>
      <p:pic>
        <p:nvPicPr>
          <p:cNvPr id="420" name="IMG_9511.png" descr="IMG_9511.png"/>
          <p:cNvPicPr>
            <a:picLocks noChangeAspect="1"/>
          </p:cNvPicPr>
          <p:nvPr/>
        </p:nvPicPr>
        <p:blipFill>
          <a:blip r:embed="rId2">
            <a:extLst/>
          </a:blip>
          <a:srcRect l="5382" t="80431" r="3768" b="0"/>
          <a:stretch>
            <a:fillRect/>
          </a:stretch>
        </p:blipFill>
        <p:spPr>
          <a:xfrm>
            <a:off x="3960165" y="10018230"/>
            <a:ext cx="15120102" cy="19306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2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32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28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426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42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7" name="مثا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</a:rPr>
                  <a:t>من واقع الحياة</a:t>
                </a:r>
              </a:p>
            </p:txBody>
          </p:sp>
        </p:grpSp>
        <p:grpSp>
          <p:nvGrpSpPr>
            <p:cNvPr id="431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2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3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52" name="تجميع"/>
          <p:cNvGrpSpPr/>
          <p:nvPr/>
        </p:nvGrpSpPr>
        <p:grpSpPr>
          <a:xfrm>
            <a:off x="0" y="2964981"/>
            <a:ext cx="1833874" cy="9147489"/>
            <a:chOff x="0" y="0"/>
            <a:chExt cx="1833873" cy="9147488"/>
          </a:xfrm>
        </p:grpSpPr>
        <p:grpSp>
          <p:nvGrpSpPr>
            <p:cNvPr id="45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44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43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43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43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3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3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38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9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4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440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41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43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4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5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6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7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4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5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455" name="تجميع"/>
          <p:cNvGrpSpPr/>
          <p:nvPr/>
        </p:nvGrpSpPr>
        <p:grpSpPr>
          <a:xfrm>
            <a:off x="11312688" y="1235821"/>
            <a:ext cx="11394026" cy="1130216"/>
            <a:chOff x="0" y="0"/>
            <a:chExt cx="11394024" cy="1130215"/>
          </a:xfrm>
        </p:grpSpPr>
        <p:pic>
          <p:nvPicPr>
            <p:cNvPr id="453" name="IMG_9423.png" descr="IMG_9423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2962" t="0" r="65039" b="90368"/>
            <a:stretch>
              <a:fillRect/>
            </a:stretch>
          </p:blipFill>
          <p:spPr>
            <a:xfrm>
              <a:off x="4437704" y="0"/>
              <a:ext cx="6956321" cy="1130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4" name="IMG_9423.png" descr="IMG_9423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12212" t="8969" r="65328" b="83942"/>
            <a:stretch>
              <a:fillRect/>
            </a:stretch>
          </p:blipFill>
          <p:spPr>
            <a:xfrm>
              <a:off x="0" y="210575"/>
              <a:ext cx="4882526" cy="831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56" name="IMG_9513.png" descr="IMG_9513.png"/>
          <p:cNvPicPr>
            <a:picLocks noChangeAspect="1"/>
          </p:cNvPicPr>
          <p:nvPr/>
        </p:nvPicPr>
        <p:blipFill>
          <a:blip r:embed="rId31">
            <a:extLst/>
          </a:blip>
          <a:srcRect l="5033" t="0" r="3328" b="0"/>
          <a:stretch>
            <a:fillRect/>
          </a:stretch>
        </p:blipFill>
        <p:spPr>
          <a:xfrm>
            <a:off x="6633822" y="2381103"/>
            <a:ext cx="13182897" cy="86809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5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68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64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462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46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63" name="مثا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</a:rPr>
                  <a:t>من واقع الحياة</a:t>
                </a:r>
              </a:p>
            </p:txBody>
          </p:sp>
        </p:grpSp>
        <p:grpSp>
          <p:nvGrpSpPr>
            <p:cNvPr id="467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6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6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88" name="تجميع"/>
          <p:cNvGrpSpPr/>
          <p:nvPr/>
        </p:nvGrpSpPr>
        <p:grpSpPr>
          <a:xfrm>
            <a:off x="0" y="2964981"/>
            <a:ext cx="1833874" cy="9147489"/>
            <a:chOff x="0" y="0"/>
            <a:chExt cx="1833873" cy="9147488"/>
          </a:xfrm>
        </p:grpSpPr>
        <p:grpSp>
          <p:nvGrpSpPr>
            <p:cNvPr id="48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48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47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47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46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7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7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74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7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47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7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7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8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8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89" name="IMG_9506.png" descr="IMG_9506.png"/>
          <p:cNvPicPr>
            <a:picLocks noChangeAspect="1"/>
          </p:cNvPicPr>
          <p:nvPr/>
        </p:nvPicPr>
        <p:blipFill>
          <a:blip r:embed="rId30">
            <a:extLst/>
          </a:blip>
          <a:srcRect l="19935" t="19930" r="35480" b="67013"/>
          <a:stretch>
            <a:fillRect/>
          </a:stretch>
        </p:blipFill>
        <p:spPr>
          <a:xfrm>
            <a:off x="13669207" y="1414676"/>
            <a:ext cx="8791762" cy="1173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IMG_9506.png" descr="IMG_9506.png"/>
          <p:cNvPicPr>
            <a:picLocks noChangeAspect="1"/>
          </p:cNvPicPr>
          <p:nvPr/>
        </p:nvPicPr>
        <p:blipFill>
          <a:blip r:embed="rId30">
            <a:extLst/>
          </a:blip>
          <a:srcRect l="4487" t="34746" r="12658" b="0"/>
          <a:stretch>
            <a:fillRect/>
          </a:stretch>
        </p:blipFill>
        <p:spPr>
          <a:xfrm>
            <a:off x="4923233" y="4034941"/>
            <a:ext cx="16827421" cy="60403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3" name="IMG_9506.png"/>
          <p:cNvGrpSpPr/>
          <p:nvPr/>
        </p:nvGrpSpPr>
        <p:grpSpPr>
          <a:xfrm>
            <a:off x="3826446" y="2737707"/>
            <a:ext cx="13493751" cy="1147763"/>
            <a:chOff x="0" y="0"/>
            <a:chExt cx="13493750" cy="1147762"/>
          </a:xfrm>
        </p:grpSpPr>
        <p:pic>
          <p:nvPicPr>
            <p:cNvPr id="492" name="IMG_9506.png" descr="IMG_9506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19363" t="4650" r="12658" b="83569"/>
            <a:stretch>
              <a:fillRect/>
            </a:stretch>
          </p:blipFill>
          <p:spPr>
            <a:xfrm>
              <a:off x="44450" y="44450"/>
              <a:ext cx="13404961" cy="10587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91" name="IMG_9506.png" descr="IMG_9506.png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0" y="0"/>
              <a:ext cx="13493750" cy="114776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9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05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501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499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49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00" name="مثا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504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50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0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25" name="تجميع"/>
          <p:cNvGrpSpPr/>
          <p:nvPr/>
        </p:nvGrpSpPr>
        <p:grpSpPr>
          <a:xfrm>
            <a:off x="0" y="2964981"/>
            <a:ext cx="1833874" cy="9147489"/>
            <a:chOff x="0" y="0"/>
            <a:chExt cx="1833873" cy="9147488"/>
          </a:xfrm>
        </p:grpSpPr>
        <p:grpSp>
          <p:nvGrpSpPr>
            <p:cNvPr id="52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2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1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0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0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0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0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1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1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1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1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1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2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2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528" name="IMG_9507.png"/>
          <p:cNvGrpSpPr/>
          <p:nvPr/>
        </p:nvGrpSpPr>
        <p:grpSpPr>
          <a:xfrm>
            <a:off x="2246442" y="2713476"/>
            <a:ext cx="11727261" cy="2021683"/>
            <a:chOff x="0" y="0"/>
            <a:chExt cx="11727259" cy="2021681"/>
          </a:xfrm>
        </p:grpSpPr>
        <p:pic>
          <p:nvPicPr>
            <p:cNvPr id="527" name="IMG_9507.png" descr="IMG_9507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12311" t="0" r="11001" b="78824"/>
            <a:stretch>
              <a:fillRect/>
            </a:stretch>
          </p:blipFill>
          <p:spPr>
            <a:xfrm>
              <a:off x="38100" y="38100"/>
              <a:ext cx="11651225" cy="19453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26" name="IMG_9507.png" descr="IMG_9507.png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0" y="0"/>
              <a:ext cx="11727260" cy="2021682"/>
            </a:xfrm>
            <a:prstGeom prst="rect">
              <a:avLst/>
            </a:prstGeom>
            <a:effectLst/>
          </p:spPr>
        </p:pic>
      </p:grpSp>
      <p:pic>
        <p:nvPicPr>
          <p:cNvPr id="529" name="IMG_9507.png" descr="IMG_9507.png"/>
          <p:cNvPicPr>
            <a:picLocks noChangeAspect="1"/>
          </p:cNvPicPr>
          <p:nvPr/>
        </p:nvPicPr>
        <p:blipFill>
          <a:blip r:embed="rId30">
            <a:extLst/>
          </a:blip>
          <a:srcRect l="24535" t="21686" r="33490" b="66239"/>
          <a:stretch>
            <a:fillRect/>
          </a:stretch>
        </p:blipFill>
        <p:spPr>
          <a:xfrm>
            <a:off x="14611175" y="1393073"/>
            <a:ext cx="7811814" cy="1358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IMG_9507.png" descr="IMG_9507.png"/>
          <p:cNvPicPr>
            <a:picLocks noChangeAspect="1"/>
          </p:cNvPicPr>
          <p:nvPr/>
        </p:nvPicPr>
        <p:blipFill>
          <a:blip r:embed="rId30">
            <a:extLst/>
          </a:blip>
          <a:srcRect l="7919" t="33117" r="7125" b="0"/>
          <a:stretch>
            <a:fillRect/>
          </a:stretch>
        </p:blipFill>
        <p:spPr>
          <a:xfrm>
            <a:off x="5940027" y="3928148"/>
            <a:ext cx="15810758" cy="75262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53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53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562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539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537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538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61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540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9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0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63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68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566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56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67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7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6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70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7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93" name="تجميع"/>
          <p:cNvGrpSpPr/>
          <p:nvPr/>
        </p:nvGrpSpPr>
        <p:grpSpPr>
          <a:xfrm>
            <a:off x="0" y="2964981"/>
            <a:ext cx="1833874" cy="9147489"/>
            <a:chOff x="0" y="0"/>
            <a:chExt cx="1833873" cy="9147488"/>
          </a:xfrm>
        </p:grpSpPr>
        <p:grpSp>
          <p:nvGrpSpPr>
            <p:cNvPr id="59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8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7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7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7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7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7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79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0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8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81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82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84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5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6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7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8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9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92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94" name="IMG_9508.png" descr="IMG_9508.png"/>
          <p:cNvPicPr>
            <a:picLocks noChangeAspect="1"/>
          </p:cNvPicPr>
          <p:nvPr/>
        </p:nvPicPr>
        <p:blipFill>
          <a:blip r:embed="rId31">
            <a:extLst/>
          </a:blip>
          <a:srcRect l="3411" t="5357" r="1760" b="43142"/>
          <a:stretch>
            <a:fillRect/>
          </a:stretch>
        </p:blipFill>
        <p:spPr>
          <a:xfrm>
            <a:off x="2430832" y="1754187"/>
            <a:ext cx="20717361" cy="4391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