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6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1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72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84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94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5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0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11.xml"/><Relationship Id="rId3" Type="http://schemas.openxmlformats.org/officeDocument/2006/relationships/image" Target="../media/image1.jpeg"/><Relationship Id="rId4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10.xml"/><Relationship Id="rId3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13.xml"/><Relationship Id="rId3" Type="http://schemas.openxmlformats.org/officeDocument/2006/relationships/image" Target="../media/image1.jpeg"/><Relationship Id="rId4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10.xml"/><Relationship Id="rId3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7.xml"/><Relationship Id="rId5" Type="http://schemas.openxmlformats.org/officeDocument/2006/relationships/image" Target="../media/image1.jpeg"/><Relationship Id="rId6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6.xml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9.xml"/><Relationship Id="rId3" Type="http://schemas.openxmlformats.org/officeDocument/2006/relationships/image" Target="../media/image1.jpeg"/><Relationship Id="rId4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" Target="slide8.xml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117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19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0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1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2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4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6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28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0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2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4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6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38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0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2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3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4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5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6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48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0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1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3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5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7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8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59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0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1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3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5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7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69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1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3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5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7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79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181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1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183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7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212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1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238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20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282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3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321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22" name="صفحة ٤١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٤١ </a:t>
              </a:r>
            </a:p>
          </p:txBody>
        </p:sp>
      </p:grpSp>
      <p:pic>
        <p:nvPicPr>
          <p:cNvPr id="324" name="IMG_5601.png" descr="IMG_5601.png"/>
          <p:cNvPicPr>
            <a:picLocks noChangeAspect="1"/>
          </p:cNvPicPr>
          <p:nvPr/>
        </p:nvPicPr>
        <p:blipFill>
          <a:blip r:embed="rId2">
            <a:extLst/>
          </a:blip>
          <a:srcRect l="12294" t="13402" r="0" b="17934"/>
          <a:stretch>
            <a:fillRect/>
          </a:stretch>
        </p:blipFill>
        <p:spPr>
          <a:xfrm>
            <a:off x="5902729" y="3006250"/>
            <a:ext cx="4303952" cy="18285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" name="تجميع"/>
          <p:cNvGrpSpPr/>
          <p:nvPr/>
        </p:nvGrpSpPr>
        <p:grpSpPr>
          <a:xfrm>
            <a:off x="16698914" y="593227"/>
            <a:ext cx="7171285" cy="2734247"/>
            <a:chOff x="0" y="0"/>
            <a:chExt cx="7171283" cy="2734246"/>
          </a:xfrm>
        </p:grpSpPr>
        <p:sp>
          <p:nvSpPr>
            <p:cNvPr id="325" name="الفصل"/>
            <p:cNvSpPr txBox="1"/>
            <p:nvPr/>
          </p:nvSpPr>
          <p:spPr>
            <a:xfrm>
              <a:off x="4203048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328" name="تجميع"/>
            <p:cNvGrpSpPr/>
            <p:nvPr/>
          </p:nvGrpSpPr>
          <p:grpSpPr>
            <a:xfrm>
              <a:off x="4658611" y="725554"/>
              <a:ext cx="2057110" cy="1774190"/>
              <a:chOff x="0" y="0"/>
              <a:chExt cx="2057109" cy="1774189"/>
            </a:xfrm>
          </p:grpSpPr>
          <p:sp>
            <p:nvSpPr>
              <p:cNvPr id="326" name="دائرة"/>
              <p:cNvSpPr/>
              <p:nvPr/>
            </p:nvSpPr>
            <p:spPr>
              <a:xfrm>
                <a:off x="6002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329" name="وحدات القياس"/>
            <p:cNvSpPr txBox="1"/>
            <p:nvPr/>
          </p:nvSpPr>
          <p:spPr>
            <a:xfrm>
              <a:off x="0" y="491051"/>
              <a:ext cx="5355874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وحدات القياس</a:t>
              </a:r>
            </a:p>
          </p:txBody>
        </p:sp>
      </p:grpSp>
      <p:pic>
        <p:nvPicPr>
          <p:cNvPr id="331" name="IMG_9395.png" descr="IMG_9395.png"/>
          <p:cNvPicPr>
            <a:picLocks noChangeAspect="1"/>
          </p:cNvPicPr>
          <p:nvPr/>
        </p:nvPicPr>
        <p:blipFill>
          <a:blip r:embed="rId3">
            <a:extLst/>
          </a:blip>
          <a:srcRect l="0" t="9383" r="0" b="9383"/>
          <a:stretch>
            <a:fillRect/>
          </a:stretch>
        </p:blipFill>
        <p:spPr>
          <a:xfrm>
            <a:off x="7760150" y="4834653"/>
            <a:ext cx="10833354" cy="3602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581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582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1" t="14478" r="12742" b="14538"/>
          <a:stretch>
            <a:fillRect/>
          </a:stretch>
        </p:blipFill>
        <p:spPr>
          <a:xfrm>
            <a:off x="19635878" y="3361805"/>
            <a:ext cx="734135" cy="730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8" y="1"/>
                </a:moveTo>
                <a:cubicBezTo>
                  <a:pt x="7303" y="-34"/>
                  <a:pt x="4771" y="1058"/>
                  <a:pt x="2849" y="3181"/>
                </a:cubicBezTo>
                <a:cubicBezTo>
                  <a:pt x="-1846" y="8365"/>
                  <a:pt x="-552" y="17283"/>
                  <a:pt x="5369" y="20519"/>
                </a:cubicBezTo>
                <a:cubicBezTo>
                  <a:pt x="6680" y="21236"/>
                  <a:pt x="8367" y="21566"/>
                  <a:pt x="10056" y="21513"/>
                </a:cubicBezTo>
                <a:cubicBezTo>
                  <a:pt x="11746" y="21460"/>
                  <a:pt x="13438" y="21026"/>
                  <a:pt x="14765" y="20227"/>
                </a:cubicBezTo>
                <a:cubicBezTo>
                  <a:pt x="18101" y="18217"/>
                  <a:pt x="19754" y="14484"/>
                  <a:pt x="19752" y="10769"/>
                </a:cubicBezTo>
                <a:lnTo>
                  <a:pt x="19752" y="10582"/>
                </a:lnTo>
                <a:cubicBezTo>
                  <a:pt x="19693" y="6859"/>
                  <a:pt x="17973" y="3188"/>
                  <a:pt x="14594" y="1299"/>
                </a:cubicBezTo>
                <a:cubicBezTo>
                  <a:pt x="13081" y="452"/>
                  <a:pt x="11486" y="22"/>
                  <a:pt x="991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83" name="IMG_9392.png" descr="IMG_939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2355"/>
          <a:stretch>
            <a:fillRect/>
          </a:stretch>
        </p:blipFill>
        <p:spPr>
          <a:xfrm>
            <a:off x="1849457" y="1097435"/>
            <a:ext cx="17222773" cy="4528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1"/>
      <p:bldP build="whole" bldLvl="1" animBg="1" rev="0" advAuto="0" spid="58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586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587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194310" y="1241529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588" name="IMG_9392.png" descr="IMG_9392.png"/>
          <p:cNvPicPr>
            <a:picLocks noChangeAspect="1"/>
          </p:cNvPicPr>
          <p:nvPr/>
        </p:nvPicPr>
        <p:blipFill>
          <a:blip r:embed="rId3">
            <a:extLst/>
          </a:blip>
          <a:srcRect l="70360" t="18587" r="1677" b="72579"/>
          <a:stretch>
            <a:fillRect/>
          </a:stretch>
        </p:blipFill>
        <p:spPr>
          <a:xfrm>
            <a:off x="10941201" y="2816433"/>
            <a:ext cx="6769582" cy="1493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G_9392.png" descr="IMG_9392.png"/>
          <p:cNvPicPr>
            <a:picLocks noChangeAspect="1"/>
          </p:cNvPicPr>
          <p:nvPr/>
        </p:nvPicPr>
        <p:blipFill>
          <a:blip r:embed="rId3">
            <a:extLst/>
          </a:blip>
          <a:srcRect l="11367" t="18018" r="60670" b="73148"/>
          <a:stretch>
            <a:fillRect/>
          </a:stretch>
        </p:blipFill>
        <p:spPr>
          <a:xfrm>
            <a:off x="10941201" y="5105784"/>
            <a:ext cx="6769582" cy="1493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G_9392.png" descr="IMG_9392.png"/>
          <p:cNvPicPr>
            <a:picLocks noChangeAspect="1"/>
          </p:cNvPicPr>
          <p:nvPr/>
        </p:nvPicPr>
        <p:blipFill>
          <a:blip r:embed="rId3">
            <a:extLst/>
          </a:blip>
          <a:srcRect l="72544" t="27402" r="1677" b="64901"/>
          <a:stretch>
            <a:fillRect/>
          </a:stretch>
        </p:blipFill>
        <p:spPr>
          <a:xfrm>
            <a:off x="11470235" y="7539396"/>
            <a:ext cx="6240624" cy="1301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G_9392.png" descr="IMG_9392.png"/>
          <p:cNvPicPr>
            <a:picLocks noChangeAspect="1"/>
          </p:cNvPicPr>
          <p:nvPr/>
        </p:nvPicPr>
        <p:blipFill>
          <a:blip r:embed="rId3">
            <a:extLst/>
          </a:blip>
          <a:srcRect l="20392" t="27260" r="60471" b="64560"/>
          <a:stretch>
            <a:fillRect/>
          </a:stretch>
        </p:blipFill>
        <p:spPr>
          <a:xfrm>
            <a:off x="13294367" y="9780524"/>
            <a:ext cx="4632737" cy="1383044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سنتمتر"/>
          <p:cNvSpPr txBox="1"/>
          <p:nvPr/>
        </p:nvSpPr>
        <p:spPr>
          <a:xfrm>
            <a:off x="8623993" y="3337198"/>
            <a:ext cx="2080430" cy="9730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سنتمتر</a:t>
            </a:r>
          </a:p>
        </p:txBody>
      </p:sp>
      <p:sp>
        <p:nvSpPr>
          <p:cNvPr id="593" name="متر"/>
          <p:cNvSpPr txBox="1"/>
          <p:nvPr/>
        </p:nvSpPr>
        <p:spPr>
          <a:xfrm>
            <a:off x="9110532" y="5711678"/>
            <a:ext cx="1123595" cy="9730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متر</a:t>
            </a:r>
          </a:p>
        </p:txBody>
      </p:sp>
      <p:sp>
        <p:nvSpPr>
          <p:cNvPr id="594" name="متر"/>
          <p:cNvSpPr txBox="1"/>
          <p:nvPr/>
        </p:nvSpPr>
        <p:spPr>
          <a:xfrm>
            <a:off x="9102410" y="7703536"/>
            <a:ext cx="1123595" cy="9730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متر</a:t>
            </a:r>
          </a:p>
        </p:txBody>
      </p:sp>
      <p:sp>
        <p:nvSpPr>
          <p:cNvPr id="595" name="مليمتر"/>
          <p:cNvSpPr txBox="1"/>
          <p:nvPr/>
        </p:nvSpPr>
        <p:spPr>
          <a:xfrm>
            <a:off x="8623993" y="10190560"/>
            <a:ext cx="1880721" cy="9730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مليمتر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598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599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16" t="14478" r="12740" b="14570"/>
          <a:stretch>
            <a:fillRect/>
          </a:stretch>
        </p:blipFill>
        <p:spPr>
          <a:xfrm>
            <a:off x="20002945" y="3403793"/>
            <a:ext cx="760771" cy="756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5" h="21537" fill="norm" stroke="1" extrusionOk="0">
                <a:moveTo>
                  <a:pt x="9908" y="1"/>
                </a:moveTo>
                <a:cubicBezTo>
                  <a:pt x="7295" y="-34"/>
                  <a:pt x="4764" y="1062"/>
                  <a:pt x="2842" y="3187"/>
                </a:cubicBezTo>
                <a:cubicBezTo>
                  <a:pt x="-1851" y="8377"/>
                  <a:pt x="-543" y="17311"/>
                  <a:pt x="5376" y="20551"/>
                </a:cubicBezTo>
                <a:cubicBezTo>
                  <a:pt x="6652" y="21250"/>
                  <a:pt x="8276" y="21566"/>
                  <a:pt x="9919" y="21534"/>
                </a:cubicBezTo>
                <a:lnTo>
                  <a:pt x="10135" y="21534"/>
                </a:lnTo>
                <a:cubicBezTo>
                  <a:pt x="11796" y="21470"/>
                  <a:pt x="13456" y="21045"/>
                  <a:pt x="14760" y="20258"/>
                </a:cubicBezTo>
                <a:cubicBezTo>
                  <a:pt x="18096" y="18244"/>
                  <a:pt x="19749" y="14501"/>
                  <a:pt x="19745" y="10779"/>
                </a:cubicBezTo>
                <a:lnTo>
                  <a:pt x="19745" y="10598"/>
                </a:lnTo>
                <a:cubicBezTo>
                  <a:pt x="19687" y="6870"/>
                  <a:pt x="17963" y="3193"/>
                  <a:pt x="14585" y="1300"/>
                </a:cubicBezTo>
                <a:cubicBezTo>
                  <a:pt x="13072" y="453"/>
                  <a:pt x="11476" y="22"/>
                  <a:pt x="990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00" name="IMG_9392.png" descr="IMG_9392.png"/>
          <p:cNvPicPr>
            <a:picLocks noChangeAspect="1"/>
          </p:cNvPicPr>
          <p:nvPr/>
        </p:nvPicPr>
        <p:blipFill>
          <a:blip r:embed="rId4">
            <a:extLst/>
          </a:blip>
          <a:srcRect l="25058" t="66654" r="1396" b="15188"/>
          <a:stretch>
            <a:fillRect/>
          </a:stretch>
        </p:blipFill>
        <p:spPr>
          <a:xfrm>
            <a:off x="2606828" y="2004809"/>
            <a:ext cx="16224966" cy="2797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9" grpId="2"/>
      <p:bldP build="whole" bldLvl="1" animBg="1" rev="0" advAuto="0" spid="5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603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604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194310" y="1241529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605" name="IMG_9392.png" descr="IMG_9392.png"/>
          <p:cNvPicPr>
            <a:picLocks noChangeAspect="1"/>
          </p:cNvPicPr>
          <p:nvPr/>
        </p:nvPicPr>
        <p:blipFill>
          <a:blip r:embed="rId3">
            <a:extLst/>
          </a:blip>
          <a:srcRect l="82712" t="77342" r="1396" b="15890"/>
          <a:stretch>
            <a:fillRect/>
          </a:stretch>
        </p:blipFill>
        <p:spPr>
          <a:xfrm>
            <a:off x="14567344" y="3277980"/>
            <a:ext cx="4468972" cy="132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G_9392.png" descr="IMG_9392.png"/>
          <p:cNvPicPr>
            <a:picLocks noChangeAspect="1"/>
          </p:cNvPicPr>
          <p:nvPr/>
        </p:nvPicPr>
        <p:blipFill>
          <a:blip r:embed="rId3">
            <a:extLst/>
          </a:blip>
          <a:srcRect l="52741" t="78122" r="31367" b="15110"/>
          <a:stretch>
            <a:fillRect/>
          </a:stretch>
        </p:blipFill>
        <p:spPr>
          <a:xfrm>
            <a:off x="14567343" y="6700156"/>
            <a:ext cx="4468972" cy="132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G_9392.png" descr="IMG_9392.png"/>
          <p:cNvPicPr>
            <a:picLocks noChangeAspect="1"/>
          </p:cNvPicPr>
          <p:nvPr/>
        </p:nvPicPr>
        <p:blipFill>
          <a:blip r:embed="rId3">
            <a:extLst/>
          </a:blip>
          <a:srcRect l="24295" t="77654" r="59812" b="15578"/>
          <a:stretch>
            <a:fillRect/>
          </a:stretch>
        </p:blipFill>
        <p:spPr>
          <a:xfrm>
            <a:off x="14567344" y="9865673"/>
            <a:ext cx="4468972" cy="1329240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سمك مجموعة من الأوراق"/>
          <p:cNvSpPr txBox="1"/>
          <p:nvPr/>
        </p:nvSpPr>
        <p:spPr>
          <a:xfrm>
            <a:off x="8091265" y="3534638"/>
            <a:ext cx="6668429" cy="9730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سمك مجموعة من الأوراق</a:t>
            </a:r>
          </a:p>
        </p:txBody>
      </p:sp>
      <p:sp>
        <p:nvSpPr>
          <p:cNvPr id="609" name="طول قلم الرصاص."/>
          <p:cNvSpPr txBox="1"/>
          <p:nvPr/>
        </p:nvSpPr>
        <p:spPr>
          <a:xfrm>
            <a:off x="9336359" y="6878187"/>
            <a:ext cx="4871757" cy="9730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طول قلم الرصاص.</a:t>
            </a:r>
          </a:p>
        </p:txBody>
      </p:sp>
      <p:sp>
        <p:nvSpPr>
          <p:cNvPr id="610" name="عرض السبورة."/>
          <p:cNvSpPr txBox="1"/>
          <p:nvPr/>
        </p:nvSpPr>
        <p:spPr>
          <a:xfrm>
            <a:off x="10349042" y="10221734"/>
            <a:ext cx="3859075" cy="9730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 sz="5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عرض السبورة.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620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612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3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4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5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6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7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8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9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652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621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2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3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4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5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6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7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8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9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0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1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2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3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4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5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6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7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8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9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0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1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2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3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4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5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6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7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8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9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0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1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657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653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4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5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6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659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660" name="ص ٤٢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٤٢</a:t>
            </a:r>
          </a:p>
        </p:txBody>
      </p:sp>
      <p:sp>
        <p:nvSpPr>
          <p:cNvPr id="661" name="١٠  ، ١٤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١٠  ، ١٤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1"/>
      <p:bldP build="whole" bldLvl="1" animBg="1" rev="0" advAuto="0" spid="661" grpId="2"/>
      <p:bldP build="whole" bldLvl="1" animBg="1" rev="0" advAuto="0" spid="66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406;p31"/>
          <p:cNvSpPr/>
          <p:nvPr/>
        </p:nvSpPr>
        <p:spPr>
          <a:xfrm flipH="1" rot="10800000">
            <a:off x="12592648" y="2132413"/>
            <a:ext cx="11016663" cy="472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4" name="Google Shape;407;p31"/>
          <p:cNvSpPr/>
          <p:nvPr/>
        </p:nvSpPr>
        <p:spPr>
          <a:xfrm rot="5400000">
            <a:off x="22758626" y="6003799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5" name="Google Shape;408;p31"/>
          <p:cNvSpPr txBox="1"/>
          <p:nvPr>
            <p:ph type="title"/>
          </p:nvPr>
        </p:nvSpPr>
        <p:spPr>
          <a:xfrm>
            <a:off x="15670159" y="640489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336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5997171" y="660956"/>
            <a:ext cx="5626800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Google Shape;405;p31"/>
          <p:cNvGrpSpPr/>
          <p:nvPr/>
        </p:nvGrpSpPr>
        <p:grpSpPr>
          <a:xfrm>
            <a:off x="1123762" y="5988217"/>
            <a:ext cx="11020151" cy="4725589"/>
            <a:chOff x="0" y="0"/>
            <a:chExt cx="11020150" cy="4725587"/>
          </a:xfrm>
        </p:grpSpPr>
        <p:sp>
          <p:nvSpPr>
            <p:cNvPr id="337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407;p31"/>
            <p:cNvSpPr/>
            <p:nvPr/>
          </p:nvSpPr>
          <p:spPr>
            <a:xfrm rot="5400000">
              <a:off x="10165977" y="3871386"/>
              <a:ext cx="837375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0" name="Google Shape;408;p31"/>
          <p:cNvSpPr txBox="1"/>
          <p:nvPr/>
        </p:nvSpPr>
        <p:spPr>
          <a:xfrm>
            <a:off x="4249360" y="4348774"/>
            <a:ext cx="6153138" cy="1595626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365504" rtl="0">
              <a:defRPr b="1" sz="6719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384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341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85" name="IMG_9387.png" descr="IMG_9387.png"/>
          <p:cNvPicPr>
            <a:picLocks noChangeAspect="1"/>
          </p:cNvPicPr>
          <p:nvPr/>
        </p:nvPicPr>
        <p:blipFill>
          <a:blip r:embed="rId3">
            <a:extLst/>
          </a:blip>
          <a:srcRect l="0" t="25273" r="5556" b="40974"/>
          <a:stretch>
            <a:fillRect/>
          </a:stretch>
        </p:blipFill>
        <p:spPr>
          <a:xfrm>
            <a:off x="12943470" y="2772982"/>
            <a:ext cx="9253293" cy="3315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G_9387.png" descr="IMG_9387.png"/>
          <p:cNvPicPr>
            <a:picLocks noChangeAspect="1"/>
          </p:cNvPicPr>
          <p:nvPr/>
        </p:nvPicPr>
        <p:blipFill>
          <a:blip r:embed="rId3">
            <a:extLst/>
          </a:blip>
          <a:srcRect l="37976" t="61898" r="2778" b="16565"/>
          <a:stretch>
            <a:fillRect/>
          </a:stretch>
        </p:blipFill>
        <p:spPr>
          <a:xfrm>
            <a:off x="3840210" y="4310675"/>
            <a:ext cx="6309217" cy="229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G_9387.png" descr="IMG_9387.png"/>
          <p:cNvPicPr>
            <a:picLocks noChangeAspect="1"/>
          </p:cNvPicPr>
          <p:nvPr/>
        </p:nvPicPr>
        <p:blipFill>
          <a:blip r:embed="rId3">
            <a:extLst/>
          </a:blip>
          <a:srcRect l="60284" t="82165" r="3047" b="0"/>
          <a:stretch>
            <a:fillRect/>
          </a:stretch>
        </p:blipFill>
        <p:spPr>
          <a:xfrm>
            <a:off x="4230561" y="7042967"/>
            <a:ext cx="4806496" cy="2343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2"/>
      <p:bldP build="whole" bldLvl="1" animBg="1" rev="0" advAuto="0" spid="3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64;p32"/>
          <p:cNvGrpSpPr/>
          <p:nvPr/>
        </p:nvGrpSpPr>
        <p:grpSpPr>
          <a:xfrm>
            <a:off x="851090" y="7862430"/>
            <a:ext cx="2398226" cy="4137870"/>
            <a:chOff x="0" y="0"/>
            <a:chExt cx="2398224" cy="4137869"/>
          </a:xfrm>
        </p:grpSpPr>
        <p:sp>
          <p:nvSpPr>
            <p:cNvPr id="389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40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390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1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2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3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4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5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6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7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1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2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3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4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5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6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7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8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9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0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1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2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3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4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5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6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7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8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9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0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1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2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3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4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5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6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8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0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1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2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3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6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7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8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9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442" name="IMG_9388.png" descr="IMG_9388.png"/>
          <p:cNvPicPr>
            <a:picLocks noChangeAspect="1"/>
          </p:cNvPicPr>
          <p:nvPr/>
        </p:nvPicPr>
        <p:blipFill>
          <a:blip r:embed="rId2">
            <a:extLst/>
          </a:blip>
          <a:srcRect l="0" t="3709" r="2233" b="3709"/>
          <a:stretch>
            <a:fillRect/>
          </a:stretch>
        </p:blipFill>
        <p:spPr>
          <a:xfrm>
            <a:off x="2819105" y="4007347"/>
            <a:ext cx="19996054" cy="5701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355;p29"/>
          <p:cNvSpPr txBox="1"/>
          <p:nvPr>
            <p:ph type="title"/>
          </p:nvPr>
        </p:nvSpPr>
        <p:spPr>
          <a:xfrm>
            <a:off x="1759904" y="759866"/>
            <a:ext cx="20544003" cy="2469880"/>
          </a:xfrm>
          <a:prstGeom prst="rect">
            <a:avLst/>
          </a:prstGeom>
        </p:spPr>
        <p:txBody>
          <a:bodyPr/>
          <a:lstStyle>
            <a:lvl1pPr defTabSz="2048255">
              <a:defRPr b="0" sz="1176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449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445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8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450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69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3063" y="1274723"/>
            <a:ext cx="3200212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G_9389.png" descr="IMG_9389.png"/>
          <p:cNvPicPr>
            <a:picLocks noChangeAspect="1"/>
          </p:cNvPicPr>
          <p:nvPr/>
        </p:nvPicPr>
        <p:blipFill>
          <a:blip r:embed="rId3">
            <a:extLst/>
          </a:blip>
          <a:srcRect l="40478" t="23656" r="0" b="60695"/>
          <a:stretch>
            <a:fillRect/>
          </a:stretch>
        </p:blipFill>
        <p:spPr>
          <a:xfrm>
            <a:off x="7924145" y="1021120"/>
            <a:ext cx="10570895" cy="1574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G_9389.png" descr="IMG_9389.png"/>
          <p:cNvPicPr>
            <a:picLocks noChangeAspect="1"/>
          </p:cNvPicPr>
          <p:nvPr/>
        </p:nvPicPr>
        <p:blipFill>
          <a:blip r:embed="rId3">
            <a:extLst/>
          </a:blip>
          <a:srcRect l="0" t="7168" r="60047" b="59859"/>
          <a:stretch>
            <a:fillRect/>
          </a:stretch>
        </p:blipFill>
        <p:spPr>
          <a:xfrm>
            <a:off x="1721804" y="3416096"/>
            <a:ext cx="5567827" cy="2603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G_9389.png" descr="IMG_9389.png"/>
          <p:cNvPicPr>
            <a:picLocks noChangeAspect="1"/>
          </p:cNvPicPr>
          <p:nvPr/>
        </p:nvPicPr>
        <p:blipFill>
          <a:blip r:embed="rId3">
            <a:extLst/>
          </a:blip>
          <a:srcRect l="20099" t="39448" r="5010" b="0"/>
          <a:stretch>
            <a:fillRect/>
          </a:stretch>
        </p:blipFill>
        <p:spPr>
          <a:xfrm>
            <a:off x="6099206" y="4061428"/>
            <a:ext cx="15264111" cy="6992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355;p29"/>
          <p:cNvSpPr txBox="1"/>
          <p:nvPr>
            <p:ph type="title"/>
          </p:nvPr>
        </p:nvSpPr>
        <p:spPr>
          <a:xfrm>
            <a:off x="1759904" y="707159"/>
            <a:ext cx="20544003" cy="2133750"/>
          </a:xfrm>
          <a:prstGeom prst="rect">
            <a:avLst/>
          </a:prstGeom>
        </p:spPr>
        <p:txBody>
          <a:bodyPr/>
          <a:lstStyle>
            <a:lvl1pPr defTabSz="1682495">
              <a:defRPr b="0" sz="966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479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475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98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480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99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921236" y="1240435"/>
            <a:ext cx="3200212" cy="1067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G_9390.png" descr="IMG_9390.png"/>
          <p:cNvPicPr>
            <a:picLocks noChangeAspect="1"/>
          </p:cNvPicPr>
          <p:nvPr/>
        </p:nvPicPr>
        <p:blipFill>
          <a:blip r:embed="rId3">
            <a:extLst/>
          </a:blip>
          <a:srcRect l="33783" t="19820" r="2035" b="66478"/>
          <a:stretch>
            <a:fillRect/>
          </a:stretch>
        </p:blipFill>
        <p:spPr>
          <a:xfrm>
            <a:off x="9176330" y="1240435"/>
            <a:ext cx="9478088" cy="1337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G_9390.png" descr="IMG_9390.png"/>
          <p:cNvPicPr>
            <a:picLocks noChangeAspect="1"/>
          </p:cNvPicPr>
          <p:nvPr/>
        </p:nvPicPr>
        <p:blipFill>
          <a:blip r:embed="rId3">
            <a:extLst/>
          </a:blip>
          <a:srcRect l="8710" t="33854" r="10908" b="5404"/>
          <a:stretch>
            <a:fillRect/>
          </a:stretch>
        </p:blipFill>
        <p:spPr>
          <a:xfrm>
            <a:off x="5321226" y="3819161"/>
            <a:ext cx="14214667" cy="7102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08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04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27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509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8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G_3212.jpeg" descr="IMG_3212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0822" t="14478" r="12733" b="14540"/>
          <a:stretch>
            <a:fillRect/>
          </a:stretch>
        </p:blipFill>
        <p:spPr>
          <a:xfrm>
            <a:off x="20834488" y="4626642"/>
            <a:ext cx="784527" cy="780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09" y="1"/>
                </a:moveTo>
                <a:cubicBezTo>
                  <a:pt x="7295" y="-34"/>
                  <a:pt x="4767" y="1052"/>
                  <a:pt x="2845" y="3174"/>
                </a:cubicBezTo>
                <a:cubicBezTo>
                  <a:pt x="-1849" y="8358"/>
                  <a:pt x="-547" y="17292"/>
                  <a:pt x="5373" y="20528"/>
                </a:cubicBezTo>
                <a:cubicBezTo>
                  <a:pt x="6685" y="21245"/>
                  <a:pt x="8370" y="21566"/>
                  <a:pt x="10059" y="21513"/>
                </a:cubicBezTo>
                <a:cubicBezTo>
                  <a:pt x="11748" y="21460"/>
                  <a:pt x="13439" y="21032"/>
                  <a:pt x="14765" y="20233"/>
                </a:cubicBezTo>
                <a:cubicBezTo>
                  <a:pt x="18074" y="18239"/>
                  <a:pt x="19726" y="14552"/>
                  <a:pt x="19751" y="10866"/>
                </a:cubicBezTo>
                <a:lnTo>
                  <a:pt x="19751" y="10527"/>
                </a:lnTo>
                <a:cubicBezTo>
                  <a:pt x="19675" y="6825"/>
                  <a:pt x="17956" y="3172"/>
                  <a:pt x="14595" y="1292"/>
                </a:cubicBezTo>
                <a:cubicBezTo>
                  <a:pt x="13082" y="446"/>
                  <a:pt x="11478" y="22"/>
                  <a:pt x="9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1" name="IMG_3212.jpeg" descr="IMG_3212.jpeg"/>
          <p:cNvPicPr>
            <a:picLocks noChangeAspect="1"/>
          </p:cNvPicPr>
          <p:nvPr/>
        </p:nvPicPr>
        <p:blipFill>
          <a:blip r:embed="rId5">
            <a:extLst/>
          </a:blip>
          <a:srcRect l="10823" t="14478" r="12763" b="14532"/>
          <a:stretch>
            <a:fillRect/>
          </a:stretch>
        </p:blipFill>
        <p:spPr>
          <a:xfrm>
            <a:off x="20834686" y="5746961"/>
            <a:ext cx="784114" cy="780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0" h="21519" fill="norm" stroke="1" extrusionOk="0">
                <a:moveTo>
                  <a:pt x="9914" y="1"/>
                </a:moveTo>
                <a:cubicBezTo>
                  <a:pt x="7299" y="-34"/>
                  <a:pt x="4769" y="1052"/>
                  <a:pt x="2846" y="3174"/>
                </a:cubicBezTo>
                <a:cubicBezTo>
                  <a:pt x="-1850" y="8358"/>
                  <a:pt x="-548" y="17292"/>
                  <a:pt x="5375" y="20528"/>
                </a:cubicBezTo>
                <a:cubicBezTo>
                  <a:pt x="6687" y="21245"/>
                  <a:pt x="8374" y="21566"/>
                  <a:pt x="10063" y="21513"/>
                </a:cubicBezTo>
                <a:cubicBezTo>
                  <a:pt x="11753" y="21460"/>
                  <a:pt x="13445" y="21032"/>
                  <a:pt x="14772" y="20233"/>
                </a:cubicBezTo>
                <a:cubicBezTo>
                  <a:pt x="18072" y="18245"/>
                  <a:pt x="19716" y="14573"/>
                  <a:pt x="19750" y="10899"/>
                </a:cubicBezTo>
                <a:lnTo>
                  <a:pt x="19750" y="10516"/>
                </a:lnTo>
                <a:cubicBezTo>
                  <a:pt x="19670" y="6818"/>
                  <a:pt x="17950" y="3170"/>
                  <a:pt x="14592" y="1292"/>
                </a:cubicBezTo>
                <a:cubicBezTo>
                  <a:pt x="13078" y="446"/>
                  <a:pt x="11482" y="22"/>
                  <a:pt x="9914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2" name="IMG_9391.png" descr="IMG_9391.png"/>
          <p:cNvPicPr>
            <a:picLocks noChangeAspect="1"/>
          </p:cNvPicPr>
          <p:nvPr/>
        </p:nvPicPr>
        <p:blipFill>
          <a:blip r:embed="rId6">
            <a:extLst/>
          </a:blip>
          <a:srcRect l="20237" t="0" r="0" b="72742"/>
          <a:stretch>
            <a:fillRect/>
          </a:stretch>
        </p:blipFill>
        <p:spPr>
          <a:xfrm>
            <a:off x="2733917" y="3835560"/>
            <a:ext cx="18596068" cy="3313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2"/>
      <p:bldP build="whole" bldLvl="1" animBg="1" rev="0" advAuto="0" spid="5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39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35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58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540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59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0615034" y="11586836"/>
            <a:ext cx="657359" cy="657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562" name="IMG_9391.png" descr="IMG_9391.png"/>
          <p:cNvPicPr>
            <a:picLocks noChangeAspect="1"/>
          </p:cNvPicPr>
          <p:nvPr/>
        </p:nvPicPr>
        <p:blipFill>
          <a:blip r:embed="rId5">
            <a:extLst/>
          </a:blip>
          <a:srcRect l="20237" t="0" r="0" b="86094"/>
          <a:stretch>
            <a:fillRect/>
          </a:stretch>
        </p:blipFill>
        <p:spPr>
          <a:xfrm>
            <a:off x="3386574" y="2974710"/>
            <a:ext cx="18940417" cy="1721522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القياس إلى أقرب سنتمتر هو الأسهل؛ لأن السنتمتر أكبر من المليمتر."/>
          <p:cNvSpPr txBox="1"/>
          <p:nvPr/>
        </p:nvSpPr>
        <p:spPr>
          <a:xfrm>
            <a:off x="6644380" y="5411083"/>
            <a:ext cx="13875071" cy="8360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القياس إلى أقرب سنتمتر هو الأسهل؛ لأن السنتمتر أكبر من المليمتر.</a:t>
            </a:r>
          </a:p>
        </p:txBody>
      </p:sp>
      <p:pic>
        <p:nvPicPr>
          <p:cNvPr id="564" name="IMG_9391.png" descr="IMG_9391.png"/>
          <p:cNvPicPr>
            <a:picLocks noChangeAspect="1"/>
          </p:cNvPicPr>
          <p:nvPr/>
        </p:nvPicPr>
        <p:blipFill>
          <a:blip r:embed="rId5">
            <a:extLst/>
          </a:blip>
          <a:srcRect l="18914" t="12602" r="0" b="73491"/>
          <a:stretch>
            <a:fillRect/>
          </a:stretch>
        </p:blipFill>
        <p:spPr>
          <a:xfrm>
            <a:off x="2801580" y="6961814"/>
            <a:ext cx="19525365" cy="1745739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القياس إلى أقرب ملمتر أدق؛ لأن المليمتر أصغر من السنتمتر ( تزداد دقة القياس كلما صغرت وحدة القياس )."/>
          <p:cNvSpPr txBox="1"/>
          <p:nvPr/>
        </p:nvSpPr>
        <p:spPr>
          <a:xfrm>
            <a:off x="1317223" y="8779160"/>
            <a:ext cx="20312643" cy="15599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القياس إلى أقرب ملمتر أدق؛ لأن المليمتر أصغر من السنتمتر ( تزداد دقة القياس كلما صغرت وحدة القياس 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568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569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1" t="14478" r="12742" b="14538"/>
          <a:stretch>
            <a:fillRect/>
          </a:stretch>
        </p:blipFill>
        <p:spPr>
          <a:xfrm>
            <a:off x="19385322" y="2926547"/>
            <a:ext cx="734134" cy="730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8" y="1"/>
                </a:moveTo>
                <a:cubicBezTo>
                  <a:pt x="7303" y="-34"/>
                  <a:pt x="4771" y="1058"/>
                  <a:pt x="2849" y="3181"/>
                </a:cubicBezTo>
                <a:cubicBezTo>
                  <a:pt x="-1846" y="8365"/>
                  <a:pt x="-552" y="17283"/>
                  <a:pt x="5369" y="20519"/>
                </a:cubicBezTo>
                <a:cubicBezTo>
                  <a:pt x="6680" y="21236"/>
                  <a:pt x="8367" y="21566"/>
                  <a:pt x="10056" y="21513"/>
                </a:cubicBezTo>
                <a:cubicBezTo>
                  <a:pt x="11746" y="21460"/>
                  <a:pt x="13438" y="21026"/>
                  <a:pt x="14765" y="20227"/>
                </a:cubicBezTo>
                <a:cubicBezTo>
                  <a:pt x="18101" y="18217"/>
                  <a:pt x="19754" y="14484"/>
                  <a:pt x="19752" y="10769"/>
                </a:cubicBezTo>
                <a:lnTo>
                  <a:pt x="19752" y="10582"/>
                </a:lnTo>
                <a:cubicBezTo>
                  <a:pt x="19693" y="6859"/>
                  <a:pt x="17973" y="3188"/>
                  <a:pt x="14594" y="1299"/>
                </a:cubicBezTo>
                <a:cubicBezTo>
                  <a:pt x="13081" y="452"/>
                  <a:pt x="11486" y="22"/>
                  <a:pt x="991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70" name="IMG_9391.png" descr="IMG_9391.png"/>
          <p:cNvPicPr>
            <a:picLocks noChangeAspect="1"/>
          </p:cNvPicPr>
          <p:nvPr/>
        </p:nvPicPr>
        <p:blipFill>
          <a:blip r:embed="rId4">
            <a:extLst/>
          </a:blip>
          <a:srcRect l="0" t="48243" r="0" b="4100"/>
          <a:stretch>
            <a:fillRect/>
          </a:stretch>
        </p:blipFill>
        <p:spPr>
          <a:xfrm>
            <a:off x="1676001" y="1637508"/>
            <a:ext cx="17918346" cy="4451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2"/>
      <p:bldP build="whole" bldLvl="1" animBg="1" rev="0" advAuto="0" spid="5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573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574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194310" y="1241529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575" name="IMG_9391.png" descr="IMG_9391.png"/>
          <p:cNvPicPr>
            <a:picLocks noChangeAspect="1"/>
          </p:cNvPicPr>
          <p:nvPr/>
        </p:nvPicPr>
        <p:blipFill>
          <a:blip r:embed="rId3">
            <a:extLst/>
          </a:blip>
          <a:srcRect l="0" t="48243" r="0" b="4100"/>
          <a:stretch>
            <a:fillRect/>
          </a:stretch>
        </p:blipFill>
        <p:spPr>
          <a:xfrm>
            <a:off x="2084742" y="2746966"/>
            <a:ext cx="18218890" cy="4526635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٢ سنتمتر…"/>
          <p:cNvSpPr txBox="1"/>
          <p:nvPr/>
        </p:nvSpPr>
        <p:spPr>
          <a:xfrm>
            <a:off x="16406060" y="7918305"/>
            <a:ext cx="2336947" cy="15599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٢ سنتمتر</a:t>
            </a:r>
          </a:p>
          <a:p>
            <a:pPr algn="ctr"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١٨ مليمتر</a:t>
            </a:r>
          </a:p>
        </p:txBody>
      </p:sp>
      <p:sp>
        <p:nvSpPr>
          <p:cNvPr id="577" name="٤ سنتمترات…"/>
          <p:cNvSpPr txBox="1"/>
          <p:nvPr/>
        </p:nvSpPr>
        <p:spPr>
          <a:xfrm>
            <a:off x="10240775" y="7918305"/>
            <a:ext cx="2851657" cy="15599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٤ سنتمترات</a:t>
            </a:r>
          </a:p>
          <a:p>
            <a:pPr algn="ctr"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٣٩ مليمتر</a:t>
            </a:r>
          </a:p>
        </p:txBody>
      </p:sp>
      <p:sp>
        <p:nvSpPr>
          <p:cNvPr id="578" name="٤ سنتمترات…"/>
          <p:cNvSpPr txBox="1"/>
          <p:nvPr/>
        </p:nvSpPr>
        <p:spPr>
          <a:xfrm>
            <a:off x="4075490" y="7918305"/>
            <a:ext cx="2851657" cy="15599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٤ سنتمترات</a:t>
            </a:r>
          </a:p>
          <a:p>
            <a:pPr algn="ctr"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٤١ مليمتر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