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1150" r:id="rId2"/>
    <p:sldId id="258" r:id="rId3"/>
    <p:sldId id="1162" r:id="rId4"/>
    <p:sldId id="1307" r:id="rId5"/>
    <p:sldId id="1309" r:id="rId6"/>
    <p:sldId id="1324" r:id="rId7"/>
    <p:sldId id="1165" r:id="rId8"/>
    <p:sldId id="1264" r:id="rId9"/>
    <p:sldId id="1168" r:id="rId10"/>
    <p:sldId id="1285" r:id="rId11"/>
    <p:sldId id="1351" r:id="rId12"/>
    <p:sldId id="1228" r:id="rId13"/>
    <p:sldId id="1352" r:id="rId14"/>
    <p:sldId id="1353" r:id="rId15"/>
    <p:sldId id="1354" r:id="rId16"/>
    <p:sldId id="1297" r:id="rId17"/>
    <p:sldId id="1334" r:id="rId18"/>
    <p:sldId id="1348" r:id="rId19"/>
    <p:sldId id="1359" r:id="rId20"/>
    <p:sldId id="1358" r:id="rId21"/>
    <p:sldId id="1356" r:id="rId22"/>
    <p:sldId id="1349" r:id="rId23"/>
    <p:sldId id="1243" r:id="rId24"/>
    <p:sldId id="1350" r:id="rId25"/>
    <p:sldId id="1314" r:id="rId26"/>
    <p:sldId id="1293" r:id="rId27"/>
    <p:sldId id="1319" r:id="rId28"/>
    <p:sldId id="1335" r:id="rId29"/>
    <p:sldId id="1279" r:id="rId30"/>
    <p:sldId id="1166" r:id="rId31"/>
    <p:sldId id="1175" r:id="rId32"/>
    <p:sldId id="1176" r:id="rId33"/>
    <p:sldId id="1189" r:id="rId34"/>
    <p:sldId id="1190" r:id="rId35"/>
    <p:sldId id="1191" r:id="rId36"/>
    <p:sldId id="1192" r:id="rId37"/>
    <p:sldId id="1193" r:id="rId38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40"/>
      <p:bold r:id="rId41"/>
      <p:italic r:id="rId42"/>
    </p:embeddedFont>
    <p:embeddedFont>
      <p:font typeface="Calibri" panose="020F0502020204030204" pitchFamily="34" charset="0"/>
      <p:regular r:id="rId43"/>
      <p:bold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Playfair Display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2264"/>
    <a:srgbClr val="D56DB5"/>
    <a:srgbClr val="33CCCC"/>
    <a:srgbClr val="D454A9"/>
    <a:srgbClr val="2E667D"/>
    <a:srgbClr val="7B7B7B"/>
    <a:srgbClr val="1765B6"/>
    <a:srgbClr val="2AA9A6"/>
    <a:srgbClr val="966CBC"/>
    <a:srgbClr val="614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6" autoAdjust="0"/>
    <p:restoredTop sz="94660"/>
  </p:normalViewPr>
  <p:slideViewPr>
    <p:cSldViewPr snapToGrid="0">
      <p:cViewPr varScale="1">
        <p:scale>
          <a:sx n="84" d="100"/>
          <a:sy n="84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CF79FFA9-D27F-4166-9336-3D9A17C7D779}"/>
    <pc:docChg chg="undo redo custSel addSld delSld modSld sldOrd">
      <pc:chgData name="آهات مكتومة" userId="35531ba1d56b027a" providerId="LiveId" clId="{CF79FFA9-D27F-4166-9336-3D9A17C7D779}" dt="2021-03-31T15:15:02.776" v="5717"/>
      <pc:docMkLst>
        <pc:docMk/>
      </pc:docMkLst>
      <pc:sldChg chg="modSp mod">
        <pc:chgData name="آهات مكتومة" userId="35531ba1d56b027a" providerId="LiveId" clId="{CF79FFA9-D27F-4166-9336-3D9A17C7D779}" dt="2021-03-31T14:12:10.470" v="5686" actId="20577"/>
        <pc:sldMkLst>
          <pc:docMk/>
          <pc:sldMk cId="3042700031" sldId="1175"/>
        </pc:sldMkLst>
        <pc:spChg chg="mod">
          <ac:chgData name="آهات مكتومة" userId="35531ba1d56b027a" providerId="LiveId" clId="{CF79FFA9-D27F-4166-9336-3D9A17C7D779}" dt="2021-03-31T14:12:10.470" v="5686" actId="20577"/>
          <ac:spMkLst>
            <pc:docMk/>
            <pc:sldMk cId="3042700031" sldId="1175"/>
            <ac:spMk id="23" creationId="{E9D4061B-830E-4AD5-9C3C-E0A09502F28D}"/>
          </ac:spMkLst>
        </pc:spChg>
      </pc:sldChg>
      <pc:sldChg chg="addSp delSp modSp mod">
        <pc:chgData name="آهات مكتومة" userId="35531ba1d56b027a" providerId="LiveId" clId="{CF79FFA9-D27F-4166-9336-3D9A17C7D779}" dt="2021-03-31T14:12:18.392" v="5688"/>
        <pc:sldMkLst>
          <pc:docMk/>
          <pc:sldMk cId="3994975331" sldId="1176"/>
        </pc:sldMkLst>
        <pc:spChg chg="add mod">
          <ac:chgData name="آهات مكتومة" userId="35531ba1d56b027a" providerId="LiveId" clId="{CF79FFA9-D27F-4166-9336-3D9A17C7D779}" dt="2021-03-31T14:12:18.392" v="5688"/>
          <ac:spMkLst>
            <pc:docMk/>
            <pc:sldMk cId="3994975331" sldId="1176"/>
            <ac:spMk id="15" creationId="{DA76C01D-FA43-43EB-8094-A34D41AFF390}"/>
          </ac:spMkLst>
        </pc:spChg>
        <pc:spChg chg="del">
          <ac:chgData name="آهات مكتومة" userId="35531ba1d56b027a" providerId="LiveId" clId="{CF79FFA9-D27F-4166-9336-3D9A17C7D779}" dt="2021-03-31T14:12:17.631" v="5687" actId="478"/>
          <ac:spMkLst>
            <pc:docMk/>
            <pc:sldMk cId="3994975331" sldId="1176"/>
            <ac:spMk id="16" creationId="{714E7BA2-0EBC-4CC1-918E-591531569079}"/>
          </ac:spMkLst>
        </pc:spChg>
      </pc:sldChg>
      <pc:sldChg chg="addSp delSp modSp mod">
        <pc:chgData name="آهات مكتومة" userId="35531ba1d56b027a" providerId="LiveId" clId="{CF79FFA9-D27F-4166-9336-3D9A17C7D779}" dt="2021-03-31T14:12:24.741" v="5690"/>
        <pc:sldMkLst>
          <pc:docMk/>
          <pc:sldMk cId="1858532310" sldId="1189"/>
        </pc:sldMkLst>
        <pc:spChg chg="del">
          <ac:chgData name="آهات مكتومة" userId="35531ba1d56b027a" providerId="LiveId" clId="{CF79FFA9-D27F-4166-9336-3D9A17C7D779}" dt="2021-03-31T14:12:24.106" v="5689" actId="478"/>
          <ac:spMkLst>
            <pc:docMk/>
            <pc:sldMk cId="1858532310" sldId="1189"/>
            <ac:spMk id="15" creationId="{D4B96571-1CB8-4FB1-8985-CD7CA1CA1E21}"/>
          </ac:spMkLst>
        </pc:spChg>
        <pc:spChg chg="add mod">
          <ac:chgData name="آهات مكتومة" userId="35531ba1d56b027a" providerId="LiveId" clId="{CF79FFA9-D27F-4166-9336-3D9A17C7D779}" dt="2021-03-31T14:12:24.741" v="5690"/>
          <ac:spMkLst>
            <pc:docMk/>
            <pc:sldMk cId="1858532310" sldId="1189"/>
            <ac:spMk id="16" creationId="{102D946A-10DA-4609-9076-1A2D9C0097D9}"/>
          </ac:spMkLst>
        </pc:spChg>
      </pc:sldChg>
      <pc:sldChg chg="addSp delSp modSp mod">
        <pc:chgData name="آهات مكتومة" userId="35531ba1d56b027a" providerId="LiveId" clId="{CF79FFA9-D27F-4166-9336-3D9A17C7D779}" dt="2021-03-31T14:12:32.714" v="5692"/>
        <pc:sldMkLst>
          <pc:docMk/>
          <pc:sldMk cId="3575841307" sldId="1190"/>
        </pc:sldMkLst>
        <pc:spChg chg="del">
          <ac:chgData name="آهات مكتومة" userId="35531ba1d56b027a" providerId="LiveId" clId="{CF79FFA9-D27F-4166-9336-3D9A17C7D779}" dt="2021-03-31T14:12:32.013" v="5691" actId="478"/>
          <ac:spMkLst>
            <pc:docMk/>
            <pc:sldMk cId="3575841307" sldId="1190"/>
            <ac:spMk id="15" creationId="{184FF3B5-F401-4FF9-8E5C-3513C8E4ACB2}"/>
          </ac:spMkLst>
        </pc:spChg>
        <pc:spChg chg="add mod">
          <ac:chgData name="آهات مكتومة" userId="35531ba1d56b027a" providerId="LiveId" clId="{CF79FFA9-D27F-4166-9336-3D9A17C7D779}" dt="2021-03-31T14:12:32.714" v="5692"/>
          <ac:spMkLst>
            <pc:docMk/>
            <pc:sldMk cId="3575841307" sldId="1190"/>
            <ac:spMk id="16" creationId="{09E2E57D-AEFA-4351-96A3-876FAE7EA19D}"/>
          </ac:spMkLst>
        </pc:spChg>
      </pc:sldChg>
      <pc:sldChg chg="addSp delSp modSp mod">
        <pc:chgData name="آهات مكتومة" userId="35531ba1d56b027a" providerId="LiveId" clId="{CF79FFA9-D27F-4166-9336-3D9A17C7D779}" dt="2021-03-31T14:12:37.927" v="5694"/>
        <pc:sldMkLst>
          <pc:docMk/>
          <pc:sldMk cId="3690115937" sldId="1191"/>
        </pc:sldMkLst>
        <pc:spChg chg="del">
          <ac:chgData name="آهات مكتومة" userId="35531ba1d56b027a" providerId="LiveId" clId="{CF79FFA9-D27F-4166-9336-3D9A17C7D779}" dt="2021-03-31T14:12:37.162" v="5693" actId="478"/>
          <ac:spMkLst>
            <pc:docMk/>
            <pc:sldMk cId="3690115937" sldId="1191"/>
            <ac:spMk id="15" creationId="{C154FB03-E9F3-414D-85EC-240DF7D4B644}"/>
          </ac:spMkLst>
        </pc:spChg>
        <pc:spChg chg="add mod">
          <ac:chgData name="آهات مكتومة" userId="35531ba1d56b027a" providerId="LiveId" clId="{CF79FFA9-D27F-4166-9336-3D9A17C7D779}" dt="2021-03-31T14:12:37.927" v="5694"/>
          <ac:spMkLst>
            <pc:docMk/>
            <pc:sldMk cId="3690115937" sldId="1191"/>
            <ac:spMk id="16" creationId="{1E03ABCC-44BE-4D93-A8CE-4C9F17359646}"/>
          </ac:spMkLst>
        </pc:spChg>
      </pc:sldChg>
      <pc:sldChg chg="addSp delSp modSp mod">
        <pc:chgData name="آهات مكتومة" userId="35531ba1d56b027a" providerId="LiveId" clId="{CF79FFA9-D27F-4166-9336-3D9A17C7D779}" dt="2021-03-31T14:12:43.116" v="5696"/>
        <pc:sldMkLst>
          <pc:docMk/>
          <pc:sldMk cId="911161945" sldId="1192"/>
        </pc:sldMkLst>
        <pc:spChg chg="del">
          <ac:chgData name="آهات مكتومة" userId="35531ba1d56b027a" providerId="LiveId" clId="{CF79FFA9-D27F-4166-9336-3D9A17C7D779}" dt="2021-03-31T14:12:42.119" v="5695" actId="478"/>
          <ac:spMkLst>
            <pc:docMk/>
            <pc:sldMk cId="911161945" sldId="1192"/>
            <ac:spMk id="15" creationId="{1A2F029C-2671-4509-94C3-EB1CFD174392}"/>
          </ac:spMkLst>
        </pc:spChg>
        <pc:spChg chg="add mod">
          <ac:chgData name="آهات مكتومة" userId="35531ba1d56b027a" providerId="LiveId" clId="{CF79FFA9-D27F-4166-9336-3D9A17C7D779}" dt="2021-03-31T14:12:43.116" v="5696"/>
          <ac:spMkLst>
            <pc:docMk/>
            <pc:sldMk cId="911161945" sldId="1192"/>
            <ac:spMk id="16" creationId="{DFF79297-FEB7-486D-931E-7A4B7D6D6331}"/>
          </ac:spMkLst>
        </pc:spChg>
      </pc:sldChg>
      <pc:sldChg chg="addSp delSp modSp mod">
        <pc:chgData name="آهات مكتومة" userId="35531ba1d56b027a" providerId="LiveId" clId="{CF79FFA9-D27F-4166-9336-3D9A17C7D779}" dt="2021-03-31T14:12:48.076" v="5698"/>
        <pc:sldMkLst>
          <pc:docMk/>
          <pc:sldMk cId="836435197" sldId="1193"/>
        </pc:sldMkLst>
        <pc:spChg chg="del">
          <ac:chgData name="آهات مكتومة" userId="35531ba1d56b027a" providerId="LiveId" clId="{CF79FFA9-D27F-4166-9336-3D9A17C7D779}" dt="2021-03-31T14:12:47.385" v="5697" actId="478"/>
          <ac:spMkLst>
            <pc:docMk/>
            <pc:sldMk cId="836435197" sldId="1193"/>
            <ac:spMk id="15" creationId="{D03219BF-AE07-47C0-ACB7-583EF11C94A5}"/>
          </ac:spMkLst>
        </pc:spChg>
        <pc:spChg chg="add mod">
          <ac:chgData name="آهات مكتومة" userId="35531ba1d56b027a" providerId="LiveId" clId="{CF79FFA9-D27F-4166-9336-3D9A17C7D779}" dt="2021-03-31T14:12:48.076" v="5698"/>
          <ac:spMkLst>
            <pc:docMk/>
            <pc:sldMk cId="836435197" sldId="1193"/>
            <ac:spMk id="16" creationId="{689B80C4-A0A2-4025-9C1A-E95DAF77942F}"/>
          </ac:spMkLst>
        </pc:spChg>
      </pc:sldChg>
      <pc:sldChg chg="addSp delSp modSp mod ord delAnim modAnim">
        <pc:chgData name="آهات مكتومة" userId="35531ba1d56b027a" providerId="LiveId" clId="{CF79FFA9-D27F-4166-9336-3D9A17C7D779}" dt="2021-03-31T14:15:45.157" v="5699" actId="20577"/>
        <pc:sldMkLst>
          <pc:docMk/>
          <pc:sldMk cId="1895040835" sldId="1228"/>
        </pc:sldMkLst>
        <pc:spChg chg="add mod">
          <ac:chgData name="آهات مكتومة" userId="35531ba1d56b027a" providerId="LiveId" clId="{CF79FFA9-D27F-4166-9336-3D9A17C7D779}" dt="2021-03-31T10:11:10.942" v="3124" actId="1076"/>
          <ac:spMkLst>
            <pc:docMk/>
            <pc:sldMk cId="1895040835" sldId="1228"/>
            <ac:spMk id="2" creationId="{D62E3EEC-251F-4F7E-846E-7FD3B2257E51}"/>
          </ac:spMkLst>
        </pc:spChg>
        <pc:spChg chg="add mod">
          <ac:chgData name="آهات مكتومة" userId="35531ba1d56b027a" providerId="LiveId" clId="{CF79FFA9-D27F-4166-9336-3D9A17C7D779}" dt="2021-03-31T14:15:45.157" v="5699" actId="20577"/>
          <ac:spMkLst>
            <pc:docMk/>
            <pc:sldMk cId="1895040835" sldId="1228"/>
            <ac:spMk id="14" creationId="{23D838A9-9C9F-4F93-B844-F89654F82EF2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21" creationId="{35032075-8DB3-4052-B117-FB6C276C245F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23" creationId="{89F90AF5-8694-4CFD-9CCE-9514654A7312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25" creationId="{6BD81D07-2DCB-42C3-883E-AE76C97246F3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26" creationId="{A41192DF-C4A8-4EC0-9C3F-51DBDD0B2D83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31" creationId="{D077185A-7031-436F-B5B6-7D1AA9030F13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33" creationId="{A801CD6C-86BF-4AF6-A30B-9774F0B927A0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34" creationId="{7FC569D1-F0E6-40B7-8128-312A0D42BD2B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39" creationId="{26F4CF98-099D-4FE2-9725-31A1D32CED2D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40" creationId="{548EB72A-5AF2-4D2F-80BD-4BACD3B40B95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42" creationId="{1288532D-73BC-4506-86D7-C641DD468118}"/>
          </ac:spMkLst>
        </pc:spChg>
        <pc:spChg chg="del">
          <ac:chgData name="آهات مكتومة" userId="35531ba1d56b027a" providerId="LiveId" clId="{CF79FFA9-D27F-4166-9336-3D9A17C7D779}" dt="2021-03-31T04:46:46.923" v="772" actId="478"/>
          <ac:spMkLst>
            <pc:docMk/>
            <pc:sldMk cId="1895040835" sldId="1228"/>
            <ac:spMk id="43" creationId="{3B9F2238-90AD-48DD-9543-30BCFEE41B83}"/>
          </ac:spMkLst>
        </pc:spChg>
        <pc:spChg chg="add mod">
          <ac:chgData name="آهات مكتومة" userId="35531ba1d56b027a" providerId="LiveId" clId="{CF79FFA9-D27F-4166-9336-3D9A17C7D779}" dt="2021-03-31T10:12:47.671" v="3135" actId="14100"/>
          <ac:spMkLst>
            <pc:docMk/>
            <pc:sldMk cId="1895040835" sldId="1228"/>
            <ac:spMk id="44" creationId="{68A3134C-9732-44BE-87BF-ECB22C3D35DE}"/>
          </ac:spMkLst>
        </pc:spChg>
        <pc:spChg chg="add del mod">
          <ac:chgData name="آهات مكتومة" userId="35531ba1d56b027a" providerId="LiveId" clId="{CF79FFA9-D27F-4166-9336-3D9A17C7D779}" dt="2021-03-31T10:14:05.969" v="3144" actId="478"/>
          <ac:spMkLst>
            <pc:docMk/>
            <pc:sldMk cId="1895040835" sldId="1228"/>
            <ac:spMk id="45" creationId="{4ECE6F5E-A4EB-48C9-9B95-19E054156912}"/>
          </ac:spMkLst>
        </pc:spChg>
        <pc:spChg chg="add del mod">
          <ac:chgData name="آهات مكتومة" userId="35531ba1d56b027a" providerId="LiveId" clId="{CF79FFA9-D27F-4166-9336-3D9A17C7D779}" dt="2021-03-31T05:12:45.157" v="1098" actId="478"/>
          <ac:spMkLst>
            <pc:docMk/>
            <pc:sldMk cId="1895040835" sldId="1228"/>
            <ac:spMk id="46" creationId="{B28EC4A9-E122-4CF5-8715-EA820DB73A29}"/>
          </ac:spMkLst>
        </pc:spChg>
        <pc:spChg chg="add del mod">
          <ac:chgData name="آهات مكتومة" userId="35531ba1d56b027a" providerId="LiveId" clId="{CF79FFA9-D27F-4166-9336-3D9A17C7D779}" dt="2021-03-31T05:12:45.157" v="1098" actId="478"/>
          <ac:spMkLst>
            <pc:docMk/>
            <pc:sldMk cId="1895040835" sldId="1228"/>
            <ac:spMk id="47" creationId="{5BE238D7-ED0C-4958-A777-645683091F46}"/>
          </ac:spMkLst>
        </pc:spChg>
        <pc:spChg chg="add del mod">
          <ac:chgData name="آهات مكتومة" userId="35531ba1d56b027a" providerId="LiveId" clId="{CF79FFA9-D27F-4166-9336-3D9A17C7D779}" dt="2021-03-31T05:12:45.157" v="1098" actId="478"/>
          <ac:spMkLst>
            <pc:docMk/>
            <pc:sldMk cId="1895040835" sldId="1228"/>
            <ac:spMk id="48" creationId="{76E8F354-AD44-4B6A-BEA0-B6EBD53267C2}"/>
          </ac:spMkLst>
        </pc:spChg>
        <pc:spChg chg="add mod">
          <ac:chgData name="آهات مكتومة" userId="35531ba1d56b027a" providerId="LiveId" clId="{CF79FFA9-D27F-4166-9336-3D9A17C7D779}" dt="2021-03-31T05:14:19.555" v="1248" actId="164"/>
          <ac:spMkLst>
            <pc:docMk/>
            <pc:sldMk cId="1895040835" sldId="1228"/>
            <ac:spMk id="49" creationId="{D895FF93-6B0E-464E-8DAD-1066797D72CB}"/>
          </ac:spMkLst>
        </pc:spChg>
        <pc:spChg chg="add mod">
          <ac:chgData name="آهات مكتومة" userId="35531ba1d56b027a" providerId="LiveId" clId="{CF79FFA9-D27F-4166-9336-3D9A17C7D779}" dt="2021-03-31T05:14:19.555" v="1248" actId="164"/>
          <ac:spMkLst>
            <pc:docMk/>
            <pc:sldMk cId="1895040835" sldId="1228"/>
            <ac:spMk id="50" creationId="{1CD20902-82AD-4C37-9D84-190D724BD62A}"/>
          </ac:spMkLst>
        </pc:spChg>
        <pc:spChg chg="add mod">
          <ac:chgData name="آهات مكتومة" userId="35531ba1d56b027a" providerId="LiveId" clId="{CF79FFA9-D27F-4166-9336-3D9A17C7D779}" dt="2021-03-31T05:14:19.555" v="1248" actId="164"/>
          <ac:spMkLst>
            <pc:docMk/>
            <pc:sldMk cId="1895040835" sldId="1228"/>
            <ac:spMk id="51" creationId="{A50467B5-5BD1-4F1F-82B7-ABF27BAF3D4A}"/>
          </ac:spMkLst>
        </pc:spChg>
        <pc:grpChg chg="add mod">
          <ac:chgData name="آهات مكتومة" userId="35531ba1d56b027a" providerId="LiveId" clId="{CF79FFA9-D27F-4166-9336-3D9A17C7D779}" dt="2021-03-31T05:14:19.555" v="1248" actId="164"/>
          <ac:grpSpMkLst>
            <pc:docMk/>
            <pc:sldMk cId="1895040835" sldId="1228"/>
            <ac:grpSpMk id="4" creationId="{0C0B96ED-D4E8-4C0C-A9D6-952144368FC3}"/>
          </ac:grpSpMkLst>
        </pc:grpChg>
        <pc:grpChg chg="del">
          <ac:chgData name="آهات مكتومة" userId="35531ba1d56b027a" providerId="LiveId" clId="{CF79FFA9-D27F-4166-9336-3D9A17C7D779}" dt="2021-03-31T04:46:46.923" v="772" actId="478"/>
          <ac:grpSpMkLst>
            <pc:docMk/>
            <pc:sldMk cId="1895040835" sldId="1228"/>
            <ac:grpSpMk id="28" creationId="{F93E5AE5-5918-4D68-AE27-2B1D0D70CCED}"/>
          </ac:grpSpMkLst>
        </pc:grpChg>
        <pc:grpChg chg="del">
          <ac:chgData name="آهات مكتومة" userId="35531ba1d56b027a" providerId="LiveId" clId="{CF79FFA9-D27F-4166-9336-3D9A17C7D779}" dt="2021-03-31T04:46:46.923" v="772" actId="478"/>
          <ac:grpSpMkLst>
            <pc:docMk/>
            <pc:sldMk cId="1895040835" sldId="1228"/>
            <ac:grpSpMk id="36" creationId="{EEA033FB-DD34-4B85-A767-698F5EE500D1}"/>
          </ac:grpSpMkLst>
        </pc:grpChg>
        <pc:picChg chg="del">
          <ac:chgData name="آهات مكتومة" userId="35531ba1d56b027a" providerId="LiveId" clId="{CF79FFA9-D27F-4166-9336-3D9A17C7D779}" dt="2021-03-31T04:46:46.923" v="772" actId="478"/>
          <ac:picMkLst>
            <pc:docMk/>
            <pc:sldMk cId="1895040835" sldId="1228"/>
            <ac:picMk id="3" creationId="{462F0AE8-FDA2-46A6-AC70-908419312E0B}"/>
          </ac:picMkLst>
        </pc:picChg>
        <pc:picChg chg="del">
          <ac:chgData name="آهات مكتومة" userId="35531ba1d56b027a" providerId="LiveId" clId="{CF79FFA9-D27F-4166-9336-3D9A17C7D779}" dt="2021-03-31T04:46:46.923" v="772" actId="478"/>
          <ac:picMkLst>
            <pc:docMk/>
            <pc:sldMk cId="1895040835" sldId="1228"/>
            <ac:picMk id="27" creationId="{D5330C96-E144-4FE3-A67B-7973347432EE}"/>
          </ac:picMkLst>
        </pc:picChg>
        <pc:picChg chg="add del mod">
          <ac:chgData name="آهات مكتومة" userId="35531ba1d56b027a" providerId="LiveId" clId="{CF79FFA9-D27F-4166-9336-3D9A17C7D779}" dt="2021-03-31T07:33:21.671" v="2650" actId="478"/>
          <ac:picMkLst>
            <pc:docMk/>
            <pc:sldMk cId="1895040835" sldId="1228"/>
            <ac:picMk id="35" creationId="{FDBD304B-E124-4ACC-AA18-30715F88852E}"/>
          </ac:picMkLst>
        </pc:picChg>
        <pc:picChg chg="del">
          <ac:chgData name="آهات مكتومة" userId="35531ba1d56b027a" providerId="LiveId" clId="{CF79FFA9-D27F-4166-9336-3D9A17C7D779}" dt="2021-03-31T04:46:46.923" v="772" actId="478"/>
          <ac:picMkLst>
            <pc:docMk/>
            <pc:sldMk cId="1895040835" sldId="1228"/>
            <ac:picMk id="41" creationId="{F457C575-2750-4BC9-92C4-0702E6E2FD17}"/>
          </ac:picMkLst>
        </pc:picChg>
        <pc:picChg chg="add mod">
          <ac:chgData name="آهات مكتومة" userId="35531ba1d56b027a" providerId="LiveId" clId="{CF79FFA9-D27F-4166-9336-3D9A17C7D779}" dt="2021-03-31T07:33:35.207" v="2666"/>
          <ac:picMkLst>
            <pc:docMk/>
            <pc:sldMk cId="1895040835" sldId="1228"/>
            <ac:picMk id="52" creationId="{1D154164-8036-4380-BAE7-20B6AB3A2A69}"/>
          </ac:picMkLst>
        </pc:picChg>
        <pc:picChg chg="add mod">
          <ac:chgData name="آهات مكتومة" userId="35531ba1d56b027a" providerId="LiveId" clId="{CF79FFA9-D27F-4166-9336-3D9A17C7D779}" dt="2021-03-31T07:33:35.207" v="2666"/>
          <ac:picMkLst>
            <pc:docMk/>
            <pc:sldMk cId="1895040835" sldId="1228"/>
            <ac:picMk id="53" creationId="{5E6B233C-7FBE-4111-973A-02466E7ABA6C}"/>
          </ac:picMkLst>
        </pc:picChg>
        <pc:picChg chg="mod">
          <ac:chgData name="آهات مكتومة" userId="35531ba1d56b027a" providerId="LiveId" clId="{CF79FFA9-D27F-4166-9336-3D9A17C7D779}" dt="2021-03-31T05:02:06.535" v="1013" actId="1076"/>
          <ac:picMkLst>
            <pc:docMk/>
            <pc:sldMk cId="1895040835" sldId="1228"/>
            <ac:picMk id="102" creationId="{00000000-0000-0000-0000-000000000000}"/>
          </ac:picMkLst>
        </pc:picChg>
        <pc:picChg chg="add mod">
          <ac:chgData name="آهات مكتومة" userId="35531ba1d56b027a" providerId="LiveId" clId="{CF79FFA9-D27F-4166-9336-3D9A17C7D779}" dt="2021-03-31T10:10:47.861" v="3121" actId="14100"/>
          <ac:picMkLst>
            <pc:docMk/>
            <pc:sldMk cId="1895040835" sldId="1228"/>
            <ac:picMk id="1026" creationId="{C70344F0-1968-4E8F-AB9C-B330045EAE73}"/>
          </ac:picMkLst>
        </pc:picChg>
        <pc:picChg chg="add del mod">
          <ac:chgData name="آهات مكتومة" userId="35531ba1d56b027a" providerId="LiveId" clId="{CF79FFA9-D27F-4166-9336-3D9A17C7D779}" dt="2021-03-31T07:33:23.173" v="2651" actId="478"/>
          <ac:picMkLst>
            <pc:docMk/>
            <pc:sldMk cId="1895040835" sldId="1228"/>
            <ac:picMk id="1028" creationId="{87083950-30E1-405B-B642-51BF8B68DE69}"/>
          </ac:picMkLst>
        </pc:picChg>
        <pc:cxnChg chg="del">
          <ac:chgData name="آهات مكتومة" userId="35531ba1d56b027a" providerId="LiveId" clId="{CF79FFA9-D27F-4166-9336-3D9A17C7D779}" dt="2021-03-31T04:46:46.923" v="772" actId="478"/>
          <ac:cxnSpMkLst>
            <pc:docMk/>
            <pc:sldMk cId="1895040835" sldId="1228"/>
            <ac:cxnSpMk id="11" creationId="{FE05D959-647E-4727-9B57-A10E9EC5CC28}"/>
          </ac:cxnSpMkLst>
        </pc:cxnChg>
        <pc:cxnChg chg="del">
          <ac:chgData name="آهات مكتومة" userId="35531ba1d56b027a" providerId="LiveId" clId="{CF79FFA9-D27F-4166-9336-3D9A17C7D779}" dt="2021-03-31T04:46:46.923" v="772" actId="478"/>
          <ac:cxnSpMkLst>
            <pc:docMk/>
            <pc:sldMk cId="1895040835" sldId="1228"/>
            <ac:cxnSpMk id="12" creationId="{9BB1E0DE-2544-485B-95B6-97FBCC953C69}"/>
          </ac:cxnSpMkLst>
        </pc:cxnChg>
        <pc:cxnChg chg="del">
          <ac:chgData name="آهات مكتومة" userId="35531ba1d56b027a" providerId="LiveId" clId="{CF79FFA9-D27F-4166-9336-3D9A17C7D779}" dt="2021-03-31T04:46:46.923" v="772" actId="478"/>
          <ac:cxnSpMkLst>
            <pc:docMk/>
            <pc:sldMk cId="1895040835" sldId="1228"/>
            <ac:cxnSpMk id="13" creationId="{804C59C5-AF08-4211-8B24-2D0CFC2DDA9B}"/>
          </ac:cxnSpMkLst>
        </pc:cxnChg>
        <pc:cxnChg chg="del">
          <ac:chgData name="آهات مكتومة" userId="35531ba1d56b027a" providerId="LiveId" clId="{CF79FFA9-D27F-4166-9336-3D9A17C7D779}" dt="2021-03-31T04:46:46.923" v="772" actId="478"/>
          <ac:cxnSpMkLst>
            <pc:docMk/>
            <pc:sldMk cId="1895040835" sldId="1228"/>
            <ac:cxnSpMk id="16" creationId="{952AC4CE-4C0D-4D63-B3C4-9829DB8CB83C}"/>
          </ac:cxnSpMkLst>
        </pc:cxnChg>
        <pc:cxnChg chg="del">
          <ac:chgData name="آهات مكتومة" userId="35531ba1d56b027a" providerId="LiveId" clId="{CF79FFA9-D27F-4166-9336-3D9A17C7D779}" dt="2021-03-31T04:46:46.923" v="772" actId="478"/>
          <ac:cxnSpMkLst>
            <pc:docMk/>
            <pc:sldMk cId="1895040835" sldId="1228"/>
            <ac:cxnSpMk id="17" creationId="{6C354FC1-E089-417E-B35E-CA71FD4F22D6}"/>
          </ac:cxnSpMkLst>
        </pc:cxnChg>
      </pc:sldChg>
      <pc:sldChg chg="modSp ord">
        <pc:chgData name="آهات مكتومة" userId="35531ba1d56b027a" providerId="LiveId" clId="{CF79FFA9-D27F-4166-9336-3D9A17C7D779}" dt="2021-03-31T14:02:15.152" v="5479"/>
        <pc:sldMkLst>
          <pc:docMk/>
          <pc:sldMk cId="3509236970" sldId="1243"/>
        </pc:sldMkLst>
        <pc:spChg chg="mod">
          <ac:chgData name="آهات مكتومة" userId="35531ba1d56b027a" providerId="LiveId" clId="{CF79FFA9-D27F-4166-9336-3D9A17C7D779}" dt="2021-03-31T14:02:15.152" v="5479"/>
          <ac:spMkLst>
            <pc:docMk/>
            <pc:sldMk cId="3509236970" sldId="1243"/>
            <ac:spMk id="3" creationId="{868E13B3-5C29-44BE-B517-131763E60930}"/>
          </ac:spMkLst>
        </pc:spChg>
      </pc:sldChg>
      <pc:sldChg chg="addSp delSp modSp add mod delAnim modAnim">
        <pc:chgData name="آهات مكتومة" userId="35531ba1d56b027a" providerId="LiveId" clId="{CF79FFA9-D27F-4166-9336-3D9A17C7D779}" dt="2021-03-31T15:15:02.776" v="5717"/>
        <pc:sldMkLst>
          <pc:docMk/>
          <pc:sldMk cId="1489431220" sldId="1264"/>
        </pc:sldMkLst>
        <pc:picChg chg="add mod">
          <ac:chgData name="آهات مكتومة" userId="35531ba1d56b027a" providerId="LiveId" clId="{CF79FFA9-D27F-4166-9336-3D9A17C7D779}" dt="2021-03-31T15:14:47.910" v="5713" actId="14100"/>
          <ac:picMkLst>
            <pc:docMk/>
            <pc:sldMk cId="1489431220" sldId="1264"/>
            <ac:picMk id="2" creationId="{27FE4A8D-AFB7-4AC1-B488-D2ED389D4639}"/>
          </ac:picMkLst>
        </pc:picChg>
        <pc:picChg chg="del">
          <ac:chgData name="آهات مكتومة" userId="35531ba1d56b027a" providerId="LiveId" clId="{CF79FFA9-D27F-4166-9336-3D9A17C7D779}" dt="2021-03-31T15:14:26.653" v="5709" actId="478"/>
          <ac:picMkLst>
            <pc:docMk/>
            <pc:sldMk cId="1489431220" sldId="1264"/>
            <ac:picMk id="3" creationId="{F53716BE-5BD3-441A-9BB0-2894239CCD45}"/>
          </ac:picMkLst>
        </pc:picChg>
      </pc:sldChg>
      <pc:sldChg chg="addSp delSp modSp mod delAnim modAnim">
        <pc:chgData name="آهات مكتومة" userId="35531ba1d56b027a" providerId="LiveId" clId="{CF79FFA9-D27F-4166-9336-3D9A17C7D779}" dt="2021-03-31T14:10:30.670" v="5681"/>
        <pc:sldMkLst>
          <pc:docMk/>
          <pc:sldMk cId="219112374" sldId="1279"/>
        </pc:sldMkLst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32" creationId="{957C9B21-43C2-42C8-A3A4-F0F7DBDB1746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33" creationId="{21DC7F72-436B-4AFF-A6FC-FAEF625A570B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34" creationId="{EDF7CFF2-9F7F-4312-8946-20C91637F22A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40" creationId="{F03F2EB9-9FB1-4788-AA9D-4DDB318FA5F6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44" creationId="{562ABBD5-425A-4187-BFEC-E297A424B8EA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50" creationId="{D2F4D0BD-DBAF-4EDE-AA39-022F760C8139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52" creationId="{DC9CBB0A-8A44-4953-A677-E46424374B8E}"/>
          </ac:spMkLst>
        </pc:spChg>
        <pc:spChg chg="del">
          <ac:chgData name="آهات مكتومة" userId="35531ba1d56b027a" providerId="LiveId" clId="{CF79FFA9-D27F-4166-9336-3D9A17C7D779}" dt="2021-03-31T14:09:39.267" v="5675" actId="478"/>
          <ac:spMkLst>
            <pc:docMk/>
            <pc:sldMk cId="219112374" sldId="1279"/>
            <ac:spMk id="53" creationId="{E77A0279-AF24-4F91-AB33-6D148968D1BA}"/>
          </ac:spMkLst>
        </pc:spChg>
        <pc:picChg chg="add mod">
          <ac:chgData name="آهات مكتومة" userId="35531ba1d56b027a" providerId="LiveId" clId="{CF79FFA9-D27F-4166-9336-3D9A17C7D779}" dt="2021-03-31T14:10:26.829" v="5679" actId="1076"/>
          <ac:picMkLst>
            <pc:docMk/>
            <pc:sldMk cId="219112374" sldId="1279"/>
            <ac:picMk id="3" creationId="{E10FC604-72A7-43FA-A1C4-B961C7ACA2B1}"/>
          </ac:picMkLst>
        </pc:picChg>
        <pc:picChg chg="del">
          <ac:chgData name="آهات مكتومة" userId="35531ba1d56b027a" providerId="LiveId" clId="{CF79FFA9-D27F-4166-9336-3D9A17C7D779}" dt="2021-03-31T14:09:39.267" v="5675" actId="478"/>
          <ac:picMkLst>
            <pc:docMk/>
            <pc:sldMk cId="219112374" sldId="1279"/>
            <ac:picMk id="31" creationId="{7AAD09A0-4C27-4532-9100-6DADE2C0FA4F}"/>
          </ac:picMkLst>
        </pc:picChg>
      </pc:sldChg>
      <pc:sldChg chg="addSp delSp modSp mod delAnim modAnim">
        <pc:chgData name="آهات مكتومة" userId="35531ba1d56b027a" providerId="LiveId" clId="{CF79FFA9-D27F-4166-9336-3D9A17C7D779}" dt="2021-03-31T06:50:46.459" v="2078" actId="20577"/>
        <pc:sldMkLst>
          <pc:docMk/>
          <pc:sldMk cId="2930789598" sldId="1285"/>
        </pc:sldMkLst>
        <pc:spChg chg="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" creationId="{1B47120B-624C-422A-B9F7-F4625D72002D}"/>
          </ac:spMkLst>
        </pc:spChg>
        <pc:spChg chg="add mod">
          <ac:chgData name="آهات مكتومة" userId="35531ba1d56b027a" providerId="LiveId" clId="{CF79FFA9-D27F-4166-9336-3D9A17C7D779}" dt="2021-03-31T06:43:20.148" v="2007" actId="1076"/>
          <ac:spMkLst>
            <pc:docMk/>
            <pc:sldMk cId="2930789598" sldId="1285"/>
            <ac:spMk id="3" creationId="{41D5642F-DA22-40F2-97B4-E270C66E67A8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0" creationId="{2C9E1F79-706F-4DD4-A182-618C11520C86}"/>
          </ac:spMkLst>
        </pc:spChg>
        <pc:spChg chg="add del mod">
          <ac:chgData name="آهات مكتومة" userId="35531ba1d56b027a" providerId="LiveId" clId="{CF79FFA9-D27F-4166-9336-3D9A17C7D779}" dt="2021-03-31T04:35:57.386" v="422" actId="478"/>
          <ac:spMkLst>
            <pc:docMk/>
            <pc:sldMk cId="2930789598" sldId="1285"/>
            <ac:spMk id="11" creationId="{A2820CB7-61F3-47D5-984B-7A1D92B459CE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2" creationId="{B337895D-A7FE-49C4-B5C8-AED088420722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3" creationId="{D60AB544-0C2B-444F-B6A1-E169C19C6B1A}"/>
          </ac:spMkLst>
        </pc:spChg>
        <pc:spChg chg="mod">
          <ac:chgData name="آهات مكتومة" userId="35531ba1d56b027a" providerId="LiveId" clId="{CF79FFA9-D27F-4166-9336-3D9A17C7D779}" dt="2021-03-31T04:39:46.689" v="456" actId="20577"/>
          <ac:spMkLst>
            <pc:docMk/>
            <pc:sldMk cId="2930789598" sldId="1285"/>
            <ac:spMk id="14" creationId="{D8855A48-C7D5-45AC-BC9A-B452EA1E285E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5" creationId="{39ABD576-4598-4155-AE67-8A2ABCDF06BB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6" creationId="{F3183F53-B56B-46E1-A12E-1D9C96D150F6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7" creationId="{039B7331-890D-4015-B3FA-DA9261173ED5}"/>
          </ac:spMkLst>
        </pc:spChg>
        <pc:spChg chg="add del mod">
          <ac:chgData name="آهات مكتومة" userId="35531ba1d56b027a" providerId="LiveId" clId="{CF79FFA9-D27F-4166-9336-3D9A17C7D779}" dt="2021-03-31T04:35:59.398" v="423" actId="478"/>
          <ac:spMkLst>
            <pc:docMk/>
            <pc:sldMk cId="2930789598" sldId="1285"/>
            <ac:spMk id="18" creationId="{A3E92B70-D241-4423-9F48-41A017A840BA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19" creationId="{1EFD244A-3814-4840-8B29-152FE9B4A3DE}"/>
          </ac:spMkLst>
        </pc:spChg>
        <pc:spChg chg="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0" creationId="{FE7A6600-1021-4E3B-B9F5-5929EC158417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1" creationId="{DC61F5E8-6315-4A14-88A4-59F28B7B37DA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2" creationId="{A8306837-025A-4FB8-867E-7A95826B564D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3" creationId="{1B1DD63D-F5C8-4BB2-8A96-9F13A668D55D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4" creationId="{A9A3C784-1142-43B2-8C4E-126F71E2B572}"/>
          </ac:spMkLst>
        </pc:spChg>
        <pc:spChg chg="add del mod">
          <ac:chgData name="آهات مكتومة" userId="35531ba1d56b027a" providerId="LiveId" clId="{CF79FFA9-D27F-4166-9336-3D9A17C7D779}" dt="2021-03-31T04:36:01.166" v="424" actId="478"/>
          <ac:spMkLst>
            <pc:docMk/>
            <pc:sldMk cId="2930789598" sldId="1285"/>
            <ac:spMk id="25" creationId="{331260F1-78F0-4212-9BD9-54E1E50C598C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6" creationId="{C0407303-4E10-43FB-BC40-36CFE0EF126E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7" creationId="{E370CA34-C47C-4BFD-8E7E-9F418F38346B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8" creationId="{BF107E22-247C-4CD5-8715-5A7F4D3FF05F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29" creationId="{B4E9F2F3-F5CF-47EC-A8E2-B8D6A9BE9D46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30" creationId="{233A2ED5-F304-41EA-84E0-0D61ED551944}"/>
          </ac:spMkLst>
        </pc:spChg>
        <pc:spChg chg="add del mod">
          <ac:chgData name="آهات مكتومة" userId="35531ba1d56b027a" providerId="LiveId" clId="{CF79FFA9-D27F-4166-9336-3D9A17C7D779}" dt="2021-03-31T04:36:03.660" v="425" actId="478"/>
          <ac:spMkLst>
            <pc:docMk/>
            <pc:sldMk cId="2930789598" sldId="1285"/>
            <ac:spMk id="31" creationId="{E7B35AE1-030B-46DB-84EE-570F049842E4}"/>
          </ac:spMkLst>
        </pc:spChg>
        <pc:spChg chg="add 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32" creationId="{5D0DF112-5346-4E20-B6BD-9F8524ED2D90}"/>
          </ac:spMkLst>
        </pc:spChg>
        <pc:spChg chg="add mod">
          <ac:chgData name="آهات مكتومة" userId="35531ba1d56b027a" providerId="LiveId" clId="{CF79FFA9-D27F-4166-9336-3D9A17C7D779}" dt="2021-03-31T06:39:02.713" v="1957" actId="207"/>
          <ac:spMkLst>
            <pc:docMk/>
            <pc:sldMk cId="2930789598" sldId="1285"/>
            <ac:spMk id="33" creationId="{CA8C1A76-94E3-4911-8DC9-F507D337EF69}"/>
          </ac:spMkLst>
        </pc:spChg>
        <pc:spChg chg="add del mod">
          <ac:chgData name="آهات مكتومة" userId="35531ba1d56b027a" providerId="LiveId" clId="{CF79FFA9-D27F-4166-9336-3D9A17C7D779}" dt="2021-03-31T06:00:54.179" v="1793" actId="478"/>
          <ac:spMkLst>
            <pc:docMk/>
            <pc:sldMk cId="2930789598" sldId="1285"/>
            <ac:spMk id="34" creationId="{1599AF7B-5284-465E-8842-61031D5A59C1}"/>
          </ac:spMkLst>
        </pc:spChg>
        <pc:spChg chg="add del mod">
          <ac:chgData name="آهات مكتومة" userId="35531ba1d56b027a" providerId="LiveId" clId="{CF79FFA9-D27F-4166-9336-3D9A17C7D779}" dt="2021-03-31T06:00:58.862" v="1794" actId="478"/>
          <ac:spMkLst>
            <pc:docMk/>
            <pc:sldMk cId="2930789598" sldId="1285"/>
            <ac:spMk id="35" creationId="{17F84BA6-5C82-4466-91A2-0C82FC9AC4D8}"/>
          </ac:spMkLst>
        </pc:spChg>
        <pc:spChg chg="add mod">
          <ac:chgData name="آهات مكتومة" userId="35531ba1d56b027a" providerId="LiveId" clId="{CF79FFA9-D27F-4166-9336-3D9A17C7D779}" dt="2021-03-31T04:30:12.603" v="317"/>
          <ac:spMkLst>
            <pc:docMk/>
            <pc:sldMk cId="2930789598" sldId="1285"/>
            <ac:spMk id="36" creationId="{8CFBAAEB-7EA6-4A9B-BD1E-C46B79C33D6D}"/>
          </ac:spMkLst>
        </pc:spChg>
        <pc:spChg chg="add mod">
          <ac:chgData name="آهات مكتومة" userId="35531ba1d56b027a" providerId="LiveId" clId="{CF79FFA9-D27F-4166-9336-3D9A17C7D779}" dt="2021-03-31T04:30:12.603" v="317"/>
          <ac:spMkLst>
            <pc:docMk/>
            <pc:sldMk cId="2930789598" sldId="1285"/>
            <ac:spMk id="37" creationId="{8CAD712C-DD44-4090-B896-136E051CCA8C}"/>
          </ac:spMkLst>
        </pc:spChg>
        <pc:spChg chg="add mod">
          <ac:chgData name="آهات مكتومة" userId="35531ba1d56b027a" providerId="LiveId" clId="{CF79FFA9-D27F-4166-9336-3D9A17C7D779}" dt="2021-03-31T04:30:12.603" v="317"/>
          <ac:spMkLst>
            <pc:docMk/>
            <pc:sldMk cId="2930789598" sldId="1285"/>
            <ac:spMk id="38" creationId="{EDCE9ADF-63A0-49CB-80E3-E3336A465082}"/>
          </ac:spMkLst>
        </pc:spChg>
        <pc:spChg chg="add del mod">
          <ac:chgData name="آهات مكتومة" userId="35531ba1d56b027a" providerId="LiveId" clId="{CF79FFA9-D27F-4166-9336-3D9A17C7D779}" dt="2021-03-31T04:42:46.292" v="593" actId="478"/>
          <ac:spMkLst>
            <pc:docMk/>
            <pc:sldMk cId="2930789598" sldId="1285"/>
            <ac:spMk id="39" creationId="{D31544E7-1EA1-4F83-A34D-411D7DA06827}"/>
          </ac:spMkLst>
        </pc:spChg>
        <pc:spChg chg="add del mod">
          <ac:chgData name="آهات مكتومة" userId="35531ba1d56b027a" providerId="LiveId" clId="{CF79FFA9-D27F-4166-9336-3D9A17C7D779}" dt="2021-03-31T04:36:05.812" v="426" actId="478"/>
          <ac:spMkLst>
            <pc:docMk/>
            <pc:sldMk cId="2930789598" sldId="1285"/>
            <ac:spMk id="40" creationId="{EE21A1CF-CA8C-453C-9242-DFABD8758F5C}"/>
          </ac:spMkLst>
        </pc:spChg>
        <pc:spChg chg="add del mod">
          <ac:chgData name="آهات مكتومة" userId="35531ba1d56b027a" providerId="LiveId" clId="{CF79FFA9-D27F-4166-9336-3D9A17C7D779}" dt="2021-03-31T04:42:46.292" v="593" actId="478"/>
          <ac:spMkLst>
            <pc:docMk/>
            <pc:sldMk cId="2930789598" sldId="1285"/>
            <ac:spMk id="41" creationId="{9E4C0C3F-4E04-4269-855F-7209530A68D2}"/>
          </ac:spMkLst>
        </pc:spChg>
        <pc:spChg chg="mod">
          <ac:chgData name="آهات مكتومة" userId="35531ba1d56b027a" providerId="LiveId" clId="{CF79FFA9-D27F-4166-9336-3D9A17C7D779}" dt="2021-03-31T06:28:20.122" v="1817"/>
          <ac:spMkLst>
            <pc:docMk/>
            <pc:sldMk cId="2930789598" sldId="1285"/>
            <ac:spMk id="43" creationId="{97D7D205-20A8-49F4-98A2-47FA10983B7B}"/>
          </ac:spMkLst>
        </pc:spChg>
        <pc:spChg chg="mod">
          <ac:chgData name="آهات مكتومة" userId="35531ba1d56b027a" providerId="LiveId" clId="{CF79FFA9-D27F-4166-9336-3D9A17C7D779}" dt="2021-03-31T06:28:20.122" v="1817"/>
          <ac:spMkLst>
            <pc:docMk/>
            <pc:sldMk cId="2930789598" sldId="1285"/>
            <ac:spMk id="44" creationId="{49E1FC36-A73A-4FB2-B405-75DBC6BE0CD8}"/>
          </ac:spMkLst>
        </pc:spChg>
        <pc:spChg chg="add mod">
          <ac:chgData name="آهات مكتومة" userId="35531ba1d56b027a" providerId="LiveId" clId="{CF79FFA9-D27F-4166-9336-3D9A17C7D779}" dt="2021-03-31T06:35:51.384" v="1913" actId="1035"/>
          <ac:spMkLst>
            <pc:docMk/>
            <pc:sldMk cId="2930789598" sldId="1285"/>
            <ac:spMk id="45" creationId="{D84DAC18-05D9-4B77-B3A8-CD54B3D64345}"/>
          </ac:spMkLst>
        </pc:spChg>
        <pc:spChg chg="add mod">
          <ac:chgData name="آهات مكتومة" userId="35531ba1d56b027a" providerId="LiveId" clId="{CF79FFA9-D27F-4166-9336-3D9A17C7D779}" dt="2021-03-31T06:50:46.459" v="2078" actId="20577"/>
          <ac:spMkLst>
            <pc:docMk/>
            <pc:sldMk cId="2930789598" sldId="1285"/>
            <ac:spMk id="46" creationId="{46CFCD5E-0BEC-4C46-8D77-BDDD92698925}"/>
          </ac:spMkLst>
        </pc:spChg>
        <pc:spChg chg="add mod">
          <ac:chgData name="آهات مكتومة" userId="35531ba1d56b027a" providerId="LiveId" clId="{CF79FFA9-D27F-4166-9336-3D9A17C7D779}" dt="2021-03-31T06:42:39.089" v="2000" actId="1076"/>
          <ac:spMkLst>
            <pc:docMk/>
            <pc:sldMk cId="2930789598" sldId="1285"/>
            <ac:spMk id="50" creationId="{3724A5B6-DCF8-43B2-B103-0E5FE97E52DD}"/>
          </ac:spMkLst>
        </pc:spChg>
        <pc:spChg chg="add mod">
          <ac:chgData name="آهات مكتومة" userId="35531ba1d56b027a" providerId="LiveId" clId="{CF79FFA9-D27F-4166-9336-3D9A17C7D779}" dt="2021-03-31T06:48:02.632" v="2075" actId="207"/>
          <ac:spMkLst>
            <pc:docMk/>
            <pc:sldMk cId="2930789598" sldId="1285"/>
            <ac:spMk id="53" creationId="{05F9B404-2A1C-40AB-A811-84648DD518B6}"/>
          </ac:spMkLst>
        </pc:spChg>
        <pc:spChg chg="del">
          <ac:chgData name="آهات مكتومة" userId="35531ba1d56b027a" providerId="LiveId" clId="{CF79FFA9-D27F-4166-9336-3D9A17C7D779}" dt="2021-03-31T04:30:16.340" v="318" actId="478"/>
          <ac:spMkLst>
            <pc:docMk/>
            <pc:sldMk cId="2930789598" sldId="1285"/>
            <ac:spMk id="70" creationId="{C3FF4C94-0318-40F4-ADDC-EE80DB73E3E6}"/>
          </ac:spMkLst>
        </pc:spChg>
        <pc:spChg chg="del mod">
          <ac:chgData name="آهات مكتومة" userId="35531ba1d56b027a" providerId="LiveId" clId="{CF79FFA9-D27F-4166-9336-3D9A17C7D779}" dt="2021-03-31T06:26:09.346" v="1816" actId="478"/>
          <ac:spMkLst>
            <pc:docMk/>
            <pc:sldMk cId="2930789598" sldId="1285"/>
            <ac:spMk id="98" creationId="{7C21B806-B182-413E-846B-8AF149BFA582}"/>
          </ac:spMkLst>
        </pc:spChg>
        <pc:grpChg chg="add del mod">
          <ac:chgData name="آهات مكتومة" userId="35531ba1d56b027a" providerId="LiveId" clId="{CF79FFA9-D27F-4166-9336-3D9A17C7D779}" dt="2021-03-31T06:42:40.706" v="2001" actId="478"/>
          <ac:grpSpMkLst>
            <pc:docMk/>
            <pc:sldMk cId="2930789598" sldId="1285"/>
            <ac:grpSpMk id="4" creationId="{366D9A7A-41F5-4884-B8F0-59AFAC01B5D3}"/>
          </ac:grpSpMkLst>
        </pc:grpChg>
        <pc:grpChg chg="add mod">
          <ac:chgData name="آهات مكتومة" userId="35531ba1d56b027a" providerId="LiveId" clId="{CF79FFA9-D27F-4166-9336-3D9A17C7D779}" dt="2021-03-31T06:43:20.148" v="2007" actId="1076"/>
          <ac:grpSpMkLst>
            <pc:docMk/>
            <pc:sldMk cId="2930789598" sldId="1285"/>
            <ac:grpSpMk id="5" creationId="{8285EDD8-8D5D-4380-B038-E8AC6D04EFF5}"/>
          </ac:grpSpMkLst>
        </pc:grpChg>
        <pc:grpChg chg="add mod">
          <ac:chgData name="آهات مكتومة" userId="35531ba1d56b027a" providerId="LiveId" clId="{CF79FFA9-D27F-4166-9336-3D9A17C7D779}" dt="2021-03-31T06:28:27.703" v="1818" actId="1076"/>
          <ac:grpSpMkLst>
            <pc:docMk/>
            <pc:sldMk cId="2930789598" sldId="1285"/>
            <ac:grpSpMk id="42" creationId="{3F5C1DC1-690D-447C-BE4C-0676B6B5F683}"/>
          </ac:grpSpMkLst>
        </pc:grpChg>
        <pc:picChg chg="add mod">
          <ac:chgData name="آهات مكتومة" userId="35531ba1d56b027a" providerId="LiveId" clId="{CF79FFA9-D27F-4166-9336-3D9A17C7D779}" dt="2021-03-31T06:42:39.089" v="2000" actId="1076"/>
          <ac:picMkLst>
            <pc:docMk/>
            <pc:sldMk cId="2930789598" sldId="1285"/>
            <ac:picMk id="49" creationId="{55D2E068-410C-435B-8E6D-82FE2CE25748}"/>
          </ac:picMkLst>
        </pc:picChg>
        <pc:picChg chg="mod">
          <ac:chgData name="آهات مكتومة" userId="35531ba1d56b027a" providerId="LiveId" clId="{CF79FFA9-D27F-4166-9336-3D9A17C7D779}" dt="2021-03-31T04:42:32.694" v="519" actId="1076"/>
          <ac:picMkLst>
            <pc:docMk/>
            <pc:sldMk cId="2930789598" sldId="1285"/>
            <ac:picMk id="102" creationId="{00000000-0000-0000-0000-000000000000}"/>
          </ac:picMkLst>
        </pc:picChg>
        <pc:picChg chg="add mod">
          <ac:chgData name="آهات مكتومة" userId="35531ba1d56b027a" providerId="LiveId" clId="{CF79FFA9-D27F-4166-9336-3D9A17C7D779}" dt="2021-03-31T06:34:54.705" v="1851" actId="1076"/>
          <ac:picMkLst>
            <pc:docMk/>
            <pc:sldMk cId="2930789598" sldId="1285"/>
            <ac:picMk id="6146" creationId="{8392579C-C5AA-42B5-9482-DBD5FED8D912}"/>
          </ac:picMkLst>
        </pc:picChg>
        <pc:picChg chg="add del mod">
          <ac:chgData name="آهات مكتومة" userId="35531ba1d56b027a" providerId="LiveId" clId="{CF79FFA9-D27F-4166-9336-3D9A17C7D779}" dt="2021-03-31T06:41:21.904" v="1963" actId="478"/>
          <ac:picMkLst>
            <pc:docMk/>
            <pc:sldMk cId="2930789598" sldId="1285"/>
            <ac:picMk id="6148" creationId="{8D0F6CFD-513E-4550-8D70-37F315C69F99}"/>
          </ac:picMkLst>
        </pc:picChg>
        <pc:picChg chg="add mod">
          <ac:chgData name="آهات مكتومة" userId="35531ba1d56b027a" providerId="LiveId" clId="{CF79FFA9-D27F-4166-9336-3D9A17C7D779}" dt="2021-03-31T06:43:20.148" v="2007" actId="1076"/>
          <ac:picMkLst>
            <pc:docMk/>
            <pc:sldMk cId="2930789598" sldId="1285"/>
            <ac:picMk id="6150" creationId="{1788F082-F6C9-4487-9E4C-90CB7EDD6F9F}"/>
          </ac:picMkLst>
        </pc:picChg>
      </pc:sldChg>
      <pc:sldChg chg="ord">
        <pc:chgData name="آهات مكتومة" userId="35531ba1d56b027a" providerId="LiveId" clId="{CF79FFA9-D27F-4166-9336-3D9A17C7D779}" dt="2021-03-31T13:59:41.401" v="5463"/>
        <pc:sldMkLst>
          <pc:docMk/>
          <pc:sldMk cId="1026791280" sldId="1293"/>
        </pc:sldMkLst>
      </pc:sldChg>
      <pc:sldChg chg="addSp modSp mod ord modAnim">
        <pc:chgData name="آهات مكتومة" userId="35531ba1d56b027a" providerId="LiveId" clId="{CF79FFA9-D27F-4166-9336-3D9A17C7D779}" dt="2021-03-31T06:58:26.783" v="2381"/>
        <pc:sldMkLst>
          <pc:docMk/>
          <pc:sldMk cId="2066419237" sldId="1297"/>
        </pc:sldMkLst>
        <pc:spChg chg="add mod">
          <ac:chgData name="آهات مكتومة" userId="35531ba1d56b027a" providerId="LiveId" clId="{CF79FFA9-D27F-4166-9336-3D9A17C7D779}" dt="2021-03-31T06:58:21.123" v="2380" actId="1036"/>
          <ac:spMkLst>
            <pc:docMk/>
            <pc:sldMk cId="2066419237" sldId="1297"/>
            <ac:spMk id="2" creationId="{9F445ECB-786C-4F8A-BCC4-79385E9E169D}"/>
          </ac:spMkLst>
        </pc:spChg>
        <pc:cxnChg chg="add mod">
          <ac:chgData name="آهات مكتومة" userId="35531ba1d56b027a" providerId="LiveId" clId="{CF79FFA9-D27F-4166-9336-3D9A17C7D779}" dt="2021-03-31T06:53:29.139" v="2114" actId="14100"/>
          <ac:cxnSpMkLst>
            <pc:docMk/>
            <pc:sldMk cId="2066419237" sldId="1297"/>
            <ac:cxnSpMk id="9" creationId="{D534B681-D6F9-4D46-BD25-9793AEA7D0DF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10" creationId="{DBCF5FA6-2ABC-4A8E-ADA2-BC78B5DC74D7}"/>
          </ac:cxnSpMkLst>
        </pc:cxnChg>
        <pc:cxnChg chg="add mod">
          <ac:chgData name="آهات مكتومة" userId="35531ba1d56b027a" providerId="LiveId" clId="{CF79FFA9-D27F-4166-9336-3D9A17C7D779}" dt="2021-03-31T06:54:47.961" v="2191" actId="14100"/>
          <ac:cxnSpMkLst>
            <pc:docMk/>
            <pc:sldMk cId="2066419237" sldId="1297"/>
            <ac:cxnSpMk id="11" creationId="{8A94CADA-719B-4D00-B875-D7D72AA49E2B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12" creationId="{496812E9-45B3-40AC-A69C-5C693B0250D0}"/>
          </ac:cxnSpMkLst>
        </pc:cxnChg>
        <pc:cxnChg chg="add mod">
          <ac:chgData name="آهات مكتومة" userId="35531ba1d56b027a" providerId="LiveId" clId="{CF79FFA9-D27F-4166-9336-3D9A17C7D779}" dt="2021-03-31T06:54:56.764" v="2198" actId="14100"/>
          <ac:cxnSpMkLst>
            <pc:docMk/>
            <pc:sldMk cId="2066419237" sldId="1297"/>
            <ac:cxnSpMk id="13" creationId="{0A6FE10C-4978-40D7-8024-54CBD08219AB}"/>
          </ac:cxnSpMkLst>
        </pc:cxnChg>
        <pc:cxnChg chg="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16" creationId="{278AF64D-54E8-4136-A9C1-D0B4660573C2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17" creationId="{CBE75D09-90E4-4CC5-8016-22C17F85F70A}"/>
          </ac:cxnSpMkLst>
        </pc:cxnChg>
        <pc:cxnChg chg="add mod">
          <ac:chgData name="آهات مكتومة" userId="35531ba1d56b027a" providerId="LiveId" clId="{CF79FFA9-D27F-4166-9336-3D9A17C7D779}" dt="2021-03-31T06:54:39.041" v="2178" actId="14100"/>
          <ac:cxnSpMkLst>
            <pc:docMk/>
            <pc:sldMk cId="2066419237" sldId="1297"/>
            <ac:cxnSpMk id="18" creationId="{1DAB2AAD-3A10-4BA6-981F-17BE271AA901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19" creationId="{FD4118BA-B3C6-4373-902A-C2807CCBBC34}"/>
          </ac:cxnSpMkLst>
        </pc:cxnChg>
        <pc:cxnChg chg="add mod">
          <ac:chgData name="آهات مكتومة" userId="35531ba1d56b027a" providerId="LiveId" clId="{CF79FFA9-D27F-4166-9336-3D9A17C7D779}" dt="2021-03-31T06:55:00.790" v="2200" actId="14100"/>
          <ac:cxnSpMkLst>
            <pc:docMk/>
            <pc:sldMk cId="2066419237" sldId="1297"/>
            <ac:cxnSpMk id="20" creationId="{9D8C7E23-B8DA-423D-B6C8-7F0F2F7D301F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21" creationId="{FBD94A5F-7974-4764-8B34-5D332497C207}"/>
          </ac:cxnSpMkLst>
        </pc:cxnChg>
        <pc:cxnChg chg="add mod">
          <ac:chgData name="آهات مكتومة" userId="35531ba1d56b027a" providerId="LiveId" clId="{CF79FFA9-D27F-4166-9336-3D9A17C7D779}" dt="2021-03-31T06:55:06.475" v="2226" actId="14100"/>
          <ac:cxnSpMkLst>
            <pc:docMk/>
            <pc:sldMk cId="2066419237" sldId="1297"/>
            <ac:cxnSpMk id="22" creationId="{3BE90F36-1A40-43A7-9521-A25E493FE272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23" creationId="{4945EAD1-A2B0-4E1C-8AA0-4BF8782952BB}"/>
          </ac:cxnSpMkLst>
        </pc:cxnChg>
        <pc:cxnChg chg="add mod">
          <ac:chgData name="آهات مكتومة" userId="35531ba1d56b027a" providerId="LiveId" clId="{CF79FFA9-D27F-4166-9336-3D9A17C7D779}" dt="2021-03-31T06:54:39.041" v="2178" actId="14100"/>
          <ac:cxnSpMkLst>
            <pc:docMk/>
            <pc:sldMk cId="2066419237" sldId="1297"/>
            <ac:cxnSpMk id="24" creationId="{77E3EB54-CFD1-4CF0-90FA-FA5B039373BB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25" creationId="{3BADE703-371F-4E74-82E2-CBE38429E41B}"/>
          </ac:cxnSpMkLst>
        </pc:cxnChg>
        <pc:cxnChg chg="add mod">
          <ac:chgData name="آهات مكتومة" userId="35531ba1d56b027a" providerId="LiveId" clId="{CF79FFA9-D27F-4166-9336-3D9A17C7D779}" dt="2021-03-31T06:55:12.489" v="2236" actId="14100"/>
          <ac:cxnSpMkLst>
            <pc:docMk/>
            <pc:sldMk cId="2066419237" sldId="1297"/>
            <ac:cxnSpMk id="26" creationId="{C4019FB8-F364-4624-9415-4AD5F63371CC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27" creationId="{DBF9D2AF-1ACC-4AEA-BB4D-8A5F7AA4563F}"/>
          </ac:cxnSpMkLst>
        </pc:cxnChg>
        <pc:cxnChg chg="add mod">
          <ac:chgData name="آهات مكتومة" userId="35531ba1d56b027a" providerId="LiveId" clId="{CF79FFA9-D27F-4166-9336-3D9A17C7D779}" dt="2021-03-31T06:55:18.550" v="2260" actId="14100"/>
          <ac:cxnSpMkLst>
            <pc:docMk/>
            <pc:sldMk cId="2066419237" sldId="1297"/>
            <ac:cxnSpMk id="28" creationId="{C72F47CB-A547-4326-B43C-3F2C3F37288E}"/>
          </ac:cxnSpMkLst>
        </pc:cxnChg>
        <pc:cxnChg chg="add mod">
          <ac:chgData name="آهات مكتومة" userId="35531ba1d56b027a" providerId="LiveId" clId="{CF79FFA9-D27F-4166-9336-3D9A17C7D779}" dt="2021-03-31T06:56:57.666" v="2354" actId="14861"/>
          <ac:cxnSpMkLst>
            <pc:docMk/>
            <pc:sldMk cId="2066419237" sldId="1297"/>
            <ac:cxnSpMk id="29" creationId="{F52EF7AB-502C-4A9A-A86F-030D9F8F34A3}"/>
          </ac:cxnSpMkLst>
        </pc:cxnChg>
      </pc:sldChg>
      <pc:sldChg chg="addSp delSp modSp add mod delAnim modAnim">
        <pc:chgData name="آهات مكتومة" userId="35531ba1d56b027a" providerId="LiveId" clId="{CF79FFA9-D27F-4166-9336-3D9A17C7D779}" dt="2021-03-30T12:13:50.210" v="306" actId="1038"/>
        <pc:sldMkLst>
          <pc:docMk/>
          <pc:sldMk cId="4219153248" sldId="1307"/>
        </pc:sldMkLst>
        <pc:spChg chg="mod">
          <ac:chgData name="آهات مكتومة" userId="35531ba1d56b027a" providerId="LiveId" clId="{CF79FFA9-D27F-4166-9336-3D9A17C7D779}" dt="2021-03-30T12:11:46.548" v="207" actId="1076"/>
          <ac:spMkLst>
            <pc:docMk/>
            <pc:sldMk cId="4219153248" sldId="1307"/>
            <ac:spMk id="28" creationId="{905DCC69-C825-4910-850C-C9949C7C454E}"/>
          </ac:spMkLst>
        </pc:spChg>
        <pc:spChg chg="mod">
          <ac:chgData name="آهات مكتومة" userId="35531ba1d56b027a" providerId="LiveId" clId="{CF79FFA9-D27F-4166-9336-3D9A17C7D779}" dt="2021-03-30T12:13:50.210" v="306" actId="1038"/>
          <ac:spMkLst>
            <pc:docMk/>
            <pc:sldMk cId="4219153248" sldId="1307"/>
            <ac:spMk id="29" creationId="{74D9ECF5-7F5E-4A20-B687-2D08C3F57AD4}"/>
          </ac:spMkLst>
        </pc:spChg>
        <pc:spChg chg="mod">
          <ac:chgData name="آهات مكتومة" userId="35531ba1d56b027a" providerId="LiveId" clId="{CF79FFA9-D27F-4166-9336-3D9A17C7D779}" dt="2021-03-30T12:13:13.593" v="269" actId="14100"/>
          <ac:spMkLst>
            <pc:docMk/>
            <pc:sldMk cId="4219153248" sldId="1307"/>
            <ac:spMk id="30" creationId="{88512C81-1B9F-4651-8CB3-2A8FDF039023}"/>
          </ac:spMkLst>
        </pc:spChg>
        <pc:spChg chg="mod">
          <ac:chgData name="آهات مكتومة" userId="35531ba1d56b027a" providerId="LiveId" clId="{CF79FFA9-D27F-4166-9336-3D9A17C7D779}" dt="2021-03-30T12:13:32.070" v="299" actId="20577"/>
          <ac:spMkLst>
            <pc:docMk/>
            <pc:sldMk cId="4219153248" sldId="1307"/>
            <ac:spMk id="31" creationId="{E509AAFB-7B76-4970-B42C-99096C73B1DD}"/>
          </ac:spMkLst>
        </pc:spChg>
        <pc:spChg chg="del">
          <ac:chgData name="آهات مكتومة" userId="35531ba1d56b027a" providerId="LiveId" clId="{CF79FFA9-D27F-4166-9336-3D9A17C7D779}" dt="2021-03-30T12:12:18.195" v="212" actId="478"/>
          <ac:spMkLst>
            <pc:docMk/>
            <pc:sldMk cId="4219153248" sldId="1307"/>
            <ac:spMk id="34" creationId="{ED70A7EF-48D5-4072-B6EE-5638A6AFC57E}"/>
          </ac:spMkLst>
        </pc:spChg>
        <pc:spChg chg="del">
          <ac:chgData name="آهات مكتومة" userId="35531ba1d56b027a" providerId="LiveId" clId="{CF79FFA9-D27F-4166-9336-3D9A17C7D779}" dt="2021-03-30T12:12:15.938" v="211" actId="478"/>
          <ac:spMkLst>
            <pc:docMk/>
            <pc:sldMk cId="4219153248" sldId="1307"/>
            <ac:spMk id="35" creationId="{1C23A9A0-019B-4601-BD77-6B972A77989E}"/>
          </ac:spMkLst>
        </pc:spChg>
        <pc:spChg chg="mod">
          <ac:chgData name="آهات مكتومة" userId="35531ba1d56b027a" providerId="LiveId" clId="{CF79FFA9-D27F-4166-9336-3D9A17C7D779}" dt="2021-03-30T12:10:29.720" v="200" actId="20577"/>
          <ac:spMkLst>
            <pc:docMk/>
            <pc:sldMk cId="4219153248" sldId="1307"/>
            <ac:spMk id="37" creationId="{3B73F890-48AB-4081-8DD8-3C2293C761FB}"/>
          </ac:spMkLst>
        </pc:spChg>
        <pc:picChg chg="add mod ord modCrop">
          <ac:chgData name="آهات مكتومة" userId="35531ba1d56b027a" providerId="LiveId" clId="{CF79FFA9-D27F-4166-9336-3D9A17C7D779}" dt="2021-03-30T12:13:44.698" v="300" actId="14100"/>
          <ac:picMkLst>
            <pc:docMk/>
            <pc:sldMk cId="4219153248" sldId="1307"/>
            <ac:picMk id="4" creationId="{4E462BDF-2964-45FA-B346-4C7481500F57}"/>
          </ac:picMkLst>
        </pc:picChg>
        <pc:picChg chg="del">
          <ac:chgData name="آهات مكتومة" userId="35531ba1d56b027a" providerId="LiveId" clId="{CF79FFA9-D27F-4166-9336-3D9A17C7D779}" dt="2021-03-30T12:09:14.638" v="177" actId="478"/>
          <ac:picMkLst>
            <pc:docMk/>
            <pc:sldMk cId="4219153248" sldId="1307"/>
            <ac:picMk id="5" creationId="{DC0D7557-BF1E-458E-B9C9-80B25158BA58}"/>
          </ac:picMkLst>
        </pc:picChg>
      </pc:sldChg>
      <pc:sldChg chg="addSp delSp modSp add mod modAnim">
        <pc:chgData name="آهات مكتومة" userId="35531ba1d56b027a" providerId="LiveId" clId="{CF79FFA9-D27F-4166-9336-3D9A17C7D779}" dt="2021-03-30T12:06:42.399" v="175"/>
        <pc:sldMkLst>
          <pc:docMk/>
          <pc:sldMk cId="2461442092" sldId="1309"/>
        </pc:sldMkLst>
        <pc:spChg chg="mod">
          <ac:chgData name="آهات مكتومة" userId="35531ba1d56b027a" providerId="LiveId" clId="{CF79FFA9-D27F-4166-9336-3D9A17C7D779}" dt="2021-03-30T11:44:17.641" v="31" actId="20577"/>
          <ac:spMkLst>
            <pc:docMk/>
            <pc:sldMk cId="2461442092" sldId="1309"/>
            <ac:spMk id="151" creationId="{3163EC64-0376-4F08-88AF-1216DC0DC7EC}"/>
          </ac:spMkLst>
        </pc:spChg>
        <pc:spChg chg="mod">
          <ac:chgData name="آهات مكتومة" userId="35531ba1d56b027a" providerId="LiveId" clId="{CF79FFA9-D27F-4166-9336-3D9A17C7D779}" dt="2021-03-30T11:47:06.103" v="39" actId="20577"/>
          <ac:spMkLst>
            <pc:docMk/>
            <pc:sldMk cId="2461442092" sldId="1309"/>
            <ac:spMk id="152" creationId="{05A1F3CE-16FC-468B-9663-94E854E5702D}"/>
          </ac:spMkLst>
        </pc:spChg>
        <pc:spChg chg="mod">
          <ac:chgData name="آهات مكتومة" userId="35531ba1d56b027a" providerId="LiveId" clId="{CF79FFA9-D27F-4166-9336-3D9A17C7D779}" dt="2021-03-30T11:43:39.966" v="21" actId="20577"/>
          <ac:spMkLst>
            <pc:docMk/>
            <pc:sldMk cId="2461442092" sldId="1309"/>
            <ac:spMk id="153" creationId="{1FC534D8-76B3-43F1-9CBB-77AAEB7C83C0}"/>
          </ac:spMkLst>
        </pc:spChg>
        <pc:spChg chg="mod">
          <ac:chgData name="آهات مكتومة" userId="35531ba1d56b027a" providerId="LiveId" clId="{CF79FFA9-D27F-4166-9336-3D9A17C7D779}" dt="2021-03-30T11:43:33.644" v="16" actId="20577"/>
          <ac:spMkLst>
            <pc:docMk/>
            <pc:sldMk cId="2461442092" sldId="1309"/>
            <ac:spMk id="154" creationId="{07712B5C-CF84-4734-B16C-E58151570D49}"/>
          </ac:spMkLst>
        </pc:spChg>
        <pc:spChg chg="mod">
          <ac:chgData name="آهات مكتومة" userId="35531ba1d56b027a" providerId="LiveId" clId="{CF79FFA9-D27F-4166-9336-3D9A17C7D779}" dt="2021-03-30T11:44:12.852" v="27" actId="20577"/>
          <ac:spMkLst>
            <pc:docMk/>
            <pc:sldMk cId="2461442092" sldId="1309"/>
            <ac:spMk id="155" creationId="{3778076D-DB61-47ED-88FB-184AD93C2CF3}"/>
          </ac:spMkLst>
        </pc:spChg>
        <pc:spChg chg="mod">
          <ac:chgData name="آهات مكتومة" userId="35531ba1d56b027a" providerId="LiveId" clId="{CF79FFA9-D27F-4166-9336-3D9A17C7D779}" dt="2021-03-30T11:55:45.118" v="153" actId="14100"/>
          <ac:spMkLst>
            <pc:docMk/>
            <pc:sldMk cId="2461442092" sldId="1309"/>
            <ac:spMk id="156" creationId="{CE45000B-A9C9-46BE-9735-49B79E6DA66C}"/>
          </ac:spMkLst>
        </pc:spChg>
        <pc:spChg chg="mod">
          <ac:chgData name="آهات مكتومة" userId="35531ba1d56b027a" providerId="LiveId" clId="{CF79FFA9-D27F-4166-9336-3D9A17C7D779}" dt="2021-03-30T11:54:58.796" v="142" actId="20577"/>
          <ac:spMkLst>
            <pc:docMk/>
            <pc:sldMk cId="2461442092" sldId="1309"/>
            <ac:spMk id="157" creationId="{541B4F81-59D7-457E-8251-51F3CEC1817C}"/>
          </ac:spMkLst>
        </pc:spChg>
        <pc:spChg chg="mod">
          <ac:chgData name="آهات مكتومة" userId="35531ba1d56b027a" providerId="LiveId" clId="{CF79FFA9-D27F-4166-9336-3D9A17C7D779}" dt="2021-03-30T11:53:53.732" v="73"/>
          <ac:spMkLst>
            <pc:docMk/>
            <pc:sldMk cId="2461442092" sldId="1309"/>
            <ac:spMk id="158" creationId="{B30E6228-5596-4941-87EA-DC0853BD5EEF}"/>
          </ac:spMkLst>
        </pc:spChg>
        <pc:spChg chg="mod">
          <ac:chgData name="آهات مكتومة" userId="35531ba1d56b027a" providerId="LiveId" clId="{CF79FFA9-D27F-4166-9336-3D9A17C7D779}" dt="2021-03-30T11:54:17.259" v="81" actId="20577"/>
          <ac:spMkLst>
            <pc:docMk/>
            <pc:sldMk cId="2461442092" sldId="1309"/>
            <ac:spMk id="159" creationId="{66E03D0E-F0F1-4273-9A17-0985D1A8D18A}"/>
          </ac:spMkLst>
        </pc:spChg>
        <pc:spChg chg="mod">
          <ac:chgData name="آهات مكتومة" userId="35531ba1d56b027a" providerId="LiveId" clId="{CF79FFA9-D27F-4166-9336-3D9A17C7D779}" dt="2021-03-30T11:54:41.587" v="113" actId="20577"/>
          <ac:spMkLst>
            <pc:docMk/>
            <pc:sldMk cId="2461442092" sldId="1309"/>
            <ac:spMk id="160" creationId="{B1220D9D-13EB-4EFE-BE18-0619A4C81D2F}"/>
          </ac:spMkLst>
        </pc:spChg>
        <pc:spChg chg="mod modVis">
          <ac:chgData name="آهات مكتومة" userId="35531ba1d56b027a" providerId="LiveId" clId="{CF79FFA9-D27F-4166-9336-3D9A17C7D779}" dt="2021-03-30T12:02:22.627" v="170" actId="14429"/>
          <ac:spMkLst>
            <pc:docMk/>
            <pc:sldMk cId="2461442092" sldId="1309"/>
            <ac:spMk id="166" creationId="{85A73462-E1B6-48F7-AB69-01C6E0C1CBB6}"/>
          </ac:spMkLst>
        </pc:spChg>
        <pc:spChg chg="mod modVis">
          <ac:chgData name="آهات مكتومة" userId="35531ba1d56b027a" providerId="LiveId" clId="{CF79FFA9-D27F-4166-9336-3D9A17C7D779}" dt="2021-03-30T12:02:21.898" v="169" actId="14429"/>
          <ac:spMkLst>
            <pc:docMk/>
            <pc:sldMk cId="2461442092" sldId="1309"/>
            <ac:spMk id="167" creationId="{E111C922-CEA6-4D18-9B15-E1860C0AD849}"/>
          </ac:spMkLst>
        </pc:spChg>
        <pc:spChg chg="mod modVis">
          <ac:chgData name="آهات مكتومة" userId="35531ba1d56b027a" providerId="LiveId" clId="{CF79FFA9-D27F-4166-9336-3D9A17C7D779}" dt="2021-03-30T12:02:21.184" v="168" actId="14429"/>
          <ac:spMkLst>
            <pc:docMk/>
            <pc:sldMk cId="2461442092" sldId="1309"/>
            <ac:spMk id="168" creationId="{DC6F46BA-989D-4D72-A8E6-053C57474D61}"/>
          </ac:spMkLst>
        </pc:spChg>
        <pc:spChg chg="mod modVis">
          <ac:chgData name="آهات مكتومة" userId="35531ba1d56b027a" providerId="LiveId" clId="{CF79FFA9-D27F-4166-9336-3D9A17C7D779}" dt="2021-03-30T12:02:20.429" v="167" actId="14429"/>
          <ac:spMkLst>
            <pc:docMk/>
            <pc:sldMk cId="2461442092" sldId="1309"/>
            <ac:spMk id="169" creationId="{324E5953-9E8C-43DF-8841-51DFAB6E5239}"/>
          </ac:spMkLst>
        </pc:spChg>
        <pc:spChg chg="mod modVis">
          <ac:chgData name="آهات مكتومة" userId="35531ba1d56b027a" providerId="LiveId" clId="{CF79FFA9-D27F-4166-9336-3D9A17C7D779}" dt="2021-03-30T12:02:19.508" v="166" actId="14429"/>
          <ac:spMkLst>
            <pc:docMk/>
            <pc:sldMk cId="2461442092" sldId="1309"/>
            <ac:spMk id="170" creationId="{70148866-AAC9-4B78-BD76-B8F036ABC041}"/>
          </ac:spMkLst>
        </pc:spChg>
        <pc:spChg chg="mod modVis">
          <ac:chgData name="آهات مكتومة" userId="35531ba1d56b027a" providerId="LiveId" clId="{CF79FFA9-D27F-4166-9336-3D9A17C7D779}" dt="2021-03-30T12:02:18.766" v="165" actId="14429"/>
          <ac:spMkLst>
            <pc:docMk/>
            <pc:sldMk cId="2461442092" sldId="1309"/>
            <ac:spMk id="171" creationId="{CBBA5E81-3ACC-4290-907E-574676BE2747}"/>
          </ac:spMkLst>
        </pc:spChg>
        <pc:spChg chg="mod modVis">
          <ac:chgData name="آهات مكتومة" userId="35531ba1d56b027a" providerId="LiveId" clId="{CF79FFA9-D27F-4166-9336-3D9A17C7D779}" dt="2021-03-30T12:02:26.176" v="171" actId="33935"/>
          <ac:spMkLst>
            <pc:docMk/>
            <pc:sldMk cId="2461442092" sldId="1309"/>
            <ac:spMk id="187" creationId="{58E90871-9FA2-40E9-A45E-80DF872EDB8C}"/>
          </ac:spMkLst>
        </pc:spChg>
        <pc:picChg chg="add del">
          <ac:chgData name="آهات مكتومة" userId="35531ba1d56b027a" providerId="LiveId" clId="{CF79FFA9-D27F-4166-9336-3D9A17C7D779}" dt="2021-03-30T11:55:32.745" v="148" actId="22"/>
          <ac:picMkLst>
            <pc:docMk/>
            <pc:sldMk cId="2461442092" sldId="1309"/>
            <ac:picMk id="3" creationId="{0E596E70-54E6-4701-B482-2144190F80EF}"/>
          </ac:picMkLst>
        </pc:picChg>
        <pc:cxnChg chg="mod">
          <ac:chgData name="آهات مكتومة" userId="35531ba1d56b027a" providerId="LiveId" clId="{CF79FFA9-D27F-4166-9336-3D9A17C7D779}" dt="2021-03-30T11:56:37.160" v="156" actId="14100"/>
          <ac:cxnSpMkLst>
            <pc:docMk/>
            <pc:sldMk cId="2461442092" sldId="1309"/>
            <ac:cxnSpMk id="183" creationId="{925EBE4C-31D6-4F19-8527-718262DBD1B5}"/>
          </ac:cxnSpMkLst>
        </pc:cxnChg>
        <pc:cxnChg chg="mod">
          <ac:chgData name="آهات مكتومة" userId="35531ba1d56b027a" providerId="LiveId" clId="{CF79FFA9-D27F-4166-9336-3D9A17C7D779}" dt="2021-03-30T11:56:27.916" v="154" actId="14100"/>
          <ac:cxnSpMkLst>
            <pc:docMk/>
            <pc:sldMk cId="2461442092" sldId="1309"/>
            <ac:cxnSpMk id="184" creationId="{41C47FFA-6141-4575-A2DE-73633126FE2C}"/>
          </ac:cxnSpMkLst>
        </pc:cxnChg>
        <pc:cxnChg chg="mod">
          <ac:chgData name="آهات مكتومة" userId="35531ba1d56b027a" providerId="LiveId" clId="{CF79FFA9-D27F-4166-9336-3D9A17C7D779}" dt="2021-03-30T11:56:33.891" v="155" actId="14100"/>
          <ac:cxnSpMkLst>
            <pc:docMk/>
            <pc:sldMk cId="2461442092" sldId="1309"/>
            <ac:cxnSpMk id="186" creationId="{571F4173-B97C-4230-B8D6-284B526C8323}"/>
          </ac:cxnSpMkLst>
        </pc:cxnChg>
      </pc:sldChg>
      <pc:sldChg chg="modSp add ord">
        <pc:chgData name="آهات مكتومة" userId="35531ba1d56b027a" providerId="LiveId" clId="{CF79FFA9-D27F-4166-9336-3D9A17C7D779}" dt="2021-03-31T14:01:52.565" v="5476"/>
        <pc:sldMkLst>
          <pc:docMk/>
          <pc:sldMk cId="2397305107" sldId="1314"/>
        </pc:sldMkLst>
        <pc:spChg chg="mod">
          <ac:chgData name="آهات مكتومة" userId="35531ba1d56b027a" providerId="LiveId" clId="{CF79FFA9-D27F-4166-9336-3D9A17C7D779}" dt="2021-03-31T14:01:39.551" v="5474"/>
          <ac:spMkLst>
            <pc:docMk/>
            <pc:sldMk cId="2397305107" sldId="1314"/>
            <ac:spMk id="8" creationId="{D3224669-BC5E-4179-90DA-90C1C734E788}"/>
          </ac:spMkLst>
        </pc:spChg>
      </pc:sldChg>
      <pc:sldChg chg="del">
        <pc:chgData name="آهات مكتومة" userId="35531ba1d56b027a" providerId="LiveId" clId="{CF79FFA9-D27F-4166-9336-3D9A17C7D779}" dt="2021-03-31T13:59:48.269" v="5464" actId="47"/>
        <pc:sldMkLst>
          <pc:docMk/>
          <pc:sldMk cId="341188382" sldId="1320"/>
        </pc:sldMkLst>
      </pc:sldChg>
      <pc:sldChg chg="del">
        <pc:chgData name="آهات مكتومة" userId="35531ba1d56b027a" providerId="LiveId" clId="{CF79FFA9-D27F-4166-9336-3D9A17C7D779}" dt="2021-03-31T13:59:58.686" v="5468" actId="47"/>
        <pc:sldMkLst>
          <pc:docMk/>
          <pc:sldMk cId="3108399478" sldId="1326"/>
        </pc:sldMkLst>
      </pc:sldChg>
      <pc:sldChg chg="addSp modSp mod ord modAnim">
        <pc:chgData name="آهات مكتومة" userId="35531ba1d56b027a" providerId="LiveId" clId="{CF79FFA9-D27F-4166-9336-3D9A17C7D779}" dt="2021-03-31T07:15:42.850" v="2436"/>
        <pc:sldMkLst>
          <pc:docMk/>
          <pc:sldMk cId="183565524" sldId="1334"/>
        </pc:sldMkLst>
        <pc:spChg chg="add mod">
          <ac:chgData name="آهات مكتومة" userId="35531ba1d56b027a" providerId="LiveId" clId="{CF79FFA9-D27F-4166-9336-3D9A17C7D779}" dt="2021-03-31T07:14:58.426" v="2433" actId="1076"/>
          <ac:spMkLst>
            <pc:docMk/>
            <pc:sldMk cId="183565524" sldId="1334"/>
            <ac:spMk id="2" creationId="{A33D9329-9F7F-4B35-AB09-1729D235C00D}"/>
          </ac:spMkLst>
        </pc:spChg>
        <pc:spChg chg="mod">
          <ac:chgData name="آهات مكتومة" userId="35531ba1d56b027a" providerId="LiveId" clId="{CF79FFA9-D27F-4166-9336-3D9A17C7D779}" dt="2021-03-31T07:13:28.987" v="2389" actId="20577"/>
          <ac:spMkLst>
            <pc:docMk/>
            <pc:sldMk cId="183565524" sldId="1334"/>
            <ac:spMk id="9" creationId="{AE77EA19-5B9A-4E43-9C4D-875EAC71E5A8}"/>
          </ac:spMkLst>
        </pc:spChg>
      </pc:sldChg>
      <pc:sldChg chg="addSp modSp mod modAnim">
        <pc:chgData name="آهات مكتومة" userId="35531ba1d56b027a" providerId="LiveId" clId="{CF79FFA9-D27F-4166-9336-3D9A17C7D779}" dt="2021-03-31T14:08:48.481" v="5674" actId="1038"/>
        <pc:sldMkLst>
          <pc:docMk/>
          <pc:sldMk cId="1421948384" sldId="1335"/>
        </pc:sldMkLst>
        <pc:spChg chg="add mod">
          <ac:chgData name="آهات مكتومة" userId="35531ba1d56b027a" providerId="LiveId" clId="{CF79FFA9-D27F-4166-9336-3D9A17C7D779}" dt="2021-03-31T14:05:53.702" v="5545" actId="113"/>
          <ac:spMkLst>
            <pc:docMk/>
            <pc:sldMk cId="1421948384" sldId="1335"/>
            <ac:spMk id="6" creationId="{946F3C2B-E99F-412D-8807-860C39A6D58D}"/>
          </ac:spMkLst>
        </pc:spChg>
        <pc:spChg chg="add mod">
          <ac:chgData name="آهات مكتومة" userId="35531ba1d56b027a" providerId="LiveId" clId="{CF79FFA9-D27F-4166-9336-3D9A17C7D779}" dt="2021-03-31T14:05:50.777" v="5544" actId="113"/>
          <ac:spMkLst>
            <pc:docMk/>
            <pc:sldMk cId="1421948384" sldId="1335"/>
            <ac:spMk id="7" creationId="{DAD9D980-F184-465A-BA88-84EE313DE8B2}"/>
          </ac:spMkLst>
        </pc:spChg>
        <pc:spChg chg="add mod">
          <ac:chgData name="آهات مكتومة" userId="35531ba1d56b027a" providerId="LiveId" clId="{CF79FFA9-D27F-4166-9336-3D9A17C7D779}" dt="2021-03-31T14:05:46.665" v="5543" actId="14100"/>
          <ac:spMkLst>
            <pc:docMk/>
            <pc:sldMk cId="1421948384" sldId="1335"/>
            <ac:spMk id="8" creationId="{E32F1968-84E0-4E45-A741-6B46ADD9DBF3}"/>
          </ac:spMkLst>
        </pc:spChg>
        <pc:spChg chg="add mod">
          <ac:chgData name="آهات مكتومة" userId="35531ba1d56b027a" providerId="LiveId" clId="{CF79FFA9-D27F-4166-9336-3D9A17C7D779}" dt="2021-03-31T14:06:30.123" v="5573" actId="1037"/>
          <ac:spMkLst>
            <pc:docMk/>
            <pc:sldMk cId="1421948384" sldId="1335"/>
            <ac:spMk id="9" creationId="{85207E0C-F0DB-4574-939A-03FDFC55A2F8}"/>
          </ac:spMkLst>
        </pc:spChg>
        <pc:spChg chg="add mod">
          <ac:chgData name="آهات مكتومة" userId="35531ba1d56b027a" providerId="LiveId" clId="{CF79FFA9-D27F-4166-9336-3D9A17C7D779}" dt="2021-03-31T14:06:47.002" v="5579" actId="20577"/>
          <ac:spMkLst>
            <pc:docMk/>
            <pc:sldMk cId="1421948384" sldId="1335"/>
            <ac:spMk id="10" creationId="{4502D24E-65B2-4391-B156-8629FAF01CFB}"/>
          </ac:spMkLst>
        </pc:spChg>
        <pc:spChg chg="add mod">
          <ac:chgData name="آهات مكتومة" userId="35531ba1d56b027a" providerId="LiveId" clId="{CF79FFA9-D27F-4166-9336-3D9A17C7D779}" dt="2021-03-31T14:06:59.807" v="5588" actId="20577"/>
          <ac:spMkLst>
            <pc:docMk/>
            <pc:sldMk cId="1421948384" sldId="1335"/>
            <ac:spMk id="11" creationId="{FF1A5D77-8312-46F9-A507-8A7C28AD8C2F}"/>
          </ac:spMkLst>
        </pc:spChg>
        <pc:spChg chg="add mod">
          <ac:chgData name="آهات مكتومة" userId="35531ba1d56b027a" providerId="LiveId" clId="{CF79FFA9-D27F-4166-9336-3D9A17C7D779}" dt="2021-03-31T14:07:20.197" v="5597" actId="1038"/>
          <ac:spMkLst>
            <pc:docMk/>
            <pc:sldMk cId="1421948384" sldId="1335"/>
            <ac:spMk id="12" creationId="{ECF612C3-D3B3-433A-8778-0A4C17908A0C}"/>
          </ac:spMkLst>
        </pc:spChg>
        <pc:spChg chg="add mod">
          <ac:chgData name="آهات مكتومة" userId="35531ba1d56b027a" providerId="LiveId" clId="{CF79FFA9-D27F-4166-9336-3D9A17C7D779}" dt="2021-03-31T14:07:35.392" v="5607" actId="1038"/>
          <ac:spMkLst>
            <pc:docMk/>
            <pc:sldMk cId="1421948384" sldId="1335"/>
            <ac:spMk id="13" creationId="{043C41BB-2A4F-459E-8659-E1C5A0D07C30}"/>
          </ac:spMkLst>
        </pc:spChg>
        <pc:spChg chg="add mod">
          <ac:chgData name="آهات مكتومة" userId="35531ba1d56b027a" providerId="LiveId" clId="{CF79FFA9-D27F-4166-9336-3D9A17C7D779}" dt="2021-03-31T14:07:56.677" v="5629" actId="1037"/>
          <ac:spMkLst>
            <pc:docMk/>
            <pc:sldMk cId="1421948384" sldId="1335"/>
            <ac:spMk id="14" creationId="{620925C2-F335-4B7B-98FD-C3391265C45A}"/>
          </ac:spMkLst>
        </pc:spChg>
        <pc:spChg chg="add mod">
          <ac:chgData name="آهات مكتومة" userId="35531ba1d56b027a" providerId="LiveId" clId="{CF79FFA9-D27F-4166-9336-3D9A17C7D779}" dt="2021-03-31T14:08:20.251" v="5648" actId="1038"/>
          <ac:spMkLst>
            <pc:docMk/>
            <pc:sldMk cId="1421948384" sldId="1335"/>
            <ac:spMk id="15" creationId="{2C816746-333C-4E63-8497-5CA63CE01E14}"/>
          </ac:spMkLst>
        </pc:spChg>
        <pc:spChg chg="add mod">
          <ac:chgData name="آهات مكتومة" userId="35531ba1d56b027a" providerId="LiveId" clId="{CF79FFA9-D27F-4166-9336-3D9A17C7D779}" dt="2021-03-31T14:08:48.481" v="5674" actId="1038"/>
          <ac:spMkLst>
            <pc:docMk/>
            <pc:sldMk cId="1421948384" sldId="1335"/>
            <ac:spMk id="16" creationId="{E77CBA18-2432-4701-AA12-737C7CAF6571}"/>
          </ac:spMkLst>
        </pc:spChg>
        <pc:picChg chg="mod">
          <ac:chgData name="آهات مكتومة" userId="35531ba1d56b027a" providerId="LiveId" clId="{CF79FFA9-D27F-4166-9336-3D9A17C7D779}" dt="2021-03-31T14:05:00.885" v="5532" actId="1076"/>
          <ac:picMkLst>
            <pc:docMk/>
            <pc:sldMk cId="1421948384" sldId="1335"/>
            <ac:picMk id="3" creationId="{55370C64-8E57-41E6-94A6-F317BCA988C9}"/>
          </ac:picMkLst>
        </pc:picChg>
      </pc:sldChg>
      <pc:sldChg chg="del">
        <pc:chgData name="آهات مكتومة" userId="35531ba1d56b027a" providerId="LiveId" clId="{CF79FFA9-D27F-4166-9336-3D9A17C7D779}" dt="2021-03-31T13:59:49.214" v="5465" actId="47"/>
        <pc:sldMkLst>
          <pc:docMk/>
          <pc:sldMk cId="3466260746" sldId="1336"/>
        </pc:sldMkLst>
      </pc:sldChg>
      <pc:sldChg chg="del">
        <pc:chgData name="آهات مكتومة" userId="35531ba1d56b027a" providerId="LiveId" clId="{CF79FFA9-D27F-4166-9336-3D9A17C7D779}" dt="2021-03-31T13:59:49.895" v="5466" actId="47"/>
        <pc:sldMkLst>
          <pc:docMk/>
          <pc:sldMk cId="672919085" sldId="1337"/>
        </pc:sldMkLst>
      </pc:sldChg>
      <pc:sldChg chg="del">
        <pc:chgData name="آهات مكتومة" userId="35531ba1d56b027a" providerId="LiveId" clId="{CF79FFA9-D27F-4166-9336-3D9A17C7D779}" dt="2021-03-31T13:59:50.877" v="5467" actId="47"/>
        <pc:sldMkLst>
          <pc:docMk/>
          <pc:sldMk cId="1539274916" sldId="1338"/>
        </pc:sldMkLst>
      </pc:sldChg>
      <pc:sldChg chg="del">
        <pc:chgData name="آهات مكتومة" userId="35531ba1d56b027a" providerId="LiveId" clId="{CF79FFA9-D27F-4166-9336-3D9A17C7D779}" dt="2021-03-30T11:42:59.601" v="1" actId="47"/>
        <pc:sldMkLst>
          <pc:docMk/>
          <pc:sldMk cId="3506341350" sldId="1347"/>
        </pc:sldMkLst>
      </pc:sldChg>
      <pc:sldChg chg="addSp delSp modSp mod delAnim modAnim">
        <pc:chgData name="آهات مكتومة" userId="35531ba1d56b027a" providerId="LiveId" clId="{CF79FFA9-D27F-4166-9336-3D9A17C7D779}" dt="2021-03-31T13:26:43.945" v="3842" actId="1038"/>
        <pc:sldMkLst>
          <pc:docMk/>
          <pc:sldMk cId="3102029675" sldId="1348"/>
        </pc:sldMkLst>
        <pc:spChg chg="add del mod">
          <ac:chgData name="آهات مكتومة" userId="35531ba1d56b027a" providerId="LiveId" clId="{CF79FFA9-D27F-4166-9336-3D9A17C7D779}" dt="2021-03-31T07:20:41.616" v="2443" actId="21"/>
          <ac:spMkLst>
            <pc:docMk/>
            <pc:sldMk cId="3102029675" sldId="1348"/>
            <ac:spMk id="6" creationId="{D099D22A-166B-4593-AA61-8ACE14B245FC}"/>
          </ac:spMkLst>
        </pc:spChg>
        <pc:spChg chg="add del mod">
          <ac:chgData name="آهات مكتومة" userId="35531ba1d56b027a" providerId="LiveId" clId="{CF79FFA9-D27F-4166-9336-3D9A17C7D779}" dt="2021-03-31T07:21:09.683" v="2446" actId="478"/>
          <ac:spMkLst>
            <pc:docMk/>
            <pc:sldMk cId="3102029675" sldId="1348"/>
            <ac:spMk id="7" creationId="{415894C3-F50E-4F43-A97E-4E6A79310E45}"/>
          </ac:spMkLst>
        </pc:spChg>
        <pc:spChg chg="add mod">
          <ac:chgData name="آهات مكتومة" userId="35531ba1d56b027a" providerId="LiveId" clId="{CF79FFA9-D27F-4166-9336-3D9A17C7D779}" dt="2021-03-31T07:21:18.340" v="2457" actId="20577"/>
          <ac:spMkLst>
            <pc:docMk/>
            <pc:sldMk cId="3102029675" sldId="1348"/>
            <ac:spMk id="8" creationId="{AD7B6805-2115-451C-B15A-EA295FEC4906}"/>
          </ac:spMkLst>
        </pc:spChg>
        <pc:spChg chg="mod">
          <ac:chgData name="آهات مكتومة" userId="35531ba1d56b027a" providerId="LiveId" clId="{CF79FFA9-D27F-4166-9336-3D9A17C7D779}" dt="2021-03-31T10:20:25.952" v="3199"/>
          <ac:spMkLst>
            <pc:docMk/>
            <pc:sldMk cId="3102029675" sldId="1348"/>
            <ac:spMk id="9" creationId="{4ABF01D4-0866-418C-87B2-80EC34D4B9D7}"/>
          </ac:spMkLst>
        </pc:spChg>
        <pc:spChg chg="add del mod">
          <ac:chgData name="آهات مكتومة" userId="35531ba1d56b027a" providerId="LiveId" clId="{CF79FFA9-D27F-4166-9336-3D9A17C7D779}" dt="2021-03-31T08:03:09.576" v="3115" actId="478"/>
          <ac:spMkLst>
            <pc:docMk/>
            <pc:sldMk cId="3102029675" sldId="1348"/>
            <ac:spMk id="9" creationId="{84868826-101B-49EF-B7D1-FA18DBB822D8}"/>
          </ac:spMkLst>
        </pc:spChg>
        <pc:spChg chg="mod">
          <ac:chgData name="آهات مكتومة" userId="35531ba1d56b027a" providerId="LiveId" clId="{CF79FFA9-D27F-4166-9336-3D9A17C7D779}" dt="2021-03-31T10:20:25.952" v="3199"/>
          <ac:spMkLst>
            <pc:docMk/>
            <pc:sldMk cId="3102029675" sldId="1348"/>
            <ac:spMk id="10" creationId="{767A9555-22CE-4F6E-8DF5-C82D766C1FA3}"/>
          </ac:spMkLst>
        </pc:spChg>
        <pc:spChg chg="add mod">
          <ac:chgData name="آهات مكتومة" userId="35531ba1d56b027a" providerId="LiveId" clId="{CF79FFA9-D27F-4166-9336-3D9A17C7D779}" dt="2021-03-31T10:24:59.935" v="3261" actId="1036"/>
          <ac:spMkLst>
            <pc:docMk/>
            <pc:sldMk cId="3102029675" sldId="1348"/>
            <ac:spMk id="11" creationId="{461CD7E3-6EEF-4198-A2BA-C4ACBB729B2B}"/>
          </ac:spMkLst>
        </pc:spChg>
        <pc:spChg chg="add mod">
          <ac:chgData name="آهات مكتومة" userId="35531ba1d56b027a" providerId="LiveId" clId="{CF79FFA9-D27F-4166-9336-3D9A17C7D779}" dt="2021-03-31T10:31:32.669" v="3297" actId="1036"/>
          <ac:spMkLst>
            <pc:docMk/>
            <pc:sldMk cId="3102029675" sldId="1348"/>
            <ac:spMk id="12" creationId="{5DD657B7-E1A0-48CA-834C-4C3720ADDC18}"/>
          </ac:spMkLst>
        </pc:spChg>
        <pc:spChg chg="add mod">
          <ac:chgData name="آهات مكتومة" userId="35531ba1d56b027a" providerId="LiveId" clId="{CF79FFA9-D27F-4166-9336-3D9A17C7D779}" dt="2021-03-31T13:09:49.743" v="3589" actId="207"/>
          <ac:spMkLst>
            <pc:docMk/>
            <pc:sldMk cId="3102029675" sldId="1348"/>
            <ac:spMk id="13" creationId="{33701633-BE66-4253-89AC-9F20178C5560}"/>
          </ac:spMkLst>
        </pc:spChg>
        <pc:spChg chg="mod">
          <ac:chgData name="آهات مكتومة" userId="35531ba1d56b027a" providerId="LiveId" clId="{CF79FFA9-D27F-4166-9336-3D9A17C7D779}" dt="2021-03-31T13:10:36.999" v="3590"/>
          <ac:spMkLst>
            <pc:docMk/>
            <pc:sldMk cId="3102029675" sldId="1348"/>
            <ac:spMk id="15" creationId="{AF4317B7-53D5-442A-BBE5-3221B7C11274}"/>
          </ac:spMkLst>
        </pc:spChg>
        <pc:spChg chg="add del mod">
          <ac:chgData name="آهات مكتومة" userId="35531ba1d56b027a" providerId="LiveId" clId="{CF79FFA9-D27F-4166-9336-3D9A17C7D779}" dt="2021-03-31T08:03:20.781" v="3117" actId="478"/>
          <ac:spMkLst>
            <pc:docMk/>
            <pc:sldMk cId="3102029675" sldId="1348"/>
            <ac:spMk id="15" creationId="{C3F989AC-1A14-4E56-A954-E5A861E93013}"/>
          </ac:spMkLst>
        </pc:spChg>
        <pc:spChg chg="mod">
          <ac:chgData name="آهات مكتومة" userId="35531ba1d56b027a" providerId="LiveId" clId="{CF79FFA9-D27F-4166-9336-3D9A17C7D779}" dt="2021-03-31T13:10:36.999" v="3590"/>
          <ac:spMkLst>
            <pc:docMk/>
            <pc:sldMk cId="3102029675" sldId="1348"/>
            <ac:spMk id="16" creationId="{6EC38351-B51E-4261-8D41-2B80621F9643}"/>
          </ac:spMkLst>
        </pc:spChg>
        <pc:spChg chg="add del mod">
          <ac:chgData name="آهات مكتومة" userId="35531ba1d56b027a" providerId="LiveId" clId="{CF79FFA9-D27F-4166-9336-3D9A17C7D779}" dt="2021-03-31T08:03:20.781" v="3117" actId="478"/>
          <ac:spMkLst>
            <pc:docMk/>
            <pc:sldMk cId="3102029675" sldId="1348"/>
            <ac:spMk id="16" creationId="{A185A982-A99C-4ECA-AF37-1EE9F21FF003}"/>
          </ac:spMkLst>
        </pc:spChg>
        <pc:spChg chg="add mod">
          <ac:chgData name="آهات مكتومة" userId="35531ba1d56b027a" providerId="LiveId" clId="{CF79FFA9-D27F-4166-9336-3D9A17C7D779}" dt="2021-03-31T13:13:30.943" v="3662" actId="1035"/>
          <ac:spMkLst>
            <pc:docMk/>
            <pc:sldMk cId="3102029675" sldId="1348"/>
            <ac:spMk id="17" creationId="{A66B2334-956D-4347-8ABA-9E0B63C915E7}"/>
          </ac:spMkLst>
        </pc:spChg>
        <pc:spChg chg="add del mod">
          <ac:chgData name="آهات مكتومة" userId="35531ba1d56b027a" providerId="LiveId" clId="{CF79FFA9-D27F-4166-9336-3D9A17C7D779}" dt="2021-03-31T08:03:20.781" v="3117" actId="478"/>
          <ac:spMkLst>
            <pc:docMk/>
            <pc:sldMk cId="3102029675" sldId="1348"/>
            <ac:spMk id="17" creationId="{C5F4B030-D5BA-4120-9639-B1ACDFE2979A}"/>
          </ac:spMkLst>
        </pc:spChg>
        <pc:spChg chg="add del mod">
          <ac:chgData name="آهات مكتومة" userId="35531ba1d56b027a" providerId="LiveId" clId="{CF79FFA9-D27F-4166-9336-3D9A17C7D779}" dt="2021-03-31T13:13:34.583" v="3663" actId="478"/>
          <ac:spMkLst>
            <pc:docMk/>
            <pc:sldMk cId="3102029675" sldId="1348"/>
            <ac:spMk id="18" creationId="{734CE493-0E03-4E64-B542-01B3EFA2F611}"/>
          </ac:spMkLst>
        </pc:spChg>
        <pc:spChg chg="add del mod">
          <ac:chgData name="آهات مكتومة" userId="35531ba1d56b027a" providerId="LiveId" clId="{CF79FFA9-D27F-4166-9336-3D9A17C7D779}" dt="2021-03-31T08:03:20.781" v="3117" actId="478"/>
          <ac:spMkLst>
            <pc:docMk/>
            <pc:sldMk cId="3102029675" sldId="1348"/>
            <ac:spMk id="18" creationId="{E9991890-B0CA-4DF3-A851-9E25159C76F2}"/>
          </ac:spMkLst>
        </pc:spChg>
        <pc:spChg chg="add mod">
          <ac:chgData name="آهات مكتومة" userId="35531ba1d56b027a" providerId="LiveId" clId="{CF79FFA9-D27F-4166-9336-3D9A17C7D779}" dt="2021-03-31T10:30:09.158" v="3288" actId="14100"/>
          <ac:spMkLst>
            <pc:docMk/>
            <pc:sldMk cId="3102029675" sldId="1348"/>
            <ac:spMk id="19" creationId="{695CC1B2-CEBB-4FA6-8B6A-C8275EBF6DC6}"/>
          </ac:spMkLst>
        </pc:spChg>
        <pc:spChg chg="add mod">
          <ac:chgData name="آهات مكتومة" userId="35531ba1d56b027a" providerId="LiveId" clId="{CF79FFA9-D27F-4166-9336-3D9A17C7D779}" dt="2021-03-31T13:18:53.008" v="3752" actId="1038"/>
          <ac:spMkLst>
            <pc:docMk/>
            <pc:sldMk cId="3102029675" sldId="1348"/>
            <ac:spMk id="20" creationId="{5D5DFE05-B5B0-41AF-B512-7695C6FE6DDE}"/>
          </ac:spMkLst>
        </pc:spChg>
        <pc:spChg chg="add mod">
          <ac:chgData name="آهات مكتومة" userId="35531ba1d56b027a" providerId="LiveId" clId="{CF79FFA9-D27F-4166-9336-3D9A17C7D779}" dt="2021-03-31T13:16:08.939" v="3707" actId="1038"/>
          <ac:spMkLst>
            <pc:docMk/>
            <pc:sldMk cId="3102029675" sldId="1348"/>
            <ac:spMk id="21" creationId="{EC69FC63-5CED-4A05-9D77-FE0332200C8A}"/>
          </ac:spMkLst>
        </pc:spChg>
        <pc:spChg chg="add del">
          <ac:chgData name="آهات مكتومة" userId="35531ba1d56b027a" providerId="LiveId" clId="{CF79FFA9-D27F-4166-9336-3D9A17C7D779}" dt="2021-03-31T13:15:31.438" v="3686" actId="22"/>
          <ac:spMkLst>
            <pc:docMk/>
            <pc:sldMk cId="3102029675" sldId="1348"/>
            <ac:spMk id="22" creationId="{31767F17-DC94-4F78-8C5B-3A1D0020DF4F}"/>
          </ac:spMkLst>
        </pc:spChg>
        <pc:spChg chg="add mod">
          <ac:chgData name="آهات مكتومة" userId="35531ba1d56b027a" providerId="LiveId" clId="{CF79FFA9-D27F-4166-9336-3D9A17C7D779}" dt="2021-03-31T13:16:38.133" v="3719" actId="14100"/>
          <ac:spMkLst>
            <pc:docMk/>
            <pc:sldMk cId="3102029675" sldId="1348"/>
            <ac:spMk id="23" creationId="{45EE76A5-5ACE-4E9E-BCB3-BCACAA3C0EE6}"/>
          </ac:spMkLst>
        </pc:spChg>
        <pc:spChg chg="add mod">
          <ac:chgData name="آهات مكتومة" userId="35531ba1d56b027a" providerId="LiveId" clId="{CF79FFA9-D27F-4166-9336-3D9A17C7D779}" dt="2021-03-31T13:26:43.945" v="3842" actId="1038"/>
          <ac:spMkLst>
            <pc:docMk/>
            <pc:sldMk cId="3102029675" sldId="1348"/>
            <ac:spMk id="24" creationId="{3962FB7F-CCA3-4591-9E2D-CD135CA854F7}"/>
          </ac:spMkLst>
        </pc:spChg>
        <pc:spChg chg="add mod">
          <ac:chgData name="آهات مكتومة" userId="35531ba1d56b027a" providerId="LiveId" clId="{CF79FFA9-D27F-4166-9336-3D9A17C7D779}" dt="2021-03-31T13:17:17.872" v="3740" actId="1035"/>
          <ac:spMkLst>
            <pc:docMk/>
            <pc:sldMk cId="3102029675" sldId="1348"/>
            <ac:spMk id="25" creationId="{BB2BAFBF-8D51-4956-8111-FB44CF63EE17}"/>
          </ac:spMkLst>
        </pc:spChg>
        <pc:grpChg chg="add mod">
          <ac:chgData name="آهات مكتومة" userId="35531ba1d56b027a" providerId="LiveId" clId="{CF79FFA9-D27F-4166-9336-3D9A17C7D779}" dt="2021-03-31T10:24:59.935" v="3261" actId="1036"/>
          <ac:grpSpMkLst>
            <pc:docMk/>
            <pc:sldMk cId="3102029675" sldId="1348"/>
            <ac:grpSpMk id="7" creationId="{DD1425E1-E04E-4922-A72A-E7C756B14C02}"/>
          </ac:grpSpMkLst>
        </pc:grpChg>
        <pc:grpChg chg="add mod">
          <ac:chgData name="آهات مكتومة" userId="35531ba1d56b027a" providerId="LiveId" clId="{CF79FFA9-D27F-4166-9336-3D9A17C7D779}" dt="2021-03-31T13:13:30.943" v="3662" actId="1035"/>
          <ac:grpSpMkLst>
            <pc:docMk/>
            <pc:sldMk cId="3102029675" sldId="1348"/>
            <ac:grpSpMk id="14" creationId="{E410022B-BE35-4024-8260-3A64664D5DB2}"/>
          </ac:grpSpMkLst>
        </pc:grpChg>
        <pc:picChg chg="del">
          <ac:chgData name="آهات مكتومة" userId="35531ba1d56b027a" providerId="LiveId" clId="{CF79FFA9-D27F-4166-9336-3D9A17C7D779}" dt="2021-03-31T07:21:07.004" v="2445" actId="478"/>
          <ac:picMkLst>
            <pc:docMk/>
            <pc:sldMk cId="3102029675" sldId="1348"/>
            <ac:picMk id="4" creationId="{A71B3583-DDF4-4CD4-AAF7-CC898B607C75}"/>
          </ac:picMkLst>
        </pc:picChg>
        <pc:picChg chg="add del mod">
          <ac:chgData name="آهات مكتومة" userId="35531ba1d56b027a" providerId="LiveId" clId="{CF79FFA9-D27F-4166-9336-3D9A17C7D779}" dt="2021-03-31T07:28:47.858" v="2489" actId="478"/>
          <ac:picMkLst>
            <pc:docMk/>
            <pc:sldMk cId="3102029675" sldId="1348"/>
            <ac:picMk id="10" creationId="{F96BD230-792E-40F0-82FB-5A29E82BCC20}"/>
          </ac:picMkLst>
        </pc:picChg>
        <pc:picChg chg="add del mod">
          <ac:chgData name="آهات مكتومة" userId="35531ba1d56b027a" providerId="LiveId" clId="{CF79FFA9-D27F-4166-9336-3D9A17C7D779}" dt="2021-03-31T08:03:20.781" v="3117" actId="478"/>
          <ac:picMkLst>
            <pc:docMk/>
            <pc:sldMk cId="3102029675" sldId="1348"/>
            <ac:picMk id="13" creationId="{33D6996D-AB14-4683-AD99-3D649142D36C}"/>
          </ac:picMkLst>
        </pc:picChg>
        <pc:picChg chg="add del mod">
          <ac:chgData name="آهات مكتومة" userId="35531ba1d56b027a" providerId="LiveId" clId="{CF79FFA9-D27F-4166-9336-3D9A17C7D779}" dt="2021-03-31T08:03:20.781" v="3117" actId="478"/>
          <ac:picMkLst>
            <pc:docMk/>
            <pc:sldMk cId="3102029675" sldId="1348"/>
            <ac:picMk id="14" creationId="{1DB9FE97-7CC1-41C7-92D5-E5EB17B64FE5}"/>
          </ac:picMkLst>
        </pc:picChg>
        <pc:picChg chg="mod">
          <ac:chgData name="آهات مكتومة" userId="35531ba1d56b027a" providerId="LiveId" clId="{CF79FFA9-D27F-4166-9336-3D9A17C7D779}" dt="2021-03-31T08:02:25.188" v="3109" actId="1076"/>
          <ac:picMkLst>
            <pc:docMk/>
            <pc:sldMk cId="3102029675" sldId="1348"/>
            <ac:picMk id="102" creationId="{00000000-0000-0000-0000-000000000000}"/>
          </ac:picMkLst>
        </pc:picChg>
        <pc:picChg chg="add del mod">
          <ac:chgData name="آهات مكتومة" userId="35531ba1d56b027a" providerId="LiveId" clId="{CF79FFA9-D27F-4166-9336-3D9A17C7D779}" dt="2021-03-31T08:03:20.781" v="3117" actId="478"/>
          <ac:picMkLst>
            <pc:docMk/>
            <pc:sldMk cId="3102029675" sldId="1348"/>
            <ac:picMk id="7170" creationId="{AE080592-ED4B-4CEF-A62D-23847273390A}"/>
          </ac:picMkLst>
        </pc:picChg>
        <pc:picChg chg="add del mod">
          <ac:chgData name="آهات مكتومة" userId="35531ba1d56b027a" providerId="LiveId" clId="{CF79FFA9-D27F-4166-9336-3D9A17C7D779}" dt="2021-03-31T08:03:20.781" v="3117" actId="478"/>
          <ac:picMkLst>
            <pc:docMk/>
            <pc:sldMk cId="3102029675" sldId="1348"/>
            <ac:picMk id="7172" creationId="{EE4DA972-D030-415F-A7A5-73C19A73808D}"/>
          </ac:picMkLst>
        </pc:picChg>
      </pc:sldChg>
      <pc:sldChg chg="addSp delSp modSp mod delAnim modAnim">
        <pc:chgData name="آهات مكتومة" userId="35531ba1d56b027a" providerId="LiveId" clId="{CF79FFA9-D27F-4166-9336-3D9A17C7D779}" dt="2021-03-31T13:54:07.146" v="5118"/>
        <pc:sldMkLst>
          <pc:docMk/>
          <pc:sldMk cId="1285531776" sldId="1349"/>
        </pc:sldMkLst>
        <pc:spChg chg="add mod">
          <ac:chgData name="آهات مكتومة" userId="35531ba1d56b027a" providerId="LiveId" clId="{CF79FFA9-D27F-4166-9336-3D9A17C7D779}" dt="2021-03-31T13:38:24.380" v="4614" actId="14100"/>
          <ac:spMkLst>
            <pc:docMk/>
            <pc:sldMk cId="1285531776" sldId="1349"/>
            <ac:spMk id="17" creationId="{65701BFF-1BD9-47AD-A923-3B811BBE740B}"/>
          </ac:spMkLst>
        </pc:spChg>
        <pc:spChg chg="add mod">
          <ac:chgData name="آهات مكتومة" userId="35531ba1d56b027a" providerId="LiveId" clId="{CF79FFA9-D27F-4166-9336-3D9A17C7D779}" dt="2021-03-31T13:42:33.869" v="4727" actId="20577"/>
          <ac:spMkLst>
            <pc:docMk/>
            <pc:sldMk cId="1285531776" sldId="1349"/>
            <ac:spMk id="19" creationId="{9E8B263E-7CF0-4284-94DB-D498E1A2DDCE}"/>
          </ac:spMkLst>
        </pc:spChg>
        <pc:spChg chg="add mod">
          <ac:chgData name="آهات مكتومة" userId="35531ba1d56b027a" providerId="LiveId" clId="{CF79FFA9-D27F-4166-9336-3D9A17C7D779}" dt="2021-03-31T13:38:24.380" v="4614" actId="14100"/>
          <ac:spMkLst>
            <pc:docMk/>
            <pc:sldMk cId="1285531776" sldId="1349"/>
            <ac:spMk id="20" creationId="{528D872A-1357-4635-83E0-5D86D8915902}"/>
          </ac:spMkLst>
        </pc:spChg>
        <pc:spChg chg="add mod">
          <ac:chgData name="آهات مكتومة" userId="35531ba1d56b027a" providerId="LiveId" clId="{CF79FFA9-D27F-4166-9336-3D9A17C7D779}" dt="2021-03-31T13:42:28.851" v="4726" actId="20577"/>
          <ac:spMkLst>
            <pc:docMk/>
            <pc:sldMk cId="1285531776" sldId="1349"/>
            <ac:spMk id="22" creationId="{C52D6712-0C59-4CC6-B642-D9690A7D647B}"/>
          </ac:spMkLst>
        </pc:spChg>
        <pc:spChg chg="add mod">
          <ac:chgData name="آهات مكتومة" userId="35531ba1d56b027a" providerId="LiveId" clId="{CF79FFA9-D27F-4166-9336-3D9A17C7D779}" dt="2021-03-31T13:42:53.091" v="4729" actId="207"/>
          <ac:spMkLst>
            <pc:docMk/>
            <pc:sldMk cId="1285531776" sldId="1349"/>
            <ac:spMk id="23" creationId="{84AB0211-2008-4FE1-9AD0-3A8094756D00}"/>
          </ac:spMkLst>
        </pc:spChg>
        <pc:spChg chg="add mod">
          <ac:chgData name="آهات مكتومة" userId="35531ba1d56b027a" providerId="LiveId" clId="{CF79FFA9-D27F-4166-9336-3D9A17C7D779}" dt="2021-03-31T13:41:03.644" v="4702" actId="1076"/>
          <ac:spMkLst>
            <pc:docMk/>
            <pc:sldMk cId="1285531776" sldId="1349"/>
            <ac:spMk id="24" creationId="{D842C8FA-01AC-42FD-A184-BD6D9A794951}"/>
          </ac:spMkLst>
        </pc:spChg>
        <pc:spChg chg="add mod">
          <ac:chgData name="آهات مكتومة" userId="35531ba1d56b027a" providerId="LiveId" clId="{CF79FFA9-D27F-4166-9336-3D9A17C7D779}" dt="2021-03-31T13:41:46.916" v="4708" actId="14100"/>
          <ac:spMkLst>
            <pc:docMk/>
            <pc:sldMk cId="1285531776" sldId="1349"/>
            <ac:spMk id="26" creationId="{3EF5EDBC-8BF7-4A81-9D25-A2B314BC6663}"/>
          </ac:spMkLst>
        </pc:spChg>
        <pc:spChg chg="add mod">
          <ac:chgData name="آهات مكتومة" userId="35531ba1d56b027a" providerId="LiveId" clId="{CF79FFA9-D27F-4166-9336-3D9A17C7D779}" dt="2021-03-31T13:41:12.846" v="4704" actId="1076"/>
          <ac:spMkLst>
            <pc:docMk/>
            <pc:sldMk cId="1285531776" sldId="1349"/>
            <ac:spMk id="27" creationId="{EA4BA264-6BC8-4502-8818-78588696BE73}"/>
          </ac:spMkLst>
        </pc:spChg>
        <pc:spChg chg="add mod">
          <ac:chgData name="آهات مكتومة" userId="35531ba1d56b027a" providerId="LiveId" clId="{CF79FFA9-D27F-4166-9336-3D9A17C7D779}" dt="2021-03-31T13:42:15.235" v="4720" actId="20577"/>
          <ac:spMkLst>
            <pc:docMk/>
            <pc:sldMk cId="1285531776" sldId="1349"/>
            <ac:spMk id="29" creationId="{4E3C0A83-16C4-4E16-8EFE-36A5E0C71F4D}"/>
          </ac:spMkLst>
        </pc:spChg>
        <pc:spChg chg="add mod">
          <ac:chgData name="آهات مكتومة" userId="35531ba1d56b027a" providerId="LiveId" clId="{CF79FFA9-D27F-4166-9336-3D9A17C7D779}" dt="2021-03-31T13:38:24.380" v="4614" actId="14100"/>
          <ac:spMkLst>
            <pc:docMk/>
            <pc:sldMk cId="1285531776" sldId="1349"/>
            <ac:spMk id="30" creationId="{AB1EC652-C8F7-45C2-B097-DA9D6711B848}"/>
          </ac:spMkLst>
        </pc:spChg>
        <pc:spChg chg="add mod">
          <ac:chgData name="آهات مكتومة" userId="35531ba1d56b027a" providerId="LiveId" clId="{CF79FFA9-D27F-4166-9336-3D9A17C7D779}" dt="2021-03-31T13:42:13.494" v="4719" actId="14100"/>
          <ac:spMkLst>
            <pc:docMk/>
            <pc:sldMk cId="1285531776" sldId="1349"/>
            <ac:spMk id="32" creationId="{AF75B4E7-5854-4807-AFB5-E5BA413D8B89}"/>
          </ac:spMkLst>
        </pc:spChg>
        <pc:spChg chg="add mod">
          <ac:chgData name="آهات مكتومة" userId="35531ba1d56b027a" providerId="LiveId" clId="{CF79FFA9-D27F-4166-9336-3D9A17C7D779}" dt="2021-03-31T13:42:44.199" v="4728" actId="1076"/>
          <ac:spMkLst>
            <pc:docMk/>
            <pc:sldMk cId="1285531776" sldId="1349"/>
            <ac:spMk id="33" creationId="{95DD5F6A-AC7E-41EA-92A3-13D81815C737}"/>
          </ac:spMkLst>
        </pc:spChg>
        <pc:spChg chg="add mod">
          <ac:chgData name="آهات مكتومة" userId="35531ba1d56b027a" providerId="LiveId" clId="{CF79FFA9-D27F-4166-9336-3D9A17C7D779}" dt="2021-03-31T13:41:46.916" v="4708" actId="14100"/>
          <ac:spMkLst>
            <pc:docMk/>
            <pc:sldMk cId="1285531776" sldId="1349"/>
            <ac:spMk id="35" creationId="{965B9EA4-AE87-4EF8-81CB-4C38DB81B653}"/>
          </ac:spMkLst>
        </pc:spChg>
        <pc:spChg chg="add del mod">
          <ac:chgData name="آهات مكتومة" userId="35531ba1d56b027a" providerId="LiveId" clId="{CF79FFA9-D27F-4166-9336-3D9A17C7D779}" dt="2021-03-31T13:43:57.067" v="4749" actId="478"/>
          <ac:spMkLst>
            <pc:docMk/>
            <pc:sldMk cId="1285531776" sldId="1349"/>
            <ac:spMk id="36" creationId="{5E3FE226-AF57-4F41-975C-C0C11FB120D6}"/>
          </ac:spMkLst>
        </pc:spChg>
        <pc:spChg chg="add mod">
          <ac:chgData name="آهات مكتومة" userId="35531ba1d56b027a" providerId="LiveId" clId="{CF79FFA9-D27F-4166-9336-3D9A17C7D779}" dt="2021-03-31T13:45:08.661" v="4764" actId="207"/>
          <ac:spMkLst>
            <pc:docMk/>
            <pc:sldMk cId="1285531776" sldId="1349"/>
            <ac:spMk id="37" creationId="{14319B7D-E6F7-48F3-B0B2-EDC8D1206DBC}"/>
          </ac:spMkLst>
        </pc:spChg>
        <pc:spChg chg="add mod">
          <ac:chgData name="آهات مكتومة" userId="35531ba1d56b027a" providerId="LiveId" clId="{CF79FFA9-D27F-4166-9336-3D9A17C7D779}" dt="2021-03-31T13:45:28.677" v="4783" actId="14100"/>
          <ac:spMkLst>
            <pc:docMk/>
            <pc:sldMk cId="1285531776" sldId="1349"/>
            <ac:spMk id="38" creationId="{B1F2F008-D6B3-4198-91D3-D93F95BE4936}"/>
          </ac:spMkLst>
        </pc:spChg>
        <pc:spChg chg="add mod">
          <ac:chgData name="آهات مكتومة" userId="35531ba1d56b027a" providerId="LiveId" clId="{CF79FFA9-D27F-4166-9336-3D9A17C7D779}" dt="2021-03-31T13:45:44.079" v="4788" actId="14100"/>
          <ac:spMkLst>
            <pc:docMk/>
            <pc:sldMk cId="1285531776" sldId="1349"/>
            <ac:spMk id="39" creationId="{87F1316E-A298-42B0-9E96-6F5F63EF309E}"/>
          </ac:spMkLst>
        </pc:spChg>
        <pc:spChg chg="add mod">
          <ac:chgData name="آهات مكتومة" userId="35531ba1d56b027a" providerId="LiveId" clId="{CF79FFA9-D27F-4166-9336-3D9A17C7D779}" dt="2021-03-31T13:45:49.618" v="4801" actId="14100"/>
          <ac:spMkLst>
            <pc:docMk/>
            <pc:sldMk cId="1285531776" sldId="1349"/>
            <ac:spMk id="40" creationId="{001C9140-E25F-4506-9895-6AC0666FA4B9}"/>
          </ac:spMkLst>
        </pc:spChg>
        <pc:spChg chg="add mod">
          <ac:chgData name="آهات مكتومة" userId="35531ba1d56b027a" providerId="LiveId" clId="{CF79FFA9-D27F-4166-9336-3D9A17C7D779}" dt="2021-03-31T13:46:29.537" v="4853" actId="1035"/>
          <ac:spMkLst>
            <pc:docMk/>
            <pc:sldMk cId="1285531776" sldId="1349"/>
            <ac:spMk id="41" creationId="{BB8148BE-E4F4-4113-8275-04E56B475BD7}"/>
          </ac:spMkLst>
        </pc:spChg>
        <pc:spChg chg="add mod">
          <ac:chgData name="آهات مكتومة" userId="35531ba1d56b027a" providerId="LiveId" clId="{CF79FFA9-D27F-4166-9336-3D9A17C7D779}" dt="2021-03-31T13:46:42.962" v="4880" actId="14100"/>
          <ac:spMkLst>
            <pc:docMk/>
            <pc:sldMk cId="1285531776" sldId="1349"/>
            <ac:spMk id="42" creationId="{056ED74B-2171-4D6A-AFA5-CCC956EF2D62}"/>
          </ac:spMkLst>
        </pc:spChg>
        <pc:spChg chg="add mod">
          <ac:chgData name="آهات مكتومة" userId="35531ba1d56b027a" providerId="LiveId" clId="{CF79FFA9-D27F-4166-9336-3D9A17C7D779}" dt="2021-03-31T13:46:38.369" v="4856" actId="1036"/>
          <ac:spMkLst>
            <pc:docMk/>
            <pc:sldMk cId="1285531776" sldId="1349"/>
            <ac:spMk id="43" creationId="{55BD8148-C601-4602-9C6E-8E2349CC0994}"/>
          </ac:spMkLst>
        </pc:spChg>
        <pc:spChg chg="add mod">
          <ac:chgData name="آهات مكتومة" userId="35531ba1d56b027a" providerId="LiveId" clId="{CF79FFA9-D27F-4166-9336-3D9A17C7D779}" dt="2021-03-31T13:46:38.369" v="4856" actId="1036"/>
          <ac:spMkLst>
            <pc:docMk/>
            <pc:sldMk cId="1285531776" sldId="1349"/>
            <ac:spMk id="44" creationId="{D6107553-9BF0-4979-962A-EAB5BD6F00CD}"/>
          </ac:spMkLst>
        </pc:spChg>
        <pc:spChg chg="add del mod">
          <ac:chgData name="آهات مكتومة" userId="35531ba1d56b027a" providerId="LiveId" clId="{CF79FFA9-D27F-4166-9336-3D9A17C7D779}" dt="2021-03-31T13:48:09.458" v="4902" actId="478"/>
          <ac:spMkLst>
            <pc:docMk/>
            <pc:sldMk cId="1285531776" sldId="1349"/>
            <ac:spMk id="45" creationId="{5C761AED-1219-4C67-9777-4AEEAA803944}"/>
          </ac:spMkLst>
        </pc:spChg>
        <pc:spChg chg="add del mod">
          <ac:chgData name="آهات مكتومة" userId="35531ba1d56b027a" providerId="LiveId" clId="{CF79FFA9-D27F-4166-9336-3D9A17C7D779}" dt="2021-03-31T13:48:37.980" v="4913" actId="478"/>
          <ac:spMkLst>
            <pc:docMk/>
            <pc:sldMk cId="1285531776" sldId="1349"/>
            <ac:spMk id="46" creationId="{75709402-7773-498D-AD63-64138B9BA413}"/>
          </ac:spMkLst>
        </pc:spChg>
        <pc:spChg chg="add del mod">
          <ac:chgData name="آهات مكتومة" userId="35531ba1d56b027a" providerId="LiveId" clId="{CF79FFA9-D27F-4166-9336-3D9A17C7D779}" dt="2021-03-31T13:48:37.980" v="4913" actId="478"/>
          <ac:spMkLst>
            <pc:docMk/>
            <pc:sldMk cId="1285531776" sldId="1349"/>
            <ac:spMk id="48" creationId="{CAA8F4E4-99D9-4EB7-840C-AA08EC38368B}"/>
          </ac:spMkLst>
        </pc:spChg>
        <pc:spChg chg="add mod">
          <ac:chgData name="آهات مكتومة" userId="35531ba1d56b027a" providerId="LiveId" clId="{CF79FFA9-D27F-4166-9336-3D9A17C7D779}" dt="2021-03-31T13:50:46.509" v="4959" actId="1037"/>
          <ac:spMkLst>
            <pc:docMk/>
            <pc:sldMk cId="1285531776" sldId="1349"/>
            <ac:spMk id="49" creationId="{C30302A2-5379-480F-8892-4EF945C154AB}"/>
          </ac:spMkLst>
        </pc:spChg>
        <pc:spChg chg="add mod">
          <ac:chgData name="آهات مكتومة" userId="35531ba1d56b027a" providerId="LiveId" clId="{CF79FFA9-D27F-4166-9336-3D9A17C7D779}" dt="2021-03-31T13:51:06.917" v="4978" actId="20577"/>
          <ac:spMkLst>
            <pc:docMk/>
            <pc:sldMk cId="1285531776" sldId="1349"/>
            <ac:spMk id="51" creationId="{4CAF72DE-F9EB-4528-9DC2-65DF0DB770F7}"/>
          </ac:spMkLst>
        </pc:spChg>
        <pc:spChg chg="add mod">
          <ac:chgData name="آهات مكتومة" userId="35531ba1d56b027a" providerId="LiveId" clId="{CF79FFA9-D27F-4166-9336-3D9A17C7D779}" dt="2021-03-31T13:50:46.509" v="4959" actId="1037"/>
          <ac:spMkLst>
            <pc:docMk/>
            <pc:sldMk cId="1285531776" sldId="1349"/>
            <ac:spMk id="52" creationId="{A085B45D-FD1B-4EFD-921C-4421A5249AE8}"/>
          </ac:spMkLst>
        </pc:spChg>
        <pc:spChg chg="add mod">
          <ac:chgData name="آهات مكتومة" userId="35531ba1d56b027a" providerId="LiveId" clId="{CF79FFA9-D27F-4166-9336-3D9A17C7D779}" dt="2021-03-31T13:51:31.525" v="5011" actId="20577"/>
          <ac:spMkLst>
            <pc:docMk/>
            <pc:sldMk cId="1285531776" sldId="1349"/>
            <ac:spMk id="54" creationId="{72D14533-1124-403C-8B41-F67EA1FA5976}"/>
          </ac:spMkLst>
        </pc:spChg>
        <pc:spChg chg="add mod">
          <ac:chgData name="آهات مكتومة" userId="35531ba1d56b027a" providerId="LiveId" clId="{CF79FFA9-D27F-4166-9336-3D9A17C7D779}" dt="2021-03-31T13:49:30.880" v="4928" actId="14100"/>
          <ac:spMkLst>
            <pc:docMk/>
            <pc:sldMk cId="1285531776" sldId="1349"/>
            <ac:spMk id="55" creationId="{61E1A8E8-DC03-4974-A8B0-210A7E6955D8}"/>
          </ac:spMkLst>
        </pc:spChg>
        <pc:spChg chg="add mod">
          <ac:chgData name="آهات مكتومة" userId="35531ba1d56b027a" providerId="LiveId" clId="{CF79FFA9-D27F-4166-9336-3D9A17C7D779}" dt="2021-03-31T13:50:46.509" v="4959" actId="1037"/>
          <ac:spMkLst>
            <pc:docMk/>
            <pc:sldMk cId="1285531776" sldId="1349"/>
            <ac:spMk id="56" creationId="{B2413393-2556-4C95-BBF2-734E53AD55EC}"/>
          </ac:spMkLst>
        </pc:spChg>
        <pc:spChg chg="add mod">
          <ac:chgData name="آهات مكتومة" userId="35531ba1d56b027a" providerId="LiveId" clId="{CF79FFA9-D27F-4166-9336-3D9A17C7D779}" dt="2021-03-31T13:51:39.913" v="5016" actId="20577"/>
          <ac:spMkLst>
            <pc:docMk/>
            <pc:sldMk cId="1285531776" sldId="1349"/>
            <ac:spMk id="58" creationId="{ACCE9EDF-6C42-4516-ABD2-2FDCAFB3125D}"/>
          </ac:spMkLst>
        </pc:spChg>
        <pc:spChg chg="add mod">
          <ac:chgData name="آهات مكتومة" userId="35531ba1d56b027a" providerId="LiveId" clId="{CF79FFA9-D27F-4166-9336-3D9A17C7D779}" dt="2021-03-31T13:50:46.509" v="4959" actId="1037"/>
          <ac:spMkLst>
            <pc:docMk/>
            <pc:sldMk cId="1285531776" sldId="1349"/>
            <ac:spMk id="59" creationId="{6306235C-404F-423F-9F07-597665B6D93B}"/>
          </ac:spMkLst>
        </pc:spChg>
        <pc:spChg chg="add mod">
          <ac:chgData name="آهات مكتومة" userId="35531ba1d56b027a" providerId="LiveId" clId="{CF79FFA9-D27F-4166-9336-3D9A17C7D779}" dt="2021-03-31T13:51:54.495" v="5034" actId="20577"/>
          <ac:spMkLst>
            <pc:docMk/>
            <pc:sldMk cId="1285531776" sldId="1349"/>
            <ac:spMk id="61" creationId="{8D981B59-EF22-430E-8BE4-508FE759A3D7}"/>
          </ac:spMkLst>
        </pc:spChg>
        <pc:spChg chg="add mod">
          <ac:chgData name="آهات مكتومة" userId="35531ba1d56b027a" providerId="LiveId" clId="{CF79FFA9-D27F-4166-9336-3D9A17C7D779}" dt="2021-03-31T13:50:46.509" v="4959" actId="1037"/>
          <ac:spMkLst>
            <pc:docMk/>
            <pc:sldMk cId="1285531776" sldId="1349"/>
            <ac:spMk id="62" creationId="{28FB8B7C-31FE-4119-8671-6FFA278E2CEE}"/>
          </ac:spMkLst>
        </pc:spChg>
        <pc:spChg chg="add mod">
          <ac:chgData name="آهات مكتومة" userId="35531ba1d56b027a" providerId="LiveId" clId="{CF79FFA9-D27F-4166-9336-3D9A17C7D779}" dt="2021-03-31T13:53:21.882" v="5097" actId="14100"/>
          <ac:spMkLst>
            <pc:docMk/>
            <pc:sldMk cId="1285531776" sldId="1349"/>
            <ac:spMk id="64" creationId="{F608A20D-AC53-49D2-8898-00AE35C3142B}"/>
          </ac:spMkLst>
        </pc:spChg>
        <pc:spChg chg="add mod">
          <ac:chgData name="آهات مكتومة" userId="35531ba1d56b027a" providerId="LiveId" clId="{CF79FFA9-D27F-4166-9336-3D9A17C7D779}" dt="2021-03-31T13:50:46.509" v="4959" actId="1037"/>
          <ac:spMkLst>
            <pc:docMk/>
            <pc:sldMk cId="1285531776" sldId="1349"/>
            <ac:spMk id="65" creationId="{BEE89F38-5C3B-4FB9-B701-21F9EB4777C6}"/>
          </ac:spMkLst>
        </pc:spChg>
        <pc:spChg chg="add mod">
          <ac:chgData name="آهات مكتومة" userId="35531ba1d56b027a" providerId="LiveId" clId="{CF79FFA9-D27F-4166-9336-3D9A17C7D779}" dt="2021-03-31T13:52:28.766" v="5075" actId="20577"/>
          <ac:spMkLst>
            <pc:docMk/>
            <pc:sldMk cId="1285531776" sldId="1349"/>
            <ac:spMk id="67" creationId="{E96EFA51-A960-4F18-B11E-B43376B9BD6A}"/>
          </ac:spMkLst>
        </pc:spChg>
        <pc:picChg chg="mod">
          <ac:chgData name="آهات مكتومة" userId="35531ba1d56b027a" providerId="LiveId" clId="{CF79FFA9-D27F-4166-9336-3D9A17C7D779}" dt="2021-03-31T13:36:07.384" v="4596" actId="14100"/>
          <ac:picMkLst>
            <pc:docMk/>
            <pc:sldMk cId="1285531776" sldId="1349"/>
            <ac:picMk id="3" creationId="{5608262C-0486-43CB-88EB-D268B6C6DCB4}"/>
          </ac:picMkLst>
        </pc:picChg>
        <pc:picChg chg="mod">
          <ac:chgData name="آهات مكتومة" userId="35531ba1d56b027a" providerId="LiveId" clId="{CF79FFA9-D27F-4166-9336-3D9A17C7D779}" dt="2021-03-31T13:50:18.791" v="4946" actId="1076"/>
          <ac:picMkLst>
            <pc:docMk/>
            <pc:sldMk cId="1285531776" sldId="1349"/>
            <ac:picMk id="106" creationId="{00000000-0000-0000-0000-000000000000}"/>
          </ac:picMkLst>
        </pc:picChg>
        <pc:cxnChg chg="add mod">
          <ac:chgData name="آهات مكتومة" userId="35531ba1d56b027a" providerId="LiveId" clId="{CF79FFA9-D27F-4166-9336-3D9A17C7D779}" dt="2021-03-31T13:43:03.980" v="4732" actId="1035"/>
          <ac:cxnSpMkLst>
            <pc:docMk/>
            <pc:sldMk cId="1285531776" sldId="1349"/>
            <ac:cxnSpMk id="6" creationId="{27C98E63-D08A-4F6D-9800-47C8FCE655A7}"/>
          </ac:cxnSpMkLst>
        </pc:cxnChg>
        <pc:cxnChg chg="add mod">
          <ac:chgData name="آهات مكتومة" userId="35531ba1d56b027a" providerId="LiveId" clId="{CF79FFA9-D27F-4166-9336-3D9A17C7D779}" dt="2021-03-31T13:43:06.122" v="4734" actId="1035"/>
          <ac:cxnSpMkLst>
            <pc:docMk/>
            <pc:sldMk cId="1285531776" sldId="1349"/>
            <ac:cxnSpMk id="7" creationId="{59BEC78A-1D2A-4616-952D-A10E0BB957E8}"/>
          </ac:cxnSpMkLst>
        </pc:cxnChg>
        <pc:cxnChg chg="add del mod">
          <ac:chgData name="آهات مكتومة" userId="35531ba1d56b027a" providerId="LiveId" clId="{CF79FFA9-D27F-4166-9336-3D9A17C7D779}" dt="2021-03-31T13:32:20.788" v="4431" actId="478"/>
          <ac:cxnSpMkLst>
            <pc:docMk/>
            <pc:sldMk cId="1285531776" sldId="1349"/>
            <ac:cxnSpMk id="8" creationId="{836508D6-7746-4A4C-B2FF-D2304A7C1909}"/>
          </ac:cxnSpMkLst>
        </pc:cxnChg>
        <pc:cxnChg chg="add mod">
          <ac:chgData name="آهات مكتومة" userId="35531ba1d56b027a" providerId="LiveId" clId="{CF79FFA9-D27F-4166-9336-3D9A17C7D779}" dt="2021-03-31T13:43:17.415" v="4741" actId="1036"/>
          <ac:cxnSpMkLst>
            <pc:docMk/>
            <pc:sldMk cId="1285531776" sldId="1349"/>
            <ac:cxnSpMk id="9" creationId="{67900467-5802-4093-9A06-C6723DD20AB8}"/>
          </ac:cxnSpMkLst>
        </pc:cxnChg>
        <pc:cxnChg chg="add mod">
          <ac:chgData name="آهات مكتومة" userId="35531ba1d56b027a" providerId="LiveId" clId="{CF79FFA9-D27F-4166-9336-3D9A17C7D779}" dt="2021-03-31T13:43:17.415" v="4741" actId="1036"/>
          <ac:cxnSpMkLst>
            <pc:docMk/>
            <pc:sldMk cId="1285531776" sldId="1349"/>
            <ac:cxnSpMk id="10" creationId="{A8DA8106-A54A-467D-8AA7-7F557360BE70}"/>
          </ac:cxnSpMkLst>
        </pc:cxnChg>
        <pc:cxnChg chg="add del mod">
          <ac:chgData name="آهات مكتومة" userId="35531ba1d56b027a" providerId="LiveId" clId="{CF79FFA9-D27F-4166-9336-3D9A17C7D779}" dt="2021-03-31T13:32:54.515" v="4486" actId="21"/>
          <ac:cxnSpMkLst>
            <pc:docMk/>
            <pc:sldMk cId="1285531776" sldId="1349"/>
            <ac:cxnSpMk id="11" creationId="{C68D5DF8-5DE0-4552-9126-D46D7CFF536A}"/>
          </ac:cxnSpMkLst>
        </pc:cxnChg>
        <pc:cxnChg chg="add mod">
          <ac:chgData name="آهات مكتومة" userId="35531ba1d56b027a" providerId="LiveId" clId="{CF79FFA9-D27F-4166-9336-3D9A17C7D779}" dt="2021-03-31T13:43:17.415" v="4741" actId="1036"/>
          <ac:cxnSpMkLst>
            <pc:docMk/>
            <pc:sldMk cId="1285531776" sldId="1349"/>
            <ac:cxnSpMk id="12" creationId="{11B90885-AAF7-4E68-B462-89D4C1B77EA6}"/>
          </ac:cxnSpMkLst>
        </pc:cxnChg>
        <pc:cxnChg chg="add mod">
          <ac:chgData name="آهات مكتومة" userId="35531ba1d56b027a" providerId="LiveId" clId="{CF79FFA9-D27F-4166-9336-3D9A17C7D779}" dt="2021-03-31T13:43:17.415" v="4741" actId="1036"/>
          <ac:cxnSpMkLst>
            <pc:docMk/>
            <pc:sldMk cId="1285531776" sldId="1349"/>
            <ac:cxnSpMk id="13" creationId="{2A205363-A10A-4045-ACE4-38058FEA3A17}"/>
          </ac:cxnSpMkLst>
        </pc:cxnChg>
        <pc:cxnChg chg="add del mod">
          <ac:chgData name="آهات مكتومة" userId="35531ba1d56b027a" providerId="LiveId" clId="{CF79FFA9-D27F-4166-9336-3D9A17C7D779}" dt="2021-03-31T13:43:34.567" v="4746" actId="478"/>
          <ac:cxnSpMkLst>
            <pc:docMk/>
            <pc:sldMk cId="1285531776" sldId="1349"/>
            <ac:cxnSpMk id="14" creationId="{F17B0A9C-1FE2-47D0-BDCF-F69E55E1F159}"/>
          </ac:cxnSpMkLst>
        </pc:cxnChg>
        <pc:cxnChg chg="add del mod">
          <ac:chgData name="آهات مكتومة" userId="35531ba1d56b027a" providerId="LiveId" clId="{CF79FFA9-D27F-4166-9336-3D9A17C7D779}" dt="2021-03-31T13:43:38.274" v="4747" actId="478"/>
          <ac:cxnSpMkLst>
            <pc:docMk/>
            <pc:sldMk cId="1285531776" sldId="1349"/>
            <ac:cxnSpMk id="15" creationId="{DFE61F96-AA6B-412F-A8A1-7E6B0E0ABF0E}"/>
          </ac:cxnSpMkLst>
        </pc:cxnChg>
        <pc:cxnChg chg="add mod">
          <ac:chgData name="آهات مكتومة" userId="35531ba1d56b027a" providerId="LiveId" clId="{CF79FFA9-D27F-4166-9336-3D9A17C7D779}" dt="2021-03-31T13:43:22.494" v="4744" actId="1036"/>
          <ac:cxnSpMkLst>
            <pc:docMk/>
            <pc:sldMk cId="1285531776" sldId="1349"/>
            <ac:cxnSpMk id="16" creationId="{C477B232-21CF-468F-928A-E75EC3CDAC6A}"/>
          </ac:cxnSpMkLst>
        </pc:cxnChg>
        <pc:cxnChg chg="add mod">
          <ac:chgData name="آهات مكتومة" userId="35531ba1d56b027a" providerId="LiveId" clId="{CF79FFA9-D27F-4166-9336-3D9A17C7D779}" dt="2021-03-31T13:39:52.103" v="4676" actId="1076"/>
          <ac:cxnSpMkLst>
            <pc:docMk/>
            <pc:sldMk cId="1285531776" sldId="1349"/>
            <ac:cxnSpMk id="18" creationId="{C941D801-31C6-4464-82F2-FCAF803438D4}"/>
          </ac:cxnSpMkLst>
        </pc:cxnChg>
        <pc:cxnChg chg="add mod">
          <ac:chgData name="آهات مكتومة" userId="35531ba1d56b027a" providerId="LiveId" clId="{CF79FFA9-D27F-4166-9336-3D9A17C7D779}" dt="2021-03-31T13:39:46.493" v="4675" actId="1076"/>
          <ac:cxnSpMkLst>
            <pc:docMk/>
            <pc:sldMk cId="1285531776" sldId="1349"/>
            <ac:cxnSpMk id="21" creationId="{82A1972D-1A4A-41DB-9CE3-4F298986470A}"/>
          </ac:cxnSpMkLst>
        </pc:cxnChg>
        <pc:cxnChg chg="add mod">
          <ac:chgData name="آهات مكتومة" userId="35531ba1d56b027a" providerId="LiveId" clId="{CF79FFA9-D27F-4166-9336-3D9A17C7D779}" dt="2021-03-31T13:40:54.481" v="4701" actId="1038"/>
          <ac:cxnSpMkLst>
            <pc:docMk/>
            <pc:sldMk cId="1285531776" sldId="1349"/>
            <ac:cxnSpMk id="25" creationId="{811003CF-9596-4678-A7F6-EF56943B4E3C}"/>
          </ac:cxnSpMkLst>
        </pc:cxnChg>
        <pc:cxnChg chg="add mod">
          <ac:chgData name="آهات مكتومة" userId="35531ba1d56b027a" providerId="LiveId" clId="{CF79FFA9-D27F-4166-9336-3D9A17C7D779}" dt="2021-03-31T13:40:00.073" v="4681" actId="1036"/>
          <ac:cxnSpMkLst>
            <pc:docMk/>
            <pc:sldMk cId="1285531776" sldId="1349"/>
            <ac:cxnSpMk id="28" creationId="{9B32CEB9-959B-42B6-A36F-55520B3B8FD1}"/>
          </ac:cxnSpMkLst>
        </pc:cxnChg>
        <pc:cxnChg chg="add mod">
          <ac:chgData name="آهات مكتومة" userId="35531ba1d56b027a" providerId="LiveId" clId="{CF79FFA9-D27F-4166-9336-3D9A17C7D779}" dt="2021-03-31T13:40:04.783" v="4682" actId="1076"/>
          <ac:cxnSpMkLst>
            <pc:docMk/>
            <pc:sldMk cId="1285531776" sldId="1349"/>
            <ac:cxnSpMk id="31" creationId="{BF8D8126-DD5D-4E89-8048-32013435CDA2}"/>
          </ac:cxnSpMkLst>
        </pc:cxnChg>
        <pc:cxnChg chg="add mod">
          <ac:chgData name="آهات مكتومة" userId="35531ba1d56b027a" providerId="LiveId" clId="{CF79FFA9-D27F-4166-9336-3D9A17C7D779}" dt="2021-03-31T13:40:09.940" v="4683" actId="1076"/>
          <ac:cxnSpMkLst>
            <pc:docMk/>
            <pc:sldMk cId="1285531776" sldId="1349"/>
            <ac:cxnSpMk id="34" creationId="{A9225FFC-6FA9-4A7B-8404-436DD60D12A4}"/>
          </ac:cxnSpMkLst>
        </pc:cxnChg>
        <pc:cxnChg chg="add del mod">
          <ac:chgData name="آهات مكتومة" userId="35531ba1d56b027a" providerId="LiveId" clId="{CF79FFA9-D27F-4166-9336-3D9A17C7D779}" dt="2021-03-31T13:48:37.980" v="4913" actId="478"/>
          <ac:cxnSpMkLst>
            <pc:docMk/>
            <pc:sldMk cId="1285531776" sldId="1349"/>
            <ac:cxnSpMk id="47" creationId="{471E293F-A9A7-4618-A4A4-EDAD89735466}"/>
          </ac:cxnSpMkLst>
        </pc:cxnChg>
        <pc:cxnChg chg="add mod">
          <ac:chgData name="آهات مكتومة" userId="35531ba1d56b027a" providerId="LiveId" clId="{CF79FFA9-D27F-4166-9336-3D9A17C7D779}" dt="2021-03-31T13:49:13.655" v="4915" actId="1076"/>
          <ac:cxnSpMkLst>
            <pc:docMk/>
            <pc:sldMk cId="1285531776" sldId="1349"/>
            <ac:cxnSpMk id="50" creationId="{62673820-EE35-4760-A603-A9682829BC13}"/>
          </ac:cxnSpMkLst>
        </pc:cxnChg>
        <pc:cxnChg chg="add mod">
          <ac:chgData name="آهات مكتومة" userId="35531ba1d56b027a" providerId="LiveId" clId="{CF79FFA9-D27F-4166-9336-3D9A17C7D779}" dt="2021-03-31T13:49:13.655" v="4915" actId="1076"/>
          <ac:cxnSpMkLst>
            <pc:docMk/>
            <pc:sldMk cId="1285531776" sldId="1349"/>
            <ac:cxnSpMk id="53" creationId="{EF5F97B7-9D9C-4537-8608-754A537D26F4}"/>
          </ac:cxnSpMkLst>
        </pc:cxnChg>
        <pc:cxnChg chg="add mod">
          <ac:chgData name="آهات مكتومة" userId="35531ba1d56b027a" providerId="LiveId" clId="{CF79FFA9-D27F-4166-9336-3D9A17C7D779}" dt="2021-03-31T13:49:13.655" v="4915" actId="1076"/>
          <ac:cxnSpMkLst>
            <pc:docMk/>
            <pc:sldMk cId="1285531776" sldId="1349"/>
            <ac:cxnSpMk id="57" creationId="{108D9518-F962-4B88-93AA-A159CB0A7983}"/>
          </ac:cxnSpMkLst>
        </pc:cxnChg>
        <pc:cxnChg chg="add mod">
          <ac:chgData name="آهات مكتومة" userId="35531ba1d56b027a" providerId="LiveId" clId="{CF79FFA9-D27F-4166-9336-3D9A17C7D779}" dt="2021-03-31T13:49:13.655" v="4915" actId="1076"/>
          <ac:cxnSpMkLst>
            <pc:docMk/>
            <pc:sldMk cId="1285531776" sldId="1349"/>
            <ac:cxnSpMk id="60" creationId="{A149DB69-7E00-4428-8DF1-D099E43C7CB1}"/>
          </ac:cxnSpMkLst>
        </pc:cxnChg>
        <pc:cxnChg chg="add mod">
          <ac:chgData name="آهات مكتومة" userId="35531ba1d56b027a" providerId="LiveId" clId="{CF79FFA9-D27F-4166-9336-3D9A17C7D779}" dt="2021-03-31T13:49:13.655" v="4915" actId="1076"/>
          <ac:cxnSpMkLst>
            <pc:docMk/>
            <pc:sldMk cId="1285531776" sldId="1349"/>
            <ac:cxnSpMk id="63" creationId="{66D1E25D-3BF5-4003-AB11-1F672078A07A}"/>
          </ac:cxnSpMkLst>
        </pc:cxnChg>
        <pc:cxnChg chg="add mod">
          <ac:chgData name="آهات مكتومة" userId="35531ba1d56b027a" providerId="LiveId" clId="{CF79FFA9-D27F-4166-9336-3D9A17C7D779}" dt="2021-03-31T13:49:13.655" v="4915" actId="1076"/>
          <ac:cxnSpMkLst>
            <pc:docMk/>
            <pc:sldMk cId="1285531776" sldId="1349"/>
            <ac:cxnSpMk id="66" creationId="{8D3A9F3A-DC8C-4F6A-B633-6330830F16AA}"/>
          </ac:cxnSpMkLst>
        </pc:cxnChg>
      </pc:sldChg>
      <pc:sldChg chg="addSp delSp modSp mod delAnim modAnim">
        <pc:chgData name="آهات مكتومة" userId="35531ba1d56b027a" providerId="LiveId" clId="{CF79FFA9-D27F-4166-9336-3D9A17C7D779}" dt="2021-03-31T14:20:45.258" v="5707"/>
        <pc:sldMkLst>
          <pc:docMk/>
          <pc:sldMk cId="1157462774" sldId="1350"/>
        </pc:sldMkLst>
        <pc:spChg chg="add mod">
          <ac:chgData name="آهات مكتومة" userId="35531ba1d56b027a" providerId="LiveId" clId="{CF79FFA9-D27F-4166-9336-3D9A17C7D779}" dt="2021-03-31T13:56:52.970" v="5316" actId="14100"/>
          <ac:spMkLst>
            <pc:docMk/>
            <pc:sldMk cId="1157462774" sldId="1350"/>
            <ac:spMk id="15" creationId="{45AC9B90-C0D6-4C10-A9D0-F00FC5D3483E}"/>
          </ac:spMkLst>
        </pc:spChg>
        <pc:spChg chg="add mod">
          <ac:chgData name="آهات مكتومة" userId="35531ba1d56b027a" providerId="LiveId" clId="{CF79FFA9-D27F-4166-9336-3D9A17C7D779}" dt="2021-03-31T13:57:09.592" v="5323" actId="1035"/>
          <ac:spMkLst>
            <pc:docMk/>
            <pc:sldMk cId="1157462774" sldId="1350"/>
            <ac:spMk id="16" creationId="{7831099D-65D8-4C0B-8126-0C64479A148C}"/>
          </ac:spMkLst>
        </pc:spChg>
        <pc:spChg chg="add mod">
          <ac:chgData name="آهات مكتومة" userId="35531ba1d56b027a" providerId="LiveId" clId="{CF79FFA9-D27F-4166-9336-3D9A17C7D779}" dt="2021-03-31T13:57:28.822" v="5408" actId="207"/>
          <ac:spMkLst>
            <pc:docMk/>
            <pc:sldMk cId="1157462774" sldId="1350"/>
            <ac:spMk id="17" creationId="{0F4CA0DF-BC8B-4F6B-9A39-3DF59D1DFB06}"/>
          </ac:spMkLst>
        </pc:spChg>
        <pc:picChg chg="mod">
          <ac:chgData name="آهات مكتومة" userId="35531ba1d56b027a" providerId="LiveId" clId="{CF79FFA9-D27F-4166-9336-3D9A17C7D779}" dt="2021-03-31T13:55:00.789" v="5124" actId="1036"/>
          <ac:picMkLst>
            <pc:docMk/>
            <pc:sldMk cId="1157462774" sldId="1350"/>
            <ac:picMk id="3" creationId="{EF425C05-27DC-4625-8C56-3F95EAF06F67}"/>
          </ac:picMkLst>
        </pc:picChg>
        <pc:cxnChg chg="add mod">
          <ac:chgData name="آهات مكتومة" userId="35531ba1d56b027a" providerId="LiveId" clId="{CF79FFA9-D27F-4166-9336-3D9A17C7D779}" dt="2021-03-31T13:55:15.200" v="5183" actId="14100"/>
          <ac:cxnSpMkLst>
            <pc:docMk/>
            <pc:sldMk cId="1157462774" sldId="1350"/>
            <ac:cxnSpMk id="6" creationId="{507ED976-AC9A-498A-9C14-CB37A4C2E41C}"/>
          </ac:cxnSpMkLst>
        </pc:cxnChg>
        <pc:cxnChg chg="add mod">
          <ac:chgData name="آهات مكتومة" userId="35531ba1d56b027a" providerId="LiveId" clId="{CF79FFA9-D27F-4166-9336-3D9A17C7D779}" dt="2021-03-31T13:55:21.915" v="5196" actId="14100"/>
          <ac:cxnSpMkLst>
            <pc:docMk/>
            <pc:sldMk cId="1157462774" sldId="1350"/>
            <ac:cxnSpMk id="7" creationId="{A3733C2B-5CD9-4552-9B30-61F00D781498}"/>
          </ac:cxnSpMkLst>
        </pc:cxnChg>
        <pc:cxnChg chg="add del mod">
          <ac:chgData name="آهات مكتومة" userId="35531ba1d56b027a" providerId="LiveId" clId="{CF79FFA9-D27F-4166-9336-3D9A17C7D779}" dt="2021-03-31T14:20:15.746" v="5706" actId="478"/>
          <ac:cxnSpMkLst>
            <pc:docMk/>
            <pc:sldMk cId="1157462774" sldId="1350"/>
            <ac:cxnSpMk id="8" creationId="{DC44B04B-DAA1-4BBB-A929-DADD3C8A6DC1}"/>
          </ac:cxnSpMkLst>
        </pc:cxnChg>
        <pc:cxnChg chg="add mod">
          <ac:chgData name="آهات مكتومة" userId="35531ba1d56b027a" providerId="LiveId" clId="{CF79FFA9-D27F-4166-9336-3D9A17C7D779}" dt="2021-03-31T13:55:51.477" v="5225" actId="14100"/>
          <ac:cxnSpMkLst>
            <pc:docMk/>
            <pc:sldMk cId="1157462774" sldId="1350"/>
            <ac:cxnSpMk id="9" creationId="{5FE372CB-A263-4FCA-B189-CC5A1781709A}"/>
          </ac:cxnSpMkLst>
        </pc:cxnChg>
        <pc:cxnChg chg="add mod">
          <ac:chgData name="آهات مكتومة" userId="35531ba1d56b027a" providerId="LiveId" clId="{CF79FFA9-D27F-4166-9336-3D9A17C7D779}" dt="2021-03-31T13:56:22.101" v="5297" actId="14100"/>
          <ac:cxnSpMkLst>
            <pc:docMk/>
            <pc:sldMk cId="1157462774" sldId="1350"/>
            <ac:cxnSpMk id="10" creationId="{57E84848-B785-49EE-8102-A582A62D67F0}"/>
          </ac:cxnSpMkLst>
        </pc:cxnChg>
        <pc:cxnChg chg="add mod">
          <ac:chgData name="آهات مكتومة" userId="35531ba1d56b027a" providerId="LiveId" clId="{CF79FFA9-D27F-4166-9336-3D9A17C7D779}" dt="2021-03-31T13:55:55.422" v="5236" actId="14100"/>
          <ac:cxnSpMkLst>
            <pc:docMk/>
            <pc:sldMk cId="1157462774" sldId="1350"/>
            <ac:cxnSpMk id="11" creationId="{F717E1C6-DD2B-4942-BBC4-798AA8E269BE}"/>
          </ac:cxnSpMkLst>
        </pc:cxnChg>
        <pc:cxnChg chg="add mod">
          <ac:chgData name="آهات مكتومة" userId="35531ba1d56b027a" providerId="LiveId" clId="{CF79FFA9-D27F-4166-9336-3D9A17C7D779}" dt="2021-03-31T13:56:26.310" v="5307" actId="14100"/>
          <ac:cxnSpMkLst>
            <pc:docMk/>
            <pc:sldMk cId="1157462774" sldId="1350"/>
            <ac:cxnSpMk id="12" creationId="{8CC36D65-AFBF-4D73-A8F1-0BC9BBBE0D37}"/>
          </ac:cxnSpMkLst>
        </pc:cxnChg>
        <pc:cxnChg chg="add mod">
          <ac:chgData name="آهات مكتومة" userId="35531ba1d56b027a" providerId="LiveId" clId="{CF79FFA9-D27F-4166-9336-3D9A17C7D779}" dt="2021-03-31T13:56:12.544" v="5259" actId="571"/>
          <ac:cxnSpMkLst>
            <pc:docMk/>
            <pc:sldMk cId="1157462774" sldId="1350"/>
            <ac:cxnSpMk id="13" creationId="{AAFC17CE-B73A-4B61-B27E-B8C885323982}"/>
          </ac:cxnSpMkLst>
        </pc:cxnChg>
        <pc:cxnChg chg="add mod">
          <ac:chgData name="آهات مكتومة" userId="35531ba1d56b027a" providerId="LiveId" clId="{CF79FFA9-D27F-4166-9336-3D9A17C7D779}" dt="2021-03-31T13:56:12.544" v="5259" actId="571"/>
          <ac:cxnSpMkLst>
            <pc:docMk/>
            <pc:sldMk cId="1157462774" sldId="1350"/>
            <ac:cxnSpMk id="14" creationId="{58BEE895-649F-406A-AF19-1088F2EA3BF0}"/>
          </ac:cxnSpMkLst>
        </pc:cxnChg>
        <pc:cxnChg chg="add mod">
          <ac:chgData name="آهات مكتومة" userId="35531ba1d56b027a" providerId="LiveId" clId="{CF79FFA9-D27F-4166-9336-3D9A17C7D779}" dt="2021-03-31T13:57:43.270" v="5461" actId="14100"/>
          <ac:cxnSpMkLst>
            <pc:docMk/>
            <pc:sldMk cId="1157462774" sldId="1350"/>
            <ac:cxnSpMk id="18" creationId="{B977C429-5369-4A34-9F0D-1517CFC032EB}"/>
          </ac:cxnSpMkLst>
        </pc:cxnChg>
      </pc:sldChg>
      <pc:sldChg chg="addSp delSp modSp add mod delAnim modAnim">
        <pc:chgData name="آهات مكتومة" userId="35531ba1d56b027a" providerId="LiveId" clId="{CF79FFA9-D27F-4166-9336-3D9A17C7D779}" dt="2021-03-31T10:13:45.054" v="3143"/>
        <pc:sldMkLst>
          <pc:docMk/>
          <pc:sldMk cId="4066426070" sldId="1351"/>
        </pc:sldMkLst>
        <pc:spChg chg="add mod">
          <ac:chgData name="آهات مكتومة" userId="35531ba1d56b027a" providerId="LiveId" clId="{CF79FFA9-D27F-4166-9336-3D9A17C7D779}" dt="2021-03-31T05:19:52.929" v="1334" actId="1037"/>
          <ac:spMkLst>
            <pc:docMk/>
            <pc:sldMk cId="4066426070" sldId="1351"/>
            <ac:spMk id="5" creationId="{036E00A7-8233-423D-9D81-A4560E7888E6}"/>
          </ac:spMkLst>
        </pc:spChg>
        <pc:spChg chg="add mod">
          <ac:chgData name="آهات مكتومة" userId="35531ba1d56b027a" providerId="LiveId" clId="{CF79FFA9-D27F-4166-9336-3D9A17C7D779}" dt="2021-03-31T05:19:44.943" v="1313" actId="14100"/>
          <ac:spMkLst>
            <pc:docMk/>
            <pc:sldMk cId="4066426070" sldId="1351"/>
            <ac:spMk id="6" creationId="{861BC73B-53E7-47D6-842A-ACD4143B8A47}"/>
          </ac:spMkLst>
        </pc:spChg>
        <pc:spChg chg="add mod">
          <ac:chgData name="آهات مكتومة" userId="35531ba1d56b027a" providerId="LiveId" clId="{CF79FFA9-D27F-4166-9336-3D9A17C7D779}" dt="2021-03-31T05:19:44.943" v="1313" actId="14100"/>
          <ac:spMkLst>
            <pc:docMk/>
            <pc:sldMk cId="4066426070" sldId="1351"/>
            <ac:spMk id="7" creationId="{748F3747-5D5F-4169-B575-114F5720526E}"/>
          </ac:spMkLst>
        </pc:spChg>
        <pc:spChg chg="add mod">
          <ac:chgData name="آهات مكتومة" userId="35531ba1d56b027a" providerId="LiveId" clId="{CF79FFA9-D27F-4166-9336-3D9A17C7D779}" dt="2021-03-31T10:11:30.271" v="3126" actId="14100"/>
          <ac:spMkLst>
            <pc:docMk/>
            <pc:sldMk cId="4066426070" sldId="1351"/>
            <ac:spMk id="9" creationId="{3BDF83A2-2EB1-4361-9A0B-DFAFC6E9A66F}"/>
          </ac:spMkLst>
        </pc:spChg>
        <pc:spChg chg="add mod">
          <ac:chgData name="آهات مكتومة" userId="35531ba1d56b027a" providerId="LiveId" clId="{CF79FFA9-D27F-4166-9336-3D9A17C7D779}" dt="2021-03-31T10:11:48.932" v="3129" actId="1076"/>
          <ac:spMkLst>
            <pc:docMk/>
            <pc:sldMk cId="4066426070" sldId="1351"/>
            <ac:spMk id="12" creationId="{9446AD81-029A-491F-8265-E24E05BC7326}"/>
          </ac:spMkLst>
        </pc:spChg>
        <pc:spChg chg="add del mod">
          <ac:chgData name="آهات مكتومة" userId="35531ba1d56b027a" providerId="LiveId" clId="{CF79FFA9-D27F-4166-9336-3D9A17C7D779}" dt="2021-03-31T10:13:35.609" v="3141" actId="478"/>
          <ac:spMkLst>
            <pc:docMk/>
            <pc:sldMk cId="4066426070" sldId="1351"/>
            <ac:spMk id="13" creationId="{5E7F5D8F-1458-4251-8280-A16F78C76FE2}"/>
          </ac:spMkLst>
        </pc:spChg>
        <pc:spChg chg="add mod">
          <ac:chgData name="آهات مكتومة" userId="35531ba1d56b027a" providerId="LiveId" clId="{CF79FFA9-D27F-4166-9336-3D9A17C7D779}" dt="2021-03-31T10:13:36.402" v="3142"/>
          <ac:spMkLst>
            <pc:docMk/>
            <pc:sldMk cId="4066426070" sldId="1351"/>
            <ac:spMk id="16" creationId="{2E601713-8784-48F7-85D2-B35FCB711868}"/>
          </ac:spMkLst>
        </pc:spChg>
        <pc:picChg chg="add del mod">
          <ac:chgData name="آهات مكتومة" userId="35531ba1d56b027a" providerId="LiveId" clId="{CF79FFA9-D27F-4166-9336-3D9A17C7D779}" dt="2021-03-31T07:34:34.005" v="2781" actId="478"/>
          <ac:picMkLst>
            <pc:docMk/>
            <pc:sldMk cId="4066426070" sldId="1351"/>
            <ac:picMk id="10" creationId="{24F2CD20-9854-4F77-BC2D-F3EF20063A53}"/>
          </ac:picMkLst>
        </pc:picChg>
        <pc:picChg chg="add del mod">
          <ac:chgData name="آهات مكتومة" userId="35531ba1d56b027a" providerId="LiveId" clId="{CF79FFA9-D27F-4166-9336-3D9A17C7D779}" dt="2021-03-31T07:34:35.589" v="2782" actId="478"/>
          <ac:picMkLst>
            <pc:docMk/>
            <pc:sldMk cId="4066426070" sldId="1351"/>
            <ac:picMk id="11" creationId="{B443ED2E-8AB8-4D9A-8FA7-74805F0C5F23}"/>
          </ac:picMkLst>
        </pc:picChg>
        <pc:picChg chg="add mod">
          <ac:chgData name="آهات مكتومة" userId="35531ba1d56b027a" providerId="LiveId" clId="{CF79FFA9-D27F-4166-9336-3D9A17C7D779}" dt="2021-03-31T07:34:53.799" v="2805"/>
          <ac:picMkLst>
            <pc:docMk/>
            <pc:sldMk cId="4066426070" sldId="1351"/>
            <ac:picMk id="14" creationId="{50DC0923-5ABD-4E4D-A1D7-EC9EFE307AE0}"/>
          </ac:picMkLst>
        </pc:picChg>
        <pc:picChg chg="add mod">
          <ac:chgData name="آهات مكتومة" userId="35531ba1d56b027a" providerId="LiveId" clId="{CF79FFA9-D27F-4166-9336-3D9A17C7D779}" dt="2021-03-31T07:34:53.799" v="2805"/>
          <ac:picMkLst>
            <pc:docMk/>
            <pc:sldMk cId="4066426070" sldId="1351"/>
            <ac:picMk id="15" creationId="{BE45FE1B-8067-44D4-9202-6559B8E0C24C}"/>
          </ac:picMkLst>
        </pc:picChg>
        <pc:picChg chg="add del mod">
          <ac:chgData name="آهات مكتومة" userId="35531ba1d56b027a" providerId="LiveId" clId="{CF79FFA9-D27F-4166-9336-3D9A17C7D779}" dt="2021-03-31T07:36:12.653" v="2808" actId="478"/>
          <ac:picMkLst>
            <pc:docMk/>
            <pc:sldMk cId="4066426070" sldId="1351"/>
            <ac:picMk id="2050" creationId="{1B7D93AD-9BB8-41A7-AD61-4E5E4B5E5B86}"/>
          </ac:picMkLst>
        </pc:picChg>
        <pc:picChg chg="add mod">
          <ac:chgData name="آهات مكتومة" userId="35531ba1d56b027a" providerId="LiveId" clId="{CF79FFA9-D27F-4166-9336-3D9A17C7D779}" dt="2021-03-31T07:36:55.314" v="2818" actId="14100"/>
          <ac:picMkLst>
            <pc:docMk/>
            <pc:sldMk cId="4066426070" sldId="1351"/>
            <ac:picMk id="2052" creationId="{CBAE2DD5-E54B-42FC-A49B-1D77494F58B2}"/>
          </ac:picMkLst>
        </pc:picChg>
      </pc:sldChg>
      <pc:sldChg chg="addSp delSp modSp add mod delAnim modAnim">
        <pc:chgData name="آهات مكتومة" userId="35531ba1d56b027a" providerId="LiveId" clId="{CF79FFA9-D27F-4166-9336-3D9A17C7D779}" dt="2021-03-31T10:15:55.371" v="3163"/>
        <pc:sldMkLst>
          <pc:docMk/>
          <pc:sldMk cId="2282768607" sldId="1352"/>
        </pc:sldMkLst>
        <pc:spChg chg="add mod">
          <ac:chgData name="آهات مكتومة" userId="35531ba1d56b027a" providerId="LiveId" clId="{CF79FFA9-D27F-4166-9336-3D9A17C7D779}" dt="2021-03-31T05:29:20.254" v="1455" actId="1038"/>
          <ac:spMkLst>
            <pc:docMk/>
            <pc:sldMk cId="2282768607" sldId="1352"/>
            <ac:spMk id="5" creationId="{DB4C4813-987B-47AB-BF6A-C2ABDADC1937}"/>
          </ac:spMkLst>
        </pc:spChg>
        <pc:spChg chg="add mod">
          <ac:chgData name="آهات مكتومة" userId="35531ba1d56b027a" providerId="LiveId" clId="{CF79FFA9-D27F-4166-9336-3D9A17C7D779}" dt="2021-03-31T05:29:20.254" v="1455" actId="1038"/>
          <ac:spMkLst>
            <pc:docMk/>
            <pc:sldMk cId="2282768607" sldId="1352"/>
            <ac:spMk id="6" creationId="{69C6C11F-CBE5-47CE-AA7B-980BB93CF29E}"/>
          </ac:spMkLst>
        </pc:spChg>
        <pc:spChg chg="add mod">
          <ac:chgData name="آهات مكتومة" userId="35531ba1d56b027a" providerId="LiveId" clId="{CF79FFA9-D27F-4166-9336-3D9A17C7D779}" dt="2021-03-31T05:29:20.254" v="1455" actId="1038"/>
          <ac:spMkLst>
            <pc:docMk/>
            <pc:sldMk cId="2282768607" sldId="1352"/>
            <ac:spMk id="7" creationId="{60CD2023-0074-4B6C-BC28-43B3F42224AF}"/>
          </ac:spMkLst>
        </pc:spChg>
        <pc:spChg chg="add mod">
          <ac:chgData name="آهات مكتومة" userId="35531ba1d56b027a" providerId="LiveId" clId="{CF79FFA9-D27F-4166-9336-3D9A17C7D779}" dt="2021-03-31T10:14:42.956" v="3153" actId="14100"/>
          <ac:spMkLst>
            <pc:docMk/>
            <pc:sldMk cId="2282768607" sldId="1352"/>
            <ac:spMk id="10" creationId="{0F799D36-2FBE-4DD1-9079-3894D28E7C90}"/>
          </ac:spMkLst>
        </pc:spChg>
        <pc:spChg chg="add del mod">
          <ac:chgData name="آهات مكتومة" userId="35531ba1d56b027a" providerId="LiveId" clId="{CF79FFA9-D27F-4166-9336-3D9A17C7D779}" dt="2021-03-31T05:33:44.315" v="1486"/>
          <ac:spMkLst>
            <pc:docMk/>
            <pc:sldMk cId="2282768607" sldId="1352"/>
            <ac:spMk id="13" creationId="{74D48B67-0B36-4A02-952E-488DEEE910C7}"/>
          </ac:spMkLst>
        </pc:spChg>
        <pc:spChg chg="add del mod">
          <ac:chgData name="آهات مكتومة" userId="35531ba1d56b027a" providerId="LiveId" clId="{CF79FFA9-D27F-4166-9336-3D9A17C7D779}" dt="2021-03-31T05:33:44.315" v="1486"/>
          <ac:spMkLst>
            <pc:docMk/>
            <pc:sldMk cId="2282768607" sldId="1352"/>
            <ac:spMk id="14" creationId="{2776771D-AB2F-4E70-8F26-9118D3723C78}"/>
          </ac:spMkLst>
        </pc:spChg>
        <pc:spChg chg="add mod">
          <ac:chgData name="آهات مكتومة" userId="35531ba1d56b027a" providerId="LiveId" clId="{CF79FFA9-D27F-4166-9336-3D9A17C7D779}" dt="2021-03-31T10:14:33.805" v="3151"/>
          <ac:spMkLst>
            <pc:docMk/>
            <pc:sldMk cId="2282768607" sldId="1352"/>
            <ac:spMk id="14" creationId="{737CF48E-83BE-4016-9BD7-DA0CB206F296}"/>
          </ac:spMkLst>
        </pc:spChg>
        <pc:spChg chg="add mod">
          <ac:chgData name="آهات مكتومة" userId="35531ba1d56b027a" providerId="LiveId" clId="{CF79FFA9-D27F-4166-9336-3D9A17C7D779}" dt="2021-03-31T10:14:24.809" v="3148" actId="1076"/>
          <ac:spMkLst>
            <pc:docMk/>
            <pc:sldMk cId="2282768607" sldId="1352"/>
            <ac:spMk id="17" creationId="{241000C4-E558-498C-98FB-9B7D7E101994}"/>
          </ac:spMkLst>
        </pc:spChg>
        <pc:spChg chg="add del mod">
          <ac:chgData name="آهات مكتومة" userId="35531ba1d56b027a" providerId="LiveId" clId="{CF79FFA9-D27F-4166-9336-3D9A17C7D779}" dt="2021-03-31T10:14:32.994" v="3150" actId="478"/>
          <ac:spMkLst>
            <pc:docMk/>
            <pc:sldMk cId="2282768607" sldId="1352"/>
            <ac:spMk id="18" creationId="{97EF3799-BD10-48F0-82D2-1A77CA701862}"/>
          </ac:spMkLst>
        </pc:spChg>
        <pc:picChg chg="add del mod">
          <ac:chgData name="آهات مكتومة" userId="35531ba1d56b027a" providerId="LiveId" clId="{CF79FFA9-D27F-4166-9336-3D9A17C7D779}" dt="2021-03-31T05:33:44.315" v="1486"/>
          <ac:picMkLst>
            <pc:docMk/>
            <pc:sldMk cId="2282768607" sldId="1352"/>
            <ac:picMk id="11" creationId="{C83D5945-6882-495A-A92E-A767C7CADB7C}"/>
          </ac:picMkLst>
        </pc:picChg>
        <pc:picChg chg="add del mod">
          <ac:chgData name="آهات مكتومة" userId="35531ba1d56b027a" providerId="LiveId" clId="{CF79FFA9-D27F-4166-9336-3D9A17C7D779}" dt="2021-03-31T05:33:44.315" v="1486"/>
          <ac:picMkLst>
            <pc:docMk/>
            <pc:sldMk cId="2282768607" sldId="1352"/>
            <ac:picMk id="12" creationId="{E41BB96E-EE3A-49FC-BFB2-FDAA29C4E757}"/>
          </ac:picMkLst>
        </pc:picChg>
        <pc:picChg chg="add del mod">
          <ac:chgData name="آهات مكتومة" userId="35531ba1d56b027a" providerId="LiveId" clId="{CF79FFA9-D27F-4166-9336-3D9A17C7D779}" dt="2021-03-31T07:33:01.056" v="2629" actId="478"/>
          <ac:picMkLst>
            <pc:docMk/>
            <pc:sldMk cId="2282768607" sldId="1352"/>
            <ac:picMk id="15" creationId="{018EA6AF-47D0-4D49-B903-B7E6DED99C4D}"/>
          </ac:picMkLst>
        </pc:picChg>
        <pc:picChg chg="add del mod">
          <ac:chgData name="آهات مكتومة" userId="35531ba1d56b027a" providerId="LiveId" clId="{CF79FFA9-D27F-4166-9336-3D9A17C7D779}" dt="2021-03-31T07:32:59.455" v="2628" actId="478"/>
          <ac:picMkLst>
            <pc:docMk/>
            <pc:sldMk cId="2282768607" sldId="1352"/>
            <ac:picMk id="16" creationId="{91CE47F1-DDD5-46AF-BEA2-8DAEF8383735}"/>
          </ac:picMkLst>
        </pc:picChg>
        <pc:picChg chg="add mod">
          <ac:chgData name="آهات مكتومة" userId="35531ba1d56b027a" providerId="LiveId" clId="{CF79FFA9-D27F-4166-9336-3D9A17C7D779}" dt="2021-03-31T07:33:07.018" v="2647"/>
          <ac:picMkLst>
            <pc:docMk/>
            <pc:sldMk cId="2282768607" sldId="1352"/>
            <ac:picMk id="19" creationId="{7D2262DF-0C1C-45A8-B994-75024781E47F}"/>
          </ac:picMkLst>
        </pc:picChg>
        <pc:picChg chg="add mod">
          <ac:chgData name="آهات مكتومة" userId="35531ba1d56b027a" providerId="LiveId" clId="{CF79FFA9-D27F-4166-9336-3D9A17C7D779}" dt="2021-03-31T07:33:07.018" v="2647"/>
          <ac:picMkLst>
            <pc:docMk/>
            <pc:sldMk cId="2282768607" sldId="1352"/>
            <ac:picMk id="20" creationId="{C137705A-4D81-4A72-9298-C8C79B68C328}"/>
          </ac:picMkLst>
        </pc:picChg>
        <pc:picChg chg="add del">
          <ac:chgData name="آهات مكتومة" userId="35531ba1d56b027a" providerId="LiveId" clId="{CF79FFA9-D27F-4166-9336-3D9A17C7D779}" dt="2021-03-31T05:31:44.429" v="1457" actId="478"/>
          <ac:picMkLst>
            <pc:docMk/>
            <pc:sldMk cId="2282768607" sldId="1352"/>
            <ac:picMk id="3074" creationId="{0BE04B85-B87D-4E2B-BEE9-755083C217B2}"/>
          </ac:picMkLst>
        </pc:picChg>
        <pc:picChg chg="add mod">
          <ac:chgData name="آهات مكتومة" userId="35531ba1d56b027a" providerId="LiveId" clId="{CF79FFA9-D27F-4166-9336-3D9A17C7D779}" dt="2021-03-31T05:32:25.755" v="1462" actId="14100"/>
          <ac:picMkLst>
            <pc:docMk/>
            <pc:sldMk cId="2282768607" sldId="1352"/>
            <ac:picMk id="3076" creationId="{95182917-9F0E-4D68-B837-7D179680CEB4}"/>
          </ac:picMkLst>
        </pc:picChg>
      </pc:sldChg>
      <pc:sldChg chg="addSp delSp modSp add mod delAnim modAnim">
        <pc:chgData name="آهات مكتومة" userId="35531ba1d56b027a" providerId="LiveId" clId="{CF79FFA9-D27F-4166-9336-3D9A17C7D779}" dt="2021-03-31T14:15:55.598" v="5700" actId="20577"/>
        <pc:sldMkLst>
          <pc:docMk/>
          <pc:sldMk cId="1139739222" sldId="1353"/>
        </pc:sldMkLst>
        <pc:spChg chg="add mod">
          <ac:chgData name="آهات مكتومة" userId="35531ba1d56b027a" providerId="LiveId" clId="{CF79FFA9-D27F-4166-9336-3D9A17C7D779}" dt="2021-03-31T05:35:19.649" v="1526" actId="1076"/>
          <ac:spMkLst>
            <pc:docMk/>
            <pc:sldMk cId="1139739222" sldId="1353"/>
            <ac:spMk id="5" creationId="{BC929221-885F-4A3A-AF71-357D126FD797}"/>
          </ac:spMkLst>
        </pc:spChg>
        <pc:spChg chg="add mod">
          <ac:chgData name="آهات مكتومة" userId="35531ba1d56b027a" providerId="LiveId" clId="{CF79FFA9-D27F-4166-9336-3D9A17C7D779}" dt="2021-03-31T05:35:22.832" v="1533" actId="1037"/>
          <ac:spMkLst>
            <pc:docMk/>
            <pc:sldMk cId="1139739222" sldId="1353"/>
            <ac:spMk id="6" creationId="{CAFF48A3-59FF-49E8-939A-981C3AF1BB66}"/>
          </ac:spMkLst>
        </pc:spChg>
        <pc:spChg chg="add mod">
          <ac:chgData name="آهات مكتومة" userId="35531ba1d56b027a" providerId="LiveId" clId="{CF79FFA9-D27F-4166-9336-3D9A17C7D779}" dt="2021-03-31T05:35:19.649" v="1526" actId="1076"/>
          <ac:spMkLst>
            <pc:docMk/>
            <pc:sldMk cId="1139739222" sldId="1353"/>
            <ac:spMk id="7" creationId="{3457FAAF-B17A-44E6-912A-D96D7B92BACE}"/>
          </ac:spMkLst>
        </pc:spChg>
        <pc:spChg chg="add mod">
          <ac:chgData name="آهات مكتومة" userId="35531ba1d56b027a" providerId="LiveId" clId="{CF79FFA9-D27F-4166-9336-3D9A17C7D779}" dt="2021-03-31T10:15:09.685" v="3159" actId="14100"/>
          <ac:spMkLst>
            <pc:docMk/>
            <pc:sldMk cId="1139739222" sldId="1353"/>
            <ac:spMk id="9" creationId="{2D350C55-F4DE-42E5-86BC-18FBCC2C6B0A}"/>
          </ac:spMkLst>
        </pc:spChg>
        <pc:spChg chg="add mod">
          <ac:chgData name="آهات مكتومة" userId="35531ba1d56b027a" providerId="LiveId" clId="{CF79FFA9-D27F-4166-9336-3D9A17C7D779}" dt="2021-03-31T10:14:53.989" v="3155" actId="1076"/>
          <ac:spMkLst>
            <pc:docMk/>
            <pc:sldMk cId="1139739222" sldId="1353"/>
            <ac:spMk id="12" creationId="{B418631D-3E53-4759-B4E3-A639BB89B63D}"/>
          </ac:spMkLst>
        </pc:spChg>
        <pc:spChg chg="add del mod">
          <ac:chgData name="آهات مكتومة" userId="35531ba1d56b027a" providerId="LiveId" clId="{CF79FFA9-D27F-4166-9336-3D9A17C7D779}" dt="2021-03-31T10:14:55.834" v="3156" actId="478"/>
          <ac:spMkLst>
            <pc:docMk/>
            <pc:sldMk cId="1139739222" sldId="1353"/>
            <ac:spMk id="13" creationId="{5F78F17F-B93F-43C5-9A3E-1901BC871447}"/>
          </ac:spMkLst>
        </pc:spChg>
        <pc:spChg chg="add mod">
          <ac:chgData name="آهات مكتومة" userId="35531ba1d56b027a" providerId="LiveId" clId="{CF79FFA9-D27F-4166-9336-3D9A17C7D779}" dt="2021-03-31T14:15:55.598" v="5700" actId="20577"/>
          <ac:spMkLst>
            <pc:docMk/>
            <pc:sldMk cId="1139739222" sldId="1353"/>
            <ac:spMk id="16" creationId="{66927410-8F01-4273-A0BD-25AB3D87EFAC}"/>
          </ac:spMkLst>
        </pc:spChg>
        <pc:picChg chg="add del mod">
          <ac:chgData name="آهات مكتومة" userId="35531ba1d56b027a" providerId="LiveId" clId="{CF79FFA9-D27F-4166-9336-3D9A17C7D779}" dt="2021-03-31T07:32:21.337" v="2584" actId="478"/>
          <ac:picMkLst>
            <pc:docMk/>
            <pc:sldMk cId="1139739222" sldId="1353"/>
            <ac:picMk id="10" creationId="{C50765BA-0C9C-4CAB-81F9-DDFCF6B31517}"/>
          </ac:picMkLst>
        </pc:picChg>
        <pc:picChg chg="add del mod">
          <ac:chgData name="آهات مكتومة" userId="35531ba1d56b027a" providerId="LiveId" clId="{CF79FFA9-D27F-4166-9336-3D9A17C7D779}" dt="2021-03-31T07:32:21.337" v="2584" actId="478"/>
          <ac:picMkLst>
            <pc:docMk/>
            <pc:sldMk cId="1139739222" sldId="1353"/>
            <ac:picMk id="11" creationId="{D553EFAA-BC9E-4094-8977-B5CD560C48F2}"/>
          </ac:picMkLst>
        </pc:picChg>
        <pc:picChg chg="add mod">
          <ac:chgData name="آهات مكتومة" userId="35531ba1d56b027a" providerId="LiveId" clId="{CF79FFA9-D27F-4166-9336-3D9A17C7D779}" dt="2021-03-31T07:32:22.124" v="2585"/>
          <ac:picMkLst>
            <pc:docMk/>
            <pc:sldMk cId="1139739222" sldId="1353"/>
            <ac:picMk id="14" creationId="{3AE1E695-2424-4349-9242-23E188641CD4}"/>
          </ac:picMkLst>
        </pc:picChg>
        <pc:picChg chg="add mod">
          <ac:chgData name="آهات مكتومة" userId="35531ba1d56b027a" providerId="LiveId" clId="{CF79FFA9-D27F-4166-9336-3D9A17C7D779}" dt="2021-03-31T07:32:22.124" v="2585"/>
          <ac:picMkLst>
            <pc:docMk/>
            <pc:sldMk cId="1139739222" sldId="1353"/>
            <ac:picMk id="15" creationId="{649274BF-BAEB-4B48-805C-E9166BF219F2}"/>
          </ac:picMkLst>
        </pc:picChg>
        <pc:picChg chg="mod">
          <ac:chgData name="آهات مكتومة" userId="35531ba1d56b027a" providerId="LiveId" clId="{CF79FFA9-D27F-4166-9336-3D9A17C7D779}" dt="2021-03-31T05:34:58.503" v="1512" actId="1076"/>
          <ac:picMkLst>
            <pc:docMk/>
            <pc:sldMk cId="1139739222" sldId="1353"/>
            <ac:picMk id="102" creationId="{00000000-0000-0000-0000-000000000000}"/>
          </ac:picMkLst>
        </pc:picChg>
        <pc:picChg chg="add mod">
          <ac:chgData name="آهات مكتومة" userId="35531ba1d56b027a" providerId="LiveId" clId="{CF79FFA9-D27F-4166-9336-3D9A17C7D779}" dt="2021-03-31T05:47:46.799" v="1658" actId="14100"/>
          <ac:picMkLst>
            <pc:docMk/>
            <pc:sldMk cId="1139739222" sldId="1353"/>
            <ac:picMk id="4098" creationId="{00B62565-B856-4686-88FB-FEBC309EF6BF}"/>
          </ac:picMkLst>
        </pc:picChg>
      </pc:sldChg>
      <pc:sldChg chg="addSp delSp modSp add mod delAnim modAnim">
        <pc:chgData name="آهات مكتومة" userId="35531ba1d56b027a" providerId="LiveId" clId="{CF79FFA9-D27F-4166-9336-3D9A17C7D779}" dt="2021-03-31T14:16:19.095" v="5701" actId="20577"/>
        <pc:sldMkLst>
          <pc:docMk/>
          <pc:sldMk cId="3180053854" sldId="1354"/>
        </pc:sldMkLst>
        <pc:spChg chg="add mod">
          <ac:chgData name="آهات مكتومة" userId="35531ba1d56b027a" providerId="LiveId" clId="{CF79FFA9-D27F-4166-9336-3D9A17C7D779}" dt="2021-03-31T05:52:13.747" v="1702" actId="1076"/>
          <ac:spMkLst>
            <pc:docMk/>
            <pc:sldMk cId="3180053854" sldId="1354"/>
            <ac:spMk id="5" creationId="{C23139A4-6570-467B-9626-0F9544EF74B5}"/>
          </ac:spMkLst>
        </pc:spChg>
        <pc:spChg chg="add mod">
          <ac:chgData name="آهات مكتومة" userId="35531ba1d56b027a" providerId="LiveId" clId="{CF79FFA9-D27F-4166-9336-3D9A17C7D779}" dt="2021-03-31T10:16:27.545" v="3165" actId="14100"/>
          <ac:spMkLst>
            <pc:docMk/>
            <pc:sldMk cId="3180053854" sldId="1354"/>
            <ac:spMk id="7" creationId="{0039CFC2-CBA0-41C8-AAE1-0A04D9E80427}"/>
          </ac:spMkLst>
        </pc:spChg>
        <pc:spChg chg="add mod">
          <ac:chgData name="آهات مكتومة" userId="35531ba1d56b027a" providerId="LiveId" clId="{CF79FFA9-D27F-4166-9336-3D9A17C7D779}" dt="2021-03-31T10:16:40.489" v="3168" actId="1076"/>
          <ac:spMkLst>
            <pc:docMk/>
            <pc:sldMk cId="3180053854" sldId="1354"/>
            <ac:spMk id="10" creationId="{15A52C25-1862-4188-B1B4-04B19EB5CFA0}"/>
          </ac:spMkLst>
        </pc:spChg>
        <pc:spChg chg="add del mod">
          <ac:chgData name="آهات مكتومة" userId="35531ba1d56b027a" providerId="LiveId" clId="{CF79FFA9-D27F-4166-9336-3D9A17C7D779}" dt="2021-03-31T10:16:42.725" v="3169" actId="478"/>
          <ac:spMkLst>
            <pc:docMk/>
            <pc:sldMk cId="3180053854" sldId="1354"/>
            <ac:spMk id="11" creationId="{30BB7EFA-A866-473A-8030-672046EA3B8B}"/>
          </ac:spMkLst>
        </pc:spChg>
        <pc:spChg chg="add mod">
          <ac:chgData name="آهات مكتومة" userId="35531ba1d56b027a" providerId="LiveId" clId="{CF79FFA9-D27F-4166-9336-3D9A17C7D779}" dt="2021-03-31T14:16:19.095" v="5701" actId="20577"/>
          <ac:spMkLst>
            <pc:docMk/>
            <pc:sldMk cId="3180053854" sldId="1354"/>
            <ac:spMk id="14" creationId="{D97AA8DF-81C8-4718-9047-745B2F268166}"/>
          </ac:spMkLst>
        </pc:spChg>
        <pc:picChg chg="add del mod">
          <ac:chgData name="آهات مكتومة" userId="35531ba1d56b027a" providerId="LiveId" clId="{CF79FFA9-D27F-4166-9336-3D9A17C7D779}" dt="2021-03-31T07:30:46.797" v="2511" actId="478"/>
          <ac:picMkLst>
            <pc:docMk/>
            <pc:sldMk cId="3180053854" sldId="1354"/>
            <ac:picMk id="8" creationId="{9F41B648-696A-4015-B4E2-A3C66CFE8033}"/>
          </ac:picMkLst>
        </pc:picChg>
        <pc:picChg chg="add del mod">
          <ac:chgData name="آهات مكتومة" userId="35531ba1d56b027a" providerId="LiveId" clId="{CF79FFA9-D27F-4166-9336-3D9A17C7D779}" dt="2021-03-31T07:30:44.415" v="2510" actId="478"/>
          <ac:picMkLst>
            <pc:docMk/>
            <pc:sldMk cId="3180053854" sldId="1354"/>
            <ac:picMk id="9" creationId="{B9EDFCD2-2B3C-4E3E-A9AC-C049DBC514C7}"/>
          </ac:picMkLst>
        </pc:picChg>
        <pc:picChg chg="add mod">
          <ac:chgData name="آهات مكتومة" userId="35531ba1d56b027a" providerId="LiveId" clId="{CF79FFA9-D27F-4166-9336-3D9A17C7D779}" dt="2021-03-31T07:31:12.806" v="2533" actId="1036"/>
          <ac:picMkLst>
            <pc:docMk/>
            <pc:sldMk cId="3180053854" sldId="1354"/>
            <ac:picMk id="12" creationId="{12BD511D-9217-406B-8873-3B78E2AFFDE8}"/>
          </ac:picMkLst>
        </pc:picChg>
        <pc:picChg chg="add mod">
          <ac:chgData name="آهات مكتومة" userId="35531ba1d56b027a" providerId="LiveId" clId="{CF79FFA9-D27F-4166-9336-3D9A17C7D779}" dt="2021-03-31T07:31:12.806" v="2533" actId="1036"/>
          <ac:picMkLst>
            <pc:docMk/>
            <pc:sldMk cId="3180053854" sldId="1354"/>
            <ac:picMk id="13" creationId="{6FE88CC0-495A-4C28-A417-A7BF12FD9F02}"/>
          </ac:picMkLst>
        </pc:picChg>
        <pc:picChg chg="add mod">
          <ac:chgData name="آهات مكتومة" userId="35531ba1d56b027a" providerId="LiveId" clId="{CF79FFA9-D27F-4166-9336-3D9A17C7D779}" dt="2021-03-31T05:58:03.994" v="1710" actId="196"/>
          <ac:picMkLst>
            <pc:docMk/>
            <pc:sldMk cId="3180053854" sldId="1354"/>
            <ac:picMk id="5122" creationId="{2827A97D-A34F-419F-8EDD-A161EDA992F8}"/>
          </ac:picMkLst>
        </pc:picChg>
      </pc:sldChg>
      <pc:sldChg chg="add del">
        <pc:chgData name="آهات مكتومة" userId="35531ba1d56b027a" providerId="LiveId" clId="{CF79FFA9-D27F-4166-9336-3D9A17C7D779}" dt="2021-03-31T13:30:22.101" v="4239" actId="47"/>
        <pc:sldMkLst>
          <pc:docMk/>
          <pc:sldMk cId="2651334399" sldId="1355"/>
        </pc:sldMkLst>
      </pc:sldChg>
      <pc:sldChg chg="addSp delSp modSp add mod delAnim modAnim">
        <pc:chgData name="آهات مكتومة" userId="35531ba1d56b027a" providerId="LiveId" clId="{CF79FFA9-D27F-4166-9336-3D9A17C7D779}" dt="2021-03-31T14:20:02.348" v="5705" actId="1036"/>
        <pc:sldMkLst>
          <pc:docMk/>
          <pc:sldMk cId="4215163606" sldId="1356"/>
        </pc:sldMkLst>
        <pc:spChg chg="del">
          <ac:chgData name="آهات مكتومة" userId="35531ba1d56b027a" providerId="LiveId" clId="{CF79FFA9-D27F-4166-9336-3D9A17C7D779}" dt="2021-03-31T13:27:18.272" v="3843" actId="478"/>
          <ac:spMkLst>
            <pc:docMk/>
            <pc:sldMk cId="4215163606" sldId="1356"/>
            <ac:spMk id="7" creationId="{415894C3-F50E-4F43-A97E-4E6A79310E45}"/>
          </ac:spMkLst>
        </pc:spChg>
        <pc:picChg chg="mod">
          <ac:chgData name="آهات مكتومة" userId="35531ba1d56b027a" providerId="LiveId" clId="{CF79FFA9-D27F-4166-9336-3D9A17C7D779}" dt="2021-03-31T13:27:31.271" v="3844" actId="14100"/>
          <ac:picMkLst>
            <pc:docMk/>
            <pc:sldMk cId="4215163606" sldId="1356"/>
            <ac:picMk id="4" creationId="{A71B3583-DDF4-4CD4-AAF7-CC898B607C75}"/>
          </ac:picMkLst>
        </pc:picChg>
        <pc:cxnChg chg="add mod">
          <ac:chgData name="آهات مكتومة" userId="35531ba1d56b027a" providerId="LiveId" clId="{CF79FFA9-D27F-4166-9336-3D9A17C7D779}" dt="2021-03-31T13:27:44.158" v="3855" actId="14100"/>
          <ac:cxnSpMkLst>
            <pc:docMk/>
            <pc:sldMk cId="4215163606" sldId="1356"/>
            <ac:cxnSpMk id="8" creationId="{839FCD8C-08B4-418B-BB52-2E2616A324C1}"/>
          </ac:cxnSpMkLst>
        </pc:cxnChg>
        <pc:cxnChg chg="add mod">
          <ac:chgData name="آهات مكتومة" userId="35531ba1d56b027a" providerId="LiveId" clId="{CF79FFA9-D27F-4166-9336-3D9A17C7D779}" dt="2021-03-31T14:19:59.130" v="5704" actId="1036"/>
          <ac:cxnSpMkLst>
            <pc:docMk/>
            <pc:sldMk cId="4215163606" sldId="1356"/>
            <ac:cxnSpMk id="9" creationId="{6B29AB2E-BFDD-4157-9D1D-E436B399AAE9}"/>
          </ac:cxnSpMkLst>
        </pc:cxnChg>
        <pc:cxnChg chg="add mod">
          <ac:chgData name="آهات مكتومة" userId="35531ba1d56b027a" providerId="LiveId" clId="{CF79FFA9-D27F-4166-9336-3D9A17C7D779}" dt="2021-03-31T14:20:02.348" v="5705" actId="1036"/>
          <ac:cxnSpMkLst>
            <pc:docMk/>
            <pc:sldMk cId="4215163606" sldId="1356"/>
            <ac:cxnSpMk id="10" creationId="{A538E54F-032A-476B-AC70-D515CC80326E}"/>
          </ac:cxnSpMkLst>
        </pc:cxnChg>
        <pc:cxnChg chg="add mod">
          <ac:chgData name="آهات مكتومة" userId="35531ba1d56b027a" providerId="LiveId" clId="{CF79FFA9-D27F-4166-9336-3D9A17C7D779}" dt="2021-03-31T13:28:39.458" v="3970" actId="14100"/>
          <ac:cxnSpMkLst>
            <pc:docMk/>
            <pc:sldMk cId="4215163606" sldId="1356"/>
            <ac:cxnSpMk id="11" creationId="{68F950E9-EFBB-4684-9192-D95EF9DF1DBE}"/>
          </ac:cxnSpMkLst>
        </pc:cxnChg>
        <pc:cxnChg chg="add mod">
          <ac:chgData name="آهات مكتومة" userId="35531ba1d56b027a" providerId="LiveId" clId="{CF79FFA9-D27F-4166-9336-3D9A17C7D779}" dt="2021-03-31T13:28:48.604" v="4037" actId="14100"/>
          <ac:cxnSpMkLst>
            <pc:docMk/>
            <pc:sldMk cId="4215163606" sldId="1356"/>
            <ac:cxnSpMk id="12" creationId="{BCB69B1A-DE6D-4668-8BB6-CD85581CE591}"/>
          </ac:cxnSpMkLst>
        </pc:cxnChg>
        <pc:cxnChg chg="add mod">
          <ac:chgData name="آهات مكتومة" userId="35531ba1d56b027a" providerId="LiveId" clId="{CF79FFA9-D27F-4166-9336-3D9A17C7D779}" dt="2021-03-31T13:29:05.220" v="4129" actId="1035"/>
          <ac:cxnSpMkLst>
            <pc:docMk/>
            <pc:sldMk cId="4215163606" sldId="1356"/>
            <ac:cxnSpMk id="13" creationId="{3E94C856-8ED4-4F72-BFAC-C46CB638B39B}"/>
          </ac:cxnSpMkLst>
        </pc:cxnChg>
        <pc:cxnChg chg="add mod">
          <ac:chgData name="آهات مكتومة" userId="35531ba1d56b027a" providerId="LiveId" clId="{CF79FFA9-D27F-4166-9336-3D9A17C7D779}" dt="2021-03-31T13:29:32.161" v="4173" actId="14100"/>
          <ac:cxnSpMkLst>
            <pc:docMk/>
            <pc:sldMk cId="4215163606" sldId="1356"/>
            <ac:cxnSpMk id="14" creationId="{13FA0967-EE76-4224-9919-A3E98EDDB906}"/>
          </ac:cxnSpMkLst>
        </pc:cxnChg>
        <pc:cxnChg chg="add mod">
          <ac:chgData name="آهات مكتومة" userId="35531ba1d56b027a" providerId="LiveId" clId="{CF79FFA9-D27F-4166-9336-3D9A17C7D779}" dt="2021-03-31T13:30:01.928" v="4238" actId="14100"/>
          <ac:cxnSpMkLst>
            <pc:docMk/>
            <pc:sldMk cId="4215163606" sldId="1356"/>
            <ac:cxnSpMk id="15" creationId="{4A5E57EE-01C1-417B-9923-8FB10DD5E552}"/>
          </ac:cxnSpMkLst>
        </pc:cxnChg>
        <pc:cxnChg chg="add mod">
          <ac:chgData name="آهات مكتومة" userId="35531ba1d56b027a" providerId="LiveId" clId="{CF79FFA9-D27F-4166-9336-3D9A17C7D779}" dt="2021-03-31T13:29:39.879" v="4200" actId="14100"/>
          <ac:cxnSpMkLst>
            <pc:docMk/>
            <pc:sldMk cId="4215163606" sldId="1356"/>
            <ac:cxnSpMk id="16" creationId="{D9F5C26D-B98A-46DF-B8F9-E66F580702DD}"/>
          </ac:cxnSpMkLst>
        </pc:cxnChg>
        <pc:cxnChg chg="add mod">
          <ac:chgData name="آهات مكتومة" userId="35531ba1d56b027a" providerId="LiveId" clId="{CF79FFA9-D27F-4166-9336-3D9A17C7D779}" dt="2021-03-31T13:29:56.017" v="4224" actId="14100"/>
          <ac:cxnSpMkLst>
            <pc:docMk/>
            <pc:sldMk cId="4215163606" sldId="1356"/>
            <ac:cxnSpMk id="17" creationId="{0F2B283B-2EDB-4AFD-B9CE-2E6A1E549194}"/>
          </ac:cxnSpMkLst>
        </pc:cxnChg>
      </pc:sldChg>
      <pc:sldChg chg="addSp delSp modSp add del mod delAnim modAnim">
        <pc:chgData name="آهات مكتومة" userId="35531ba1d56b027a" providerId="LiveId" clId="{CF79FFA9-D27F-4166-9336-3D9A17C7D779}" dt="2021-03-31T13:01:17.754" v="3515" actId="47"/>
        <pc:sldMkLst>
          <pc:docMk/>
          <pc:sldMk cId="1123663199" sldId="1357"/>
        </pc:sldMkLst>
        <pc:spChg chg="del">
          <ac:chgData name="آهات مكتومة" userId="35531ba1d56b027a" providerId="LiveId" clId="{CF79FFA9-D27F-4166-9336-3D9A17C7D779}" dt="2021-03-31T12:46:41.818" v="3403" actId="478"/>
          <ac:spMkLst>
            <pc:docMk/>
            <pc:sldMk cId="1123663199" sldId="1357"/>
            <ac:spMk id="8" creationId="{AD7B6805-2115-451C-B15A-EA295FEC4906}"/>
          </ac:spMkLst>
        </pc:spChg>
        <pc:spChg chg="mod">
          <ac:chgData name="آهات مكتومة" userId="35531ba1d56b027a" providerId="LiveId" clId="{CF79FFA9-D27F-4166-9336-3D9A17C7D779}" dt="2021-03-31T12:47:10.915" v="3406" actId="12788"/>
          <ac:spMkLst>
            <pc:docMk/>
            <pc:sldMk cId="1123663199" sldId="1357"/>
            <ac:spMk id="9" creationId="{84868826-101B-49EF-B7D1-FA18DBB822D8}"/>
          </ac:spMkLst>
        </pc:spChg>
        <pc:spChg chg="mod">
          <ac:chgData name="آهات مكتومة" userId="35531ba1d56b027a" providerId="LiveId" clId="{CF79FFA9-D27F-4166-9336-3D9A17C7D779}" dt="2021-03-31T10:18:15.926" v="3194" actId="207"/>
          <ac:spMkLst>
            <pc:docMk/>
            <pc:sldMk cId="1123663199" sldId="1357"/>
            <ac:spMk id="15" creationId="{C3F989AC-1A14-4E56-A954-E5A861E93013}"/>
          </ac:spMkLst>
        </pc:spChg>
        <pc:spChg chg="mod">
          <ac:chgData name="آهات مكتومة" userId="35531ba1d56b027a" providerId="LiveId" clId="{CF79FFA9-D27F-4166-9336-3D9A17C7D779}" dt="2021-03-31T10:17:47.942" v="3183" actId="14100"/>
          <ac:spMkLst>
            <pc:docMk/>
            <pc:sldMk cId="1123663199" sldId="1357"/>
            <ac:spMk id="16" creationId="{A185A982-A99C-4ECA-AF37-1EE9F21FF003}"/>
          </ac:spMkLst>
        </pc:spChg>
        <pc:spChg chg="mod">
          <ac:chgData name="آهات مكتومة" userId="35531ba1d56b027a" providerId="LiveId" clId="{CF79FFA9-D27F-4166-9336-3D9A17C7D779}" dt="2021-03-31T10:17:42.726" v="3182" actId="14100"/>
          <ac:spMkLst>
            <pc:docMk/>
            <pc:sldMk cId="1123663199" sldId="1357"/>
            <ac:spMk id="18" creationId="{E9991890-B0CA-4DF3-A851-9E25159C76F2}"/>
          </ac:spMkLst>
        </pc:spChg>
        <pc:spChg chg="add mod">
          <ac:chgData name="آهات مكتومة" userId="35531ba1d56b027a" providerId="LiveId" clId="{CF79FFA9-D27F-4166-9336-3D9A17C7D779}" dt="2021-03-31T12:58:10.739" v="3463" actId="1038"/>
          <ac:spMkLst>
            <pc:docMk/>
            <pc:sldMk cId="1123663199" sldId="1357"/>
            <ac:spMk id="19" creationId="{C8C667A8-6332-49ED-B8D6-AFD2EAF5B2BB}"/>
          </ac:spMkLst>
        </pc:spChg>
        <pc:picChg chg="del">
          <ac:chgData name="آهات مكتومة" userId="35531ba1d56b027a" providerId="LiveId" clId="{CF79FFA9-D27F-4166-9336-3D9A17C7D779}" dt="2021-03-31T07:53:21.252" v="3022" actId="478"/>
          <ac:picMkLst>
            <pc:docMk/>
            <pc:sldMk cId="1123663199" sldId="1357"/>
            <ac:picMk id="7170" creationId="{AE080592-ED4B-4CEF-A62D-23847273390A}"/>
          </ac:picMkLst>
        </pc:picChg>
        <pc:picChg chg="add mod">
          <ac:chgData name="آهات مكتومة" userId="35531ba1d56b027a" providerId="LiveId" clId="{CF79FFA9-D27F-4166-9336-3D9A17C7D779}" dt="2021-03-31T07:53:55.015" v="3030" actId="1076"/>
          <ac:picMkLst>
            <pc:docMk/>
            <pc:sldMk cId="1123663199" sldId="1357"/>
            <ac:picMk id="8194" creationId="{47C3D52C-C847-4CAC-BCCE-0133A1CDED9E}"/>
          </ac:picMkLst>
        </pc:picChg>
      </pc:sldChg>
      <pc:sldChg chg="addSp delSp modSp add mod delAnim modAnim">
        <pc:chgData name="آهات مكتومة" userId="35531ba1d56b027a" providerId="LiveId" clId="{CF79FFA9-D27F-4166-9336-3D9A17C7D779}" dt="2021-03-31T14:19:50.898" v="5703"/>
        <pc:sldMkLst>
          <pc:docMk/>
          <pc:sldMk cId="3370797892" sldId="1358"/>
        </pc:sldMkLst>
        <pc:spChg chg="del">
          <ac:chgData name="آهات مكتومة" userId="35531ba1d56b027a" providerId="LiveId" clId="{CF79FFA9-D27F-4166-9336-3D9A17C7D779}" dt="2021-03-31T13:01:21.032" v="3516" actId="478"/>
          <ac:spMkLst>
            <pc:docMk/>
            <pc:sldMk cId="3370797892" sldId="1358"/>
            <ac:spMk id="8" creationId="{AD7B6805-2115-451C-B15A-EA295FEC4906}"/>
          </ac:spMkLst>
        </pc:spChg>
        <pc:spChg chg="mod">
          <ac:chgData name="آهات مكتومة" userId="35531ba1d56b027a" providerId="LiveId" clId="{CF79FFA9-D27F-4166-9336-3D9A17C7D779}" dt="2021-03-31T13:01:25.646" v="3517" actId="1076"/>
          <ac:spMkLst>
            <pc:docMk/>
            <pc:sldMk cId="3370797892" sldId="1358"/>
            <ac:spMk id="9" creationId="{84868826-101B-49EF-B7D1-FA18DBB822D8}"/>
          </ac:spMkLst>
        </pc:spChg>
        <pc:spChg chg="mod">
          <ac:chgData name="آهات مكتومة" userId="35531ba1d56b027a" providerId="LiveId" clId="{CF79FFA9-D27F-4166-9336-3D9A17C7D779}" dt="2021-03-31T13:05:02.272" v="3580" actId="207"/>
          <ac:spMkLst>
            <pc:docMk/>
            <pc:sldMk cId="3370797892" sldId="1358"/>
            <ac:spMk id="15" creationId="{C3F989AC-1A14-4E56-A954-E5A861E93013}"/>
          </ac:spMkLst>
        </pc:spChg>
        <pc:spChg chg="mod">
          <ac:chgData name="آهات مكتومة" userId="35531ba1d56b027a" providerId="LiveId" clId="{CF79FFA9-D27F-4166-9336-3D9A17C7D779}" dt="2021-03-31T13:04:00.165" v="3564" actId="20577"/>
          <ac:spMkLst>
            <pc:docMk/>
            <pc:sldMk cId="3370797892" sldId="1358"/>
            <ac:spMk id="16" creationId="{A185A982-A99C-4ECA-AF37-1EE9F21FF003}"/>
          </ac:spMkLst>
        </pc:spChg>
        <pc:spChg chg="mod">
          <ac:chgData name="آهات مكتومة" userId="35531ba1d56b027a" providerId="LiveId" clId="{CF79FFA9-D27F-4166-9336-3D9A17C7D779}" dt="2021-03-31T13:04:37.381" v="3577" actId="20577"/>
          <ac:spMkLst>
            <pc:docMk/>
            <pc:sldMk cId="3370797892" sldId="1358"/>
            <ac:spMk id="18" creationId="{E9991890-B0CA-4DF3-A851-9E25159C76F2}"/>
          </ac:spMkLst>
        </pc:spChg>
        <pc:spChg chg="add mod">
          <ac:chgData name="آهات مكتومة" userId="35531ba1d56b027a" providerId="LiveId" clId="{CF79FFA9-D27F-4166-9336-3D9A17C7D779}" dt="2021-03-31T13:09:23.563" v="3588" actId="1076"/>
          <ac:spMkLst>
            <pc:docMk/>
            <pc:sldMk cId="3370797892" sldId="1358"/>
            <ac:spMk id="19" creationId="{6808A573-B45F-4425-9B13-FEA8A320FCDB}"/>
          </ac:spMkLst>
        </pc:spChg>
      </pc:sldChg>
      <pc:sldChg chg="addSp delSp modSp add mod delAnim modAnim">
        <pc:chgData name="آهات مكتومة" userId="35531ba1d56b027a" providerId="LiveId" clId="{CF79FFA9-D27F-4166-9336-3D9A17C7D779}" dt="2021-03-31T13:01:01.985" v="3514"/>
        <pc:sldMkLst>
          <pc:docMk/>
          <pc:sldMk cId="2505207453" sldId="1359"/>
        </pc:sldMkLst>
        <pc:spChg chg="del">
          <ac:chgData name="آهات مكتومة" userId="35531ba1d56b027a" providerId="LiveId" clId="{CF79FFA9-D27F-4166-9336-3D9A17C7D779}" dt="2021-03-31T08:02:57.332" v="3114" actId="478"/>
          <ac:spMkLst>
            <pc:docMk/>
            <pc:sldMk cId="2505207453" sldId="1359"/>
            <ac:spMk id="8" creationId="{AD7B6805-2115-451C-B15A-EA295FEC4906}"/>
          </ac:spMkLst>
        </pc:spChg>
        <pc:spChg chg="mod">
          <ac:chgData name="آهات مكتومة" userId="35531ba1d56b027a" providerId="LiveId" clId="{CF79FFA9-D27F-4166-9336-3D9A17C7D779}" dt="2021-03-31T12:47:03.059" v="3405" actId="12788"/>
          <ac:spMkLst>
            <pc:docMk/>
            <pc:sldMk cId="2505207453" sldId="1359"/>
            <ac:spMk id="9" creationId="{84868826-101B-49EF-B7D1-FA18DBB822D8}"/>
          </ac:spMkLst>
        </pc:spChg>
        <pc:spChg chg="mod">
          <ac:chgData name="آهات مكتومة" userId="35531ba1d56b027a" providerId="LiveId" clId="{CF79FFA9-D27F-4166-9336-3D9A17C7D779}" dt="2021-03-31T10:17:20.622" v="3180" actId="1036"/>
          <ac:spMkLst>
            <pc:docMk/>
            <pc:sldMk cId="2505207453" sldId="1359"/>
            <ac:spMk id="15" creationId="{C3F989AC-1A14-4E56-A954-E5A861E93013}"/>
          </ac:spMkLst>
        </pc:spChg>
        <pc:spChg chg="mod">
          <ac:chgData name="آهات مكتومة" userId="35531ba1d56b027a" providerId="LiveId" clId="{CF79FFA9-D27F-4166-9336-3D9A17C7D779}" dt="2021-03-31T10:17:12.669" v="3172" actId="14100"/>
          <ac:spMkLst>
            <pc:docMk/>
            <pc:sldMk cId="2505207453" sldId="1359"/>
            <ac:spMk id="16" creationId="{A185A982-A99C-4ECA-AF37-1EE9F21FF003}"/>
          </ac:spMkLst>
        </pc:spChg>
        <pc:spChg chg="mod">
          <ac:chgData name="آهات مكتومة" userId="35531ba1d56b027a" providerId="LiveId" clId="{CF79FFA9-D27F-4166-9336-3D9A17C7D779}" dt="2021-03-31T10:17:30.274" v="3181" actId="14100"/>
          <ac:spMkLst>
            <pc:docMk/>
            <pc:sldMk cId="2505207453" sldId="1359"/>
            <ac:spMk id="18" creationId="{E9991890-B0CA-4DF3-A851-9E25159C76F2}"/>
          </ac:spMkLst>
        </pc:spChg>
        <pc:spChg chg="del">
          <ac:chgData name="آهات مكتومة" userId="35531ba1d56b027a" providerId="LiveId" clId="{CF79FFA9-D27F-4166-9336-3D9A17C7D779}" dt="2021-03-31T08:02:54.884" v="3113" actId="478"/>
          <ac:spMkLst>
            <pc:docMk/>
            <pc:sldMk cId="2505207453" sldId="1359"/>
            <ac:spMk id="19" creationId="{695CC1B2-CEBB-4FA6-8B6A-C8275EBF6DC6}"/>
          </ac:spMkLst>
        </pc:spChg>
        <pc:spChg chg="add mod">
          <ac:chgData name="آهات مكتومة" userId="35531ba1d56b027a" providerId="LiveId" clId="{CF79FFA9-D27F-4166-9336-3D9A17C7D779}" dt="2021-03-31T12:37:53.895" v="3318" actId="1076"/>
          <ac:spMkLst>
            <pc:docMk/>
            <pc:sldMk cId="2505207453" sldId="1359"/>
            <ac:spMk id="19" creationId="{D94F6FE0-CC8D-4680-98F6-148A1934D957}"/>
          </ac:spMkLst>
        </pc:spChg>
        <pc:spChg chg="mod">
          <ac:chgData name="آهات مكتومة" userId="35531ba1d56b027a" providerId="LiveId" clId="{CF79FFA9-D27F-4166-9336-3D9A17C7D779}" dt="2021-03-31T12:44:13.712" v="3399" actId="14100"/>
          <ac:spMkLst>
            <pc:docMk/>
            <pc:sldMk cId="2505207453" sldId="1359"/>
            <ac:spMk id="22" creationId="{388E5AFD-2DF7-4F9A-B77C-50A9B3A54620}"/>
          </ac:spMkLst>
        </pc:spChg>
        <pc:spChg chg="add mod ord">
          <ac:chgData name="آهات مكتومة" userId="35531ba1d56b027a" providerId="LiveId" clId="{CF79FFA9-D27F-4166-9336-3D9A17C7D779}" dt="2021-03-31T12:44:34.799" v="3401" actId="207"/>
          <ac:spMkLst>
            <pc:docMk/>
            <pc:sldMk cId="2505207453" sldId="1359"/>
            <ac:spMk id="23" creationId="{A4CAA941-B30F-417D-8078-F7046C6465F9}"/>
          </ac:spMkLst>
        </pc:spChg>
        <pc:spChg chg="add mod">
          <ac:chgData name="آهات مكتومة" userId="35531ba1d56b027a" providerId="LiveId" clId="{CF79FFA9-D27F-4166-9336-3D9A17C7D779}" dt="2021-03-31T12:58:39.516" v="3472" actId="1036"/>
          <ac:spMkLst>
            <pc:docMk/>
            <pc:sldMk cId="2505207453" sldId="1359"/>
            <ac:spMk id="25" creationId="{16401467-8B28-4344-82F4-F51784F63BA8}"/>
          </ac:spMkLst>
        </pc:spChg>
        <pc:spChg chg="add mod">
          <ac:chgData name="آهات مكتومة" userId="35531ba1d56b027a" providerId="LiveId" clId="{CF79FFA9-D27F-4166-9336-3D9A17C7D779}" dt="2021-03-31T12:58:55.519" v="3473"/>
          <ac:spMkLst>
            <pc:docMk/>
            <pc:sldMk cId="2505207453" sldId="1359"/>
            <ac:spMk id="26" creationId="{7AE9D892-0BEB-4B95-86FF-D8E1149991C3}"/>
          </ac:spMkLst>
        </pc:spChg>
        <pc:spChg chg="add mod">
          <ac:chgData name="آهات مكتومة" userId="35531ba1d56b027a" providerId="LiveId" clId="{CF79FFA9-D27F-4166-9336-3D9A17C7D779}" dt="2021-03-31T12:59:56.527" v="3476"/>
          <ac:spMkLst>
            <pc:docMk/>
            <pc:sldMk cId="2505207453" sldId="1359"/>
            <ac:spMk id="27" creationId="{2D7F6038-8875-495F-BAD0-C436D945FAFC}"/>
          </ac:spMkLst>
        </pc:spChg>
        <pc:spChg chg="add mod">
          <ac:chgData name="آهات مكتومة" userId="35531ba1d56b027a" providerId="LiveId" clId="{CF79FFA9-D27F-4166-9336-3D9A17C7D779}" dt="2021-03-31T13:00:13.041" v="3513" actId="1037"/>
          <ac:spMkLst>
            <pc:docMk/>
            <pc:sldMk cId="2505207453" sldId="1359"/>
            <ac:spMk id="28" creationId="{8CD5EF52-3FAA-4C80-A45C-E301104D08F3}"/>
          </ac:spMkLst>
        </pc:spChg>
        <pc:grpChg chg="add mod">
          <ac:chgData name="آهات مكتومة" userId="35531ba1d56b027a" providerId="LiveId" clId="{CF79FFA9-D27F-4166-9336-3D9A17C7D779}" dt="2021-03-31T12:44:13.712" v="3399" actId="14100"/>
          <ac:grpSpMkLst>
            <pc:docMk/>
            <pc:sldMk cId="2505207453" sldId="1359"/>
            <ac:grpSpMk id="20" creationId="{9906F729-8FFB-4C9B-835A-1099D9807A4D}"/>
          </ac:grpSpMkLst>
        </pc:grpChg>
        <pc:picChg chg="mod">
          <ac:chgData name="آهات مكتومة" userId="35531ba1d56b027a" providerId="LiveId" clId="{CF79FFA9-D27F-4166-9336-3D9A17C7D779}" dt="2021-03-31T12:44:13.712" v="3399" actId="14100"/>
          <ac:picMkLst>
            <pc:docMk/>
            <pc:sldMk cId="2505207453" sldId="1359"/>
            <ac:picMk id="21" creationId="{1A387B36-A3DD-4D30-A0AA-6EFAD0667484}"/>
          </ac:picMkLst>
        </pc:picChg>
        <pc:picChg chg="add mod">
          <ac:chgData name="آهات مكتومة" userId="35531ba1d56b027a" providerId="LiveId" clId="{CF79FFA9-D27F-4166-9336-3D9A17C7D779}" dt="2021-03-31T12:55:52.712" v="3423"/>
          <ac:picMkLst>
            <pc:docMk/>
            <pc:sldMk cId="2505207453" sldId="1359"/>
            <ac:picMk id="24" creationId="{4000BEBC-3FB6-412B-BCA8-5CCCB06B07A3}"/>
          </ac:picMkLst>
        </pc:picChg>
      </pc:sldChg>
    </pc:docChg>
  </pc:docChgLst>
  <pc:docChgLst>
    <pc:chgData name="آهات مكتومة" userId="35531ba1d56b027a" providerId="LiveId" clId="{E8A025A9-46CE-4607-912F-5F1EF1D76A59}"/>
    <pc:docChg chg="undo custSel addSld modSld sldOrd">
      <pc:chgData name="آهات مكتومة" userId="35531ba1d56b027a" providerId="LiveId" clId="{E8A025A9-46CE-4607-912F-5F1EF1D76A59}" dt="2021-03-30T10:25:01.671" v="683"/>
      <pc:docMkLst>
        <pc:docMk/>
      </pc:docMkLst>
      <pc:sldChg chg="modSp mod modAnim">
        <pc:chgData name="آهات مكتومة" userId="35531ba1d56b027a" providerId="LiveId" clId="{E8A025A9-46CE-4607-912F-5F1EF1D76A59}" dt="2021-03-30T09:51:21.660" v="108" actId="1076"/>
        <pc:sldMkLst>
          <pc:docMk/>
          <pc:sldMk cId="2094959349" sldId="1165"/>
        </pc:sldMkLst>
        <pc:spChg chg="mod">
          <ac:chgData name="آهات مكتومة" userId="35531ba1d56b027a" providerId="LiveId" clId="{E8A025A9-46CE-4607-912F-5F1EF1D76A59}" dt="2021-03-30T09:51:21.660" v="108" actId="1076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E8A025A9-46CE-4607-912F-5F1EF1D76A59}" dt="2021-03-30T09:56:03.283" v="132" actId="14100"/>
        <pc:sldMkLst>
          <pc:docMk/>
          <pc:sldMk cId="793842976" sldId="1168"/>
        </pc:sldMkLst>
        <pc:spChg chg="mod">
          <ac:chgData name="آهات مكتومة" userId="35531ba1d56b027a" providerId="LiveId" clId="{E8A025A9-46CE-4607-912F-5F1EF1D76A59}" dt="2021-03-30T09:52:47.981" v="117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E8A025A9-46CE-4607-912F-5F1EF1D76A59}" dt="2021-03-30T09:52:06.632" v="109" actId="478"/>
          <ac:picMkLst>
            <pc:docMk/>
            <pc:sldMk cId="793842976" sldId="1168"/>
            <ac:picMk id="3" creationId="{105FD550-D0F2-4D42-BC8E-6437D08B23F0}"/>
          </ac:picMkLst>
        </pc:picChg>
        <pc:picChg chg="add mod modCrop">
          <ac:chgData name="آهات مكتومة" userId="35531ba1d56b027a" providerId="LiveId" clId="{E8A025A9-46CE-4607-912F-5F1EF1D76A59}" dt="2021-03-30T09:52:37.222" v="115" actId="14100"/>
          <ac:picMkLst>
            <pc:docMk/>
            <pc:sldMk cId="793842976" sldId="1168"/>
            <ac:picMk id="4" creationId="{D84966C5-7EE6-4565-9196-F91A384CF0FE}"/>
          </ac:picMkLst>
        </pc:picChg>
        <pc:picChg chg="mod">
          <ac:chgData name="آهات مكتومة" userId="35531ba1d56b027a" providerId="LiveId" clId="{E8A025A9-46CE-4607-912F-5F1EF1D76A59}" dt="2021-03-30T09:56:03.283" v="132" actId="14100"/>
          <ac:picMkLst>
            <pc:docMk/>
            <pc:sldMk cId="793842976" sldId="1168"/>
            <ac:picMk id="24" creationId="{318DE279-DE09-454F-A93B-F691F7A9D567}"/>
          </ac:picMkLst>
        </pc:picChg>
      </pc:sldChg>
      <pc:sldChg chg="addSp delSp modSp mod delAnim modAnim">
        <pc:chgData name="آهات مكتومة" userId="35531ba1d56b027a" providerId="LiveId" clId="{E8A025A9-46CE-4607-912F-5F1EF1D76A59}" dt="2021-03-30T10:05:28.022" v="388"/>
        <pc:sldMkLst>
          <pc:docMk/>
          <pc:sldMk cId="2930789598" sldId="1285"/>
        </pc:sldMkLst>
        <pc:spChg chg="add mod">
          <ac:chgData name="آهات مكتومة" userId="35531ba1d56b027a" providerId="LiveId" clId="{E8A025A9-46CE-4607-912F-5F1EF1D76A59}" dt="2021-03-30T10:04:41.363" v="316" actId="1076"/>
          <ac:spMkLst>
            <pc:docMk/>
            <pc:sldMk cId="2930789598" sldId="1285"/>
            <ac:spMk id="2" creationId="{1B47120B-624C-422A-B9F7-F4625D72002D}"/>
          </ac:spMkLst>
        </pc:spChg>
        <pc:spChg chg="mod">
          <ac:chgData name="آهات مكتومة" userId="35531ba1d56b027a" providerId="LiveId" clId="{E8A025A9-46CE-4607-912F-5F1EF1D76A59}" dt="2021-03-30T09:59:28.042" v="275" actId="20577"/>
          <ac:spMkLst>
            <pc:docMk/>
            <pc:sldMk cId="2930789598" sldId="1285"/>
            <ac:spMk id="14" creationId="{D8855A48-C7D5-45AC-BC9A-B452EA1E285E}"/>
          </ac:spMkLst>
        </pc:spChg>
        <pc:spChg chg="del">
          <ac:chgData name="آهات مكتومة" userId="35531ba1d56b027a" providerId="LiveId" clId="{E8A025A9-46CE-4607-912F-5F1EF1D76A59}" dt="2021-03-30T09:59:36.900" v="276" actId="478"/>
          <ac:spMkLst>
            <pc:docMk/>
            <pc:sldMk cId="2930789598" sldId="1285"/>
            <ac:spMk id="16" creationId="{6A0A166A-48FE-4F67-9E83-CBF102798134}"/>
          </ac:spMkLst>
        </pc:spChg>
        <pc:spChg chg="mod">
          <ac:chgData name="آهات مكتومة" userId="35531ba1d56b027a" providerId="LiveId" clId="{E8A025A9-46CE-4607-912F-5F1EF1D76A59}" dt="2021-03-30T10:02:42.163" v="305" actId="14861"/>
          <ac:spMkLst>
            <pc:docMk/>
            <pc:sldMk cId="2930789598" sldId="1285"/>
            <ac:spMk id="20" creationId="{FE7A6600-1021-4E3B-B9F5-5929EC158417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21" creationId="{04F717B5-47AA-448C-B822-82F644A98338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22" creationId="{E815E76D-64BC-4133-9781-A2D8A47BC1AF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25" creationId="{7C116028-C167-48C0-B772-F962F7F8314D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26" creationId="{860B6F83-C309-41C9-A8FF-1D208BB10CB9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30" creationId="{F84ACC96-475F-4AC1-B374-1D433CEE069B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32" creationId="{B0A67C0D-3C82-4482-BBE9-C8E0EA923C5C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34" creationId="{9A605B2B-4537-42CD-A815-D7D336176583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38" creationId="{3879203D-7E23-45E4-A03F-7859DD6AC4FA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39" creationId="{7DE5F033-EFDC-406F-B857-08611EE49265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40" creationId="{2017065F-6C35-47F9-83B4-7E0E08D3AD5C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48" creationId="{35687537-27D3-4577-A6DD-B697FD53F6A1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53" creationId="{3B08F700-CEB7-47D3-9F81-C4723995B7F1}"/>
          </ac:spMkLst>
        </pc:spChg>
        <pc:spChg chg="del">
          <ac:chgData name="آهات مكتومة" userId="35531ba1d56b027a" providerId="LiveId" clId="{E8A025A9-46CE-4607-912F-5F1EF1D76A59}" dt="2021-03-30T09:58:52.150" v="260" actId="478"/>
          <ac:spMkLst>
            <pc:docMk/>
            <pc:sldMk cId="2930789598" sldId="1285"/>
            <ac:spMk id="54" creationId="{5EC2D755-EBDA-439B-9955-1F1E32791C8B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55" creationId="{CF9E9B00-2B88-43AA-BEAB-BF5146D548D1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58" creationId="{A80C69BD-2E9E-4711-A209-73E2E8B72217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59" creationId="{F5FE8C13-ECCC-44A7-8E9E-1BBA82113572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60" creationId="{4A0DD51F-1907-42EC-B03E-B418425658D8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67" creationId="{CD59F328-7494-4B17-83EE-8E6D7295C7CB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68" creationId="{BC5FF0F5-A8F7-4551-83F3-B0C695668A94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69" creationId="{B2E896CE-2C7C-4310-A005-B335BE93A113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71" creationId="{CEBBF16E-509A-4895-A9AA-242E63935DDA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72" creationId="{FE8AB768-FF89-4F1D-8B28-B17E6823D809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73" creationId="{3B3AF0D4-AF40-4946-B99E-A7281A449EFC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74" creationId="{74584201-70EC-491F-8166-CC3132E9A43F}"/>
          </ac:spMkLst>
        </pc:spChg>
        <pc:spChg chg="del">
          <ac:chgData name="آهات مكتومة" userId="35531ba1d56b027a" providerId="LiveId" clId="{E8A025A9-46CE-4607-912F-5F1EF1D76A59}" dt="2021-03-30T09:59:49.662" v="278" actId="478"/>
          <ac:spMkLst>
            <pc:docMk/>
            <pc:sldMk cId="2930789598" sldId="1285"/>
            <ac:spMk id="75" creationId="{BAEDC2A1-0119-41C2-B6BF-63984CEE34F4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76" creationId="{1B3574C6-C3F3-4EF2-BE3F-FF971848677A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77" creationId="{315E7541-A31A-4DFB-A46B-D14E129241F5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79" creationId="{EC4C6290-1915-4916-82B6-6572DF45A8B2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80" creationId="{216FEC8D-C40C-4864-B79E-1FD8FD8C730D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87" creationId="{78DEA947-5CF4-4C5A-AE18-48CF7A4DAA79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92" creationId="{774B146D-8FC9-4BC2-A3C5-B390D56AF915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94" creationId="{B2A45706-F136-48A7-A850-793009F774E4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95" creationId="{68030227-DE71-4A46-8EE6-9F53F788ED62}"/>
          </ac:spMkLst>
        </pc:spChg>
        <pc:spChg chg="del">
          <ac:chgData name="آهات مكتومة" userId="35531ba1d56b027a" providerId="LiveId" clId="{E8A025A9-46CE-4607-912F-5F1EF1D76A59}" dt="2021-03-30T09:58:56.264" v="261" actId="478"/>
          <ac:spMkLst>
            <pc:docMk/>
            <pc:sldMk cId="2930789598" sldId="1285"/>
            <ac:spMk id="96" creationId="{A89AB0E3-426D-4D36-B423-B642C8AA4881}"/>
          </ac:spMkLst>
        </pc:spChg>
        <pc:spChg chg="add mod">
          <ac:chgData name="آهات مكتومة" userId="35531ba1d56b027a" providerId="LiveId" clId="{E8A025A9-46CE-4607-912F-5F1EF1D76A59}" dt="2021-03-30T10:05:07.652" v="387" actId="20577"/>
          <ac:spMkLst>
            <pc:docMk/>
            <pc:sldMk cId="2930789598" sldId="1285"/>
            <ac:spMk id="98" creationId="{7C21B806-B182-413E-846B-8AF149BFA582}"/>
          </ac:spMkLst>
        </pc:spChg>
        <pc:spChg chg="del">
          <ac:chgData name="آهات مكتومة" userId="35531ba1d56b027a" providerId="LiveId" clId="{E8A025A9-46CE-4607-912F-5F1EF1D76A59}" dt="2021-03-30T09:59:36.900" v="276" actId="478"/>
          <ac:spMkLst>
            <pc:docMk/>
            <pc:sldMk cId="2930789598" sldId="1285"/>
            <ac:spMk id="104" creationId="{122C0797-CE56-4E13-A677-A0D7189D5853}"/>
          </ac:spMkLst>
        </pc:spChg>
        <pc:grpChg chg="del">
          <ac:chgData name="آهات مكتومة" userId="35531ba1d56b027a" providerId="LiveId" clId="{E8A025A9-46CE-4607-912F-5F1EF1D76A59}" dt="2021-03-30T09:58:52.150" v="260" actId="478"/>
          <ac:grpSpMkLst>
            <pc:docMk/>
            <pc:sldMk cId="2930789598" sldId="1285"/>
            <ac:grpSpMk id="3" creationId="{A0A9C2DD-3688-4259-8A02-1F6CB5105CB3}"/>
          </ac:grpSpMkLst>
        </pc:grpChg>
        <pc:grpChg chg="del">
          <ac:chgData name="آهات مكتومة" userId="35531ba1d56b027a" providerId="LiveId" clId="{E8A025A9-46CE-4607-912F-5F1EF1D76A59}" dt="2021-03-30T09:59:49.662" v="278" actId="478"/>
          <ac:grpSpMkLst>
            <pc:docMk/>
            <pc:sldMk cId="2930789598" sldId="1285"/>
            <ac:grpSpMk id="4" creationId="{4862289F-26FE-43F0-BA71-F70C74F864C3}"/>
          </ac:grpSpMkLst>
        </pc:grpChg>
        <pc:grpChg chg="del">
          <ac:chgData name="آهات مكتومة" userId="35531ba1d56b027a" providerId="LiveId" clId="{E8A025A9-46CE-4607-912F-5F1EF1D76A59}" dt="2021-03-30T09:59:49.662" v="278" actId="478"/>
          <ac:grpSpMkLst>
            <pc:docMk/>
            <pc:sldMk cId="2930789598" sldId="1285"/>
            <ac:grpSpMk id="27" creationId="{2E36B25E-7880-4A8F-8995-4C4BB3BC3FA6}"/>
          </ac:grpSpMkLst>
        </pc:grpChg>
        <pc:grpChg chg="del">
          <ac:chgData name="آهات مكتومة" userId="35531ba1d56b027a" providerId="LiveId" clId="{E8A025A9-46CE-4607-912F-5F1EF1D76A59}" dt="2021-03-30T09:58:52.150" v="260" actId="478"/>
          <ac:grpSpMkLst>
            <pc:docMk/>
            <pc:sldMk cId="2930789598" sldId="1285"/>
            <ac:grpSpMk id="35" creationId="{BF210838-37CE-44A8-89EE-EEB70B984EB0}"/>
          </ac:grpSpMkLst>
        </pc:grpChg>
        <pc:grpChg chg="del">
          <ac:chgData name="آهات مكتومة" userId="35531ba1d56b027a" providerId="LiveId" clId="{E8A025A9-46CE-4607-912F-5F1EF1D76A59}" dt="2021-03-30T09:58:52.150" v="260" actId="478"/>
          <ac:grpSpMkLst>
            <pc:docMk/>
            <pc:sldMk cId="2930789598" sldId="1285"/>
            <ac:grpSpMk id="45" creationId="{5193A756-EC29-4C41-B4C0-44EF2DE34C0C}"/>
          </ac:grpSpMkLst>
        </pc:grpChg>
        <pc:grpChg chg="del">
          <ac:chgData name="آهات مكتومة" userId="35531ba1d56b027a" providerId="LiveId" clId="{E8A025A9-46CE-4607-912F-5F1EF1D76A59}" dt="2021-03-30T09:59:49.662" v="278" actId="478"/>
          <ac:grpSpMkLst>
            <pc:docMk/>
            <pc:sldMk cId="2930789598" sldId="1285"/>
            <ac:grpSpMk id="61" creationId="{E2432A9C-2A45-4835-B170-C09479944059}"/>
          </ac:grpSpMkLst>
        </pc:grpChg>
        <pc:grpChg chg="del">
          <ac:chgData name="آهات مكتومة" userId="35531ba1d56b027a" providerId="LiveId" clId="{E8A025A9-46CE-4607-912F-5F1EF1D76A59}" dt="2021-03-30T09:59:49.662" v="278" actId="478"/>
          <ac:grpSpMkLst>
            <pc:docMk/>
            <pc:sldMk cId="2930789598" sldId="1285"/>
            <ac:grpSpMk id="64" creationId="{B74C15BC-0CA0-4133-8ED3-617877904076}"/>
          </ac:grpSpMkLst>
        </pc:grpChg>
        <pc:grpChg chg="del">
          <ac:chgData name="آهات مكتومة" userId="35531ba1d56b027a" providerId="LiveId" clId="{E8A025A9-46CE-4607-912F-5F1EF1D76A59}" dt="2021-03-30T09:58:56.264" v="261" actId="478"/>
          <ac:grpSpMkLst>
            <pc:docMk/>
            <pc:sldMk cId="2930789598" sldId="1285"/>
            <ac:grpSpMk id="81" creationId="{7C9CBD19-9889-4776-961E-970BCE6D3615}"/>
          </ac:grpSpMkLst>
        </pc:grpChg>
        <pc:grpChg chg="del">
          <ac:chgData name="آهات مكتومة" userId="35531ba1d56b027a" providerId="LiveId" clId="{E8A025A9-46CE-4607-912F-5F1EF1D76A59}" dt="2021-03-30T09:58:56.264" v="261" actId="478"/>
          <ac:grpSpMkLst>
            <pc:docMk/>
            <pc:sldMk cId="2930789598" sldId="1285"/>
            <ac:grpSpMk id="84" creationId="{47914144-27CF-4B0B-A00D-A2134BFB52C7}"/>
          </ac:grpSpMkLst>
        </pc:grpChg>
        <pc:picChg chg="del">
          <ac:chgData name="آهات مكتومة" userId="35531ba1d56b027a" providerId="LiveId" clId="{E8A025A9-46CE-4607-912F-5F1EF1D76A59}" dt="2021-03-30T09:56:42.509" v="133" actId="478"/>
          <ac:picMkLst>
            <pc:docMk/>
            <pc:sldMk cId="2930789598" sldId="1285"/>
            <ac:picMk id="7" creationId="{38A15361-E799-404D-9AB4-8C5AC43CB5C5}"/>
          </ac:picMkLst>
        </pc:picChg>
        <pc:picChg chg="del">
          <ac:chgData name="آهات مكتومة" userId="35531ba1d56b027a" providerId="LiveId" clId="{E8A025A9-46CE-4607-912F-5F1EF1D76A59}" dt="2021-03-30T09:59:36.900" v="276" actId="478"/>
          <ac:picMkLst>
            <pc:docMk/>
            <pc:sldMk cId="2930789598" sldId="1285"/>
            <ac:picMk id="15" creationId="{3E3B5830-1C96-4EB2-B494-D1C9C50871DE}"/>
          </ac:picMkLst>
        </pc:picChg>
        <pc:picChg chg="del">
          <ac:chgData name="آهات مكتومة" userId="35531ba1d56b027a" providerId="LiveId" clId="{E8A025A9-46CE-4607-912F-5F1EF1D76A59}" dt="2021-03-30T09:58:52.150" v="260" actId="478"/>
          <ac:picMkLst>
            <pc:docMk/>
            <pc:sldMk cId="2930789598" sldId="1285"/>
            <ac:picMk id="33" creationId="{499FDFCC-4D58-4887-A933-B1AC4BC7756A}"/>
          </ac:picMkLst>
        </pc:picChg>
        <pc:picChg chg="del">
          <ac:chgData name="آهات مكتومة" userId="35531ba1d56b027a" providerId="LiveId" clId="{E8A025A9-46CE-4607-912F-5F1EF1D76A59}" dt="2021-03-30T09:59:36.900" v="276" actId="478"/>
          <ac:picMkLst>
            <pc:docMk/>
            <pc:sldMk cId="2930789598" sldId="1285"/>
            <ac:picMk id="103" creationId="{7697CA93-A1F0-47B2-95D4-FEFC082A6730}"/>
          </ac:picMkLst>
        </pc:picChg>
        <pc:cxnChg chg="del">
          <ac:chgData name="آهات مكتومة" userId="35531ba1d56b027a" providerId="LiveId" clId="{E8A025A9-46CE-4607-912F-5F1EF1D76A59}" dt="2021-03-30T09:58:46.328" v="259" actId="478"/>
          <ac:cxnSpMkLst>
            <pc:docMk/>
            <pc:sldMk cId="2930789598" sldId="1285"/>
            <ac:cxnSpMk id="8" creationId="{1537ED74-0FFC-4DEF-BF49-770EA6094B18}"/>
          </ac:cxnSpMkLst>
        </pc:cxnChg>
        <pc:cxnChg chg="del">
          <ac:chgData name="آهات مكتومة" userId="35531ba1d56b027a" providerId="LiveId" clId="{E8A025A9-46CE-4607-912F-5F1EF1D76A59}" dt="2021-03-30T09:58:46.328" v="259" actId="478"/>
          <ac:cxnSpMkLst>
            <pc:docMk/>
            <pc:sldMk cId="2930789598" sldId="1285"/>
            <ac:cxnSpMk id="9" creationId="{A79F0B05-5668-4C12-A111-536DF8053DD4}"/>
          </ac:cxnSpMkLst>
        </pc:cxnChg>
        <pc:cxnChg chg="del">
          <ac:chgData name="آهات مكتومة" userId="35531ba1d56b027a" providerId="LiveId" clId="{E8A025A9-46CE-4607-912F-5F1EF1D76A59}" dt="2021-03-30T09:58:46.328" v="259" actId="478"/>
          <ac:cxnSpMkLst>
            <pc:docMk/>
            <pc:sldMk cId="2930789598" sldId="1285"/>
            <ac:cxnSpMk id="10" creationId="{B0AAAE48-8480-4495-A535-F2B981260334}"/>
          </ac:cxnSpMkLst>
        </pc:cxnChg>
        <pc:cxnChg chg="del">
          <ac:chgData name="آهات مكتومة" userId="35531ba1d56b027a" providerId="LiveId" clId="{E8A025A9-46CE-4607-912F-5F1EF1D76A59}" dt="2021-03-30T09:58:56.264" v="261" actId="478"/>
          <ac:cxnSpMkLst>
            <pc:docMk/>
            <pc:sldMk cId="2930789598" sldId="1285"/>
            <ac:cxnSpMk id="12" creationId="{CD141822-8FDA-4007-AF8E-867F8E526490}"/>
          </ac:cxnSpMkLst>
        </pc:cxnChg>
        <pc:cxnChg chg="del">
          <ac:chgData name="آهات مكتومة" userId="35531ba1d56b027a" providerId="LiveId" clId="{E8A025A9-46CE-4607-912F-5F1EF1D76A59}" dt="2021-03-30T09:58:46.328" v="259" actId="478"/>
          <ac:cxnSpMkLst>
            <pc:docMk/>
            <pc:sldMk cId="2930789598" sldId="1285"/>
            <ac:cxnSpMk id="52" creationId="{D52F9975-2FE9-4C2D-8CDE-252C0D5CC4FC}"/>
          </ac:cxnSpMkLst>
        </pc:cxnChg>
        <pc:cxnChg chg="del">
          <ac:chgData name="آهات مكتومة" userId="35531ba1d56b027a" providerId="LiveId" clId="{E8A025A9-46CE-4607-912F-5F1EF1D76A59}" dt="2021-03-30T09:58:56.264" v="261" actId="478"/>
          <ac:cxnSpMkLst>
            <pc:docMk/>
            <pc:sldMk cId="2930789598" sldId="1285"/>
            <ac:cxnSpMk id="99" creationId="{99F7C5DC-8080-43D6-B5F7-65905F138168}"/>
          </ac:cxnSpMkLst>
        </pc:cxnChg>
      </pc:sldChg>
      <pc:sldChg chg="addSp delSp modSp mod">
        <pc:chgData name="آهات مكتومة" userId="35531ba1d56b027a" providerId="LiveId" clId="{E8A025A9-46CE-4607-912F-5F1EF1D76A59}" dt="2021-03-30T09:55:54.742" v="131" actId="20577"/>
        <pc:sldMkLst>
          <pc:docMk/>
          <pc:sldMk cId="1026791280" sldId="1293"/>
        </pc:sldMkLst>
        <pc:spChg chg="mod">
          <ac:chgData name="آهات مكتومة" userId="35531ba1d56b027a" providerId="LiveId" clId="{E8A025A9-46CE-4607-912F-5F1EF1D76A59}" dt="2021-03-30T09:55:54.742" v="131" actId="20577"/>
          <ac:spMkLst>
            <pc:docMk/>
            <pc:sldMk cId="1026791280" sldId="1293"/>
            <ac:spMk id="18" creationId="{F63FF509-1E46-4230-9EED-537542488042}"/>
          </ac:spMkLst>
        </pc:spChg>
        <pc:picChg chg="add mod modCrop">
          <ac:chgData name="آهات مكتومة" userId="35531ba1d56b027a" providerId="LiveId" clId="{E8A025A9-46CE-4607-912F-5F1EF1D76A59}" dt="2021-03-30T09:55:43.870" v="126" actId="14100"/>
          <ac:picMkLst>
            <pc:docMk/>
            <pc:sldMk cId="1026791280" sldId="1293"/>
            <ac:picMk id="3" creationId="{1EACA86C-99F7-44A5-BFAF-CD9A0A6C6FE5}"/>
          </ac:picMkLst>
        </pc:picChg>
        <pc:picChg chg="del">
          <ac:chgData name="آهات مكتومة" userId="35531ba1d56b027a" providerId="LiveId" clId="{E8A025A9-46CE-4607-912F-5F1EF1D76A59}" dt="2021-03-30T09:55:07.676" v="118" actId="478"/>
          <ac:picMkLst>
            <pc:docMk/>
            <pc:sldMk cId="1026791280" sldId="1293"/>
            <ac:picMk id="4" creationId="{EA6F7D4C-5BC8-47E6-9504-7F83D64FC3DC}"/>
          </ac:picMkLst>
        </pc:picChg>
        <pc:picChg chg="mod">
          <ac:chgData name="آهات مكتومة" userId="35531ba1d56b027a" providerId="LiveId" clId="{E8A025A9-46CE-4607-912F-5F1EF1D76A59}" dt="2021-03-30T09:55:47.522" v="127" actId="14100"/>
          <ac:picMkLst>
            <pc:docMk/>
            <pc:sldMk cId="1026791280" sldId="1293"/>
            <ac:picMk id="24" creationId="{318DE279-DE09-454F-A93B-F691F7A9D567}"/>
          </ac:picMkLst>
        </pc:picChg>
      </pc:sldChg>
      <pc:sldChg chg="addSp delSp modSp mod ord modAnim">
        <pc:chgData name="آهات مكتومة" userId="35531ba1d56b027a" providerId="LiveId" clId="{E8A025A9-46CE-4607-912F-5F1EF1D76A59}" dt="2021-03-30T09:58:40.499" v="258" actId="14100"/>
        <pc:sldMkLst>
          <pc:docMk/>
          <pc:sldMk cId="2066419237" sldId="1297"/>
        </pc:sldMkLst>
        <pc:spChg chg="del">
          <ac:chgData name="آهات مكتومة" userId="35531ba1d56b027a" providerId="LiveId" clId="{E8A025A9-46CE-4607-912F-5F1EF1D76A59}" dt="2021-03-30T09:56:58.563" v="137" actId="478"/>
          <ac:spMkLst>
            <pc:docMk/>
            <pc:sldMk cId="2066419237" sldId="1297"/>
            <ac:spMk id="7" creationId="{5A174DB0-C364-4C1F-B27E-7F65C3C4245A}"/>
          </ac:spMkLst>
        </pc:spChg>
        <pc:spChg chg="del">
          <ac:chgData name="آهات مكتومة" userId="35531ba1d56b027a" providerId="LiveId" clId="{E8A025A9-46CE-4607-912F-5F1EF1D76A59}" dt="2021-03-30T09:56:58.563" v="137" actId="478"/>
          <ac:spMkLst>
            <pc:docMk/>
            <pc:sldMk cId="2066419237" sldId="1297"/>
            <ac:spMk id="9" creationId="{010E9E9B-88E1-4042-860C-02D7F57B8264}"/>
          </ac:spMkLst>
        </pc:spChg>
        <pc:grpChg chg="del">
          <ac:chgData name="آهات مكتومة" userId="35531ba1d56b027a" providerId="LiveId" clId="{E8A025A9-46CE-4607-912F-5F1EF1D76A59}" dt="2021-03-30T09:56:58.563" v="137" actId="478"/>
          <ac:grpSpMkLst>
            <pc:docMk/>
            <pc:sldMk cId="2066419237" sldId="1297"/>
            <ac:grpSpMk id="3" creationId="{8FD286FD-CF49-4B9B-A8B2-180C50441694}"/>
          </ac:grpSpMkLst>
        </pc:grpChg>
        <pc:picChg chg="add mod modCrop">
          <ac:chgData name="آهات مكتومة" userId="35531ba1d56b027a" providerId="LiveId" clId="{E8A025A9-46CE-4607-912F-5F1EF1D76A59}" dt="2021-03-30T09:57:39.521" v="145" actId="1035"/>
          <ac:picMkLst>
            <pc:docMk/>
            <pc:sldMk cId="2066419237" sldId="1297"/>
            <ac:picMk id="4" creationId="{1BB567A1-DF18-48BC-AA99-2B07CC45B244}"/>
          </ac:picMkLst>
        </pc:picChg>
        <pc:picChg chg="del">
          <ac:chgData name="آهات مكتومة" userId="35531ba1d56b027a" providerId="LiveId" clId="{E8A025A9-46CE-4607-912F-5F1EF1D76A59}" dt="2021-03-30T09:56:58.563" v="137" actId="478"/>
          <ac:picMkLst>
            <pc:docMk/>
            <pc:sldMk cId="2066419237" sldId="1297"/>
            <ac:picMk id="1026" creationId="{D4F21FDC-7F4B-466B-B9B2-93F6B32BCD9F}"/>
          </ac:picMkLst>
        </pc:picChg>
        <pc:picChg chg="del">
          <ac:chgData name="آهات مكتومة" userId="35531ba1d56b027a" providerId="LiveId" clId="{E8A025A9-46CE-4607-912F-5F1EF1D76A59}" dt="2021-03-30T09:56:58.563" v="137" actId="478"/>
          <ac:picMkLst>
            <pc:docMk/>
            <pc:sldMk cId="2066419237" sldId="1297"/>
            <ac:picMk id="1028" creationId="{6054B9F4-4054-4E67-AF07-0FB454A09ED5}"/>
          </ac:picMkLst>
        </pc:picChg>
        <pc:cxnChg chg="add mod">
          <ac:chgData name="آهات مكتومة" userId="35531ba1d56b027a" providerId="LiveId" clId="{E8A025A9-46CE-4607-912F-5F1EF1D76A59}" dt="2021-03-30T09:58:19.367" v="222" actId="14100"/>
          <ac:cxnSpMkLst>
            <pc:docMk/>
            <pc:sldMk cId="2066419237" sldId="1297"/>
            <ac:cxnSpMk id="14" creationId="{060A60C5-B3BB-4D37-B674-79C400E8C6E8}"/>
          </ac:cxnSpMkLst>
        </pc:cxnChg>
        <pc:cxnChg chg="add mod">
          <ac:chgData name="آهات مكتومة" userId="35531ba1d56b027a" providerId="LiveId" clId="{E8A025A9-46CE-4607-912F-5F1EF1D76A59}" dt="2021-03-30T09:58:30.140" v="248" actId="1036"/>
          <ac:cxnSpMkLst>
            <pc:docMk/>
            <pc:sldMk cId="2066419237" sldId="1297"/>
            <ac:cxnSpMk id="15" creationId="{ACA64DF2-FBA5-494B-878C-09A11D9E56D2}"/>
          </ac:cxnSpMkLst>
        </pc:cxnChg>
        <pc:cxnChg chg="add mod">
          <ac:chgData name="آهات مكتومة" userId="35531ba1d56b027a" providerId="LiveId" clId="{E8A025A9-46CE-4607-912F-5F1EF1D76A59}" dt="2021-03-30T09:58:40.499" v="258" actId="14100"/>
          <ac:cxnSpMkLst>
            <pc:docMk/>
            <pc:sldMk cId="2066419237" sldId="1297"/>
            <ac:cxnSpMk id="16" creationId="{278AF64D-54E8-4136-A9C1-D0B4660573C2}"/>
          </ac:cxnSpMkLst>
        </pc:cxnChg>
      </pc:sldChg>
      <pc:sldChg chg="addSp delSp modSp mod delAnim modAnim">
        <pc:chgData name="آهات مكتومة" userId="35531ba1d56b027a" providerId="LiveId" clId="{E8A025A9-46CE-4607-912F-5F1EF1D76A59}" dt="2021-03-30T10:20:25.505" v="607"/>
        <pc:sldMkLst>
          <pc:docMk/>
          <pc:sldMk cId="3006692956" sldId="1319"/>
        </pc:sldMkLst>
        <pc:spChg chg="mod">
          <ac:chgData name="آهات مكتومة" userId="35531ba1d56b027a" providerId="LiveId" clId="{E8A025A9-46CE-4607-912F-5F1EF1D76A59}" dt="2021-03-30T10:19:56.045" v="597" actId="207"/>
          <ac:spMkLst>
            <pc:docMk/>
            <pc:sldMk cId="3006692956" sldId="1319"/>
            <ac:spMk id="6" creationId="{B468753A-DA7A-4AEF-86F2-AF4C2C263A38}"/>
          </ac:spMkLst>
        </pc:spChg>
        <pc:spChg chg="mod">
          <ac:chgData name="آهات مكتومة" userId="35531ba1d56b027a" providerId="LiveId" clId="{E8A025A9-46CE-4607-912F-5F1EF1D76A59}" dt="2021-03-30T10:19:58.671" v="598" actId="207"/>
          <ac:spMkLst>
            <pc:docMk/>
            <pc:sldMk cId="3006692956" sldId="1319"/>
            <ac:spMk id="7" creationId="{E228D454-EC4D-4B9B-8D58-DDD2C4256C9E}"/>
          </ac:spMkLst>
        </pc:spChg>
        <pc:spChg chg="mod">
          <ac:chgData name="آهات مكتومة" userId="35531ba1d56b027a" providerId="LiveId" clId="{E8A025A9-46CE-4607-912F-5F1EF1D76A59}" dt="2021-03-30T10:20:01.005" v="599" actId="207"/>
          <ac:spMkLst>
            <pc:docMk/>
            <pc:sldMk cId="3006692956" sldId="1319"/>
            <ac:spMk id="8" creationId="{E66C303F-7E95-4438-8592-D54811D3F6DD}"/>
          </ac:spMkLst>
        </pc:spChg>
        <pc:spChg chg="mod">
          <ac:chgData name="آهات مكتومة" userId="35531ba1d56b027a" providerId="LiveId" clId="{E8A025A9-46CE-4607-912F-5F1EF1D76A59}" dt="2021-03-30T10:20:03.340" v="600" actId="207"/>
          <ac:spMkLst>
            <pc:docMk/>
            <pc:sldMk cId="3006692956" sldId="1319"/>
            <ac:spMk id="9" creationId="{23B7A3EA-7847-4255-B16B-BA326BC93C33}"/>
          </ac:spMkLst>
        </pc:spChg>
        <pc:spChg chg="mod">
          <ac:chgData name="آهات مكتومة" userId="35531ba1d56b027a" providerId="LiveId" clId="{E8A025A9-46CE-4607-912F-5F1EF1D76A59}" dt="2021-03-30T10:20:07.422" v="601" actId="207"/>
          <ac:spMkLst>
            <pc:docMk/>
            <pc:sldMk cId="3006692956" sldId="1319"/>
            <ac:spMk id="10" creationId="{869188F3-3B12-494F-A04E-973480835FBC}"/>
          </ac:spMkLst>
        </pc:spChg>
        <pc:spChg chg="del">
          <ac:chgData name="آهات مكتومة" userId="35531ba1d56b027a" providerId="LiveId" clId="{E8A025A9-46CE-4607-912F-5F1EF1D76A59}" dt="2021-03-30T10:16:31.725" v="542" actId="478"/>
          <ac:spMkLst>
            <pc:docMk/>
            <pc:sldMk cId="3006692956" sldId="1319"/>
            <ac:spMk id="11" creationId="{ACCC48C0-FDB9-4C57-B277-AB3ACF5D8651}"/>
          </ac:spMkLst>
        </pc:spChg>
        <pc:spChg chg="del">
          <ac:chgData name="آهات مكتومة" userId="35531ba1d56b027a" providerId="LiveId" clId="{E8A025A9-46CE-4607-912F-5F1EF1D76A59}" dt="2021-03-30T10:16:31.725" v="542" actId="478"/>
          <ac:spMkLst>
            <pc:docMk/>
            <pc:sldMk cId="3006692956" sldId="1319"/>
            <ac:spMk id="18" creationId="{1C4C96CD-6FD1-4457-8750-7D033A5D7439}"/>
          </ac:spMkLst>
        </pc:spChg>
        <pc:spChg chg="del">
          <ac:chgData name="آهات مكتومة" userId="35531ba1d56b027a" providerId="LiveId" clId="{E8A025A9-46CE-4607-912F-5F1EF1D76A59}" dt="2021-03-30T10:16:31.725" v="542" actId="478"/>
          <ac:spMkLst>
            <pc:docMk/>
            <pc:sldMk cId="3006692956" sldId="1319"/>
            <ac:spMk id="19" creationId="{28FB0EA2-1E59-447E-9D27-5127E9D26428}"/>
          </ac:spMkLst>
        </pc:spChg>
        <pc:spChg chg="del">
          <ac:chgData name="آهات مكتومة" userId="35531ba1d56b027a" providerId="LiveId" clId="{E8A025A9-46CE-4607-912F-5F1EF1D76A59}" dt="2021-03-30T10:16:31.725" v="542" actId="478"/>
          <ac:spMkLst>
            <pc:docMk/>
            <pc:sldMk cId="3006692956" sldId="1319"/>
            <ac:spMk id="20" creationId="{20057635-BB0A-47A6-9B2F-F9F873EFE3BD}"/>
          </ac:spMkLst>
        </pc:spChg>
        <pc:picChg chg="del">
          <ac:chgData name="آهات مكتومة" userId="35531ba1d56b027a" providerId="LiveId" clId="{E8A025A9-46CE-4607-912F-5F1EF1D76A59}" dt="2021-03-30T10:08:04.268" v="418" actId="478"/>
          <ac:picMkLst>
            <pc:docMk/>
            <pc:sldMk cId="3006692956" sldId="1319"/>
            <ac:picMk id="3" creationId="{84761ABC-D162-4042-99EE-21C345D83BE1}"/>
          </ac:picMkLst>
        </pc:picChg>
        <pc:picChg chg="add mod ord modCrop">
          <ac:chgData name="آهات مكتومة" userId="35531ba1d56b027a" providerId="LiveId" clId="{E8A025A9-46CE-4607-912F-5F1EF1D76A59}" dt="2021-03-30T10:17:40.125" v="554" actId="14100"/>
          <ac:picMkLst>
            <pc:docMk/>
            <pc:sldMk cId="3006692956" sldId="1319"/>
            <ac:picMk id="4" creationId="{0E1A698F-6B83-4B55-86D0-678EAC052178}"/>
          </ac:picMkLst>
        </pc:picChg>
        <pc:picChg chg="del">
          <ac:chgData name="آهات مكتومة" userId="35531ba1d56b027a" providerId="LiveId" clId="{E8A025A9-46CE-4607-912F-5F1EF1D76A59}" dt="2021-03-30T10:08:02.634" v="417" actId="478"/>
          <ac:picMkLst>
            <pc:docMk/>
            <pc:sldMk cId="3006692956" sldId="1319"/>
            <ac:picMk id="5" creationId="{E2165F80-9402-4F6F-8E84-57D5C0BB6546}"/>
          </ac:picMkLst>
        </pc:picChg>
        <pc:picChg chg="del">
          <ac:chgData name="آهات مكتومة" userId="35531ba1d56b027a" providerId="LiveId" clId="{E8A025A9-46CE-4607-912F-5F1EF1D76A59}" dt="2021-03-30T10:08:06.371" v="419" actId="478"/>
          <ac:picMkLst>
            <pc:docMk/>
            <pc:sldMk cId="3006692956" sldId="1319"/>
            <ac:picMk id="13" creationId="{3BBEE2B1-85B5-4D3A-9E17-67E81E74DA8B}"/>
          </ac:picMkLst>
        </pc:picChg>
        <pc:picChg chg="add mod modCrop">
          <ac:chgData name="آهات مكتومة" userId="35531ba1d56b027a" providerId="LiveId" clId="{E8A025A9-46CE-4607-912F-5F1EF1D76A59}" dt="2021-03-30T10:19:28.948" v="584" actId="1076"/>
          <ac:picMkLst>
            <pc:docMk/>
            <pc:sldMk cId="3006692956" sldId="1319"/>
            <ac:picMk id="21" creationId="{D131DD30-9B84-4FB4-A24E-ADB5C3FBF686}"/>
          </ac:picMkLst>
        </pc:picChg>
        <pc:picChg chg="mod">
          <ac:chgData name="آهات مكتومة" userId="35531ba1d56b027a" providerId="LiveId" clId="{E8A025A9-46CE-4607-912F-5F1EF1D76A59}" dt="2021-03-30T10:14:37.121" v="515" actId="1076"/>
          <ac:picMkLst>
            <pc:docMk/>
            <pc:sldMk cId="3006692956" sldId="1319"/>
            <ac:picMk id="102" creationId="{00000000-0000-0000-0000-000000000000}"/>
          </ac:picMkLst>
        </pc:picChg>
      </pc:sldChg>
      <pc:sldChg chg="addSp delSp modSp mod">
        <pc:chgData name="آهات مكتومة" userId="35531ba1d56b027a" providerId="LiveId" clId="{E8A025A9-46CE-4607-912F-5F1EF1D76A59}" dt="2021-03-30T09:46:54.632" v="42" actId="478"/>
        <pc:sldMkLst>
          <pc:docMk/>
          <pc:sldMk cId="1927860572" sldId="1324"/>
        </pc:sldMkLst>
        <pc:spChg chg="mod">
          <ac:chgData name="آهات مكتومة" userId="35531ba1d56b027a" providerId="LiveId" clId="{E8A025A9-46CE-4607-912F-5F1EF1D76A59}" dt="2021-03-30T09:46:07.027" v="35" actId="403"/>
          <ac:spMkLst>
            <pc:docMk/>
            <pc:sldMk cId="1927860572" sldId="1324"/>
            <ac:spMk id="26" creationId="{19387123-160F-4B53-9075-23B4A65BC429}"/>
          </ac:spMkLst>
        </pc:spChg>
        <pc:picChg chg="del">
          <ac:chgData name="آهات مكتومة" userId="35531ba1d56b027a" providerId="LiveId" clId="{E8A025A9-46CE-4607-912F-5F1EF1D76A59}" dt="2021-03-30T09:46:35.194" v="39" actId="478"/>
          <ac:picMkLst>
            <pc:docMk/>
            <pc:sldMk cId="1927860572" sldId="1324"/>
            <ac:picMk id="2" creationId="{5D492668-0201-4689-92C8-BA9C58659ED7}"/>
          </ac:picMkLst>
        </pc:picChg>
        <pc:picChg chg="del">
          <ac:chgData name="آهات مكتومة" userId="35531ba1d56b027a" providerId="LiveId" clId="{E8A025A9-46CE-4607-912F-5F1EF1D76A59}" dt="2021-03-30T09:46:32.518" v="37" actId="478"/>
          <ac:picMkLst>
            <pc:docMk/>
            <pc:sldMk cId="1927860572" sldId="1324"/>
            <ac:picMk id="4" creationId="{762C7247-C1AC-43F6-97D6-F65437ADF936}"/>
          </ac:picMkLst>
        </pc:picChg>
        <pc:picChg chg="add mod">
          <ac:chgData name="آهات مكتومة" userId="35531ba1d56b027a" providerId="LiveId" clId="{E8A025A9-46CE-4607-912F-5F1EF1D76A59}" dt="2021-03-30T09:46:35.902" v="40"/>
          <ac:picMkLst>
            <pc:docMk/>
            <pc:sldMk cId="1927860572" sldId="1324"/>
            <ac:picMk id="25" creationId="{8000BFB1-B2DC-4869-A374-EF65672700FE}"/>
          </ac:picMkLst>
        </pc:picChg>
        <pc:picChg chg="add mod">
          <ac:chgData name="آهات مكتومة" userId="35531ba1d56b027a" providerId="LiveId" clId="{E8A025A9-46CE-4607-912F-5F1EF1D76A59}" dt="2021-03-30T09:46:35.902" v="40"/>
          <ac:picMkLst>
            <pc:docMk/>
            <pc:sldMk cId="1927860572" sldId="1324"/>
            <ac:picMk id="27" creationId="{ABB26E97-971E-4BE0-9BAB-B9064329E857}"/>
          </ac:picMkLst>
        </pc:picChg>
        <pc:picChg chg="add del mod">
          <ac:chgData name="آهات مكتومة" userId="35531ba1d56b027a" providerId="LiveId" clId="{E8A025A9-46CE-4607-912F-5F1EF1D76A59}" dt="2021-03-30T09:46:54.632" v="42" actId="478"/>
          <ac:picMkLst>
            <pc:docMk/>
            <pc:sldMk cId="1927860572" sldId="1324"/>
            <ac:picMk id="31" creationId="{99791FC6-72B3-4982-BFB4-08C818BBF13A}"/>
          </ac:picMkLst>
        </pc:picChg>
        <pc:picChg chg="add mod">
          <ac:chgData name="آهات مكتومة" userId="35531ba1d56b027a" providerId="LiveId" clId="{E8A025A9-46CE-4607-912F-5F1EF1D76A59}" dt="2021-03-30T09:46:51.632" v="41"/>
          <ac:picMkLst>
            <pc:docMk/>
            <pc:sldMk cId="1927860572" sldId="1324"/>
            <ac:picMk id="33" creationId="{5554663B-C351-474E-9A5E-B218106C7CBE}"/>
          </ac:picMkLst>
        </pc:picChg>
        <pc:picChg chg="del">
          <ac:chgData name="آهات مكتومة" userId="35531ba1d56b027a" providerId="LiveId" clId="{E8A025A9-46CE-4607-912F-5F1EF1D76A59}" dt="2021-03-30T09:46:31.015" v="36" actId="478"/>
          <ac:picMkLst>
            <pc:docMk/>
            <pc:sldMk cId="1927860572" sldId="1324"/>
            <ac:picMk id="1026" creationId="{D2C98616-87AD-4148-AE50-2DBAE9DD6F8E}"/>
          </ac:picMkLst>
        </pc:picChg>
        <pc:picChg chg="del">
          <ac:chgData name="آهات مكتومة" userId="35531ba1d56b027a" providerId="LiveId" clId="{E8A025A9-46CE-4607-912F-5F1EF1D76A59}" dt="2021-03-30T09:46:34.007" v="38" actId="478"/>
          <ac:picMkLst>
            <pc:docMk/>
            <pc:sldMk cId="1927860572" sldId="1324"/>
            <ac:picMk id="1034" creationId="{C710F830-2688-4F22-8FF0-4D4E3111A1CA}"/>
          </ac:picMkLst>
        </pc:picChg>
      </pc:sldChg>
      <pc:sldChg chg="addSp delSp modSp mod delAnim modAnim">
        <pc:chgData name="آهات مكتومة" userId="35531ba1d56b027a" providerId="LiveId" clId="{E8A025A9-46CE-4607-912F-5F1EF1D76A59}" dt="2021-03-30T10:25:01.671" v="683"/>
        <pc:sldMkLst>
          <pc:docMk/>
          <pc:sldMk cId="1421948384" sldId="1335"/>
        </pc:sldMkLst>
        <pc:picChg chg="add mod modCrop">
          <ac:chgData name="آهات مكتومة" userId="35531ba1d56b027a" providerId="LiveId" clId="{E8A025A9-46CE-4607-912F-5F1EF1D76A59}" dt="2021-03-30T10:24:56.626" v="681" actId="1076"/>
          <ac:picMkLst>
            <pc:docMk/>
            <pc:sldMk cId="1421948384" sldId="1335"/>
            <ac:picMk id="3" creationId="{55370C64-8E57-41E6-94A6-F317BCA988C9}"/>
          </ac:picMkLst>
        </pc:picChg>
        <pc:picChg chg="del">
          <ac:chgData name="آهات مكتومة" userId="35531ba1d56b027a" providerId="LiveId" clId="{E8A025A9-46CE-4607-912F-5F1EF1D76A59}" dt="2021-03-30T10:21:30.241" v="609" actId="478"/>
          <ac:picMkLst>
            <pc:docMk/>
            <pc:sldMk cId="1421948384" sldId="1335"/>
            <ac:picMk id="4" creationId="{EA3E97D4-830A-4904-919C-AFA3BEDF3CD5}"/>
          </ac:picMkLst>
        </pc:picChg>
        <pc:picChg chg="del">
          <ac:chgData name="آهات مكتومة" userId="35531ba1d56b027a" providerId="LiveId" clId="{E8A025A9-46CE-4607-912F-5F1EF1D76A59}" dt="2021-03-30T10:21:27.112" v="608" actId="478"/>
          <ac:picMkLst>
            <pc:docMk/>
            <pc:sldMk cId="1421948384" sldId="1335"/>
            <ac:picMk id="14" creationId="{AAD3A349-D33E-4065-9542-8D7E2E640F7D}"/>
          </ac:picMkLst>
        </pc:picChg>
        <pc:picChg chg="del">
          <ac:chgData name="آهات مكتومة" userId="35531ba1d56b027a" providerId="LiveId" clId="{E8A025A9-46CE-4607-912F-5F1EF1D76A59}" dt="2021-03-30T10:21:31.440" v="610" actId="478"/>
          <ac:picMkLst>
            <pc:docMk/>
            <pc:sldMk cId="1421948384" sldId="1335"/>
            <ac:picMk id="21" creationId="{A5D730CE-5826-4DA9-B552-74A6CF52C01B}"/>
          </ac:picMkLst>
        </pc:picChg>
      </pc:sldChg>
      <pc:sldChg chg="addSp delSp modSp add mod modAnim">
        <pc:chgData name="آهات مكتومة" userId="35531ba1d56b027a" providerId="LiveId" clId="{E8A025A9-46CE-4607-912F-5F1EF1D76A59}" dt="2021-03-30T10:06:29.396" v="399"/>
        <pc:sldMkLst>
          <pc:docMk/>
          <pc:sldMk cId="3102029675" sldId="1348"/>
        </pc:sldMkLst>
        <pc:spChg chg="del">
          <ac:chgData name="آهات مكتومة" userId="35531ba1d56b027a" providerId="LiveId" clId="{E8A025A9-46CE-4607-912F-5F1EF1D76A59}" dt="2021-03-30T10:05:36.577" v="389" actId="478"/>
          <ac:spMkLst>
            <pc:docMk/>
            <pc:sldMk cId="3102029675" sldId="1348"/>
            <ac:spMk id="7" creationId="{5A174DB0-C364-4C1F-B27E-7F65C3C4245A}"/>
          </ac:spMkLst>
        </pc:spChg>
        <pc:spChg chg="del">
          <ac:chgData name="آهات مكتومة" userId="35531ba1d56b027a" providerId="LiveId" clId="{E8A025A9-46CE-4607-912F-5F1EF1D76A59}" dt="2021-03-30T10:05:36.577" v="389" actId="478"/>
          <ac:spMkLst>
            <pc:docMk/>
            <pc:sldMk cId="3102029675" sldId="1348"/>
            <ac:spMk id="9" creationId="{010E9E9B-88E1-4042-860C-02D7F57B8264}"/>
          </ac:spMkLst>
        </pc:spChg>
        <pc:grpChg chg="del">
          <ac:chgData name="آهات مكتومة" userId="35531ba1d56b027a" providerId="LiveId" clId="{E8A025A9-46CE-4607-912F-5F1EF1D76A59}" dt="2021-03-30T10:05:38.221" v="390" actId="478"/>
          <ac:grpSpMkLst>
            <pc:docMk/>
            <pc:sldMk cId="3102029675" sldId="1348"/>
            <ac:grpSpMk id="3" creationId="{8FD286FD-CF49-4B9B-A8B2-180C50441694}"/>
          </ac:grpSpMkLst>
        </pc:grpChg>
        <pc:picChg chg="add mod modCrop">
          <ac:chgData name="آهات مكتومة" userId="35531ba1d56b027a" providerId="LiveId" clId="{E8A025A9-46CE-4607-912F-5F1EF1D76A59}" dt="2021-03-30T10:06:23.235" v="397" actId="14100"/>
          <ac:picMkLst>
            <pc:docMk/>
            <pc:sldMk cId="3102029675" sldId="1348"/>
            <ac:picMk id="4" creationId="{A71B3583-DDF4-4CD4-AAF7-CC898B607C75}"/>
          </ac:picMkLst>
        </pc:picChg>
        <pc:picChg chg="del">
          <ac:chgData name="آهات مكتومة" userId="35531ba1d56b027a" providerId="LiveId" clId="{E8A025A9-46CE-4607-912F-5F1EF1D76A59}" dt="2021-03-30T10:05:36.577" v="389" actId="478"/>
          <ac:picMkLst>
            <pc:docMk/>
            <pc:sldMk cId="3102029675" sldId="1348"/>
            <ac:picMk id="1026" creationId="{D4F21FDC-7F4B-466B-B9B2-93F6B32BCD9F}"/>
          </ac:picMkLst>
        </pc:picChg>
        <pc:picChg chg="del">
          <ac:chgData name="آهات مكتومة" userId="35531ba1d56b027a" providerId="LiveId" clId="{E8A025A9-46CE-4607-912F-5F1EF1D76A59}" dt="2021-03-30T10:05:36.577" v="389" actId="478"/>
          <ac:picMkLst>
            <pc:docMk/>
            <pc:sldMk cId="3102029675" sldId="1348"/>
            <ac:picMk id="1028" creationId="{6054B9F4-4054-4E67-AF07-0FB454A09ED5}"/>
          </ac:picMkLst>
        </pc:picChg>
      </pc:sldChg>
      <pc:sldChg chg="addSp modSp add mod modAnim">
        <pc:chgData name="آهات مكتومة" userId="35531ba1d56b027a" providerId="LiveId" clId="{E8A025A9-46CE-4607-912F-5F1EF1D76A59}" dt="2021-03-30T10:07:11.238" v="408"/>
        <pc:sldMkLst>
          <pc:docMk/>
          <pc:sldMk cId="1285531776" sldId="1349"/>
        </pc:sldMkLst>
        <pc:picChg chg="add mod modCrop">
          <ac:chgData name="آهات مكتومة" userId="35531ba1d56b027a" providerId="LiveId" clId="{E8A025A9-46CE-4607-912F-5F1EF1D76A59}" dt="2021-03-30T10:07:05.215" v="406" actId="1038"/>
          <ac:picMkLst>
            <pc:docMk/>
            <pc:sldMk cId="1285531776" sldId="1349"/>
            <ac:picMk id="3" creationId="{5608262C-0486-43CB-88EB-D268B6C6DCB4}"/>
          </ac:picMkLst>
        </pc:picChg>
      </pc:sldChg>
      <pc:sldChg chg="addSp modSp add mod modAnim">
        <pc:chgData name="آهات مكتومة" userId="35531ba1d56b027a" providerId="LiveId" clId="{E8A025A9-46CE-4607-912F-5F1EF1D76A59}" dt="2021-03-30T10:07:50.584" v="416"/>
        <pc:sldMkLst>
          <pc:docMk/>
          <pc:sldMk cId="1157462774" sldId="1350"/>
        </pc:sldMkLst>
        <pc:picChg chg="add mod modCrop">
          <ac:chgData name="آهات مكتومة" userId="35531ba1d56b027a" providerId="LiveId" clId="{E8A025A9-46CE-4607-912F-5F1EF1D76A59}" dt="2021-03-30T10:07:46.215" v="414" actId="14100"/>
          <ac:picMkLst>
            <pc:docMk/>
            <pc:sldMk cId="1157462774" sldId="1350"/>
            <ac:picMk id="3" creationId="{EF425C05-27DC-4625-8C56-3F95EAF06F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762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12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57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311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980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676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463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62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364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67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809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8312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87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924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800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831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418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2515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56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jp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hyperlink" Target="https://www.liveworksheets.com/xc720807n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2.jpe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hyperlink" Target="https://wordwall.net/resource/1371491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13716404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7.png"/><Relationship Id="rId3" Type="http://schemas.openxmlformats.org/officeDocument/2006/relationships/image" Target="../media/image3.jpg"/><Relationship Id="rId21" Type="http://schemas.openxmlformats.org/officeDocument/2006/relationships/image" Target="../media/image5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8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63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6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26" Type="http://schemas.openxmlformats.org/officeDocument/2006/relationships/image" Target="../media/image12.sv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hyperlink" Target="http://www.pngall.com/desk-png/download/26632" TargetMode="External"/><Relationship Id="rId17" Type="http://schemas.openxmlformats.org/officeDocument/2006/relationships/image" Target="../media/image18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10.png"/><Relationship Id="rId24" Type="http://schemas.openxmlformats.org/officeDocument/2006/relationships/image" Target="../media/image14.sv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0.jpeg"/><Relationship Id="rId3" Type="http://schemas.openxmlformats.org/officeDocument/2006/relationships/image" Target="../media/image3.jpg"/><Relationship Id="rId21" Type="http://schemas.openxmlformats.org/officeDocument/2006/relationships/image" Target="../media/image29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8.pn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18" Type="http://schemas.openxmlformats.org/officeDocument/2006/relationships/image" Target="../media/image20.jpeg"/><Relationship Id="rId3" Type="http://schemas.openxmlformats.org/officeDocument/2006/relationships/image" Target="../media/image3.jpg"/><Relationship Id="rId21" Type="http://schemas.openxmlformats.org/officeDocument/2006/relationships/image" Target="../media/image34.sv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7.png"/><Relationship Id="rId3" Type="http://schemas.openxmlformats.org/officeDocument/2006/relationships/image" Target="../media/image3.jpg"/><Relationship Id="rId21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t="3582" r="5275" b="25222"/>
          <a:stretch/>
        </p:blipFill>
        <p:spPr>
          <a:xfrm>
            <a:off x="0" y="0"/>
            <a:ext cx="9144000" cy="484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1010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8855A48-C7D5-45AC-BC9A-B452EA1E285E}"/>
              </a:ext>
            </a:extLst>
          </p:cNvPr>
          <p:cNvSpPr txBox="1"/>
          <p:nvPr/>
        </p:nvSpPr>
        <p:spPr>
          <a:xfrm>
            <a:off x="215981" y="274256"/>
            <a:ext cx="2676796" cy="369332"/>
          </a:xfrm>
          <a:prstGeom prst="rect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Reported Speech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33" name="مربع نص 17">
            <a:extLst>
              <a:ext uri="{FF2B5EF4-FFF2-40B4-BE49-F238E27FC236}">
                <a16:creationId xmlns:a16="http://schemas.microsoft.com/office/drawing/2014/main" id="{CA8C1A76-94E3-4911-8DC9-F507D337EF69}"/>
              </a:ext>
            </a:extLst>
          </p:cNvPr>
          <p:cNvSpPr txBox="1"/>
          <p:nvPr/>
        </p:nvSpPr>
        <p:spPr>
          <a:xfrm>
            <a:off x="652812" y="843522"/>
            <a:ext cx="6548087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Use it when we are telling someone what another person said or thought, but do not use their exact words.</a:t>
            </a: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3F5C1DC1-690D-447C-BE4C-0676B6B5F683}"/>
              </a:ext>
            </a:extLst>
          </p:cNvPr>
          <p:cNvGrpSpPr/>
          <p:nvPr/>
        </p:nvGrpSpPr>
        <p:grpSpPr>
          <a:xfrm>
            <a:off x="215981" y="1689787"/>
            <a:ext cx="597736" cy="421670"/>
            <a:chOff x="141763" y="3170100"/>
            <a:chExt cx="597736" cy="421670"/>
          </a:xfrm>
        </p:grpSpPr>
        <p:sp>
          <p:nvSpPr>
            <p:cNvPr id="43" name="شكل بيضاوي 42">
              <a:extLst>
                <a:ext uri="{FF2B5EF4-FFF2-40B4-BE49-F238E27FC236}">
                  <a16:creationId xmlns:a16="http://schemas.microsoft.com/office/drawing/2014/main" id="{97D7D205-20A8-49F4-98A2-47FA10983B7B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44" name="مربع نص 17">
              <a:extLst>
                <a:ext uri="{FF2B5EF4-FFF2-40B4-BE49-F238E27FC236}">
                  <a16:creationId xmlns:a16="http://schemas.microsoft.com/office/drawing/2014/main" id="{49E1FC36-A73A-4FB2-B405-75DBC6BE0CD8}"/>
                </a:ext>
              </a:extLst>
            </p:cNvPr>
            <p:cNvSpPr txBox="1"/>
            <p:nvPr/>
          </p:nvSpPr>
          <p:spPr>
            <a:xfrm>
              <a:off x="147081" y="323736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45" name="TextBox 7">
            <a:extLst>
              <a:ext uri="{FF2B5EF4-FFF2-40B4-BE49-F238E27FC236}">
                <a16:creationId xmlns:a16="http://schemas.microsoft.com/office/drawing/2014/main" id="{D84DAC18-05D9-4B77-B3A8-CD54B3D64345}"/>
              </a:ext>
            </a:extLst>
          </p:cNvPr>
          <p:cNvSpPr txBox="1"/>
          <p:nvPr/>
        </p:nvSpPr>
        <p:spPr>
          <a:xfrm>
            <a:off x="717416" y="1683454"/>
            <a:ext cx="478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+mn-lt"/>
              </a:rPr>
              <a:t>Sam </a:t>
            </a:r>
            <a:r>
              <a:rPr lang="en-US" sz="1600" b="1" dirty="0">
                <a:solidFill>
                  <a:srgbClr val="D56DB5"/>
                </a:solidFill>
                <a:latin typeface="+mn-lt"/>
              </a:rPr>
              <a:t>said (that)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his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 parents were very well.</a:t>
            </a:r>
            <a:endParaRPr lang="en-US" sz="1600" b="1" dirty="0">
              <a:solidFill>
                <a:srgbClr val="00B0F0"/>
              </a:solidFill>
              <a:latin typeface="+mn-lt"/>
              <a:cs typeface="Cavolini" panose="0300050204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392579C-C5AA-42B5-9482-DBD5FED8D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CD"/>
              </a:clrFrom>
              <a:clrTo>
                <a:srgbClr val="FFFFC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91447" l="2911" r="98753">
                        <a14:foregroundMark x1="76923" y1="86184" x2="76923" y2="86184"/>
                        <a14:foregroundMark x1="76923" y1="86184" x2="76923" y2="86184"/>
                        <a14:foregroundMark x1="76923" y1="86184" x2="76923" y2="86184"/>
                        <a14:foregroundMark x1="76923" y1="86184" x2="76923" y2="86184"/>
                        <a14:foregroundMark x1="93347" y1="70395" x2="93347" y2="70395"/>
                        <a14:foregroundMark x1="93347" y1="70395" x2="93347" y2="70395"/>
                        <a14:foregroundMark x1="98960" y1="69079" x2="98960" y2="69079"/>
                        <a14:foregroundMark x1="98960" y1="69079" x2="98960" y2="69079"/>
                        <a14:foregroundMark x1="47401" y1="44737" x2="47401" y2="44737"/>
                        <a14:foregroundMark x1="47401" y1="44737" x2="47401" y2="44737"/>
                        <a14:foregroundMark x1="49272" y1="20395" x2="49272" y2="20395"/>
                        <a14:foregroundMark x1="49272" y1="20395" x2="49272" y2="20395"/>
                        <a14:foregroundMark x1="36383" y1="50000" x2="36383" y2="50000"/>
                        <a14:foregroundMark x1="36383" y1="50000" x2="36383" y2="50000"/>
                        <a14:foregroundMark x1="2911" y1="60526" x2="2911" y2="60526"/>
                        <a14:foregroundMark x1="2911" y1="60526" x2="2911" y2="60526"/>
                        <a14:foregroundMark x1="19958" y1="91447" x2="19958" y2="91447"/>
                        <a14:foregroundMark x1="19958" y1="91447" x2="19958" y2="91447"/>
                        <a14:foregroundMark x1="63202" y1="9868" x2="63202" y2="9868"/>
                        <a14:foregroundMark x1="66112" y1="12500" x2="66112" y2="12500"/>
                        <a14:foregroundMark x1="69854" y1="13158" x2="69854" y2="1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9220" y="1626680"/>
            <a:ext cx="3436620" cy="10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7">
            <a:extLst>
              <a:ext uri="{FF2B5EF4-FFF2-40B4-BE49-F238E27FC236}">
                <a16:creationId xmlns:a16="http://schemas.microsoft.com/office/drawing/2014/main" id="{46CFCD5E-0BEC-4C46-8D77-BDDD92698925}"/>
              </a:ext>
            </a:extLst>
          </p:cNvPr>
          <p:cNvSpPr txBox="1"/>
          <p:nvPr/>
        </p:nvSpPr>
        <p:spPr>
          <a:xfrm>
            <a:off x="717416" y="1965067"/>
            <a:ext cx="478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+mn-lt"/>
              </a:rPr>
              <a:t>He </a:t>
            </a:r>
            <a:r>
              <a:rPr lang="en-US" sz="1600" b="1" dirty="0">
                <a:solidFill>
                  <a:srgbClr val="D56DB5"/>
                </a:solidFill>
                <a:latin typeface="+mn-lt"/>
              </a:rPr>
              <a:t>said (that)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he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wanted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 to go on holiday.</a:t>
            </a:r>
            <a:endParaRPr lang="en-US" sz="1600" b="1" dirty="0">
              <a:solidFill>
                <a:srgbClr val="00B0F0"/>
              </a:solidFill>
              <a:latin typeface="+mn-lt"/>
              <a:cs typeface="Cavolini" panose="03000502040302020204" pitchFamily="66" charset="0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285EDD8-8D5D-4380-B038-E8AC6D04EFF5}"/>
              </a:ext>
            </a:extLst>
          </p:cNvPr>
          <p:cNvGrpSpPr/>
          <p:nvPr/>
        </p:nvGrpSpPr>
        <p:grpSpPr>
          <a:xfrm>
            <a:off x="169894" y="2718154"/>
            <a:ext cx="965835" cy="925975"/>
            <a:chOff x="183718" y="2367382"/>
            <a:chExt cx="965835" cy="925975"/>
          </a:xfrm>
        </p:grpSpPr>
        <p:pic>
          <p:nvPicPr>
            <p:cNvPr id="6150" name="Picture 6" descr="نتيجة الصورة لـ note icon freepik cartoon">
              <a:extLst>
                <a:ext uri="{FF2B5EF4-FFF2-40B4-BE49-F238E27FC236}">
                  <a16:creationId xmlns:a16="http://schemas.microsoft.com/office/drawing/2014/main" id="{1788F082-F6C9-4487-9E4C-90CB7EDD6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18" y="2367382"/>
              <a:ext cx="965835" cy="92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41D5642F-DA22-40F2-97B4-E270C66E67A8}"/>
                </a:ext>
              </a:extLst>
            </p:cNvPr>
            <p:cNvSpPr txBox="1"/>
            <p:nvPr/>
          </p:nvSpPr>
          <p:spPr>
            <a:xfrm>
              <a:off x="289633" y="2680054"/>
              <a:ext cx="846472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/>
                <a:t>NOTES</a:t>
              </a:r>
              <a:endParaRPr lang="ar-SA" b="1" dirty="0"/>
            </a:p>
          </p:txBody>
        </p:sp>
      </p:grpSp>
      <p:sp>
        <p:nvSpPr>
          <p:cNvPr id="53" name="TextBox 7">
            <a:extLst>
              <a:ext uri="{FF2B5EF4-FFF2-40B4-BE49-F238E27FC236}">
                <a16:creationId xmlns:a16="http://schemas.microsoft.com/office/drawing/2014/main" id="{05F9B404-2A1C-40AB-A811-84648DD518B6}"/>
              </a:ext>
            </a:extLst>
          </p:cNvPr>
          <p:cNvSpPr txBox="1"/>
          <p:nvPr/>
        </p:nvSpPr>
        <p:spPr>
          <a:xfrm>
            <a:off x="1022216" y="2999767"/>
            <a:ext cx="77179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B0F0"/>
                </a:solidFill>
                <a:latin typeface="+mn-lt"/>
              </a:rPr>
              <a:t>Question marks are not used in reported speech.</a:t>
            </a:r>
          </a:p>
          <a:p>
            <a:endParaRPr lang="en-US" sz="1000" b="1" dirty="0">
              <a:solidFill>
                <a:srgbClr val="00B0F0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D56DB5"/>
                </a:solidFill>
                <a:latin typeface="+mn-lt"/>
              </a:rPr>
              <a:t>Verb tenses, </a:t>
            </a:r>
            <a:r>
              <a:rPr lang="en-US" sz="1600" b="1" dirty="0">
                <a:solidFill>
                  <a:srgbClr val="966CBC"/>
                </a:solidFill>
                <a:latin typeface="+mn-lt"/>
              </a:rPr>
              <a:t>pronouns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 and some “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time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“ and “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place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“ words may change   because of the time, place and speaker may be different.</a:t>
            </a:r>
          </a:p>
          <a:p>
            <a:endParaRPr lang="en-US" sz="1000" b="1" dirty="0">
              <a:solidFill>
                <a:srgbClr val="00B0F0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B0F0"/>
                </a:solidFill>
                <a:latin typeface="+mn-lt"/>
              </a:rPr>
              <a:t>When we report a statement, we use reported verbs such as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say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,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tell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,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explain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,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inform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, </a:t>
            </a:r>
            <a:r>
              <a:rPr lang="en-US" sz="1600" b="1" dirty="0">
                <a:solidFill>
                  <a:srgbClr val="92D050"/>
                </a:solidFill>
                <a:latin typeface="+mn-lt"/>
              </a:rPr>
              <a:t>answer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 often followed by (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that</a:t>
            </a:r>
            <a:r>
              <a:rPr lang="en-US" sz="1600" b="1" dirty="0">
                <a:solidFill>
                  <a:srgbClr val="00B0F0"/>
                </a:solidFill>
                <a:latin typeface="+mn-lt"/>
              </a:rPr>
              <a:t> ) .</a:t>
            </a:r>
          </a:p>
        </p:txBody>
      </p:sp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6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5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33" grpId="0" uiExpand="1" build="p"/>
          <p:bldP spid="45" grpId="0"/>
          <p:bldP spid="46" grpId="0"/>
          <p:bldP spid="5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6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5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5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33" grpId="0" uiExpand="1" build="p"/>
          <p:bldP spid="45" grpId="0"/>
          <p:bldP spid="46" grpId="0"/>
          <p:bldP spid="53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08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1772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17">
            <a:extLst>
              <a:ext uri="{FF2B5EF4-FFF2-40B4-BE49-F238E27FC236}">
                <a16:creationId xmlns:a16="http://schemas.microsoft.com/office/drawing/2014/main" id="{036E00A7-8233-423D-9D81-A4560E7888E6}"/>
              </a:ext>
            </a:extLst>
          </p:cNvPr>
          <p:cNvSpPr txBox="1"/>
          <p:nvPr/>
        </p:nvSpPr>
        <p:spPr>
          <a:xfrm>
            <a:off x="2514600" y="304800"/>
            <a:ext cx="208026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Simple Present </a:t>
            </a: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861BC73B-53E7-47D6-842A-ACD4143B8A47}"/>
              </a:ext>
            </a:extLst>
          </p:cNvPr>
          <p:cNvSpPr/>
          <p:nvPr/>
        </p:nvSpPr>
        <p:spPr>
          <a:xfrm>
            <a:off x="4571226" y="414185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مربع نص 17">
            <a:extLst>
              <a:ext uri="{FF2B5EF4-FFF2-40B4-BE49-F238E27FC236}">
                <a16:creationId xmlns:a16="http://schemas.microsoft.com/office/drawing/2014/main" id="{748F3747-5D5F-4169-B575-114F5720526E}"/>
              </a:ext>
            </a:extLst>
          </p:cNvPr>
          <p:cNvSpPr txBox="1"/>
          <p:nvPr/>
        </p:nvSpPr>
        <p:spPr>
          <a:xfrm>
            <a:off x="5257800" y="301733"/>
            <a:ext cx="188945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Simple Past 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BDF83A2-2EB1-4361-9A0B-DFAFC6E9A66F}"/>
              </a:ext>
            </a:extLst>
          </p:cNvPr>
          <p:cNvSpPr/>
          <p:nvPr/>
        </p:nvSpPr>
        <p:spPr>
          <a:xfrm>
            <a:off x="5409174" y="1802128"/>
            <a:ext cx="1889454" cy="495302"/>
          </a:xfrm>
          <a:prstGeom prst="wedgeRoundRectCallout">
            <a:avLst>
              <a:gd name="adj1" fmla="val 58388"/>
              <a:gd name="adj2" fmla="val 46548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>
                <a:solidFill>
                  <a:srgbClr val="92D050"/>
                </a:solidFill>
              </a:rPr>
              <a:t>like</a:t>
            </a:r>
            <a:r>
              <a:rPr lang="en-US" sz="1600" b="1" dirty="0">
                <a:solidFill>
                  <a:schemeClr val="bg1"/>
                </a:solidFill>
              </a:rPr>
              <a:t> ice cream.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446AD81-029A-491F-8265-E24E05BC7326}"/>
              </a:ext>
            </a:extLst>
          </p:cNvPr>
          <p:cNvSpPr/>
          <p:nvPr/>
        </p:nvSpPr>
        <p:spPr>
          <a:xfrm>
            <a:off x="2718828" y="1184240"/>
            <a:ext cx="2583180" cy="628037"/>
          </a:xfrm>
          <a:prstGeom prst="wedgeRoundRectCallout">
            <a:avLst>
              <a:gd name="adj1" fmla="val -54802"/>
              <a:gd name="adj2" fmla="val 42538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She said (that) </a:t>
            </a:r>
            <a:r>
              <a:rPr lang="en-US" sz="1600" b="1" u="sng" dirty="0">
                <a:solidFill>
                  <a:srgbClr val="FFFF00"/>
                </a:solidFill>
              </a:rPr>
              <a:t>she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liked</a:t>
            </a:r>
            <a:r>
              <a:rPr lang="en-US" sz="1600" b="1" dirty="0"/>
              <a:t> ice cream.</a:t>
            </a:r>
            <a:endParaRPr lang="ar-SA" sz="1600" b="1" dirty="0"/>
          </a:p>
        </p:txBody>
      </p:sp>
      <p:pic>
        <p:nvPicPr>
          <p:cNvPr id="14" name="Picture 4" descr="مشاهدة صورة المصدر">
            <a:extLst>
              <a:ext uri="{FF2B5EF4-FFF2-40B4-BE49-F238E27FC236}">
                <a16:creationId xmlns:a16="http://schemas.microsoft.com/office/drawing/2014/main" id="{50DC0923-5ABD-4E4D-A1D7-EC9EFE307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7449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مشاهدة صورة المصدر">
            <a:extLst>
              <a:ext uri="{FF2B5EF4-FFF2-40B4-BE49-F238E27FC236}">
                <a16:creationId xmlns:a16="http://schemas.microsoft.com/office/drawing/2014/main" id="{BE45FE1B-8067-44D4-9202-6559B8E0C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7017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CBAE2DD5-E54B-42FC-A49B-1D77494F5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207775" y="1912619"/>
            <a:ext cx="1654283" cy="25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2E601713-8784-48F7-85D2-B35FCB711868}"/>
              </a:ext>
            </a:extLst>
          </p:cNvPr>
          <p:cNvSpPr/>
          <p:nvPr/>
        </p:nvSpPr>
        <p:spPr>
          <a:xfrm>
            <a:off x="342900" y="1185983"/>
            <a:ext cx="1644611" cy="515806"/>
          </a:xfrm>
          <a:prstGeom prst="wedgeRoundRectCallout">
            <a:avLst>
              <a:gd name="adj1" fmla="val -6204"/>
              <a:gd name="adj2" fmla="val 74526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406642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uiExpand="1" build="p"/>
      <p:bldP spid="9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08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1772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نتيجة الصورة لـ waiting freepik cartoon">
            <a:extLst>
              <a:ext uri="{FF2B5EF4-FFF2-40B4-BE49-F238E27FC236}">
                <a16:creationId xmlns:a16="http://schemas.microsoft.com/office/drawing/2014/main" id="{C70344F0-1968-4E8F-AB9C-B330045E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E8FB"/>
              </a:clrFrom>
              <a:clrTo>
                <a:srgbClr val="F7E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13" y="1744980"/>
            <a:ext cx="2363366" cy="30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D62E3EEC-251F-4F7E-846E-7FD3B2257E51}"/>
              </a:ext>
            </a:extLst>
          </p:cNvPr>
          <p:cNvSpPr/>
          <p:nvPr/>
        </p:nvSpPr>
        <p:spPr>
          <a:xfrm>
            <a:off x="4393464" y="2450363"/>
            <a:ext cx="2773680" cy="518160"/>
          </a:xfrm>
          <a:prstGeom prst="wedgeRoundRectCallout">
            <a:avLst>
              <a:gd name="adj1" fmla="val 56561"/>
              <a:gd name="adj2" fmla="val -42060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rgbClr val="FFFF00"/>
                </a:solidFill>
              </a:rPr>
              <a:t>I’m</a:t>
            </a:r>
            <a:r>
              <a:rPr lang="en-US" sz="1600" b="1" dirty="0">
                <a:solidFill>
                  <a:schemeClr val="bg1"/>
                </a:solidFill>
              </a:rPr>
              <a:t> waiting for </a:t>
            </a:r>
            <a:r>
              <a:rPr lang="en-US" sz="1600" b="1" u="sng" dirty="0">
                <a:solidFill>
                  <a:srgbClr val="92D050"/>
                </a:solidFill>
              </a:rPr>
              <a:t>my</a:t>
            </a:r>
            <a:r>
              <a:rPr lang="en-US" sz="1600" b="1" dirty="0">
                <a:solidFill>
                  <a:schemeClr val="bg1"/>
                </a:solidFill>
              </a:rPr>
              <a:t> friend.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44" name="فقاعة الكلام: مستطيلة مستديرة الزوايا 43">
            <a:extLst>
              <a:ext uri="{FF2B5EF4-FFF2-40B4-BE49-F238E27FC236}">
                <a16:creationId xmlns:a16="http://schemas.microsoft.com/office/drawing/2014/main" id="{68A3134C-9732-44BE-87BF-ECB22C3D35DE}"/>
              </a:ext>
            </a:extLst>
          </p:cNvPr>
          <p:cNvSpPr/>
          <p:nvPr/>
        </p:nvSpPr>
        <p:spPr>
          <a:xfrm>
            <a:off x="2682172" y="1282583"/>
            <a:ext cx="2773680" cy="635230"/>
          </a:xfrm>
          <a:prstGeom prst="wedgeRoundRectCallout">
            <a:avLst>
              <a:gd name="adj1" fmla="val -55570"/>
              <a:gd name="adj2" fmla="val 38413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</a:t>
            </a:r>
            <a:r>
              <a:rPr lang="en-US" sz="1600" b="1" u="sng" dirty="0">
                <a:solidFill>
                  <a:srgbClr val="FFFF00"/>
                </a:solidFill>
              </a:rPr>
              <a:t>he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FF00"/>
                </a:solidFill>
              </a:rPr>
              <a:t>was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/>
              <a:t>waiting for </a:t>
            </a:r>
            <a:r>
              <a:rPr lang="en-US" sz="1600" b="1" u="sng" dirty="0">
                <a:solidFill>
                  <a:srgbClr val="92D050"/>
                </a:solidFill>
              </a:rPr>
              <a:t>his</a:t>
            </a:r>
            <a:r>
              <a:rPr lang="en-US" sz="1600" b="1" dirty="0"/>
              <a:t> friend.</a:t>
            </a:r>
            <a:endParaRPr lang="ar-SA" sz="1600" b="1" dirty="0"/>
          </a:p>
        </p:txBody>
      </p:sp>
      <p:sp>
        <p:nvSpPr>
          <p:cNvPr id="49" name="مربع نص 17">
            <a:extLst>
              <a:ext uri="{FF2B5EF4-FFF2-40B4-BE49-F238E27FC236}">
                <a16:creationId xmlns:a16="http://schemas.microsoft.com/office/drawing/2014/main" id="{D895FF93-6B0E-464E-8DAD-1066797D72CB}"/>
              </a:ext>
            </a:extLst>
          </p:cNvPr>
          <p:cNvSpPr txBox="1"/>
          <p:nvPr/>
        </p:nvSpPr>
        <p:spPr>
          <a:xfrm>
            <a:off x="1582452" y="183143"/>
            <a:ext cx="265531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484B4"/>
                </a:solidFill>
                <a:latin typeface="+mn-lt"/>
                <a:cs typeface="Times New Roman" panose="02020603050405020304" pitchFamily="18" charset="0"/>
              </a:rPr>
              <a:t>Present Progressive</a:t>
            </a:r>
          </a:p>
        </p:txBody>
      </p:sp>
      <p:sp>
        <p:nvSpPr>
          <p:cNvPr id="50" name="سهم: لليمين 49">
            <a:extLst>
              <a:ext uri="{FF2B5EF4-FFF2-40B4-BE49-F238E27FC236}">
                <a16:creationId xmlns:a16="http://schemas.microsoft.com/office/drawing/2014/main" id="{1CD20902-82AD-4C37-9D84-190D724BD62A}"/>
              </a:ext>
            </a:extLst>
          </p:cNvPr>
          <p:cNvSpPr/>
          <p:nvPr/>
        </p:nvSpPr>
        <p:spPr>
          <a:xfrm>
            <a:off x="4196585" y="292528"/>
            <a:ext cx="756770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b="1">
              <a:solidFill>
                <a:srgbClr val="E484B4"/>
              </a:solidFill>
            </a:endParaRPr>
          </a:p>
        </p:txBody>
      </p:sp>
      <p:sp>
        <p:nvSpPr>
          <p:cNvPr id="51" name="مربع نص 17">
            <a:extLst>
              <a:ext uri="{FF2B5EF4-FFF2-40B4-BE49-F238E27FC236}">
                <a16:creationId xmlns:a16="http://schemas.microsoft.com/office/drawing/2014/main" id="{A50467B5-5BD1-4F1F-82B7-ABF27BAF3D4A}"/>
              </a:ext>
            </a:extLst>
          </p:cNvPr>
          <p:cNvSpPr txBox="1"/>
          <p:nvPr/>
        </p:nvSpPr>
        <p:spPr>
          <a:xfrm>
            <a:off x="4935252" y="180076"/>
            <a:ext cx="2363366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484B4"/>
                </a:solidFill>
                <a:cs typeface="Times New Roman" panose="02020603050405020304" pitchFamily="18" charset="0"/>
              </a:rPr>
              <a:t>Past Progressive </a:t>
            </a:r>
          </a:p>
        </p:txBody>
      </p: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1D154164-8036-4380-BAE7-20B6AB3A2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7449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مشاهدة صورة المصدر">
            <a:extLst>
              <a:ext uri="{FF2B5EF4-FFF2-40B4-BE49-F238E27FC236}">
                <a16:creationId xmlns:a16="http://schemas.microsoft.com/office/drawing/2014/main" id="{5E6B233C-7FBE-4111-973A-02466E7AB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7017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23D838A9-9C9F-4F93-B844-F89654F82EF2}"/>
              </a:ext>
            </a:extLst>
          </p:cNvPr>
          <p:cNvSpPr/>
          <p:nvPr/>
        </p:nvSpPr>
        <p:spPr>
          <a:xfrm>
            <a:off x="342900" y="1185983"/>
            <a:ext cx="1644611" cy="515806"/>
          </a:xfrm>
          <a:prstGeom prst="wedgeRoundRectCallout">
            <a:avLst>
              <a:gd name="adj1" fmla="val -6204"/>
              <a:gd name="adj2" fmla="val 74526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1895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9" grpId="0" uiExpand="1" build="p"/>
      <p:bldP spid="50" grpId="0" animBg="1"/>
      <p:bldP spid="51" grpId="0" uiExpand="1" build="p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08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1772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17">
            <a:extLst>
              <a:ext uri="{FF2B5EF4-FFF2-40B4-BE49-F238E27FC236}">
                <a16:creationId xmlns:a16="http://schemas.microsoft.com/office/drawing/2014/main" id="{DB4C4813-987B-47AB-BF6A-C2ABDADC1937}"/>
              </a:ext>
            </a:extLst>
          </p:cNvPr>
          <p:cNvSpPr txBox="1"/>
          <p:nvPr/>
        </p:nvSpPr>
        <p:spPr>
          <a:xfrm>
            <a:off x="2854993" y="236007"/>
            <a:ext cx="186737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Simple Past </a:t>
            </a: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69C6C11F-CBE5-47CE-AA7B-980BB93CF29E}"/>
              </a:ext>
            </a:extLst>
          </p:cNvPr>
          <p:cNvSpPr/>
          <p:nvPr/>
        </p:nvSpPr>
        <p:spPr>
          <a:xfrm>
            <a:off x="4478525" y="345392"/>
            <a:ext cx="684000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rgbClr val="92D050"/>
              </a:solidFill>
            </a:endParaRPr>
          </a:p>
        </p:txBody>
      </p:sp>
      <p:sp>
        <p:nvSpPr>
          <p:cNvPr id="7" name="مربع نص 17">
            <a:extLst>
              <a:ext uri="{FF2B5EF4-FFF2-40B4-BE49-F238E27FC236}">
                <a16:creationId xmlns:a16="http://schemas.microsoft.com/office/drawing/2014/main" id="{60CD2023-0074-4B6C-BC28-43B3F42224AF}"/>
              </a:ext>
            </a:extLst>
          </p:cNvPr>
          <p:cNvSpPr txBox="1"/>
          <p:nvPr/>
        </p:nvSpPr>
        <p:spPr>
          <a:xfrm>
            <a:off x="5179093" y="232940"/>
            <a:ext cx="186737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latin typeface="+mn-lt"/>
                <a:cs typeface="Times New Roman" panose="02020603050405020304" pitchFamily="18" charset="0"/>
              </a:rPr>
              <a:t>Past Perfect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95182917-9F0E-4D68-B837-7D179680C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15" y="1211581"/>
            <a:ext cx="5076825" cy="39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0F799D36-2FBE-4DD1-9079-3894D28E7C90}"/>
              </a:ext>
            </a:extLst>
          </p:cNvPr>
          <p:cNvSpPr/>
          <p:nvPr/>
        </p:nvSpPr>
        <p:spPr>
          <a:xfrm>
            <a:off x="5844540" y="1535553"/>
            <a:ext cx="1943100" cy="427066"/>
          </a:xfrm>
          <a:prstGeom prst="wedgeRoundRectCallout">
            <a:avLst>
              <a:gd name="adj1" fmla="val 61697"/>
              <a:gd name="adj2" fmla="val 50702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bought</a:t>
            </a:r>
            <a:r>
              <a:rPr lang="en-US" sz="1600" b="1" dirty="0">
                <a:solidFill>
                  <a:schemeClr val="bg1"/>
                </a:solidFill>
              </a:rPr>
              <a:t> a car.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241000C4-E558-498C-98FB-9B7D7E101994}"/>
              </a:ext>
            </a:extLst>
          </p:cNvPr>
          <p:cNvSpPr/>
          <p:nvPr/>
        </p:nvSpPr>
        <p:spPr>
          <a:xfrm>
            <a:off x="2734802" y="1265851"/>
            <a:ext cx="2583180" cy="628037"/>
          </a:xfrm>
          <a:prstGeom prst="wedgeRoundRectCallout">
            <a:avLst>
              <a:gd name="adj1" fmla="val -56149"/>
              <a:gd name="adj2" fmla="val 47550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She said </a:t>
            </a:r>
            <a:r>
              <a:rPr lang="en-US" sz="1600" b="1" u="sng" dirty="0">
                <a:solidFill>
                  <a:srgbClr val="FFFF00"/>
                </a:solidFill>
              </a:rPr>
              <a:t>she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C000"/>
                </a:solidFill>
              </a:rPr>
              <a:t>had</a:t>
            </a:r>
            <a:r>
              <a:rPr lang="en-US" sz="1600" b="1" u="sng" dirty="0">
                <a:solidFill>
                  <a:srgbClr val="92D050"/>
                </a:solidFill>
              </a:rPr>
              <a:t> bought</a:t>
            </a:r>
            <a:r>
              <a:rPr lang="en-US" sz="1600" b="1" dirty="0"/>
              <a:t> a car.</a:t>
            </a:r>
            <a:endParaRPr lang="ar-SA" sz="1600" b="1" dirty="0"/>
          </a:p>
        </p:txBody>
      </p:sp>
      <p:pic>
        <p:nvPicPr>
          <p:cNvPr id="19" name="Picture 4" descr="مشاهدة صورة المصدر">
            <a:extLst>
              <a:ext uri="{FF2B5EF4-FFF2-40B4-BE49-F238E27FC236}">
                <a16:creationId xmlns:a16="http://schemas.microsoft.com/office/drawing/2014/main" id="{7D2262DF-0C1C-45A8-B994-7502478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7449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مشاهدة صورة المصدر">
            <a:extLst>
              <a:ext uri="{FF2B5EF4-FFF2-40B4-BE49-F238E27FC236}">
                <a16:creationId xmlns:a16="http://schemas.microsoft.com/office/drawing/2014/main" id="{C137705A-4D81-4A72-9298-C8C79B68C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7017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737CF48E-83BE-4016-9BD7-DA0CB206F296}"/>
              </a:ext>
            </a:extLst>
          </p:cNvPr>
          <p:cNvSpPr/>
          <p:nvPr/>
        </p:nvSpPr>
        <p:spPr>
          <a:xfrm>
            <a:off x="342900" y="1185983"/>
            <a:ext cx="1644611" cy="515806"/>
          </a:xfrm>
          <a:prstGeom prst="wedgeRoundRectCallout">
            <a:avLst>
              <a:gd name="adj1" fmla="val -6204"/>
              <a:gd name="adj2" fmla="val 74526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228276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uiExpand="1" build="p"/>
      <p:bldP spid="10" grpId="0" animBg="1"/>
      <p:bldP spid="17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08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1772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17">
            <a:extLst>
              <a:ext uri="{FF2B5EF4-FFF2-40B4-BE49-F238E27FC236}">
                <a16:creationId xmlns:a16="http://schemas.microsoft.com/office/drawing/2014/main" id="{BC929221-885F-4A3A-AF71-357D126FD797}"/>
              </a:ext>
            </a:extLst>
          </p:cNvPr>
          <p:cNvSpPr txBox="1"/>
          <p:nvPr/>
        </p:nvSpPr>
        <p:spPr>
          <a:xfrm>
            <a:off x="2182654" y="243151"/>
            <a:ext cx="2204686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Present Perfect </a:t>
            </a: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CAFF48A3-59FF-49E8-939A-981C3AF1BB66}"/>
              </a:ext>
            </a:extLst>
          </p:cNvPr>
          <p:cNvSpPr/>
          <p:nvPr/>
        </p:nvSpPr>
        <p:spPr>
          <a:xfrm>
            <a:off x="4370066" y="352536"/>
            <a:ext cx="684000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rgbClr val="C252BA"/>
              </a:solidFill>
            </a:endParaRPr>
          </a:p>
        </p:txBody>
      </p:sp>
      <p:sp>
        <p:nvSpPr>
          <p:cNvPr id="7" name="مربع نص 17">
            <a:extLst>
              <a:ext uri="{FF2B5EF4-FFF2-40B4-BE49-F238E27FC236}">
                <a16:creationId xmlns:a16="http://schemas.microsoft.com/office/drawing/2014/main" id="{3457FAAF-B17A-44E6-912A-D96D7B92BACE}"/>
              </a:ext>
            </a:extLst>
          </p:cNvPr>
          <p:cNvSpPr txBox="1"/>
          <p:nvPr/>
        </p:nvSpPr>
        <p:spPr>
          <a:xfrm>
            <a:off x="5146833" y="240084"/>
            <a:ext cx="220468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252BA"/>
                </a:solidFill>
                <a:latin typeface="+mn-lt"/>
                <a:cs typeface="Times New Roman" panose="02020603050405020304" pitchFamily="18" charset="0"/>
              </a:rPr>
              <a:t>Past Perfect </a:t>
            </a:r>
          </a:p>
        </p:txBody>
      </p:sp>
      <p:pic>
        <p:nvPicPr>
          <p:cNvPr id="4098" name="Picture 2" descr="نتيجة الصورة لـ watching film freepik cartoon">
            <a:extLst>
              <a:ext uri="{FF2B5EF4-FFF2-40B4-BE49-F238E27FC236}">
                <a16:creationId xmlns:a16="http://schemas.microsoft.com/office/drawing/2014/main" id="{00B62565-B856-4686-88FB-FEBC309E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5" b="99329" l="9732" r="93960">
                        <a14:foregroundMark x1="63087" y1="80201" x2="63087" y2="80201"/>
                        <a14:foregroundMark x1="63087" y1="80201" x2="63087" y2="80201"/>
                        <a14:foregroundMark x1="63423" y1="95973" x2="63423" y2="95973"/>
                        <a14:foregroundMark x1="63423" y1="95973" x2="63423" y2="95973"/>
                        <a14:foregroundMark x1="63423" y1="97315" x2="85081" y2="95667"/>
                        <a14:foregroundMark x1="27181" y1="48322" x2="27181" y2="48322"/>
                        <a14:foregroundMark x1="27517" y1="49329" x2="27517" y2="49329"/>
                        <a14:foregroundMark x1="27517" y1="49329" x2="27517" y2="49329"/>
                        <a14:foregroundMark x1="30872" y1="45638" x2="30872" y2="45638"/>
                        <a14:foregroundMark x1="87248" y1="2685" x2="67450" y2="56040"/>
                        <a14:foregroundMark x1="67450" y1="56040" x2="29195" y2="39262"/>
                        <a14:foregroundMark x1="29195" y1="39262" x2="44631" y2="25503"/>
                        <a14:foregroundMark x1="44631" y1="25503" x2="65436" y2="24832"/>
                        <a14:foregroundMark x1="70134" y1="70470" x2="44631" y2="77852"/>
                        <a14:foregroundMark x1="44631" y1="77852" x2="42953" y2="81544"/>
                        <a14:foregroundMark x1="39933" y1="71477" x2="39933" y2="71477"/>
                        <a14:foregroundMark x1="39933" y1="71477" x2="39933" y2="71477"/>
                        <a14:foregroundMark x1="39933" y1="71477" x2="56711" y2="71141"/>
                        <a14:foregroundMark x1="56711" y1="71141" x2="64765" y2="71477"/>
                        <a14:foregroundMark x1="35906" y1="70470" x2="38255" y2="82886"/>
                        <a14:foregroundMark x1="25503" y1="91611" x2="64094" y2="87919"/>
                        <a14:foregroundMark x1="64094" y1="87919" x2="80537" y2="91275"/>
                        <a14:foregroundMark x1="81544" y1="88591" x2="82886" y2="99329"/>
                        <a14:foregroundMark x1="28523" y1="73826" x2="28523" y2="73826"/>
                        <a14:foregroundMark x1="28523" y1="73826" x2="32215" y2="87919"/>
                        <a14:foregroundMark x1="26510" y1="64094" x2="34228" y2="87919"/>
                        <a14:foregroundMark x1="79530" y1="67785" x2="72148" y2="89597"/>
                        <a14:foregroundMark x1="85235" y1="55369" x2="76510" y2="77852"/>
                        <a14:foregroundMark x1="53691" y1="87919" x2="53691" y2="87919"/>
                        <a14:foregroundMark x1="53691" y1="87919" x2="53691" y2="87919"/>
                        <a14:foregroundMark x1="85906" y1="88255" x2="86577" y2="94295"/>
                        <a14:backgroundMark x1="91275" y1="97315" x2="92130" y2="93681"/>
                        <a14:backgroundMark x1="93722" y1="93505" x2="97315" y2="99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92581"/>
            <a:ext cx="3360419" cy="31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D350C55-F4DE-42E5-86BC-18FBCC2C6B0A}"/>
              </a:ext>
            </a:extLst>
          </p:cNvPr>
          <p:cNvSpPr/>
          <p:nvPr/>
        </p:nvSpPr>
        <p:spPr>
          <a:xfrm>
            <a:off x="4572000" y="2211767"/>
            <a:ext cx="2204688" cy="518160"/>
          </a:xfrm>
          <a:prstGeom prst="wedgeRoundRectCallout">
            <a:avLst>
              <a:gd name="adj1" fmla="val 60642"/>
              <a:gd name="adj2" fmla="val 3867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C000"/>
                </a:solidFill>
              </a:rPr>
              <a:t>have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seen</a:t>
            </a:r>
            <a:r>
              <a:rPr lang="en-US" sz="1600" b="1" dirty="0">
                <a:solidFill>
                  <a:schemeClr val="bg1"/>
                </a:solidFill>
              </a:rPr>
              <a:t> the film before.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B418631D-3E53-4759-B4E3-A639BB89B63D}"/>
              </a:ext>
            </a:extLst>
          </p:cNvPr>
          <p:cNvSpPr/>
          <p:nvPr/>
        </p:nvSpPr>
        <p:spPr>
          <a:xfrm>
            <a:off x="2849880" y="1204306"/>
            <a:ext cx="2773680" cy="680321"/>
          </a:xfrm>
          <a:prstGeom prst="wedgeRoundRectCallout">
            <a:avLst>
              <a:gd name="adj1" fmla="val -56048"/>
              <a:gd name="adj2" fmla="val 4472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</a:t>
            </a:r>
            <a:r>
              <a:rPr lang="en-US" sz="1600" b="1" u="sng" dirty="0">
                <a:solidFill>
                  <a:srgbClr val="FFFF00"/>
                </a:solidFill>
              </a:rPr>
              <a:t>he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C000"/>
                </a:solidFill>
              </a:rPr>
              <a:t>had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seen</a:t>
            </a:r>
            <a:r>
              <a:rPr lang="en-US" sz="1600" b="1" dirty="0"/>
              <a:t> the film before.</a:t>
            </a:r>
            <a:endParaRPr lang="ar-SA" sz="1600" b="1" dirty="0"/>
          </a:p>
        </p:txBody>
      </p:sp>
      <p:pic>
        <p:nvPicPr>
          <p:cNvPr id="14" name="Picture 4" descr="مشاهدة صورة المصدر">
            <a:extLst>
              <a:ext uri="{FF2B5EF4-FFF2-40B4-BE49-F238E27FC236}">
                <a16:creationId xmlns:a16="http://schemas.microsoft.com/office/drawing/2014/main" id="{3AE1E695-2424-4349-9242-23E188641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7449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مشاهدة صورة المصدر">
            <a:extLst>
              <a:ext uri="{FF2B5EF4-FFF2-40B4-BE49-F238E27FC236}">
                <a16:creationId xmlns:a16="http://schemas.microsoft.com/office/drawing/2014/main" id="{649274BF-BAEB-4B48-805C-E9166BF21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7017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66927410-8F01-4273-A0BD-25AB3D87EFAC}"/>
              </a:ext>
            </a:extLst>
          </p:cNvPr>
          <p:cNvSpPr/>
          <p:nvPr/>
        </p:nvSpPr>
        <p:spPr>
          <a:xfrm>
            <a:off x="342900" y="1185983"/>
            <a:ext cx="1644611" cy="515806"/>
          </a:xfrm>
          <a:prstGeom prst="wedgeRoundRectCallout">
            <a:avLst>
              <a:gd name="adj1" fmla="val -6204"/>
              <a:gd name="adj2" fmla="val 74526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11397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uiExpand="1" build="p"/>
      <p:bldP spid="9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08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1772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ربع نص 17">
            <a:extLst>
              <a:ext uri="{FF2B5EF4-FFF2-40B4-BE49-F238E27FC236}">
                <a16:creationId xmlns:a16="http://schemas.microsoft.com/office/drawing/2014/main" id="{C23139A4-6570-467B-9626-0F9544EF74B5}"/>
              </a:ext>
            </a:extLst>
          </p:cNvPr>
          <p:cNvSpPr txBox="1"/>
          <p:nvPr/>
        </p:nvSpPr>
        <p:spPr>
          <a:xfrm>
            <a:off x="4041156" y="304800"/>
            <a:ext cx="106168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D1CC"/>
                </a:solidFill>
                <a:cs typeface="Times New Roman" panose="02020603050405020304" pitchFamily="18" charset="0"/>
              </a:rPr>
              <a:t>Modals</a:t>
            </a:r>
          </a:p>
        </p:txBody>
      </p:sp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2827A97D-A34F-419F-8EDD-A161EDA9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68" y="704910"/>
            <a:ext cx="3374707" cy="39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0039CFC2-CBA0-41C8-AAE1-0A04D9E80427}"/>
              </a:ext>
            </a:extLst>
          </p:cNvPr>
          <p:cNvSpPr/>
          <p:nvPr/>
        </p:nvSpPr>
        <p:spPr>
          <a:xfrm>
            <a:off x="4333724" y="2116964"/>
            <a:ext cx="2204688" cy="575310"/>
          </a:xfrm>
          <a:prstGeom prst="wedgeRoundRectCallout">
            <a:avLst>
              <a:gd name="adj1" fmla="val 60116"/>
              <a:gd name="adj2" fmla="val 3535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C000"/>
                </a:solidFill>
              </a:rPr>
              <a:t>can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speak</a:t>
            </a:r>
            <a:r>
              <a:rPr lang="en-US" sz="1600" b="1" dirty="0">
                <a:solidFill>
                  <a:schemeClr val="bg1"/>
                </a:solidFill>
              </a:rPr>
              <a:t> six languages.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15A52C25-1862-4188-B1B4-04B19EB5CFA0}"/>
              </a:ext>
            </a:extLst>
          </p:cNvPr>
          <p:cNvSpPr/>
          <p:nvPr/>
        </p:nvSpPr>
        <p:spPr>
          <a:xfrm>
            <a:off x="2732911" y="1203872"/>
            <a:ext cx="2712720" cy="704910"/>
          </a:xfrm>
          <a:prstGeom prst="wedgeRoundRectCallout">
            <a:avLst>
              <a:gd name="adj1" fmla="val -54891"/>
              <a:gd name="adj2" fmla="val 40468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</a:t>
            </a:r>
            <a:r>
              <a:rPr lang="en-US" sz="1600" b="1" u="sng" dirty="0">
                <a:solidFill>
                  <a:srgbClr val="FFFF00"/>
                </a:solidFill>
              </a:rPr>
              <a:t>he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C000"/>
                </a:solidFill>
              </a:rPr>
              <a:t>could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speak</a:t>
            </a:r>
            <a:r>
              <a:rPr lang="en-US" sz="1600" b="1" dirty="0"/>
              <a:t> six languages.</a:t>
            </a:r>
            <a:endParaRPr lang="ar-SA" sz="1600" b="1" dirty="0"/>
          </a:p>
        </p:txBody>
      </p:sp>
      <p:pic>
        <p:nvPicPr>
          <p:cNvPr id="12" name="Picture 4" descr="مشاهدة صورة المصدر">
            <a:extLst>
              <a:ext uri="{FF2B5EF4-FFF2-40B4-BE49-F238E27FC236}">
                <a16:creationId xmlns:a16="http://schemas.microsoft.com/office/drawing/2014/main" id="{12BD511D-9217-406B-8873-3B78E2AFF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7449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6FE88CC0-495A-4C28-A417-A7BF12FD9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7017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D97AA8DF-81C8-4718-9047-745B2F268166}"/>
              </a:ext>
            </a:extLst>
          </p:cNvPr>
          <p:cNvSpPr/>
          <p:nvPr/>
        </p:nvSpPr>
        <p:spPr>
          <a:xfrm>
            <a:off x="342900" y="1185983"/>
            <a:ext cx="1644611" cy="515806"/>
          </a:xfrm>
          <a:prstGeom prst="wedgeRoundRectCallout">
            <a:avLst>
              <a:gd name="adj1" fmla="val -6204"/>
              <a:gd name="adj2" fmla="val 74526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31800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BB567A1-DF18-48BC-AA99-2B07CC45B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198120"/>
            <a:ext cx="8740140" cy="4422106"/>
          </a:xfrm>
          <a:prstGeom prst="rect">
            <a:avLst/>
          </a:prstGeom>
        </p:spPr>
      </p:pic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060A60C5-B3BB-4D37-B674-79C400E8C6E8}"/>
              </a:ext>
            </a:extLst>
          </p:cNvPr>
          <p:cNvCxnSpPr>
            <a:cxnSpLocks/>
          </p:cNvCxnSpPr>
          <p:nvPr/>
        </p:nvCxnSpPr>
        <p:spPr>
          <a:xfrm>
            <a:off x="374757" y="609179"/>
            <a:ext cx="176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ACA64DF2-FBA5-494B-878C-09A11D9E56D2}"/>
              </a:ext>
            </a:extLst>
          </p:cNvPr>
          <p:cNvCxnSpPr>
            <a:cxnSpLocks/>
          </p:cNvCxnSpPr>
          <p:nvPr/>
        </p:nvCxnSpPr>
        <p:spPr>
          <a:xfrm>
            <a:off x="374757" y="860639"/>
            <a:ext cx="10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278AF64D-54E8-4136-A9C1-D0B4660573C2}"/>
              </a:ext>
            </a:extLst>
          </p:cNvPr>
          <p:cNvCxnSpPr>
            <a:cxnSpLocks/>
          </p:cNvCxnSpPr>
          <p:nvPr/>
        </p:nvCxnSpPr>
        <p:spPr>
          <a:xfrm>
            <a:off x="4344777" y="860639"/>
            <a:ext cx="1260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D534B681-D6F9-4D46-BD25-9793AEA7D0DF}"/>
              </a:ext>
            </a:extLst>
          </p:cNvPr>
          <p:cNvCxnSpPr>
            <a:cxnSpLocks/>
          </p:cNvCxnSpPr>
          <p:nvPr/>
        </p:nvCxnSpPr>
        <p:spPr>
          <a:xfrm>
            <a:off x="443337" y="1333079"/>
            <a:ext cx="22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DBCF5FA6-2ABC-4A8E-ADA2-BC78B5DC74D7}"/>
              </a:ext>
            </a:extLst>
          </p:cNvPr>
          <p:cNvCxnSpPr>
            <a:cxnSpLocks/>
          </p:cNvCxnSpPr>
          <p:nvPr/>
        </p:nvCxnSpPr>
        <p:spPr>
          <a:xfrm>
            <a:off x="4344777" y="1333079"/>
            <a:ext cx="3420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8A94CADA-719B-4D00-B875-D7D72AA49E2B}"/>
              </a:ext>
            </a:extLst>
          </p:cNvPr>
          <p:cNvCxnSpPr>
            <a:cxnSpLocks/>
          </p:cNvCxnSpPr>
          <p:nvPr/>
        </p:nvCxnSpPr>
        <p:spPr>
          <a:xfrm>
            <a:off x="443337" y="1546439"/>
            <a:ext cx="172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496812E9-45B3-40AC-A69C-5C693B0250D0}"/>
              </a:ext>
            </a:extLst>
          </p:cNvPr>
          <p:cNvCxnSpPr>
            <a:cxnSpLocks/>
          </p:cNvCxnSpPr>
          <p:nvPr/>
        </p:nvCxnSpPr>
        <p:spPr>
          <a:xfrm>
            <a:off x="4344777" y="1546439"/>
            <a:ext cx="316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0A6FE10C-4978-40D7-8024-54CBD08219AB}"/>
              </a:ext>
            </a:extLst>
          </p:cNvPr>
          <p:cNvCxnSpPr>
            <a:cxnSpLocks/>
          </p:cNvCxnSpPr>
          <p:nvPr/>
        </p:nvCxnSpPr>
        <p:spPr>
          <a:xfrm>
            <a:off x="443337" y="2056979"/>
            <a:ext cx="15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CBE75D09-90E4-4CC5-8016-22C17F85F70A}"/>
              </a:ext>
            </a:extLst>
          </p:cNvPr>
          <p:cNvCxnSpPr>
            <a:cxnSpLocks/>
          </p:cNvCxnSpPr>
          <p:nvPr/>
        </p:nvCxnSpPr>
        <p:spPr>
          <a:xfrm>
            <a:off x="4344777" y="2056979"/>
            <a:ext cx="2736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1DAB2AAD-3A10-4BA6-981F-17BE271AA901}"/>
              </a:ext>
            </a:extLst>
          </p:cNvPr>
          <p:cNvCxnSpPr>
            <a:cxnSpLocks/>
          </p:cNvCxnSpPr>
          <p:nvPr/>
        </p:nvCxnSpPr>
        <p:spPr>
          <a:xfrm>
            <a:off x="443337" y="2567519"/>
            <a:ext cx="21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FD4118BA-B3C6-4373-902A-C2807CCBBC34}"/>
              </a:ext>
            </a:extLst>
          </p:cNvPr>
          <p:cNvCxnSpPr>
            <a:cxnSpLocks/>
          </p:cNvCxnSpPr>
          <p:nvPr/>
        </p:nvCxnSpPr>
        <p:spPr>
          <a:xfrm>
            <a:off x="4344777" y="2567519"/>
            <a:ext cx="3420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9D8C7E23-B8DA-423D-B6C8-7F0F2F7D301F}"/>
              </a:ext>
            </a:extLst>
          </p:cNvPr>
          <p:cNvCxnSpPr>
            <a:cxnSpLocks/>
          </p:cNvCxnSpPr>
          <p:nvPr/>
        </p:nvCxnSpPr>
        <p:spPr>
          <a:xfrm>
            <a:off x="443337" y="3078059"/>
            <a:ext cx="212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FBD94A5F-7974-4764-8B34-5D332497C207}"/>
              </a:ext>
            </a:extLst>
          </p:cNvPr>
          <p:cNvCxnSpPr>
            <a:cxnSpLocks/>
          </p:cNvCxnSpPr>
          <p:nvPr/>
        </p:nvCxnSpPr>
        <p:spPr>
          <a:xfrm>
            <a:off x="4344777" y="3078059"/>
            <a:ext cx="3024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3BE90F36-1A40-43A7-9521-A25E493FE272}"/>
              </a:ext>
            </a:extLst>
          </p:cNvPr>
          <p:cNvCxnSpPr>
            <a:cxnSpLocks/>
          </p:cNvCxnSpPr>
          <p:nvPr/>
        </p:nvCxnSpPr>
        <p:spPr>
          <a:xfrm>
            <a:off x="443337" y="3565739"/>
            <a:ext cx="126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4945EAD1-A2B0-4E1C-8AA0-4BF8782952BB}"/>
              </a:ext>
            </a:extLst>
          </p:cNvPr>
          <p:cNvCxnSpPr>
            <a:cxnSpLocks/>
          </p:cNvCxnSpPr>
          <p:nvPr/>
        </p:nvCxnSpPr>
        <p:spPr>
          <a:xfrm>
            <a:off x="4344777" y="3565739"/>
            <a:ext cx="280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77E3EB54-CFD1-4CF0-90FA-FA5B039373BB}"/>
              </a:ext>
            </a:extLst>
          </p:cNvPr>
          <p:cNvCxnSpPr>
            <a:cxnSpLocks/>
          </p:cNvCxnSpPr>
          <p:nvPr/>
        </p:nvCxnSpPr>
        <p:spPr>
          <a:xfrm>
            <a:off x="443337" y="3756239"/>
            <a:ext cx="21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3BADE703-371F-4E74-82E2-CBE38429E41B}"/>
              </a:ext>
            </a:extLst>
          </p:cNvPr>
          <p:cNvCxnSpPr>
            <a:cxnSpLocks/>
          </p:cNvCxnSpPr>
          <p:nvPr/>
        </p:nvCxnSpPr>
        <p:spPr>
          <a:xfrm>
            <a:off x="4344777" y="3756239"/>
            <a:ext cx="334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C4019FB8-F364-4624-9415-4AD5F63371CC}"/>
              </a:ext>
            </a:extLst>
          </p:cNvPr>
          <p:cNvCxnSpPr>
            <a:cxnSpLocks/>
          </p:cNvCxnSpPr>
          <p:nvPr/>
        </p:nvCxnSpPr>
        <p:spPr>
          <a:xfrm>
            <a:off x="443337" y="3961979"/>
            <a:ext cx="25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DBF9D2AF-1ACC-4AEA-BB4D-8A5F7AA4563F}"/>
              </a:ext>
            </a:extLst>
          </p:cNvPr>
          <p:cNvCxnSpPr>
            <a:cxnSpLocks/>
          </p:cNvCxnSpPr>
          <p:nvPr/>
        </p:nvCxnSpPr>
        <p:spPr>
          <a:xfrm>
            <a:off x="4344777" y="3961979"/>
            <a:ext cx="298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C72F47CB-A547-4326-B43C-3F2C3F37288E}"/>
              </a:ext>
            </a:extLst>
          </p:cNvPr>
          <p:cNvCxnSpPr>
            <a:cxnSpLocks/>
          </p:cNvCxnSpPr>
          <p:nvPr/>
        </p:nvCxnSpPr>
        <p:spPr>
          <a:xfrm>
            <a:off x="443337" y="4175339"/>
            <a:ext cx="13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7">
            <a:extLst>
              <a:ext uri="{FF2B5EF4-FFF2-40B4-BE49-F238E27FC236}">
                <a16:creationId xmlns:a16="http://schemas.microsoft.com/office/drawing/2014/main" id="{F52EF7AB-502C-4A9A-A86F-030D9F8F34A3}"/>
              </a:ext>
            </a:extLst>
          </p:cNvPr>
          <p:cNvCxnSpPr>
            <a:cxnSpLocks/>
          </p:cNvCxnSpPr>
          <p:nvPr/>
        </p:nvCxnSpPr>
        <p:spPr>
          <a:xfrm>
            <a:off x="4344777" y="4175339"/>
            <a:ext cx="2232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مستطيل 1">
            <a:extLst>
              <a:ext uri="{FF2B5EF4-FFF2-40B4-BE49-F238E27FC236}">
                <a16:creationId xmlns:a16="http://schemas.microsoft.com/office/drawing/2014/main" id="{9F445ECB-786C-4F8A-BCC4-79385E9E169D}"/>
              </a:ext>
            </a:extLst>
          </p:cNvPr>
          <p:cNvSpPr/>
          <p:nvPr/>
        </p:nvSpPr>
        <p:spPr>
          <a:xfrm>
            <a:off x="297180" y="4251960"/>
            <a:ext cx="3888000" cy="252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4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زر الإجراء: &quot;الانتقال للأمام&quot; أو &quot;التالي&quot; 5">
            <a:hlinkClick r:id="rId7" highlightClick="1"/>
            <a:extLst>
              <a:ext uri="{FF2B5EF4-FFF2-40B4-BE49-F238E27FC236}">
                <a16:creationId xmlns:a16="http://schemas.microsoft.com/office/drawing/2014/main" id="{CC89BD43-09B4-4335-A2E0-E0F64391FF4D}"/>
              </a:ext>
            </a:extLst>
          </p:cNvPr>
          <p:cNvSpPr/>
          <p:nvPr/>
        </p:nvSpPr>
        <p:spPr>
          <a:xfrm>
            <a:off x="1931976" y="1759840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8" descr="مشاهدة صورة المصدر">
            <a:extLst>
              <a:ext uri="{FF2B5EF4-FFF2-40B4-BE49-F238E27FC236}">
                <a16:creationId xmlns:a16="http://schemas.microsoft.com/office/drawing/2014/main" id="{C2293808-C2D7-4E27-8605-A7150FC25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69" y="1971324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E77EA19-5B9A-4E43-9C4D-875EAC71E5A8}"/>
              </a:ext>
            </a:extLst>
          </p:cNvPr>
          <p:cNvSpPr txBox="1"/>
          <p:nvPr/>
        </p:nvSpPr>
        <p:spPr>
          <a:xfrm>
            <a:off x="794958" y="3520820"/>
            <a:ext cx="4455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7"/>
              </a:rPr>
              <a:t>https://www.liveworksheets.com/xc720807nk</a:t>
            </a:r>
            <a:endParaRPr lang="en-US" dirty="0">
              <a:solidFill>
                <a:srgbClr val="FF0000"/>
              </a:solidFill>
            </a:endParaRPr>
          </a:p>
          <a:p>
            <a:endParaRPr lang="ar-SA" dirty="0"/>
          </a:p>
        </p:txBody>
      </p:sp>
      <p:pic>
        <p:nvPicPr>
          <p:cNvPr id="10" name="Picture 6" descr="Clientmoji">
            <a:extLst>
              <a:ext uri="{FF2B5EF4-FFF2-40B4-BE49-F238E27FC236}">
                <a16:creationId xmlns:a16="http://schemas.microsoft.com/office/drawing/2014/main" id="{2E3DD0C7-8652-40A4-B699-5196621A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64" y="396240"/>
            <a:ext cx="3017520" cy="43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33D9329-9F7F-4B35-AB09-1729D235C00D}"/>
              </a:ext>
            </a:extLst>
          </p:cNvPr>
          <p:cNvSpPr txBox="1"/>
          <p:nvPr/>
        </p:nvSpPr>
        <p:spPr>
          <a:xfrm>
            <a:off x="1444901" y="1419707"/>
            <a:ext cx="207799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Interactive Worksheet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8356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D7B6805-2115-451C-B15A-EA295FEC4906}"/>
              </a:ext>
            </a:extLst>
          </p:cNvPr>
          <p:cNvSpPr txBox="1"/>
          <p:nvPr/>
        </p:nvSpPr>
        <p:spPr>
          <a:xfrm>
            <a:off x="182880" y="211574"/>
            <a:ext cx="2676796" cy="369332"/>
          </a:xfrm>
          <a:prstGeom prst="rect">
            <a:avLst/>
          </a:prstGeom>
          <a:solidFill>
            <a:srgbClr val="8D437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Reported Questions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9" name="مربع نص 17">
            <a:extLst>
              <a:ext uri="{FF2B5EF4-FFF2-40B4-BE49-F238E27FC236}">
                <a16:creationId xmlns:a16="http://schemas.microsoft.com/office/drawing/2014/main" id="{695CC1B2-CEBB-4FA6-8B6A-C8275EBF6DC6}"/>
              </a:ext>
            </a:extLst>
          </p:cNvPr>
          <p:cNvSpPr txBox="1"/>
          <p:nvPr/>
        </p:nvSpPr>
        <p:spPr>
          <a:xfrm>
            <a:off x="614713" y="763786"/>
            <a:ext cx="7462487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We usually introduce reported questions with the verb "ask"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D1425E1-E04E-4922-A72A-E7C756B14C02}"/>
              </a:ext>
            </a:extLst>
          </p:cNvPr>
          <p:cNvGrpSpPr/>
          <p:nvPr/>
        </p:nvGrpSpPr>
        <p:grpSpPr>
          <a:xfrm>
            <a:off x="315845" y="1314314"/>
            <a:ext cx="597736" cy="421670"/>
            <a:chOff x="141763" y="3170100"/>
            <a:chExt cx="597736" cy="421670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4ABF01D4-0866-418C-87B2-80EC34D4B9D7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10" name="مربع نص 17">
              <a:extLst>
                <a:ext uri="{FF2B5EF4-FFF2-40B4-BE49-F238E27FC236}">
                  <a16:creationId xmlns:a16="http://schemas.microsoft.com/office/drawing/2014/main" id="{767A9555-22CE-4F6E-8DF5-C82D766C1FA3}"/>
                </a:ext>
              </a:extLst>
            </p:cNvPr>
            <p:cNvSpPr txBox="1"/>
            <p:nvPr/>
          </p:nvSpPr>
          <p:spPr>
            <a:xfrm>
              <a:off x="147081" y="323736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11" name="مربع نص 17">
            <a:extLst>
              <a:ext uri="{FF2B5EF4-FFF2-40B4-BE49-F238E27FC236}">
                <a16:creationId xmlns:a16="http://schemas.microsoft.com/office/drawing/2014/main" id="{461CD7E3-6EEF-4198-A2BA-C4ACBB729B2B}"/>
              </a:ext>
            </a:extLst>
          </p:cNvPr>
          <p:cNvSpPr txBox="1"/>
          <p:nvPr/>
        </p:nvSpPr>
        <p:spPr>
          <a:xfrm>
            <a:off x="814777" y="1200696"/>
            <a:ext cx="8062523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D56DB5"/>
                </a:solidFill>
                <a:cs typeface="Times New Roman" panose="02020603050405020304" pitchFamily="18" charset="0"/>
              </a:rPr>
              <a:t>He asked 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(me)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if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/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whether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... </a:t>
            </a:r>
            <a:r>
              <a:rPr lang="en-US" sz="1800" b="1" dirty="0">
                <a:solidFill>
                  <a:srgbClr val="33CCCC"/>
                </a:solidFill>
                <a:cs typeface="Times New Roman" panose="02020603050405020304" pitchFamily="18" charset="0"/>
              </a:rPr>
              <a:t>(Yes/No questions)</a:t>
            </a:r>
          </a:p>
          <a:p>
            <a:r>
              <a:rPr lang="en-US" sz="1800" b="1" dirty="0">
                <a:solidFill>
                  <a:srgbClr val="D56DB5"/>
                </a:solidFill>
                <a:cs typeface="Times New Roman" panose="02020603050405020304" pitchFamily="18" charset="0"/>
              </a:rPr>
              <a:t>He asked 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(me) </a:t>
            </a:r>
            <a:r>
              <a:rPr lang="en-US" sz="1800" b="1" dirty="0">
                <a:solidFill>
                  <a:srgbClr val="92D050"/>
                </a:solidFill>
                <a:cs typeface="Times New Roman" panose="02020603050405020304" pitchFamily="18" charset="0"/>
              </a:rPr>
              <a:t>why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/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when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/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where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/</a:t>
            </a:r>
            <a:r>
              <a:rPr lang="en-US" sz="1800" b="1" dirty="0">
                <a:solidFill>
                  <a:srgbClr val="2E667D"/>
                </a:solidFill>
                <a:cs typeface="Times New Roman" panose="02020603050405020304" pitchFamily="18" charset="0"/>
              </a:rPr>
              <a:t>what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/</a:t>
            </a:r>
            <a:r>
              <a:rPr lang="en-US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how</a:t>
            </a:r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</a:rPr>
              <a:t>... </a:t>
            </a:r>
            <a:r>
              <a:rPr lang="en-US" sz="1800" b="1" dirty="0">
                <a:solidFill>
                  <a:srgbClr val="33CCCC"/>
                </a:solidFill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solidFill>
                  <a:srgbClr val="33CCCC"/>
                </a:solidFill>
                <a:cs typeface="Times New Roman" panose="02020603050405020304" pitchFamily="18" charset="0"/>
              </a:rPr>
              <a:t>Wh</a:t>
            </a:r>
            <a:r>
              <a:rPr lang="en-US" sz="1800" b="1" dirty="0">
                <a:solidFill>
                  <a:srgbClr val="33CCCC"/>
                </a:solidFill>
                <a:cs typeface="Times New Roman" panose="02020603050405020304" pitchFamily="18" charset="0"/>
              </a:rPr>
              <a:t> Questions)</a:t>
            </a:r>
          </a:p>
        </p:txBody>
      </p:sp>
      <p:sp>
        <p:nvSpPr>
          <p:cNvPr id="12" name="مربع نص 17">
            <a:extLst>
              <a:ext uri="{FF2B5EF4-FFF2-40B4-BE49-F238E27FC236}">
                <a16:creationId xmlns:a16="http://schemas.microsoft.com/office/drawing/2014/main" id="{5DD657B7-E1A0-48CA-834C-4C3720ADDC18}"/>
              </a:ext>
            </a:extLst>
          </p:cNvPr>
          <p:cNvSpPr txBox="1"/>
          <p:nvPr/>
        </p:nvSpPr>
        <p:spPr>
          <a:xfrm>
            <a:off x="614713" y="2034211"/>
            <a:ext cx="7462487" cy="64633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1800" b="1" dirty="0">
                <a:solidFill>
                  <a:srgbClr val="00B0F0"/>
                </a:solidFill>
                <a:cs typeface="Times New Roman" panose="02020603050405020304" pitchFamily="18" charset="0"/>
              </a:rPr>
              <a:t>We may need to change pronouns and tense (backshift) as well as time and place in reported questions.</a:t>
            </a:r>
          </a:p>
        </p:txBody>
      </p:sp>
      <p:sp>
        <p:nvSpPr>
          <p:cNvPr id="13" name="مربع نص 17">
            <a:extLst>
              <a:ext uri="{FF2B5EF4-FFF2-40B4-BE49-F238E27FC236}">
                <a16:creationId xmlns:a16="http://schemas.microsoft.com/office/drawing/2014/main" id="{33701633-BE66-4253-89AC-9F20178C5560}"/>
              </a:ext>
            </a:extLst>
          </p:cNvPr>
          <p:cNvSpPr txBox="1"/>
          <p:nvPr/>
        </p:nvSpPr>
        <p:spPr>
          <a:xfrm>
            <a:off x="614712" y="2819400"/>
            <a:ext cx="7843488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D454A9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 </a:t>
            </a:r>
            <a:r>
              <a:rPr lang="en-US" sz="1800" b="1" dirty="0">
                <a:solidFill>
                  <a:srgbClr val="D454A9"/>
                </a:solidFill>
                <a:cs typeface="Times New Roman" panose="02020603050405020304" pitchFamily="18" charset="0"/>
              </a:rPr>
              <a:t>We also need to change the word order. After we report a question, it is no longer a question, no question marks are used. The word order is like that of a normal statement (</a:t>
            </a:r>
            <a:r>
              <a:rPr lang="en-US" sz="1800" b="1" dirty="0">
                <a:solidFill>
                  <a:srgbClr val="33CCCC"/>
                </a:solidFill>
                <a:cs typeface="Times New Roman" panose="02020603050405020304" pitchFamily="18" charset="0"/>
              </a:rPr>
              <a:t>subject-verb-object</a:t>
            </a:r>
            <a:r>
              <a:rPr lang="en-US" sz="1800" b="1" dirty="0">
                <a:solidFill>
                  <a:srgbClr val="D454A9"/>
                </a:solidFill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410022B-BE35-4024-8260-3A64664D5DB2}"/>
              </a:ext>
            </a:extLst>
          </p:cNvPr>
          <p:cNvGrpSpPr/>
          <p:nvPr/>
        </p:nvGrpSpPr>
        <p:grpSpPr>
          <a:xfrm>
            <a:off x="320345" y="3690437"/>
            <a:ext cx="597736" cy="421670"/>
            <a:chOff x="141763" y="3170100"/>
            <a:chExt cx="597736" cy="421670"/>
          </a:xfrm>
        </p:grpSpPr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AF4317B7-53D5-442A-BBE5-3221B7C11274}"/>
                </a:ext>
              </a:extLst>
            </p:cNvPr>
            <p:cNvSpPr/>
            <p:nvPr/>
          </p:nvSpPr>
          <p:spPr>
            <a:xfrm>
              <a:off x="141763" y="3170100"/>
              <a:ext cx="450655" cy="421670"/>
            </a:xfrm>
            <a:prstGeom prst="ellipse">
              <a:avLst/>
            </a:prstGeom>
            <a:solidFill>
              <a:srgbClr val="92D05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 b="1" dirty="0"/>
            </a:p>
          </p:txBody>
        </p:sp>
        <p:sp>
          <p:nvSpPr>
            <p:cNvPr id="16" name="مربع نص 17">
              <a:extLst>
                <a:ext uri="{FF2B5EF4-FFF2-40B4-BE49-F238E27FC236}">
                  <a16:creationId xmlns:a16="http://schemas.microsoft.com/office/drawing/2014/main" id="{6EC38351-B51E-4261-8D41-2B80621F9643}"/>
                </a:ext>
              </a:extLst>
            </p:cNvPr>
            <p:cNvSpPr txBox="1"/>
            <p:nvPr/>
          </p:nvSpPr>
          <p:spPr>
            <a:xfrm>
              <a:off x="147081" y="3237363"/>
              <a:ext cx="5924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e.g.</a:t>
              </a:r>
            </a:p>
          </p:txBody>
        </p:sp>
      </p:grpSp>
      <p:sp>
        <p:nvSpPr>
          <p:cNvPr id="17" name="مربع نص 17">
            <a:extLst>
              <a:ext uri="{FF2B5EF4-FFF2-40B4-BE49-F238E27FC236}">
                <a16:creationId xmlns:a16="http://schemas.microsoft.com/office/drawing/2014/main" id="{A66B2334-956D-4347-8ABA-9E0B63C915E7}"/>
              </a:ext>
            </a:extLst>
          </p:cNvPr>
          <p:cNvSpPr txBox="1"/>
          <p:nvPr/>
        </p:nvSpPr>
        <p:spPr>
          <a:xfrm>
            <a:off x="760745" y="3769309"/>
            <a:ext cx="3346435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He asked “How old is she?”</a:t>
            </a:r>
            <a:endParaRPr lang="en-US" sz="1800" b="1" dirty="0">
              <a:solidFill>
                <a:srgbClr val="966CBC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مربع نص 17">
            <a:extLst>
              <a:ext uri="{FF2B5EF4-FFF2-40B4-BE49-F238E27FC236}">
                <a16:creationId xmlns:a16="http://schemas.microsoft.com/office/drawing/2014/main" id="{5D5DFE05-B5B0-41AF-B512-7695C6FE6DDE}"/>
              </a:ext>
            </a:extLst>
          </p:cNvPr>
          <p:cNvSpPr txBox="1"/>
          <p:nvPr/>
        </p:nvSpPr>
        <p:spPr>
          <a:xfrm>
            <a:off x="783604" y="4138641"/>
            <a:ext cx="3346435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He asked</a:t>
            </a:r>
            <a:endParaRPr lang="en-US" sz="1800" b="1" dirty="0">
              <a:solidFill>
                <a:srgbClr val="966CBC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مربع نص 17">
            <a:extLst>
              <a:ext uri="{FF2B5EF4-FFF2-40B4-BE49-F238E27FC236}">
                <a16:creationId xmlns:a16="http://schemas.microsoft.com/office/drawing/2014/main" id="{EC69FC63-5CED-4A05-9D77-FE0332200C8A}"/>
              </a:ext>
            </a:extLst>
          </p:cNvPr>
          <p:cNvSpPr txBox="1"/>
          <p:nvPr/>
        </p:nvSpPr>
        <p:spPr>
          <a:xfrm>
            <a:off x="1961063" y="3768328"/>
            <a:ext cx="675458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how</a:t>
            </a:r>
            <a:endParaRPr lang="en-US" sz="1800" b="1" dirty="0">
              <a:solidFill>
                <a:srgbClr val="966CBC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مربع نص 17">
            <a:extLst>
              <a:ext uri="{FF2B5EF4-FFF2-40B4-BE49-F238E27FC236}">
                <a16:creationId xmlns:a16="http://schemas.microsoft.com/office/drawing/2014/main" id="{45EE76A5-5ACE-4E9E-BCB3-BCACAA3C0EE6}"/>
              </a:ext>
            </a:extLst>
          </p:cNvPr>
          <p:cNvSpPr txBox="1"/>
          <p:nvPr/>
        </p:nvSpPr>
        <p:spPr>
          <a:xfrm>
            <a:off x="2487936" y="3769823"/>
            <a:ext cx="529584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old</a:t>
            </a:r>
            <a:endParaRPr lang="en-US" sz="1800" b="1" dirty="0">
              <a:solidFill>
                <a:srgbClr val="966CBC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مربع نص 17">
            <a:extLst>
              <a:ext uri="{FF2B5EF4-FFF2-40B4-BE49-F238E27FC236}">
                <a16:creationId xmlns:a16="http://schemas.microsoft.com/office/drawing/2014/main" id="{3962FB7F-CCA3-4591-9E2D-CD135CA854F7}"/>
              </a:ext>
            </a:extLst>
          </p:cNvPr>
          <p:cNvSpPr txBox="1"/>
          <p:nvPr/>
        </p:nvSpPr>
        <p:spPr>
          <a:xfrm>
            <a:off x="2833862" y="3768328"/>
            <a:ext cx="717801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was.</a:t>
            </a:r>
            <a:endParaRPr lang="en-US" sz="1800" b="1" dirty="0">
              <a:solidFill>
                <a:srgbClr val="966CBC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مربع نص 17">
            <a:extLst>
              <a:ext uri="{FF2B5EF4-FFF2-40B4-BE49-F238E27FC236}">
                <a16:creationId xmlns:a16="http://schemas.microsoft.com/office/drawing/2014/main" id="{BB2BAFBF-8D51-4956-8111-FB44CF63EE17}"/>
              </a:ext>
            </a:extLst>
          </p:cNvPr>
          <p:cNvSpPr txBox="1"/>
          <p:nvPr/>
        </p:nvSpPr>
        <p:spPr>
          <a:xfrm>
            <a:off x="3144511" y="3771175"/>
            <a:ext cx="642527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66CBC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she</a:t>
            </a:r>
            <a:endParaRPr lang="en-US" sz="1800" b="1" dirty="0">
              <a:solidFill>
                <a:srgbClr val="966CB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1.48148E-6 L -0.00139 0.07191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" y="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83951E-6 L 0.00122 0.07191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4.19753E-6 L -0.02257 0.07438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8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1.48148E-6 L 0.06736 0.075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68" y="37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9" grpId="0" uiExpand="1" build="p"/>
          <p:bldP spid="11" grpId="0" uiExpand="1" build="p"/>
          <p:bldP spid="12" grpId="0" uiExpand="1" build="p"/>
          <p:bldP spid="13" grpId="0" uiExpand="1" build="p"/>
          <p:bldP spid="17" grpId="0" uiExpand="1" build="p"/>
          <p:bldP spid="20" grpId="0"/>
          <p:bldP spid="21" grpId="0"/>
          <p:bldP spid="21" grpId="1"/>
          <p:bldP spid="23" grpId="0"/>
          <p:bldP spid="23" grpId="1"/>
          <p:bldP spid="24" grpId="0"/>
          <p:bldP spid="24" grpId="1"/>
          <p:bldP spid="25" grpId="0"/>
          <p:bldP spid="2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1.48148E-6 L -0.00139 0.07191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" y="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83951E-6 L 0.00122 0.07191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4.19753E-6 L -0.02257 0.07438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28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1.48148E-6 L 0.06736 0.075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68" y="37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9" grpId="0" uiExpand="1" build="p"/>
          <p:bldP spid="11" grpId="0" uiExpand="1" build="p"/>
          <p:bldP spid="12" grpId="0" uiExpand="1" build="p"/>
          <p:bldP spid="13" grpId="0" uiExpand="1" build="p"/>
          <p:bldP spid="17" grpId="0" uiExpand="1" build="p"/>
          <p:bldP spid="20" grpId="0"/>
          <p:bldP spid="21" grpId="0"/>
          <p:bldP spid="21" grpId="1"/>
          <p:bldP spid="23" grpId="0"/>
          <p:bldP spid="23" grpId="1"/>
          <p:bldP spid="24" grpId="0"/>
          <p:bldP spid="24" grpId="1"/>
          <p:bldP spid="25" grpId="0"/>
          <p:bldP spid="25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4868826-101B-49EF-B7D1-FA18DBB822D8}"/>
              </a:ext>
            </a:extLst>
          </p:cNvPr>
          <p:cNvSpPr txBox="1"/>
          <p:nvPr/>
        </p:nvSpPr>
        <p:spPr>
          <a:xfrm>
            <a:off x="3233602" y="207243"/>
            <a:ext cx="2676796" cy="369332"/>
          </a:xfrm>
          <a:prstGeom prst="rect">
            <a:avLst/>
          </a:prstGeom>
          <a:solidFill>
            <a:srgbClr val="2E667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Yes/No Questions</a:t>
            </a:r>
            <a:endParaRPr lang="ar-SA" sz="1800" dirty="0">
              <a:solidFill>
                <a:schemeClr val="bg1"/>
              </a:solidFill>
            </a:endParaRPr>
          </a:p>
        </p:txBody>
      </p:sp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AE080592-ED4B-4CEF-A62D-238472733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7581" y="1531621"/>
            <a:ext cx="1952625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EE4DA972-D030-415F-A7A5-73C19A738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669279" y="15493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33D6996D-AB14-4683-AD99-3D649142D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5925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مشاهدة صورة المصدر">
            <a:extLst>
              <a:ext uri="{FF2B5EF4-FFF2-40B4-BE49-F238E27FC236}">
                <a16:creationId xmlns:a16="http://schemas.microsoft.com/office/drawing/2014/main" id="{1DB9FE97-7CC1-41C7-92D5-E5EB17B6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5493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C3F989AC-1A14-4E56-A954-E5A861E93013}"/>
              </a:ext>
            </a:extLst>
          </p:cNvPr>
          <p:cNvSpPr/>
          <p:nvPr/>
        </p:nvSpPr>
        <p:spPr>
          <a:xfrm>
            <a:off x="7127580" y="966248"/>
            <a:ext cx="1811131" cy="575310"/>
          </a:xfrm>
          <a:prstGeom prst="wedgeRoundRectCallout">
            <a:avLst>
              <a:gd name="adj1" fmla="val 5862"/>
              <a:gd name="adj2" fmla="val 79006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Do </a:t>
            </a:r>
            <a:r>
              <a:rPr lang="en-US" sz="1600" b="1" dirty="0">
                <a:solidFill>
                  <a:srgbClr val="FFFF00"/>
                </a:solidFill>
              </a:rPr>
              <a:t>you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33CCCC"/>
                </a:solidFill>
              </a:rPr>
              <a:t>have</a:t>
            </a:r>
            <a:r>
              <a:rPr lang="en-US" sz="1600" b="1" dirty="0">
                <a:solidFill>
                  <a:schemeClr val="bg1"/>
                </a:solidFill>
              </a:rPr>
              <a:t> a mobile phone?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A185A982-A99C-4ECA-AF37-1EE9F21FF003}"/>
              </a:ext>
            </a:extLst>
          </p:cNvPr>
          <p:cNvSpPr/>
          <p:nvPr/>
        </p:nvSpPr>
        <p:spPr>
          <a:xfrm>
            <a:off x="4973768" y="1204464"/>
            <a:ext cx="1424662" cy="410976"/>
          </a:xfrm>
          <a:prstGeom prst="wedgeRoundRectCallout">
            <a:avLst>
              <a:gd name="adj1" fmla="val 44104"/>
              <a:gd name="adj2" fmla="val 75484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Yes, I have.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C5F4B030-D5BA-4120-9639-B1ACDFE2979A}"/>
              </a:ext>
            </a:extLst>
          </p:cNvPr>
          <p:cNvSpPr/>
          <p:nvPr/>
        </p:nvSpPr>
        <p:spPr>
          <a:xfrm>
            <a:off x="167526" y="800352"/>
            <a:ext cx="1521936" cy="575310"/>
          </a:xfrm>
          <a:prstGeom prst="wedgeRoundRectCallout">
            <a:avLst>
              <a:gd name="adj1" fmla="val -15577"/>
              <a:gd name="adj2" fmla="val 11327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did she say?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E9991890-B0CA-4DF3-A851-9E25159C76F2}"/>
              </a:ext>
            </a:extLst>
          </p:cNvPr>
          <p:cNvSpPr/>
          <p:nvPr/>
        </p:nvSpPr>
        <p:spPr>
          <a:xfrm>
            <a:off x="1808846" y="1153149"/>
            <a:ext cx="2204688" cy="575310"/>
          </a:xfrm>
          <a:prstGeom prst="wedgeRoundRectCallout">
            <a:avLst>
              <a:gd name="adj1" fmla="val 1179"/>
              <a:gd name="adj2" fmla="val 72787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She asked </a:t>
            </a:r>
            <a:r>
              <a:rPr lang="en-US" sz="1600" b="1" dirty="0">
                <a:solidFill>
                  <a:srgbClr val="FFC000"/>
                </a:solidFill>
              </a:rPr>
              <a:t>if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33CCCC"/>
                </a:solidFill>
              </a:rPr>
              <a:t>had</a:t>
            </a:r>
            <a:r>
              <a:rPr lang="en-US" sz="1600" b="1" dirty="0">
                <a:solidFill>
                  <a:schemeClr val="bg1"/>
                </a:solidFill>
              </a:rPr>
              <a:t> a mobile phone.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4F6FE0-CC8D-4680-98F6-148A1934D957}"/>
              </a:ext>
            </a:extLst>
          </p:cNvPr>
          <p:cNvSpPr txBox="1"/>
          <p:nvPr/>
        </p:nvSpPr>
        <p:spPr>
          <a:xfrm>
            <a:off x="2181952" y="557084"/>
            <a:ext cx="4780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962264"/>
                </a:solidFill>
                <a:effectLst/>
                <a:latin typeface="PT Serif"/>
              </a:rPr>
              <a:t>We introduce reported YES/NO questions with </a:t>
            </a:r>
            <a:r>
              <a:rPr lang="en-US" b="1" i="0" dirty="0">
                <a:solidFill>
                  <a:srgbClr val="92D050"/>
                </a:solidFill>
                <a:effectLst/>
                <a:latin typeface="PT Serif"/>
              </a:rPr>
              <a:t>ask + </a:t>
            </a:r>
            <a:r>
              <a:rPr lang="en-US" b="1" i="0" dirty="0">
                <a:solidFill>
                  <a:schemeClr val="accent1">
                    <a:lumMod val="75000"/>
                  </a:schemeClr>
                </a:solidFill>
                <a:effectLst/>
                <a:latin typeface="PT Serif"/>
              </a:rPr>
              <a:t>if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4CAA941-B30F-417D-8078-F7046C6465F9}"/>
              </a:ext>
            </a:extLst>
          </p:cNvPr>
          <p:cNvSpPr txBox="1"/>
          <p:nvPr/>
        </p:nvSpPr>
        <p:spPr>
          <a:xfrm>
            <a:off x="3810000" y="3651284"/>
            <a:ext cx="2204688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8"/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PT Serif"/>
              </a:rPr>
              <a:t> The reported question  has no auxiliary </a:t>
            </a:r>
            <a:r>
              <a:rPr lang="en-US" b="1" dirty="0">
                <a:solidFill>
                  <a:srgbClr val="FF0000"/>
                </a:solidFill>
                <a:latin typeface="PT Serif"/>
              </a:rPr>
              <a:t>"do". </a:t>
            </a:r>
            <a:endParaRPr lang="ar-SA" b="1" dirty="0">
              <a:solidFill>
                <a:srgbClr val="FF0000"/>
              </a:solidFill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906F729-8FFB-4C9B-835A-1099D9807A4D}"/>
              </a:ext>
            </a:extLst>
          </p:cNvPr>
          <p:cNvGrpSpPr/>
          <p:nvPr/>
        </p:nvGrpSpPr>
        <p:grpSpPr>
          <a:xfrm>
            <a:off x="3153591" y="3415043"/>
            <a:ext cx="804263" cy="923302"/>
            <a:chOff x="183718" y="2367382"/>
            <a:chExt cx="965835" cy="925975"/>
          </a:xfrm>
        </p:grpSpPr>
        <p:pic>
          <p:nvPicPr>
            <p:cNvPr id="21" name="Picture 6" descr="نتيجة الصورة لـ note icon freepik cartoon">
              <a:extLst>
                <a:ext uri="{FF2B5EF4-FFF2-40B4-BE49-F238E27FC236}">
                  <a16:creationId xmlns:a16="http://schemas.microsoft.com/office/drawing/2014/main" id="{1A387B36-A3DD-4D30-A0AA-6EFAD0667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18" y="2367382"/>
              <a:ext cx="965835" cy="92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88E5AFD-2DF7-4F9A-B77C-50A9B3A54620}"/>
                </a:ext>
              </a:extLst>
            </p:cNvPr>
            <p:cNvSpPr txBox="1"/>
            <p:nvPr/>
          </p:nvSpPr>
          <p:spPr>
            <a:xfrm>
              <a:off x="289633" y="2680055"/>
              <a:ext cx="846472" cy="3013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100" b="1" dirty="0"/>
                <a:t>NOTES</a:t>
              </a:r>
              <a:endParaRPr lang="ar-SA" sz="1100" b="1" dirty="0"/>
            </a:p>
          </p:txBody>
        </p:sp>
      </p:grpSp>
      <p:pic>
        <p:nvPicPr>
          <p:cNvPr id="24" name="Picture 2" descr="مشاهدة صورة المصدر">
            <a:extLst>
              <a:ext uri="{FF2B5EF4-FFF2-40B4-BE49-F238E27FC236}">
                <a16:creationId xmlns:a16="http://schemas.microsoft.com/office/drawing/2014/main" id="{4000BEBC-3FB6-412B-BCA8-5CCCB06B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454538" y="1501140"/>
            <a:ext cx="1085232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16401467-8B28-4344-82F4-F51784F63BA8}"/>
              </a:ext>
            </a:extLst>
          </p:cNvPr>
          <p:cNvSpPr/>
          <p:nvPr/>
        </p:nvSpPr>
        <p:spPr>
          <a:xfrm>
            <a:off x="7150440" y="959623"/>
            <a:ext cx="1811131" cy="575310"/>
          </a:xfrm>
          <a:prstGeom prst="wedgeRoundRectCallout">
            <a:avLst>
              <a:gd name="adj1" fmla="val 593"/>
              <a:gd name="adj2" fmla="val 8453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Are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33CCCC"/>
                </a:solidFill>
              </a:rPr>
              <a:t>you</a:t>
            </a:r>
            <a:r>
              <a:rPr lang="en-US" sz="1600" b="1" dirty="0">
                <a:solidFill>
                  <a:schemeClr val="bg1"/>
                </a:solidFill>
              </a:rPr>
              <a:t> living here?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7AE9D892-0BEB-4B95-86FF-D8E1149991C3}"/>
              </a:ext>
            </a:extLst>
          </p:cNvPr>
          <p:cNvSpPr/>
          <p:nvPr/>
        </p:nvSpPr>
        <p:spPr>
          <a:xfrm>
            <a:off x="4973768" y="1173984"/>
            <a:ext cx="1424662" cy="410976"/>
          </a:xfrm>
          <a:prstGeom prst="wedgeRoundRectCallout">
            <a:avLst>
              <a:gd name="adj1" fmla="val 35732"/>
              <a:gd name="adj2" fmla="val 71614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Yes, I am.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2D7F6038-8875-495F-BAD0-C436D945FAFC}"/>
              </a:ext>
            </a:extLst>
          </p:cNvPr>
          <p:cNvSpPr/>
          <p:nvPr/>
        </p:nvSpPr>
        <p:spPr>
          <a:xfrm>
            <a:off x="167526" y="777492"/>
            <a:ext cx="1521936" cy="575310"/>
          </a:xfrm>
          <a:prstGeom prst="wedgeRoundRectCallout">
            <a:avLst>
              <a:gd name="adj1" fmla="val -15577"/>
              <a:gd name="adj2" fmla="val 11327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did she say?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8CD5EF52-3FAA-4C80-A45C-E301104D08F3}"/>
              </a:ext>
            </a:extLst>
          </p:cNvPr>
          <p:cNvSpPr/>
          <p:nvPr/>
        </p:nvSpPr>
        <p:spPr>
          <a:xfrm>
            <a:off x="1801226" y="1145529"/>
            <a:ext cx="2204688" cy="575310"/>
          </a:xfrm>
          <a:prstGeom prst="wedgeRoundRectCallout">
            <a:avLst>
              <a:gd name="adj1" fmla="val 97"/>
              <a:gd name="adj2" fmla="val 70023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She asked </a:t>
            </a:r>
            <a:r>
              <a:rPr lang="en-US" sz="1600" b="1" dirty="0">
                <a:solidFill>
                  <a:srgbClr val="FFC000"/>
                </a:solidFill>
              </a:rPr>
              <a:t>if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33CCCC"/>
                </a:solidFill>
              </a:rPr>
              <a:t>was</a:t>
            </a:r>
            <a:r>
              <a:rPr lang="en-US" sz="1600" b="1" dirty="0">
                <a:solidFill>
                  <a:schemeClr val="bg1"/>
                </a:solidFill>
              </a:rPr>
              <a:t> living here.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1250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250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1250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250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1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1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1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1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1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4" dur="1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1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8" dur="125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125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/>
          <p:bldP spid="23" grpId="0" animBg="1"/>
          <p:bldP spid="23" grpId="1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1250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250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1250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250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1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125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1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12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125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125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6" dur="1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125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" presetClass="exit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0" dur="1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125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4" dur="1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1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8" dur="125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125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9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/>
          <p:bldP spid="23" grpId="0" animBg="1"/>
          <p:bldP spid="23" grpId="1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4868826-101B-49EF-B7D1-FA18DBB822D8}"/>
              </a:ext>
            </a:extLst>
          </p:cNvPr>
          <p:cNvSpPr txBox="1"/>
          <p:nvPr/>
        </p:nvSpPr>
        <p:spPr>
          <a:xfrm>
            <a:off x="3228703" y="222244"/>
            <a:ext cx="2676796" cy="369332"/>
          </a:xfrm>
          <a:prstGeom prst="rect">
            <a:avLst/>
          </a:prstGeom>
          <a:solidFill>
            <a:srgbClr val="2E667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Wh</a:t>
            </a:r>
            <a:r>
              <a:rPr 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 Questions</a:t>
            </a:r>
            <a:endParaRPr lang="ar-SA" sz="1800" dirty="0">
              <a:solidFill>
                <a:schemeClr val="bg1"/>
              </a:solidFill>
            </a:endParaRPr>
          </a:p>
        </p:txBody>
      </p:sp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EE4DA972-D030-415F-A7A5-73C19A738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669279" y="15493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مشاهدة صورة المصدر">
            <a:extLst>
              <a:ext uri="{FF2B5EF4-FFF2-40B4-BE49-F238E27FC236}">
                <a16:creationId xmlns:a16="http://schemas.microsoft.com/office/drawing/2014/main" id="{33D6996D-AB14-4683-AD99-3D649142D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26" y="1592580"/>
            <a:ext cx="14630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مشاهدة صورة المصدر">
            <a:extLst>
              <a:ext uri="{FF2B5EF4-FFF2-40B4-BE49-F238E27FC236}">
                <a16:creationId xmlns:a16="http://schemas.microsoft.com/office/drawing/2014/main" id="{1DB9FE97-7CC1-41C7-92D5-E5EB17B6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9462" y="1549389"/>
            <a:ext cx="1539241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C3F989AC-1A14-4E56-A954-E5A861E93013}"/>
              </a:ext>
            </a:extLst>
          </p:cNvPr>
          <p:cNvSpPr/>
          <p:nvPr/>
        </p:nvSpPr>
        <p:spPr>
          <a:xfrm>
            <a:off x="7127580" y="834391"/>
            <a:ext cx="1811131" cy="575310"/>
          </a:xfrm>
          <a:prstGeom prst="wedgeRoundRectCallout">
            <a:avLst>
              <a:gd name="adj1" fmla="val 10691"/>
              <a:gd name="adj2" fmla="val 106648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Where</a:t>
            </a:r>
            <a:r>
              <a:rPr lang="en-US" sz="1600" b="1" dirty="0">
                <a:solidFill>
                  <a:schemeClr val="bg1"/>
                </a:solidFill>
              </a:rPr>
              <a:t> do </a:t>
            </a:r>
            <a:r>
              <a:rPr lang="en-US" sz="1600" b="1" dirty="0">
                <a:solidFill>
                  <a:srgbClr val="FFFF00"/>
                </a:solidFill>
              </a:rPr>
              <a:t>you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33CCCC"/>
                </a:solidFill>
              </a:rPr>
              <a:t>live</a:t>
            </a:r>
            <a:r>
              <a:rPr lang="en-US" sz="1600" b="1" dirty="0">
                <a:solidFill>
                  <a:schemeClr val="bg1"/>
                </a:solidFill>
              </a:rPr>
              <a:t>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A185A982-A99C-4ECA-AF37-1EE9F21FF003}"/>
              </a:ext>
            </a:extLst>
          </p:cNvPr>
          <p:cNvSpPr/>
          <p:nvPr/>
        </p:nvSpPr>
        <p:spPr>
          <a:xfrm>
            <a:off x="4973768" y="1181604"/>
            <a:ext cx="1424662" cy="410976"/>
          </a:xfrm>
          <a:prstGeom prst="wedgeRoundRectCallout">
            <a:avLst>
              <a:gd name="adj1" fmla="val 26244"/>
              <a:gd name="adj2" fmla="val 9870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 live here.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C5F4B030-D5BA-4120-9639-B1ACDFE2979A}"/>
              </a:ext>
            </a:extLst>
          </p:cNvPr>
          <p:cNvSpPr/>
          <p:nvPr/>
        </p:nvSpPr>
        <p:spPr>
          <a:xfrm>
            <a:off x="167526" y="777492"/>
            <a:ext cx="1521936" cy="575310"/>
          </a:xfrm>
          <a:prstGeom prst="wedgeRoundRectCallout">
            <a:avLst>
              <a:gd name="adj1" fmla="val -15577"/>
              <a:gd name="adj2" fmla="val 113271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did she say?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E9991890-B0CA-4DF3-A851-9E25159C76F2}"/>
              </a:ext>
            </a:extLst>
          </p:cNvPr>
          <p:cNvSpPr/>
          <p:nvPr/>
        </p:nvSpPr>
        <p:spPr>
          <a:xfrm>
            <a:off x="1808846" y="1153149"/>
            <a:ext cx="2204688" cy="575310"/>
          </a:xfrm>
          <a:prstGeom prst="wedgeRoundRectCallout">
            <a:avLst>
              <a:gd name="adj1" fmla="val 5507"/>
              <a:gd name="adj2" fmla="val 90754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She asked </a:t>
            </a:r>
            <a:r>
              <a:rPr lang="en-US" sz="1600" b="1" dirty="0">
                <a:solidFill>
                  <a:srgbClr val="FFC000"/>
                </a:solidFill>
              </a:rPr>
              <a:t>where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rgbClr val="33CCCC"/>
                </a:solidFill>
              </a:rPr>
              <a:t>lived</a:t>
            </a:r>
            <a:r>
              <a:rPr lang="en-US" sz="1600" b="1" dirty="0">
                <a:solidFill>
                  <a:schemeClr val="bg1"/>
                </a:solidFill>
              </a:rPr>
              <a:t>.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مشاهدة صورة المصدر">
            <a:extLst>
              <a:ext uri="{FF2B5EF4-FFF2-40B4-BE49-F238E27FC236}">
                <a16:creationId xmlns:a16="http://schemas.microsoft.com/office/drawing/2014/main" id="{47C3D52C-C847-4CAC-BCCE-0133A1CDE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454538" y="1501140"/>
            <a:ext cx="1085232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808A573-B45F-4425-9B13-FEA8A320FCDB}"/>
              </a:ext>
            </a:extLst>
          </p:cNvPr>
          <p:cNvSpPr txBox="1"/>
          <p:nvPr/>
        </p:nvSpPr>
        <p:spPr>
          <a:xfrm>
            <a:off x="1909810" y="582065"/>
            <a:ext cx="5544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962264"/>
                </a:solidFill>
                <a:effectLst/>
                <a:latin typeface="PT Serif"/>
              </a:rPr>
              <a:t>We introduce reported </a:t>
            </a:r>
            <a:r>
              <a:rPr lang="en-US" b="1" i="0" dirty="0" err="1">
                <a:solidFill>
                  <a:srgbClr val="962264"/>
                </a:solidFill>
                <a:effectLst/>
                <a:latin typeface="PT Serif"/>
              </a:rPr>
              <a:t>Wh</a:t>
            </a:r>
            <a:r>
              <a:rPr lang="en-US" b="1" i="0" dirty="0">
                <a:solidFill>
                  <a:srgbClr val="962264"/>
                </a:solidFill>
                <a:effectLst/>
                <a:latin typeface="PT Serif"/>
              </a:rPr>
              <a:t> questions with </a:t>
            </a:r>
            <a:r>
              <a:rPr lang="en-US" b="1" i="0" dirty="0">
                <a:solidFill>
                  <a:srgbClr val="92D050"/>
                </a:solidFill>
                <a:effectLst/>
                <a:latin typeface="PT Serif"/>
              </a:rPr>
              <a:t>ask +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T Serif"/>
              </a:rPr>
              <a:t>question word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81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5" grpId="0" animBg="1"/>
          <p:bldP spid="16" grpId="0" animBg="1"/>
          <p:bldP spid="17" grpId="0" animBg="1"/>
          <p:bldP spid="18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1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819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5" grpId="0" animBg="1"/>
          <p:bldP spid="16" grpId="0" animBg="1"/>
          <p:bldP spid="17" grpId="0" animBg="1"/>
          <p:bldP spid="18" grpId="0" animBg="1"/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71B3583-DDF4-4CD4-AAF7-CC898B607C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198120"/>
            <a:ext cx="8764398" cy="2240280"/>
          </a:xfrm>
          <a:prstGeom prst="rect">
            <a:avLst/>
          </a:prstGeom>
        </p:spPr>
      </p:pic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839FCD8C-08B4-418B-BB52-2E2616A324C1}"/>
              </a:ext>
            </a:extLst>
          </p:cNvPr>
          <p:cNvCxnSpPr>
            <a:cxnSpLocks/>
          </p:cNvCxnSpPr>
          <p:nvPr/>
        </p:nvCxnSpPr>
        <p:spPr>
          <a:xfrm>
            <a:off x="344277" y="670139"/>
            <a:ext cx="208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6B29AB2E-BFDD-4157-9D1D-E436B399AAE9}"/>
              </a:ext>
            </a:extLst>
          </p:cNvPr>
          <p:cNvCxnSpPr>
            <a:cxnSpLocks/>
          </p:cNvCxnSpPr>
          <p:nvPr/>
        </p:nvCxnSpPr>
        <p:spPr>
          <a:xfrm>
            <a:off x="344277" y="990179"/>
            <a:ext cx="13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A538E54F-032A-476B-AC70-D515CC80326E}"/>
              </a:ext>
            </a:extLst>
          </p:cNvPr>
          <p:cNvCxnSpPr>
            <a:cxnSpLocks/>
          </p:cNvCxnSpPr>
          <p:nvPr/>
        </p:nvCxnSpPr>
        <p:spPr>
          <a:xfrm>
            <a:off x="4245717" y="990179"/>
            <a:ext cx="1944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68F950E9-EFBB-4684-9192-D95EF9DF1DBE}"/>
              </a:ext>
            </a:extLst>
          </p:cNvPr>
          <p:cNvCxnSpPr>
            <a:cxnSpLocks/>
          </p:cNvCxnSpPr>
          <p:nvPr/>
        </p:nvCxnSpPr>
        <p:spPr>
          <a:xfrm>
            <a:off x="358017" y="1272119"/>
            <a:ext cx="212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BCB69B1A-DE6D-4668-8BB6-CD85581CE591}"/>
              </a:ext>
            </a:extLst>
          </p:cNvPr>
          <p:cNvCxnSpPr>
            <a:cxnSpLocks/>
          </p:cNvCxnSpPr>
          <p:nvPr/>
        </p:nvCxnSpPr>
        <p:spPr>
          <a:xfrm>
            <a:off x="4259457" y="1272119"/>
            <a:ext cx="4536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3E94C856-8ED4-4F72-BFAC-C46CB638B39B}"/>
              </a:ext>
            </a:extLst>
          </p:cNvPr>
          <p:cNvCxnSpPr>
            <a:cxnSpLocks/>
          </p:cNvCxnSpPr>
          <p:nvPr/>
        </p:nvCxnSpPr>
        <p:spPr>
          <a:xfrm>
            <a:off x="344277" y="1691219"/>
            <a:ext cx="529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13FA0967-EE76-4224-9919-A3E98EDDB906}"/>
              </a:ext>
            </a:extLst>
          </p:cNvPr>
          <p:cNvCxnSpPr>
            <a:cxnSpLocks/>
          </p:cNvCxnSpPr>
          <p:nvPr/>
        </p:nvCxnSpPr>
        <p:spPr>
          <a:xfrm>
            <a:off x="824337" y="1965539"/>
            <a:ext cx="147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4A5E57EE-01C1-417B-9923-8FB10DD5E552}"/>
              </a:ext>
            </a:extLst>
          </p:cNvPr>
          <p:cNvCxnSpPr>
            <a:cxnSpLocks/>
          </p:cNvCxnSpPr>
          <p:nvPr/>
        </p:nvCxnSpPr>
        <p:spPr>
          <a:xfrm>
            <a:off x="4231977" y="1965539"/>
            <a:ext cx="244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D9F5C26D-B98A-46DF-B8F9-E66F580702DD}"/>
              </a:ext>
            </a:extLst>
          </p:cNvPr>
          <p:cNvCxnSpPr>
            <a:cxnSpLocks/>
          </p:cNvCxnSpPr>
          <p:nvPr/>
        </p:nvCxnSpPr>
        <p:spPr>
          <a:xfrm>
            <a:off x="838077" y="2255099"/>
            <a:ext cx="24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0F2B283B-2EDB-4AFD-B9CE-2E6A1E549194}"/>
              </a:ext>
            </a:extLst>
          </p:cNvPr>
          <p:cNvCxnSpPr>
            <a:cxnSpLocks/>
          </p:cNvCxnSpPr>
          <p:nvPr/>
        </p:nvCxnSpPr>
        <p:spPr>
          <a:xfrm>
            <a:off x="4245717" y="2255099"/>
            <a:ext cx="370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16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79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08262C-0486-43CB-88EB-D268B6C6DC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" y="228600"/>
            <a:ext cx="8778594" cy="2199345"/>
          </a:xfrm>
          <a:prstGeom prst="rect">
            <a:avLst/>
          </a:prstGeom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27C98E63-D08A-4F6D-9800-47C8FCE655A7}"/>
              </a:ext>
            </a:extLst>
          </p:cNvPr>
          <p:cNvCxnSpPr>
            <a:cxnSpLocks/>
          </p:cNvCxnSpPr>
          <p:nvPr/>
        </p:nvCxnSpPr>
        <p:spPr>
          <a:xfrm>
            <a:off x="313797" y="540599"/>
            <a:ext cx="360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59BEC78A-1D2A-4616-952D-A10E0BB957E8}"/>
              </a:ext>
            </a:extLst>
          </p:cNvPr>
          <p:cNvCxnSpPr>
            <a:cxnSpLocks/>
          </p:cNvCxnSpPr>
          <p:nvPr/>
        </p:nvCxnSpPr>
        <p:spPr>
          <a:xfrm>
            <a:off x="306177" y="845399"/>
            <a:ext cx="651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67900467-5802-4093-9A06-C6723DD20AB8}"/>
              </a:ext>
            </a:extLst>
          </p:cNvPr>
          <p:cNvCxnSpPr>
            <a:cxnSpLocks/>
          </p:cNvCxnSpPr>
          <p:nvPr/>
        </p:nvCxnSpPr>
        <p:spPr>
          <a:xfrm>
            <a:off x="313797" y="1195919"/>
            <a:ext cx="212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A8DA8106-A54A-467D-8AA7-7F557360BE70}"/>
              </a:ext>
            </a:extLst>
          </p:cNvPr>
          <p:cNvCxnSpPr>
            <a:cxnSpLocks/>
          </p:cNvCxnSpPr>
          <p:nvPr/>
        </p:nvCxnSpPr>
        <p:spPr>
          <a:xfrm>
            <a:off x="4137537" y="1195919"/>
            <a:ext cx="3888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11B90885-AAF7-4E68-B462-89D4C1B77EA6}"/>
              </a:ext>
            </a:extLst>
          </p:cNvPr>
          <p:cNvCxnSpPr>
            <a:cxnSpLocks/>
          </p:cNvCxnSpPr>
          <p:nvPr/>
        </p:nvCxnSpPr>
        <p:spPr>
          <a:xfrm>
            <a:off x="393537" y="1447379"/>
            <a:ext cx="19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2A205363-A10A-4045-ACE4-38058FEA3A17}"/>
              </a:ext>
            </a:extLst>
          </p:cNvPr>
          <p:cNvCxnSpPr>
            <a:cxnSpLocks/>
          </p:cNvCxnSpPr>
          <p:nvPr/>
        </p:nvCxnSpPr>
        <p:spPr>
          <a:xfrm>
            <a:off x="4121217" y="1447379"/>
            <a:ext cx="4176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C477B232-21CF-468F-928A-E75EC3CDAC6A}"/>
              </a:ext>
            </a:extLst>
          </p:cNvPr>
          <p:cNvCxnSpPr>
            <a:cxnSpLocks/>
          </p:cNvCxnSpPr>
          <p:nvPr/>
        </p:nvCxnSpPr>
        <p:spPr>
          <a:xfrm>
            <a:off x="306177" y="1805098"/>
            <a:ext cx="49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65701BFF-1BD9-47AD-A923-3B811BBE740B}"/>
              </a:ext>
            </a:extLst>
          </p:cNvPr>
          <p:cNvSpPr txBox="1"/>
          <p:nvPr/>
        </p:nvSpPr>
        <p:spPr>
          <a:xfrm>
            <a:off x="204788" y="2744853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I</a:t>
            </a:r>
          </a:p>
        </p:txBody>
      </p:sp>
      <p:cxnSp>
        <p:nvCxnSpPr>
          <p:cNvPr id="18" name="Straight Arrow Connector 3">
            <a:extLst>
              <a:ext uri="{FF2B5EF4-FFF2-40B4-BE49-F238E27FC236}">
                <a16:creationId xmlns:a16="http://schemas.microsoft.com/office/drawing/2014/main" id="{C941D801-31C6-4464-82F2-FCAF803438D4}"/>
              </a:ext>
            </a:extLst>
          </p:cNvPr>
          <p:cNvCxnSpPr>
            <a:cxnSpLocks/>
          </p:cNvCxnSpPr>
          <p:nvPr/>
        </p:nvCxnSpPr>
        <p:spPr>
          <a:xfrm>
            <a:off x="618911" y="2882013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">
            <a:extLst>
              <a:ext uri="{FF2B5EF4-FFF2-40B4-BE49-F238E27FC236}">
                <a16:creationId xmlns:a16="http://schemas.microsoft.com/office/drawing/2014/main" id="{9E8B263E-7CF0-4284-94DB-D498E1A2DDCE}"/>
              </a:ext>
            </a:extLst>
          </p:cNvPr>
          <p:cNvSpPr txBox="1"/>
          <p:nvPr/>
        </p:nvSpPr>
        <p:spPr>
          <a:xfrm>
            <a:off x="1011016" y="2735032"/>
            <a:ext cx="814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He, She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28D872A-1357-4635-83E0-5D86D8915902}"/>
              </a:ext>
            </a:extLst>
          </p:cNvPr>
          <p:cNvSpPr txBox="1"/>
          <p:nvPr/>
        </p:nvSpPr>
        <p:spPr>
          <a:xfrm>
            <a:off x="156540" y="3017093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You</a:t>
            </a:r>
          </a:p>
        </p:txBody>
      </p:sp>
      <p:cxnSp>
        <p:nvCxnSpPr>
          <p:cNvPr id="21" name="Straight Arrow Connector 10">
            <a:extLst>
              <a:ext uri="{FF2B5EF4-FFF2-40B4-BE49-F238E27FC236}">
                <a16:creationId xmlns:a16="http://schemas.microsoft.com/office/drawing/2014/main" id="{82A1972D-1A4A-41DB-9CE3-4F298986470A}"/>
              </a:ext>
            </a:extLst>
          </p:cNvPr>
          <p:cNvCxnSpPr>
            <a:cxnSpLocks/>
          </p:cNvCxnSpPr>
          <p:nvPr/>
        </p:nvCxnSpPr>
        <p:spPr>
          <a:xfrm>
            <a:off x="598487" y="3171640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1">
            <a:extLst>
              <a:ext uri="{FF2B5EF4-FFF2-40B4-BE49-F238E27FC236}">
                <a16:creationId xmlns:a16="http://schemas.microsoft.com/office/drawing/2014/main" id="{C52D6712-0C59-4CC6-B642-D9690A7D647B}"/>
              </a:ext>
            </a:extLst>
          </p:cNvPr>
          <p:cNvSpPr txBox="1"/>
          <p:nvPr/>
        </p:nvSpPr>
        <p:spPr>
          <a:xfrm>
            <a:off x="990986" y="3040190"/>
            <a:ext cx="201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I, he, she, we, they 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84AB0211-2008-4FE1-9AD0-3A8094756D00}"/>
              </a:ext>
            </a:extLst>
          </p:cNvPr>
          <p:cNvSpPr txBox="1"/>
          <p:nvPr/>
        </p:nvSpPr>
        <p:spPr>
          <a:xfrm>
            <a:off x="152343" y="2433256"/>
            <a:ext cx="2240777" cy="276999"/>
          </a:xfrm>
          <a:prstGeom prst="rect">
            <a:avLst/>
          </a:prstGeom>
          <a:solidFill>
            <a:srgbClr val="D56DB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Personal pronouns changes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D842C8FA-01AC-42FD-A184-BD6D9A794951}"/>
              </a:ext>
            </a:extLst>
          </p:cNvPr>
          <p:cNvSpPr txBox="1"/>
          <p:nvPr/>
        </p:nvSpPr>
        <p:spPr>
          <a:xfrm>
            <a:off x="167640" y="3274964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we</a:t>
            </a:r>
          </a:p>
        </p:txBody>
      </p:sp>
      <p:cxnSp>
        <p:nvCxnSpPr>
          <p:cNvPr id="25" name="Straight Arrow Connector 15">
            <a:extLst>
              <a:ext uri="{FF2B5EF4-FFF2-40B4-BE49-F238E27FC236}">
                <a16:creationId xmlns:a16="http://schemas.microsoft.com/office/drawing/2014/main" id="{811003CF-9596-4678-A7F6-EF56943B4E3C}"/>
              </a:ext>
            </a:extLst>
          </p:cNvPr>
          <p:cNvCxnSpPr>
            <a:cxnSpLocks/>
          </p:cNvCxnSpPr>
          <p:nvPr/>
        </p:nvCxnSpPr>
        <p:spPr>
          <a:xfrm>
            <a:off x="596051" y="3397780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6">
            <a:extLst>
              <a:ext uri="{FF2B5EF4-FFF2-40B4-BE49-F238E27FC236}">
                <a16:creationId xmlns:a16="http://schemas.microsoft.com/office/drawing/2014/main" id="{3EF5EDBC-8BF7-4A81-9D25-A2B314BC6663}"/>
              </a:ext>
            </a:extLst>
          </p:cNvPr>
          <p:cNvSpPr txBox="1"/>
          <p:nvPr/>
        </p:nvSpPr>
        <p:spPr>
          <a:xfrm>
            <a:off x="990303" y="3258059"/>
            <a:ext cx="120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they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EA4BA264-6BC8-4502-8818-78588696BE73}"/>
              </a:ext>
            </a:extLst>
          </p:cNvPr>
          <p:cNvSpPr txBox="1"/>
          <p:nvPr/>
        </p:nvSpPr>
        <p:spPr>
          <a:xfrm>
            <a:off x="167639" y="3501469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me</a:t>
            </a:r>
          </a:p>
        </p:txBody>
      </p: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9B32CEB9-959B-42B6-A36F-55520B3B8FD1}"/>
              </a:ext>
            </a:extLst>
          </p:cNvPr>
          <p:cNvCxnSpPr>
            <a:cxnSpLocks/>
          </p:cNvCxnSpPr>
          <p:nvPr/>
        </p:nvCxnSpPr>
        <p:spPr>
          <a:xfrm>
            <a:off x="596051" y="3639604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9">
            <a:extLst>
              <a:ext uri="{FF2B5EF4-FFF2-40B4-BE49-F238E27FC236}">
                <a16:creationId xmlns:a16="http://schemas.microsoft.com/office/drawing/2014/main" id="{4E3C0A83-16C4-4E16-8EFE-36A5E0C71F4D}"/>
              </a:ext>
            </a:extLst>
          </p:cNvPr>
          <p:cNvSpPr txBox="1"/>
          <p:nvPr/>
        </p:nvSpPr>
        <p:spPr>
          <a:xfrm>
            <a:off x="990303" y="3505551"/>
            <a:ext cx="115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him, her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AB1EC652-C8F7-45C2-B097-DA9D6711B848}"/>
              </a:ext>
            </a:extLst>
          </p:cNvPr>
          <p:cNvSpPr txBox="1"/>
          <p:nvPr/>
        </p:nvSpPr>
        <p:spPr>
          <a:xfrm>
            <a:off x="156541" y="3768031"/>
            <a:ext cx="688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you</a:t>
            </a:r>
          </a:p>
        </p:txBody>
      </p:sp>
      <p:cxnSp>
        <p:nvCxnSpPr>
          <p:cNvPr id="31" name="Straight Arrow Connector 21">
            <a:extLst>
              <a:ext uri="{FF2B5EF4-FFF2-40B4-BE49-F238E27FC236}">
                <a16:creationId xmlns:a16="http://schemas.microsoft.com/office/drawing/2014/main" id="{BF8D8126-DD5D-4E89-8048-32013435CDA2}"/>
              </a:ext>
            </a:extLst>
          </p:cNvPr>
          <p:cNvCxnSpPr>
            <a:cxnSpLocks/>
          </p:cNvCxnSpPr>
          <p:nvPr/>
        </p:nvCxnSpPr>
        <p:spPr>
          <a:xfrm>
            <a:off x="609597" y="3905995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2">
            <a:extLst>
              <a:ext uri="{FF2B5EF4-FFF2-40B4-BE49-F238E27FC236}">
                <a16:creationId xmlns:a16="http://schemas.microsoft.com/office/drawing/2014/main" id="{AF75B4E7-5854-4807-AFB5-E5BA413D8B89}"/>
              </a:ext>
            </a:extLst>
          </p:cNvPr>
          <p:cNvSpPr txBox="1"/>
          <p:nvPr/>
        </p:nvSpPr>
        <p:spPr>
          <a:xfrm>
            <a:off x="990303" y="3782763"/>
            <a:ext cx="17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him,  her,   us,  them   </a:t>
            </a:r>
          </a:p>
        </p:txBody>
      </p:sp>
      <p:sp>
        <p:nvSpPr>
          <p:cNvPr id="33" name="TextBox 23">
            <a:extLst>
              <a:ext uri="{FF2B5EF4-FFF2-40B4-BE49-F238E27FC236}">
                <a16:creationId xmlns:a16="http://schemas.microsoft.com/office/drawing/2014/main" id="{95DD5F6A-AC7E-41EA-92A3-13D81815C737}"/>
              </a:ext>
            </a:extLst>
          </p:cNvPr>
          <p:cNvSpPr txBox="1"/>
          <p:nvPr/>
        </p:nvSpPr>
        <p:spPr>
          <a:xfrm>
            <a:off x="157316" y="4020291"/>
            <a:ext cx="742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us</a:t>
            </a:r>
          </a:p>
        </p:txBody>
      </p:sp>
      <p:cxnSp>
        <p:nvCxnSpPr>
          <p:cNvPr id="34" name="Straight Arrow Connector 24">
            <a:extLst>
              <a:ext uri="{FF2B5EF4-FFF2-40B4-BE49-F238E27FC236}">
                <a16:creationId xmlns:a16="http://schemas.microsoft.com/office/drawing/2014/main" id="{A9225FFC-6FA9-4A7B-8404-436DD60D12A4}"/>
              </a:ext>
            </a:extLst>
          </p:cNvPr>
          <p:cNvCxnSpPr>
            <a:cxnSpLocks/>
          </p:cNvCxnSpPr>
          <p:nvPr/>
        </p:nvCxnSpPr>
        <p:spPr>
          <a:xfrm>
            <a:off x="597726" y="4195048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5">
            <a:extLst>
              <a:ext uri="{FF2B5EF4-FFF2-40B4-BE49-F238E27FC236}">
                <a16:creationId xmlns:a16="http://schemas.microsoft.com/office/drawing/2014/main" id="{965B9EA4-AE87-4EF8-81CB-4C38DB81B653}"/>
              </a:ext>
            </a:extLst>
          </p:cNvPr>
          <p:cNvSpPr txBox="1"/>
          <p:nvPr/>
        </p:nvSpPr>
        <p:spPr>
          <a:xfrm>
            <a:off x="986173" y="4049152"/>
            <a:ext cx="1225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them</a:t>
            </a:r>
          </a:p>
        </p:txBody>
      </p:sp>
      <p:sp>
        <p:nvSpPr>
          <p:cNvPr id="37" name="مستطيل: زوايا مستديرة 26">
            <a:extLst>
              <a:ext uri="{FF2B5EF4-FFF2-40B4-BE49-F238E27FC236}">
                <a16:creationId xmlns:a16="http://schemas.microsoft.com/office/drawing/2014/main" id="{14319B7D-E6F7-48F3-B0B2-EDC8D1206DBC}"/>
              </a:ext>
            </a:extLst>
          </p:cNvPr>
          <p:cNvSpPr/>
          <p:nvPr/>
        </p:nvSpPr>
        <p:spPr>
          <a:xfrm>
            <a:off x="715412" y="1848120"/>
            <a:ext cx="396000" cy="23211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: زوايا مستديرة 26">
            <a:extLst>
              <a:ext uri="{FF2B5EF4-FFF2-40B4-BE49-F238E27FC236}">
                <a16:creationId xmlns:a16="http://schemas.microsoft.com/office/drawing/2014/main" id="{B1F2F008-D6B3-4198-91D3-D93F95BE4936}"/>
              </a:ext>
            </a:extLst>
          </p:cNvPr>
          <p:cNvSpPr/>
          <p:nvPr/>
        </p:nvSpPr>
        <p:spPr>
          <a:xfrm>
            <a:off x="1368142" y="1854617"/>
            <a:ext cx="900000" cy="232111"/>
          </a:xfrm>
          <a:prstGeom prst="roundRect">
            <a:avLst/>
          </a:prstGeom>
          <a:solidFill>
            <a:srgbClr val="96226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: زوايا مستديرة 26">
            <a:extLst>
              <a:ext uri="{FF2B5EF4-FFF2-40B4-BE49-F238E27FC236}">
                <a16:creationId xmlns:a16="http://schemas.microsoft.com/office/drawing/2014/main" id="{87F1316E-A298-42B0-9E96-6F5F63EF309E}"/>
              </a:ext>
            </a:extLst>
          </p:cNvPr>
          <p:cNvSpPr/>
          <p:nvPr/>
        </p:nvSpPr>
        <p:spPr>
          <a:xfrm>
            <a:off x="715412" y="2123252"/>
            <a:ext cx="504000" cy="23211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: زوايا مستديرة 26">
            <a:extLst>
              <a:ext uri="{FF2B5EF4-FFF2-40B4-BE49-F238E27FC236}">
                <a16:creationId xmlns:a16="http://schemas.microsoft.com/office/drawing/2014/main" id="{001C9140-E25F-4506-9895-6AC0666FA4B9}"/>
              </a:ext>
            </a:extLst>
          </p:cNvPr>
          <p:cNvSpPr/>
          <p:nvPr/>
        </p:nvSpPr>
        <p:spPr>
          <a:xfrm>
            <a:off x="1467202" y="2129749"/>
            <a:ext cx="972000" cy="232111"/>
          </a:xfrm>
          <a:prstGeom prst="roundRect">
            <a:avLst/>
          </a:prstGeom>
          <a:solidFill>
            <a:srgbClr val="96226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: زوايا مستديرة 26">
            <a:extLst>
              <a:ext uri="{FF2B5EF4-FFF2-40B4-BE49-F238E27FC236}">
                <a16:creationId xmlns:a16="http://schemas.microsoft.com/office/drawing/2014/main" id="{BB8148BE-E4F4-4113-8275-04E56B475BD7}"/>
              </a:ext>
            </a:extLst>
          </p:cNvPr>
          <p:cNvSpPr/>
          <p:nvPr/>
        </p:nvSpPr>
        <p:spPr>
          <a:xfrm>
            <a:off x="4036387" y="1852171"/>
            <a:ext cx="828000" cy="23211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ستطيل: زوايا مستديرة 26">
            <a:extLst>
              <a:ext uri="{FF2B5EF4-FFF2-40B4-BE49-F238E27FC236}">
                <a16:creationId xmlns:a16="http://schemas.microsoft.com/office/drawing/2014/main" id="{056ED74B-2171-4D6A-AFA5-CCC956EF2D62}"/>
              </a:ext>
            </a:extLst>
          </p:cNvPr>
          <p:cNvSpPr/>
          <p:nvPr/>
        </p:nvSpPr>
        <p:spPr>
          <a:xfrm>
            <a:off x="5131077" y="1858668"/>
            <a:ext cx="2016000" cy="232111"/>
          </a:xfrm>
          <a:prstGeom prst="roundRect">
            <a:avLst/>
          </a:prstGeom>
          <a:solidFill>
            <a:srgbClr val="96226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: زوايا مستديرة 26">
            <a:extLst>
              <a:ext uri="{FF2B5EF4-FFF2-40B4-BE49-F238E27FC236}">
                <a16:creationId xmlns:a16="http://schemas.microsoft.com/office/drawing/2014/main" id="{55BD8148-C601-4602-9C6E-8E2349CC0994}"/>
              </a:ext>
            </a:extLst>
          </p:cNvPr>
          <p:cNvSpPr/>
          <p:nvPr/>
        </p:nvSpPr>
        <p:spPr>
          <a:xfrm>
            <a:off x="4036387" y="2110128"/>
            <a:ext cx="828000" cy="23211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: زوايا مستديرة 26">
            <a:extLst>
              <a:ext uri="{FF2B5EF4-FFF2-40B4-BE49-F238E27FC236}">
                <a16:creationId xmlns:a16="http://schemas.microsoft.com/office/drawing/2014/main" id="{D6107553-9BF0-4979-962A-EAB5BD6F00CD}"/>
              </a:ext>
            </a:extLst>
          </p:cNvPr>
          <p:cNvSpPr/>
          <p:nvPr/>
        </p:nvSpPr>
        <p:spPr>
          <a:xfrm>
            <a:off x="5131077" y="2116625"/>
            <a:ext cx="1152000" cy="232111"/>
          </a:xfrm>
          <a:prstGeom prst="roundRect">
            <a:avLst/>
          </a:prstGeom>
          <a:solidFill>
            <a:srgbClr val="96226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C30302A2-5379-480F-8892-4EF945C154AB}"/>
              </a:ext>
            </a:extLst>
          </p:cNvPr>
          <p:cNvSpPr txBox="1"/>
          <p:nvPr/>
        </p:nvSpPr>
        <p:spPr>
          <a:xfrm>
            <a:off x="3942211" y="2759800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my</a:t>
            </a:r>
          </a:p>
        </p:txBody>
      </p:sp>
      <p:cxnSp>
        <p:nvCxnSpPr>
          <p:cNvPr id="50" name="Straight Arrow Connector 3">
            <a:extLst>
              <a:ext uri="{FF2B5EF4-FFF2-40B4-BE49-F238E27FC236}">
                <a16:creationId xmlns:a16="http://schemas.microsoft.com/office/drawing/2014/main" id="{62673820-EE35-4760-A603-A9682829BC13}"/>
              </a:ext>
            </a:extLst>
          </p:cNvPr>
          <p:cNvCxnSpPr>
            <a:cxnSpLocks/>
          </p:cNvCxnSpPr>
          <p:nvPr/>
        </p:nvCxnSpPr>
        <p:spPr>
          <a:xfrm>
            <a:off x="4455394" y="2896960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8">
            <a:extLst>
              <a:ext uri="{FF2B5EF4-FFF2-40B4-BE49-F238E27FC236}">
                <a16:creationId xmlns:a16="http://schemas.microsoft.com/office/drawing/2014/main" id="{4CAF72DE-F9EB-4528-9DC2-65DF0DB770F7}"/>
              </a:ext>
            </a:extLst>
          </p:cNvPr>
          <p:cNvSpPr txBox="1"/>
          <p:nvPr/>
        </p:nvSpPr>
        <p:spPr>
          <a:xfrm>
            <a:off x="4847499" y="2749980"/>
            <a:ext cx="140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his,  her</a:t>
            </a: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A085B45D-FD1B-4EFD-921C-4421A5249AE8}"/>
              </a:ext>
            </a:extLst>
          </p:cNvPr>
          <p:cNvSpPr txBox="1"/>
          <p:nvPr/>
        </p:nvSpPr>
        <p:spPr>
          <a:xfrm>
            <a:off x="3893963" y="3032040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Your</a:t>
            </a:r>
          </a:p>
        </p:txBody>
      </p:sp>
      <p:cxnSp>
        <p:nvCxnSpPr>
          <p:cNvPr id="53" name="Straight Arrow Connector 10">
            <a:extLst>
              <a:ext uri="{FF2B5EF4-FFF2-40B4-BE49-F238E27FC236}">
                <a16:creationId xmlns:a16="http://schemas.microsoft.com/office/drawing/2014/main" id="{EF5F97B7-9D9C-4537-8608-754A537D26F4}"/>
              </a:ext>
            </a:extLst>
          </p:cNvPr>
          <p:cNvCxnSpPr>
            <a:cxnSpLocks/>
          </p:cNvCxnSpPr>
          <p:nvPr/>
        </p:nvCxnSpPr>
        <p:spPr>
          <a:xfrm>
            <a:off x="4434970" y="3186587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1">
            <a:extLst>
              <a:ext uri="{FF2B5EF4-FFF2-40B4-BE49-F238E27FC236}">
                <a16:creationId xmlns:a16="http://schemas.microsoft.com/office/drawing/2014/main" id="{72D14533-1124-403C-8B41-F67EA1FA5976}"/>
              </a:ext>
            </a:extLst>
          </p:cNvPr>
          <p:cNvSpPr txBox="1"/>
          <p:nvPr/>
        </p:nvSpPr>
        <p:spPr>
          <a:xfrm>
            <a:off x="4827469" y="3055137"/>
            <a:ext cx="201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my, his, her, our, their</a:t>
            </a:r>
          </a:p>
        </p:txBody>
      </p:sp>
      <p:sp>
        <p:nvSpPr>
          <p:cNvPr id="55" name="TextBox 12">
            <a:extLst>
              <a:ext uri="{FF2B5EF4-FFF2-40B4-BE49-F238E27FC236}">
                <a16:creationId xmlns:a16="http://schemas.microsoft.com/office/drawing/2014/main" id="{61E1A8E8-DC03-4974-A8B0-210A7E6955D8}"/>
              </a:ext>
            </a:extLst>
          </p:cNvPr>
          <p:cNvSpPr txBox="1"/>
          <p:nvPr/>
        </p:nvSpPr>
        <p:spPr>
          <a:xfrm>
            <a:off x="3988826" y="2448203"/>
            <a:ext cx="2427214" cy="276999"/>
          </a:xfrm>
          <a:prstGeom prst="rect">
            <a:avLst/>
          </a:prstGeom>
          <a:solidFill>
            <a:srgbClr val="D56DB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Possessive pronouns changes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B2413393-2556-4C95-BBF2-734E53AD55EC}"/>
              </a:ext>
            </a:extLst>
          </p:cNvPr>
          <p:cNvSpPr txBox="1"/>
          <p:nvPr/>
        </p:nvSpPr>
        <p:spPr>
          <a:xfrm>
            <a:off x="3905063" y="3289911"/>
            <a:ext cx="53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our</a:t>
            </a:r>
          </a:p>
        </p:txBody>
      </p:sp>
      <p:cxnSp>
        <p:nvCxnSpPr>
          <p:cNvPr id="57" name="Straight Arrow Connector 15">
            <a:extLst>
              <a:ext uri="{FF2B5EF4-FFF2-40B4-BE49-F238E27FC236}">
                <a16:creationId xmlns:a16="http://schemas.microsoft.com/office/drawing/2014/main" id="{108D9518-F962-4B88-93AA-A159CB0A7983}"/>
              </a:ext>
            </a:extLst>
          </p:cNvPr>
          <p:cNvCxnSpPr>
            <a:cxnSpLocks/>
          </p:cNvCxnSpPr>
          <p:nvPr/>
        </p:nvCxnSpPr>
        <p:spPr>
          <a:xfrm>
            <a:off x="4432534" y="3412727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6">
            <a:extLst>
              <a:ext uri="{FF2B5EF4-FFF2-40B4-BE49-F238E27FC236}">
                <a16:creationId xmlns:a16="http://schemas.microsoft.com/office/drawing/2014/main" id="{ACCE9EDF-6C42-4516-ABD2-2FDCAFB3125D}"/>
              </a:ext>
            </a:extLst>
          </p:cNvPr>
          <p:cNvSpPr txBox="1"/>
          <p:nvPr/>
        </p:nvSpPr>
        <p:spPr>
          <a:xfrm>
            <a:off x="4826786" y="3273006"/>
            <a:ext cx="120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their</a:t>
            </a:r>
          </a:p>
        </p:txBody>
      </p:sp>
      <p:sp>
        <p:nvSpPr>
          <p:cNvPr id="59" name="TextBox 17">
            <a:extLst>
              <a:ext uri="{FF2B5EF4-FFF2-40B4-BE49-F238E27FC236}">
                <a16:creationId xmlns:a16="http://schemas.microsoft.com/office/drawing/2014/main" id="{6306235C-404F-423F-9F07-597665B6D93B}"/>
              </a:ext>
            </a:extLst>
          </p:cNvPr>
          <p:cNvSpPr txBox="1"/>
          <p:nvPr/>
        </p:nvSpPr>
        <p:spPr>
          <a:xfrm>
            <a:off x="3905062" y="3516416"/>
            <a:ext cx="60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mine</a:t>
            </a:r>
          </a:p>
        </p:txBody>
      </p:sp>
      <p:cxnSp>
        <p:nvCxnSpPr>
          <p:cNvPr id="60" name="Straight Arrow Connector 18">
            <a:extLst>
              <a:ext uri="{FF2B5EF4-FFF2-40B4-BE49-F238E27FC236}">
                <a16:creationId xmlns:a16="http://schemas.microsoft.com/office/drawing/2014/main" id="{A149DB69-7E00-4428-8DF1-D099E43C7CB1}"/>
              </a:ext>
            </a:extLst>
          </p:cNvPr>
          <p:cNvCxnSpPr>
            <a:cxnSpLocks/>
          </p:cNvCxnSpPr>
          <p:nvPr/>
        </p:nvCxnSpPr>
        <p:spPr>
          <a:xfrm>
            <a:off x="4432534" y="3654551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19">
            <a:extLst>
              <a:ext uri="{FF2B5EF4-FFF2-40B4-BE49-F238E27FC236}">
                <a16:creationId xmlns:a16="http://schemas.microsoft.com/office/drawing/2014/main" id="{8D981B59-EF22-430E-8BE4-508FE759A3D7}"/>
              </a:ext>
            </a:extLst>
          </p:cNvPr>
          <p:cNvSpPr txBox="1"/>
          <p:nvPr/>
        </p:nvSpPr>
        <p:spPr>
          <a:xfrm>
            <a:off x="4826786" y="3520498"/>
            <a:ext cx="115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his, hers</a:t>
            </a:r>
          </a:p>
        </p:txBody>
      </p:sp>
      <p:sp>
        <p:nvSpPr>
          <p:cNvPr id="62" name="TextBox 20">
            <a:extLst>
              <a:ext uri="{FF2B5EF4-FFF2-40B4-BE49-F238E27FC236}">
                <a16:creationId xmlns:a16="http://schemas.microsoft.com/office/drawing/2014/main" id="{28FB8B7C-31FE-4119-8671-6FFA278E2CEE}"/>
              </a:ext>
            </a:extLst>
          </p:cNvPr>
          <p:cNvSpPr txBox="1"/>
          <p:nvPr/>
        </p:nvSpPr>
        <p:spPr>
          <a:xfrm>
            <a:off x="3893964" y="3782978"/>
            <a:ext cx="688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yours</a:t>
            </a:r>
          </a:p>
        </p:txBody>
      </p:sp>
      <p:cxnSp>
        <p:nvCxnSpPr>
          <p:cNvPr id="63" name="Straight Arrow Connector 21">
            <a:extLst>
              <a:ext uri="{FF2B5EF4-FFF2-40B4-BE49-F238E27FC236}">
                <a16:creationId xmlns:a16="http://schemas.microsoft.com/office/drawing/2014/main" id="{66D1E25D-3BF5-4003-AB11-1F672078A07A}"/>
              </a:ext>
            </a:extLst>
          </p:cNvPr>
          <p:cNvCxnSpPr>
            <a:cxnSpLocks/>
          </p:cNvCxnSpPr>
          <p:nvPr/>
        </p:nvCxnSpPr>
        <p:spPr>
          <a:xfrm>
            <a:off x="4446080" y="3920942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22">
            <a:extLst>
              <a:ext uri="{FF2B5EF4-FFF2-40B4-BE49-F238E27FC236}">
                <a16:creationId xmlns:a16="http://schemas.microsoft.com/office/drawing/2014/main" id="{F608A20D-AC53-49D2-8898-00AE35C3142B}"/>
              </a:ext>
            </a:extLst>
          </p:cNvPr>
          <p:cNvSpPr txBox="1"/>
          <p:nvPr/>
        </p:nvSpPr>
        <p:spPr>
          <a:xfrm>
            <a:off x="4826786" y="3797710"/>
            <a:ext cx="2207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mine, his, hers, ours, theirs</a:t>
            </a:r>
          </a:p>
        </p:txBody>
      </p:sp>
      <p:sp>
        <p:nvSpPr>
          <p:cNvPr id="65" name="TextBox 23">
            <a:extLst>
              <a:ext uri="{FF2B5EF4-FFF2-40B4-BE49-F238E27FC236}">
                <a16:creationId xmlns:a16="http://schemas.microsoft.com/office/drawing/2014/main" id="{BEE89F38-5C3B-4FB9-B701-21F9EB4777C6}"/>
              </a:ext>
            </a:extLst>
          </p:cNvPr>
          <p:cNvSpPr txBox="1"/>
          <p:nvPr/>
        </p:nvSpPr>
        <p:spPr>
          <a:xfrm>
            <a:off x="3894739" y="4035238"/>
            <a:ext cx="742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ours</a:t>
            </a:r>
          </a:p>
        </p:txBody>
      </p:sp>
      <p:cxnSp>
        <p:nvCxnSpPr>
          <p:cNvPr id="66" name="Straight Arrow Connector 24">
            <a:extLst>
              <a:ext uri="{FF2B5EF4-FFF2-40B4-BE49-F238E27FC236}">
                <a16:creationId xmlns:a16="http://schemas.microsoft.com/office/drawing/2014/main" id="{8D3A9F3A-DC8C-4F6A-B633-6330830F16AA}"/>
              </a:ext>
            </a:extLst>
          </p:cNvPr>
          <p:cNvCxnSpPr>
            <a:cxnSpLocks/>
          </p:cNvCxnSpPr>
          <p:nvPr/>
        </p:nvCxnSpPr>
        <p:spPr>
          <a:xfrm>
            <a:off x="4434209" y="4209995"/>
            <a:ext cx="39600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5">
            <a:extLst>
              <a:ext uri="{FF2B5EF4-FFF2-40B4-BE49-F238E27FC236}">
                <a16:creationId xmlns:a16="http://schemas.microsoft.com/office/drawing/2014/main" id="{E96EFA51-A960-4F18-B11E-B43376B9BD6A}"/>
              </a:ext>
            </a:extLst>
          </p:cNvPr>
          <p:cNvSpPr txBox="1"/>
          <p:nvPr/>
        </p:nvSpPr>
        <p:spPr>
          <a:xfrm>
            <a:off x="4822656" y="4064099"/>
            <a:ext cx="1225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D454A9"/>
                </a:solidFill>
                <a:latin typeface="+mn-lt"/>
              </a:rPr>
              <a:t>theirs</a:t>
            </a:r>
          </a:p>
        </p:txBody>
      </p:sp>
    </p:spTree>
    <p:extLst>
      <p:ext uri="{BB962C8B-B14F-4D97-AF65-F5344CB8AC3E}">
        <p14:creationId xmlns:p14="http://schemas.microsoft.com/office/powerpoint/2010/main" val="12855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2" grpId="0"/>
      <p:bldP spid="23" grpId="0" animBg="1"/>
      <p:bldP spid="24" grpId="0"/>
      <p:bldP spid="26" grpId="0"/>
      <p:bldP spid="27" grpId="0"/>
      <p:bldP spid="29" grpId="0"/>
      <p:bldP spid="30" grpId="0"/>
      <p:bldP spid="32" grpId="0"/>
      <p:bldP spid="33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9" grpId="0"/>
      <p:bldP spid="51" grpId="0"/>
      <p:bldP spid="52" grpId="0"/>
      <p:bldP spid="54" grpId="0"/>
      <p:bldP spid="55" grpId="0" animBg="1"/>
      <p:bldP spid="56" grpId="0"/>
      <p:bldP spid="58" grpId="0"/>
      <p:bldP spid="59" grpId="0"/>
      <p:bldP spid="61" grpId="0"/>
      <p:bldP spid="62" grpId="0"/>
      <p:bldP spid="64" grpId="0"/>
      <p:bldP spid="65" grpId="0"/>
      <p:bldP spid="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https://wordwall.net/resource/13714917</a:t>
            </a:r>
            <a:endParaRPr lang="en-US" dirty="0">
              <a:solidFill>
                <a:srgbClr val="FF0000"/>
              </a:solidFill>
            </a:endParaRPr>
          </a:p>
          <a:p>
            <a:endParaRPr lang="en-US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F425C05-27DC-4625-8C56-3F95EAF06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7" y="228600"/>
            <a:ext cx="8785726" cy="2019300"/>
          </a:xfrm>
          <a:prstGeom prst="rect">
            <a:avLst/>
          </a:prstGeom>
        </p:spPr>
      </p:pic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id="{507ED976-AC9A-498A-9C14-CB37A4C2E41C}"/>
              </a:ext>
            </a:extLst>
          </p:cNvPr>
          <p:cNvCxnSpPr>
            <a:cxnSpLocks/>
          </p:cNvCxnSpPr>
          <p:nvPr/>
        </p:nvCxnSpPr>
        <p:spPr>
          <a:xfrm>
            <a:off x="344277" y="517739"/>
            <a:ext cx="176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A3733C2B-5CD9-4552-9B30-61F00D781498}"/>
              </a:ext>
            </a:extLst>
          </p:cNvPr>
          <p:cNvCxnSpPr>
            <a:cxnSpLocks/>
          </p:cNvCxnSpPr>
          <p:nvPr/>
        </p:nvCxnSpPr>
        <p:spPr>
          <a:xfrm>
            <a:off x="336657" y="837779"/>
            <a:ext cx="626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5FE372CB-A263-4FCA-B189-CC5A1781709A}"/>
              </a:ext>
            </a:extLst>
          </p:cNvPr>
          <p:cNvCxnSpPr>
            <a:cxnSpLocks/>
          </p:cNvCxnSpPr>
          <p:nvPr/>
        </p:nvCxnSpPr>
        <p:spPr>
          <a:xfrm>
            <a:off x="405237" y="1165439"/>
            <a:ext cx="16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57E84848-B785-49EE-8102-A582A62D67F0}"/>
              </a:ext>
            </a:extLst>
          </p:cNvPr>
          <p:cNvCxnSpPr>
            <a:cxnSpLocks/>
          </p:cNvCxnSpPr>
          <p:nvPr/>
        </p:nvCxnSpPr>
        <p:spPr>
          <a:xfrm>
            <a:off x="4320417" y="1165439"/>
            <a:ext cx="2844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F717E1C6-DD2B-4942-BBC4-798AA8E269BE}"/>
              </a:ext>
            </a:extLst>
          </p:cNvPr>
          <p:cNvCxnSpPr>
            <a:cxnSpLocks/>
          </p:cNvCxnSpPr>
          <p:nvPr/>
        </p:nvCxnSpPr>
        <p:spPr>
          <a:xfrm>
            <a:off x="484977" y="1416899"/>
            <a:ext cx="23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8CC36D65-AFBF-4D73-A8F1-0BC9BBBE0D37}"/>
              </a:ext>
            </a:extLst>
          </p:cNvPr>
          <p:cNvCxnSpPr>
            <a:cxnSpLocks/>
          </p:cNvCxnSpPr>
          <p:nvPr/>
        </p:nvCxnSpPr>
        <p:spPr>
          <a:xfrm>
            <a:off x="4304097" y="1416899"/>
            <a:ext cx="4536000" cy="0"/>
          </a:xfrm>
          <a:prstGeom prst="line">
            <a:avLst/>
          </a:prstGeom>
          <a:ln w="9525">
            <a:solidFill>
              <a:srgbClr val="D56DB5"/>
            </a:solidFill>
          </a:ln>
          <a:effectLst>
            <a:glow rad="63500">
              <a:srgbClr val="D56DB5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45AC9B90-C0D6-4C10-A9D0-F00FC5D3483E}"/>
              </a:ext>
            </a:extLst>
          </p:cNvPr>
          <p:cNvSpPr/>
          <p:nvPr/>
        </p:nvSpPr>
        <p:spPr>
          <a:xfrm>
            <a:off x="5038197" y="965564"/>
            <a:ext cx="612000" cy="23211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7831099D-65D8-4C0B-8126-0C64479A148C}"/>
              </a:ext>
            </a:extLst>
          </p:cNvPr>
          <p:cNvSpPr/>
          <p:nvPr/>
        </p:nvSpPr>
        <p:spPr>
          <a:xfrm>
            <a:off x="4657197" y="1230630"/>
            <a:ext cx="648000" cy="23211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id="{0F4CA0DF-BC8B-4F6B-9A39-3DF59D1DFB06}"/>
              </a:ext>
            </a:extLst>
          </p:cNvPr>
          <p:cNvSpPr/>
          <p:nvPr/>
        </p:nvSpPr>
        <p:spPr>
          <a:xfrm>
            <a:off x="336657" y="1569178"/>
            <a:ext cx="3348000" cy="232111"/>
          </a:xfrm>
          <a:prstGeom prst="roundRect">
            <a:avLst/>
          </a:prstGeom>
          <a:solidFill>
            <a:srgbClr val="96226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B977C429-5369-4A34-9F0D-1517CFC032EB}"/>
              </a:ext>
            </a:extLst>
          </p:cNvPr>
          <p:cNvCxnSpPr>
            <a:cxnSpLocks/>
          </p:cNvCxnSpPr>
          <p:nvPr/>
        </p:nvCxnSpPr>
        <p:spPr>
          <a:xfrm>
            <a:off x="415562" y="2064599"/>
            <a:ext cx="40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6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lientmoji">
            <a:extLst>
              <a:ext uri="{FF2B5EF4-FFF2-40B4-BE49-F238E27FC236}">
                <a16:creationId xmlns:a16="http://schemas.microsoft.com/office/drawing/2014/main" id="{F9F301B2-3086-45AD-B3A0-B2E4D9D4C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44705"/>
            <a:ext cx="4184471" cy="429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زر الإجراء: &quot;الانتقال للأمام&quot; أو &quot;التالي&quot; 5">
            <a:hlinkClick r:id="rId8" highlightClick="1"/>
            <a:extLst>
              <a:ext uri="{FF2B5EF4-FFF2-40B4-BE49-F238E27FC236}">
                <a16:creationId xmlns:a16="http://schemas.microsoft.com/office/drawing/2014/main" id="{F91925F8-1639-4BAE-A53B-85CF1B418944}"/>
              </a:ext>
            </a:extLst>
          </p:cNvPr>
          <p:cNvSpPr/>
          <p:nvPr/>
        </p:nvSpPr>
        <p:spPr>
          <a:xfrm>
            <a:off x="1931976" y="1759840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8" descr="مشاهدة صورة المصدر">
            <a:extLst>
              <a:ext uri="{FF2B5EF4-FFF2-40B4-BE49-F238E27FC236}">
                <a16:creationId xmlns:a16="http://schemas.microsoft.com/office/drawing/2014/main" id="{15FA055F-43A3-4839-97BC-A7FA9ABCC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69" y="1971324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224669-BC5E-4179-90DA-90C1C734E788}"/>
              </a:ext>
            </a:extLst>
          </p:cNvPr>
          <p:cNvSpPr txBox="1"/>
          <p:nvPr/>
        </p:nvSpPr>
        <p:spPr>
          <a:xfrm>
            <a:off x="794958" y="3520820"/>
            <a:ext cx="4455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8"/>
              </a:rPr>
              <a:t>https://wordwall.net/resource/13716404</a:t>
            </a:r>
            <a:endParaRPr lang="en-US" dirty="0">
              <a:solidFill>
                <a:srgbClr val="FF0000"/>
              </a:solidFill>
            </a:endParaRP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973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85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6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EACA86C-99F7-44A5-BFAF-CD9A0A6C6FE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825579"/>
            <a:ext cx="2455754" cy="28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1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125" r="4740" b="25222"/>
          <a:stretch/>
        </p:blipFill>
        <p:spPr>
          <a:xfrm>
            <a:off x="-63611" y="-240388"/>
            <a:ext cx="9271221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E1A698F-6B83-4B55-86D0-678EAC0521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1" b="96964" l="2213" r="100000">
                        <a14:foregroundMark x1="40941" y1="25000" x2="37621" y2="89286"/>
                        <a14:foregroundMark x1="96266" y1="10000" x2="58368" y2="97321"/>
                        <a14:foregroundMark x1="58230" y1="97321" x2="18672" y2="99821"/>
                        <a14:foregroundMark x1="4288" y1="8929" x2="10097" y2="99821"/>
                        <a14:foregroundMark x1="50761" y1="0" x2="4288" y2="8750"/>
                        <a14:foregroundMark x1="82434" y1="0" x2="93914" y2="8929"/>
                        <a14:foregroundMark x1="94053" y1="9107" x2="99862" y2="10000"/>
                        <a14:foregroundMark x1="92254" y1="6786" x2="3458" y2="5714"/>
                        <a14:foregroundMark x1="3458" y1="5714" x2="6639" y2="90000"/>
                        <a14:foregroundMark x1="2766" y1="10179" x2="13416" y2="97143"/>
                        <a14:foregroundMark x1="13416" y1="97143" x2="35546" y2="80357"/>
                        <a14:foregroundMark x1="35546" y1="80357" x2="38174" y2="53393"/>
                        <a14:foregroundMark x1="38174" y1="53393" x2="28077" y2="15893"/>
                        <a14:foregroundMark x1="95159" y1="3929" x2="95159" y2="3929"/>
                        <a14:foregroundMark x1="95159" y1="3929" x2="95159" y2="3929"/>
                        <a14:foregroundMark x1="95159" y1="3929" x2="99585" y2="6429"/>
                        <a14:foregroundMark x1="2351" y1="24464" x2="2351" y2="24464"/>
                        <a14:foregroundMark x1="2351" y1="24464" x2="2351" y2="24464"/>
                        <a14:foregroundMark x1="2213" y1="20000" x2="2766" y2="21607"/>
                        <a14:foregroundMark x1="2351" y1="6786" x2="3320" y2="8750"/>
                        <a14:backgroundMark x1="98202" y1="45000" x2="96127" y2="71250"/>
                        <a14:backgroundMark x1="84786" y1="66250" x2="84786" y2="66250"/>
                        <a14:backgroundMark x1="84786" y1="66250" x2="84786" y2="66250"/>
                        <a14:backgroundMark x1="98202" y1="45714" x2="88382" y2="79643"/>
                        <a14:backgroundMark x1="84924" y1="64286" x2="86999" y2="97500"/>
                        <a14:backgroundMark x1="89627" y1="50357" x2="89903" y2="88036"/>
                        <a14:backgroundMark x1="95712" y1="51250" x2="95712" y2="51250"/>
                        <a14:backgroundMark x1="95712" y1="51250" x2="95712" y2="51250"/>
                        <a14:backgroundMark x1="87690" y1="87143" x2="87690" y2="87143"/>
                        <a14:backgroundMark x1="83126" y1="84643" x2="83126" y2="8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44" y="216941"/>
            <a:ext cx="4132196" cy="2634133"/>
          </a:xfrm>
          <a:prstGeom prst="rect">
            <a:avLst/>
          </a:prstGeom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B468753A-DA7A-4AEF-86F2-AF4C2C263A38}"/>
              </a:ext>
            </a:extLst>
          </p:cNvPr>
          <p:cNvSpPr txBox="1"/>
          <p:nvPr/>
        </p:nvSpPr>
        <p:spPr>
          <a:xfrm>
            <a:off x="5095451" y="285521"/>
            <a:ext cx="3840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1-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He said that he might work late that night and that he had to finish a report.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228D454-EC4D-4B9B-8D58-DDD2C4256C9E}"/>
              </a:ext>
            </a:extLst>
          </p:cNvPr>
          <p:cNvSpPr txBox="1"/>
          <p:nvPr/>
        </p:nvSpPr>
        <p:spPr>
          <a:xfrm>
            <a:off x="5095150" y="795739"/>
            <a:ext cx="402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2-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Fahad told Majid that the game started at eight and that he would pick him up at seven.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66C303F-7E95-4438-8592-D54811D3F6DD}"/>
              </a:ext>
            </a:extLst>
          </p:cNvPr>
          <p:cNvSpPr txBox="1"/>
          <p:nvPr/>
        </p:nvSpPr>
        <p:spPr>
          <a:xfrm>
            <a:off x="5095150" y="1296850"/>
            <a:ext cx="392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3-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Ali asked Yahya what the math assignment for the next day was.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3B7A3EA-7847-4255-B16B-BA326BC93C33}"/>
              </a:ext>
            </a:extLst>
          </p:cNvPr>
          <p:cNvSpPr txBox="1"/>
          <p:nvPr/>
        </p:nvSpPr>
        <p:spPr>
          <a:xfrm>
            <a:off x="5095150" y="1802556"/>
            <a:ext cx="392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4-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Maha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told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Noura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that she had had a wonderful time in Abu Dhabi. She said that she was going to come by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Noura’s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house to show her the video.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188F3-3B12-494F-A04E-973480835FBC}"/>
              </a:ext>
            </a:extLst>
          </p:cNvPr>
          <p:cNvSpPr txBox="1"/>
          <p:nvPr/>
        </p:nvSpPr>
        <p:spPr>
          <a:xfrm>
            <a:off x="5139435" y="2495476"/>
            <a:ext cx="402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+mn-lt"/>
              </a:rPr>
              <a:t>5-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Hussain asked Adel if the game was still on for that night.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131DD30-9B84-4FB4-A24E-ADB5C3FBF6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778" r="96977">
                        <a14:foregroundMark x1="85139" y1="11821" x2="92317" y2="71653"/>
                        <a14:foregroundMark x1="92317" y1="71653" x2="90806" y2="83836"/>
                        <a14:foregroundMark x1="90806" y1="83836" x2="75819" y2="96140"/>
                        <a14:foregroundMark x1="75819" y1="96140" x2="60327" y2="96743"/>
                        <a14:foregroundMark x1="60327" y1="96743" x2="27330" y2="88902"/>
                        <a14:foregroundMark x1="27330" y1="88902" x2="14610" y2="80820"/>
                        <a14:foregroundMark x1="14610" y1="80820" x2="13224" y2="57660"/>
                        <a14:foregroundMark x1="13224" y1="57660" x2="17254" y2="39204"/>
                        <a14:foregroundMark x1="17254" y1="39204" x2="37280" y2="10856"/>
                        <a14:foregroundMark x1="37280" y1="10856" x2="48866" y2="1206"/>
                        <a14:foregroundMark x1="66121" y1="5066" x2="45214" y2="31725"/>
                        <a14:foregroundMark x1="45214" y1="31725" x2="27960" y2="82027"/>
                        <a14:foregroundMark x1="76448" y1="17973" x2="51134" y2="99879"/>
                        <a14:foregroundMark x1="73929" y1="12907" x2="43829" y2="75030"/>
                        <a14:foregroundMark x1="43829" y1="75030" x2="43703" y2="75875"/>
                        <a14:foregroundMark x1="92947" y1="5066" x2="57935" y2="7841"/>
                        <a14:foregroundMark x1="57935" y1="7841" x2="42317" y2="12666"/>
                        <a14:foregroundMark x1="42317" y1="12666" x2="37531" y2="16888"/>
                        <a14:foregroundMark x1="53904" y1="4343" x2="55542" y2="53076"/>
                        <a14:foregroundMark x1="55542" y1="53076" x2="56801" y2="55971"/>
                        <a14:foregroundMark x1="80227" y1="19421" x2="85642" y2="58384"/>
                        <a14:foregroundMark x1="85642" y1="58384" x2="78338" y2="42099"/>
                        <a14:foregroundMark x1="78338" y1="42099" x2="78589" y2="4584"/>
                        <a14:foregroundMark x1="78589" y1="4584" x2="78338" y2="19903"/>
                        <a14:foregroundMark x1="78338" y1="19903" x2="63350" y2="33534"/>
                        <a14:foregroundMark x1="63350" y1="33534" x2="44207" y2="42823"/>
                        <a14:foregroundMark x1="44207" y1="42823" x2="33627" y2="31604"/>
                        <a14:foregroundMark x1="33627" y1="31604" x2="45466" y2="13993"/>
                        <a14:foregroundMark x1="45466" y1="13993" x2="69270" y2="4222"/>
                        <a14:foregroundMark x1="69270" y1="4222" x2="70403" y2="31001"/>
                        <a14:foregroundMark x1="70403" y1="31001" x2="55919" y2="22678"/>
                        <a14:foregroundMark x1="55919" y1="22678" x2="66373" y2="8806"/>
                        <a14:foregroundMark x1="66373" y1="8806" x2="85139" y2="844"/>
                        <a14:foregroundMark x1="85139" y1="844" x2="80227" y2="32931"/>
                        <a14:foregroundMark x1="80227" y1="32931" x2="68262" y2="50060"/>
                        <a14:foregroundMark x1="68262" y1="50060" x2="53149" y2="52835"/>
                        <a14:foregroundMark x1="53149" y1="52835" x2="53149" y2="46562"/>
                        <a14:foregroundMark x1="62343" y1="3739" x2="62343" y2="3739"/>
                        <a14:foregroundMark x1="62343" y1="3739" x2="62343" y2="3739"/>
                        <a14:foregroundMark x1="62343" y1="3739" x2="69018" y2="2774"/>
                        <a14:foregroundMark x1="54156" y1="64415" x2="54156" y2="64415"/>
                        <a14:foregroundMark x1="54156" y1="64415" x2="54156" y2="64415"/>
                        <a14:foregroundMark x1="12217" y1="62606" x2="12217" y2="62606"/>
                        <a14:foregroundMark x1="12217" y1="62606" x2="12217" y2="62606"/>
                        <a14:foregroundMark x1="8186" y1="53800" x2="3904" y2="95296"/>
                        <a14:foregroundMark x1="96977" y1="46441" x2="96977" y2="46441"/>
                        <a14:foregroundMark x1="96977" y1="46441" x2="96977" y2="46441"/>
                        <a14:foregroundMark x1="35139" y1="4584" x2="35139" y2="4584"/>
                        <a14:foregroundMark x1="35139" y1="4584" x2="35139" y2="4584"/>
                        <a14:foregroundMark x1="35139" y1="4584" x2="76196" y2="603"/>
                        <a14:foregroundMark x1="76196" y1="603" x2="89043" y2="1448"/>
                        <a14:foregroundMark x1="89421" y1="2051" x2="94584" y2="13631"/>
                        <a14:foregroundMark x1="94584" y1="13631" x2="91940" y2="1086"/>
                        <a14:foregroundMark x1="79219" y1="0" x2="91814" y2="965"/>
                        <a14:foregroundMark x1="77204" y1="0" x2="62217" y2="3016"/>
                        <a14:foregroundMark x1="62217" y1="3136" x2="48615" y2="603"/>
                        <a14:foregroundMark x1="48615" y1="603" x2="34887" y2="3016"/>
                        <a14:foregroundMark x1="37154" y1="2171" x2="51134" y2="1809"/>
                        <a14:foregroundMark x1="51134" y1="1809" x2="65617" y2="2051"/>
                        <a14:foregroundMark x1="65617" y1="2051" x2="72670" y2="1809"/>
                        <a14:foregroundMark x1="32872" y1="13752" x2="32872" y2="13752"/>
                        <a14:foregroundMark x1="32872" y1="13752" x2="32872" y2="13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570" y="1645306"/>
            <a:ext cx="2487625" cy="29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125" r="4740" b="25222"/>
          <a:stretch/>
        </p:blipFill>
        <p:spPr>
          <a:xfrm>
            <a:off x="-71562" y="-243840"/>
            <a:ext cx="9271221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5370C64-8E57-41E6-94A6-F317BCA988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B9B8B9"/>
              </a:clrFrom>
              <a:clrTo>
                <a:srgbClr val="B9B8B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2" b="99760" l="1576" r="99803">
                        <a14:foregroundMark x1="28079" y1="5409" x2="37635" y2="63221"/>
                        <a14:foregroundMark x1="37635" y1="63221" x2="44532" y2="77644"/>
                        <a14:foregroundMark x1="44532" y1="77644" x2="53202" y2="84255"/>
                        <a14:foregroundMark x1="53202" y1="84255" x2="72709" y2="84976"/>
                        <a14:foregroundMark x1="72709" y1="84976" x2="90148" y2="82212"/>
                        <a14:foregroundMark x1="90148" y1="82212" x2="96960" y2="73360"/>
                        <a14:foregroundMark x1="98463" y1="60333" x2="97340" y2="45192"/>
                        <a14:foregroundMark x1="97340" y1="45192" x2="90345" y2="34856"/>
                        <a14:foregroundMark x1="90345" y1="34856" x2="79212" y2="77885"/>
                        <a14:foregroundMark x1="79212" y1="77885" x2="67488" y2="90024"/>
                        <a14:foregroundMark x1="67488" y1="90024" x2="48374" y2="92308"/>
                        <a14:foregroundMark x1="48374" y1="92308" x2="31724" y2="80889"/>
                        <a14:foregroundMark x1="31724" y1="80889" x2="25813" y2="62740"/>
                        <a14:foregroundMark x1="25813" y1="62740" x2="48374" y2="34976"/>
                        <a14:foregroundMark x1="48374" y1="34976" x2="72093" y2="26883"/>
                        <a14:foregroundMark x1="75246" y1="26923" x2="83153" y2="31851"/>
                        <a14:foregroundMark x1="83153" y1="31851" x2="78818" y2="52644"/>
                        <a14:foregroundMark x1="78818" y1="52644" x2="54187" y2="76803"/>
                        <a14:foregroundMark x1="54187" y1="76803" x2="33005" y2="87019"/>
                        <a14:foregroundMark x1="33005" y1="87019" x2="20394" y2="86178"/>
                        <a14:foregroundMark x1="20394" y1="86178" x2="25123" y2="65625"/>
                        <a14:foregroundMark x1="25123" y1="65625" x2="59704" y2="30048"/>
                        <a14:foregroundMark x1="59704" y1="30048" x2="68802" y2="27070"/>
                        <a14:foregroundMark x1="86941" y1="26693" x2="88374" y2="44351"/>
                        <a14:foregroundMark x1="88374" y1="44351" x2="59409" y2="69231"/>
                        <a14:foregroundMark x1="59409" y1="69231" x2="37340" y2="76322"/>
                        <a14:foregroundMark x1="37340" y1="76322" x2="46010" y2="50000"/>
                        <a14:foregroundMark x1="46010" y1="50000" x2="72709" y2="36659"/>
                        <a14:foregroundMark x1="72709" y1="36659" x2="75172" y2="56370"/>
                        <a14:foregroundMark x1="75172" y1="56370" x2="54384" y2="75481"/>
                        <a14:foregroundMark x1="54384" y1="75481" x2="41281" y2="78726"/>
                        <a14:foregroundMark x1="41281" y1="78726" x2="37241" y2="76683"/>
                        <a14:foregroundMark x1="95862" y1="43510" x2="90739" y2="80409"/>
                        <a14:foregroundMark x1="90739" y1="80409" x2="80887" y2="91707"/>
                        <a14:foregroundMark x1="80887" y1="91707" x2="69595" y2="96437"/>
                        <a14:foregroundMark x1="3043" y1="97522" x2="296" y2="97476"/>
                        <a14:foregroundMark x1="296" y1="97476" x2="3547" y2="41827"/>
                        <a14:foregroundMark x1="3547" y1="41827" x2="12020" y2="33894"/>
                        <a14:foregroundMark x1="12020" y1="33894" x2="18916" y2="44832"/>
                        <a14:foregroundMark x1="18916" y1="44832" x2="21970" y2="88341"/>
                        <a14:foregroundMark x1="21970" y1="88341" x2="23350" y2="81971"/>
                        <a14:foregroundMark x1="95468" y1="40385" x2="96951" y2="76804"/>
                        <a14:foregroundMark x1="96945" y1="79176" x2="76952" y2="97147"/>
                        <a14:foregroundMark x1="96657" y1="38520" x2="96977" y2="67007"/>
                        <a14:foregroundMark x1="96650" y1="37861" x2="96656" y2="38399"/>
                        <a14:foregroundMark x1="35764" y1="16346" x2="43645" y2="31370"/>
                        <a14:foregroundMark x1="32808" y1="4207" x2="33793" y2="30168"/>
                        <a14:foregroundMark x1="7291" y1="10817" x2="33202" y2="9615"/>
                        <a14:foregroundMark x1="33202" y1="9615" x2="23941" y2="20553"/>
                        <a14:foregroundMark x1="23941" y1="20553" x2="2365" y2="21635"/>
                        <a14:foregroundMark x1="2365" y1="21635" x2="14778" y2="23918"/>
                        <a14:foregroundMark x1="14778" y1="23918" x2="24729" y2="23077"/>
                        <a14:foregroundMark x1="24729" y1="23077" x2="15172" y2="19231"/>
                        <a14:foregroundMark x1="15172" y1="19231" x2="14384" y2="18510"/>
                        <a14:foregroundMark x1="6798" y1="10577" x2="14089" y2="19952"/>
                        <a14:foregroundMark x1="14089" y1="19952" x2="25222" y2="18750"/>
                        <a14:foregroundMark x1="25222" y1="18750" x2="26404" y2="6490"/>
                        <a14:foregroundMark x1="26404" y1="6490" x2="14778" y2="2644"/>
                        <a14:foregroundMark x1="14778" y1="2644" x2="5320" y2="2885"/>
                        <a14:foregroundMark x1="31429" y1="1202" x2="41182" y2="2644"/>
                        <a14:foregroundMark x1="41182" y1="2644" x2="37537" y2="14183"/>
                        <a14:foregroundMark x1="37537" y1="14183" x2="37241" y2="22115"/>
                        <a14:foregroundMark x1="43645" y1="1322" x2="45222" y2="26563"/>
                        <a14:foregroundMark x1="1576" y1="28846" x2="1576" y2="28846"/>
                        <a14:foregroundMark x1="1576" y1="28846" x2="1576" y2="28846"/>
                        <a14:foregroundMark x1="1576" y1="28846" x2="1576" y2="28846"/>
                        <a14:foregroundMark x1="1576" y1="28846" x2="1576" y2="28846"/>
                        <a14:foregroundMark x1="1576" y1="28846" x2="1576" y2="28846"/>
                        <a14:foregroundMark x1="1576" y1="28846" x2="1872" y2="58293"/>
                        <a14:foregroundMark x1="3350" y1="5168" x2="5419" y2="32091"/>
                        <a14:foregroundMark x1="5419" y1="32091" x2="11133" y2="20313"/>
                        <a14:foregroundMark x1="11133" y1="20313" x2="13103" y2="1803"/>
                        <a14:foregroundMark x1="13103" y1="1803" x2="20985" y2="15986"/>
                        <a14:foregroundMark x1="20985" y1="15986" x2="23645" y2="27284"/>
                        <a14:foregroundMark x1="3941" y1="1563" x2="16946" y2="1442"/>
                        <a14:foregroundMark x1="16946" y1="1442" x2="28276" y2="1683"/>
                        <a14:backgroundMark x1="85320" y1="22716" x2="85320" y2="22716"/>
                        <a14:backgroundMark x1="85320" y1="21514" x2="85320" y2="21514"/>
                        <a14:backgroundMark x1="86305" y1="22115" x2="86305" y2="22115"/>
                        <a14:backgroundMark x1="85813" y1="20913" x2="85813" y2="20913"/>
                        <a14:backgroundMark x1="86108" y1="21875" x2="82167" y2="20793"/>
                        <a14:backgroundMark x1="86305" y1="21514" x2="86305" y2="21514"/>
                        <a14:backgroundMark x1="86305" y1="21514" x2="86305" y2="21514"/>
                        <a14:backgroundMark x1="86404" y1="21514" x2="86404" y2="21514"/>
                        <a14:backgroundMark x1="86305" y1="21154" x2="86305" y2="21154"/>
                        <a14:backgroundMark x1="86305" y1="21154" x2="86305" y2="21154"/>
                        <a14:backgroundMark x1="86305" y1="21154" x2="81576" y2="23077"/>
                        <a14:backgroundMark x1="81379" y1="22476" x2="81379" y2="23077"/>
                        <a14:backgroundMark x1="81379" y1="23077" x2="81379" y2="23077"/>
                        <a14:backgroundMark x1="81379" y1="23077" x2="81379" y2="23077"/>
                        <a14:backgroundMark x1="81379" y1="22716" x2="81379" y2="22716"/>
                        <a14:backgroundMark x1="81379" y1="23077" x2="81379" y2="23077"/>
                        <a14:backgroundMark x1="66995" y1="24639" x2="88177" y2="23438"/>
                        <a14:backgroundMark x1="88177" y1="23438" x2="88177" y2="23438"/>
                        <a14:backgroundMark x1="87192" y1="25962" x2="87192" y2="25962"/>
                        <a14:backgroundMark x1="87192" y1="25962" x2="86404" y2="25240"/>
                        <a14:backgroundMark x1="74877" y1="26923" x2="74877" y2="26923"/>
                        <a14:backgroundMark x1="75369" y1="27043" x2="75369" y2="27043"/>
                        <a14:backgroundMark x1="75271" y1="26803" x2="75271" y2="26803"/>
                        <a14:backgroundMark x1="75271" y1="26803" x2="75271" y2="26683"/>
                        <a14:backgroundMark x1="71921" y1="26923" x2="71921" y2="26923"/>
                        <a14:backgroundMark x1="71921" y1="26923" x2="71921" y2="26923"/>
                        <a14:backgroundMark x1="71626" y1="26923" x2="71626" y2="26923"/>
                        <a14:backgroundMark x1="72217" y1="26923" x2="72217" y2="26923"/>
                        <a14:backgroundMark x1="72217" y1="26803" x2="72217" y2="26803"/>
                        <a14:backgroundMark x1="72020" y1="26803" x2="72020" y2="26803"/>
                        <a14:backgroundMark x1="86897" y1="26683" x2="86897" y2="26683"/>
                        <a14:backgroundMark x1="86897" y1="26683" x2="86897" y2="26683"/>
                        <a14:backgroundMark x1="99113" y1="37861" x2="99901" y2="43149"/>
                        <a14:backgroundMark x1="99507" y1="60337" x2="99409" y2="98317"/>
                        <a14:backgroundMark x1="98128" y1="98678" x2="77438" y2="99760"/>
                        <a14:backgroundMark x1="77438" y1="99760" x2="77438" y2="99760"/>
                        <a14:backgroundMark x1="77734" y1="98798" x2="43350" y2="99880"/>
                        <a14:backgroundMark x1="2069" y1="99399" x2="44532" y2="98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" y="209549"/>
            <a:ext cx="7360920" cy="447488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46F3C2B-E99F-412D-8807-860C39A6D58D}"/>
              </a:ext>
            </a:extLst>
          </p:cNvPr>
          <p:cNvSpPr txBox="1"/>
          <p:nvPr/>
        </p:nvSpPr>
        <p:spPr>
          <a:xfrm>
            <a:off x="2558484" y="1763198"/>
            <a:ext cx="99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could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9D980-F184-465A-BA88-84EE313DE8B2}"/>
              </a:ext>
            </a:extLst>
          </p:cNvPr>
          <p:cNvSpPr txBox="1"/>
          <p:nvPr/>
        </p:nvSpPr>
        <p:spPr>
          <a:xfrm>
            <a:off x="581584" y="1959699"/>
            <a:ext cx="99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were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32F1968-84E0-4E45-A741-6B46ADD9DBF3}"/>
              </a:ext>
            </a:extLst>
          </p:cNvPr>
          <p:cNvSpPr txBox="1"/>
          <p:nvPr/>
        </p:nvSpPr>
        <p:spPr>
          <a:xfrm>
            <a:off x="3048000" y="1940918"/>
            <a:ext cx="1645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+mn-lt"/>
              </a:rPr>
              <a:t>  didn’t call/</a:t>
            </a:r>
          </a:p>
          <a:p>
            <a:r>
              <a:rPr lang="en-US" sz="1050" dirty="0">
                <a:solidFill>
                  <a:srgbClr val="0000FF"/>
                </a:solidFill>
                <a:latin typeface="+mn-lt"/>
              </a:rPr>
              <a:t>hadn’t call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5207E0C-F0DB-4574-939A-03FDFC55A2F8}"/>
              </a:ext>
            </a:extLst>
          </p:cNvPr>
          <p:cNvSpPr txBox="1"/>
          <p:nvPr/>
        </p:nvSpPr>
        <p:spPr>
          <a:xfrm>
            <a:off x="487680" y="2149336"/>
            <a:ext cx="1264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left/ had left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502D24E-65B2-4391-B156-8629FAF01CFB}"/>
              </a:ext>
            </a:extLst>
          </p:cNvPr>
          <p:cNvSpPr txBox="1"/>
          <p:nvPr/>
        </p:nvSpPr>
        <p:spPr>
          <a:xfrm>
            <a:off x="828406" y="2358885"/>
            <a:ext cx="99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told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F1A5D77-8312-46F9-A507-8A7C28AD8C2F}"/>
              </a:ext>
            </a:extLst>
          </p:cNvPr>
          <p:cNvSpPr txBox="1"/>
          <p:nvPr/>
        </p:nvSpPr>
        <p:spPr>
          <a:xfrm>
            <a:off x="2796944" y="2358884"/>
            <a:ext cx="99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wasn’t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CF612C3-D3B3-433A-8778-0A4C17908A0C}"/>
              </a:ext>
            </a:extLst>
          </p:cNvPr>
          <p:cNvSpPr txBox="1"/>
          <p:nvPr/>
        </p:nvSpPr>
        <p:spPr>
          <a:xfrm>
            <a:off x="4379406" y="2544906"/>
            <a:ext cx="99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was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43C41BB-2A4F-459E-8659-E1C5A0D07C30}"/>
              </a:ext>
            </a:extLst>
          </p:cNvPr>
          <p:cNvSpPr txBox="1"/>
          <p:nvPr/>
        </p:nvSpPr>
        <p:spPr>
          <a:xfrm>
            <a:off x="2710956" y="2764749"/>
            <a:ext cx="99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had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620925C2-F335-4B7B-98FD-C3391265C45A}"/>
              </a:ext>
            </a:extLst>
          </p:cNvPr>
          <p:cNvSpPr txBox="1"/>
          <p:nvPr/>
        </p:nvSpPr>
        <p:spPr>
          <a:xfrm>
            <a:off x="439973" y="2946864"/>
            <a:ext cx="1336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would come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C816746-333C-4E63-8497-5CA63CE01E14}"/>
              </a:ext>
            </a:extLst>
          </p:cNvPr>
          <p:cNvSpPr txBox="1"/>
          <p:nvPr/>
        </p:nvSpPr>
        <p:spPr>
          <a:xfrm>
            <a:off x="2900307" y="3151609"/>
            <a:ext cx="1336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would take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77CBA18-2432-4701-AA12-737C7CAF6571}"/>
              </a:ext>
            </a:extLst>
          </p:cNvPr>
          <p:cNvSpPr txBox="1"/>
          <p:nvPr/>
        </p:nvSpPr>
        <p:spPr>
          <a:xfrm>
            <a:off x="1717846" y="3360435"/>
            <a:ext cx="1336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n-lt"/>
              </a:rPr>
              <a:t>couldn’t call</a:t>
            </a:r>
          </a:p>
        </p:txBody>
      </p:sp>
    </p:spTree>
    <p:extLst>
      <p:ext uri="{BB962C8B-B14F-4D97-AF65-F5344CB8AC3E}">
        <p14:creationId xmlns:p14="http://schemas.microsoft.com/office/powerpoint/2010/main" val="14219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519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607926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10FC604-72A7-43FA-A1C4-B961C7ACA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14" y="887730"/>
            <a:ext cx="8351971" cy="11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1" name="Google Shape;109;p15">
            <a:extLst>
              <a:ext uri="{FF2B5EF4-FFF2-40B4-BE49-F238E27FC236}">
                <a16:creationId xmlns:a16="http://schemas.microsoft.com/office/drawing/2014/main" id="{8B41C7D0-E853-451A-8C24-5A0F8240545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05788" y="741931"/>
            <a:ext cx="717535" cy="9315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E9D4061B-830E-4AD5-9C3C-E0A09502F28D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A76C01D-FA43-43EB-8094-A34D41AFF390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02D946A-10DA-4609-9076-1A2D9C0097D9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9E2E57D-AEFA-4351-96A3-876FAE7EA19D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E03ABCC-44BE-4D93-A8CE-4C9F17359646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FF79297-FEB7-486D-931E-7A4B7D6D6331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89B80C4-A0A2-4025-9C1A-E95DAF77942F}"/>
              </a:ext>
            </a:extLst>
          </p:cNvPr>
          <p:cNvSpPr/>
          <p:nvPr/>
        </p:nvSpPr>
        <p:spPr>
          <a:xfrm>
            <a:off x="843921" y="632053"/>
            <a:ext cx="25955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58, C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E462BDF-2964-45FA-B346-4C7481500F5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01" y="172884"/>
            <a:ext cx="5160749" cy="4324795"/>
          </a:xfrm>
          <a:prstGeom prst="rect">
            <a:avLst/>
          </a:prstGeom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</a:t>
            </a:r>
            <a:r>
              <a:rPr lang="en-US" sz="2800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2080929" y="1727696"/>
            <a:ext cx="9199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power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1980328" y="2565098"/>
            <a:ext cx="1128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had bothered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3319851" y="3396765"/>
            <a:ext cx="15715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noProof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had knocked down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E509AAFB-7B76-4970-B42C-99096C73B1DD}"/>
              </a:ext>
            </a:extLst>
          </p:cNvPr>
          <p:cNvSpPr txBox="1"/>
          <p:nvPr/>
        </p:nvSpPr>
        <p:spPr>
          <a:xfrm>
            <a:off x="2374860" y="4225928"/>
            <a:ext cx="1023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noProof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had raised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8">
            <a:alphaModFix/>
          </a:blip>
          <a:srcRect b="25222"/>
          <a:stretch/>
        </p:blipFill>
        <p:spPr>
          <a:xfrm>
            <a:off x="-396240" y="-141024"/>
            <a:ext cx="7576268" cy="43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9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02812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21363" y="2799454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172652"/>
            <a:ext cx="2440529" cy="243718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41360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8FD47D-6AF3-48A9-A9CA-0A470C07E8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5"/>
            <a:ext cx="709850" cy="956636"/>
          </a:xfrm>
          <a:prstGeom prst="rect">
            <a:avLst/>
          </a:prstGeom>
        </p:spPr>
      </p:pic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6331060" y="-152836"/>
            <a:ext cx="1585924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pic1">
            <a:extLst>
              <a:ext uri="{FF2B5EF4-FFF2-40B4-BE49-F238E27FC236}">
                <a16:creationId xmlns:a16="http://schemas.microsoft.com/office/drawing/2014/main" id="{3163EC64-0376-4F08-88AF-1216DC0DC7EC}"/>
              </a:ext>
            </a:extLst>
          </p:cNvPr>
          <p:cNvSpPr/>
          <p:nvPr/>
        </p:nvSpPr>
        <p:spPr>
          <a:xfrm>
            <a:off x="5087135" y="981474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scan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2" name="pic2">
            <a:extLst>
              <a:ext uri="{FF2B5EF4-FFF2-40B4-BE49-F238E27FC236}">
                <a16:creationId xmlns:a16="http://schemas.microsoft.com/office/drawing/2014/main" id="{05A1F3CE-16FC-468B-9663-94E854E5702D}"/>
              </a:ext>
            </a:extLst>
          </p:cNvPr>
          <p:cNvSpPr/>
          <p:nvPr/>
        </p:nvSpPr>
        <p:spPr>
          <a:xfrm>
            <a:off x="3884692" y="989917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universe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3" name="pic3">
            <a:extLst>
              <a:ext uri="{FF2B5EF4-FFF2-40B4-BE49-F238E27FC236}">
                <a16:creationId xmlns:a16="http://schemas.microsoft.com/office/drawing/2014/main" id="{1FC534D8-76B3-43F1-9CBB-77AAEB7C83C0}"/>
              </a:ext>
            </a:extLst>
          </p:cNvPr>
          <p:cNvSpPr/>
          <p:nvPr/>
        </p:nvSpPr>
        <p:spPr>
          <a:xfrm>
            <a:off x="2657676" y="968085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proof</a:t>
            </a:r>
            <a:endParaRPr lang="ar-SA" sz="1800" dirty="0"/>
          </a:p>
        </p:txBody>
      </p:sp>
      <p:sp>
        <p:nvSpPr>
          <p:cNvPr id="154" name="pic4">
            <a:extLst>
              <a:ext uri="{FF2B5EF4-FFF2-40B4-BE49-F238E27FC236}">
                <a16:creationId xmlns:a16="http://schemas.microsoft.com/office/drawing/2014/main" id="{07712B5C-CF84-4734-B16C-E58151570D49}"/>
              </a:ext>
            </a:extLst>
          </p:cNvPr>
          <p:cNvSpPr/>
          <p:nvPr/>
        </p:nvSpPr>
        <p:spPr>
          <a:xfrm>
            <a:off x="1439939" y="968084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candidate</a:t>
            </a:r>
            <a:endParaRPr lang="ar-SA" dirty="0"/>
          </a:p>
        </p:txBody>
      </p:sp>
      <p:sp>
        <p:nvSpPr>
          <p:cNvPr id="155" name="pic5">
            <a:extLst>
              <a:ext uri="{FF2B5EF4-FFF2-40B4-BE49-F238E27FC236}">
                <a16:creationId xmlns:a16="http://schemas.microsoft.com/office/drawing/2014/main" id="{3778076D-DB61-47ED-88FB-184AD93C2CF3}"/>
              </a:ext>
            </a:extLst>
          </p:cNvPr>
          <p:cNvSpPr/>
          <p:nvPr/>
        </p:nvSpPr>
        <p:spPr>
          <a:xfrm>
            <a:off x="234108" y="946548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bother</a:t>
            </a:r>
            <a:endParaRPr lang="ar-SA" sz="1600" dirty="0"/>
          </a:p>
        </p:txBody>
      </p:sp>
      <p:sp>
        <p:nvSpPr>
          <p:cNvPr id="156" name="text1">
            <a:extLst>
              <a:ext uri="{FF2B5EF4-FFF2-40B4-BE49-F238E27FC236}">
                <a16:creationId xmlns:a16="http://schemas.microsoft.com/office/drawing/2014/main" id="{CE45000B-A9C9-46BE-9735-49B79E6DA66C}"/>
              </a:ext>
            </a:extLst>
          </p:cNvPr>
          <p:cNvSpPr/>
          <p:nvPr/>
        </p:nvSpPr>
        <p:spPr>
          <a:xfrm>
            <a:off x="5129860" y="2807501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All space, including all the stars and planets.</a:t>
            </a:r>
          </a:p>
        </p:txBody>
      </p:sp>
      <p:sp>
        <p:nvSpPr>
          <p:cNvPr id="157" name="text2">
            <a:extLst>
              <a:ext uri="{FF2B5EF4-FFF2-40B4-BE49-F238E27FC236}">
                <a16:creationId xmlns:a16="http://schemas.microsoft.com/office/drawing/2014/main" id="{541B4F81-59D7-457E-8251-51F3CEC1817C}"/>
              </a:ext>
            </a:extLst>
          </p:cNvPr>
          <p:cNvSpPr/>
          <p:nvPr/>
        </p:nvSpPr>
        <p:spPr>
          <a:xfrm>
            <a:off x="3891036" y="2807501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Get an image with a computer</a:t>
            </a:r>
          </a:p>
        </p:txBody>
      </p:sp>
      <p:sp>
        <p:nvSpPr>
          <p:cNvPr id="158" name="text3">
            <a:extLst>
              <a:ext uri="{FF2B5EF4-FFF2-40B4-BE49-F238E27FC236}">
                <a16:creationId xmlns:a16="http://schemas.microsoft.com/office/drawing/2014/main" id="{B30E6228-5596-4941-87EA-DC0853BD5EEF}"/>
              </a:ext>
            </a:extLst>
          </p:cNvPr>
          <p:cNvSpPr/>
          <p:nvPr/>
        </p:nvSpPr>
        <p:spPr>
          <a:xfrm>
            <a:off x="2653619" y="2837567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Make the effort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59" name="text4">
            <a:extLst>
              <a:ext uri="{FF2B5EF4-FFF2-40B4-BE49-F238E27FC236}">
                <a16:creationId xmlns:a16="http://schemas.microsoft.com/office/drawing/2014/main" id="{66E03D0E-F0F1-4273-9A17-0985D1A8D18A}"/>
              </a:ext>
            </a:extLst>
          </p:cNvPr>
          <p:cNvSpPr/>
          <p:nvPr/>
        </p:nvSpPr>
        <p:spPr>
          <a:xfrm>
            <a:off x="1441512" y="2821763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Evidence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60" name="text5">
            <a:extLst>
              <a:ext uri="{FF2B5EF4-FFF2-40B4-BE49-F238E27FC236}">
                <a16:creationId xmlns:a16="http://schemas.microsoft.com/office/drawing/2014/main" id="{B1220D9D-13EB-4EFE-BE18-0619A4C81D2F}"/>
              </a:ext>
            </a:extLst>
          </p:cNvPr>
          <p:cNvSpPr/>
          <p:nvPr/>
        </p:nvSpPr>
        <p:spPr>
          <a:xfrm>
            <a:off x="234778" y="2830679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Person trying to be elected 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61" name="mask pic1">
            <a:extLst>
              <a:ext uri="{FF2B5EF4-FFF2-40B4-BE49-F238E27FC236}">
                <a16:creationId xmlns:a16="http://schemas.microsoft.com/office/drawing/2014/main" id="{2911191F-0995-4CC7-B661-B370770C7729}"/>
              </a:ext>
            </a:extLst>
          </p:cNvPr>
          <p:cNvSpPr/>
          <p:nvPr/>
        </p:nvSpPr>
        <p:spPr>
          <a:xfrm>
            <a:off x="658039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2" name="mask pic2">
            <a:extLst>
              <a:ext uri="{FF2B5EF4-FFF2-40B4-BE49-F238E27FC236}">
                <a16:creationId xmlns:a16="http://schemas.microsoft.com/office/drawing/2014/main" id="{298DB72A-7BBB-4DF0-ADE9-3D26A6AB01D8}"/>
              </a:ext>
            </a:extLst>
          </p:cNvPr>
          <p:cNvSpPr/>
          <p:nvPr/>
        </p:nvSpPr>
        <p:spPr>
          <a:xfrm>
            <a:off x="4775981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3" name="mask pic3">
            <a:extLst>
              <a:ext uri="{FF2B5EF4-FFF2-40B4-BE49-F238E27FC236}">
                <a16:creationId xmlns:a16="http://schemas.microsoft.com/office/drawing/2014/main" id="{93303489-2ABA-41A1-B5AA-5E3AE538A6A9}"/>
              </a:ext>
            </a:extLst>
          </p:cNvPr>
          <p:cNvSpPr/>
          <p:nvPr/>
        </p:nvSpPr>
        <p:spPr>
          <a:xfrm>
            <a:off x="2971565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4" name="mask pic4">
            <a:extLst>
              <a:ext uri="{FF2B5EF4-FFF2-40B4-BE49-F238E27FC236}">
                <a16:creationId xmlns:a16="http://schemas.microsoft.com/office/drawing/2014/main" id="{C3F8F336-9779-414C-BA74-2299B94DEFB1}"/>
              </a:ext>
            </a:extLst>
          </p:cNvPr>
          <p:cNvSpPr/>
          <p:nvPr/>
        </p:nvSpPr>
        <p:spPr>
          <a:xfrm>
            <a:off x="1167149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5" name="mask pic5">
            <a:extLst>
              <a:ext uri="{FF2B5EF4-FFF2-40B4-BE49-F238E27FC236}">
                <a16:creationId xmlns:a16="http://schemas.microsoft.com/office/drawing/2014/main" id="{18CCFFB3-8759-4C9F-BEBE-132A130A53AA}"/>
              </a:ext>
            </a:extLst>
          </p:cNvPr>
          <p:cNvSpPr/>
          <p:nvPr/>
        </p:nvSpPr>
        <p:spPr>
          <a:xfrm>
            <a:off x="-63726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6" name="Wrong answer">
            <a:extLst>
              <a:ext uri="{FF2B5EF4-FFF2-40B4-BE49-F238E27FC236}">
                <a16:creationId xmlns:a16="http://schemas.microsoft.com/office/drawing/2014/main" id="{85A73462-E1B6-48F7-AB69-01C6E0C1CBB6}"/>
              </a:ext>
            </a:extLst>
          </p:cNvPr>
          <p:cNvSpPr/>
          <p:nvPr/>
        </p:nvSpPr>
        <p:spPr>
          <a:xfrm>
            <a:off x="234108" y="2859406"/>
            <a:ext cx="6605887" cy="675171"/>
          </a:xfrm>
          <a:custGeom>
            <a:avLst/>
            <a:gdLst>
              <a:gd name="connsiteX0" fmla="*/ 7415788 w 8662416"/>
              <a:gd name="connsiteY0" fmla="*/ 0 h 1188720"/>
              <a:gd name="connsiteX1" fmla="*/ 8464292 w 8662416"/>
              <a:gd name="connsiteY1" fmla="*/ 0 h 1188720"/>
              <a:gd name="connsiteX2" fmla="*/ 8662416 w 8662416"/>
              <a:gd name="connsiteY2" fmla="*/ 198124 h 1188720"/>
              <a:gd name="connsiteX3" fmla="*/ 8662416 w 8662416"/>
              <a:gd name="connsiteY3" fmla="*/ 990596 h 1188720"/>
              <a:gd name="connsiteX4" fmla="*/ 8464292 w 8662416"/>
              <a:gd name="connsiteY4" fmla="*/ 1188720 h 1188720"/>
              <a:gd name="connsiteX5" fmla="*/ 7415788 w 8662416"/>
              <a:gd name="connsiteY5" fmla="*/ 1188720 h 1188720"/>
              <a:gd name="connsiteX6" fmla="*/ 7217664 w 8662416"/>
              <a:gd name="connsiteY6" fmla="*/ 990596 h 1188720"/>
              <a:gd name="connsiteX7" fmla="*/ 7217664 w 8662416"/>
              <a:gd name="connsiteY7" fmla="*/ 198124 h 1188720"/>
              <a:gd name="connsiteX8" fmla="*/ 7415788 w 8662416"/>
              <a:gd name="connsiteY8" fmla="*/ 0 h 1188720"/>
              <a:gd name="connsiteX9" fmla="*/ 5611372 w 8662416"/>
              <a:gd name="connsiteY9" fmla="*/ 0 h 1188720"/>
              <a:gd name="connsiteX10" fmla="*/ 6659876 w 8662416"/>
              <a:gd name="connsiteY10" fmla="*/ 0 h 1188720"/>
              <a:gd name="connsiteX11" fmla="*/ 6858000 w 8662416"/>
              <a:gd name="connsiteY11" fmla="*/ 198124 h 1188720"/>
              <a:gd name="connsiteX12" fmla="*/ 6858000 w 8662416"/>
              <a:gd name="connsiteY12" fmla="*/ 990596 h 1188720"/>
              <a:gd name="connsiteX13" fmla="*/ 6659876 w 8662416"/>
              <a:gd name="connsiteY13" fmla="*/ 1188720 h 1188720"/>
              <a:gd name="connsiteX14" fmla="*/ 5611372 w 8662416"/>
              <a:gd name="connsiteY14" fmla="*/ 1188720 h 1188720"/>
              <a:gd name="connsiteX15" fmla="*/ 5413248 w 8662416"/>
              <a:gd name="connsiteY15" fmla="*/ 990596 h 1188720"/>
              <a:gd name="connsiteX16" fmla="*/ 5413248 w 8662416"/>
              <a:gd name="connsiteY16" fmla="*/ 198124 h 1188720"/>
              <a:gd name="connsiteX17" fmla="*/ 5611372 w 8662416"/>
              <a:gd name="connsiteY17" fmla="*/ 0 h 1188720"/>
              <a:gd name="connsiteX18" fmla="*/ 3806956 w 8662416"/>
              <a:gd name="connsiteY18" fmla="*/ 0 h 1188720"/>
              <a:gd name="connsiteX19" fmla="*/ 4855460 w 8662416"/>
              <a:gd name="connsiteY19" fmla="*/ 0 h 1188720"/>
              <a:gd name="connsiteX20" fmla="*/ 5053584 w 8662416"/>
              <a:gd name="connsiteY20" fmla="*/ 198124 h 1188720"/>
              <a:gd name="connsiteX21" fmla="*/ 5053584 w 8662416"/>
              <a:gd name="connsiteY21" fmla="*/ 990596 h 1188720"/>
              <a:gd name="connsiteX22" fmla="*/ 4855460 w 8662416"/>
              <a:gd name="connsiteY22" fmla="*/ 1188720 h 1188720"/>
              <a:gd name="connsiteX23" fmla="*/ 3806956 w 8662416"/>
              <a:gd name="connsiteY23" fmla="*/ 1188720 h 1188720"/>
              <a:gd name="connsiteX24" fmla="*/ 3608832 w 8662416"/>
              <a:gd name="connsiteY24" fmla="*/ 990596 h 1188720"/>
              <a:gd name="connsiteX25" fmla="*/ 3608832 w 8662416"/>
              <a:gd name="connsiteY25" fmla="*/ 198124 h 1188720"/>
              <a:gd name="connsiteX26" fmla="*/ 3806956 w 8662416"/>
              <a:gd name="connsiteY26" fmla="*/ 0 h 1188720"/>
              <a:gd name="connsiteX27" fmla="*/ 2002540 w 8662416"/>
              <a:gd name="connsiteY27" fmla="*/ 0 h 1188720"/>
              <a:gd name="connsiteX28" fmla="*/ 3051044 w 8662416"/>
              <a:gd name="connsiteY28" fmla="*/ 0 h 1188720"/>
              <a:gd name="connsiteX29" fmla="*/ 3249168 w 8662416"/>
              <a:gd name="connsiteY29" fmla="*/ 198124 h 1188720"/>
              <a:gd name="connsiteX30" fmla="*/ 3249168 w 8662416"/>
              <a:gd name="connsiteY30" fmla="*/ 990596 h 1188720"/>
              <a:gd name="connsiteX31" fmla="*/ 3051044 w 8662416"/>
              <a:gd name="connsiteY31" fmla="*/ 1188720 h 1188720"/>
              <a:gd name="connsiteX32" fmla="*/ 2002540 w 8662416"/>
              <a:gd name="connsiteY32" fmla="*/ 1188720 h 1188720"/>
              <a:gd name="connsiteX33" fmla="*/ 1804416 w 8662416"/>
              <a:gd name="connsiteY33" fmla="*/ 990596 h 1188720"/>
              <a:gd name="connsiteX34" fmla="*/ 1804416 w 8662416"/>
              <a:gd name="connsiteY34" fmla="*/ 198124 h 1188720"/>
              <a:gd name="connsiteX35" fmla="*/ 2002540 w 8662416"/>
              <a:gd name="connsiteY35" fmla="*/ 0 h 1188720"/>
              <a:gd name="connsiteX36" fmla="*/ 198124 w 8662416"/>
              <a:gd name="connsiteY36" fmla="*/ 0 h 1188720"/>
              <a:gd name="connsiteX37" fmla="*/ 1246628 w 8662416"/>
              <a:gd name="connsiteY37" fmla="*/ 0 h 1188720"/>
              <a:gd name="connsiteX38" fmla="*/ 1444752 w 8662416"/>
              <a:gd name="connsiteY38" fmla="*/ 198124 h 1188720"/>
              <a:gd name="connsiteX39" fmla="*/ 1444752 w 8662416"/>
              <a:gd name="connsiteY39" fmla="*/ 990596 h 1188720"/>
              <a:gd name="connsiteX40" fmla="*/ 1246628 w 8662416"/>
              <a:gd name="connsiteY40" fmla="*/ 1188720 h 1188720"/>
              <a:gd name="connsiteX41" fmla="*/ 198124 w 8662416"/>
              <a:gd name="connsiteY41" fmla="*/ 1188720 h 1188720"/>
              <a:gd name="connsiteX42" fmla="*/ 0 w 8662416"/>
              <a:gd name="connsiteY42" fmla="*/ 990596 h 1188720"/>
              <a:gd name="connsiteX43" fmla="*/ 0 w 8662416"/>
              <a:gd name="connsiteY43" fmla="*/ 198124 h 1188720"/>
              <a:gd name="connsiteX44" fmla="*/ 198124 w 8662416"/>
              <a:gd name="connsiteY4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662416" h="1188720">
                <a:moveTo>
                  <a:pt x="7415788" y="0"/>
                </a:moveTo>
                <a:lnTo>
                  <a:pt x="8464292" y="0"/>
                </a:lnTo>
                <a:cubicBezTo>
                  <a:pt x="8573713" y="0"/>
                  <a:pt x="8662416" y="88703"/>
                  <a:pt x="8662416" y="198124"/>
                </a:cubicBezTo>
                <a:lnTo>
                  <a:pt x="8662416" y="990596"/>
                </a:lnTo>
                <a:cubicBezTo>
                  <a:pt x="8662416" y="1100017"/>
                  <a:pt x="8573713" y="1188720"/>
                  <a:pt x="8464292" y="1188720"/>
                </a:cubicBezTo>
                <a:lnTo>
                  <a:pt x="7415788" y="1188720"/>
                </a:lnTo>
                <a:cubicBezTo>
                  <a:pt x="7306367" y="1188720"/>
                  <a:pt x="7217664" y="1100017"/>
                  <a:pt x="7217664" y="990596"/>
                </a:cubicBezTo>
                <a:lnTo>
                  <a:pt x="7217664" y="198124"/>
                </a:lnTo>
                <a:cubicBezTo>
                  <a:pt x="7217664" y="88703"/>
                  <a:pt x="7306367" y="0"/>
                  <a:pt x="7415788" y="0"/>
                </a:cubicBezTo>
                <a:close/>
                <a:moveTo>
                  <a:pt x="5611372" y="0"/>
                </a:moveTo>
                <a:lnTo>
                  <a:pt x="6659876" y="0"/>
                </a:lnTo>
                <a:cubicBezTo>
                  <a:pt x="6769297" y="0"/>
                  <a:pt x="6858000" y="88703"/>
                  <a:pt x="6858000" y="198124"/>
                </a:cubicBezTo>
                <a:lnTo>
                  <a:pt x="6858000" y="990596"/>
                </a:lnTo>
                <a:cubicBezTo>
                  <a:pt x="6858000" y="1100017"/>
                  <a:pt x="6769297" y="1188720"/>
                  <a:pt x="6659876" y="1188720"/>
                </a:cubicBezTo>
                <a:lnTo>
                  <a:pt x="5611372" y="1188720"/>
                </a:lnTo>
                <a:cubicBezTo>
                  <a:pt x="5501951" y="1188720"/>
                  <a:pt x="5413248" y="1100017"/>
                  <a:pt x="5413248" y="990596"/>
                </a:cubicBezTo>
                <a:lnTo>
                  <a:pt x="5413248" y="198124"/>
                </a:lnTo>
                <a:cubicBezTo>
                  <a:pt x="5413248" y="88703"/>
                  <a:pt x="5501951" y="0"/>
                  <a:pt x="5611372" y="0"/>
                </a:cubicBezTo>
                <a:close/>
                <a:moveTo>
                  <a:pt x="3806956" y="0"/>
                </a:moveTo>
                <a:lnTo>
                  <a:pt x="4855460" y="0"/>
                </a:lnTo>
                <a:cubicBezTo>
                  <a:pt x="4964881" y="0"/>
                  <a:pt x="5053584" y="88703"/>
                  <a:pt x="5053584" y="198124"/>
                </a:cubicBezTo>
                <a:lnTo>
                  <a:pt x="5053584" y="990596"/>
                </a:lnTo>
                <a:cubicBezTo>
                  <a:pt x="5053584" y="1100017"/>
                  <a:pt x="4964881" y="1188720"/>
                  <a:pt x="4855460" y="1188720"/>
                </a:cubicBezTo>
                <a:lnTo>
                  <a:pt x="3806956" y="1188720"/>
                </a:lnTo>
                <a:cubicBezTo>
                  <a:pt x="3697535" y="1188720"/>
                  <a:pt x="3608832" y="1100017"/>
                  <a:pt x="3608832" y="990596"/>
                </a:cubicBezTo>
                <a:lnTo>
                  <a:pt x="3608832" y="198124"/>
                </a:lnTo>
                <a:cubicBezTo>
                  <a:pt x="3608832" y="88703"/>
                  <a:pt x="3697535" y="0"/>
                  <a:pt x="3806956" y="0"/>
                </a:cubicBezTo>
                <a:close/>
                <a:moveTo>
                  <a:pt x="2002540" y="0"/>
                </a:moveTo>
                <a:lnTo>
                  <a:pt x="3051044" y="0"/>
                </a:lnTo>
                <a:cubicBezTo>
                  <a:pt x="3160465" y="0"/>
                  <a:pt x="3249168" y="88703"/>
                  <a:pt x="3249168" y="198124"/>
                </a:cubicBezTo>
                <a:lnTo>
                  <a:pt x="3249168" y="990596"/>
                </a:lnTo>
                <a:cubicBezTo>
                  <a:pt x="3249168" y="1100017"/>
                  <a:pt x="3160465" y="1188720"/>
                  <a:pt x="3051044" y="1188720"/>
                </a:cubicBezTo>
                <a:lnTo>
                  <a:pt x="2002540" y="1188720"/>
                </a:lnTo>
                <a:cubicBezTo>
                  <a:pt x="1893119" y="1188720"/>
                  <a:pt x="1804416" y="1100017"/>
                  <a:pt x="1804416" y="990596"/>
                </a:cubicBezTo>
                <a:lnTo>
                  <a:pt x="1804416" y="198124"/>
                </a:lnTo>
                <a:cubicBezTo>
                  <a:pt x="1804416" y="88703"/>
                  <a:pt x="1893119" y="0"/>
                  <a:pt x="2002540" y="0"/>
                </a:cubicBezTo>
                <a:close/>
                <a:moveTo>
                  <a:pt x="198124" y="0"/>
                </a:moveTo>
                <a:lnTo>
                  <a:pt x="1246628" y="0"/>
                </a:lnTo>
                <a:cubicBezTo>
                  <a:pt x="1356049" y="0"/>
                  <a:pt x="1444752" y="88703"/>
                  <a:pt x="1444752" y="198124"/>
                </a:cubicBezTo>
                <a:lnTo>
                  <a:pt x="1444752" y="990596"/>
                </a:lnTo>
                <a:cubicBezTo>
                  <a:pt x="1444752" y="1100017"/>
                  <a:pt x="1356049" y="1188720"/>
                  <a:pt x="1246628" y="1188720"/>
                </a:cubicBezTo>
                <a:lnTo>
                  <a:pt x="198124" y="1188720"/>
                </a:lnTo>
                <a:cubicBezTo>
                  <a:pt x="88703" y="1188720"/>
                  <a:pt x="0" y="1100017"/>
                  <a:pt x="0" y="990596"/>
                </a:cubicBezTo>
                <a:lnTo>
                  <a:pt x="0" y="198124"/>
                </a:lnTo>
                <a:cubicBezTo>
                  <a:pt x="0" y="88703"/>
                  <a:pt x="88703" y="0"/>
                  <a:pt x="198124" y="0"/>
                </a:cubicBezTo>
                <a:close/>
              </a:path>
            </a:pathLst>
          </a:cu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 dirty="0"/>
          </a:p>
        </p:txBody>
      </p:sp>
      <p:sp>
        <p:nvSpPr>
          <p:cNvPr id="167" name="mask text1">
            <a:extLst>
              <a:ext uri="{FF2B5EF4-FFF2-40B4-BE49-F238E27FC236}">
                <a16:creationId xmlns:a16="http://schemas.microsoft.com/office/drawing/2014/main" id="{E111C922-CEA6-4D18-9B15-E1860C0AD849}"/>
              </a:ext>
            </a:extLst>
          </p:cNvPr>
          <p:cNvSpPr/>
          <p:nvPr/>
        </p:nvSpPr>
        <p:spPr>
          <a:xfrm>
            <a:off x="5128287" y="2798093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168" name="mask text2">
            <a:extLst>
              <a:ext uri="{FF2B5EF4-FFF2-40B4-BE49-F238E27FC236}">
                <a16:creationId xmlns:a16="http://schemas.microsoft.com/office/drawing/2014/main" id="{DC6F46BA-989D-4D72-A8E6-053C57474D61}"/>
              </a:ext>
            </a:extLst>
          </p:cNvPr>
          <p:cNvSpPr/>
          <p:nvPr/>
        </p:nvSpPr>
        <p:spPr>
          <a:xfrm>
            <a:off x="3889463" y="2798093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169" name="mask text3">
            <a:extLst>
              <a:ext uri="{FF2B5EF4-FFF2-40B4-BE49-F238E27FC236}">
                <a16:creationId xmlns:a16="http://schemas.microsoft.com/office/drawing/2014/main" id="{324E5953-9E8C-43DF-8841-51DFAB6E5239}"/>
              </a:ext>
            </a:extLst>
          </p:cNvPr>
          <p:cNvSpPr/>
          <p:nvPr/>
        </p:nvSpPr>
        <p:spPr>
          <a:xfrm>
            <a:off x="2652046" y="2828159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0" name="mask text4">
            <a:extLst>
              <a:ext uri="{FF2B5EF4-FFF2-40B4-BE49-F238E27FC236}">
                <a16:creationId xmlns:a16="http://schemas.microsoft.com/office/drawing/2014/main" id="{70148866-AAC9-4B78-BD76-B8F036ABC041}"/>
              </a:ext>
            </a:extLst>
          </p:cNvPr>
          <p:cNvSpPr/>
          <p:nvPr/>
        </p:nvSpPr>
        <p:spPr>
          <a:xfrm>
            <a:off x="1439939" y="2812355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1" name="mask text5">
            <a:extLst>
              <a:ext uri="{FF2B5EF4-FFF2-40B4-BE49-F238E27FC236}">
                <a16:creationId xmlns:a16="http://schemas.microsoft.com/office/drawing/2014/main" id="{CBBA5E81-3ACC-4290-907E-574676BE2747}"/>
              </a:ext>
            </a:extLst>
          </p:cNvPr>
          <p:cNvSpPr/>
          <p:nvPr/>
        </p:nvSpPr>
        <p:spPr>
          <a:xfrm>
            <a:off x="233205" y="2821271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2" name="arrow1">
            <a:extLst>
              <a:ext uri="{FF2B5EF4-FFF2-40B4-BE49-F238E27FC236}">
                <a16:creationId xmlns:a16="http://schemas.microsoft.com/office/drawing/2014/main" id="{A772C220-46DF-40E6-A55E-5818585CBF83}"/>
              </a:ext>
            </a:extLst>
          </p:cNvPr>
          <p:cNvSpPr/>
          <p:nvPr/>
        </p:nvSpPr>
        <p:spPr>
          <a:xfrm>
            <a:off x="5535191" y="516654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/>
          </a:p>
        </p:txBody>
      </p:sp>
      <p:sp>
        <p:nvSpPr>
          <p:cNvPr id="173" name="arrow2">
            <a:extLst>
              <a:ext uri="{FF2B5EF4-FFF2-40B4-BE49-F238E27FC236}">
                <a16:creationId xmlns:a16="http://schemas.microsoft.com/office/drawing/2014/main" id="{994A244C-59C4-4941-B399-2ED621807FB1}"/>
              </a:ext>
            </a:extLst>
          </p:cNvPr>
          <p:cNvSpPr/>
          <p:nvPr/>
        </p:nvSpPr>
        <p:spPr>
          <a:xfrm>
            <a:off x="4220341" y="518054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4" name="arrow3">
            <a:extLst>
              <a:ext uri="{FF2B5EF4-FFF2-40B4-BE49-F238E27FC236}">
                <a16:creationId xmlns:a16="http://schemas.microsoft.com/office/drawing/2014/main" id="{AC9EC490-0120-406C-B9EB-0ED925793560}"/>
              </a:ext>
            </a:extLst>
          </p:cNvPr>
          <p:cNvSpPr/>
          <p:nvPr/>
        </p:nvSpPr>
        <p:spPr>
          <a:xfrm>
            <a:off x="2999360" y="488802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5" name="arrow4">
            <a:extLst>
              <a:ext uri="{FF2B5EF4-FFF2-40B4-BE49-F238E27FC236}">
                <a16:creationId xmlns:a16="http://schemas.microsoft.com/office/drawing/2014/main" id="{E5C42A16-8754-4699-9D0D-604FFCBD2080}"/>
              </a:ext>
            </a:extLst>
          </p:cNvPr>
          <p:cNvSpPr/>
          <p:nvPr/>
        </p:nvSpPr>
        <p:spPr>
          <a:xfrm>
            <a:off x="1784411" y="485700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6" name="arrow5">
            <a:extLst>
              <a:ext uri="{FF2B5EF4-FFF2-40B4-BE49-F238E27FC236}">
                <a16:creationId xmlns:a16="http://schemas.microsoft.com/office/drawing/2014/main" id="{B92F9255-BA71-4E5F-B872-7E0FA773D8B8}"/>
              </a:ext>
            </a:extLst>
          </p:cNvPr>
          <p:cNvSpPr/>
          <p:nvPr/>
        </p:nvSpPr>
        <p:spPr>
          <a:xfrm>
            <a:off x="543643" y="488801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7" name="right1">
            <a:extLst>
              <a:ext uri="{FF2B5EF4-FFF2-40B4-BE49-F238E27FC236}">
                <a16:creationId xmlns:a16="http://schemas.microsoft.com/office/drawing/2014/main" id="{2E2046E0-BDEA-4634-B0F7-74E5CCD5BC9E}"/>
              </a:ext>
            </a:extLst>
          </p:cNvPr>
          <p:cNvSpPr/>
          <p:nvPr/>
        </p:nvSpPr>
        <p:spPr>
          <a:xfrm>
            <a:off x="5551993" y="3523671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78" name="right2">
            <a:extLst>
              <a:ext uri="{FF2B5EF4-FFF2-40B4-BE49-F238E27FC236}">
                <a16:creationId xmlns:a16="http://schemas.microsoft.com/office/drawing/2014/main" id="{AC702F1B-AD31-4B19-BAC8-9F33A25C8A76}"/>
              </a:ext>
            </a:extLst>
          </p:cNvPr>
          <p:cNvSpPr/>
          <p:nvPr/>
        </p:nvSpPr>
        <p:spPr>
          <a:xfrm>
            <a:off x="4270718" y="3510733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79" name="right3">
            <a:extLst>
              <a:ext uri="{FF2B5EF4-FFF2-40B4-BE49-F238E27FC236}">
                <a16:creationId xmlns:a16="http://schemas.microsoft.com/office/drawing/2014/main" id="{9FB8732A-A0D3-4389-8A9E-7639B9521A31}"/>
              </a:ext>
            </a:extLst>
          </p:cNvPr>
          <p:cNvSpPr/>
          <p:nvPr/>
        </p:nvSpPr>
        <p:spPr>
          <a:xfrm>
            <a:off x="3021629" y="3543217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80" name="right4">
            <a:extLst>
              <a:ext uri="{FF2B5EF4-FFF2-40B4-BE49-F238E27FC236}">
                <a16:creationId xmlns:a16="http://schemas.microsoft.com/office/drawing/2014/main" id="{F6560AB5-A852-48FA-8AA6-B458F81BED81}"/>
              </a:ext>
            </a:extLst>
          </p:cNvPr>
          <p:cNvSpPr/>
          <p:nvPr/>
        </p:nvSpPr>
        <p:spPr>
          <a:xfrm>
            <a:off x="1813939" y="3523671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81" name="right5">
            <a:extLst>
              <a:ext uri="{FF2B5EF4-FFF2-40B4-BE49-F238E27FC236}">
                <a16:creationId xmlns:a16="http://schemas.microsoft.com/office/drawing/2014/main" id="{0094CD8D-319D-4574-8D8B-1B56F3222089}"/>
              </a:ext>
            </a:extLst>
          </p:cNvPr>
          <p:cNvSpPr/>
          <p:nvPr/>
        </p:nvSpPr>
        <p:spPr>
          <a:xfrm>
            <a:off x="571532" y="3543217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cxnSp>
        <p:nvCxnSpPr>
          <p:cNvPr id="182" name="line1">
            <a:extLst>
              <a:ext uri="{FF2B5EF4-FFF2-40B4-BE49-F238E27FC236}">
                <a16:creationId xmlns:a16="http://schemas.microsoft.com/office/drawing/2014/main" id="{6C6E5B9C-3FCF-427B-A036-E28F125BAA07}"/>
              </a:ext>
            </a:extLst>
          </p:cNvPr>
          <p:cNvCxnSpPr>
            <a:cxnSpLocks/>
            <a:stCxn id="151" idx="2"/>
            <a:endCxn id="168" idx="0"/>
          </p:cNvCxnSpPr>
          <p:nvPr/>
        </p:nvCxnSpPr>
        <p:spPr>
          <a:xfrm flipH="1">
            <a:off x="4465463" y="1656645"/>
            <a:ext cx="1197672" cy="114144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line2">
            <a:extLst>
              <a:ext uri="{FF2B5EF4-FFF2-40B4-BE49-F238E27FC236}">
                <a16:creationId xmlns:a16="http://schemas.microsoft.com/office/drawing/2014/main" id="{925EBE4C-31D6-4F19-8527-718262DBD1B5}"/>
              </a:ext>
            </a:extLst>
          </p:cNvPr>
          <p:cNvCxnSpPr>
            <a:cxnSpLocks/>
            <a:stCxn id="152" idx="2"/>
            <a:endCxn id="156" idx="0"/>
          </p:cNvCxnSpPr>
          <p:nvPr/>
        </p:nvCxnSpPr>
        <p:spPr>
          <a:xfrm>
            <a:off x="4460692" y="1665088"/>
            <a:ext cx="1220046" cy="1142413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line3">
            <a:extLst>
              <a:ext uri="{FF2B5EF4-FFF2-40B4-BE49-F238E27FC236}">
                <a16:creationId xmlns:a16="http://schemas.microsoft.com/office/drawing/2014/main" id="{41C47FFA-6141-4575-A2DE-73633126FE2C}"/>
              </a:ext>
            </a:extLst>
          </p:cNvPr>
          <p:cNvCxnSpPr>
            <a:cxnSpLocks/>
            <a:stCxn id="153" idx="2"/>
            <a:endCxn id="159" idx="0"/>
          </p:cNvCxnSpPr>
          <p:nvPr/>
        </p:nvCxnSpPr>
        <p:spPr>
          <a:xfrm flipH="1">
            <a:off x="1992390" y="1643256"/>
            <a:ext cx="1241286" cy="1178507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line4">
            <a:extLst>
              <a:ext uri="{FF2B5EF4-FFF2-40B4-BE49-F238E27FC236}">
                <a16:creationId xmlns:a16="http://schemas.microsoft.com/office/drawing/2014/main" id="{16C244EF-8C25-45C2-8377-3CA81E3309B4}"/>
              </a:ext>
            </a:extLst>
          </p:cNvPr>
          <p:cNvCxnSpPr>
            <a:cxnSpLocks/>
            <a:stCxn id="154" idx="2"/>
            <a:endCxn id="171" idx="0"/>
          </p:cNvCxnSpPr>
          <p:nvPr/>
        </p:nvCxnSpPr>
        <p:spPr>
          <a:xfrm flipH="1">
            <a:off x="809205" y="1643255"/>
            <a:ext cx="1206734" cy="117801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line5">
            <a:extLst>
              <a:ext uri="{FF2B5EF4-FFF2-40B4-BE49-F238E27FC236}">
                <a16:creationId xmlns:a16="http://schemas.microsoft.com/office/drawing/2014/main" id="{571F4173-B97C-4230-B8D6-284B526C8323}"/>
              </a:ext>
            </a:extLst>
          </p:cNvPr>
          <p:cNvCxnSpPr>
            <a:cxnSpLocks/>
            <a:stCxn id="155" idx="2"/>
            <a:endCxn id="158" idx="0"/>
          </p:cNvCxnSpPr>
          <p:nvPr/>
        </p:nvCxnSpPr>
        <p:spPr>
          <a:xfrm>
            <a:off x="810108" y="1621719"/>
            <a:ext cx="2394389" cy="121584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ry again">
            <a:extLst>
              <a:ext uri="{FF2B5EF4-FFF2-40B4-BE49-F238E27FC236}">
                <a16:creationId xmlns:a16="http://schemas.microsoft.com/office/drawing/2014/main" id="{58E90871-9FA2-40E9-A45E-80DF872EDB8C}"/>
              </a:ext>
            </a:extLst>
          </p:cNvPr>
          <p:cNvSpPr/>
          <p:nvPr/>
        </p:nvSpPr>
        <p:spPr>
          <a:xfrm>
            <a:off x="1638296" y="1883822"/>
            <a:ext cx="3051274" cy="7897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Sorry incorrect answer </a:t>
            </a:r>
            <a:r>
              <a:rPr lang="en-US" sz="1600" b="1" dirty="0">
                <a:solidFill>
                  <a:schemeClr val="tx1"/>
                </a:solidFill>
                <a:sym typeface="Wingdings" panose="05000000000000000000" pitchFamily="2" charset="2"/>
              </a:rPr>
              <a:t>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Try again.</a:t>
            </a:r>
            <a:endParaRPr lang="ar-SA" sz="1600" b="1" dirty="0">
              <a:solidFill>
                <a:schemeClr val="tx1"/>
              </a:solidFill>
            </a:endParaRPr>
          </a:p>
        </p:txBody>
      </p:sp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20468" y="3638685"/>
            <a:ext cx="866842" cy="1478732"/>
          </a:xfrm>
          <a:prstGeom prst="rect">
            <a:avLst/>
          </a:prstGeom>
        </p:spPr>
      </p:pic>
      <p:sp>
        <p:nvSpPr>
          <p:cNvPr id="16" name="سهم: لليمين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8A0E25-9C98-4BF2-BF6C-E47C415C1C95}"/>
              </a:ext>
            </a:extLst>
          </p:cNvPr>
          <p:cNvSpPr/>
          <p:nvPr/>
        </p:nvSpPr>
        <p:spPr>
          <a:xfrm>
            <a:off x="7187709" y="2195307"/>
            <a:ext cx="1009803" cy="545486"/>
          </a:xfrm>
          <a:prstGeom prst="rightArrow">
            <a:avLst/>
          </a:prstGeom>
          <a:solidFill>
            <a:schemeClr val="tx1"/>
          </a:solidFill>
          <a:ln>
            <a:solidFill>
              <a:srgbClr val="E89485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E89485"/>
                </a:solidFill>
              </a:rPr>
              <a:t>Next</a:t>
            </a:r>
            <a:endParaRPr lang="ar-SA" b="1" dirty="0">
              <a:solidFill>
                <a:srgbClr val="E89485"/>
              </a:solidFill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19807" y="3772051"/>
            <a:ext cx="1862894" cy="12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وت_الباز_للمونتاج_صراحة_مدري_وش_اسمه_اسم_باز_شطحته_من_عقلي_2_مع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250"/>
                            </p:stCondLst>
                            <p:childTnLst>
                              <p:par>
                                <p:cTn id="265" presetID="2" presetClass="exit" presetSubtype="4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1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1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4" grpId="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3" grpId="0" animBg="1"/>
      <p:bldP spid="163" grpId="1" animBg="1"/>
      <p:bldP spid="163" grpId="2" animBg="1"/>
      <p:bldP spid="163" grpId="3" animBg="1"/>
      <p:bldP spid="163" grpId="4" animBg="1"/>
      <p:bldP spid="163" grpId="5" animBg="1"/>
      <p:bldP spid="164" grpId="0" animBg="1"/>
      <p:bldP spid="164" grpId="1" animBg="1"/>
      <p:bldP spid="164" grpId="2" animBg="1"/>
      <p:bldP spid="164" grpId="3" animBg="1"/>
      <p:bldP spid="164" grpId="4" animBg="1"/>
      <p:bldP spid="164" grpId="5" animBg="1"/>
      <p:bldP spid="165" grpId="0" animBg="1"/>
      <p:bldP spid="165" grpId="1" animBg="1"/>
      <p:bldP spid="165" grpId="2" animBg="1"/>
      <p:bldP spid="165" grpId="3" animBg="1"/>
      <p:bldP spid="165" grpId="4" animBg="1"/>
      <p:bldP spid="165" grpId="5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2" grpId="2" animBg="1"/>
      <p:bldP spid="172" grpId="3" animBg="1"/>
      <p:bldP spid="172" grpId="4" animBg="1"/>
      <p:bldP spid="172" grpId="5" animBg="1"/>
      <p:bldP spid="172" grpId="6" animBg="1"/>
      <p:bldP spid="173" grpId="0" animBg="1"/>
      <p:bldP spid="173" grpId="1" animBg="1"/>
      <p:bldP spid="173" grpId="2" animBg="1"/>
      <p:bldP spid="173" grpId="3" animBg="1"/>
      <p:bldP spid="173" grpId="4" animBg="1"/>
      <p:bldP spid="173" grpId="5" animBg="1"/>
      <p:bldP spid="173" grpId="6" animBg="1"/>
      <p:bldP spid="174" grpId="0" animBg="1"/>
      <p:bldP spid="174" grpId="1" animBg="1"/>
      <p:bldP spid="174" grpId="2" animBg="1"/>
      <p:bldP spid="174" grpId="3" animBg="1"/>
      <p:bldP spid="174" grpId="4" animBg="1"/>
      <p:bldP spid="174" grpId="5" animBg="1"/>
      <p:bldP spid="174" grpId="6" animBg="1"/>
      <p:bldP spid="175" grpId="0" animBg="1"/>
      <p:bldP spid="175" grpId="1" animBg="1"/>
      <p:bldP spid="175" grpId="2" animBg="1"/>
      <p:bldP spid="175" grpId="3" animBg="1"/>
      <p:bldP spid="175" grpId="4" animBg="1"/>
      <p:bldP spid="175" grpId="5" animBg="1"/>
      <p:bldP spid="175" grpId="6" animBg="1"/>
      <p:bldP spid="176" grpId="0" animBg="1"/>
      <p:bldP spid="176" grpId="1" animBg="1"/>
      <p:bldP spid="176" grpId="2" animBg="1"/>
      <p:bldP spid="176" grpId="3" animBg="1"/>
      <p:bldP spid="176" grpId="4" animBg="1"/>
      <p:bldP spid="176" grpId="5" animBg="1"/>
      <p:bldP spid="176" grpId="6" animBg="1"/>
      <p:bldP spid="177" grpId="0" animBg="1"/>
      <p:bldP spid="178" grpId="0" animBg="1"/>
      <p:bldP spid="179" grpId="0" animBg="1"/>
      <p:bldP spid="180" grpId="0" animBg="1"/>
      <p:bldP spid="181" grpId="0" animBg="1"/>
      <p:bldP spid="187" grpId="0" animBg="1"/>
      <p:bldP spid="187" grpId="1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204365" y="573494"/>
            <a:ext cx="2913362" cy="245451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5</a:t>
            </a:r>
          </a:p>
          <a:p>
            <a:pPr algn="ctr"/>
            <a:r>
              <a:rPr lang="en-US" sz="20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What They Said</a:t>
            </a:r>
            <a:r>
              <a:rPr lang="en-US" sz="20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105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Grammar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Thursday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19/8/1442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25" name="Picture 2" descr="نتيجة الصورة لـ interview freepik">
            <a:extLst>
              <a:ext uri="{FF2B5EF4-FFF2-40B4-BE49-F238E27FC236}">
                <a16:creationId xmlns:a16="http://schemas.microsoft.com/office/drawing/2014/main" id="{8000BFB1-B2DC-4869-A374-EF656727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9" y="1086140"/>
            <a:ext cx="3314700" cy="26443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نتيجة الصورة لـ speech freepik">
            <a:extLst>
              <a:ext uri="{FF2B5EF4-FFF2-40B4-BE49-F238E27FC236}">
                <a16:creationId xmlns:a16="http://schemas.microsoft.com/office/drawing/2014/main" id="{ABB26E97-971E-4BE0-9BAB-B9064329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" y="-46423"/>
            <a:ext cx="307530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نتيجة الصورة لـ reporter freepik">
            <a:extLst>
              <a:ext uri="{FF2B5EF4-FFF2-40B4-BE49-F238E27FC236}">
                <a16:creationId xmlns:a16="http://schemas.microsoft.com/office/drawing/2014/main" id="{5554663B-C351-474E-9A5E-B218106C7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3" y="2445403"/>
            <a:ext cx="1555767" cy="17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6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32134" y="1608029"/>
            <a:ext cx="6401333" cy="1422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Report a speech in the correct tense.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Use the correct tense to report a question.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Change pronouns/ adverbs of time correctly in reported speech.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Replace the word "say" with suitable words.</a:t>
            </a:r>
          </a:p>
        </p:txBody>
      </p:sp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4" r="4688" b="25222"/>
          <a:stretch/>
        </p:blipFill>
        <p:spPr>
          <a:xfrm>
            <a:off x="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9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3769556-82E4-4531-B465-4109C2CA0312}"/>
              </a:ext>
            </a:extLst>
          </p:cNvPr>
          <p:cNvGrpSpPr/>
          <p:nvPr/>
        </p:nvGrpSpPr>
        <p:grpSpPr>
          <a:xfrm>
            <a:off x="236220" y="335280"/>
            <a:ext cx="6652474" cy="4191000"/>
            <a:chOff x="962391" y="1062863"/>
            <a:chExt cx="4380062" cy="33197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>
                  <a:lumMod val="95000"/>
                  <a:lumOff val="5000"/>
                </a:schemeClr>
              </a:gs>
              <a:gs pos="83000">
                <a:schemeClr val="bg2">
                  <a:lumMod val="7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grpSpPr>
        <p:grpSp>
          <p:nvGrpSpPr>
            <p:cNvPr id="17" name="Google Shape;1240;p61">
              <a:extLst>
                <a:ext uri="{FF2B5EF4-FFF2-40B4-BE49-F238E27FC236}">
                  <a16:creationId xmlns:a16="http://schemas.microsoft.com/office/drawing/2014/main" id="{58E87E3F-4B6E-48B3-BEB5-C7BF944DB397}"/>
                </a:ext>
              </a:extLst>
            </p:cNvPr>
            <p:cNvGrpSpPr/>
            <p:nvPr/>
          </p:nvGrpSpPr>
          <p:grpSpPr>
            <a:xfrm>
              <a:off x="962391" y="1062863"/>
              <a:ext cx="4380062" cy="3319767"/>
              <a:chOff x="967893" y="911865"/>
              <a:chExt cx="4380062" cy="3319767"/>
            </a:xfrm>
            <a:grpFill/>
          </p:grpSpPr>
          <p:sp>
            <p:nvSpPr>
              <p:cNvPr id="19" name="Google Shape;1241;p61">
                <a:extLst>
                  <a:ext uri="{FF2B5EF4-FFF2-40B4-BE49-F238E27FC236}">
                    <a16:creationId xmlns:a16="http://schemas.microsoft.com/office/drawing/2014/main" id="{187BC1EF-CC1B-4E3A-8938-0626A5EF1CBF}"/>
                  </a:ext>
                </a:extLst>
              </p:cNvPr>
              <p:cNvSpPr/>
              <p:nvPr/>
            </p:nvSpPr>
            <p:spPr>
              <a:xfrm>
                <a:off x="2690650" y="3647724"/>
                <a:ext cx="934394" cy="583881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194" extrusionOk="0">
                    <a:moveTo>
                      <a:pt x="1" y="1"/>
                    </a:moveTo>
                    <a:lnTo>
                      <a:pt x="1" y="4194"/>
                    </a:lnTo>
                    <a:lnTo>
                      <a:pt x="7198" y="4194"/>
                    </a:lnTo>
                    <a:lnTo>
                      <a:pt x="7198" y="1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42;p61">
                <a:extLst>
                  <a:ext uri="{FF2B5EF4-FFF2-40B4-BE49-F238E27FC236}">
                    <a16:creationId xmlns:a16="http://schemas.microsoft.com/office/drawing/2014/main" id="{01F2BD4D-4F1A-46D7-B43D-D73FAE089D1D}"/>
                  </a:ext>
                </a:extLst>
              </p:cNvPr>
              <p:cNvSpPr/>
              <p:nvPr/>
            </p:nvSpPr>
            <p:spPr>
              <a:xfrm>
                <a:off x="2423544" y="4183738"/>
                <a:ext cx="1469799" cy="47894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369" extrusionOk="0">
                    <a:moveTo>
                      <a:pt x="67" y="0"/>
                    </a:moveTo>
                    <a:cubicBezTo>
                      <a:pt x="25" y="0"/>
                      <a:pt x="0" y="34"/>
                      <a:pt x="0" y="67"/>
                    </a:cubicBezTo>
                    <a:lnTo>
                      <a:pt x="0" y="293"/>
                    </a:lnTo>
                    <a:cubicBezTo>
                      <a:pt x="0" y="335"/>
                      <a:pt x="25" y="369"/>
                      <a:pt x="67" y="369"/>
                    </a:cubicBezTo>
                    <a:lnTo>
                      <a:pt x="11248" y="369"/>
                    </a:lnTo>
                    <a:cubicBezTo>
                      <a:pt x="11290" y="369"/>
                      <a:pt x="11324" y="335"/>
                      <a:pt x="11324" y="293"/>
                    </a:cubicBezTo>
                    <a:lnTo>
                      <a:pt x="11324" y="67"/>
                    </a:lnTo>
                    <a:cubicBezTo>
                      <a:pt x="11324" y="34"/>
                      <a:pt x="11290" y="0"/>
                      <a:pt x="11248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3;p61">
                <a:extLst>
                  <a:ext uri="{FF2B5EF4-FFF2-40B4-BE49-F238E27FC236}">
                    <a16:creationId xmlns:a16="http://schemas.microsoft.com/office/drawing/2014/main" id="{5A875A45-4B5F-42E8-9B7B-9A7BCF7940AE}"/>
                  </a:ext>
                </a:extLst>
              </p:cNvPr>
              <p:cNvSpPr/>
              <p:nvPr/>
            </p:nvSpPr>
            <p:spPr>
              <a:xfrm>
                <a:off x="967893" y="911865"/>
                <a:ext cx="4380062" cy="2775536"/>
              </a:xfrm>
              <a:custGeom>
                <a:avLst/>
                <a:gdLst/>
                <a:ahLst/>
                <a:cxnLst/>
                <a:rect l="l" t="t" r="r" b="b"/>
                <a:pathLst>
                  <a:path w="33746" h="21384" extrusionOk="0">
                    <a:moveTo>
                      <a:pt x="32548" y="1021"/>
                    </a:moveTo>
                    <a:lnTo>
                      <a:pt x="32548" y="20362"/>
                    </a:lnTo>
                    <a:lnTo>
                      <a:pt x="1197" y="20362"/>
                    </a:lnTo>
                    <a:lnTo>
                      <a:pt x="1197" y="1021"/>
                    </a:lnTo>
                    <a:close/>
                    <a:moveTo>
                      <a:pt x="477" y="0"/>
                    </a:moveTo>
                    <a:cubicBezTo>
                      <a:pt x="210" y="0"/>
                      <a:pt x="0" y="209"/>
                      <a:pt x="0" y="477"/>
                    </a:cubicBezTo>
                    <a:lnTo>
                      <a:pt x="0" y="20906"/>
                    </a:lnTo>
                    <a:cubicBezTo>
                      <a:pt x="0" y="21174"/>
                      <a:pt x="218" y="21384"/>
                      <a:pt x="477" y="21384"/>
                    </a:cubicBezTo>
                    <a:lnTo>
                      <a:pt x="33268" y="21384"/>
                    </a:lnTo>
                    <a:cubicBezTo>
                      <a:pt x="33536" y="21384"/>
                      <a:pt x="33745" y="21166"/>
                      <a:pt x="33745" y="20906"/>
                    </a:cubicBezTo>
                    <a:lnTo>
                      <a:pt x="33745" y="477"/>
                    </a:lnTo>
                    <a:cubicBezTo>
                      <a:pt x="33745" y="209"/>
                      <a:pt x="33536" y="0"/>
                      <a:pt x="33268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4;p61">
                <a:extLst>
                  <a:ext uri="{FF2B5EF4-FFF2-40B4-BE49-F238E27FC236}">
                    <a16:creationId xmlns:a16="http://schemas.microsoft.com/office/drawing/2014/main" id="{509396C3-8B09-4668-8CEC-0B30802495E9}"/>
                  </a:ext>
                </a:extLst>
              </p:cNvPr>
              <p:cNvSpPr/>
              <p:nvPr/>
            </p:nvSpPr>
            <p:spPr>
              <a:xfrm>
                <a:off x="2690662" y="3687272"/>
                <a:ext cx="934394" cy="258681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1993" extrusionOk="0">
                    <a:moveTo>
                      <a:pt x="1" y="1"/>
                    </a:moveTo>
                    <a:lnTo>
                      <a:pt x="1" y="980"/>
                    </a:lnTo>
                    <a:lnTo>
                      <a:pt x="7198" y="1992"/>
                    </a:lnTo>
                    <a:lnTo>
                      <a:pt x="7198" y="1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9C227D5-0CD1-430B-857D-FC528EA196AC}"/>
                </a:ext>
              </a:extLst>
            </p:cNvPr>
            <p:cNvSpPr txBox="1"/>
            <p:nvPr/>
          </p:nvSpPr>
          <p:spPr>
            <a:xfrm>
              <a:off x="1172125" y="1219524"/>
              <a:ext cx="3960440" cy="2462213"/>
            </a:xfrm>
            <a:prstGeom prst="rect">
              <a:avLst/>
            </a:prstGeom>
            <a:grp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ar-SA" dirty="0"/>
            </a:p>
          </p:txBody>
        </p:sp>
      </p:grpSp>
      <p:pic>
        <p:nvPicPr>
          <p:cNvPr id="2" name="video_2021-03-31_18-14-18">
            <a:hlinkClick r:id="" action="ppaction://media"/>
            <a:extLst>
              <a:ext uri="{FF2B5EF4-FFF2-40B4-BE49-F238E27FC236}">
                <a16:creationId xmlns:a16="http://schemas.microsoft.com/office/drawing/2014/main" id="{27FE4A8D-AFB7-4AC1-B488-D2ED389D46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10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765" y="556666"/>
            <a:ext cx="6015149" cy="29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84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4966C5-7EE6-4565-9196-F91A384CF0F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205" y="891934"/>
            <a:ext cx="2227008" cy="27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9510</TotalTime>
  <Words>936</Words>
  <Application>Microsoft Office PowerPoint</Application>
  <PresentationFormat>عرض على الشاشة (16:9)</PresentationFormat>
  <Paragraphs>184</Paragraphs>
  <Slides>37</Slides>
  <Notes>36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5" baseType="lpstr">
      <vt:lpstr>PT Serif</vt:lpstr>
      <vt:lpstr>Arial</vt:lpstr>
      <vt:lpstr>Playfair Display</vt:lpstr>
      <vt:lpstr>Bell MT</vt:lpstr>
      <vt:lpstr>Comic Sans MS</vt:lpstr>
      <vt:lpstr>Calibri</vt:lpstr>
      <vt:lpstr>Wingdings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550</cp:revision>
  <dcterms:modified xsi:type="dcterms:W3CDTF">2021-03-31T15:16:55Z</dcterms:modified>
</cp:coreProperties>
</file>