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0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1150" r:id="rId2"/>
    <p:sldId id="258" r:id="rId3"/>
    <p:sldId id="1162" r:id="rId4"/>
    <p:sldId id="1307" r:id="rId5"/>
    <p:sldId id="1309" r:id="rId6"/>
    <p:sldId id="1324" r:id="rId7"/>
    <p:sldId id="1165" r:id="rId8"/>
    <p:sldId id="1325" r:id="rId9"/>
    <p:sldId id="1310" r:id="rId10"/>
    <p:sldId id="1168" r:id="rId11"/>
    <p:sldId id="1285" r:id="rId12"/>
    <p:sldId id="1228" r:id="rId13"/>
    <p:sldId id="1319" r:id="rId14"/>
    <p:sldId id="1320" r:id="rId15"/>
    <p:sldId id="1279" r:id="rId16"/>
    <p:sldId id="1326" r:id="rId17"/>
    <p:sldId id="1311" r:id="rId18"/>
    <p:sldId id="1280" r:id="rId19"/>
    <p:sldId id="1243" r:id="rId20"/>
    <p:sldId id="1293" r:id="rId21"/>
    <p:sldId id="1327" r:id="rId22"/>
    <p:sldId id="1328" r:id="rId23"/>
    <p:sldId id="1329" r:id="rId24"/>
    <p:sldId id="1330" r:id="rId25"/>
    <p:sldId id="1333" r:id="rId26"/>
    <p:sldId id="1331" r:id="rId27"/>
    <p:sldId id="1332" r:id="rId28"/>
    <p:sldId id="1297" r:id="rId29"/>
    <p:sldId id="1166" r:id="rId30"/>
    <p:sldId id="1175" r:id="rId31"/>
    <p:sldId id="1176" r:id="rId32"/>
    <p:sldId id="1189" r:id="rId33"/>
    <p:sldId id="1190" r:id="rId34"/>
    <p:sldId id="1191" r:id="rId35"/>
    <p:sldId id="1192" r:id="rId36"/>
    <p:sldId id="1193" r:id="rId37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39"/>
      <p:bold r:id="rId40"/>
      <p:italic r:id="rId41"/>
    </p:embeddedFont>
    <p:embeddedFont>
      <p:font typeface="Calibri" panose="020F0502020204030204" pitchFamily="34" charset="0"/>
      <p:regular r:id="rId42"/>
      <p:bold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Playfair Display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5953"/>
    <a:srgbClr val="000099"/>
    <a:srgbClr val="0000FF"/>
    <a:srgbClr val="E484B4"/>
    <a:srgbClr val="8CBEB2"/>
    <a:srgbClr val="FBFBFB"/>
    <a:srgbClr val="C252BA"/>
    <a:srgbClr val="D17DCB"/>
    <a:srgbClr val="B7D7CF"/>
    <a:srgbClr val="964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60" d="100"/>
          <a:sy n="60" d="100"/>
        </p:scale>
        <p:origin x="44" y="4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243193D3-E46B-48D2-82B1-C2457E4A7CEC}"/>
    <pc:docChg chg="undo custSel addSld delSld modSld sldOrd">
      <pc:chgData name="آهات مكتومة" userId="35531ba1d56b027a" providerId="LiveId" clId="{243193D3-E46B-48D2-82B1-C2457E4A7CEC}" dt="2021-03-22T08:49:25.944" v="6136" actId="20577"/>
      <pc:docMkLst>
        <pc:docMk/>
      </pc:docMkLst>
      <pc:sldChg chg="modSp del mod">
        <pc:chgData name="آهات مكتومة" userId="35531ba1d56b027a" providerId="LiveId" clId="{243193D3-E46B-48D2-82B1-C2457E4A7CEC}" dt="2021-03-20T14:03:29.425" v="61" actId="47"/>
        <pc:sldMkLst>
          <pc:docMk/>
          <pc:sldMk cId="623550138" sldId="1163"/>
        </pc:sldMkLst>
        <pc:spChg chg="mod">
          <ac:chgData name="آهات مكتومة" userId="35531ba1d56b027a" providerId="LiveId" clId="{243193D3-E46B-48D2-82B1-C2457E4A7CEC}" dt="2021-03-20T14:02:34.078" v="33" actId="20577"/>
          <ac:spMkLst>
            <pc:docMk/>
            <pc:sldMk cId="623550138" sldId="1163"/>
            <ac:spMk id="26" creationId="{19387123-160F-4B53-9075-23B4A65BC429}"/>
          </ac:spMkLst>
        </pc:spChg>
      </pc:sldChg>
      <pc:sldChg chg="modSp add del mod modAnim">
        <pc:chgData name="آهات مكتومة" userId="35531ba1d56b027a" providerId="LiveId" clId="{243193D3-E46B-48D2-82B1-C2457E4A7CEC}" dt="2021-03-20T14:06:41.620" v="103"/>
        <pc:sldMkLst>
          <pc:docMk/>
          <pc:sldMk cId="2094959349" sldId="1165"/>
        </pc:sldMkLst>
        <pc:spChg chg="mod">
          <ac:chgData name="آهات مكتومة" userId="35531ba1d56b027a" providerId="LiveId" clId="{243193D3-E46B-48D2-82B1-C2457E4A7CEC}" dt="2021-03-20T14:06:13.551" v="101" actId="207"/>
          <ac:spMkLst>
            <pc:docMk/>
            <pc:sldMk cId="2094959349" sldId="1165"/>
            <ac:spMk id="25" creationId="{C989422C-E754-4E43-8AAD-B57BA5C2F455}"/>
          </ac:spMkLst>
        </pc:spChg>
      </pc:sldChg>
      <pc:sldChg chg="ord">
        <pc:chgData name="آهات مكتومة" userId="35531ba1d56b027a" providerId="LiveId" clId="{243193D3-E46B-48D2-82B1-C2457E4A7CEC}" dt="2021-03-20T20:20:56.550" v="5510"/>
        <pc:sldMkLst>
          <pc:docMk/>
          <pc:sldMk cId="2894646997" sldId="1166"/>
        </pc:sldMkLst>
      </pc:sldChg>
      <pc:sldChg chg="addSp delSp modSp mod modTransition">
        <pc:chgData name="آهات مكتومة" userId="35531ba1d56b027a" providerId="LiveId" clId="{243193D3-E46B-48D2-82B1-C2457E4A7CEC}" dt="2021-03-21T04:56:58.518" v="6087"/>
        <pc:sldMkLst>
          <pc:docMk/>
          <pc:sldMk cId="793842976" sldId="1168"/>
        </pc:sldMkLst>
        <pc:spChg chg="mod">
          <ac:chgData name="آهات مكتومة" userId="35531ba1d56b027a" providerId="LiveId" clId="{243193D3-E46B-48D2-82B1-C2457E4A7CEC}" dt="2021-03-20T14:09:26.799" v="114" actId="20577"/>
          <ac:spMkLst>
            <pc:docMk/>
            <pc:sldMk cId="793842976" sldId="1168"/>
            <ac:spMk id="18" creationId="{F63FF509-1E46-4230-9EED-537542488042}"/>
          </ac:spMkLst>
        </pc:spChg>
        <pc:picChg chg="del">
          <ac:chgData name="آهات مكتومة" userId="35531ba1d56b027a" providerId="LiveId" clId="{243193D3-E46B-48D2-82B1-C2457E4A7CEC}" dt="2021-03-20T14:09:10.174" v="104" actId="478"/>
          <ac:picMkLst>
            <pc:docMk/>
            <pc:sldMk cId="793842976" sldId="1168"/>
            <ac:picMk id="3" creationId="{5B28F604-4F5B-462D-8BC9-B25FEFF485B5}"/>
          </ac:picMkLst>
        </pc:picChg>
        <pc:picChg chg="add mod">
          <ac:chgData name="آهات مكتومة" userId="35531ba1d56b027a" providerId="LiveId" clId="{243193D3-E46B-48D2-82B1-C2457E4A7CEC}" dt="2021-03-20T14:09:23.240" v="110" actId="14100"/>
          <ac:picMkLst>
            <pc:docMk/>
            <pc:sldMk cId="793842976" sldId="1168"/>
            <ac:picMk id="4" creationId="{20218CB3-8C00-4AC9-875F-4E35A149DCFF}"/>
          </ac:picMkLst>
        </pc:picChg>
      </pc:sldChg>
      <pc:sldChg chg="modSp mod">
        <pc:chgData name="آهات مكتومة" userId="35531ba1d56b027a" providerId="LiveId" clId="{243193D3-E46B-48D2-82B1-C2457E4A7CEC}" dt="2021-03-20T20:22:10.768" v="5518" actId="20577"/>
        <pc:sldMkLst>
          <pc:docMk/>
          <pc:sldMk cId="3042700031" sldId="1175"/>
        </pc:sldMkLst>
        <pc:spChg chg="mod">
          <ac:chgData name="آهات مكتومة" userId="35531ba1d56b027a" providerId="LiveId" clId="{243193D3-E46B-48D2-82B1-C2457E4A7CEC}" dt="2021-03-20T20:22:10.768" v="5518" actId="20577"/>
          <ac:spMkLst>
            <pc:docMk/>
            <pc:sldMk cId="3042700031" sldId="1175"/>
            <ac:spMk id="23" creationId="{E9D4061B-830E-4AD5-9C3C-E0A09502F28D}"/>
          </ac:spMkLst>
        </pc:spChg>
      </pc:sldChg>
      <pc:sldChg chg="modSp mod">
        <pc:chgData name="آهات مكتومة" userId="35531ba1d56b027a" providerId="LiveId" clId="{243193D3-E46B-48D2-82B1-C2457E4A7CEC}" dt="2021-03-20T20:22:16.320" v="5520" actId="20577"/>
        <pc:sldMkLst>
          <pc:docMk/>
          <pc:sldMk cId="3994975331" sldId="1176"/>
        </pc:sldMkLst>
        <pc:spChg chg="mod">
          <ac:chgData name="آهات مكتومة" userId="35531ba1d56b027a" providerId="LiveId" clId="{243193D3-E46B-48D2-82B1-C2457E4A7CEC}" dt="2021-03-20T20:22:16.320" v="5520" actId="20577"/>
          <ac:spMkLst>
            <pc:docMk/>
            <pc:sldMk cId="3994975331" sldId="1176"/>
            <ac:spMk id="15" creationId="{49225271-7145-484F-BB30-DB36FCD9C9B9}"/>
          </ac:spMkLst>
        </pc:spChg>
      </pc:sldChg>
      <pc:sldChg chg="modSp mod">
        <pc:chgData name="آهات مكتومة" userId="35531ba1d56b027a" providerId="LiveId" clId="{243193D3-E46B-48D2-82B1-C2457E4A7CEC}" dt="2021-03-20T20:22:20.393" v="5522" actId="20577"/>
        <pc:sldMkLst>
          <pc:docMk/>
          <pc:sldMk cId="1858532310" sldId="1189"/>
        </pc:sldMkLst>
        <pc:spChg chg="mod">
          <ac:chgData name="آهات مكتومة" userId="35531ba1d56b027a" providerId="LiveId" clId="{243193D3-E46B-48D2-82B1-C2457E4A7CEC}" dt="2021-03-20T20:22:20.393" v="5522" actId="20577"/>
          <ac:spMkLst>
            <pc:docMk/>
            <pc:sldMk cId="1858532310" sldId="1189"/>
            <ac:spMk id="16" creationId="{1B51926F-202A-4858-8323-1FBF769E0BB3}"/>
          </ac:spMkLst>
        </pc:spChg>
      </pc:sldChg>
      <pc:sldChg chg="modSp mod">
        <pc:chgData name="آهات مكتومة" userId="35531ba1d56b027a" providerId="LiveId" clId="{243193D3-E46B-48D2-82B1-C2457E4A7CEC}" dt="2021-03-20T20:22:24.086" v="5524" actId="20577"/>
        <pc:sldMkLst>
          <pc:docMk/>
          <pc:sldMk cId="3575841307" sldId="1190"/>
        </pc:sldMkLst>
        <pc:spChg chg="mod">
          <ac:chgData name="آهات مكتومة" userId="35531ba1d56b027a" providerId="LiveId" clId="{243193D3-E46B-48D2-82B1-C2457E4A7CEC}" dt="2021-03-20T20:22:24.086" v="5524" actId="20577"/>
          <ac:spMkLst>
            <pc:docMk/>
            <pc:sldMk cId="3575841307" sldId="1190"/>
            <ac:spMk id="16" creationId="{3951C559-FA5C-4B71-9EA7-12FD1AF45620}"/>
          </ac:spMkLst>
        </pc:spChg>
      </pc:sldChg>
      <pc:sldChg chg="modSp mod">
        <pc:chgData name="آهات مكتومة" userId="35531ba1d56b027a" providerId="LiveId" clId="{243193D3-E46B-48D2-82B1-C2457E4A7CEC}" dt="2021-03-20T20:22:27.912" v="5526" actId="20577"/>
        <pc:sldMkLst>
          <pc:docMk/>
          <pc:sldMk cId="3690115937" sldId="1191"/>
        </pc:sldMkLst>
        <pc:spChg chg="mod">
          <ac:chgData name="آهات مكتومة" userId="35531ba1d56b027a" providerId="LiveId" clId="{243193D3-E46B-48D2-82B1-C2457E4A7CEC}" dt="2021-03-20T20:22:27.912" v="5526" actId="20577"/>
          <ac:spMkLst>
            <pc:docMk/>
            <pc:sldMk cId="3690115937" sldId="1191"/>
            <ac:spMk id="16" creationId="{3E200D21-FAEB-4C92-BE82-AAB0EFF7A62F}"/>
          </ac:spMkLst>
        </pc:spChg>
      </pc:sldChg>
      <pc:sldChg chg="modSp mod">
        <pc:chgData name="آهات مكتومة" userId="35531ba1d56b027a" providerId="LiveId" clId="{243193D3-E46B-48D2-82B1-C2457E4A7CEC}" dt="2021-03-20T20:22:31.611" v="5528" actId="20577"/>
        <pc:sldMkLst>
          <pc:docMk/>
          <pc:sldMk cId="911161945" sldId="1192"/>
        </pc:sldMkLst>
        <pc:spChg chg="mod">
          <ac:chgData name="آهات مكتومة" userId="35531ba1d56b027a" providerId="LiveId" clId="{243193D3-E46B-48D2-82B1-C2457E4A7CEC}" dt="2021-03-20T20:22:31.611" v="5528" actId="20577"/>
          <ac:spMkLst>
            <pc:docMk/>
            <pc:sldMk cId="911161945" sldId="1192"/>
            <ac:spMk id="16" creationId="{5C9E052F-0D51-463D-8390-0AFDC96704E6}"/>
          </ac:spMkLst>
        </pc:spChg>
      </pc:sldChg>
      <pc:sldChg chg="modSp mod">
        <pc:chgData name="آهات مكتومة" userId="35531ba1d56b027a" providerId="LiveId" clId="{243193D3-E46B-48D2-82B1-C2457E4A7CEC}" dt="2021-03-20T20:22:37.889" v="5530" actId="20577"/>
        <pc:sldMkLst>
          <pc:docMk/>
          <pc:sldMk cId="836435197" sldId="1193"/>
        </pc:sldMkLst>
        <pc:spChg chg="mod">
          <ac:chgData name="آهات مكتومة" userId="35531ba1d56b027a" providerId="LiveId" clId="{243193D3-E46B-48D2-82B1-C2457E4A7CEC}" dt="2021-03-20T20:22:37.889" v="5530" actId="20577"/>
          <ac:spMkLst>
            <pc:docMk/>
            <pc:sldMk cId="836435197" sldId="1193"/>
            <ac:spMk id="16" creationId="{D30F68E9-B996-44B3-8FE6-B147F80B1BF7}"/>
          </ac:spMkLst>
        </pc:spChg>
      </pc:sldChg>
      <pc:sldChg chg="modSp mod ord">
        <pc:chgData name="آهات مكتومة" userId="35531ba1d56b027a" providerId="LiveId" clId="{243193D3-E46B-48D2-82B1-C2457E4A7CEC}" dt="2021-03-20T17:00:46.109" v="1648" actId="732"/>
        <pc:sldMkLst>
          <pc:docMk/>
          <pc:sldMk cId="1895040835" sldId="1228"/>
        </pc:sldMkLst>
        <pc:spChg chg="mod">
          <ac:chgData name="آهات مكتومة" userId="35531ba1d56b027a" providerId="LiveId" clId="{243193D3-E46B-48D2-82B1-C2457E4A7CEC}" dt="2021-03-20T16:52:36.688" v="1578" actId="20577"/>
          <ac:spMkLst>
            <pc:docMk/>
            <pc:sldMk cId="1895040835" sldId="1228"/>
            <ac:spMk id="9" creationId="{AE77EA19-5B9A-4E43-9C4D-875EAC71E5A8}"/>
          </ac:spMkLst>
        </pc:spChg>
        <pc:picChg chg="mod modCrop">
          <ac:chgData name="آهات مكتومة" userId="35531ba1d56b027a" providerId="LiveId" clId="{243193D3-E46B-48D2-82B1-C2457E4A7CEC}" dt="2021-03-20T17:00:46.109" v="1648" actId="732"/>
          <ac:picMkLst>
            <pc:docMk/>
            <pc:sldMk cId="1895040835" sldId="1228"/>
            <ac:picMk id="102" creationId="{00000000-0000-0000-0000-000000000000}"/>
          </ac:picMkLst>
        </pc:picChg>
      </pc:sldChg>
      <pc:sldChg chg="modSp mod ord">
        <pc:chgData name="آهات مكتومة" userId="35531ba1d56b027a" providerId="LiveId" clId="{243193D3-E46B-48D2-82B1-C2457E4A7CEC}" dt="2021-03-20T19:42:51.742" v="4635" actId="732"/>
        <pc:sldMkLst>
          <pc:docMk/>
          <pc:sldMk cId="3509236970" sldId="1243"/>
        </pc:sldMkLst>
        <pc:spChg chg="mod">
          <ac:chgData name="آهات مكتومة" userId="35531ba1d56b027a" providerId="LiveId" clId="{243193D3-E46B-48D2-82B1-C2457E4A7CEC}" dt="2021-03-20T19:41:41.485" v="4621" actId="20577"/>
          <ac:spMkLst>
            <pc:docMk/>
            <pc:sldMk cId="3509236970" sldId="1243"/>
            <ac:spMk id="3" creationId="{868E13B3-5C29-44BE-B517-131763E60930}"/>
          </ac:spMkLst>
        </pc:spChg>
        <pc:picChg chg="mod modCrop">
          <ac:chgData name="آهات مكتومة" userId="35531ba1d56b027a" providerId="LiveId" clId="{243193D3-E46B-48D2-82B1-C2457E4A7CEC}" dt="2021-03-20T19:42:51.742" v="4635" actId="732"/>
          <ac:picMkLst>
            <pc:docMk/>
            <pc:sldMk cId="3509236970" sldId="1243"/>
            <ac:picMk id="102" creationId="{00000000-0000-0000-0000-000000000000}"/>
          </ac:picMkLst>
        </pc:picChg>
      </pc:sldChg>
      <pc:sldChg chg="del">
        <pc:chgData name="آهات مكتومة" userId="35531ba1d56b027a" providerId="LiveId" clId="{243193D3-E46B-48D2-82B1-C2457E4A7CEC}" dt="2021-03-20T20:20:39.911" v="5506" actId="47"/>
        <pc:sldMkLst>
          <pc:docMk/>
          <pc:sldMk cId="3926680065" sldId="1266"/>
        </pc:sldMkLst>
      </pc:sldChg>
      <pc:sldChg chg="addSp delSp modSp mod delAnim modAnim">
        <pc:chgData name="آهات مكتومة" userId="35531ba1d56b027a" providerId="LiveId" clId="{243193D3-E46B-48D2-82B1-C2457E4A7CEC}" dt="2021-03-22T08:49:25.944" v="6136" actId="20577"/>
        <pc:sldMkLst>
          <pc:docMk/>
          <pc:sldMk cId="219112374" sldId="1279"/>
        </pc:sldMkLst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15" creationId="{9250D43D-DA50-4442-9ADC-7BD669A80D47}"/>
          </ac:spMkLst>
        </pc:spChg>
        <pc:spChg chg="mod">
          <ac:chgData name="آهات مكتومة" userId="35531ba1d56b027a" providerId="LiveId" clId="{243193D3-E46B-48D2-82B1-C2457E4A7CEC}" dt="2021-03-20T17:36:53.912" v="2145" actId="1076"/>
          <ac:spMkLst>
            <pc:docMk/>
            <pc:sldMk cId="219112374" sldId="1279"/>
            <ac:spMk id="18" creationId="{7F170C53-33B4-4BA3-8CF0-56BF899E42B6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25" creationId="{6F8DECEA-562C-41D5-B2EF-EF9ACE2B270E}"/>
          </ac:spMkLst>
        </pc:spChg>
        <pc:spChg chg="add del mod">
          <ac:chgData name="آهات مكتومة" userId="35531ba1d56b027a" providerId="LiveId" clId="{243193D3-E46B-48D2-82B1-C2457E4A7CEC}" dt="2021-03-20T17:37:15.995" v="2147" actId="478"/>
          <ac:spMkLst>
            <pc:docMk/>
            <pc:sldMk cId="219112374" sldId="1279"/>
            <ac:spMk id="31" creationId="{3B91D433-96B5-46AE-91F7-64040C72252C}"/>
          </ac:spMkLst>
        </pc:spChg>
        <pc:spChg chg="add del mod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32" creationId="{93301C5F-4F1E-4FEA-9FEF-DB42B3262EC5}"/>
          </ac:spMkLst>
        </pc:spChg>
        <pc:spChg chg="add del mod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33" creationId="{F13085BB-6808-43A3-9A5F-D3DA4E97EB7C}"/>
          </ac:spMkLst>
        </pc:spChg>
        <pc:spChg chg="add del mod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34" creationId="{AFEE6301-C988-4BFE-8C4F-EE1F2B57F8E7}"/>
          </ac:spMkLst>
        </pc:spChg>
        <pc:spChg chg="add mod">
          <ac:chgData name="آهات مكتومة" userId="35531ba1d56b027a" providerId="LiveId" clId="{243193D3-E46B-48D2-82B1-C2457E4A7CEC}" dt="2021-03-20T18:11:29.635" v="2907" actId="1036"/>
          <ac:spMkLst>
            <pc:docMk/>
            <pc:sldMk cId="219112374" sldId="1279"/>
            <ac:spMk id="36" creationId="{00FD9FB7-1BD9-4394-A862-8BB2EB90A23C}"/>
          </ac:spMkLst>
        </pc:spChg>
        <pc:spChg chg="mod">
          <ac:chgData name="آهات مكتومة" userId="35531ba1d56b027a" providerId="LiveId" clId="{243193D3-E46B-48D2-82B1-C2457E4A7CEC}" dt="2021-03-20T18:07:13.786" v="2825" actId="1076"/>
          <ac:spMkLst>
            <pc:docMk/>
            <pc:sldMk cId="219112374" sldId="1279"/>
            <ac:spMk id="38" creationId="{1592F177-55C2-4FE2-8F93-F0593C4CDEB4}"/>
          </ac:spMkLst>
        </pc:spChg>
        <pc:spChg chg="mod">
          <ac:chgData name="آهات مكتومة" userId="35531ba1d56b027a" providerId="LiveId" clId="{243193D3-E46B-48D2-82B1-C2457E4A7CEC}" dt="2021-03-20T18:08:36.158" v="2881" actId="1036"/>
          <ac:spMkLst>
            <pc:docMk/>
            <pc:sldMk cId="219112374" sldId="1279"/>
            <ac:spMk id="39" creationId="{BFBF0D9F-0B6D-4F38-87EA-87E9A08ECC90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40" creationId="{DF30808C-C507-44B6-BA90-82885CBACACB}"/>
          </ac:spMkLst>
        </pc:spChg>
        <pc:spChg chg="add mod">
          <ac:chgData name="آهات مكتومة" userId="35531ba1d56b027a" providerId="LiveId" clId="{243193D3-E46B-48D2-82B1-C2457E4A7CEC}" dt="2021-03-20T18:11:44.094" v="2918" actId="403"/>
          <ac:spMkLst>
            <pc:docMk/>
            <pc:sldMk cId="219112374" sldId="1279"/>
            <ac:spMk id="41" creationId="{AB7C6E2D-DB67-4431-8F27-4DB5B031AC38}"/>
          </ac:spMkLst>
        </pc:spChg>
        <pc:spChg chg="add mod">
          <ac:chgData name="آهات مكتومة" userId="35531ba1d56b027a" providerId="LiveId" clId="{243193D3-E46B-48D2-82B1-C2457E4A7CEC}" dt="2021-03-20T18:11:44.094" v="2918" actId="403"/>
          <ac:spMkLst>
            <pc:docMk/>
            <pc:sldMk cId="219112374" sldId="1279"/>
            <ac:spMk id="42" creationId="{EE160C14-4FE2-4E4A-9752-3A2FC608F115}"/>
          </ac:spMkLst>
        </pc:spChg>
        <pc:spChg chg="add mod">
          <ac:chgData name="آهات مكتومة" userId="35531ba1d56b027a" providerId="LiveId" clId="{243193D3-E46B-48D2-82B1-C2457E4A7CEC}" dt="2021-03-20T18:11:44.094" v="2918" actId="403"/>
          <ac:spMkLst>
            <pc:docMk/>
            <pc:sldMk cId="219112374" sldId="1279"/>
            <ac:spMk id="43" creationId="{4A2CB443-3DAA-479B-862D-C457A4DCF0B7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44" creationId="{6AC5DA0A-DBD8-47DB-A56B-0327CA17E588}"/>
          </ac:spMkLst>
        </pc:spChg>
        <pc:spChg chg="add mod">
          <ac:chgData name="آهات مكتومة" userId="35531ba1d56b027a" providerId="LiveId" clId="{243193D3-E46B-48D2-82B1-C2457E4A7CEC}" dt="2021-03-20T18:13:22.657" v="3007" actId="1076"/>
          <ac:spMkLst>
            <pc:docMk/>
            <pc:sldMk cId="219112374" sldId="1279"/>
            <ac:spMk id="45" creationId="{DEC2A5E6-1ECB-46B0-AA85-07201A8DA6BF}"/>
          </ac:spMkLst>
        </pc:spChg>
        <pc:spChg chg="add mod">
          <ac:chgData name="آهات مكتومة" userId="35531ba1d56b027a" providerId="LiveId" clId="{243193D3-E46B-48D2-82B1-C2457E4A7CEC}" dt="2021-03-20T18:12:50.674" v="2966" actId="1037"/>
          <ac:spMkLst>
            <pc:docMk/>
            <pc:sldMk cId="219112374" sldId="1279"/>
            <ac:spMk id="46" creationId="{CF71D5D7-FD05-4CC1-87D2-E1076AA462BC}"/>
          </ac:spMkLst>
        </pc:spChg>
        <pc:spChg chg="add mod">
          <ac:chgData name="آهات مكتومة" userId="35531ba1d56b027a" providerId="LiveId" clId="{243193D3-E46B-48D2-82B1-C2457E4A7CEC}" dt="2021-03-20T18:12:50.674" v="2966" actId="1037"/>
          <ac:spMkLst>
            <pc:docMk/>
            <pc:sldMk cId="219112374" sldId="1279"/>
            <ac:spMk id="47" creationId="{9DC54972-4C6D-4B36-8A07-6C0EA7901126}"/>
          </ac:spMkLst>
        </pc:spChg>
        <pc:spChg chg="add mod">
          <ac:chgData name="آهات مكتومة" userId="35531ba1d56b027a" providerId="LiveId" clId="{243193D3-E46B-48D2-82B1-C2457E4A7CEC}" dt="2021-03-20T18:13:32.880" v="3022" actId="1037"/>
          <ac:spMkLst>
            <pc:docMk/>
            <pc:sldMk cId="219112374" sldId="1279"/>
            <ac:spMk id="48" creationId="{5318F250-3463-4896-9FFA-033E13EFF53D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50" creationId="{DBB6ECFD-BD2C-4C20-8F00-C8CDB56F6FCC}"/>
          </ac:spMkLst>
        </pc:spChg>
        <pc:spChg chg="mod">
          <ac:chgData name="آهات مكتومة" userId="35531ba1d56b027a" providerId="LiveId" clId="{243193D3-E46B-48D2-82B1-C2457E4A7CEC}" dt="2021-03-20T18:09:56.547" v="2890" actId="207"/>
          <ac:spMkLst>
            <pc:docMk/>
            <pc:sldMk cId="219112374" sldId="1279"/>
            <ac:spMk id="51" creationId="{526BB3ED-8382-45EC-BFAF-4A43DDBCFC02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52" creationId="{9D6525EF-BBD2-4F52-B3D7-630DF41C3623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53" creationId="{04E60C99-F115-4C57-ADE4-AF5D82246AEF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54" creationId="{F0E6B409-620F-4C65-B402-F3BAD19621DB}"/>
          </ac:spMkLst>
        </pc:spChg>
        <pc:spChg chg="mod">
          <ac:chgData name="آهات مكتومة" userId="35531ba1d56b027a" providerId="LiveId" clId="{243193D3-E46B-48D2-82B1-C2457E4A7CEC}" dt="2021-03-20T18:08:29.824" v="2877" actId="1038"/>
          <ac:spMkLst>
            <pc:docMk/>
            <pc:sldMk cId="219112374" sldId="1279"/>
            <ac:spMk id="55" creationId="{21E746B3-557C-49BE-A36C-10F254E8FB70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56" creationId="{ED8FC6C5-B2D3-4050-9D20-729BDC89864A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57" creationId="{0C2FF1D1-5F33-4F68-9419-42EDB5E5CF08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58" creationId="{7052FA99-79E3-416C-ADF2-0088CEFF60D5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59" creationId="{E38676C0-2291-4D02-9D06-794BA83B08A0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60" creationId="{E47C2364-48B7-45F2-9EAB-10FFF998E4B0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61" creationId="{A9BC81B7-B1CC-4C5E-9048-6D1975B9FFB6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62" creationId="{6D36ABB9-9FE4-461D-9C0A-24FA770711C0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63" creationId="{BA68C08F-B9A2-4232-B28A-F04844BCBFE6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64" creationId="{E45B897E-BB20-4E18-AA67-0EC8E9EC1636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65" creationId="{CCD91AB4-7F11-4F72-8A10-00AF2941226B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66" creationId="{F7BAF82F-CC7D-40B5-BB6E-7E33236D7C2F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67" creationId="{173B5C3E-55FD-4E35-9604-DA7D10ECC866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68" creationId="{D3459520-DBD0-4B84-9B9A-644B979DA50C}"/>
          </ac:spMkLst>
        </pc:spChg>
        <pc:spChg chg="del">
          <ac:chgData name="آهات مكتومة" userId="35531ba1d56b027a" providerId="LiveId" clId="{243193D3-E46B-48D2-82B1-C2457E4A7CEC}" dt="2021-03-20T17:31:25.573" v="2100" actId="478"/>
          <ac:spMkLst>
            <pc:docMk/>
            <pc:sldMk cId="219112374" sldId="1279"/>
            <ac:spMk id="69" creationId="{470FCE9F-5626-4711-9AD4-D7DC10EB3646}"/>
          </ac:spMkLst>
        </pc:spChg>
        <pc:spChg chg="add del mod">
          <ac:chgData name="آهات مكتومة" userId="35531ba1d56b027a" providerId="LiveId" clId="{243193D3-E46B-48D2-82B1-C2457E4A7CEC}" dt="2021-03-20T17:49:15.012" v="2509" actId="478"/>
          <ac:spMkLst>
            <pc:docMk/>
            <pc:sldMk cId="219112374" sldId="1279"/>
            <ac:spMk id="70" creationId="{125A1A89-68E1-4EE1-9042-5A3ADD1326B5}"/>
          </ac:spMkLst>
        </pc:spChg>
        <pc:spChg chg="add mod">
          <ac:chgData name="آهات مكتومة" userId="35531ba1d56b027a" providerId="LiveId" clId="{243193D3-E46B-48D2-82B1-C2457E4A7CEC}" dt="2021-03-22T08:49:25.944" v="6136" actId="20577"/>
          <ac:spMkLst>
            <pc:docMk/>
            <pc:sldMk cId="219112374" sldId="1279"/>
            <ac:spMk id="71" creationId="{B651E60D-0DE2-45FF-A91A-0C4C2C1413DD}"/>
          </ac:spMkLst>
        </pc:spChg>
        <pc:spChg chg="add mod">
          <ac:chgData name="آهات مكتومة" userId="35531ba1d56b027a" providerId="LiveId" clId="{243193D3-E46B-48D2-82B1-C2457E4A7CEC}" dt="2021-03-20T18:25:50.581" v="3212" actId="1036"/>
          <ac:spMkLst>
            <pc:docMk/>
            <pc:sldMk cId="219112374" sldId="1279"/>
            <ac:spMk id="72" creationId="{BFC5984E-972C-4DDA-9D64-306BA0A3C461}"/>
          </ac:spMkLst>
        </pc:spChg>
        <pc:spChg chg="add mod">
          <ac:chgData name="آهات مكتومة" userId="35531ba1d56b027a" providerId="LiveId" clId="{243193D3-E46B-48D2-82B1-C2457E4A7CEC}" dt="2021-03-20T18:11:44.094" v="2918" actId="403"/>
          <ac:spMkLst>
            <pc:docMk/>
            <pc:sldMk cId="219112374" sldId="1279"/>
            <ac:spMk id="73" creationId="{F4632271-D1A5-4750-928F-317FBD6DDE5C}"/>
          </ac:spMkLst>
        </pc:spChg>
        <pc:spChg chg="add mod">
          <ac:chgData name="آهات مكتومة" userId="35531ba1d56b027a" providerId="LiveId" clId="{243193D3-E46B-48D2-82B1-C2457E4A7CEC}" dt="2021-03-20T18:11:44.094" v="2918" actId="403"/>
          <ac:spMkLst>
            <pc:docMk/>
            <pc:sldMk cId="219112374" sldId="1279"/>
            <ac:spMk id="74" creationId="{A5D7EDE5-DA84-451A-B622-3C7C2E49E41D}"/>
          </ac:spMkLst>
        </pc:spChg>
        <pc:spChg chg="add mod">
          <ac:chgData name="آهات مكتومة" userId="35531ba1d56b027a" providerId="LiveId" clId="{243193D3-E46B-48D2-82B1-C2457E4A7CEC}" dt="2021-03-20T18:13:07.114" v="3006" actId="1038"/>
          <ac:spMkLst>
            <pc:docMk/>
            <pc:sldMk cId="219112374" sldId="1279"/>
            <ac:spMk id="75" creationId="{A42802B7-F4FF-4025-8AB5-C8E0D25E1810}"/>
          </ac:spMkLst>
        </pc:spChg>
        <pc:spChg chg="add mod">
          <ac:chgData name="آهات مكتومة" userId="35531ba1d56b027a" providerId="LiveId" clId="{243193D3-E46B-48D2-82B1-C2457E4A7CEC}" dt="2021-03-20T18:27:15.630" v="3259" actId="1036"/>
          <ac:spMkLst>
            <pc:docMk/>
            <pc:sldMk cId="219112374" sldId="1279"/>
            <ac:spMk id="76" creationId="{D012D4F2-AAFF-4E2A-B25A-997C5F285308}"/>
          </ac:spMkLst>
        </pc:spChg>
        <pc:spChg chg="add 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78" creationId="{3C4EFD61-5CF9-4282-9BEC-EF7D09F52BAD}"/>
          </ac:spMkLst>
        </pc:spChg>
        <pc:spChg chg="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80" creationId="{FF1DE68A-40BF-4931-A68D-F808E18F2AA7}"/>
          </ac:spMkLst>
        </pc:spChg>
        <pc:spChg chg="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81" creationId="{08BBFF93-AF45-42FE-9AFE-6BCA9A4E5DD4}"/>
          </ac:spMkLst>
        </pc:spChg>
        <pc:spChg chg="add 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82" creationId="{56A83567-0540-4BBF-9F38-962AB496509E}"/>
          </ac:spMkLst>
        </pc:spChg>
        <pc:spChg chg="add 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83" creationId="{FCEB7EDC-EF02-41A4-A8C1-ED3A68870A58}"/>
          </ac:spMkLst>
        </pc:spChg>
        <pc:spChg chg="add 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84" creationId="{18110E29-6341-4002-B1A7-A08D74350243}"/>
          </ac:spMkLst>
        </pc:spChg>
        <pc:spChg chg="add 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85" creationId="{D149352A-E984-491F-99D7-7C3682E56520}"/>
          </ac:spMkLst>
        </pc:spChg>
        <pc:spChg chg="add 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86" creationId="{E10DBE03-9E95-4021-B83C-546F7DEBC34F}"/>
          </ac:spMkLst>
        </pc:spChg>
        <pc:spChg chg="add 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87" creationId="{C2C31E9A-BB7D-4000-9E24-67393B34B914}"/>
          </ac:spMkLst>
        </pc:spChg>
        <pc:spChg chg="add 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88" creationId="{B3D22DF8-7C47-4457-B551-DBF98CF89976}"/>
          </ac:spMkLst>
        </pc:spChg>
        <pc:spChg chg="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90" creationId="{1B330EA0-1C99-43A9-9279-B62C772616FC}"/>
          </ac:spMkLst>
        </pc:spChg>
        <pc:spChg chg="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91" creationId="{04E6E814-9708-4005-8808-DDA8724818C2}"/>
          </ac:spMkLst>
        </pc:spChg>
        <pc:spChg chg="add 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92" creationId="{6E19B4FE-AB4B-4FF2-B571-358DDE748721}"/>
          </ac:spMkLst>
        </pc:spChg>
        <pc:spChg chg="add 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93" creationId="{86442596-539E-4FE2-86C0-FEFA770352D8}"/>
          </ac:spMkLst>
        </pc:spChg>
        <pc:spChg chg="add 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94" creationId="{140EC8F5-95C9-425C-981D-82B077D805AC}"/>
          </ac:spMkLst>
        </pc:spChg>
        <pc:spChg chg="add 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95" creationId="{80F27B5A-9BB7-4982-8E9C-288A0CA7DE70}"/>
          </ac:spMkLst>
        </pc:spChg>
        <pc:spChg chg="add 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96" creationId="{AAF97506-0E0E-48A6-8D26-23613D6A7291}"/>
          </ac:spMkLst>
        </pc:spChg>
        <pc:spChg chg="add mod">
          <ac:chgData name="آهات مكتومة" userId="35531ba1d56b027a" providerId="LiveId" clId="{243193D3-E46B-48D2-82B1-C2457E4A7CEC}" dt="2021-03-20T18:06:58.491" v="2823"/>
          <ac:spMkLst>
            <pc:docMk/>
            <pc:sldMk cId="219112374" sldId="1279"/>
            <ac:spMk id="97" creationId="{443111A3-EA4F-4B71-90DE-59C339FF7392}"/>
          </ac:spMkLst>
        </pc:spChg>
        <pc:spChg chg="add 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99" creationId="{BFB0F419-7431-4739-83FE-DA7ED2FEF6DE}"/>
          </ac:spMkLst>
        </pc:spChg>
        <pc:spChg chg="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03" creationId="{04C160D2-1FB8-4F13-A656-64791437FE3E}"/>
          </ac:spMkLst>
        </pc:spChg>
        <pc:spChg chg="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04" creationId="{20034BFF-4D6C-4F79-A92C-EDD13B2DF6CF}"/>
          </ac:spMkLst>
        </pc:spChg>
        <pc:spChg chg="add 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05" creationId="{5518BA25-0608-4CF6-ACF5-83C5970E872F}"/>
          </ac:spMkLst>
        </pc:spChg>
        <pc:spChg chg="add 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07" creationId="{F409EEAD-1AAE-4804-8920-187596046FB7}"/>
          </ac:spMkLst>
        </pc:spChg>
        <pc:spChg chg="add 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08" creationId="{DC4176D6-2C54-4511-9336-D6209D2270A5}"/>
          </ac:spMkLst>
        </pc:spChg>
        <pc:spChg chg="add 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09" creationId="{5DCC8D7D-28E7-4B90-B09C-23806DE7F84F}"/>
          </ac:spMkLst>
        </pc:spChg>
        <pc:spChg chg="add 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10" creationId="{5F6D3181-3EB0-4C83-B1FF-41C3BD040867}"/>
          </ac:spMkLst>
        </pc:spChg>
        <pc:spChg chg="add 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11" creationId="{3E8D3AFF-86EE-441D-BB69-4A20E1B72CAB}"/>
          </ac:spMkLst>
        </pc:spChg>
        <pc:spChg chg="add 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12" creationId="{01CD9C60-1EDC-426B-B923-D6FD1858A849}"/>
          </ac:spMkLst>
        </pc:spChg>
        <pc:spChg chg="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14" creationId="{E6F5BDD3-6D16-42DC-8E22-B6268142C9E2}"/>
          </ac:spMkLst>
        </pc:spChg>
        <pc:spChg chg="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15" creationId="{4020CB52-3DC0-4C07-992F-3C0BFC4B49BF}"/>
          </ac:spMkLst>
        </pc:spChg>
        <pc:spChg chg="add 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16" creationId="{87695041-7A28-4A1F-91C3-CCF3C13B3CBC}"/>
          </ac:spMkLst>
        </pc:spChg>
        <pc:spChg chg="add 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17" creationId="{8B798B79-A3D1-4214-98E3-FDAB1B25AB3E}"/>
          </ac:spMkLst>
        </pc:spChg>
        <pc:spChg chg="add 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18" creationId="{4AABFF39-70C4-45A5-A1F9-96E5BE7705B9}"/>
          </ac:spMkLst>
        </pc:spChg>
        <pc:spChg chg="add 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19" creationId="{4747A6DB-1A07-452F-9804-5C45833C1828}"/>
          </ac:spMkLst>
        </pc:spChg>
        <pc:spChg chg="add 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20" creationId="{6575CADE-ECC2-4FEA-BB58-8F35E5452380}"/>
          </ac:spMkLst>
        </pc:spChg>
        <pc:spChg chg="add mod">
          <ac:chgData name="آهات مكتومة" userId="35531ba1d56b027a" providerId="LiveId" clId="{243193D3-E46B-48D2-82B1-C2457E4A7CEC}" dt="2021-03-20T18:11:09.126" v="2896"/>
          <ac:spMkLst>
            <pc:docMk/>
            <pc:sldMk cId="219112374" sldId="1279"/>
            <ac:spMk id="121" creationId="{82710811-091D-4AFC-B4D8-5ADC6F312334}"/>
          </ac:spMkLst>
        </pc:spChg>
        <pc:spChg chg="add mod">
          <ac:chgData name="آهات مكتومة" userId="35531ba1d56b027a" providerId="LiveId" clId="{243193D3-E46B-48D2-82B1-C2457E4A7CEC}" dt="2021-03-20T18:36:24.134" v="3412" actId="20577"/>
          <ac:spMkLst>
            <pc:docMk/>
            <pc:sldMk cId="219112374" sldId="1279"/>
            <ac:spMk id="122" creationId="{6DC64314-FB87-48B8-BEC2-6786EA8C317B}"/>
          </ac:spMkLst>
        </pc:spChg>
        <pc:spChg chg="add mod">
          <ac:chgData name="آهات مكتومة" userId="35531ba1d56b027a" providerId="LiveId" clId="{243193D3-E46B-48D2-82B1-C2457E4A7CEC}" dt="2021-03-20T18:36:26.737" v="3413" actId="20577"/>
          <ac:spMkLst>
            <pc:docMk/>
            <pc:sldMk cId="219112374" sldId="1279"/>
            <ac:spMk id="123" creationId="{D328B53A-6E14-424B-99DA-51222B2AD40C}"/>
          </ac:spMkLst>
        </pc:spChg>
        <pc:grpChg chg="del">
          <ac:chgData name="آهات مكتومة" userId="35531ba1d56b027a" providerId="LiveId" clId="{243193D3-E46B-48D2-82B1-C2457E4A7CEC}" dt="2021-03-20T17:11:46.359" v="2072" actId="478"/>
          <ac:grpSpMkLst>
            <pc:docMk/>
            <pc:sldMk cId="219112374" sldId="1279"/>
            <ac:grpSpMk id="9" creationId="{34E65705-37D2-4966-A879-1752758E6B0C}"/>
          </ac:grpSpMkLst>
        </pc:grpChg>
        <pc:grpChg chg="add mod">
          <ac:chgData name="آهات مكتومة" userId="35531ba1d56b027a" providerId="LiveId" clId="{243193D3-E46B-48D2-82B1-C2457E4A7CEC}" dt="2021-03-20T18:08:49.632" v="2889" actId="1038"/>
          <ac:grpSpMkLst>
            <pc:docMk/>
            <pc:sldMk cId="219112374" sldId="1279"/>
            <ac:grpSpMk id="37" creationId="{3B707A31-07D3-4C82-B08D-A9CDC3AFAABF}"/>
          </ac:grpSpMkLst>
        </pc:grpChg>
        <pc:grpChg chg="add mod">
          <ac:chgData name="آهات مكتومة" userId="35531ba1d56b027a" providerId="LiveId" clId="{243193D3-E46B-48D2-82B1-C2457E4A7CEC}" dt="2021-03-20T18:08:44.892" v="2887" actId="1038"/>
          <ac:grpSpMkLst>
            <pc:docMk/>
            <pc:sldMk cId="219112374" sldId="1279"/>
            <ac:grpSpMk id="49" creationId="{AD19855D-7DF5-4061-8B53-576D57B31E5D}"/>
          </ac:grpSpMkLst>
        </pc:grpChg>
        <pc:grpChg chg="add mod">
          <ac:chgData name="آهات مكتومة" userId="35531ba1d56b027a" providerId="LiveId" clId="{243193D3-E46B-48D2-82B1-C2457E4A7CEC}" dt="2021-03-20T18:06:58.491" v="2823"/>
          <ac:grpSpMkLst>
            <pc:docMk/>
            <pc:sldMk cId="219112374" sldId="1279"/>
            <ac:grpSpMk id="79" creationId="{147B5432-ABB2-4BB0-8256-10974D310459}"/>
          </ac:grpSpMkLst>
        </pc:grpChg>
        <pc:grpChg chg="add mod">
          <ac:chgData name="آهات مكتومة" userId="35531ba1d56b027a" providerId="LiveId" clId="{243193D3-E46B-48D2-82B1-C2457E4A7CEC}" dt="2021-03-20T18:06:58.491" v="2823"/>
          <ac:grpSpMkLst>
            <pc:docMk/>
            <pc:sldMk cId="219112374" sldId="1279"/>
            <ac:grpSpMk id="89" creationId="{1F83AA1F-B336-4D20-B4E4-7A1B3A98ADBC}"/>
          </ac:grpSpMkLst>
        </pc:grpChg>
        <pc:grpChg chg="add mod">
          <ac:chgData name="آهات مكتومة" userId="35531ba1d56b027a" providerId="LiveId" clId="{243193D3-E46B-48D2-82B1-C2457E4A7CEC}" dt="2021-03-20T18:11:09.126" v="2896"/>
          <ac:grpSpMkLst>
            <pc:docMk/>
            <pc:sldMk cId="219112374" sldId="1279"/>
            <ac:grpSpMk id="100" creationId="{60BE0FE6-AA16-44C0-AA06-85FB9C3992B5}"/>
          </ac:grpSpMkLst>
        </pc:grpChg>
        <pc:grpChg chg="add mod">
          <ac:chgData name="آهات مكتومة" userId="35531ba1d56b027a" providerId="LiveId" clId="{243193D3-E46B-48D2-82B1-C2457E4A7CEC}" dt="2021-03-20T18:11:09.126" v="2896"/>
          <ac:grpSpMkLst>
            <pc:docMk/>
            <pc:sldMk cId="219112374" sldId="1279"/>
            <ac:grpSpMk id="113" creationId="{0C67CC11-880A-4DC4-890B-0B641D6A9910}"/>
          </ac:grpSpMkLst>
        </pc:grpChg>
        <pc:picChg chg="add mod">
          <ac:chgData name="آهات مكتومة" userId="35531ba1d56b027a" providerId="LiveId" clId="{243193D3-E46B-48D2-82B1-C2457E4A7CEC}" dt="2021-03-20T18:08:24.256" v="2872" actId="1036"/>
          <ac:picMkLst>
            <pc:docMk/>
            <pc:sldMk cId="219112374" sldId="1279"/>
            <ac:picMk id="35" creationId="{5A8E51C1-0004-48EA-9BD6-A23291640AF1}"/>
          </ac:picMkLst>
        </pc:picChg>
        <pc:picChg chg="add mod">
          <ac:chgData name="آهات مكتومة" userId="35531ba1d56b027a" providerId="LiveId" clId="{243193D3-E46B-48D2-82B1-C2457E4A7CEC}" dt="2021-03-20T18:06:58.491" v="2823"/>
          <ac:picMkLst>
            <pc:docMk/>
            <pc:sldMk cId="219112374" sldId="1279"/>
            <ac:picMk id="77" creationId="{822A906F-3871-4F83-AB02-8FDD142994ED}"/>
          </ac:picMkLst>
        </pc:picChg>
        <pc:picChg chg="add mod">
          <ac:chgData name="آهات مكتومة" userId="35531ba1d56b027a" providerId="LiveId" clId="{243193D3-E46B-48D2-82B1-C2457E4A7CEC}" dt="2021-03-20T18:11:09.126" v="2896"/>
          <ac:picMkLst>
            <pc:docMk/>
            <pc:sldMk cId="219112374" sldId="1279"/>
            <ac:picMk id="98" creationId="{D1D0C7AC-3FA5-4C5F-8DEB-79635719321A}"/>
          </ac:picMkLst>
        </pc:picChg>
        <pc:picChg chg="mod modCrop">
          <ac:chgData name="آهات مكتومة" userId="35531ba1d56b027a" providerId="LiveId" clId="{243193D3-E46B-48D2-82B1-C2457E4A7CEC}" dt="2021-03-20T17:31:36.389" v="2102" actId="732"/>
          <ac:picMkLst>
            <pc:docMk/>
            <pc:sldMk cId="219112374" sldId="1279"/>
            <ac:picMk id="102" creationId="{00000000-0000-0000-0000-000000000000}"/>
          </ac:picMkLst>
        </pc:picChg>
        <pc:picChg chg="add mod">
          <ac:chgData name="آهات مكتومة" userId="35531ba1d56b027a" providerId="LiveId" clId="{243193D3-E46B-48D2-82B1-C2457E4A7CEC}" dt="2021-03-20T18:22:12.826" v="3099" actId="1038"/>
          <ac:picMkLst>
            <pc:docMk/>
            <pc:sldMk cId="219112374" sldId="1279"/>
            <ac:picMk id="1026" creationId="{FDE6C9A4-D650-40B0-AF52-174972C1CF4C}"/>
          </ac:picMkLst>
        </pc:picChg>
        <pc:picChg chg="add mod">
          <ac:chgData name="آهات مكتومة" userId="35531ba1d56b027a" providerId="LiveId" clId="{243193D3-E46B-48D2-82B1-C2457E4A7CEC}" dt="2021-03-20T18:25:27.295" v="3188" actId="14100"/>
          <ac:picMkLst>
            <pc:docMk/>
            <pc:sldMk cId="219112374" sldId="1279"/>
            <ac:picMk id="1028" creationId="{62317AE7-3EC6-4AF7-A15A-314F369F76CA}"/>
          </ac:picMkLst>
        </pc:picChg>
      </pc:sldChg>
      <pc:sldChg chg="addSp delSp modSp mod ord modAnim">
        <pc:chgData name="آهات مكتومة" userId="35531ba1d56b027a" providerId="LiveId" clId="{243193D3-E46B-48D2-82B1-C2457E4A7CEC}" dt="2021-03-21T04:16:55.932" v="5832"/>
        <pc:sldMkLst>
          <pc:docMk/>
          <pc:sldMk cId="2986256117" sldId="1280"/>
        </pc:sldMkLst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3" creationId="{F424FBAB-2F93-4022-98E0-92F7741348AF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5" creationId="{DDACEAC9-BE0C-46DD-9FA5-AD10455F88A6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9" creationId="{9F700B43-42A6-4E54-884F-49A5CD82EDDE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10" creationId="{CE7550A5-2AB6-4740-BDDE-79DA358B47E6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15" creationId="{AEDC40B3-2C3E-453C-86C0-3DDCF07A04AA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16" creationId="{AB41F787-32C3-46CC-8CC1-957D79354CEB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21" creationId="{61B91CC8-9A17-4119-A8D5-1D0807853453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25" creationId="{EE2A426A-DE1C-4BED-B590-7D340A7A16F5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27" creationId="{8F96D37F-8346-4158-9C15-6FE921C72DA7}"/>
          </ac:spMkLst>
        </pc:spChg>
        <pc:spChg chg="add mod">
          <ac:chgData name="آهات مكتومة" userId="35531ba1d56b027a" providerId="LiveId" clId="{243193D3-E46B-48D2-82B1-C2457E4A7CEC}" dt="2021-03-20T19:53:32.047" v="4995" actId="1036"/>
          <ac:spMkLst>
            <pc:docMk/>
            <pc:sldMk cId="2986256117" sldId="1280"/>
            <ac:spMk id="33" creationId="{252B8DF5-4F31-4378-A2F1-2BE466B1BF20}"/>
          </ac:spMkLst>
        </pc:spChg>
        <pc:spChg chg="add mod">
          <ac:chgData name="آهات مكتومة" userId="35531ba1d56b027a" providerId="LiveId" clId="{243193D3-E46B-48D2-82B1-C2457E4A7CEC}" dt="2021-03-20T19:53:10.341" v="4992" actId="1036"/>
          <ac:spMkLst>
            <pc:docMk/>
            <pc:sldMk cId="2986256117" sldId="1280"/>
            <ac:spMk id="35" creationId="{102F6352-4E8C-4E70-B9AD-B8BF414D1992}"/>
          </ac:spMkLst>
        </pc:spChg>
        <pc:spChg chg="add mod">
          <ac:chgData name="آهات مكتومة" userId="35531ba1d56b027a" providerId="LiveId" clId="{243193D3-E46B-48D2-82B1-C2457E4A7CEC}" dt="2021-03-20T19:53:06.970" v="4983" actId="1036"/>
          <ac:spMkLst>
            <pc:docMk/>
            <pc:sldMk cId="2986256117" sldId="1280"/>
            <ac:spMk id="36" creationId="{AD01C110-C112-4C39-AD2F-31F0046595EE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37" creationId="{A789E7AB-7091-40CA-9A7C-907F6AB9AA25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38" creationId="{AA0D29F1-E8E7-4D3A-8E52-F6AA9F8978DE}"/>
          </ac:spMkLst>
        </pc:spChg>
        <pc:spChg chg="add mod">
          <ac:chgData name="آهات مكتومة" userId="35531ba1d56b027a" providerId="LiveId" clId="{243193D3-E46B-48D2-82B1-C2457E4A7CEC}" dt="2021-03-20T19:52:59.912" v="4969" actId="1036"/>
          <ac:spMkLst>
            <pc:docMk/>
            <pc:sldMk cId="2986256117" sldId="1280"/>
            <ac:spMk id="39" creationId="{4A5E7A0A-41FF-41A5-A4B6-8248A22C0598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40" creationId="{2CF09F05-B28C-46E6-942A-8B332EF30E44}"/>
          </ac:spMkLst>
        </pc:spChg>
        <pc:spChg chg="add mod">
          <ac:chgData name="آهات مكتومة" userId="35531ba1d56b027a" providerId="LiveId" clId="{243193D3-E46B-48D2-82B1-C2457E4A7CEC}" dt="2021-03-20T19:52:59.912" v="4969" actId="1036"/>
          <ac:spMkLst>
            <pc:docMk/>
            <pc:sldMk cId="2986256117" sldId="1280"/>
            <ac:spMk id="41" creationId="{6E12C69B-6132-41E4-A595-8B89B51D6397}"/>
          </ac:spMkLst>
        </pc:spChg>
        <pc:spChg chg="add mod">
          <ac:chgData name="آهات مكتومة" userId="35531ba1d56b027a" providerId="LiveId" clId="{243193D3-E46B-48D2-82B1-C2457E4A7CEC}" dt="2021-03-20T19:52:59.912" v="4969" actId="1036"/>
          <ac:spMkLst>
            <pc:docMk/>
            <pc:sldMk cId="2986256117" sldId="1280"/>
            <ac:spMk id="42" creationId="{AF960D1A-6BEF-43D3-91CA-DD326594929F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47" creationId="{F0516B67-06A9-4F3B-88D4-C64CB972BA5A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48" creationId="{985F2C27-BEA8-4E59-9E1B-60A4FB1FC91D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49" creationId="{3F656F56-222D-41DC-B88A-3470F5761B63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51" creationId="{3E8A1D68-810F-4D50-A9DC-B1A7FA0A5F7A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52" creationId="{C06A7C43-9F3F-4DCB-AEA2-A3A691E2C1A0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53" creationId="{FAD006A3-588F-47F4-A0E5-366859A6C08E}"/>
          </ac:spMkLst>
        </pc:spChg>
        <pc:spChg chg="del">
          <ac:chgData name="آهات مكتومة" userId="35531ba1d56b027a" providerId="LiveId" clId="{243193D3-E46B-48D2-82B1-C2457E4A7CEC}" dt="2021-03-20T19:43:14.148" v="4636" actId="478"/>
          <ac:spMkLst>
            <pc:docMk/>
            <pc:sldMk cId="2986256117" sldId="1280"/>
            <ac:spMk id="54" creationId="{12E06954-D8B8-4E46-BC25-BC934E54AEF0}"/>
          </ac:spMkLst>
        </pc:spChg>
        <pc:grpChg chg="del">
          <ac:chgData name="آهات مكتومة" userId="35531ba1d56b027a" providerId="LiveId" clId="{243193D3-E46B-48D2-82B1-C2457E4A7CEC}" dt="2021-03-20T19:43:14.148" v="4636" actId="478"/>
          <ac:grpSpMkLst>
            <pc:docMk/>
            <pc:sldMk cId="2986256117" sldId="1280"/>
            <ac:grpSpMk id="2" creationId="{1A9D608E-7546-41D8-8793-E85A06B7129C}"/>
          </ac:grpSpMkLst>
        </pc:grpChg>
        <pc:grpChg chg="add mod">
          <ac:chgData name="آهات مكتومة" userId="35531ba1d56b027a" providerId="LiveId" clId="{243193D3-E46B-48D2-82B1-C2457E4A7CEC}" dt="2021-03-20T19:51:32.325" v="4877" actId="164"/>
          <ac:grpSpMkLst>
            <pc:docMk/>
            <pc:sldMk cId="2986256117" sldId="1280"/>
            <ac:grpSpMk id="11" creationId="{1BE1E130-7738-4C99-A979-019768E7C45F}"/>
          </ac:grpSpMkLst>
        </pc:grpChg>
        <pc:picChg chg="add mod">
          <ac:chgData name="آهات مكتومة" userId="35531ba1d56b027a" providerId="LiveId" clId="{243193D3-E46B-48D2-82B1-C2457E4A7CEC}" dt="2021-03-20T19:53:36.834" v="4996" actId="14100"/>
          <ac:picMkLst>
            <pc:docMk/>
            <pc:sldMk cId="2986256117" sldId="1280"/>
            <ac:picMk id="7" creationId="{9534F18B-0EE1-4BBE-AF0A-B045CD9ED87E}"/>
          </ac:picMkLst>
        </pc:picChg>
        <pc:picChg chg="add mod">
          <ac:chgData name="آهات مكتومة" userId="35531ba1d56b027a" providerId="LiveId" clId="{243193D3-E46B-48D2-82B1-C2457E4A7CEC}" dt="2021-03-20T19:52:18.898" v="4887" actId="170"/>
          <ac:picMkLst>
            <pc:docMk/>
            <pc:sldMk cId="2986256117" sldId="1280"/>
            <ac:picMk id="30" creationId="{7ABEE33E-8E4F-4250-8EBF-4E8C18B6E727}"/>
          </ac:picMkLst>
        </pc:picChg>
        <pc:picChg chg="del">
          <ac:chgData name="آهات مكتومة" userId="35531ba1d56b027a" providerId="LiveId" clId="{243193D3-E46B-48D2-82B1-C2457E4A7CEC}" dt="2021-03-20T19:43:14.148" v="4636" actId="478"/>
          <ac:picMkLst>
            <pc:docMk/>
            <pc:sldMk cId="2986256117" sldId="1280"/>
            <ac:picMk id="34" creationId="{6D1081A5-3BA3-4F87-B763-750E41EDA08D}"/>
          </ac:picMkLst>
        </pc:picChg>
        <pc:picChg chg="add mod modCrop">
          <ac:chgData name="آهات مكتومة" userId="35531ba1d56b027a" providerId="LiveId" clId="{243193D3-E46B-48D2-82B1-C2457E4A7CEC}" dt="2021-03-20T19:51:32.325" v="4877" actId="164"/>
          <ac:picMkLst>
            <pc:docMk/>
            <pc:sldMk cId="2986256117" sldId="1280"/>
            <ac:picMk id="43" creationId="{13D8C00A-9D0F-444F-BEEC-11FF60D86758}"/>
          </ac:picMkLst>
        </pc:picChg>
        <pc:picChg chg="add mod modCrop">
          <ac:chgData name="آهات مكتومة" userId="35531ba1d56b027a" providerId="LiveId" clId="{243193D3-E46B-48D2-82B1-C2457E4A7CEC}" dt="2021-03-20T19:51:32.325" v="4877" actId="164"/>
          <ac:picMkLst>
            <pc:docMk/>
            <pc:sldMk cId="2986256117" sldId="1280"/>
            <ac:picMk id="45" creationId="{C979599A-BE2D-4B9B-80AB-9E28AB4ADB39}"/>
          </ac:picMkLst>
        </pc:picChg>
        <pc:picChg chg="mod modCrop">
          <ac:chgData name="آهات مكتومة" userId="35531ba1d56b027a" providerId="LiveId" clId="{243193D3-E46B-48D2-82B1-C2457E4A7CEC}" dt="2021-03-20T19:43:24.865" v="4638" actId="732"/>
          <ac:picMkLst>
            <pc:docMk/>
            <pc:sldMk cId="2986256117" sldId="1280"/>
            <ac:picMk id="102" creationId="{00000000-0000-0000-0000-000000000000}"/>
          </ac:picMkLst>
        </pc:picChg>
        <pc:picChg chg="del">
          <ac:chgData name="آهات مكتومة" userId="35531ba1d56b027a" providerId="LiveId" clId="{243193D3-E46B-48D2-82B1-C2457E4A7CEC}" dt="2021-03-20T19:43:14.148" v="4636" actId="478"/>
          <ac:picMkLst>
            <pc:docMk/>
            <pc:sldMk cId="2986256117" sldId="1280"/>
            <ac:picMk id="2050" creationId="{4618EE1D-8E6B-40EF-A593-B93F95E55EBB}"/>
          </ac:picMkLst>
        </pc:picChg>
        <pc:inkChg chg="add mod">
          <ac:chgData name="آهات مكتومة" userId="35531ba1d56b027a" providerId="LiveId" clId="{243193D3-E46B-48D2-82B1-C2457E4A7CEC}" dt="2021-03-20T19:51:32.325" v="4877" actId="164"/>
          <ac:inkMkLst>
            <pc:docMk/>
            <pc:sldMk cId="2986256117" sldId="1280"/>
            <ac:inkMk id="8" creationId="{CC95F4EB-8F7F-40BC-B141-CD2777E95B67}"/>
          </ac:inkMkLst>
        </pc:inkChg>
      </pc:sldChg>
      <pc:sldChg chg="addSp delSp modSp mod delAnim modAnim">
        <pc:chgData name="آهات مكتومة" userId="35531ba1d56b027a" providerId="LiveId" clId="{243193D3-E46B-48D2-82B1-C2457E4A7CEC}" dt="2021-03-21T04:16:20.411" v="5830" actId="1037"/>
        <pc:sldMkLst>
          <pc:docMk/>
          <pc:sldMk cId="2930789598" sldId="1285"/>
        </pc:sldMkLst>
        <pc:spChg chg="add mod">
          <ac:chgData name="آهات مكتومة" userId="35531ba1d56b027a" providerId="LiveId" clId="{243193D3-E46B-48D2-82B1-C2457E4A7CEC}" dt="2021-03-20T14:57:29.373" v="1042" actId="1035"/>
          <ac:spMkLst>
            <pc:docMk/>
            <pc:sldMk cId="2930789598" sldId="1285"/>
            <ac:spMk id="14" creationId="{D8855A48-C7D5-45AC-BC9A-B452EA1E285E}"/>
          </ac:spMkLst>
        </pc:spChg>
        <pc:spChg chg="add mod">
          <ac:chgData name="آهات مكتومة" userId="35531ba1d56b027a" providerId="LiveId" clId="{243193D3-E46B-48D2-82B1-C2457E4A7CEC}" dt="2021-03-20T16:30:34.081" v="1572" actId="20577"/>
          <ac:spMkLst>
            <pc:docMk/>
            <pc:sldMk cId="2930789598" sldId="1285"/>
            <ac:spMk id="16" creationId="{6A0A166A-48FE-4F67-9E83-CBF102798134}"/>
          </ac:spMkLst>
        </pc:spChg>
        <pc:spChg chg="add del mod">
          <ac:chgData name="آهات مكتومة" userId="35531ba1d56b027a" providerId="LiveId" clId="{243193D3-E46B-48D2-82B1-C2457E4A7CEC}" dt="2021-03-20T14:59:44.305" v="1081"/>
          <ac:spMkLst>
            <pc:docMk/>
            <pc:sldMk cId="2930789598" sldId="1285"/>
            <ac:spMk id="17" creationId="{16A5659C-767D-4BE5-8603-B3ECE268043E}"/>
          </ac:spMkLst>
        </pc:spChg>
        <pc:spChg chg="add mod">
          <ac:chgData name="آهات مكتومة" userId="35531ba1d56b027a" providerId="LiveId" clId="{243193D3-E46B-48D2-82B1-C2457E4A7CEC}" dt="2021-03-20T15:00:55.284" v="1093" actId="164"/>
          <ac:spMkLst>
            <pc:docMk/>
            <pc:sldMk cId="2930789598" sldId="1285"/>
            <ac:spMk id="18" creationId="{3A53F0DE-3B30-4BE9-9886-DBBD577B7E56}"/>
          </ac:spMkLst>
        </pc:spChg>
        <pc:spChg chg="add mod">
          <ac:chgData name="آهات مكتومة" userId="35531ba1d56b027a" providerId="LiveId" clId="{243193D3-E46B-48D2-82B1-C2457E4A7CEC}" dt="2021-03-20T15:00:55.284" v="1093" actId="164"/>
          <ac:spMkLst>
            <pc:docMk/>
            <pc:sldMk cId="2930789598" sldId="1285"/>
            <ac:spMk id="19" creationId="{48C3E815-9C05-42CD-9151-9B4840E00E2D}"/>
          </ac:spMkLst>
        </pc:spChg>
        <pc:spChg chg="add mod">
          <ac:chgData name="آهات مكتومة" userId="35531ba1d56b027a" providerId="LiveId" clId="{243193D3-E46B-48D2-82B1-C2457E4A7CEC}" dt="2021-03-20T15:03:46.145" v="1157" actId="207"/>
          <ac:spMkLst>
            <pc:docMk/>
            <pc:sldMk cId="2930789598" sldId="1285"/>
            <ac:spMk id="20" creationId="{FE7A6600-1021-4E3B-B9F5-5929EC158417}"/>
          </ac:spMkLst>
        </pc:spChg>
        <pc:spChg chg="add mod">
          <ac:chgData name="آهات مكتومة" userId="35531ba1d56b027a" providerId="LiveId" clId="{243193D3-E46B-48D2-82B1-C2457E4A7CEC}" dt="2021-03-20T15:02:24.015" v="1113" actId="1037"/>
          <ac:spMkLst>
            <pc:docMk/>
            <pc:sldMk cId="2930789598" sldId="1285"/>
            <ac:spMk id="21" creationId="{04F717B5-47AA-448C-B822-82F644A98338}"/>
          </ac:spMkLst>
        </pc:spChg>
        <pc:spChg chg="add mod">
          <ac:chgData name="آهات مكتومة" userId="35531ba1d56b027a" providerId="LiveId" clId="{243193D3-E46B-48D2-82B1-C2457E4A7CEC}" dt="2021-03-20T15:02:41.829" v="1140" actId="14100"/>
          <ac:spMkLst>
            <pc:docMk/>
            <pc:sldMk cId="2930789598" sldId="1285"/>
            <ac:spMk id="22" creationId="{E815E76D-64BC-4133-9781-A2D8A47BC1AF}"/>
          </ac:spMkLst>
        </pc:spChg>
        <pc:spChg chg="add mod">
          <ac:chgData name="آهات مكتومة" userId="35531ba1d56b027a" providerId="LiveId" clId="{243193D3-E46B-48D2-82B1-C2457E4A7CEC}" dt="2021-03-20T15:02:50.138" v="1142" actId="1076"/>
          <ac:spMkLst>
            <pc:docMk/>
            <pc:sldMk cId="2930789598" sldId="1285"/>
            <ac:spMk id="23" creationId="{83DD95D0-CDA2-4DBA-BAA5-FFE65F8CA6DC}"/>
          </ac:spMkLst>
        </pc:spChg>
        <pc:spChg chg="add mod">
          <ac:chgData name="آهات مكتومة" userId="35531ba1d56b027a" providerId="LiveId" clId="{243193D3-E46B-48D2-82B1-C2457E4A7CEC}" dt="2021-03-20T15:04:22.894" v="1160" actId="207"/>
          <ac:spMkLst>
            <pc:docMk/>
            <pc:sldMk cId="2930789598" sldId="1285"/>
            <ac:spMk id="24" creationId="{5115A92E-5C1E-4FAF-9E12-E77F73AB75C0}"/>
          </ac:spMkLst>
        </pc:spChg>
        <pc:spChg chg="add mod">
          <ac:chgData name="آهات مكتومة" userId="35531ba1d56b027a" providerId="LiveId" clId="{243193D3-E46B-48D2-82B1-C2457E4A7CEC}" dt="2021-03-20T15:03:14.643" v="1151" actId="1076"/>
          <ac:spMkLst>
            <pc:docMk/>
            <pc:sldMk cId="2930789598" sldId="1285"/>
            <ac:spMk id="25" creationId="{7C116028-C167-48C0-B772-F962F7F8314D}"/>
          </ac:spMkLst>
        </pc:spChg>
        <pc:spChg chg="add mod">
          <ac:chgData name="آهات مكتومة" userId="35531ba1d56b027a" providerId="LiveId" clId="{243193D3-E46B-48D2-82B1-C2457E4A7CEC}" dt="2021-03-20T15:04:02.684" v="1159" actId="207"/>
          <ac:spMkLst>
            <pc:docMk/>
            <pc:sldMk cId="2930789598" sldId="1285"/>
            <ac:spMk id="26" creationId="{860B6F83-C309-41C9-A8FF-1D208BB10CB9}"/>
          </ac:spMkLst>
        </pc:spChg>
        <pc:spChg chg="mod">
          <ac:chgData name="آهات مكتومة" userId="35531ba1d56b027a" providerId="LiveId" clId="{243193D3-E46B-48D2-82B1-C2457E4A7CEC}" dt="2021-03-20T18:10:10.382" v="2891" actId="207"/>
          <ac:spMkLst>
            <pc:docMk/>
            <pc:sldMk cId="2930789598" sldId="1285"/>
            <ac:spMk id="28" creationId="{050CC1D4-E65D-49E9-8491-DB67AA365301}"/>
          </ac:spMkLst>
        </pc:spChg>
        <pc:spChg chg="mod">
          <ac:chgData name="آهات مكتومة" userId="35531ba1d56b027a" providerId="LiveId" clId="{243193D3-E46B-48D2-82B1-C2457E4A7CEC}" dt="2021-03-20T15:06:15.154" v="1173" actId="20577"/>
          <ac:spMkLst>
            <pc:docMk/>
            <pc:sldMk cId="2930789598" sldId="1285"/>
            <ac:spMk id="29" creationId="{B42BD2EC-68F9-4A87-9404-8A6101BAFEC2}"/>
          </ac:spMkLst>
        </pc:spChg>
        <pc:spChg chg="add mod">
          <ac:chgData name="آهات مكتومة" userId="35531ba1d56b027a" providerId="LiveId" clId="{243193D3-E46B-48D2-82B1-C2457E4A7CEC}" dt="2021-03-20T15:10:30.538" v="1217" actId="1035"/>
          <ac:spMkLst>
            <pc:docMk/>
            <pc:sldMk cId="2930789598" sldId="1285"/>
            <ac:spMk id="30" creationId="{F84ACC96-475F-4AC1-B374-1D433CEE069B}"/>
          </ac:spMkLst>
        </pc:spChg>
        <pc:spChg chg="add mod">
          <ac:chgData name="آهات مكتومة" userId="35531ba1d56b027a" providerId="LiveId" clId="{243193D3-E46B-48D2-82B1-C2457E4A7CEC}" dt="2021-03-20T18:36:32.853" v="3414" actId="20577"/>
          <ac:spMkLst>
            <pc:docMk/>
            <pc:sldMk cId="2930789598" sldId="1285"/>
            <ac:spMk id="31" creationId="{E2D10C6C-E1A3-4ACE-97E3-B248BBF30621}"/>
          </ac:spMkLst>
        </pc:spChg>
        <pc:spChg chg="add mod">
          <ac:chgData name="آهات مكتومة" userId="35531ba1d56b027a" providerId="LiveId" clId="{243193D3-E46B-48D2-82B1-C2457E4A7CEC}" dt="2021-03-20T16:20:51.650" v="1290" actId="14100"/>
          <ac:spMkLst>
            <pc:docMk/>
            <pc:sldMk cId="2930789598" sldId="1285"/>
            <ac:spMk id="32" creationId="{B0A67C0D-3C82-4482-BBE9-C8E0EA923C5C}"/>
          </ac:spMkLst>
        </pc:spChg>
        <pc:spChg chg="add mod">
          <ac:chgData name="آهات مكتومة" userId="35531ba1d56b027a" providerId="LiveId" clId="{243193D3-E46B-48D2-82B1-C2457E4A7CEC}" dt="2021-03-21T04:16:20.411" v="5830" actId="1037"/>
          <ac:spMkLst>
            <pc:docMk/>
            <pc:sldMk cId="2930789598" sldId="1285"/>
            <ac:spMk id="34" creationId="{9A605B2B-4537-42CD-A815-D7D336176583}"/>
          </ac:spMkLst>
        </pc:spChg>
        <pc:spChg chg="mod">
          <ac:chgData name="آهات مكتومة" userId="35531ba1d56b027a" providerId="LiveId" clId="{243193D3-E46B-48D2-82B1-C2457E4A7CEC}" dt="2021-03-20T15:14:10.585" v="1277" actId="1076"/>
          <ac:spMkLst>
            <pc:docMk/>
            <pc:sldMk cId="2930789598" sldId="1285"/>
            <ac:spMk id="36" creationId="{198F16AF-77A1-41ED-8574-50CC159C7857}"/>
          </ac:spMkLst>
        </pc:spChg>
        <pc:spChg chg="mod">
          <ac:chgData name="آهات مكتومة" userId="35531ba1d56b027a" providerId="LiveId" clId="{243193D3-E46B-48D2-82B1-C2457E4A7CEC}" dt="2021-03-20T15:14:10.585" v="1277" actId="1076"/>
          <ac:spMkLst>
            <pc:docMk/>
            <pc:sldMk cId="2930789598" sldId="1285"/>
            <ac:spMk id="37" creationId="{4D7AD792-5E72-4029-BCE5-6D8930BD91A7}"/>
          </ac:spMkLst>
        </pc:spChg>
        <pc:spChg chg="add mod">
          <ac:chgData name="آهات مكتومة" userId="35531ba1d56b027a" providerId="LiveId" clId="{243193D3-E46B-48D2-82B1-C2457E4A7CEC}" dt="2021-03-20T15:14:10.585" v="1277" actId="1076"/>
          <ac:spMkLst>
            <pc:docMk/>
            <pc:sldMk cId="2930789598" sldId="1285"/>
            <ac:spMk id="38" creationId="{3879203D-7E23-45E4-A03F-7859DD6AC4FA}"/>
          </ac:spMkLst>
        </pc:spChg>
        <pc:spChg chg="add mod">
          <ac:chgData name="آهات مكتومة" userId="35531ba1d56b027a" providerId="LiveId" clId="{243193D3-E46B-48D2-82B1-C2457E4A7CEC}" dt="2021-03-20T16:25:08.924" v="1478" actId="1037"/>
          <ac:spMkLst>
            <pc:docMk/>
            <pc:sldMk cId="2930789598" sldId="1285"/>
            <ac:spMk id="39" creationId="{7DE5F033-EFDC-406F-B857-08611EE49265}"/>
          </ac:spMkLst>
        </pc:spChg>
        <pc:spChg chg="add mod">
          <ac:chgData name="آهات مكتومة" userId="35531ba1d56b027a" providerId="LiveId" clId="{243193D3-E46B-48D2-82B1-C2457E4A7CEC}" dt="2021-03-20T16:25:08.924" v="1478" actId="1037"/>
          <ac:spMkLst>
            <pc:docMk/>
            <pc:sldMk cId="2930789598" sldId="1285"/>
            <ac:spMk id="40" creationId="{2017065F-6C35-47F9-83B4-7E0E08D3AD5C}"/>
          </ac:spMkLst>
        </pc:spChg>
        <pc:spChg chg="add mod">
          <ac:chgData name="آهات مكتومة" userId="35531ba1d56b027a" providerId="LiveId" clId="{243193D3-E46B-48D2-82B1-C2457E4A7CEC}" dt="2021-03-20T16:25:08.924" v="1478" actId="1037"/>
          <ac:spMkLst>
            <pc:docMk/>
            <pc:sldMk cId="2930789598" sldId="1285"/>
            <ac:spMk id="41" creationId="{DE2AC9F1-D483-4197-A803-E8DB939F5D36}"/>
          </ac:spMkLst>
        </pc:spChg>
        <pc:spChg chg="add mod">
          <ac:chgData name="آهات مكتومة" userId="35531ba1d56b027a" providerId="LiveId" clId="{243193D3-E46B-48D2-82B1-C2457E4A7CEC}" dt="2021-03-20T16:25:08.924" v="1478" actId="1037"/>
          <ac:spMkLst>
            <pc:docMk/>
            <pc:sldMk cId="2930789598" sldId="1285"/>
            <ac:spMk id="42" creationId="{1F89FCE9-EE04-4415-B3D1-7888EAB04CD8}"/>
          </ac:spMkLst>
        </pc:spChg>
        <pc:spChg chg="add mod">
          <ac:chgData name="آهات مكتومة" userId="35531ba1d56b027a" providerId="LiveId" clId="{243193D3-E46B-48D2-82B1-C2457E4A7CEC}" dt="2021-03-20T16:25:08.924" v="1478" actId="1037"/>
          <ac:spMkLst>
            <pc:docMk/>
            <pc:sldMk cId="2930789598" sldId="1285"/>
            <ac:spMk id="43" creationId="{1EE9BB9D-89DF-491F-A667-74ABEA28CB86}"/>
          </ac:spMkLst>
        </pc:spChg>
        <pc:spChg chg="add mod">
          <ac:chgData name="آهات مكتومة" userId="35531ba1d56b027a" providerId="LiveId" clId="{243193D3-E46B-48D2-82B1-C2457E4A7CEC}" dt="2021-03-20T16:25:08.924" v="1478" actId="1037"/>
          <ac:spMkLst>
            <pc:docMk/>
            <pc:sldMk cId="2930789598" sldId="1285"/>
            <ac:spMk id="44" creationId="{000EDD18-E2B7-4F8F-8E2D-04CC4974ED1A}"/>
          </ac:spMkLst>
        </pc:spChg>
        <pc:spChg chg="mod">
          <ac:chgData name="آهات مكتومة" userId="35531ba1d56b027a" providerId="LiveId" clId="{243193D3-E46B-48D2-82B1-C2457E4A7CEC}" dt="2021-03-20T18:10:15.185" v="2892" actId="207"/>
          <ac:spMkLst>
            <pc:docMk/>
            <pc:sldMk cId="2930789598" sldId="1285"/>
            <ac:spMk id="46" creationId="{C2C7A36B-2575-48C4-AEF4-F4171E7B06A0}"/>
          </ac:spMkLst>
        </pc:spChg>
        <pc:spChg chg="mod">
          <ac:chgData name="آهات مكتومة" userId="35531ba1d56b027a" providerId="LiveId" clId="{243193D3-E46B-48D2-82B1-C2457E4A7CEC}" dt="2021-03-20T15:14:10.585" v="1277" actId="1076"/>
          <ac:spMkLst>
            <pc:docMk/>
            <pc:sldMk cId="2930789598" sldId="1285"/>
            <ac:spMk id="47" creationId="{59F02A1D-32CA-4188-8483-EEAD0D317E79}"/>
          </ac:spMkLst>
        </pc:spChg>
        <pc:spChg chg="add mod">
          <ac:chgData name="آهات مكتومة" userId="35531ba1d56b027a" providerId="LiveId" clId="{243193D3-E46B-48D2-82B1-C2457E4A7CEC}" dt="2021-03-20T16:26:15.327" v="1497" actId="20577"/>
          <ac:spMkLst>
            <pc:docMk/>
            <pc:sldMk cId="2930789598" sldId="1285"/>
            <ac:spMk id="48" creationId="{35687537-27D3-4577-A6DD-B697FD53F6A1}"/>
          </ac:spMkLst>
        </pc:spChg>
        <pc:spChg chg="add mod">
          <ac:chgData name="آهات مكتومة" userId="35531ba1d56b027a" providerId="LiveId" clId="{243193D3-E46B-48D2-82B1-C2457E4A7CEC}" dt="2021-03-20T18:36:36.075" v="3415" actId="20577"/>
          <ac:spMkLst>
            <pc:docMk/>
            <pc:sldMk cId="2930789598" sldId="1285"/>
            <ac:spMk id="49" creationId="{EAB610D5-304B-483F-9758-858204FD1A87}"/>
          </ac:spMkLst>
        </pc:spChg>
        <pc:spChg chg="add mod">
          <ac:chgData name="آهات مكتومة" userId="35531ba1d56b027a" providerId="LiveId" clId="{243193D3-E46B-48D2-82B1-C2457E4A7CEC}" dt="2021-03-20T16:25:08.924" v="1478" actId="1037"/>
          <ac:spMkLst>
            <pc:docMk/>
            <pc:sldMk cId="2930789598" sldId="1285"/>
            <ac:spMk id="50" creationId="{3EE10183-AB68-43FD-B5F8-98452E56A429}"/>
          </ac:spMkLst>
        </pc:spChg>
        <pc:spChg chg="add mod">
          <ac:chgData name="آهات مكتومة" userId="35531ba1d56b027a" providerId="LiveId" clId="{243193D3-E46B-48D2-82B1-C2457E4A7CEC}" dt="2021-03-20T16:25:08.924" v="1478" actId="1037"/>
          <ac:spMkLst>
            <pc:docMk/>
            <pc:sldMk cId="2930789598" sldId="1285"/>
            <ac:spMk id="51" creationId="{2B402A21-85C3-42D3-84B0-9850615D3DE0}"/>
          </ac:spMkLst>
        </pc:spChg>
        <pc:grpChg chg="add mod">
          <ac:chgData name="آهات مكتومة" userId="35531ba1d56b027a" providerId="LiveId" clId="{243193D3-E46B-48D2-82B1-C2457E4A7CEC}" dt="2021-03-20T15:00:55.284" v="1093" actId="164"/>
          <ac:grpSpMkLst>
            <pc:docMk/>
            <pc:sldMk cId="2930789598" sldId="1285"/>
            <ac:grpSpMk id="4" creationId="{4862289F-26FE-43F0-BA71-F70C74F864C3}"/>
          </ac:grpSpMkLst>
        </pc:grpChg>
        <pc:grpChg chg="add mod">
          <ac:chgData name="آهات مكتومة" userId="35531ba1d56b027a" providerId="LiveId" clId="{243193D3-E46B-48D2-82B1-C2457E4A7CEC}" dt="2021-03-20T15:05:26.954" v="1162" actId="1076"/>
          <ac:grpSpMkLst>
            <pc:docMk/>
            <pc:sldMk cId="2930789598" sldId="1285"/>
            <ac:grpSpMk id="27" creationId="{2E36B25E-7880-4A8F-8995-4C4BB3BC3FA6}"/>
          </ac:grpSpMkLst>
        </pc:grpChg>
        <pc:grpChg chg="add mod">
          <ac:chgData name="آهات مكتومة" userId="35531ba1d56b027a" providerId="LiveId" clId="{243193D3-E46B-48D2-82B1-C2457E4A7CEC}" dt="2021-03-20T15:14:10.585" v="1277" actId="1076"/>
          <ac:grpSpMkLst>
            <pc:docMk/>
            <pc:sldMk cId="2930789598" sldId="1285"/>
            <ac:grpSpMk id="35" creationId="{BF210838-37CE-44A8-89EE-EEB70B984EB0}"/>
          </ac:grpSpMkLst>
        </pc:grpChg>
        <pc:grpChg chg="add mod">
          <ac:chgData name="آهات مكتومة" userId="35531ba1d56b027a" providerId="LiveId" clId="{243193D3-E46B-48D2-82B1-C2457E4A7CEC}" dt="2021-03-20T15:14:10.585" v="1277" actId="1076"/>
          <ac:grpSpMkLst>
            <pc:docMk/>
            <pc:sldMk cId="2930789598" sldId="1285"/>
            <ac:grpSpMk id="45" creationId="{5193A756-EC29-4C41-B4C0-44EF2DE34C0C}"/>
          </ac:grpSpMkLst>
        </pc:grpChg>
        <pc:picChg chg="add mod ord">
          <ac:chgData name="آهات مكتومة" userId="35531ba1d56b027a" providerId="LiveId" clId="{243193D3-E46B-48D2-82B1-C2457E4A7CEC}" dt="2021-03-20T14:10:48.647" v="133" actId="170"/>
          <ac:picMkLst>
            <pc:docMk/>
            <pc:sldMk cId="2930789598" sldId="1285"/>
            <ac:picMk id="3" creationId="{56651B5D-8CC7-4669-A3CB-0A214A75C16E}"/>
          </ac:picMkLst>
        </pc:picChg>
        <pc:picChg chg="del">
          <ac:chgData name="آهات مكتومة" userId="35531ba1d56b027a" providerId="LiveId" clId="{243193D3-E46B-48D2-82B1-C2457E4A7CEC}" dt="2021-03-20T14:09:33.919" v="115" actId="478"/>
          <ac:picMkLst>
            <pc:docMk/>
            <pc:sldMk cId="2930789598" sldId="1285"/>
            <ac:picMk id="11" creationId="{AB9025C3-91CD-4304-AEB7-7B4A05F60541}"/>
          </ac:picMkLst>
        </pc:picChg>
        <pc:picChg chg="add mod">
          <ac:chgData name="آهات مكتومة" userId="35531ba1d56b027a" providerId="LiveId" clId="{243193D3-E46B-48D2-82B1-C2457E4A7CEC}" dt="2021-03-20T14:57:34.024" v="1054" actId="1035"/>
          <ac:picMkLst>
            <pc:docMk/>
            <pc:sldMk cId="2930789598" sldId="1285"/>
            <ac:picMk id="15" creationId="{3E3B5830-1C96-4EB2-B494-D1C9C50871DE}"/>
          </ac:picMkLst>
        </pc:picChg>
        <pc:picChg chg="add mod">
          <ac:chgData name="آهات مكتومة" userId="35531ba1d56b027a" providerId="LiveId" clId="{243193D3-E46B-48D2-82B1-C2457E4A7CEC}" dt="2021-03-20T15:14:10.585" v="1277" actId="1076"/>
          <ac:picMkLst>
            <pc:docMk/>
            <pc:sldMk cId="2930789598" sldId="1285"/>
            <ac:picMk id="33" creationId="{499FDFCC-4D58-4887-A933-B1AC4BC7756A}"/>
          </ac:picMkLst>
        </pc:picChg>
        <pc:picChg chg="mod modCrop">
          <ac:chgData name="آهات مكتومة" userId="35531ba1d56b027a" providerId="LiveId" clId="{243193D3-E46B-48D2-82B1-C2457E4A7CEC}" dt="2021-03-20T14:59:56.595" v="1083" actId="732"/>
          <ac:picMkLst>
            <pc:docMk/>
            <pc:sldMk cId="2930789598" sldId="1285"/>
            <ac:picMk id="102" creationId="{00000000-0000-0000-0000-000000000000}"/>
          </ac:picMkLst>
        </pc:picChg>
        <pc:cxnChg chg="mod">
          <ac:chgData name="آهات مكتومة" userId="35531ba1d56b027a" providerId="LiveId" clId="{243193D3-E46B-48D2-82B1-C2457E4A7CEC}" dt="2021-03-20T14:54:33.795" v="800" actId="14100"/>
          <ac:cxnSpMkLst>
            <pc:docMk/>
            <pc:sldMk cId="2930789598" sldId="1285"/>
            <ac:cxnSpMk id="8" creationId="{1537ED74-0FFC-4DEF-BF49-770EA6094B18}"/>
          </ac:cxnSpMkLst>
        </pc:cxnChg>
        <pc:cxnChg chg="mod">
          <ac:chgData name="آهات مكتومة" userId="35531ba1d56b027a" providerId="LiveId" clId="{243193D3-E46B-48D2-82B1-C2457E4A7CEC}" dt="2021-03-20T14:54:45.058" v="835" actId="14100"/>
          <ac:cxnSpMkLst>
            <pc:docMk/>
            <pc:sldMk cId="2930789598" sldId="1285"/>
            <ac:cxnSpMk id="9" creationId="{A79F0B05-5668-4C12-A111-536DF8053DD4}"/>
          </ac:cxnSpMkLst>
        </pc:cxnChg>
        <pc:cxnChg chg="mod">
          <ac:chgData name="آهات مكتومة" userId="35531ba1d56b027a" providerId="LiveId" clId="{243193D3-E46B-48D2-82B1-C2457E4A7CEC}" dt="2021-03-20T14:55:08.457" v="999" actId="14100"/>
          <ac:cxnSpMkLst>
            <pc:docMk/>
            <pc:sldMk cId="2930789598" sldId="1285"/>
            <ac:cxnSpMk id="10" creationId="{B0AAAE48-8480-4495-A535-F2B981260334}"/>
          </ac:cxnSpMkLst>
        </pc:cxnChg>
        <pc:cxnChg chg="del">
          <ac:chgData name="آهات مكتومة" userId="35531ba1d56b027a" providerId="LiveId" clId="{243193D3-E46B-48D2-82B1-C2457E4A7CEC}" dt="2021-03-20T14:55:16.190" v="1000" actId="478"/>
          <ac:cxnSpMkLst>
            <pc:docMk/>
            <pc:sldMk cId="2930789598" sldId="1285"/>
            <ac:cxnSpMk id="12" creationId="{17188310-91F6-45AB-AD98-834F4164FE4E}"/>
          </ac:cxnSpMkLst>
        </pc:cxnChg>
        <pc:cxnChg chg="del">
          <ac:chgData name="آهات مكتومة" userId="35531ba1d56b027a" providerId="LiveId" clId="{243193D3-E46B-48D2-82B1-C2457E4A7CEC}" dt="2021-03-20T14:55:18.093" v="1001" actId="478"/>
          <ac:cxnSpMkLst>
            <pc:docMk/>
            <pc:sldMk cId="2930789598" sldId="1285"/>
            <ac:cxnSpMk id="13" creationId="{3D582D1A-3611-4A08-B9E5-9F4370053462}"/>
          </ac:cxnSpMkLst>
        </pc:cxnChg>
      </pc:sldChg>
      <pc:sldChg chg="addSp delSp modSp mod ord">
        <pc:chgData name="آهات مكتومة" userId="35531ba1d56b027a" providerId="LiveId" clId="{243193D3-E46B-48D2-82B1-C2457E4A7CEC}" dt="2021-03-20T19:42:23.502" v="4631" actId="20577"/>
        <pc:sldMkLst>
          <pc:docMk/>
          <pc:sldMk cId="1026791280" sldId="1293"/>
        </pc:sldMkLst>
        <pc:spChg chg="mod">
          <ac:chgData name="آهات مكتومة" userId="35531ba1d56b027a" providerId="LiveId" clId="{243193D3-E46B-48D2-82B1-C2457E4A7CEC}" dt="2021-03-20T19:42:23.502" v="4631" actId="20577"/>
          <ac:spMkLst>
            <pc:docMk/>
            <pc:sldMk cId="1026791280" sldId="1293"/>
            <ac:spMk id="18" creationId="{F63FF509-1E46-4230-9EED-537542488042}"/>
          </ac:spMkLst>
        </pc:spChg>
        <pc:picChg chg="add mod">
          <ac:chgData name="آهات مكتومة" userId="35531ba1d56b027a" providerId="LiveId" clId="{243193D3-E46B-48D2-82B1-C2457E4A7CEC}" dt="2021-03-20T19:42:19.753" v="4627" actId="14100"/>
          <ac:picMkLst>
            <pc:docMk/>
            <pc:sldMk cId="1026791280" sldId="1293"/>
            <ac:picMk id="3" creationId="{9D24781D-2013-4E12-B3AC-1AEA9ACF9E43}"/>
          </ac:picMkLst>
        </pc:picChg>
        <pc:picChg chg="del">
          <ac:chgData name="آهات مكتومة" userId="35531ba1d56b027a" providerId="LiveId" clId="{243193D3-E46B-48D2-82B1-C2457E4A7CEC}" dt="2021-03-20T19:42:06.934" v="4622" actId="478"/>
          <ac:picMkLst>
            <pc:docMk/>
            <pc:sldMk cId="1026791280" sldId="1293"/>
            <ac:picMk id="4" creationId="{D0DF6652-9C04-4A96-88F3-5A5568E1D9F9}"/>
          </ac:picMkLst>
        </pc:picChg>
      </pc:sldChg>
      <pc:sldChg chg="addSp delSp modSp add del mod delAnim modAnim">
        <pc:chgData name="آهات مكتومة" userId="35531ba1d56b027a" providerId="LiveId" clId="{243193D3-E46B-48D2-82B1-C2457E4A7CEC}" dt="2021-03-21T04:35:31.232" v="6075" actId="1076"/>
        <pc:sldMkLst>
          <pc:docMk/>
          <pc:sldMk cId="2066419237" sldId="1297"/>
        </pc:sldMkLst>
        <pc:spChg chg="add mod">
          <ac:chgData name="آهات مكتومة" userId="35531ba1d56b027a" providerId="LiveId" clId="{243193D3-E46B-48D2-82B1-C2457E4A7CEC}" dt="2021-03-21T04:35:19.969" v="6072" actId="164"/>
          <ac:spMkLst>
            <pc:docMk/>
            <pc:sldMk cId="2066419237" sldId="1297"/>
            <ac:spMk id="2" creationId="{766744E7-D0D9-41F5-9E74-C0E80179CC94}"/>
          </ac:spMkLst>
        </pc:spChg>
        <pc:spChg chg="add mod">
          <ac:chgData name="آهات مكتومة" userId="35531ba1d56b027a" providerId="LiveId" clId="{243193D3-E46B-48D2-82B1-C2457E4A7CEC}" dt="2021-03-21T04:35:19.969" v="6072" actId="164"/>
          <ac:spMkLst>
            <pc:docMk/>
            <pc:sldMk cId="2066419237" sldId="1297"/>
            <ac:spMk id="3" creationId="{A34E1795-19A4-4A6E-89F2-DC00A61432A3}"/>
          </ac:spMkLst>
        </pc:spChg>
        <pc:spChg chg="add mod">
          <ac:chgData name="آهات مكتومة" userId="35531ba1d56b027a" providerId="LiveId" clId="{243193D3-E46B-48D2-82B1-C2457E4A7CEC}" dt="2021-03-21T04:35:19.969" v="6072" actId="164"/>
          <ac:spMkLst>
            <pc:docMk/>
            <pc:sldMk cId="2066419237" sldId="1297"/>
            <ac:spMk id="10" creationId="{13741025-BB48-43BD-B214-B64BF643B355}"/>
          </ac:spMkLst>
        </pc:spChg>
        <pc:spChg chg="add mod">
          <ac:chgData name="آهات مكتومة" userId="35531ba1d56b027a" providerId="LiveId" clId="{243193D3-E46B-48D2-82B1-C2457E4A7CEC}" dt="2021-03-21T04:35:19.969" v="6072" actId="164"/>
          <ac:spMkLst>
            <pc:docMk/>
            <pc:sldMk cId="2066419237" sldId="1297"/>
            <ac:spMk id="11" creationId="{6F6756D5-B674-4722-A579-E0F178A2871D}"/>
          </ac:spMkLst>
        </pc:spChg>
        <pc:grpChg chg="add mod">
          <ac:chgData name="آهات مكتومة" userId="35531ba1d56b027a" providerId="LiveId" clId="{243193D3-E46B-48D2-82B1-C2457E4A7CEC}" dt="2021-03-21T04:35:19.969" v="6072" actId="164"/>
          <ac:grpSpMkLst>
            <pc:docMk/>
            <pc:sldMk cId="2066419237" sldId="1297"/>
            <ac:grpSpMk id="4" creationId="{DFEDAB26-A7C1-42EE-8F0F-C9C0E1B7DF3E}"/>
          </ac:grpSpMkLst>
        </pc:grpChg>
        <pc:picChg chg="add mod">
          <ac:chgData name="آهات مكتومة" userId="35531ba1d56b027a" providerId="LiveId" clId="{243193D3-E46B-48D2-82B1-C2457E4A7CEC}" dt="2021-03-21T04:35:31.232" v="6075" actId="1076"/>
          <ac:picMkLst>
            <pc:docMk/>
            <pc:sldMk cId="2066419237" sldId="1297"/>
            <ac:picMk id="5" creationId="{07EEC816-A1FB-4C1C-B746-F3F25B5418AF}"/>
          </ac:picMkLst>
        </pc:picChg>
        <pc:picChg chg="add mod">
          <ac:chgData name="آهات مكتومة" userId="35531ba1d56b027a" providerId="LiveId" clId="{243193D3-E46B-48D2-82B1-C2457E4A7CEC}" dt="2021-03-21T04:35:19.969" v="6072" actId="164"/>
          <ac:picMkLst>
            <pc:docMk/>
            <pc:sldMk cId="2066419237" sldId="1297"/>
            <ac:picMk id="8" creationId="{B4B79D50-0EE1-45E0-824B-9E3CD64A1445}"/>
          </ac:picMkLst>
        </pc:picChg>
        <pc:picChg chg="del">
          <ac:chgData name="آهات مكتومة" userId="35531ba1d56b027a" providerId="LiveId" clId="{243193D3-E46B-48D2-82B1-C2457E4A7CEC}" dt="2021-03-20T20:21:03.892" v="5513" actId="478"/>
          <ac:picMkLst>
            <pc:docMk/>
            <pc:sldMk cId="2066419237" sldId="1297"/>
            <ac:picMk id="12" creationId="{973BF680-8914-4CB9-ADF2-623FB28690DF}"/>
          </ac:picMkLst>
        </pc:picChg>
        <pc:picChg chg="mod modCrop">
          <ac:chgData name="آهات مكتومة" userId="35531ba1d56b027a" providerId="LiveId" clId="{243193D3-E46B-48D2-82B1-C2457E4A7CEC}" dt="2021-03-21T04:23:54.968" v="5908" actId="1076"/>
          <ac:picMkLst>
            <pc:docMk/>
            <pc:sldMk cId="2066419237" sldId="1297"/>
            <ac:picMk id="102" creationId="{00000000-0000-0000-0000-000000000000}"/>
          </ac:picMkLst>
        </pc:picChg>
        <pc:picChg chg="add mod">
          <ac:chgData name="آهات مكتومة" userId="35531ba1d56b027a" providerId="LiveId" clId="{243193D3-E46B-48D2-82B1-C2457E4A7CEC}" dt="2021-03-21T04:35:19.969" v="6072" actId="164"/>
          <ac:picMkLst>
            <pc:docMk/>
            <pc:sldMk cId="2066419237" sldId="1297"/>
            <ac:picMk id="1026" creationId="{D7EA15E0-6D1D-4210-9FA0-5E543A60DAA7}"/>
          </ac:picMkLst>
        </pc:picChg>
      </pc:sldChg>
      <pc:sldChg chg="del">
        <pc:chgData name="آهات مكتومة" userId="35531ba1d56b027a" providerId="LiveId" clId="{243193D3-E46B-48D2-82B1-C2457E4A7CEC}" dt="2021-03-20T20:20:38.155" v="5504" actId="47"/>
        <pc:sldMkLst>
          <pc:docMk/>
          <pc:sldMk cId="459823118" sldId="1304"/>
        </pc:sldMkLst>
      </pc:sldChg>
      <pc:sldChg chg="addSp delSp modSp add mod delAnim modAnim">
        <pc:chgData name="آهات مكتومة" userId="35531ba1d56b027a" providerId="LiveId" clId="{243193D3-E46B-48D2-82B1-C2457E4A7CEC}" dt="2021-03-21T04:12:03.863" v="5807" actId="14100"/>
        <pc:sldMkLst>
          <pc:docMk/>
          <pc:sldMk cId="4219153248" sldId="1307"/>
        </pc:sldMkLst>
        <pc:spChg chg="mod">
          <ac:chgData name="آهات مكتومة" userId="35531ba1d56b027a" providerId="LiveId" clId="{243193D3-E46B-48D2-82B1-C2457E4A7CEC}" dt="2021-03-21T04:09:39.137" v="5700" actId="1036"/>
          <ac:spMkLst>
            <pc:docMk/>
            <pc:sldMk cId="4219153248" sldId="1307"/>
            <ac:spMk id="28" creationId="{905DCC69-C825-4910-850C-C9949C7C454E}"/>
          </ac:spMkLst>
        </pc:spChg>
        <pc:spChg chg="mod">
          <ac:chgData name="آهات مكتومة" userId="35531ba1d56b027a" providerId="LiveId" clId="{243193D3-E46B-48D2-82B1-C2457E4A7CEC}" dt="2021-03-21T04:10:03.952" v="5725" actId="1037"/>
          <ac:spMkLst>
            <pc:docMk/>
            <pc:sldMk cId="4219153248" sldId="1307"/>
            <ac:spMk id="29" creationId="{74D9ECF5-7F5E-4A20-B687-2D08C3F57AD4}"/>
          </ac:spMkLst>
        </pc:spChg>
        <pc:spChg chg="mod">
          <ac:chgData name="آهات مكتومة" userId="35531ba1d56b027a" providerId="LiveId" clId="{243193D3-E46B-48D2-82B1-C2457E4A7CEC}" dt="2021-03-21T04:10:32.825" v="5735" actId="1035"/>
          <ac:spMkLst>
            <pc:docMk/>
            <pc:sldMk cId="4219153248" sldId="1307"/>
            <ac:spMk id="30" creationId="{88512C81-1B9F-4651-8CB3-2A8FDF039023}"/>
          </ac:spMkLst>
        </pc:spChg>
        <pc:spChg chg="mod">
          <ac:chgData name="آهات مكتومة" userId="35531ba1d56b027a" providerId="LiveId" clId="{243193D3-E46B-48D2-82B1-C2457E4A7CEC}" dt="2021-03-21T04:10:44.049" v="5742" actId="20577"/>
          <ac:spMkLst>
            <pc:docMk/>
            <pc:sldMk cId="4219153248" sldId="1307"/>
            <ac:spMk id="31" creationId="{E509AAFB-7B76-4970-B42C-99096C73B1DD}"/>
          </ac:spMkLst>
        </pc:spChg>
        <pc:spChg chg="mod">
          <ac:chgData name="آهات مكتومة" userId="35531ba1d56b027a" providerId="LiveId" clId="{243193D3-E46B-48D2-82B1-C2457E4A7CEC}" dt="2021-03-21T04:11:10.430" v="5765" actId="1037"/>
          <ac:spMkLst>
            <pc:docMk/>
            <pc:sldMk cId="4219153248" sldId="1307"/>
            <ac:spMk id="34" creationId="{ED70A7EF-48D5-4072-B6EE-5638A6AFC57E}"/>
          </ac:spMkLst>
        </pc:spChg>
        <pc:spChg chg="mod">
          <ac:chgData name="آهات مكتومة" userId="35531ba1d56b027a" providerId="LiveId" clId="{243193D3-E46B-48D2-82B1-C2457E4A7CEC}" dt="2021-03-21T04:11:26.485" v="5774" actId="20577"/>
          <ac:spMkLst>
            <pc:docMk/>
            <pc:sldMk cId="4219153248" sldId="1307"/>
            <ac:spMk id="35" creationId="{1C23A9A0-019B-4601-BD77-6B972A77989E}"/>
          </ac:spMkLst>
        </pc:spChg>
        <pc:spChg chg="add mod">
          <ac:chgData name="آهات مكتومة" userId="35531ba1d56b027a" providerId="LiveId" clId="{243193D3-E46B-48D2-82B1-C2457E4A7CEC}" dt="2021-03-21T04:11:38.388" v="5781" actId="20577"/>
          <ac:spMkLst>
            <pc:docMk/>
            <pc:sldMk cId="4219153248" sldId="1307"/>
            <ac:spMk id="36" creationId="{C4357D7F-79A1-4022-AF03-323234B7DAFD}"/>
          </ac:spMkLst>
        </pc:spChg>
        <pc:spChg chg="mod">
          <ac:chgData name="آهات مكتومة" userId="35531ba1d56b027a" providerId="LiveId" clId="{243193D3-E46B-48D2-82B1-C2457E4A7CEC}" dt="2021-03-21T04:07:09.232" v="5655" actId="20577"/>
          <ac:spMkLst>
            <pc:docMk/>
            <pc:sldMk cId="4219153248" sldId="1307"/>
            <ac:spMk id="37" creationId="{3B73F890-48AB-4081-8DD8-3C2293C761FB}"/>
          </ac:spMkLst>
        </pc:spChg>
        <pc:spChg chg="add mod">
          <ac:chgData name="آهات مكتومة" userId="35531ba1d56b027a" providerId="LiveId" clId="{243193D3-E46B-48D2-82B1-C2457E4A7CEC}" dt="2021-03-21T04:12:03.863" v="5807" actId="14100"/>
          <ac:spMkLst>
            <pc:docMk/>
            <pc:sldMk cId="4219153248" sldId="1307"/>
            <ac:spMk id="38" creationId="{5A2808FC-E557-4294-8795-25754B9E0265}"/>
          </ac:spMkLst>
        </pc:spChg>
        <pc:picChg chg="add mod ord modCrop">
          <ac:chgData name="آهات مكتومة" userId="35531ba1d56b027a" providerId="LiveId" clId="{243193D3-E46B-48D2-82B1-C2457E4A7CEC}" dt="2021-03-21T04:08:38.048" v="5683" actId="171"/>
          <ac:picMkLst>
            <pc:docMk/>
            <pc:sldMk cId="4219153248" sldId="1307"/>
            <ac:picMk id="4" creationId="{D51E3ACB-C30A-4D22-8F4B-2465C484159E}"/>
          </ac:picMkLst>
        </pc:picChg>
        <pc:picChg chg="del">
          <ac:chgData name="آهات مكتومة" userId="35531ba1d56b027a" providerId="LiveId" clId="{243193D3-E46B-48D2-82B1-C2457E4A7CEC}" dt="2021-03-21T04:07:05.169" v="5654" actId="478"/>
          <ac:picMkLst>
            <pc:docMk/>
            <pc:sldMk cId="4219153248" sldId="1307"/>
            <ac:picMk id="5" creationId="{DC0D7557-BF1E-458E-B9C9-80B25158BA58}"/>
          </ac:picMkLst>
        </pc:picChg>
      </pc:sldChg>
      <pc:sldChg chg="modSp add mod modAnim">
        <pc:chgData name="آهات مكتومة" userId="35531ba1d56b027a" providerId="LiveId" clId="{243193D3-E46B-48D2-82B1-C2457E4A7CEC}" dt="2021-03-21T04:06:01.469" v="5652" actId="732"/>
        <pc:sldMkLst>
          <pc:docMk/>
          <pc:sldMk cId="2461442092" sldId="1309"/>
        </pc:sldMkLst>
        <pc:spChg chg="mod modCrop">
          <ac:chgData name="آهات مكتومة" userId="35531ba1d56b027a" providerId="LiveId" clId="{243193D3-E46B-48D2-82B1-C2457E4A7CEC}" dt="2021-03-21T03:59:31.087" v="5643" actId="732"/>
          <ac:spMkLst>
            <pc:docMk/>
            <pc:sldMk cId="2461442092" sldId="1309"/>
            <ac:spMk id="151" creationId="{3163EC64-0376-4F08-88AF-1216DC0DC7EC}"/>
          </ac:spMkLst>
        </pc:spChg>
        <pc:spChg chg="mod modCrop">
          <ac:chgData name="آهات مكتومة" userId="35531ba1d56b027a" providerId="LiveId" clId="{243193D3-E46B-48D2-82B1-C2457E4A7CEC}" dt="2021-03-21T04:02:36.149" v="5645" actId="18131"/>
          <ac:spMkLst>
            <pc:docMk/>
            <pc:sldMk cId="2461442092" sldId="1309"/>
            <ac:spMk id="152" creationId="{05A1F3CE-16FC-468B-9663-94E854E5702D}"/>
          </ac:spMkLst>
        </pc:spChg>
        <pc:spChg chg="mod">
          <ac:chgData name="آهات مكتومة" userId="35531ba1d56b027a" providerId="LiveId" clId="{243193D3-E46B-48D2-82B1-C2457E4A7CEC}" dt="2021-03-21T04:04:22.731" v="5646" actId="207"/>
          <ac:spMkLst>
            <pc:docMk/>
            <pc:sldMk cId="2461442092" sldId="1309"/>
            <ac:spMk id="153" creationId="{1FC534D8-76B3-43F1-9CBB-77AAEB7C83C0}"/>
          </ac:spMkLst>
        </pc:spChg>
        <pc:spChg chg="mod">
          <ac:chgData name="آهات مكتومة" userId="35531ba1d56b027a" providerId="LiveId" clId="{243193D3-E46B-48D2-82B1-C2457E4A7CEC}" dt="2021-03-21T04:04:38.830" v="5647" actId="207"/>
          <ac:spMkLst>
            <pc:docMk/>
            <pc:sldMk cId="2461442092" sldId="1309"/>
            <ac:spMk id="154" creationId="{07712B5C-CF84-4734-B16C-E58151570D49}"/>
          </ac:spMkLst>
        </pc:spChg>
        <pc:spChg chg="mod modCrop">
          <ac:chgData name="آهات مكتومة" userId="35531ba1d56b027a" providerId="LiveId" clId="{243193D3-E46B-48D2-82B1-C2457E4A7CEC}" dt="2021-03-21T04:06:01.469" v="5652" actId="732"/>
          <ac:spMkLst>
            <pc:docMk/>
            <pc:sldMk cId="2461442092" sldId="1309"/>
            <ac:spMk id="155" creationId="{3778076D-DB61-47ED-88FB-184AD93C2CF3}"/>
          </ac:spMkLst>
        </pc:spChg>
        <pc:spChg chg="mod">
          <ac:chgData name="آهات مكتومة" userId="35531ba1d56b027a" providerId="LiveId" clId="{243193D3-E46B-48D2-82B1-C2457E4A7CEC}" dt="2021-03-21T03:54:46.657" v="5610" actId="20577"/>
          <ac:spMkLst>
            <pc:docMk/>
            <pc:sldMk cId="2461442092" sldId="1309"/>
            <ac:spMk id="156" creationId="{CE45000B-A9C9-46BE-9735-49B79E6DA66C}"/>
          </ac:spMkLst>
        </pc:spChg>
        <pc:spChg chg="mod">
          <ac:chgData name="آهات مكتومة" userId="35531ba1d56b027a" providerId="LiveId" clId="{243193D3-E46B-48D2-82B1-C2457E4A7CEC}" dt="2021-03-21T03:54:55.974" v="5615" actId="20577"/>
          <ac:spMkLst>
            <pc:docMk/>
            <pc:sldMk cId="2461442092" sldId="1309"/>
            <ac:spMk id="157" creationId="{541B4F81-59D7-457E-8251-51F3CEC1817C}"/>
          </ac:spMkLst>
        </pc:spChg>
        <pc:spChg chg="mod">
          <ac:chgData name="آهات مكتومة" userId="35531ba1d56b027a" providerId="LiveId" clId="{243193D3-E46B-48D2-82B1-C2457E4A7CEC}" dt="2021-03-21T03:55:09.751" v="5624" actId="20577"/>
          <ac:spMkLst>
            <pc:docMk/>
            <pc:sldMk cId="2461442092" sldId="1309"/>
            <ac:spMk id="158" creationId="{B30E6228-5596-4941-87EA-DC0853BD5EEF}"/>
          </ac:spMkLst>
        </pc:spChg>
        <pc:spChg chg="mod">
          <ac:chgData name="آهات مكتومة" userId="35531ba1d56b027a" providerId="LiveId" clId="{243193D3-E46B-48D2-82B1-C2457E4A7CEC}" dt="2021-03-21T03:55:16.818" v="5627" actId="20577"/>
          <ac:spMkLst>
            <pc:docMk/>
            <pc:sldMk cId="2461442092" sldId="1309"/>
            <ac:spMk id="159" creationId="{66E03D0E-F0F1-4273-9A17-0985D1A8D18A}"/>
          </ac:spMkLst>
        </pc:spChg>
        <pc:spChg chg="mod">
          <ac:chgData name="آهات مكتومة" userId="35531ba1d56b027a" providerId="LiveId" clId="{243193D3-E46B-48D2-82B1-C2457E4A7CEC}" dt="2021-03-21T03:55:21.998" v="5635" actId="20577"/>
          <ac:spMkLst>
            <pc:docMk/>
            <pc:sldMk cId="2461442092" sldId="1309"/>
            <ac:spMk id="160" creationId="{B1220D9D-13EB-4EFE-BE18-0619A4C81D2F}"/>
          </ac:spMkLst>
        </pc:spChg>
        <pc:spChg chg="mod modVis">
          <ac:chgData name="آهات مكتومة" userId="35531ba1d56b027a" providerId="LiveId" clId="{243193D3-E46B-48D2-82B1-C2457E4A7CEC}" dt="2021-03-21T03:55:33.979" v="5641" actId="14429"/>
          <ac:spMkLst>
            <pc:docMk/>
            <pc:sldMk cId="2461442092" sldId="1309"/>
            <ac:spMk id="166" creationId="{85A73462-E1B6-48F7-AB69-01C6E0C1CBB6}"/>
          </ac:spMkLst>
        </pc:spChg>
        <pc:spChg chg="mod modVis">
          <ac:chgData name="آهات مكتومة" userId="35531ba1d56b027a" providerId="LiveId" clId="{243193D3-E46B-48D2-82B1-C2457E4A7CEC}" dt="2021-03-21T03:55:32.428" v="5640" actId="14429"/>
          <ac:spMkLst>
            <pc:docMk/>
            <pc:sldMk cId="2461442092" sldId="1309"/>
            <ac:spMk id="167" creationId="{E111C922-CEA6-4D18-9B15-E1860C0AD849}"/>
          </ac:spMkLst>
        </pc:spChg>
        <pc:spChg chg="mod modVis">
          <ac:chgData name="آهات مكتومة" userId="35531ba1d56b027a" providerId="LiveId" clId="{243193D3-E46B-48D2-82B1-C2457E4A7CEC}" dt="2021-03-21T03:55:31.813" v="5639" actId="14429"/>
          <ac:spMkLst>
            <pc:docMk/>
            <pc:sldMk cId="2461442092" sldId="1309"/>
            <ac:spMk id="168" creationId="{DC6F46BA-989D-4D72-A8E6-053C57474D61}"/>
          </ac:spMkLst>
        </pc:spChg>
        <pc:spChg chg="mod modVis">
          <ac:chgData name="آهات مكتومة" userId="35531ba1d56b027a" providerId="LiveId" clId="{243193D3-E46B-48D2-82B1-C2457E4A7CEC}" dt="2021-03-21T03:55:31.134" v="5638" actId="14429"/>
          <ac:spMkLst>
            <pc:docMk/>
            <pc:sldMk cId="2461442092" sldId="1309"/>
            <ac:spMk id="169" creationId="{324E5953-9E8C-43DF-8841-51DFAB6E5239}"/>
          </ac:spMkLst>
        </pc:spChg>
        <pc:spChg chg="mod modVis">
          <ac:chgData name="آهات مكتومة" userId="35531ba1d56b027a" providerId="LiveId" clId="{243193D3-E46B-48D2-82B1-C2457E4A7CEC}" dt="2021-03-21T03:55:30.449" v="5637" actId="14429"/>
          <ac:spMkLst>
            <pc:docMk/>
            <pc:sldMk cId="2461442092" sldId="1309"/>
            <ac:spMk id="170" creationId="{70148866-AAC9-4B78-BD76-B8F036ABC041}"/>
          </ac:spMkLst>
        </pc:spChg>
        <pc:spChg chg="mod modVis">
          <ac:chgData name="آهات مكتومة" userId="35531ba1d56b027a" providerId="LiveId" clId="{243193D3-E46B-48D2-82B1-C2457E4A7CEC}" dt="2021-03-21T03:55:29.768" v="5636" actId="14429"/>
          <ac:spMkLst>
            <pc:docMk/>
            <pc:sldMk cId="2461442092" sldId="1309"/>
            <ac:spMk id="171" creationId="{CBBA5E81-3ACC-4290-907E-574676BE2747}"/>
          </ac:spMkLst>
        </pc:spChg>
        <pc:cxnChg chg="mod">
          <ac:chgData name="آهات مكتومة" userId="35531ba1d56b027a" providerId="LiveId" clId="{243193D3-E46B-48D2-82B1-C2457E4A7CEC}" dt="2021-03-21T03:59:31.087" v="5643" actId="732"/>
          <ac:cxnSpMkLst>
            <pc:docMk/>
            <pc:sldMk cId="2461442092" sldId="1309"/>
            <ac:cxnSpMk id="182" creationId="{6C6E5B9C-3FCF-427B-A036-E28F125BAA07}"/>
          </ac:cxnSpMkLst>
        </pc:cxnChg>
        <pc:cxnChg chg="mod">
          <ac:chgData name="آهات مكتومة" userId="35531ba1d56b027a" providerId="LiveId" clId="{243193D3-E46B-48D2-82B1-C2457E4A7CEC}" dt="2021-03-21T04:02:36.149" v="5645" actId="18131"/>
          <ac:cxnSpMkLst>
            <pc:docMk/>
            <pc:sldMk cId="2461442092" sldId="1309"/>
            <ac:cxnSpMk id="183" creationId="{925EBE4C-31D6-4F19-8527-718262DBD1B5}"/>
          </ac:cxnSpMkLst>
        </pc:cxnChg>
        <pc:cxnChg chg="mod">
          <ac:chgData name="آهات مكتومة" userId="35531ba1d56b027a" providerId="LiveId" clId="{243193D3-E46B-48D2-82B1-C2457E4A7CEC}" dt="2021-03-21T03:44:44.645" v="5582" actId="14100"/>
          <ac:cxnSpMkLst>
            <pc:docMk/>
            <pc:sldMk cId="2461442092" sldId="1309"/>
            <ac:cxnSpMk id="184" creationId="{41C47FFA-6141-4575-A2DE-73633126FE2C}"/>
          </ac:cxnSpMkLst>
        </pc:cxnChg>
        <pc:cxnChg chg="mod">
          <ac:chgData name="آهات مكتومة" userId="35531ba1d56b027a" providerId="LiveId" clId="{243193D3-E46B-48D2-82B1-C2457E4A7CEC}" dt="2021-03-21T04:06:01.469" v="5652" actId="732"/>
          <ac:cxnSpMkLst>
            <pc:docMk/>
            <pc:sldMk cId="2461442092" sldId="1309"/>
            <ac:cxnSpMk id="186" creationId="{571F4173-B97C-4230-B8D6-284B526C8323}"/>
          </ac:cxnSpMkLst>
        </pc:cxnChg>
      </pc:sldChg>
      <pc:sldChg chg="modSp add mod modTransition">
        <pc:chgData name="آهات مكتومة" userId="35531ba1d56b027a" providerId="LiveId" clId="{243193D3-E46B-48D2-82B1-C2457E4A7CEC}" dt="2021-03-21T04:58:12.135" v="6093"/>
        <pc:sldMkLst>
          <pc:docMk/>
          <pc:sldMk cId="2559291212" sldId="1310"/>
        </pc:sldMkLst>
        <pc:spChg chg="mod">
          <ac:chgData name="آهات مكتومة" userId="35531ba1d56b027a" providerId="LiveId" clId="{243193D3-E46B-48D2-82B1-C2457E4A7CEC}" dt="2021-03-21T04:48:10.177" v="6086" actId="1076"/>
          <ac:spMkLst>
            <pc:docMk/>
            <pc:sldMk cId="2559291212" sldId="1310"/>
            <ac:spMk id="8" creationId="{D3E46864-E82B-47DC-8B17-CA0E24BFE467}"/>
          </ac:spMkLst>
        </pc:spChg>
      </pc:sldChg>
      <pc:sldChg chg="del">
        <pc:chgData name="آهات مكتومة" userId="35531ba1d56b027a" providerId="LiveId" clId="{243193D3-E46B-48D2-82B1-C2457E4A7CEC}" dt="2021-03-20T20:20:33.503" v="5500" actId="47"/>
        <pc:sldMkLst>
          <pc:docMk/>
          <pc:sldMk cId="2584734749" sldId="1310"/>
        </pc:sldMkLst>
      </pc:sldChg>
      <pc:sldChg chg="addSp delSp modSp mod ord addAnim delAnim modAnim">
        <pc:chgData name="آهات مكتومة" userId="35531ba1d56b027a" providerId="LiveId" clId="{243193D3-E46B-48D2-82B1-C2457E4A7CEC}" dt="2021-03-20T19:41:06.441" v="4619"/>
        <pc:sldMkLst>
          <pc:docMk/>
          <pc:sldMk cId="2765522337" sldId="1311"/>
        </pc:sldMkLst>
        <pc:spChg chg="del">
          <ac:chgData name="آهات مكتومة" userId="35531ba1d56b027a" providerId="LiveId" clId="{243193D3-E46B-48D2-82B1-C2457E4A7CEC}" dt="2021-03-20T19:15:05.726" v="4106" actId="478"/>
          <ac:spMkLst>
            <pc:docMk/>
            <pc:sldMk cId="2765522337" sldId="1311"/>
            <ac:spMk id="12" creationId="{C51033EE-9B73-4992-8229-532BC605F05D}"/>
          </ac:spMkLst>
        </pc:spChg>
        <pc:spChg chg="del">
          <ac:chgData name="آهات مكتومة" userId="35531ba1d56b027a" providerId="LiveId" clId="{243193D3-E46B-48D2-82B1-C2457E4A7CEC}" dt="2021-03-20T19:15:13.635" v="4109" actId="478"/>
          <ac:spMkLst>
            <pc:docMk/>
            <pc:sldMk cId="2765522337" sldId="1311"/>
            <ac:spMk id="13" creationId="{50562618-87B4-41B3-9359-11CD6223ADC6}"/>
          </ac:spMkLst>
        </pc:spChg>
        <pc:spChg chg="del">
          <ac:chgData name="آهات مكتومة" userId="35531ba1d56b027a" providerId="LiveId" clId="{243193D3-E46B-48D2-82B1-C2457E4A7CEC}" dt="2021-03-20T19:15:13.635" v="4109" actId="478"/>
          <ac:spMkLst>
            <pc:docMk/>
            <pc:sldMk cId="2765522337" sldId="1311"/>
            <ac:spMk id="19" creationId="{ADB4843F-C0A6-455C-8135-CB4CAE1F53BB}"/>
          </ac:spMkLst>
        </pc:spChg>
        <pc:spChg chg="del">
          <ac:chgData name="آهات مكتومة" userId="35531ba1d56b027a" providerId="LiveId" clId="{243193D3-E46B-48D2-82B1-C2457E4A7CEC}" dt="2021-03-20T19:15:13.635" v="4109" actId="478"/>
          <ac:spMkLst>
            <pc:docMk/>
            <pc:sldMk cId="2765522337" sldId="1311"/>
            <ac:spMk id="20" creationId="{D87F3E2E-80CC-4106-BB30-4F7C382D6FCB}"/>
          </ac:spMkLst>
        </pc:spChg>
        <pc:spChg chg="del">
          <ac:chgData name="آهات مكتومة" userId="35531ba1d56b027a" providerId="LiveId" clId="{243193D3-E46B-48D2-82B1-C2457E4A7CEC}" dt="2021-03-20T19:15:13.635" v="4109" actId="478"/>
          <ac:spMkLst>
            <pc:docMk/>
            <pc:sldMk cId="2765522337" sldId="1311"/>
            <ac:spMk id="21" creationId="{B2F1F2C7-966E-4122-92B4-3403FD5CB9C5}"/>
          </ac:spMkLst>
        </pc:spChg>
        <pc:spChg chg="del">
          <ac:chgData name="آهات مكتومة" userId="35531ba1d56b027a" providerId="LiveId" clId="{243193D3-E46B-48D2-82B1-C2457E4A7CEC}" dt="2021-03-20T19:15:08.042" v="4107" actId="478"/>
          <ac:spMkLst>
            <pc:docMk/>
            <pc:sldMk cId="2765522337" sldId="1311"/>
            <ac:spMk id="22" creationId="{D8FA3021-BFF3-4744-877D-E9CEF2DFEB1F}"/>
          </ac:spMkLst>
        </pc:spChg>
        <pc:spChg chg="del">
          <ac:chgData name="آهات مكتومة" userId="35531ba1d56b027a" providerId="LiveId" clId="{243193D3-E46B-48D2-82B1-C2457E4A7CEC}" dt="2021-03-20T19:15:13.635" v="4109" actId="478"/>
          <ac:spMkLst>
            <pc:docMk/>
            <pc:sldMk cId="2765522337" sldId="1311"/>
            <ac:spMk id="23" creationId="{46EE173D-BBE8-4B47-81DF-F9B8CB466252}"/>
          </ac:spMkLst>
        </pc:spChg>
        <pc:spChg chg="del">
          <ac:chgData name="آهات مكتومة" userId="35531ba1d56b027a" providerId="LiveId" clId="{243193D3-E46B-48D2-82B1-C2457E4A7CEC}" dt="2021-03-20T19:15:13.635" v="4109" actId="478"/>
          <ac:spMkLst>
            <pc:docMk/>
            <pc:sldMk cId="2765522337" sldId="1311"/>
            <ac:spMk id="24" creationId="{80E0A9F8-8533-4EC7-BB42-57AE43F0EDEE}"/>
          </ac:spMkLst>
        </pc:spChg>
        <pc:spChg chg="del">
          <ac:chgData name="آهات مكتومة" userId="35531ba1d56b027a" providerId="LiveId" clId="{243193D3-E46B-48D2-82B1-C2457E4A7CEC}" dt="2021-03-20T19:15:13.635" v="4109" actId="478"/>
          <ac:spMkLst>
            <pc:docMk/>
            <pc:sldMk cId="2765522337" sldId="1311"/>
            <ac:spMk id="25" creationId="{B0D5BC09-B117-4D8A-8604-6532034CAD3E}"/>
          </ac:spMkLst>
        </pc:spChg>
        <pc:spChg chg="del">
          <ac:chgData name="آهات مكتومة" userId="35531ba1d56b027a" providerId="LiveId" clId="{243193D3-E46B-48D2-82B1-C2457E4A7CEC}" dt="2021-03-20T19:15:13.635" v="4109" actId="478"/>
          <ac:spMkLst>
            <pc:docMk/>
            <pc:sldMk cId="2765522337" sldId="1311"/>
            <ac:spMk id="26" creationId="{68690828-E3A1-42F3-B485-1EB8D2F3536F}"/>
          </ac:spMkLst>
        </pc:spChg>
        <pc:spChg chg="del">
          <ac:chgData name="آهات مكتومة" userId="35531ba1d56b027a" providerId="LiveId" clId="{243193D3-E46B-48D2-82B1-C2457E4A7CEC}" dt="2021-03-20T19:14:41.476" v="4102" actId="478"/>
          <ac:spMkLst>
            <pc:docMk/>
            <pc:sldMk cId="2765522337" sldId="1311"/>
            <ac:spMk id="32" creationId="{9B3C1FF3-EC92-4B92-B879-1C06242E82D0}"/>
          </ac:spMkLst>
        </pc:spChg>
        <pc:spChg chg="del">
          <ac:chgData name="آهات مكتومة" userId="35531ba1d56b027a" providerId="LiveId" clId="{243193D3-E46B-48D2-82B1-C2457E4A7CEC}" dt="2021-03-20T19:14:43.322" v="4103" actId="478"/>
          <ac:spMkLst>
            <pc:docMk/>
            <pc:sldMk cId="2765522337" sldId="1311"/>
            <ac:spMk id="35" creationId="{625240C4-CD3F-4625-9F8D-5E896C668606}"/>
          </ac:spMkLst>
        </pc:spChg>
        <pc:spChg chg="del">
          <ac:chgData name="آهات مكتومة" userId="35531ba1d56b027a" providerId="LiveId" clId="{243193D3-E46B-48D2-82B1-C2457E4A7CEC}" dt="2021-03-20T19:14:44.906" v="4104" actId="478"/>
          <ac:spMkLst>
            <pc:docMk/>
            <pc:sldMk cId="2765522337" sldId="1311"/>
            <ac:spMk id="36" creationId="{5BD52869-AEEB-4435-BC94-7FCDF9F864F7}"/>
          </ac:spMkLst>
        </pc:spChg>
        <pc:spChg chg="mod">
          <ac:chgData name="آهات مكتومة" userId="35531ba1d56b027a" providerId="LiveId" clId="{243193D3-E46B-48D2-82B1-C2457E4A7CEC}" dt="2021-03-20T19:17:22.938" v="4118"/>
          <ac:spMkLst>
            <pc:docMk/>
            <pc:sldMk cId="2765522337" sldId="1311"/>
            <ac:spMk id="38" creationId="{9C0B6BB9-9BDB-425A-BB08-38EC70C48595}"/>
          </ac:spMkLst>
        </pc:spChg>
        <pc:spChg chg="mod">
          <ac:chgData name="آهات مكتومة" userId="35531ba1d56b027a" providerId="LiveId" clId="{243193D3-E46B-48D2-82B1-C2457E4A7CEC}" dt="2021-03-20T19:17:22.938" v="4118"/>
          <ac:spMkLst>
            <pc:docMk/>
            <pc:sldMk cId="2765522337" sldId="1311"/>
            <ac:spMk id="39" creationId="{97EF620F-6C79-4546-9839-7832414C55A7}"/>
          </ac:spMkLst>
        </pc:spChg>
        <pc:spChg chg="add mod">
          <ac:chgData name="آهات مكتومة" userId="35531ba1d56b027a" providerId="LiveId" clId="{243193D3-E46B-48D2-82B1-C2457E4A7CEC}" dt="2021-03-20T19:29:07.131" v="4319" actId="1035"/>
          <ac:spMkLst>
            <pc:docMk/>
            <pc:sldMk cId="2765522337" sldId="1311"/>
            <ac:spMk id="40" creationId="{903ABDBD-BE18-460C-AF87-8BD72FFCB07A}"/>
          </ac:spMkLst>
        </pc:spChg>
        <pc:spChg chg="add mod">
          <ac:chgData name="آهات مكتومة" userId="35531ba1d56b027a" providerId="LiveId" clId="{243193D3-E46B-48D2-82B1-C2457E4A7CEC}" dt="2021-03-20T19:29:07.131" v="4319" actId="1035"/>
          <ac:spMkLst>
            <pc:docMk/>
            <pc:sldMk cId="2765522337" sldId="1311"/>
            <ac:spMk id="41" creationId="{70AA8D4E-0D0C-4C1F-98C7-66C536FBF80F}"/>
          </ac:spMkLst>
        </pc:spChg>
        <pc:spChg chg="add mod">
          <ac:chgData name="آهات مكتومة" userId="35531ba1d56b027a" providerId="LiveId" clId="{243193D3-E46B-48D2-82B1-C2457E4A7CEC}" dt="2021-03-20T19:29:07.131" v="4319" actId="1035"/>
          <ac:spMkLst>
            <pc:docMk/>
            <pc:sldMk cId="2765522337" sldId="1311"/>
            <ac:spMk id="42" creationId="{045283D3-6B88-40DB-83F5-333CB59FF56D}"/>
          </ac:spMkLst>
        </pc:spChg>
        <pc:spChg chg="add mod">
          <ac:chgData name="آهات مكتومة" userId="35531ba1d56b027a" providerId="LiveId" clId="{243193D3-E46B-48D2-82B1-C2457E4A7CEC}" dt="2021-03-20T19:29:07.131" v="4319" actId="1035"/>
          <ac:spMkLst>
            <pc:docMk/>
            <pc:sldMk cId="2765522337" sldId="1311"/>
            <ac:spMk id="43" creationId="{CEC2934E-E789-422A-A505-C78FFD278689}"/>
          </ac:spMkLst>
        </pc:spChg>
        <pc:spChg chg="add mod">
          <ac:chgData name="آهات مكتومة" userId="35531ba1d56b027a" providerId="LiveId" clId="{243193D3-E46B-48D2-82B1-C2457E4A7CEC}" dt="2021-03-20T19:35:51.535" v="4490" actId="1037"/>
          <ac:spMkLst>
            <pc:docMk/>
            <pc:sldMk cId="2765522337" sldId="1311"/>
            <ac:spMk id="44" creationId="{B1FD0710-DE82-4316-95FE-5EEE1C0120A0}"/>
          </ac:spMkLst>
        </pc:spChg>
        <pc:spChg chg="add mod">
          <ac:chgData name="آهات مكتومة" userId="35531ba1d56b027a" providerId="LiveId" clId="{243193D3-E46B-48D2-82B1-C2457E4A7CEC}" dt="2021-03-20T19:35:34.727" v="4478" actId="1038"/>
          <ac:spMkLst>
            <pc:docMk/>
            <pc:sldMk cId="2765522337" sldId="1311"/>
            <ac:spMk id="45" creationId="{BCD922B6-4CFF-42F4-BDAF-7BF2B644C19B}"/>
          </ac:spMkLst>
        </pc:spChg>
        <pc:spChg chg="add mod">
          <ac:chgData name="آهات مكتومة" userId="35531ba1d56b027a" providerId="LiveId" clId="{243193D3-E46B-48D2-82B1-C2457E4A7CEC}" dt="2021-03-20T19:35:34.727" v="4478" actId="1038"/>
          <ac:spMkLst>
            <pc:docMk/>
            <pc:sldMk cId="2765522337" sldId="1311"/>
            <ac:spMk id="46" creationId="{B77FA927-18D4-4DE9-A02E-0194C7DA25BE}"/>
          </ac:spMkLst>
        </pc:spChg>
        <pc:spChg chg="add del mod">
          <ac:chgData name="آهات مكتومة" userId="35531ba1d56b027a" providerId="LiveId" clId="{243193D3-E46B-48D2-82B1-C2457E4A7CEC}" dt="2021-03-20T19:34:21.910" v="4441" actId="478"/>
          <ac:spMkLst>
            <pc:docMk/>
            <pc:sldMk cId="2765522337" sldId="1311"/>
            <ac:spMk id="47" creationId="{905FE9F9-A866-4134-86A1-7ABA597956F0}"/>
          </ac:spMkLst>
        </pc:spChg>
        <pc:spChg chg="add del mod">
          <ac:chgData name="آهات مكتومة" userId="35531ba1d56b027a" providerId="LiveId" clId="{243193D3-E46B-48D2-82B1-C2457E4A7CEC}" dt="2021-03-20T19:36:54.323" v="4524" actId="1035"/>
          <ac:spMkLst>
            <pc:docMk/>
            <pc:sldMk cId="2765522337" sldId="1311"/>
            <ac:spMk id="48" creationId="{67F7D8E8-2144-4B4B-923B-39F196099510}"/>
          </ac:spMkLst>
        </pc:spChg>
        <pc:spChg chg="add mod">
          <ac:chgData name="آهات مكتومة" userId="35531ba1d56b027a" providerId="LiveId" clId="{243193D3-E46B-48D2-82B1-C2457E4A7CEC}" dt="2021-03-20T19:35:34.727" v="4478" actId="1038"/>
          <ac:spMkLst>
            <pc:docMk/>
            <pc:sldMk cId="2765522337" sldId="1311"/>
            <ac:spMk id="49" creationId="{81FE37FA-D9A8-4E0B-8D1A-6B03603ED330}"/>
          </ac:spMkLst>
        </pc:spChg>
        <pc:spChg chg="add mod">
          <ac:chgData name="آهات مكتومة" userId="35531ba1d56b027a" providerId="LiveId" clId="{243193D3-E46B-48D2-82B1-C2457E4A7CEC}" dt="2021-03-20T19:36:04.706" v="4493" actId="1076"/>
          <ac:spMkLst>
            <pc:docMk/>
            <pc:sldMk cId="2765522337" sldId="1311"/>
            <ac:spMk id="50" creationId="{52756109-0D58-4A7D-BFB0-1936A1350DE5}"/>
          </ac:spMkLst>
        </pc:spChg>
        <pc:spChg chg="mod">
          <ac:chgData name="آهات مكتومة" userId="35531ba1d56b027a" providerId="LiveId" clId="{243193D3-E46B-48D2-82B1-C2457E4A7CEC}" dt="2021-03-20T19:25:02.035" v="4261"/>
          <ac:spMkLst>
            <pc:docMk/>
            <pc:sldMk cId="2765522337" sldId="1311"/>
            <ac:spMk id="52" creationId="{1D9F820F-0D31-49F6-A8CF-C3D1F9D745F4}"/>
          </ac:spMkLst>
        </pc:spChg>
        <pc:spChg chg="mod">
          <ac:chgData name="آهات مكتومة" userId="35531ba1d56b027a" providerId="LiveId" clId="{243193D3-E46B-48D2-82B1-C2457E4A7CEC}" dt="2021-03-20T19:25:02.035" v="4261"/>
          <ac:spMkLst>
            <pc:docMk/>
            <pc:sldMk cId="2765522337" sldId="1311"/>
            <ac:spMk id="53" creationId="{A971FF0B-5C05-436F-AD3A-DE4433BB91DF}"/>
          </ac:spMkLst>
        </pc:spChg>
        <pc:spChg chg="add mod">
          <ac:chgData name="آهات مكتومة" userId="35531ba1d56b027a" providerId="LiveId" clId="{243193D3-E46B-48D2-82B1-C2457E4A7CEC}" dt="2021-03-20T19:36:13.755" v="4511" actId="1036"/>
          <ac:spMkLst>
            <pc:docMk/>
            <pc:sldMk cId="2765522337" sldId="1311"/>
            <ac:spMk id="54" creationId="{47EBF61C-13DE-44BD-BED3-541BFFCE3AA7}"/>
          </ac:spMkLst>
        </pc:spChg>
        <pc:spChg chg="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56" creationId="{C2D89378-F2AB-4016-A91E-4412669DF988}"/>
          </ac:spMkLst>
        </pc:spChg>
        <pc:spChg chg="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57" creationId="{CFC3D792-DB1D-47EA-B301-2D5A897ED372}"/>
          </ac:spMkLst>
        </pc:spChg>
        <pc:spChg chg="add 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58" creationId="{C1900FDB-7FF3-4FC7-A60A-74C6AC43D83C}"/>
          </ac:spMkLst>
        </pc:spChg>
        <pc:spChg chg="add 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59" creationId="{25FFD112-8CCF-4279-B8C8-4FDA1B1C9071}"/>
          </ac:spMkLst>
        </pc:spChg>
        <pc:spChg chg="add 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60" creationId="{F3B66E6D-97CF-4069-8278-581A2C7498EA}"/>
          </ac:spMkLst>
        </pc:spChg>
        <pc:spChg chg="add 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61" creationId="{FB216F64-F7AE-483A-B6B2-82241BF0C692}"/>
          </ac:spMkLst>
        </pc:spChg>
        <pc:spChg chg="add 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62" creationId="{FC8C84AE-F9E9-4013-9204-0DF0FD1BE15F}"/>
          </ac:spMkLst>
        </pc:spChg>
        <pc:spChg chg="add 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63" creationId="{B2238BE3-96D4-4640-93B9-8760D63C533E}"/>
          </ac:spMkLst>
        </pc:spChg>
        <pc:spChg chg="add 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64" creationId="{3DFF0606-987B-4098-AD93-BC1754591565}"/>
          </ac:spMkLst>
        </pc:spChg>
        <pc:spChg chg="add 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65" creationId="{06C71D6A-651D-432D-819A-7F0FFBA85DCF}"/>
          </ac:spMkLst>
        </pc:spChg>
        <pc:spChg chg="add 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66" creationId="{9ACAFE06-3C76-4627-AC0E-6022CACD9AC8}"/>
          </ac:spMkLst>
        </pc:spChg>
        <pc:spChg chg="add 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67" creationId="{2A998748-5712-4114-86FE-3026D7D67CF5}"/>
          </ac:spMkLst>
        </pc:spChg>
        <pc:spChg chg="add 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68" creationId="{B52B7DFB-9A17-40B9-9090-35DA46928DB1}"/>
          </ac:spMkLst>
        </pc:spChg>
        <pc:spChg chg="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70" creationId="{0A8756A8-7613-47C2-9E27-F76EEE244696}"/>
          </ac:spMkLst>
        </pc:spChg>
        <pc:spChg chg="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71" creationId="{5B588817-DDE6-4D08-BE2E-888F044D94C3}"/>
          </ac:spMkLst>
        </pc:spChg>
        <pc:spChg chg="add mod">
          <ac:chgData name="آهات مكتومة" userId="35531ba1d56b027a" providerId="LiveId" clId="{243193D3-E46B-48D2-82B1-C2457E4A7CEC}" dt="2021-03-20T19:29:03.598" v="4317"/>
          <ac:spMkLst>
            <pc:docMk/>
            <pc:sldMk cId="2765522337" sldId="1311"/>
            <ac:spMk id="72" creationId="{B65E200A-9387-4BA4-BBE9-D52FFFAC47C7}"/>
          </ac:spMkLst>
        </pc:spChg>
        <pc:spChg chg="mod">
          <ac:chgData name="آهات مكتومة" userId="35531ba1d56b027a" providerId="LiveId" clId="{243193D3-E46B-48D2-82B1-C2457E4A7CEC}" dt="2021-03-20T19:29:23.039" v="4342"/>
          <ac:spMkLst>
            <pc:docMk/>
            <pc:sldMk cId="2765522337" sldId="1311"/>
            <ac:spMk id="74" creationId="{2758C0AE-A17D-4E83-A1C5-7698DD52D9F5}"/>
          </ac:spMkLst>
        </pc:spChg>
        <pc:spChg chg="mod">
          <ac:chgData name="آهات مكتومة" userId="35531ba1d56b027a" providerId="LiveId" clId="{243193D3-E46B-48D2-82B1-C2457E4A7CEC}" dt="2021-03-20T19:29:23.039" v="4342"/>
          <ac:spMkLst>
            <pc:docMk/>
            <pc:sldMk cId="2765522337" sldId="1311"/>
            <ac:spMk id="75" creationId="{32656424-2CF8-4FF1-A9B1-488D79F6E836}"/>
          </ac:spMkLst>
        </pc:spChg>
        <pc:spChg chg="add del mod">
          <ac:chgData name="آهات مكتومة" userId="35531ba1d56b027a" providerId="LiveId" clId="{243193D3-E46B-48D2-82B1-C2457E4A7CEC}" dt="2021-03-20T19:34:51.066" v="4447" actId="478"/>
          <ac:spMkLst>
            <pc:docMk/>
            <pc:sldMk cId="2765522337" sldId="1311"/>
            <ac:spMk id="76" creationId="{0860712E-4D11-461D-A1C0-FB0C313C2CDF}"/>
          </ac:spMkLst>
        </pc:spChg>
        <pc:spChg chg="add del mod">
          <ac:chgData name="آهات مكتومة" userId="35531ba1d56b027a" providerId="LiveId" clId="{243193D3-E46B-48D2-82B1-C2457E4A7CEC}" dt="2021-03-20T19:34:51.066" v="4447" actId="478"/>
          <ac:spMkLst>
            <pc:docMk/>
            <pc:sldMk cId="2765522337" sldId="1311"/>
            <ac:spMk id="77" creationId="{6EBFC334-0D79-4653-B6FD-1AFCC286776C}"/>
          </ac:spMkLst>
        </pc:spChg>
        <pc:spChg chg="add del mod">
          <ac:chgData name="آهات مكتومة" userId="35531ba1d56b027a" providerId="LiveId" clId="{243193D3-E46B-48D2-82B1-C2457E4A7CEC}" dt="2021-03-20T19:34:51.066" v="4447" actId="478"/>
          <ac:spMkLst>
            <pc:docMk/>
            <pc:sldMk cId="2765522337" sldId="1311"/>
            <ac:spMk id="78" creationId="{53FC92A9-34FA-4F87-88D4-3098DA5D61F0}"/>
          </ac:spMkLst>
        </pc:spChg>
        <pc:spChg chg="add del mod">
          <ac:chgData name="آهات مكتومة" userId="35531ba1d56b027a" providerId="LiveId" clId="{243193D3-E46B-48D2-82B1-C2457E4A7CEC}" dt="2021-03-20T19:34:51.066" v="4447" actId="478"/>
          <ac:spMkLst>
            <pc:docMk/>
            <pc:sldMk cId="2765522337" sldId="1311"/>
            <ac:spMk id="79" creationId="{6320B59B-445F-4C14-B04C-9683FC4E3137}"/>
          </ac:spMkLst>
        </pc:spChg>
        <pc:spChg chg="add del mod">
          <ac:chgData name="آهات مكتومة" userId="35531ba1d56b027a" providerId="LiveId" clId="{243193D3-E46B-48D2-82B1-C2457E4A7CEC}" dt="2021-03-20T19:34:51.066" v="4447" actId="478"/>
          <ac:spMkLst>
            <pc:docMk/>
            <pc:sldMk cId="2765522337" sldId="1311"/>
            <ac:spMk id="80" creationId="{3C39AE4D-2C5D-4D74-BAC4-457F15388B44}"/>
          </ac:spMkLst>
        </pc:spChg>
        <pc:spChg chg="add del mod">
          <ac:chgData name="آهات مكتومة" userId="35531ba1d56b027a" providerId="LiveId" clId="{243193D3-E46B-48D2-82B1-C2457E4A7CEC}" dt="2021-03-20T19:34:51.066" v="4447" actId="478"/>
          <ac:spMkLst>
            <pc:docMk/>
            <pc:sldMk cId="2765522337" sldId="1311"/>
            <ac:spMk id="81" creationId="{A5FF7793-C173-4549-BFC1-E4DF7A6193BB}"/>
          </ac:spMkLst>
        </pc:spChg>
        <pc:spChg chg="add del mod">
          <ac:chgData name="آهات مكتومة" userId="35531ba1d56b027a" providerId="LiveId" clId="{243193D3-E46B-48D2-82B1-C2457E4A7CEC}" dt="2021-03-20T19:30:15.671" v="4370" actId="478"/>
          <ac:spMkLst>
            <pc:docMk/>
            <pc:sldMk cId="2765522337" sldId="1311"/>
            <ac:spMk id="82" creationId="{889BEA03-B83C-4C93-B406-2410055C840E}"/>
          </ac:spMkLst>
        </pc:spChg>
        <pc:spChg chg="add del mod">
          <ac:chgData name="آهات مكتومة" userId="35531ba1d56b027a" providerId="LiveId" clId="{243193D3-E46B-48D2-82B1-C2457E4A7CEC}" dt="2021-03-20T19:34:33.433" v="4444" actId="478"/>
          <ac:spMkLst>
            <pc:docMk/>
            <pc:sldMk cId="2765522337" sldId="1311"/>
            <ac:spMk id="83" creationId="{5AC640C4-E56C-466D-99C6-AFC0B61E513D}"/>
          </ac:spMkLst>
        </pc:spChg>
        <pc:spChg chg="add mod">
          <ac:chgData name="آهات مكتومة" userId="35531ba1d56b027a" providerId="LiveId" clId="{243193D3-E46B-48D2-82B1-C2457E4A7CEC}" dt="2021-03-20T19:38:34.687" v="4588" actId="14100"/>
          <ac:spMkLst>
            <pc:docMk/>
            <pc:sldMk cId="2765522337" sldId="1311"/>
            <ac:spMk id="84" creationId="{87880067-431C-4B64-81F9-086EB2A0268B}"/>
          </ac:spMkLst>
        </pc:spChg>
        <pc:spChg chg="add del mod">
          <ac:chgData name="آهات مكتومة" userId="35531ba1d56b027a" providerId="LiveId" clId="{243193D3-E46B-48D2-82B1-C2457E4A7CEC}" dt="2021-03-20T19:30:18.368" v="4371" actId="478"/>
          <ac:spMkLst>
            <pc:docMk/>
            <pc:sldMk cId="2765522337" sldId="1311"/>
            <ac:spMk id="85" creationId="{B5DCDBC0-D996-40C5-B6F1-8EDE5284A853}"/>
          </ac:spMkLst>
        </pc:spChg>
        <pc:spChg chg="add del mod">
          <ac:chgData name="آهات مكتومة" userId="35531ba1d56b027a" providerId="LiveId" clId="{243193D3-E46B-48D2-82B1-C2457E4A7CEC}" dt="2021-03-20T19:34:51.066" v="4447" actId="478"/>
          <ac:spMkLst>
            <pc:docMk/>
            <pc:sldMk cId="2765522337" sldId="1311"/>
            <ac:spMk id="86" creationId="{7030A5CA-E952-45C1-A29F-444A8630D009}"/>
          </ac:spMkLst>
        </pc:spChg>
        <pc:spChg chg="mod">
          <ac:chgData name="آهات مكتومة" userId="35531ba1d56b027a" providerId="LiveId" clId="{243193D3-E46B-48D2-82B1-C2457E4A7CEC}" dt="2021-03-20T19:29:23.039" v="4342"/>
          <ac:spMkLst>
            <pc:docMk/>
            <pc:sldMk cId="2765522337" sldId="1311"/>
            <ac:spMk id="88" creationId="{47F540DD-7AEC-42DC-9742-77390CF79594}"/>
          </ac:spMkLst>
        </pc:spChg>
        <pc:spChg chg="mod">
          <ac:chgData name="آهات مكتومة" userId="35531ba1d56b027a" providerId="LiveId" clId="{243193D3-E46B-48D2-82B1-C2457E4A7CEC}" dt="2021-03-20T19:29:23.039" v="4342"/>
          <ac:spMkLst>
            <pc:docMk/>
            <pc:sldMk cId="2765522337" sldId="1311"/>
            <ac:spMk id="89" creationId="{D3788531-7461-41AC-ABF5-5C32DA3623A4}"/>
          </ac:spMkLst>
        </pc:spChg>
        <pc:spChg chg="add mod">
          <ac:chgData name="آهات مكتومة" userId="35531ba1d56b027a" providerId="LiveId" clId="{243193D3-E46B-48D2-82B1-C2457E4A7CEC}" dt="2021-03-20T19:38:14.850" v="4580" actId="14100"/>
          <ac:spMkLst>
            <pc:docMk/>
            <pc:sldMk cId="2765522337" sldId="1311"/>
            <ac:spMk id="90" creationId="{E5739206-6039-4D06-A0F0-4BAD18D7D812}"/>
          </ac:spMkLst>
        </pc:spChg>
        <pc:grpChg chg="add mod">
          <ac:chgData name="آهات مكتومة" userId="35531ba1d56b027a" providerId="LiveId" clId="{243193D3-E46B-48D2-82B1-C2457E4A7CEC}" dt="2021-03-20T19:29:07.131" v="4319" actId="1035"/>
          <ac:grpSpMkLst>
            <pc:docMk/>
            <pc:sldMk cId="2765522337" sldId="1311"/>
            <ac:grpSpMk id="37" creationId="{7B0E09A5-490A-425D-953F-C1DD73B5A47B}"/>
          </ac:grpSpMkLst>
        </pc:grpChg>
        <pc:grpChg chg="add mod">
          <ac:chgData name="آهات مكتومة" userId="35531ba1d56b027a" providerId="LiveId" clId="{243193D3-E46B-48D2-82B1-C2457E4A7CEC}" dt="2021-03-20T19:36:13.755" v="4511" actId="1036"/>
          <ac:grpSpMkLst>
            <pc:docMk/>
            <pc:sldMk cId="2765522337" sldId="1311"/>
            <ac:grpSpMk id="51" creationId="{3D936590-239C-4716-A387-C372338EC232}"/>
          </ac:grpSpMkLst>
        </pc:grpChg>
        <pc:grpChg chg="add mod">
          <ac:chgData name="آهات مكتومة" userId="35531ba1d56b027a" providerId="LiveId" clId="{243193D3-E46B-48D2-82B1-C2457E4A7CEC}" dt="2021-03-20T19:29:03.598" v="4317"/>
          <ac:grpSpMkLst>
            <pc:docMk/>
            <pc:sldMk cId="2765522337" sldId="1311"/>
            <ac:grpSpMk id="55" creationId="{E2DFCEC1-61FE-425A-84BD-6C3200D54211}"/>
          </ac:grpSpMkLst>
        </pc:grpChg>
        <pc:grpChg chg="add mod">
          <ac:chgData name="آهات مكتومة" userId="35531ba1d56b027a" providerId="LiveId" clId="{243193D3-E46B-48D2-82B1-C2457E4A7CEC}" dt="2021-03-20T19:29:03.598" v="4317"/>
          <ac:grpSpMkLst>
            <pc:docMk/>
            <pc:sldMk cId="2765522337" sldId="1311"/>
            <ac:grpSpMk id="69" creationId="{1458C612-DE33-4048-8F1A-63362352F64F}"/>
          </ac:grpSpMkLst>
        </pc:grpChg>
        <pc:grpChg chg="add del mod">
          <ac:chgData name="آهات مكتومة" userId="35531ba1d56b027a" providerId="LiveId" clId="{243193D3-E46B-48D2-82B1-C2457E4A7CEC}" dt="2021-03-20T19:34:51.066" v="4447" actId="478"/>
          <ac:grpSpMkLst>
            <pc:docMk/>
            <pc:sldMk cId="2765522337" sldId="1311"/>
            <ac:grpSpMk id="73" creationId="{BED4C098-4728-4346-A17E-03E00C849BA4}"/>
          </ac:grpSpMkLst>
        </pc:grpChg>
        <pc:grpChg chg="add del mod">
          <ac:chgData name="آهات مكتومة" userId="35531ba1d56b027a" providerId="LiveId" clId="{243193D3-E46B-48D2-82B1-C2457E4A7CEC}" dt="2021-03-20T19:36:58.459" v="4525" actId="478"/>
          <ac:grpSpMkLst>
            <pc:docMk/>
            <pc:sldMk cId="2765522337" sldId="1311"/>
            <ac:grpSpMk id="87" creationId="{35E20441-7695-47C8-B86D-18503BAF3D3E}"/>
          </ac:grpSpMkLst>
        </pc:grpChg>
        <pc:picChg chg="add mod ord">
          <ac:chgData name="آهات مكتومة" userId="35531ba1d56b027a" providerId="LiveId" clId="{243193D3-E46B-48D2-82B1-C2457E4A7CEC}" dt="2021-03-20T19:13:27.508" v="3858" actId="170"/>
          <ac:picMkLst>
            <pc:docMk/>
            <pc:sldMk cId="2765522337" sldId="1311"/>
            <ac:picMk id="3" creationId="{5339F066-DAF3-40C4-B39E-879023A7DA48}"/>
          </ac:picMkLst>
        </pc:picChg>
        <pc:picChg chg="del">
          <ac:chgData name="آهات مكتومة" userId="35531ba1d56b027a" providerId="LiveId" clId="{243193D3-E46B-48D2-82B1-C2457E4A7CEC}" dt="2021-03-20T19:12:34.684" v="3818" actId="478"/>
          <ac:picMkLst>
            <pc:docMk/>
            <pc:sldMk cId="2765522337" sldId="1311"/>
            <ac:picMk id="11" creationId="{CA3D5D7D-F661-440F-89BC-4446E357AB46}"/>
          </ac:picMkLst>
        </pc:picChg>
        <pc:picChg chg="mod modCrop">
          <ac:chgData name="آهات مكتومة" userId="35531ba1d56b027a" providerId="LiveId" clId="{243193D3-E46B-48D2-82B1-C2457E4A7CEC}" dt="2021-03-20T19:36:00.068" v="4492" actId="1076"/>
          <ac:picMkLst>
            <pc:docMk/>
            <pc:sldMk cId="2765522337" sldId="1311"/>
            <ac:picMk id="102" creationId="{00000000-0000-0000-0000-000000000000}"/>
          </ac:picMkLst>
        </pc:picChg>
        <pc:picChg chg="del">
          <ac:chgData name="آهات مكتومة" userId="35531ba1d56b027a" providerId="LiveId" clId="{243193D3-E46B-48D2-82B1-C2457E4A7CEC}" dt="2021-03-20T19:15:09.449" v="4108" actId="478"/>
          <ac:picMkLst>
            <pc:docMk/>
            <pc:sldMk cId="2765522337" sldId="1311"/>
            <ac:picMk id="1026" creationId="{ECF8A904-E7C5-4919-91B5-0FF35B5FC6B2}"/>
          </ac:picMkLst>
        </pc:picChg>
        <pc:picChg chg="add mod">
          <ac:chgData name="آهات مكتومة" userId="35531ba1d56b027a" providerId="LiveId" clId="{243193D3-E46B-48D2-82B1-C2457E4A7CEC}" dt="2021-03-20T19:40:01.510" v="4610" actId="1035"/>
          <ac:picMkLst>
            <pc:docMk/>
            <pc:sldMk cId="2765522337" sldId="1311"/>
            <ac:picMk id="3074" creationId="{2B386440-577D-4E97-8717-481F598F1931}"/>
          </ac:picMkLst>
        </pc:picChg>
        <pc:picChg chg="add mod">
          <ac:chgData name="آهات مكتومة" userId="35531ba1d56b027a" providerId="LiveId" clId="{243193D3-E46B-48D2-82B1-C2457E4A7CEC}" dt="2021-03-20T19:40:08.327" v="4613" actId="14100"/>
          <ac:picMkLst>
            <pc:docMk/>
            <pc:sldMk cId="2765522337" sldId="1311"/>
            <ac:picMk id="3076" creationId="{C42C0591-9C72-4D75-90BA-75DCA151905F}"/>
          </ac:picMkLst>
        </pc:picChg>
        <pc:cxnChg chg="mod">
          <ac:chgData name="آهات مكتومة" userId="35531ba1d56b027a" providerId="LiveId" clId="{243193D3-E46B-48D2-82B1-C2457E4A7CEC}" dt="2021-03-20T19:14:08.556" v="3915" actId="14100"/>
          <ac:cxnSpMkLst>
            <pc:docMk/>
            <pc:sldMk cId="2765522337" sldId="1311"/>
            <ac:cxnSpMk id="8" creationId="{EE4B230C-599E-4786-AEBC-1291D8C75BE0}"/>
          </ac:cxnSpMkLst>
        </pc:cxnChg>
        <pc:cxnChg chg="mod">
          <ac:chgData name="آهات مكتومة" userId="35531ba1d56b027a" providerId="LiveId" clId="{243193D3-E46B-48D2-82B1-C2457E4A7CEC}" dt="2021-03-20T19:14:36.648" v="4101" actId="14100"/>
          <ac:cxnSpMkLst>
            <pc:docMk/>
            <pc:sldMk cId="2765522337" sldId="1311"/>
            <ac:cxnSpMk id="9" creationId="{952E788A-A6DE-48C1-8D4E-AF4674308F82}"/>
          </ac:cxnSpMkLst>
        </pc:cxnChg>
        <pc:cxnChg chg="del">
          <ac:chgData name="آهات مكتومة" userId="35531ba1d56b027a" providerId="LiveId" clId="{243193D3-E46B-48D2-82B1-C2457E4A7CEC}" dt="2021-03-20T19:14:20.621" v="3922" actId="478"/>
          <ac:cxnSpMkLst>
            <pc:docMk/>
            <pc:sldMk cId="2765522337" sldId="1311"/>
            <ac:cxnSpMk id="10" creationId="{2C961BD8-5E8F-44CC-9FB5-D206534FEF94}"/>
          </ac:cxnSpMkLst>
        </pc:cxnChg>
        <pc:cxnChg chg="del">
          <ac:chgData name="آهات مكتومة" userId="35531ba1d56b027a" providerId="LiveId" clId="{243193D3-E46B-48D2-82B1-C2457E4A7CEC}" dt="2021-03-20T19:14:49.161" v="4105" actId="478"/>
          <ac:cxnSpMkLst>
            <pc:docMk/>
            <pc:sldMk cId="2765522337" sldId="1311"/>
            <ac:cxnSpMk id="14" creationId="{C1D2B90D-5C61-414B-B7D2-3615A9AE3A50}"/>
          </ac:cxnSpMkLst>
        </pc:cxnChg>
        <pc:cxnChg chg="del">
          <ac:chgData name="آهات مكتومة" userId="35531ba1d56b027a" providerId="LiveId" clId="{243193D3-E46B-48D2-82B1-C2457E4A7CEC}" dt="2021-03-20T19:14:49.161" v="4105" actId="478"/>
          <ac:cxnSpMkLst>
            <pc:docMk/>
            <pc:sldMk cId="2765522337" sldId="1311"/>
            <ac:cxnSpMk id="15" creationId="{F1752A43-2A4E-41E6-B7A1-6F5AF8C9DD44}"/>
          </ac:cxnSpMkLst>
        </pc:cxnChg>
        <pc:cxnChg chg="del">
          <ac:chgData name="آهات مكتومة" userId="35531ba1d56b027a" providerId="LiveId" clId="{243193D3-E46B-48D2-82B1-C2457E4A7CEC}" dt="2021-03-20T19:14:49.161" v="4105" actId="478"/>
          <ac:cxnSpMkLst>
            <pc:docMk/>
            <pc:sldMk cId="2765522337" sldId="1311"/>
            <ac:cxnSpMk id="16" creationId="{56A28308-1B04-4699-BEB9-D7ADE5168346}"/>
          </ac:cxnSpMkLst>
        </pc:cxnChg>
        <pc:cxnChg chg="del">
          <ac:chgData name="آهات مكتومة" userId="35531ba1d56b027a" providerId="LiveId" clId="{243193D3-E46B-48D2-82B1-C2457E4A7CEC}" dt="2021-03-20T19:14:49.161" v="4105" actId="478"/>
          <ac:cxnSpMkLst>
            <pc:docMk/>
            <pc:sldMk cId="2765522337" sldId="1311"/>
            <ac:cxnSpMk id="17" creationId="{26630B29-7EC5-4ADD-AB75-4ACDECA94338}"/>
          </ac:cxnSpMkLst>
        </pc:cxnChg>
        <pc:cxnChg chg="del">
          <ac:chgData name="آهات مكتومة" userId="35531ba1d56b027a" providerId="LiveId" clId="{243193D3-E46B-48D2-82B1-C2457E4A7CEC}" dt="2021-03-20T19:14:49.161" v="4105" actId="478"/>
          <ac:cxnSpMkLst>
            <pc:docMk/>
            <pc:sldMk cId="2765522337" sldId="1311"/>
            <ac:cxnSpMk id="18" creationId="{91800096-89B9-4262-AB60-7A866A3B6D83}"/>
          </ac:cxnSpMkLst>
        </pc:cxnChg>
        <pc:cxnChg chg="del">
          <ac:chgData name="آهات مكتومة" userId="35531ba1d56b027a" providerId="LiveId" clId="{243193D3-E46B-48D2-82B1-C2457E4A7CEC}" dt="2021-03-20T19:14:49.161" v="4105" actId="478"/>
          <ac:cxnSpMkLst>
            <pc:docMk/>
            <pc:sldMk cId="2765522337" sldId="1311"/>
            <ac:cxnSpMk id="27" creationId="{F35060C5-F95C-457D-818F-8DCAD20C5689}"/>
          </ac:cxnSpMkLst>
        </pc:cxnChg>
        <pc:cxnChg chg="del">
          <ac:chgData name="آهات مكتومة" userId="35531ba1d56b027a" providerId="LiveId" clId="{243193D3-E46B-48D2-82B1-C2457E4A7CEC}" dt="2021-03-20T19:14:49.161" v="4105" actId="478"/>
          <ac:cxnSpMkLst>
            <pc:docMk/>
            <pc:sldMk cId="2765522337" sldId="1311"/>
            <ac:cxnSpMk id="28" creationId="{7AF518B8-8986-4678-B322-7EEF2E441863}"/>
          </ac:cxnSpMkLst>
        </pc:cxnChg>
        <pc:cxnChg chg="del">
          <ac:chgData name="آهات مكتومة" userId="35531ba1d56b027a" providerId="LiveId" clId="{243193D3-E46B-48D2-82B1-C2457E4A7CEC}" dt="2021-03-20T19:14:49.161" v="4105" actId="478"/>
          <ac:cxnSpMkLst>
            <pc:docMk/>
            <pc:sldMk cId="2765522337" sldId="1311"/>
            <ac:cxnSpMk id="29" creationId="{76BC0E17-1662-4A02-B7F6-BCE995500943}"/>
          </ac:cxnSpMkLst>
        </pc:cxnChg>
        <pc:cxnChg chg="del">
          <ac:chgData name="آهات مكتومة" userId="35531ba1d56b027a" providerId="LiveId" clId="{243193D3-E46B-48D2-82B1-C2457E4A7CEC}" dt="2021-03-20T19:14:49.161" v="4105" actId="478"/>
          <ac:cxnSpMkLst>
            <pc:docMk/>
            <pc:sldMk cId="2765522337" sldId="1311"/>
            <ac:cxnSpMk id="30" creationId="{5986C1C3-8A01-4FD5-9B9A-B75FC26D0A5B}"/>
          </ac:cxnSpMkLst>
        </pc:cxnChg>
        <pc:cxnChg chg="del">
          <ac:chgData name="آهات مكتومة" userId="35531ba1d56b027a" providerId="LiveId" clId="{243193D3-E46B-48D2-82B1-C2457E4A7CEC}" dt="2021-03-20T19:14:49.161" v="4105" actId="478"/>
          <ac:cxnSpMkLst>
            <pc:docMk/>
            <pc:sldMk cId="2765522337" sldId="1311"/>
            <ac:cxnSpMk id="31" creationId="{F0E80FB3-C61D-4592-BAB8-525D3C1F8D63}"/>
          </ac:cxnSpMkLst>
        </pc:cxnChg>
      </pc:sldChg>
      <pc:sldChg chg="del">
        <pc:chgData name="آهات مكتومة" userId="35531ba1d56b027a" providerId="LiveId" clId="{243193D3-E46B-48D2-82B1-C2457E4A7CEC}" dt="2021-03-20T20:20:42.505" v="5507" actId="47"/>
        <pc:sldMkLst>
          <pc:docMk/>
          <pc:sldMk cId="2989284841" sldId="1312"/>
        </pc:sldMkLst>
      </pc:sldChg>
      <pc:sldChg chg="del">
        <pc:chgData name="آهات مكتومة" userId="35531ba1d56b027a" providerId="LiveId" clId="{243193D3-E46B-48D2-82B1-C2457E4A7CEC}" dt="2021-03-20T20:20:53.905" v="5508" actId="47"/>
        <pc:sldMkLst>
          <pc:docMk/>
          <pc:sldMk cId="3188016609" sldId="1313"/>
        </pc:sldMkLst>
      </pc:sldChg>
      <pc:sldChg chg="del">
        <pc:chgData name="آهات مكتومة" userId="35531ba1d56b027a" providerId="LiveId" clId="{243193D3-E46B-48D2-82B1-C2457E4A7CEC}" dt="2021-03-20T20:21:30.076" v="5516" actId="47"/>
        <pc:sldMkLst>
          <pc:docMk/>
          <pc:sldMk cId="2397305107" sldId="1314"/>
        </pc:sldMkLst>
      </pc:sldChg>
      <pc:sldChg chg="del">
        <pc:chgData name="آهات مكتومة" userId="35531ba1d56b027a" providerId="LiveId" clId="{243193D3-E46B-48D2-82B1-C2457E4A7CEC}" dt="2021-03-20T20:20:39.050" v="5505" actId="47"/>
        <pc:sldMkLst>
          <pc:docMk/>
          <pc:sldMk cId="194300309" sldId="1317"/>
        </pc:sldMkLst>
      </pc:sldChg>
      <pc:sldChg chg="addSp delSp modSp mod ord delAnim modAnim">
        <pc:chgData name="آهات مكتومة" userId="35531ba1d56b027a" providerId="LiveId" clId="{243193D3-E46B-48D2-82B1-C2457E4A7CEC}" dt="2021-03-20T17:06:57.420" v="1843" actId="14100"/>
        <pc:sldMkLst>
          <pc:docMk/>
          <pc:sldMk cId="3006692956" sldId="1319"/>
        </pc:sldMkLst>
        <pc:spChg chg="mod">
          <ac:chgData name="آهات مكتومة" userId="35531ba1d56b027a" providerId="LiveId" clId="{243193D3-E46B-48D2-82B1-C2457E4A7CEC}" dt="2021-03-20T17:06:49.340" v="1842" actId="14100"/>
          <ac:spMkLst>
            <pc:docMk/>
            <pc:sldMk cId="3006692956" sldId="1319"/>
            <ac:spMk id="6" creationId="{B468753A-DA7A-4AEF-86F2-AF4C2C263A38}"/>
          </ac:spMkLst>
        </pc:spChg>
        <pc:spChg chg="mod">
          <ac:chgData name="آهات مكتومة" userId="35531ba1d56b027a" providerId="LiveId" clId="{243193D3-E46B-48D2-82B1-C2457E4A7CEC}" dt="2021-03-20T17:05:14.351" v="1824" actId="207"/>
          <ac:spMkLst>
            <pc:docMk/>
            <pc:sldMk cId="3006692956" sldId="1319"/>
            <ac:spMk id="7" creationId="{E228D454-EC4D-4B9B-8D58-DDD2C4256C9E}"/>
          </ac:spMkLst>
        </pc:spChg>
        <pc:spChg chg="mod">
          <ac:chgData name="آهات مكتومة" userId="35531ba1d56b027a" providerId="LiveId" clId="{243193D3-E46B-48D2-82B1-C2457E4A7CEC}" dt="2021-03-20T17:05:17.356" v="1825" actId="207"/>
          <ac:spMkLst>
            <pc:docMk/>
            <pc:sldMk cId="3006692956" sldId="1319"/>
            <ac:spMk id="8" creationId="{E66C303F-7E95-4438-8592-D54811D3F6DD}"/>
          </ac:spMkLst>
        </pc:spChg>
        <pc:spChg chg="mod">
          <ac:chgData name="آهات مكتومة" userId="35531ba1d56b027a" providerId="LiveId" clId="{243193D3-E46B-48D2-82B1-C2457E4A7CEC}" dt="2021-03-20T17:06:39.417" v="1840" actId="14100"/>
          <ac:spMkLst>
            <pc:docMk/>
            <pc:sldMk cId="3006692956" sldId="1319"/>
            <ac:spMk id="9" creationId="{23B7A3EA-7847-4255-B16B-BA326BC93C33}"/>
          </ac:spMkLst>
        </pc:spChg>
        <pc:spChg chg="mod">
          <ac:chgData name="آهات مكتومة" userId="35531ba1d56b027a" providerId="LiveId" clId="{243193D3-E46B-48D2-82B1-C2457E4A7CEC}" dt="2021-03-20T17:06:57.420" v="1843" actId="14100"/>
          <ac:spMkLst>
            <pc:docMk/>
            <pc:sldMk cId="3006692956" sldId="1319"/>
            <ac:spMk id="10" creationId="{869188F3-3B12-494F-A04E-973480835FBC}"/>
          </ac:spMkLst>
        </pc:spChg>
        <pc:spChg chg="mod">
          <ac:chgData name="آهات مكتومة" userId="35531ba1d56b027a" providerId="LiveId" clId="{243193D3-E46B-48D2-82B1-C2457E4A7CEC}" dt="2021-03-20T17:05:35.047" v="1839" actId="1036"/>
          <ac:spMkLst>
            <pc:docMk/>
            <pc:sldMk cId="3006692956" sldId="1319"/>
            <ac:spMk id="11" creationId="{ACCC48C0-FDB9-4C57-B277-AB3ACF5D8651}"/>
          </ac:spMkLst>
        </pc:spChg>
        <pc:spChg chg="del">
          <ac:chgData name="آهات مكتومة" userId="35531ba1d56b027a" providerId="LiveId" clId="{243193D3-E46B-48D2-82B1-C2457E4A7CEC}" dt="2021-03-20T16:58:50.003" v="1618" actId="478"/>
          <ac:spMkLst>
            <pc:docMk/>
            <pc:sldMk cId="3006692956" sldId="1319"/>
            <ac:spMk id="12" creationId="{78685B2E-FC60-4887-94EF-91AF0E5A1BA1}"/>
          </ac:spMkLst>
        </pc:spChg>
        <pc:spChg chg="del">
          <ac:chgData name="آهات مكتومة" userId="35531ba1d56b027a" providerId="LiveId" clId="{243193D3-E46B-48D2-82B1-C2457E4A7CEC}" dt="2021-03-20T16:58:53.094" v="1619" actId="478"/>
          <ac:spMkLst>
            <pc:docMk/>
            <pc:sldMk cId="3006692956" sldId="1319"/>
            <ac:spMk id="13" creationId="{0968AF89-B4C6-47BD-A052-019E56DB936F}"/>
          </ac:spMkLst>
        </pc:spChg>
        <pc:spChg chg="del">
          <ac:chgData name="آهات مكتومة" userId="35531ba1d56b027a" providerId="LiveId" clId="{243193D3-E46B-48D2-82B1-C2457E4A7CEC}" dt="2021-03-20T16:58:40.792" v="1616" actId="478"/>
          <ac:spMkLst>
            <pc:docMk/>
            <pc:sldMk cId="3006692956" sldId="1319"/>
            <ac:spMk id="14" creationId="{ABB6AC06-9FA4-403D-BBF7-487E5F47F3AE}"/>
          </ac:spMkLst>
        </pc:spChg>
        <pc:spChg chg="del">
          <ac:chgData name="آهات مكتومة" userId="35531ba1d56b027a" providerId="LiveId" clId="{243193D3-E46B-48D2-82B1-C2457E4A7CEC}" dt="2021-03-20T16:58:44.649" v="1617" actId="478"/>
          <ac:spMkLst>
            <pc:docMk/>
            <pc:sldMk cId="3006692956" sldId="1319"/>
            <ac:spMk id="15" creationId="{A2C10618-94ED-4ACA-AA53-CF41788512BE}"/>
          </ac:spMkLst>
        </pc:spChg>
        <pc:spChg chg="del">
          <ac:chgData name="آهات مكتومة" userId="35531ba1d56b027a" providerId="LiveId" clId="{243193D3-E46B-48D2-82B1-C2457E4A7CEC}" dt="2021-03-20T16:58:37.926" v="1615" actId="478"/>
          <ac:spMkLst>
            <pc:docMk/>
            <pc:sldMk cId="3006692956" sldId="1319"/>
            <ac:spMk id="16" creationId="{E35D12A3-6EBA-4406-ABD1-C01C726873F6}"/>
          </ac:spMkLst>
        </pc:spChg>
        <pc:spChg chg="del">
          <ac:chgData name="آهات مكتومة" userId="35531ba1d56b027a" providerId="LiveId" clId="{243193D3-E46B-48D2-82B1-C2457E4A7CEC}" dt="2021-03-20T16:56:54.772" v="1614" actId="478"/>
          <ac:spMkLst>
            <pc:docMk/>
            <pc:sldMk cId="3006692956" sldId="1319"/>
            <ac:spMk id="17" creationId="{1A0DBA58-CCD6-4980-B707-36408EA57617}"/>
          </ac:spMkLst>
        </pc:spChg>
        <pc:spChg chg="del">
          <ac:chgData name="آهات مكتومة" userId="35531ba1d56b027a" providerId="LiveId" clId="{243193D3-E46B-48D2-82B1-C2457E4A7CEC}" dt="2021-03-20T16:56:51.698" v="1613" actId="478"/>
          <ac:spMkLst>
            <pc:docMk/>
            <pc:sldMk cId="3006692956" sldId="1319"/>
            <ac:spMk id="18" creationId="{DB7C3490-E8AC-440C-896E-99C854FDA95F}"/>
          </ac:spMkLst>
        </pc:spChg>
        <pc:spChg chg="del">
          <ac:chgData name="آهات مكتومة" userId="35531ba1d56b027a" providerId="LiveId" clId="{243193D3-E46B-48D2-82B1-C2457E4A7CEC}" dt="2021-03-20T16:56:48.894" v="1612" actId="478"/>
          <ac:spMkLst>
            <pc:docMk/>
            <pc:sldMk cId="3006692956" sldId="1319"/>
            <ac:spMk id="19" creationId="{F487925C-A1FB-4C48-AD6B-27E26136259B}"/>
          </ac:spMkLst>
        </pc:spChg>
        <pc:spChg chg="del">
          <ac:chgData name="آهات مكتومة" userId="35531ba1d56b027a" providerId="LiveId" clId="{243193D3-E46B-48D2-82B1-C2457E4A7CEC}" dt="2021-03-20T16:56:40.799" v="1611" actId="478"/>
          <ac:spMkLst>
            <pc:docMk/>
            <pc:sldMk cId="3006692956" sldId="1319"/>
            <ac:spMk id="20" creationId="{D1BD39BF-F17F-4E2A-A26D-1FD13FD3824D}"/>
          </ac:spMkLst>
        </pc:spChg>
        <pc:picChg chg="del">
          <ac:chgData name="آهات مكتومة" userId="35531ba1d56b027a" providerId="LiveId" clId="{243193D3-E46B-48D2-82B1-C2457E4A7CEC}" dt="2021-03-20T16:54:01.884" v="1581" actId="478"/>
          <ac:picMkLst>
            <pc:docMk/>
            <pc:sldMk cId="3006692956" sldId="1319"/>
            <ac:picMk id="5" creationId="{B2D497C6-E1FD-484B-84AE-80509C32549D}"/>
          </ac:picMkLst>
        </pc:picChg>
        <pc:picChg chg="add mod ord">
          <ac:chgData name="آهات مكتومة" userId="35531ba1d56b027a" providerId="LiveId" clId="{243193D3-E46B-48D2-82B1-C2457E4A7CEC}" dt="2021-03-20T16:59:35.371" v="1638" actId="14100"/>
          <ac:picMkLst>
            <pc:docMk/>
            <pc:sldMk cId="3006692956" sldId="1319"/>
            <ac:picMk id="21" creationId="{9B43915B-92DC-4670-A306-ECACDBBE6AA6}"/>
          </ac:picMkLst>
        </pc:picChg>
        <pc:picChg chg="mod modCrop">
          <ac:chgData name="آهات مكتومة" userId="35531ba1d56b027a" providerId="LiveId" clId="{243193D3-E46B-48D2-82B1-C2457E4A7CEC}" dt="2021-03-20T17:00:31.166" v="1646" actId="732"/>
          <ac:picMkLst>
            <pc:docMk/>
            <pc:sldMk cId="3006692956" sldId="1319"/>
            <ac:picMk id="102" creationId="{00000000-0000-0000-0000-000000000000}"/>
          </ac:picMkLst>
        </pc:picChg>
      </pc:sldChg>
      <pc:sldChg chg="addSp delSp modSp mod ord delAnim modAnim">
        <pc:chgData name="آهات مكتومة" userId="35531ba1d56b027a" providerId="LiveId" clId="{243193D3-E46B-48D2-82B1-C2457E4A7CEC}" dt="2021-03-20T17:09:57.316" v="2071" actId="14100"/>
        <pc:sldMkLst>
          <pc:docMk/>
          <pc:sldMk cId="341188382" sldId="1320"/>
        </pc:sldMkLst>
        <pc:picChg chg="add mod ord">
          <ac:chgData name="آهات مكتومة" userId="35531ba1d56b027a" providerId="LiveId" clId="{243193D3-E46B-48D2-82B1-C2457E4A7CEC}" dt="2021-03-20T17:08:46.012" v="1864" actId="170"/>
          <ac:picMkLst>
            <pc:docMk/>
            <pc:sldMk cId="341188382" sldId="1320"/>
            <ac:picMk id="3" creationId="{9B2B489F-73C6-4F67-BD5A-8EAA7D50E603}"/>
          </ac:picMkLst>
        </pc:picChg>
        <pc:picChg chg="del">
          <ac:chgData name="آهات مكتومة" userId="35531ba1d56b027a" providerId="LiveId" clId="{243193D3-E46B-48D2-82B1-C2457E4A7CEC}" dt="2021-03-20T17:07:19.989" v="1846" actId="478"/>
          <ac:picMkLst>
            <pc:docMk/>
            <pc:sldMk cId="341188382" sldId="1320"/>
            <ac:picMk id="14" creationId="{A0BF1F4B-8DBA-489A-BD20-911F3AE463A7}"/>
          </ac:picMkLst>
        </pc:picChg>
        <pc:picChg chg="mod modCrop">
          <ac:chgData name="آهات مكتومة" userId="35531ba1d56b027a" providerId="LiveId" clId="{243193D3-E46B-48D2-82B1-C2457E4A7CEC}" dt="2021-03-20T17:07:51.879" v="1848" actId="732"/>
          <ac:picMkLst>
            <pc:docMk/>
            <pc:sldMk cId="341188382" sldId="1320"/>
            <ac:picMk id="102" creationId="{00000000-0000-0000-0000-000000000000}"/>
          </ac:picMkLst>
        </pc:picChg>
        <pc:cxnChg chg="mod">
          <ac:chgData name="آهات مكتومة" userId="35531ba1d56b027a" providerId="LiveId" clId="{243193D3-E46B-48D2-82B1-C2457E4A7CEC}" dt="2021-03-20T17:09:00.422" v="1938" actId="14100"/>
          <ac:cxnSpMkLst>
            <pc:docMk/>
            <pc:sldMk cId="341188382" sldId="1320"/>
            <ac:cxnSpMk id="8" creationId="{1537ED74-0FFC-4DEF-BF49-770EA6094B18}"/>
          </ac:cxnSpMkLst>
        </pc:cxnChg>
        <pc:cxnChg chg="mod">
          <ac:chgData name="آهات مكتومة" userId="35531ba1d56b027a" providerId="LiveId" clId="{243193D3-E46B-48D2-82B1-C2457E4A7CEC}" dt="2021-03-20T17:09:13.036" v="1946" actId="14100"/>
          <ac:cxnSpMkLst>
            <pc:docMk/>
            <pc:sldMk cId="341188382" sldId="1320"/>
            <ac:cxnSpMk id="9" creationId="{A79F0B05-5668-4C12-A111-536DF8053DD4}"/>
          </ac:cxnSpMkLst>
        </pc:cxnChg>
        <pc:cxnChg chg="mod">
          <ac:chgData name="آهات مكتومة" userId="35531ba1d56b027a" providerId="LiveId" clId="{243193D3-E46B-48D2-82B1-C2457E4A7CEC}" dt="2021-03-20T17:09:23.113" v="1968" actId="14100"/>
          <ac:cxnSpMkLst>
            <pc:docMk/>
            <pc:sldMk cId="341188382" sldId="1320"/>
            <ac:cxnSpMk id="10" creationId="{B0AAAE48-8480-4495-A535-F2B981260334}"/>
          </ac:cxnSpMkLst>
        </pc:cxnChg>
        <pc:cxnChg chg="add mod">
          <ac:chgData name="آهات مكتومة" userId="35531ba1d56b027a" providerId="LiveId" clId="{243193D3-E46B-48D2-82B1-C2457E4A7CEC}" dt="2021-03-20T17:09:44.528" v="1970" actId="1076"/>
          <ac:cxnSpMkLst>
            <pc:docMk/>
            <pc:sldMk cId="341188382" sldId="1320"/>
            <ac:cxnSpMk id="11" creationId="{F94617DC-818C-48D9-B518-81FBB20E30E6}"/>
          </ac:cxnSpMkLst>
        </pc:cxnChg>
        <pc:cxnChg chg="add mod">
          <ac:chgData name="آهات مكتومة" userId="35531ba1d56b027a" providerId="LiveId" clId="{243193D3-E46B-48D2-82B1-C2457E4A7CEC}" dt="2021-03-20T17:09:57.316" v="2071" actId="14100"/>
          <ac:cxnSpMkLst>
            <pc:docMk/>
            <pc:sldMk cId="341188382" sldId="1320"/>
            <ac:cxnSpMk id="12" creationId="{A5361EA3-0F91-42C2-8945-BC9EEF8F67CD}"/>
          </ac:cxnSpMkLst>
        </pc:cxnChg>
      </pc:sldChg>
      <pc:sldChg chg="del">
        <pc:chgData name="آهات مكتومة" userId="35531ba1d56b027a" providerId="LiveId" clId="{243193D3-E46B-48D2-82B1-C2457E4A7CEC}" dt="2021-03-20T20:20:35.917" v="5502" actId="47"/>
        <pc:sldMkLst>
          <pc:docMk/>
          <pc:sldMk cId="1198303168" sldId="1321"/>
        </pc:sldMkLst>
      </pc:sldChg>
      <pc:sldChg chg="del">
        <pc:chgData name="آهات مكتومة" userId="35531ba1d56b027a" providerId="LiveId" clId="{243193D3-E46B-48D2-82B1-C2457E4A7CEC}" dt="2021-03-20T20:20:35.014" v="5501" actId="47"/>
        <pc:sldMkLst>
          <pc:docMk/>
          <pc:sldMk cId="768369417" sldId="1322"/>
        </pc:sldMkLst>
      </pc:sldChg>
      <pc:sldChg chg="del">
        <pc:chgData name="آهات مكتومة" userId="35531ba1d56b027a" providerId="LiveId" clId="{243193D3-E46B-48D2-82B1-C2457E4A7CEC}" dt="2021-03-20T20:20:36.847" v="5503" actId="47"/>
        <pc:sldMkLst>
          <pc:docMk/>
          <pc:sldMk cId="2870113440" sldId="1323"/>
        </pc:sldMkLst>
      </pc:sldChg>
      <pc:sldChg chg="modSp add mod">
        <pc:chgData name="آهات مكتومة" userId="35531ba1d56b027a" providerId="LiveId" clId="{243193D3-E46B-48D2-82B1-C2457E4A7CEC}" dt="2021-03-21T05:06:45.942" v="6134" actId="1076"/>
        <pc:sldMkLst>
          <pc:docMk/>
          <pc:sldMk cId="1927860572" sldId="1324"/>
        </pc:sldMkLst>
        <pc:spChg chg="mod">
          <ac:chgData name="آهات مكتومة" userId="35531ba1d56b027a" providerId="LiveId" clId="{243193D3-E46B-48D2-82B1-C2457E4A7CEC}" dt="2021-03-21T05:06:45.942" v="6134" actId="1076"/>
          <ac:spMkLst>
            <pc:docMk/>
            <pc:sldMk cId="1927860572" sldId="1324"/>
            <ac:spMk id="26" creationId="{19387123-160F-4B53-9075-23B4A65BC429}"/>
          </ac:spMkLst>
        </pc:spChg>
      </pc:sldChg>
      <pc:sldChg chg="addSp delSp modSp add mod ord modTransition delAnim modAnim">
        <pc:chgData name="آهات مكتومة" userId="35531ba1d56b027a" providerId="LiveId" clId="{243193D3-E46B-48D2-82B1-C2457E4A7CEC}" dt="2021-03-21T04:57:09.845" v="6088"/>
        <pc:sldMkLst>
          <pc:docMk/>
          <pc:sldMk cId="594652957" sldId="1325"/>
        </pc:sldMkLst>
        <pc:spChg chg="mod">
          <ac:chgData name="آهات مكتومة" userId="35531ba1d56b027a" providerId="LiveId" clId="{243193D3-E46B-48D2-82B1-C2457E4A7CEC}" dt="2021-03-21T04:15:09.423" v="5816" actId="20577"/>
          <ac:spMkLst>
            <pc:docMk/>
            <pc:sldMk cId="594652957" sldId="1325"/>
            <ac:spMk id="3" creationId="{73E384FC-0F3A-4193-9955-76A00186E0FA}"/>
          </ac:spMkLst>
        </pc:spChg>
        <pc:spChg chg="add del mod">
          <ac:chgData name="آهات مكتومة" userId="35531ba1d56b027a" providerId="LiveId" clId="{243193D3-E46B-48D2-82B1-C2457E4A7CEC}" dt="2021-03-20T14:50:04.366" v="635" actId="478"/>
          <ac:spMkLst>
            <pc:docMk/>
            <pc:sldMk cId="594652957" sldId="1325"/>
            <ac:spMk id="5" creationId="{34370D1E-D80A-4EAD-97FA-D839F72045B4}"/>
          </ac:spMkLst>
        </pc:spChg>
        <pc:spChg chg="add mod">
          <ac:chgData name="آهات مكتومة" userId="35531ba1d56b027a" providerId="LiveId" clId="{243193D3-E46B-48D2-82B1-C2457E4A7CEC}" dt="2021-03-20T14:51:25.389" v="678" actId="1037"/>
          <ac:spMkLst>
            <pc:docMk/>
            <pc:sldMk cId="594652957" sldId="1325"/>
            <ac:spMk id="6" creationId="{E1C7E103-4E19-4B7C-9B92-4BF4CC487F92}"/>
          </ac:spMkLst>
        </pc:spChg>
        <pc:spChg chg="mod">
          <ac:chgData name="آهات مكتومة" userId="35531ba1d56b027a" providerId="LiveId" clId="{243193D3-E46B-48D2-82B1-C2457E4A7CEC}" dt="2021-03-21T04:13:49.299" v="5812" actId="207"/>
          <ac:spMkLst>
            <pc:docMk/>
            <pc:sldMk cId="594652957" sldId="1325"/>
            <ac:spMk id="15" creationId="{9250D43D-DA50-4442-9ADC-7BD669A80D47}"/>
          </ac:spMkLst>
        </pc:spChg>
        <pc:spChg chg="mod">
          <ac:chgData name="آهات مكتومة" userId="35531ba1d56b027a" providerId="LiveId" clId="{243193D3-E46B-48D2-82B1-C2457E4A7CEC}" dt="2021-03-20T14:16:56.426" v="170" actId="1076"/>
          <ac:spMkLst>
            <pc:docMk/>
            <pc:sldMk cId="594652957" sldId="1325"/>
            <ac:spMk id="18" creationId="{7F170C53-33B4-4BA3-8CF0-56BF899E42B6}"/>
          </ac:spMkLst>
        </pc:spChg>
        <pc:spChg chg="del">
          <ac:chgData name="آهات مكتومة" userId="35531ba1d56b027a" providerId="LiveId" clId="{243193D3-E46B-48D2-82B1-C2457E4A7CEC}" dt="2021-03-20T14:20:44.535" v="271" actId="478"/>
          <ac:spMkLst>
            <pc:docMk/>
            <pc:sldMk cId="594652957" sldId="1325"/>
            <ac:spMk id="25" creationId="{6F8DECEA-562C-41D5-B2EF-EF9ACE2B270E}"/>
          </ac:spMkLst>
        </pc:spChg>
        <pc:spChg chg="add del mod">
          <ac:chgData name="آهات مكتومة" userId="35531ba1d56b027a" providerId="LiveId" clId="{243193D3-E46B-48D2-82B1-C2457E4A7CEC}" dt="2021-03-20T14:39:49.082" v="436" actId="478"/>
          <ac:spMkLst>
            <pc:docMk/>
            <pc:sldMk cId="594652957" sldId="1325"/>
            <ac:spMk id="32" creationId="{5BBC4228-5953-411C-BCB1-2E2DE8A1CEB1}"/>
          </ac:spMkLst>
        </pc:spChg>
        <pc:spChg chg="add mod">
          <ac:chgData name="آهات مكتومة" userId="35531ba1d56b027a" providerId="LiveId" clId="{243193D3-E46B-48D2-82B1-C2457E4A7CEC}" dt="2021-03-20T14:26:05.800" v="384"/>
          <ac:spMkLst>
            <pc:docMk/>
            <pc:sldMk cId="594652957" sldId="1325"/>
            <ac:spMk id="33" creationId="{8D7A30CE-5102-4508-AE1B-3FD4082636E9}"/>
          </ac:spMkLst>
        </pc:spChg>
        <pc:spChg chg="add mod">
          <ac:chgData name="آهات مكتومة" userId="35531ba1d56b027a" providerId="LiveId" clId="{243193D3-E46B-48D2-82B1-C2457E4A7CEC}" dt="2021-03-20T14:26:05.800" v="384"/>
          <ac:spMkLst>
            <pc:docMk/>
            <pc:sldMk cId="594652957" sldId="1325"/>
            <ac:spMk id="34" creationId="{731F673F-530F-44BD-97DC-3E485455A392}"/>
          </ac:spMkLst>
        </pc:spChg>
        <pc:spChg chg="add mod">
          <ac:chgData name="آهات مكتومة" userId="35531ba1d56b027a" providerId="LiveId" clId="{243193D3-E46B-48D2-82B1-C2457E4A7CEC}" dt="2021-03-20T14:26:05.800" v="384"/>
          <ac:spMkLst>
            <pc:docMk/>
            <pc:sldMk cId="594652957" sldId="1325"/>
            <ac:spMk id="35" creationId="{8ECC7D11-D8F1-42DF-A966-C07D0E0B6C7C}"/>
          </ac:spMkLst>
        </pc:spChg>
        <pc:spChg chg="add mod">
          <ac:chgData name="آهات مكتومة" userId="35531ba1d56b027a" providerId="LiveId" clId="{243193D3-E46B-48D2-82B1-C2457E4A7CEC}" dt="2021-03-20T14:26:05.800" v="384"/>
          <ac:spMkLst>
            <pc:docMk/>
            <pc:sldMk cId="594652957" sldId="1325"/>
            <ac:spMk id="36" creationId="{66EB5C3B-AFD7-44D8-BC92-5A672737A3D6}"/>
          </ac:spMkLst>
        </pc:spChg>
        <pc:spChg chg="add mod">
          <ac:chgData name="آهات مكتومة" userId="35531ba1d56b027a" providerId="LiveId" clId="{243193D3-E46B-48D2-82B1-C2457E4A7CEC}" dt="2021-03-20T14:26:05.800" v="384"/>
          <ac:spMkLst>
            <pc:docMk/>
            <pc:sldMk cId="594652957" sldId="1325"/>
            <ac:spMk id="37" creationId="{03BD44AF-4FDC-4F1E-82C5-57939672866F}"/>
          </ac:spMkLst>
        </pc:spChg>
        <pc:spChg chg="add mod">
          <ac:chgData name="آهات مكتومة" userId="35531ba1d56b027a" providerId="LiveId" clId="{243193D3-E46B-48D2-82B1-C2457E4A7CEC}" dt="2021-03-20T14:41:51.018" v="541" actId="1036"/>
          <ac:spMkLst>
            <pc:docMk/>
            <pc:sldMk cId="594652957" sldId="1325"/>
            <ac:spMk id="38" creationId="{801EE27A-FBF9-4279-A403-D5DC5F4EADAA}"/>
          </ac:spMkLst>
        </pc:spChg>
        <pc:spChg chg="add mod">
          <ac:chgData name="آهات مكتومة" userId="35531ba1d56b027a" providerId="LiveId" clId="{243193D3-E46B-48D2-82B1-C2457E4A7CEC}" dt="2021-03-20T14:41:51.018" v="541" actId="1036"/>
          <ac:spMkLst>
            <pc:docMk/>
            <pc:sldMk cId="594652957" sldId="1325"/>
            <ac:spMk id="39" creationId="{A787ABE9-6BA2-4C8A-977E-7B3170750B95}"/>
          </ac:spMkLst>
        </pc:spChg>
        <pc:spChg chg="mod">
          <ac:chgData name="آهات مكتومة" userId="35531ba1d56b027a" providerId="LiveId" clId="{243193D3-E46B-48D2-82B1-C2457E4A7CEC}" dt="2021-03-21T04:13:51.696" v="5813" actId="207"/>
          <ac:spMkLst>
            <pc:docMk/>
            <pc:sldMk cId="594652957" sldId="1325"/>
            <ac:spMk id="40" creationId="{DF30808C-C507-44B6-BA90-82885CBACACB}"/>
          </ac:spMkLst>
        </pc:spChg>
        <pc:spChg chg="add mod">
          <ac:chgData name="آهات مكتومة" userId="35531ba1d56b027a" providerId="LiveId" clId="{243193D3-E46B-48D2-82B1-C2457E4A7CEC}" dt="2021-03-20T14:41:51.018" v="541" actId="1036"/>
          <ac:spMkLst>
            <pc:docMk/>
            <pc:sldMk cId="594652957" sldId="1325"/>
            <ac:spMk id="41" creationId="{F0D61796-8ECA-454F-9B5A-E871F4E40502}"/>
          </ac:spMkLst>
        </pc:spChg>
        <pc:spChg chg="del">
          <ac:chgData name="آهات مكتومة" userId="35531ba1d56b027a" providerId="LiveId" clId="{243193D3-E46B-48D2-82B1-C2457E4A7CEC}" dt="2021-03-20T14:20:35.453" v="269" actId="478"/>
          <ac:spMkLst>
            <pc:docMk/>
            <pc:sldMk cId="594652957" sldId="1325"/>
            <ac:spMk id="44" creationId="{6AC5DA0A-DBD8-47DB-A56B-0327CA17E588}"/>
          </ac:spMkLst>
        </pc:spChg>
        <pc:spChg chg="add mod">
          <ac:chgData name="آهات مكتومة" userId="35531ba1d56b027a" providerId="LiveId" clId="{243193D3-E46B-48D2-82B1-C2457E4A7CEC}" dt="2021-03-20T14:52:31.010" v="725" actId="14100"/>
          <ac:spMkLst>
            <pc:docMk/>
            <pc:sldMk cId="594652957" sldId="1325"/>
            <ac:spMk id="47" creationId="{E25495B9-F461-4E48-83F9-6A24D7104187}"/>
          </ac:spMkLst>
        </pc:spChg>
        <pc:spChg chg="del">
          <ac:chgData name="آهات مكتومة" userId="35531ba1d56b027a" providerId="LiveId" clId="{243193D3-E46B-48D2-82B1-C2457E4A7CEC}" dt="2021-03-20T14:20:35.453" v="269" actId="478"/>
          <ac:spMkLst>
            <pc:docMk/>
            <pc:sldMk cId="594652957" sldId="1325"/>
            <ac:spMk id="50" creationId="{DBB6ECFD-BD2C-4C20-8F00-C8CDB56F6FCC}"/>
          </ac:spMkLst>
        </pc:spChg>
        <pc:spChg chg="del">
          <ac:chgData name="آهات مكتومة" userId="35531ba1d56b027a" providerId="LiveId" clId="{243193D3-E46B-48D2-82B1-C2457E4A7CEC}" dt="2021-03-20T14:20:35.453" v="269" actId="478"/>
          <ac:spMkLst>
            <pc:docMk/>
            <pc:sldMk cId="594652957" sldId="1325"/>
            <ac:spMk id="52" creationId="{9D6525EF-BBD2-4F52-B3D7-630DF41C3623}"/>
          </ac:spMkLst>
        </pc:spChg>
        <pc:spChg chg="del">
          <ac:chgData name="آهات مكتومة" userId="35531ba1d56b027a" providerId="LiveId" clId="{243193D3-E46B-48D2-82B1-C2457E4A7CEC}" dt="2021-03-20T14:20:35.453" v="269" actId="478"/>
          <ac:spMkLst>
            <pc:docMk/>
            <pc:sldMk cId="594652957" sldId="1325"/>
            <ac:spMk id="53" creationId="{04E60C99-F115-4C57-ADE4-AF5D82246AEF}"/>
          </ac:spMkLst>
        </pc:spChg>
        <pc:spChg chg="del">
          <ac:chgData name="آهات مكتومة" userId="35531ba1d56b027a" providerId="LiveId" clId="{243193D3-E46B-48D2-82B1-C2457E4A7CEC}" dt="2021-03-20T14:20:35.453" v="269" actId="478"/>
          <ac:spMkLst>
            <pc:docMk/>
            <pc:sldMk cId="594652957" sldId="1325"/>
            <ac:spMk id="54" creationId="{F0E6B409-620F-4C65-B402-F3BAD19621DB}"/>
          </ac:spMkLst>
        </pc:spChg>
        <pc:spChg chg="mod">
          <ac:chgData name="آهات مكتومة" userId="35531ba1d56b027a" providerId="LiveId" clId="{243193D3-E46B-48D2-82B1-C2457E4A7CEC}" dt="2021-03-20T14:41:51.018" v="541" actId="1036"/>
          <ac:spMkLst>
            <pc:docMk/>
            <pc:sldMk cId="594652957" sldId="1325"/>
            <ac:spMk id="56" creationId="{ED8FC6C5-B2D3-4050-9D20-729BDC89864A}"/>
          </ac:spMkLst>
        </pc:spChg>
        <pc:spChg chg="mod">
          <ac:chgData name="آهات مكتومة" userId="35531ba1d56b027a" providerId="LiveId" clId="{243193D3-E46B-48D2-82B1-C2457E4A7CEC}" dt="2021-03-20T14:41:51.018" v="541" actId="1036"/>
          <ac:spMkLst>
            <pc:docMk/>
            <pc:sldMk cId="594652957" sldId="1325"/>
            <ac:spMk id="57" creationId="{0C2FF1D1-5F33-4F68-9419-42EDB5E5CF08}"/>
          </ac:spMkLst>
        </pc:spChg>
        <pc:spChg chg="mod">
          <ac:chgData name="آهات مكتومة" userId="35531ba1d56b027a" providerId="LiveId" clId="{243193D3-E46B-48D2-82B1-C2457E4A7CEC}" dt="2021-03-20T14:41:51.018" v="541" actId="1036"/>
          <ac:spMkLst>
            <pc:docMk/>
            <pc:sldMk cId="594652957" sldId="1325"/>
            <ac:spMk id="58" creationId="{7052FA99-79E3-416C-ADF2-0088CEFF60D5}"/>
          </ac:spMkLst>
        </pc:spChg>
        <pc:spChg chg="del">
          <ac:chgData name="آهات مكتومة" userId="35531ba1d56b027a" providerId="LiveId" clId="{243193D3-E46B-48D2-82B1-C2457E4A7CEC}" dt="2021-03-20T14:20:42.200" v="270" actId="478"/>
          <ac:spMkLst>
            <pc:docMk/>
            <pc:sldMk cId="594652957" sldId="1325"/>
            <ac:spMk id="59" creationId="{E38676C0-2291-4D02-9D06-794BA83B08A0}"/>
          </ac:spMkLst>
        </pc:spChg>
        <pc:spChg chg="del">
          <ac:chgData name="آهات مكتومة" userId="35531ba1d56b027a" providerId="LiveId" clId="{243193D3-E46B-48D2-82B1-C2457E4A7CEC}" dt="2021-03-20T14:25:40.636" v="380" actId="478"/>
          <ac:spMkLst>
            <pc:docMk/>
            <pc:sldMk cId="594652957" sldId="1325"/>
            <ac:spMk id="60" creationId="{E47C2364-48B7-45F2-9EAB-10FFF998E4B0}"/>
          </ac:spMkLst>
        </pc:spChg>
        <pc:spChg chg="del">
          <ac:chgData name="آهات مكتومة" userId="35531ba1d56b027a" providerId="LiveId" clId="{243193D3-E46B-48D2-82B1-C2457E4A7CEC}" dt="2021-03-20T14:25:40.636" v="380" actId="478"/>
          <ac:spMkLst>
            <pc:docMk/>
            <pc:sldMk cId="594652957" sldId="1325"/>
            <ac:spMk id="61" creationId="{A9BC81B7-B1CC-4C5E-9048-6D1975B9FFB6}"/>
          </ac:spMkLst>
        </pc:spChg>
        <pc:spChg chg="del">
          <ac:chgData name="آهات مكتومة" userId="35531ba1d56b027a" providerId="LiveId" clId="{243193D3-E46B-48D2-82B1-C2457E4A7CEC}" dt="2021-03-20T14:25:40.636" v="380" actId="478"/>
          <ac:spMkLst>
            <pc:docMk/>
            <pc:sldMk cId="594652957" sldId="1325"/>
            <ac:spMk id="62" creationId="{6D36ABB9-9FE4-461D-9C0A-24FA770711C0}"/>
          </ac:spMkLst>
        </pc:spChg>
        <pc:spChg chg="del">
          <ac:chgData name="آهات مكتومة" userId="35531ba1d56b027a" providerId="LiveId" clId="{243193D3-E46B-48D2-82B1-C2457E4A7CEC}" dt="2021-03-20T14:25:40.636" v="380" actId="478"/>
          <ac:spMkLst>
            <pc:docMk/>
            <pc:sldMk cId="594652957" sldId="1325"/>
            <ac:spMk id="63" creationId="{BA68C08F-B9A2-4232-B28A-F04844BCBFE6}"/>
          </ac:spMkLst>
        </pc:spChg>
        <pc:spChg chg="del">
          <ac:chgData name="آهات مكتومة" userId="35531ba1d56b027a" providerId="LiveId" clId="{243193D3-E46B-48D2-82B1-C2457E4A7CEC}" dt="2021-03-20T14:26:08.856" v="385" actId="478"/>
          <ac:spMkLst>
            <pc:docMk/>
            <pc:sldMk cId="594652957" sldId="1325"/>
            <ac:spMk id="64" creationId="{E45B897E-BB20-4E18-AA67-0EC8E9EC1636}"/>
          </ac:spMkLst>
        </pc:spChg>
        <pc:spChg chg="del">
          <ac:chgData name="آهات مكتومة" userId="35531ba1d56b027a" providerId="LiveId" clId="{243193D3-E46B-48D2-82B1-C2457E4A7CEC}" dt="2021-03-20T14:20:48.316" v="272" actId="478"/>
          <ac:spMkLst>
            <pc:docMk/>
            <pc:sldMk cId="594652957" sldId="1325"/>
            <ac:spMk id="65" creationId="{CCD91AB4-7F11-4F72-8A10-00AF2941226B}"/>
          </ac:spMkLst>
        </pc:spChg>
        <pc:spChg chg="del">
          <ac:chgData name="آهات مكتومة" userId="35531ba1d56b027a" providerId="LiveId" clId="{243193D3-E46B-48D2-82B1-C2457E4A7CEC}" dt="2021-03-20T14:25:40.636" v="380" actId="478"/>
          <ac:spMkLst>
            <pc:docMk/>
            <pc:sldMk cId="594652957" sldId="1325"/>
            <ac:spMk id="66" creationId="{F7BAF82F-CC7D-40B5-BB6E-7E33236D7C2F}"/>
          </ac:spMkLst>
        </pc:spChg>
        <pc:spChg chg="del">
          <ac:chgData name="آهات مكتومة" userId="35531ba1d56b027a" providerId="LiveId" clId="{243193D3-E46B-48D2-82B1-C2457E4A7CEC}" dt="2021-03-20T14:25:40.636" v="380" actId="478"/>
          <ac:spMkLst>
            <pc:docMk/>
            <pc:sldMk cId="594652957" sldId="1325"/>
            <ac:spMk id="67" creationId="{173B5C3E-55FD-4E35-9604-DA7D10ECC866}"/>
          </ac:spMkLst>
        </pc:spChg>
        <pc:spChg chg="del">
          <ac:chgData name="آهات مكتومة" userId="35531ba1d56b027a" providerId="LiveId" clId="{243193D3-E46B-48D2-82B1-C2457E4A7CEC}" dt="2021-03-20T14:25:40.636" v="380" actId="478"/>
          <ac:spMkLst>
            <pc:docMk/>
            <pc:sldMk cId="594652957" sldId="1325"/>
            <ac:spMk id="68" creationId="{D3459520-DBD0-4B84-9B9A-644B979DA50C}"/>
          </ac:spMkLst>
        </pc:spChg>
        <pc:spChg chg="del">
          <ac:chgData name="آهات مكتومة" userId="35531ba1d56b027a" providerId="LiveId" clId="{243193D3-E46B-48D2-82B1-C2457E4A7CEC}" dt="2021-03-20T14:25:40.636" v="380" actId="478"/>
          <ac:spMkLst>
            <pc:docMk/>
            <pc:sldMk cId="594652957" sldId="1325"/>
            <ac:spMk id="69" creationId="{470FCE9F-5626-4711-9AD4-D7DC10EB3646}"/>
          </ac:spMkLst>
        </pc:spChg>
        <pc:grpChg chg="mod">
          <ac:chgData name="آهات مكتومة" userId="35531ba1d56b027a" providerId="LiveId" clId="{243193D3-E46B-48D2-82B1-C2457E4A7CEC}" dt="2021-03-20T14:44:16.789" v="602" actId="732"/>
          <ac:grpSpMkLst>
            <pc:docMk/>
            <pc:sldMk cId="594652957" sldId="1325"/>
            <ac:grpSpMk id="9" creationId="{34E65705-37D2-4966-A879-1752758E6B0C}"/>
          </ac:grpSpMkLst>
        </pc:grpChg>
        <pc:picChg chg="mod">
          <ac:chgData name="آهات مكتومة" userId="35531ba1d56b027a" providerId="LiveId" clId="{243193D3-E46B-48D2-82B1-C2457E4A7CEC}" dt="2021-03-20T14:44:16.789" v="602" actId="732"/>
          <ac:picMkLst>
            <pc:docMk/>
            <pc:sldMk cId="594652957" sldId="1325"/>
            <ac:picMk id="31" creationId="{ED6F9568-B7DF-4330-8FC3-8780D6B53D38}"/>
          </ac:picMkLst>
        </pc:picChg>
        <pc:picChg chg="mod modCrop">
          <ac:chgData name="آهات مكتومة" userId="35531ba1d56b027a" providerId="LiveId" clId="{243193D3-E46B-48D2-82B1-C2457E4A7CEC}" dt="2021-03-20T14:41:42.177" v="512" actId="1076"/>
          <ac:picMkLst>
            <pc:docMk/>
            <pc:sldMk cId="594652957" sldId="1325"/>
            <ac:picMk id="102" creationId="{00000000-0000-0000-0000-000000000000}"/>
          </ac:picMkLst>
        </pc:picChg>
        <pc:cxnChg chg="add mod">
          <ac:chgData name="آهات مكتومة" userId="35531ba1d56b027a" providerId="LiveId" clId="{243193D3-E46B-48D2-82B1-C2457E4A7CEC}" dt="2021-03-20T14:50:15.791" v="647" actId="1035"/>
          <ac:cxnSpMkLst>
            <pc:docMk/>
            <pc:sldMk cId="594652957" sldId="1325"/>
            <ac:cxnSpMk id="4" creationId="{866022F6-BAE5-48A0-8EBB-5D21D7961776}"/>
          </ac:cxnSpMkLst>
        </pc:cxnChg>
        <pc:cxnChg chg="add mod">
          <ac:chgData name="آهات مكتومة" userId="35531ba1d56b027a" providerId="LiveId" clId="{243193D3-E46B-48D2-82B1-C2457E4A7CEC}" dt="2021-03-20T14:50:29.984" v="657" actId="14100"/>
          <ac:cxnSpMkLst>
            <pc:docMk/>
            <pc:sldMk cId="594652957" sldId="1325"/>
            <ac:cxnSpMk id="43" creationId="{D97E653F-990F-4AB6-9115-AD78C6249A57}"/>
          </ac:cxnSpMkLst>
        </pc:cxnChg>
        <pc:cxnChg chg="add mod">
          <ac:chgData name="آهات مكتومة" userId="35531ba1d56b027a" providerId="LiveId" clId="{243193D3-E46B-48D2-82B1-C2457E4A7CEC}" dt="2021-03-20T14:52:05.295" v="684" actId="1076"/>
          <ac:cxnSpMkLst>
            <pc:docMk/>
            <pc:sldMk cId="594652957" sldId="1325"/>
            <ac:cxnSpMk id="45" creationId="{F2030578-6788-4353-BBEF-62F0814E4E5F}"/>
          </ac:cxnSpMkLst>
        </pc:cxnChg>
        <pc:cxnChg chg="add mod">
          <ac:chgData name="آهات مكتومة" userId="35531ba1d56b027a" providerId="LiveId" clId="{243193D3-E46B-48D2-82B1-C2457E4A7CEC}" dt="2021-03-20T14:52:42.523" v="749" actId="14100"/>
          <ac:cxnSpMkLst>
            <pc:docMk/>
            <pc:sldMk cId="594652957" sldId="1325"/>
            <ac:cxnSpMk id="46" creationId="{D17A6962-E2A4-409C-A63B-A513E8DA03D4}"/>
          </ac:cxnSpMkLst>
        </pc:cxnChg>
      </pc:sldChg>
      <pc:sldChg chg="addSp delSp modSp add mod addAnim delAnim modAnim">
        <pc:chgData name="آهات مكتومة" userId="35531ba1d56b027a" providerId="LiveId" clId="{243193D3-E46B-48D2-82B1-C2457E4A7CEC}" dt="2021-03-20T18:59:48.573" v="3817" actId="20577"/>
        <pc:sldMkLst>
          <pc:docMk/>
          <pc:sldMk cId="3108399478" sldId="1326"/>
        </pc:sldMkLst>
        <pc:spChg chg="add mod">
          <ac:chgData name="آهات مكتومة" userId="35531ba1d56b027a" providerId="LiveId" clId="{243193D3-E46B-48D2-82B1-C2457E4A7CEC}" dt="2021-03-20T18:55:26.816" v="3742" actId="1036"/>
          <ac:spMkLst>
            <pc:docMk/>
            <pc:sldMk cId="3108399478" sldId="1326"/>
            <ac:spMk id="29" creationId="{36875213-D4EC-46D6-8BB9-292A5AFF9BDF}"/>
          </ac:spMkLst>
        </pc:spChg>
        <pc:spChg chg="add mod">
          <ac:chgData name="آهات مكتومة" userId="35531ba1d56b027a" providerId="LiveId" clId="{243193D3-E46B-48D2-82B1-C2457E4A7CEC}" dt="2021-03-20T18:55:26.816" v="3742" actId="1036"/>
          <ac:spMkLst>
            <pc:docMk/>
            <pc:sldMk cId="3108399478" sldId="1326"/>
            <ac:spMk id="30" creationId="{AB082172-EA2D-4D7A-A1AE-C4F0596A0F98}"/>
          </ac:spMkLst>
        </pc:spChg>
        <pc:spChg chg="add mod">
          <ac:chgData name="آهات مكتومة" userId="35531ba1d56b027a" providerId="LiveId" clId="{243193D3-E46B-48D2-82B1-C2457E4A7CEC}" dt="2021-03-20T18:50:49.064" v="3629" actId="1076"/>
          <ac:spMkLst>
            <pc:docMk/>
            <pc:sldMk cId="3108399478" sldId="1326"/>
            <ac:spMk id="33" creationId="{DFA04C9E-C998-44FF-AFA9-C104DD677EF4}"/>
          </ac:spMkLst>
        </pc:spChg>
        <pc:spChg chg="add mod">
          <ac:chgData name="آهات مكتومة" userId="35531ba1d56b027a" providerId="LiveId" clId="{243193D3-E46B-48D2-82B1-C2457E4A7CEC}" dt="2021-03-20T18:50:49.064" v="3629" actId="1076"/>
          <ac:spMkLst>
            <pc:docMk/>
            <pc:sldMk cId="3108399478" sldId="1326"/>
            <ac:spMk id="34" creationId="{DF19199D-F163-4544-886E-6B05DE93ED37}"/>
          </ac:spMkLst>
        </pc:spChg>
        <pc:spChg chg="mod">
          <ac:chgData name="آهات مكتومة" userId="35531ba1d56b027a" providerId="LiveId" clId="{243193D3-E46B-48D2-82B1-C2457E4A7CEC}" dt="2021-03-20T18:28:50.204" v="3272" actId="20577"/>
          <ac:spMkLst>
            <pc:docMk/>
            <pc:sldMk cId="3108399478" sldId="1326"/>
            <ac:spMk id="36" creationId="{00FD9FB7-1BD9-4394-A862-8BB2EB90A23C}"/>
          </ac:spMkLst>
        </pc:spChg>
        <pc:spChg chg="mod">
          <ac:chgData name="آهات مكتومة" userId="35531ba1d56b027a" providerId="LiveId" clId="{243193D3-E46B-48D2-82B1-C2457E4A7CEC}" dt="2021-03-20T18:50:14.698" v="3627" actId="1036"/>
          <ac:spMkLst>
            <pc:docMk/>
            <pc:sldMk cId="3108399478" sldId="1326"/>
            <ac:spMk id="38" creationId="{1592F177-55C2-4FE2-8F93-F0593C4CDEB4}"/>
          </ac:spMkLst>
        </pc:spChg>
        <pc:spChg chg="mod">
          <ac:chgData name="آهات مكتومة" userId="35531ba1d56b027a" providerId="LiveId" clId="{243193D3-E46B-48D2-82B1-C2457E4A7CEC}" dt="2021-03-20T18:50:14.698" v="3627" actId="1036"/>
          <ac:spMkLst>
            <pc:docMk/>
            <pc:sldMk cId="3108399478" sldId="1326"/>
            <ac:spMk id="39" creationId="{BFBF0D9F-0B6D-4F38-87EA-87E9A08ECC90}"/>
          </ac:spMkLst>
        </pc:spChg>
        <pc:spChg chg="add mod">
          <ac:chgData name="آهات مكتومة" userId="35531ba1d56b027a" providerId="LiveId" clId="{243193D3-E46B-48D2-82B1-C2457E4A7CEC}" dt="2021-03-20T18:50:49.064" v="3629" actId="1076"/>
          <ac:spMkLst>
            <pc:docMk/>
            <pc:sldMk cId="3108399478" sldId="1326"/>
            <ac:spMk id="40" creationId="{7AF898C5-C3FD-44E7-A19A-A38885BDCF6B}"/>
          </ac:spMkLst>
        </pc:spChg>
        <pc:spChg chg="mod">
          <ac:chgData name="آهات مكتومة" userId="35531ba1d56b027a" providerId="LiveId" clId="{243193D3-E46B-48D2-82B1-C2457E4A7CEC}" dt="2021-03-20T18:50:14.698" v="3627" actId="1036"/>
          <ac:spMkLst>
            <pc:docMk/>
            <pc:sldMk cId="3108399478" sldId="1326"/>
            <ac:spMk id="41" creationId="{AB7C6E2D-DB67-4431-8F27-4DB5B031AC38}"/>
          </ac:spMkLst>
        </pc:spChg>
        <pc:spChg chg="mod">
          <ac:chgData name="آهات مكتومة" userId="35531ba1d56b027a" providerId="LiveId" clId="{243193D3-E46B-48D2-82B1-C2457E4A7CEC}" dt="2021-03-20T18:50:14.698" v="3627" actId="1036"/>
          <ac:spMkLst>
            <pc:docMk/>
            <pc:sldMk cId="3108399478" sldId="1326"/>
            <ac:spMk id="42" creationId="{EE160C14-4FE2-4E4A-9752-3A2FC608F115}"/>
          </ac:spMkLst>
        </pc:spChg>
        <pc:spChg chg="mod">
          <ac:chgData name="آهات مكتومة" userId="35531ba1d56b027a" providerId="LiveId" clId="{243193D3-E46B-48D2-82B1-C2457E4A7CEC}" dt="2021-03-20T18:50:14.698" v="3627" actId="1036"/>
          <ac:spMkLst>
            <pc:docMk/>
            <pc:sldMk cId="3108399478" sldId="1326"/>
            <ac:spMk id="43" creationId="{4A2CB443-3DAA-479B-862D-C457A4DCF0B7}"/>
          </ac:spMkLst>
        </pc:spChg>
        <pc:spChg chg="add mod">
          <ac:chgData name="آهات مكتومة" userId="35531ba1d56b027a" providerId="LiveId" clId="{243193D3-E46B-48D2-82B1-C2457E4A7CEC}" dt="2021-03-20T18:50:49.064" v="3629" actId="1076"/>
          <ac:spMkLst>
            <pc:docMk/>
            <pc:sldMk cId="3108399478" sldId="1326"/>
            <ac:spMk id="44" creationId="{DA07330F-160F-4C41-85C1-851044669F35}"/>
          </ac:spMkLst>
        </pc:spChg>
        <pc:spChg chg="mod">
          <ac:chgData name="آهات مكتومة" userId="35531ba1d56b027a" providerId="LiveId" clId="{243193D3-E46B-48D2-82B1-C2457E4A7CEC}" dt="2021-03-20T18:50:14.698" v="3627" actId="1036"/>
          <ac:spMkLst>
            <pc:docMk/>
            <pc:sldMk cId="3108399478" sldId="1326"/>
            <ac:spMk id="45" creationId="{DEC2A5E6-1ECB-46B0-AA85-07201A8DA6BF}"/>
          </ac:spMkLst>
        </pc:spChg>
        <pc:spChg chg="mod">
          <ac:chgData name="آهات مكتومة" userId="35531ba1d56b027a" providerId="LiveId" clId="{243193D3-E46B-48D2-82B1-C2457E4A7CEC}" dt="2021-03-20T18:50:14.698" v="3627" actId="1036"/>
          <ac:spMkLst>
            <pc:docMk/>
            <pc:sldMk cId="3108399478" sldId="1326"/>
            <ac:spMk id="46" creationId="{CF71D5D7-FD05-4CC1-87D2-E1076AA462BC}"/>
          </ac:spMkLst>
        </pc:spChg>
        <pc:spChg chg="mod">
          <ac:chgData name="آهات مكتومة" userId="35531ba1d56b027a" providerId="LiveId" clId="{243193D3-E46B-48D2-82B1-C2457E4A7CEC}" dt="2021-03-20T18:50:14.698" v="3627" actId="1036"/>
          <ac:spMkLst>
            <pc:docMk/>
            <pc:sldMk cId="3108399478" sldId="1326"/>
            <ac:spMk id="47" creationId="{9DC54972-4C6D-4B36-8A07-6C0EA7901126}"/>
          </ac:spMkLst>
        </pc:spChg>
        <pc:spChg chg="mod">
          <ac:chgData name="آهات مكتومة" userId="35531ba1d56b027a" providerId="LiveId" clId="{243193D3-E46B-48D2-82B1-C2457E4A7CEC}" dt="2021-03-20T18:50:14.698" v="3627" actId="1036"/>
          <ac:spMkLst>
            <pc:docMk/>
            <pc:sldMk cId="3108399478" sldId="1326"/>
            <ac:spMk id="48" creationId="{5318F250-3463-4896-9FFA-033E13EFF53D}"/>
          </ac:spMkLst>
        </pc:spChg>
        <pc:spChg chg="add mod">
          <ac:chgData name="آهات مكتومة" userId="35531ba1d56b027a" providerId="LiveId" clId="{243193D3-E46B-48D2-82B1-C2457E4A7CEC}" dt="2021-03-20T18:50:49.064" v="3629" actId="1076"/>
          <ac:spMkLst>
            <pc:docMk/>
            <pc:sldMk cId="3108399478" sldId="1326"/>
            <ac:spMk id="50" creationId="{5593EA00-967D-44E9-815F-D1F51445C0A4}"/>
          </ac:spMkLst>
        </pc:spChg>
        <pc:spChg chg="mod">
          <ac:chgData name="آهات مكتومة" userId="35531ba1d56b027a" providerId="LiveId" clId="{243193D3-E46B-48D2-82B1-C2457E4A7CEC}" dt="2021-03-20T18:50:14.698" v="3627" actId="1036"/>
          <ac:spMkLst>
            <pc:docMk/>
            <pc:sldMk cId="3108399478" sldId="1326"/>
            <ac:spMk id="51" creationId="{526BB3ED-8382-45EC-BFAF-4A43DDBCFC02}"/>
          </ac:spMkLst>
        </pc:spChg>
        <pc:spChg chg="add mod">
          <ac:chgData name="آهات مكتومة" userId="35531ba1d56b027a" providerId="LiveId" clId="{243193D3-E46B-48D2-82B1-C2457E4A7CEC}" dt="2021-03-20T18:50:49.064" v="3629" actId="1076"/>
          <ac:spMkLst>
            <pc:docMk/>
            <pc:sldMk cId="3108399478" sldId="1326"/>
            <ac:spMk id="52" creationId="{401809F1-CF41-476D-8E9E-C26A1E070968}"/>
          </ac:spMkLst>
        </pc:spChg>
        <pc:spChg chg="add mod">
          <ac:chgData name="آهات مكتومة" userId="35531ba1d56b027a" providerId="LiveId" clId="{243193D3-E46B-48D2-82B1-C2457E4A7CEC}" dt="2021-03-20T18:51:09.800" v="3646" actId="20577"/>
          <ac:spMkLst>
            <pc:docMk/>
            <pc:sldMk cId="3108399478" sldId="1326"/>
            <ac:spMk id="53" creationId="{9CF71263-0EB6-46D0-A677-26178FF3AF57}"/>
          </ac:spMkLst>
        </pc:spChg>
        <pc:spChg chg="add mod">
          <ac:chgData name="آهات مكتومة" userId="35531ba1d56b027a" providerId="LiveId" clId="{243193D3-E46B-48D2-82B1-C2457E4A7CEC}" dt="2021-03-20T18:50:49.064" v="3629" actId="1076"/>
          <ac:spMkLst>
            <pc:docMk/>
            <pc:sldMk cId="3108399478" sldId="1326"/>
            <ac:spMk id="54" creationId="{CD81B0DB-6BF9-4080-B397-CA0B83C670C7}"/>
          </ac:spMkLst>
        </pc:spChg>
        <pc:spChg chg="mod">
          <ac:chgData name="آهات مكتومة" userId="35531ba1d56b027a" providerId="LiveId" clId="{243193D3-E46B-48D2-82B1-C2457E4A7CEC}" dt="2021-03-20T18:50:14.698" v="3627" actId="1036"/>
          <ac:spMkLst>
            <pc:docMk/>
            <pc:sldMk cId="3108399478" sldId="1326"/>
            <ac:spMk id="55" creationId="{21E746B3-557C-49BE-A36C-10F254E8FB70}"/>
          </ac:spMkLst>
        </pc:spChg>
        <pc:spChg chg="add mod">
          <ac:chgData name="آهات مكتومة" userId="35531ba1d56b027a" providerId="LiveId" clId="{243193D3-E46B-48D2-82B1-C2457E4A7CEC}" dt="2021-03-20T18:59:48.573" v="3817" actId="20577"/>
          <ac:spMkLst>
            <pc:docMk/>
            <pc:sldMk cId="3108399478" sldId="1326"/>
            <ac:spMk id="56" creationId="{77DE9996-378D-4D70-B860-C1D3F350FBD4}"/>
          </ac:spMkLst>
        </pc:spChg>
        <pc:spChg chg="mod">
          <ac:chgData name="آهات مكتومة" userId="35531ba1d56b027a" providerId="LiveId" clId="{243193D3-E46B-48D2-82B1-C2457E4A7CEC}" dt="2021-03-20T18:55:26.816" v="3742" actId="1036"/>
          <ac:spMkLst>
            <pc:docMk/>
            <pc:sldMk cId="3108399478" sldId="1326"/>
            <ac:spMk id="71" creationId="{B651E60D-0DE2-45FF-A91A-0C4C2C1413DD}"/>
          </ac:spMkLst>
        </pc:spChg>
        <pc:spChg chg="mod">
          <ac:chgData name="آهات مكتومة" userId="35531ba1d56b027a" providerId="LiveId" clId="{243193D3-E46B-48D2-82B1-C2457E4A7CEC}" dt="2021-03-20T18:55:26.816" v="3742" actId="1036"/>
          <ac:spMkLst>
            <pc:docMk/>
            <pc:sldMk cId="3108399478" sldId="1326"/>
            <ac:spMk id="72" creationId="{BFC5984E-972C-4DDA-9D64-306BA0A3C461}"/>
          </ac:spMkLst>
        </pc:spChg>
        <pc:spChg chg="mod">
          <ac:chgData name="آهات مكتومة" userId="35531ba1d56b027a" providerId="LiveId" clId="{243193D3-E46B-48D2-82B1-C2457E4A7CEC}" dt="2021-03-20T18:50:14.698" v="3627" actId="1036"/>
          <ac:spMkLst>
            <pc:docMk/>
            <pc:sldMk cId="3108399478" sldId="1326"/>
            <ac:spMk id="73" creationId="{F4632271-D1A5-4750-928F-317FBD6DDE5C}"/>
          </ac:spMkLst>
        </pc:spChg>
        <pc:spChg chg="mod">
          <ac:chgData name="آهات مكتومة" userId="35531ba1d56b027a" providerId="LiveId" clId="{243193D3-E46B-48D2-82B1-C2457E4A7CEC}" dt="2021-03-20T18:50:14.698" v="3627" actId="1036"/>
          <ac:spMkLst>
            <pc:docMk/>
            <pc:sldMk cId="3108399478" sldId="1326"/>
            <ac:spMk id="74" creationId="{A5D7EDE5-DA84-451A-B622-3C7C2E49E41D}"/>
          </ac:spMkLst>
        </pc:spChg>
        <pc:spChg chg="mod">
          <ac:chgData name="آهات مكتومة" userId="35531ba1d56b027a" providerId="LiveId" clId="{243193D3-E46B-48D2-82B1-C2457E4A7CEC}" dt="2021-03-20T18:50:14.698" v="3627" actId="1036"/>
          <ac:spMkLst>
            <pc:docMk/>
            <pc:sldMk cId="3108399478" sldId="1326"/>
            <ac:spMk id="75" creationId="{A42802B7-F4FF-4025-8AB5-C8E0D25E1810}"/>
          </ac:spMkLst>
        </pc:spChg>
        <pc:spChg chg="mod">
          <ac:chgData name="آهات مكتومة" userId="35531ba1d56b027a" providerId="LiveId" clId="{243193D3-E46B-48D2-82B1-C2457E4A7CEC}" dt="2021-03-20T18:55:26.816" v="3742" actId="1036"/>
          <ac:spMkLst>
            <pc:docMk/>
            <pc:sldMk cId="3108399478" sldId="1326"/>
            <ac:spMk id="76" creationId="{D012D4F2-AAFF-4E2A-B25A-997C5F285308}"/>
          </ac:spMkLst>
        </pc:spChg>
        <pc:grpChg chg="mod">
          <ac:chgData name="آهات مكتومة" userId="35531ba1d56b027a" providerId="LiveId" clId="{243193D3-E46B-48D2-82B1-C2457E4A7CEC}" dt="2021-03-20T18:50:14.698" v="3627" actId="1036"/>
          <ac:grpSpMkLst>
            <pc:docMk/>
            <pc:sldMk cId="3108399478" sldId="1326"/>
            <ac:grpSpMk id="37" creationId="{3B707A31-07D3-4C82-B08D-A9CDC3AFAABF}"/>
          </ac:grpSpMkLst>
        </pc:grpChg>
        <pc:grpChg chg="mod">
          <ac:chgData name="آهات مكتومة" userId="35531ba1d56b027a" providerId="LiveId" clId="{243193D3-E46B-48D2-82B1-C2457E4A7CEC}" dt="2021-03-20T18:55:26.816" v="3742" actId="1036"/>
          <ac:grpSpMkLst>
            <pc:docMk/>
            <pc:sldMk cId="3108399478" sldId="1326"/>
            <ac:grpSpMk id="49" creationId="{AD19855D-7DF5-4061-8B53-576D57B31E5D}"/>
          </ac:grpSpMkLst>
        </pc:grpChg>
        <pc:picChg chg="del">
          <ac:chgData name="آهات مكتومة" userId="35531ba1d56b027a" providerId="LiveId" clId="{243193D3-E46B-48D2-82B1-C2457E4A7CEC}" dt="2021-03-20T18:35:24.996" v="3364" actId="478"/>
          <ac:picMkLst>
            <pc:docMk/>
            <pc:sldMk cId="3108399478" sldId="1326"/>
            <ac:picMk id="1026" creationId="{FDE6C9A4-D650-40B0-AF52-174972C1CF4C}"/>
          </ac:picMkLst>
        </pc:picChg>
        <pc:picChg chg="del">
          <ac:chgData name="آهات مكتومة" userId="35531ba1d56b027a" providerId="LiveId" clId="{243193D3-E46B-48D2-82B1-C2457E4A7CEC}" dt="2021-03-20T18:35:26.281" v="3365" actId="478"/>
          <ac:picMkLst>
            <pc:docMk/>
            <pc:sldMk cId="3108399478" sldId="1326"/>
            <ac:picMk id="1028" creationId="{62317AE7-3EC6-4AF7-A15A-314F369F76CA}"/>
          </ac:picMkLst>
        </pc:picChg>
        <pc:picChg chg="add mod">
          <ac:chgData name="آهات مكتومة" userId="35531ba1d56b027a" providerId="LiveId" clId="{243193D3-E46B-48D2-82B1-C2457E4A7CEC}" dt="2021-03-20T18:55:32.361" v="3743" actId="1076"/>
          <ac:picMkLst>
            <pc:docMk/>
            <pc:sldMk cId="3108399478" sldId="1326"/>
            <ac:picMk id="2050" creationId="{BE592675-A765-4158-8A70-6A18F73CA3BA}"/>
          </ac:picMkLst>
        </pc:picChg>
        <pc:picChg chg="add mod">
          <ac:chgData name="آهات مكتومة" userId="35531ba1d56b027a" providerId="LiveId" clId="{243193D3-E46B-48D2-82B1-C2457E4A7CEC}" dt="2021-03-20T18:55:36.380" v="3744" actId="1076"/>
          <ac:picMkLst>
            <pc:docMk/>
            <pc:sldMk cId="3108399478" sldId="1326"/>
            <ac:picMk id="2052" creationId="{28866436-F5D7-4256-949F-5D1E07E57767}"/>
          </ac:picMkLst>
        </pc:picChg>
        <pc:picChg chg="add mod">
          <ac:chgData name="آهات مكتومة" userId="35531ba1d56b027a" providerId="LiveId" clId="{243193D3-E46B-48D2-82B1-C2457E4A7CEC}" dt="2021-03-20T18:56:31.897" v="3748" actId="1076"/>
          <ac:picMkLst>
            <pc:docMk/>
            <pc:sldMk cId="3108399478" sldId="1326"/>
            <ac:picMk id="2054" creationId="{8D140683-22FB-4162-9E2D-0ADC94AD57D2}"/>
          </ac:picMkLst>
        </pc:picChg>
      </pc:sldChg>
      <pc:sldChg chg="addSp modSp add mod modAnim">
        <pc:chgData name="آهات مكتومة" userId="35531ba1d56b027a" providerId="LiveId" clId="{243193D3-E46B-48D2-82B1-C2457E4A7CEC}" dt="2021-03-20T19:55:43.091" v="5076" actId="1037"/>
        <pc:sldMkLst>
          <pc:docMk/>
          <pc:sldMk cId="4099201809" sldId="1327"/>
        </pc:sldMkLst>
        <pc:spChg chg="add mod">
          <ac:chgData name="آهات مكتومة" userId="35531ba1d56b027a" providerId="LiveId" clId="{243193D3-E46B-48D2-82B1-C2457E4A7CEC}" dt="2021-03-20T19:55:01.735" v="5033" actId="1037"/>
          <ac:spMkLst>
            <pc:docMk/>
            <pc:sldMk cId="4099201809" sldId="1327"/>
            <ac:spMk id="5" creationId="{DBB6337E-AB49-4FDD-993B-966157756531}"/>
          </ac:spMkLst>
        </pc:spChg>
        <pc:spChg chg="add mod">
          <ac:chgData name="آهات مكتومة" userId="35531ba1d56b027a" providerId="LiveId" clId="{243193D3-E46B-48D2-82B1-C2457E4A7CEC}" dt="2021-03-20T19:55:16.969" v="5039" actId="1035"/>
          <ac:spMkLst>
            <pc:docMk/>
            <pc:sldMk cId="4099201809" sldId="1327"/>
            <ac:spMk id="6" creationId="{1CFC16D1-F493-4089-A097-D6F08F1E5464}"/>
          </ac:spMkLst>
        </pc:spChg>
        <pc:spChg chg="add mod">
          <ac:chgData name="آهات مكتومة" userId="35531ba1d56b027a" providerId="LiveId" clId="{243193D3-E46B-48D2-82B1-C2457E4A7CEC}" dt="2021-03-20T19:55:21.279" v="5045" actId="1036"/>
          <ac:spMkLst>
            <pc:docMk/>
            <pc:sldMk cId="4099201809" sldId="1327"/>
            <ac:spMk id="7" creationId="{30B75F30-4310-4062-A037-1FFBD38B70B2}"/>
          </ac:spMkLst>
        </pc:spChg>
        <pc:spChg chg="add mod">
          <ac:chgData name="آهات مكتومة" userId="35531ba1d56b027a" providerId="LiveId" clId="{243193D3-E46B-48D2-82B1-C2457E4A7CEC}" dt="2021-03-20T19:55:27.986" v="5056" actId="1037"/>
          <ac:spMkLst>
            <pc:docMk/>
            <pc:sldMk cId="4099201809" sldId="1327"/>
            <ac:spMk id="8" creationId="{60BE2EA4-1C60-4512-BA9A-835D82E1A0A4}"/>
          </ac:spMkLst>
        </pc:spChg>
        <pc:spChg chg="add mod">
          <ac:chgData name="آهات مكتومة" userId="35531ba1d56b027a" providerId="LiveId" clId="{243193D3-E46B-48D2-82B1-C2457E4A7CEC}" dt="2021-03-20T19:55:34.056" v="5061" actId="1038"/>
          <ac:spMkLst>
            <pc:docMk/>
            <pc:sldMk cId="4099201809" sldId="1327"/>
            <ac:spMk id="9" creationId="{99186EA3-18D2-4B5D-933B-1FB8E41636E8}"/>
          </ac:spMkLst>
        </pc:spChg>
        <pc:spChg chg="add mod">
          <ac:chgData name="آهات مكتومة" userId="35531ba1d56b027a" providerId="LiveId" clId="{243193D3-E46B-48D2-82B1-C2457E4A7CEC}" dt="2021-03-20T19:55:38.461" v="5070" actId="1038"/>
          <ac:spMkLst>
            <pc:docMk/>
            <pc:sldMk cId="4099201809" sldId="1327"/>
            <ac:spMk id="10" creationId="{91A8DAC8-638B-4FEC-B77E-356C40777FA5}"/>
          </ac:spMkLst>
        </pc:spChg>
        <pc:spChg chg="add mod">
          <ac:chgData name="آهات مكتومة" userId="35531ba1d56b027a" providerId="LiveId" clId="{243193D3-E46B-48D2-82B1-C2457E4A7CEC}" dt="2021-03-20T19:55:43.091" v="5076" actId="1037"/>
          <ac:spMkLst>
            <pc:docMk/>
            <pc:sldMk cId="4099201809" sldId="1327"/>
            <ac:spMk id="11" creationId="{7244A8AA-B720-4B4C-A390-77B8262DC2ED}"/>
          </ac:spMkLst>
        </pc:spChg>
        <pc:picChg chg="add mod">
          <ac:chgData name="آهات مكتومة" userId="35531ba1d56b027a" providerId="LiveId" clId="{243193D3-E46B-48D2-82B1-C2457E4A7CEC}" dt="2021-03-20T19:54:47.104" v="5004" actId="14861"/>
          <ac:picMkLst>
            <pc:docMk/>
            <pc:sldMk cId="4099201809" sldId="1327"/>
            <ac:picMk id="4" creationId="{923EEA33-4EE1-4C59-9CE7-1D615CF0A250}"/>
          </ac:picMkLst>
        </pc:picChg>
      </pc:sldChg>
      <pc:sldChg chg="addSp modSp add mod modAnim">
        <pc:chgData name="آهات مكتومة" userId="35531ba1d56b027a" providerId="LiveId" clId="{243193D3-E46B-48D2-82B1-C2457E4A7CEC}" dt="2021-03-20T19:58:55.771" v="5282"/>
        <pc:sldMkLst>
          <pc:docMk/>
          <pc:sldMk cId="329828160" sldId="1328"/>
        </pc:sldMkLst>
        <pc:spChg chg="add mod">
          <ac:chgData name="آهات مكتومة" userId="35531ba1d56b027a" providerId="LiveId" clId="{243193D3-E46B-48D2-82B1-C2457E4A7CEC}" dt="2021-03-20T19:58:28.850" v="5273" actId="207"/>
          <ac:spMkLst>
            <pc:docMk/>
            <pc:sldMk cId="329828160" sldId="1328"/>
            <ac:spMk id="4" creationId="{DC37349E-D8E4-43B1-BCB8-B45555B17331}"/>
          </ac:spMkLst>
        </pc:spChg>
        <pc:spChg chg="add mod">
          <ac:chgData name="آهات مكتومة" userId="35531ba1d56b027a" providerId="LiveId" clId="{243193D3-E46B-48D2-82B1-C2457E4A7CEC}" dt="2021-03-20T19:58:31.997" v="5274" actId="207"/>
          <ac:spMkLst>
            <pc:docMk/>
            <pc:sldMk cId="329828160" sldId="1328"/>
            <ac:spMk id="5" creationId="{22FD6DD0-DDBB-4D14-8F9F-1B750D784EBF}"/>
          </ac:spMkLst>
        </pc:spChg>
        <pc:spChg chg="add mod">
          <ac:chgData name="آهات مكتومة" userId="35531ba1d56b027a" providerId="LiveId" clId="{243193D3-E46B-48D2-82B1-C2457E4A7CEC}" dt="2021-03-20T19:58:36.098" v="5275" actId="207"/>
          <ac:spMkLst>
            <pc:docMk/>
            <pc:sldMk cId="329828160" sldId="1328"/>
            <ac:spMk id="6" creationId="{F4971234-3A1D-407B-ADA2-0C65AC7C3095}"/>
          </ac:spMkLst>
        </pc:spChg>
        <pc:spChg chg="add mod">
          <ac:chgData name="آهات مكتومة" userId="35531ba1d56b027a" providerId="LiveId" clId="{243193D3-E46B-48D2-82B1-C2457E4A7CEC}" dt="2021-03-20T19:58:38.736" v="5276" actId="207"/>
          <ac:spMkLst>
            <pc:docMk/>
            <pc:sldMk cId="329828160" sldId="1328"/>
            <ac:spMk id="7" creationId="{0869817E-C4F7-4FAE-87FB-4C667A5A4237}"/>
          </ac:spMkLst>
        </pc:spChg>
        <pc:spChg chg="add mod">
          <ac:chgData name="آهات مكتومة" userId="35531ba1d56b027a" providerId="LiveId" clId="{243193D3-E46B-48D2-82B1-C2457E4A7CEC}" dt="2021-03-20T19:58:41.677" v="5277" actId="207"/>
          <ac:spMkLst>
            <pc:docMk/>
            <pc:sldMk cId="329828160" sldId="1328"/>
            <ac:spMk id="8" creationId="{A67A3AAA-19AC-4907-820E-1E04C00A38D6}"/>
          </ac:spMkLst>
        </pc:spChg>
        <pc:spChg chg="add mod">
          <ac:chgData name="آهات مكتومة" userId="35531ba1d56b027a" providerId="LiveId" clId="{243193D3-E46B-48D2-82B1-C2457E4A7CEC}" dt="2021-03-20T19:58:44.048" v="5278" actId="207"/>
          <ac:spMkLst>
            <pc:docMk/>
            <pc:sldMk cId="329828160" sldId="1328"/>
            <ac:spMk id="9" creationId="{4A618EE3-E92A-45DC-9291-D3495E4EEEA2}"/>
          </ac:spMkLst>
        </pc:spChg>
        <pc:spChg chg="add mod">
          <ac:chgData name="آهات مكتومة" userId="35531ba1d56b027a" providerId="LiveId" clId="{243193D3-E46B-48D2-82B1-C2457E4A7CEC}" dt="2021-03-20T19:58:47.526" v="5279" actId="207"/>
          <ac:spMkLst>
            <pc:docMk/>
            <pc:sldMk cId="329828160" sldId="1328"/>
            <ac:spMk id="11" creationId="{31E7748A-208A-4296-A9B6-E975011F18F0}"/>
          </ac:spMkLst>
        </pc:spChg>
        <pc:picChg chg="add mod">
          <ac:chgData name="آهات مكتومة" userId="35531ba1d56b027a" providerId="LiveId" clId="{243193D3-E46B-48D2-82B1-C2457E4A7CEC}" dt="2021-03-20T19:57:07.517" v="5087" actId="14861"/>
          <ac:picMkLst>
            <pc:docMk/>
            <pc:sldMk cId="329828160" sldId="1328"/>
            <ac:picMk id="10" creationId="{62D14291-158C-498F-B28A-5100655A4373}"/>
          </ac:picMkLst>
        </pc:picChg>
      </pc:sldChg>
      <pc:sldChg chg="addSp delSp modSp add mod delAnim modAnim">
        <pc:chgData name="آهات مكتومة" userId="35531ba1d56b027a" providerId="LiveId" clId="{243193D3-E46B-48D2-82B1-C2457E4A7CEC}" dt="2021-03-21T05:05:07.972" v="6131" actId="14100"/>
        <pc:sldMkLst>
          <pc:docMk/>
          <pc:sldMk cId="3703843768" sldId="1329"/>
        </pc:sldMkLst>
        <pc:picChg chg="add mod">
          <ac:chgData name="آهات مكتومة" userId="35531ba1d56b027a" providerId="LiveId" clId="{243193D3-E46B-48D2-82B1-C2457E4A7CEC}" dt="2021-03-21T05:01:58.185" v="6103" actId="14100"/>
          <ac:picMkLst>
            <pc:docMk/>
            <pc:sldMk cId="3703843768" sldId="1329"/>
            <ac:picMk id="3" creationId="{DA6DD93B-957B-44F4-A101-9EC4E86A1193}"/>
          </ac:picMkLst>
        </pc:picChg>
        <pc:picChg chg="add del mod modCrop">
          <ac:chgData name="آهات مكتومة" userId="35531ba1d56b027a" providerId="LiveId" clId="{243193D3-E46B-48D2-82B1-C2457E4A7CEC}" dt="2021-03-21T05:03:26.831" v="6112" actId="478"/>
          <ac:picMkLst>
            <pc:docMk/>
            <pc:sldMk cId="3703843768" sldId="1329"/>
            <ac:picMk id="4" creationId="{C3607266-5D05-4888-80DF-1BBEF98D7ED6}"/>
          </ac:picMkLst>
        </pc:picChg>
        <pc:picChg chg="add mod modCrop">
          <ac:chgData name="آهات مكتومة" userId="35531ba1d56b027a" providerId="LiveId" clId="{243193D3-E46B-48D2-82B1-C2457E4A7CEC}" dt="2021-03-21T05:05:07.972" v="6131" actId="14100"/>
          <ac:picMkLst>
            <pc:docMk/>
            <pc:sldMk cId="3703843768" sldId="1329"/>
            <ac:picMk id="6" creationId="{C5226330-A869-4DE7-BB5E-9F67158B2210}"/>
          </ac:picMkLst>
        </pc:picChg>
        <pc:picChg chg="add mod">
          <ac:chgData name="آهات مكتومة" userId="35531ba1d56b027a" providerId="LiveId" clId="{243193D3-E46B-48D2-82B1-C2457E4A7CEC}" dt="2021-03-21T05:04:35.602" v="6125" actId="14100"/>
          <ac:picMkLst>
            <pc:docMk/>
            <pc:sldMk cId="3703843768" sldId="1329"/>
            <ac:picMk id="8" creationId="{7F1438A7-A6E2-4327-A886-B9721B67E63A}"/>
          </ac:picMkLst>
        </pc:picChg>
      </pc:sldChg>
      <pc:sldChg chg="addSp delSp modSp add mod delAnim modAnim">
        <pc:chgData name="آهات مكتومة" userId="35531ba1d56b027a" providerId="LiveId" clId="{243193D3-E46B-48D2-82B1-C2457E4A7CEC}" dt="2021-03-21T05:00:11.203" v="6096"/>
        <pc:sldMkLst>
          <pc:docMk/>
          <pc:sldMk cId="2827477871" sldId="1330"/>
        </pc:sldMkLst>
        <pc:spChg chg="add mod">
          <ac:chgData name="آهات مكتومة" userId="35531ba1d56b027a" providerId="LiveId" clId="{243193D3-E46B-48D2-82B1-C2457E4A7CEC}" dt="2021-03-20T20:08:33.213" v="5357" actId="2710"/>
          <ac:spMkLst>
            <pc:docMk/>
            <pc:sldMk cId="2827477871" sldId="1330"/>
            <ac:spMk id="6" creationId="{E576326D-CBF8-4649-8413-C576AD687B9A}"/>
          </ac:spMkLst>
        </pc:spChg>
        <pc:spChg chg="add del mod">
          <ac:chgData name="آهات مكتومة" userId="35531ba1d56b027a" providerId="LiveId" clId="{243193D3-E46B-48D2-82B1-C2457E4A7CEC}" dt="2021-03-20T20:16:42.692" v="5456"/>
          <ac:spMkLst>
            <pc:docMk/>
            <pc:sldMk cId="2827477871" sldId="1330"/>
            <ac:spMk id="8" creationId="{F2BB30E3-574A-4D46-9E5D-C0E530962AAF}"/>
          </ac:spMkLst>
        </pc:spChg>
        <pc:picChg chg="add mod">
          <ac:chgData name="آهات مكتومة" userId="35531ba1d56b027a" providerId="LiveId" clId="{243193D3-E46B-48D2-82B1-C2457E4A7CEC}" dt="2021-03-20T20:06:54.606" v="5317" actId="14100"/>
          <ac:picMkLst>
            <pc:docMk/>
            <pc:sldMk cId="2827477871" sldId="1330"/>
            <ac:picMk id="4" creationId="{28AFA6A0-F2DB-4F68-9B1A-95D46617BEC5}"/>
          </ac:picMkLst>
        </pc:picChg>
        <pc:picChg chg="add mod">
          <ac:chgData name="آهات مكتومة" userId="35531ba1d56b027a" providerId="LiveId" clId="{243193D3-E46B-48D2-82B1-C2457E4A7CEC}" dt="2021-03-20T20:07:10.067" v="5340" actId="1036"/>
          <ac:picMkLst>
            <pc:docMk/>
            <pc:sldMk cId="2827477871" sldId="1330"/>
            <ac:picMk id="5" creationId="{F1489143-AE12-4578-B879-6B11E90FBDFD}"/>
          </ac:picMkLst>
        </pc:picChg>
        <pc:picChg chg="add del mod">
          <ac:chgData name="آهات مكتومة" userId="35531ba1d56b027a" providerId="LiveId" clId="{243193D3-E46B-48D2-82B1-C2457E4A7CEC}" dt="2021-03-20T20:10:29.483" v="5381" actId="21"/>
          <ac:picMkLst>
            <pc:docMk/>
            <pc:sldMk cId="2827477871" sldId="1330"/>
            <ac:picMk id="7" creationId="{96701E02-B543-484B-945F-904EFA5BB238}"/>
          </ac:picMkLst>
        </pc:picChg>
      </pc:sldChg>
      <pc:sldChg chg="addSp modSp add mod modAnim">
        <pc:chgData name="آهات مكتومة" userId="35531ba1d56b027a" providerId="LiveId" clId="{243193D3-E46B-48D2-82B1-C2457E4A7CEC}" dt="2021-03-21T05:06:01.462" v="6132"/>
        <pc:sldMkLst>
          <pc:docMk/>
          <pc:sldMk cId="2003551999" sldId="1331"/>
        </pc:sldMkLst>
        <pc:spChg chg="add mod">
          <ac:chgData name="آهات مكتومة" userId="35531ba1d56b027a" providerId="LiveId" clId="{243193D3-E46B-48D2-82B1-C2457E4A7CEC}" dt="2021-03-20T20:17:13.926" v="5463" actId="14100"/>
          <ac:spMkLst>
            <pc:docMk/>
            <pc:sldMk cId="2003551999" sldId="1331"/>
            <ac:spMk id="8" creationId="{7A2A6431-13C7-4CC9-B486-8890D1D6B14D}"/>
          </ac:spMkLst>
        </pc:spChg>
        <pc:picChg chg="add mod">
          <ac:chgData name="آهات مكتومة" userId="35531ba1d56b027a" providerId="LiveId" clId="{243193D3-E46B-48D2-82B1-C2457E4A7CEC}" dt="2021-03-20T20:15:51.214" v="5448" actId="14100"/>
          <ac:picMkLst>
            <pc:docMk/>
            <pc:sldMk cId="2003551999" sldId="1331"/>
            <ac:picMk id="3" creationId="{F98FF66B-CE4E-4666-90C9-3AE781C3B176}"/>
          </ac:picMkLst>
        </pc:picChg>
        <pc:picChg chg="add mod">
          <ac:chgData name="آهات مكتومة" userId="35531ba1d56b027a" providerId="LiveId" clId="{243193D3-E46B-48D2-82B1-C2457E4A7CEC}" dt="2021-03-20T20:16:26.347" v="5452" actId="14100"/>
          <ac:picMkLst>
            <pc:docMk/>
            <pc:sldMk cId="2003551999" sldId="1331"/>
            <ac:picMk id="5" creationId="{21E641D0-FF7C-4378-B4E0-DBE85271ACA2}"/>
          </ac:picMkLst>
        </pc:picChg>
      </pc:sldChg>
      <pc:sldChg chg="addSp modSp add mod modAnim">
        <pc:chgData name="آهات مكتومة" userId="35531ba1d56b027a" providerId="LiveId" clId="{243193D3-E46B-48D2-82B1-C2457E4A7CEC}" dt="2021-03-21T05:06:07.750" v="6133"/>
        <pc:sldMkLst>
          <pc:docMk/>
          <pc:sldMk cId="3031084435" sldId="1332"/>
        </pc:sldMkLst>
        <pc:spChg chg="add mod">
          <ac:chgData name="آهات مكتومة" userId="35531ba1d56b027a" providerId="LiveId" clId="{243193D3-E46B-48D2-82B1-C2457E4A7CEC}" dt="2021-03-20T20:20:00.087" v="5499" actId="404"/>
          <ac:spMkLst>
            <pc:docMk/>
            <pc:sldMk cId="3031084435" sldId="1332"/>
            <ac:spMk id="8" creationId="{1B542384-1047-4EB4-9DFD-C071AC425B5F}"/>
          </ac:spMkLst>
        </pc:spChg>
        <pc:picChg chg="add mod">
          <ac:chgData name="آهات مكتومة" userId="35531ba1d56b027a" providerId="LiveId" clId="{243193D3-E46B-48D2-82B1-C2457E4A7CEC}" dt="2021-03-20T20:18:26.214" v="5473" actId="14100"/>
          <ac:picMkLst>
            <pc:docMk/>
            <pc:sldMk cId="3031084435" sldId="1332"/>
            <ac:picMk id="3" creationId="{CC458E35-D7C0-4266-81D9-46F9E0B92783}"/>
          </ac:picMkLst>
        </pc:picChg>
        <pc:picChg chg="add mod">
          <ac:chgData name="آهات مكتومة" userId="35531ba1d56b027a" providerId="LiveId" clId="{243193D3-E46B-48D2-82B1-C2457E4A7CEC}" dt="2021-03-20T20:18:47.942" v="5477" actId="14100"/>
          <ac:picMkLst>
            <pc:docMk/>
            <pc:sldMk cId="3031084435" sldId="1332"/>
            <ac:picMk id="5" creationId="{AE21A005-D09D-46B4-8117-8FFFB23DF147}"/>
          </ac:picMkLst>
        </pc:picChg>
      </pc:sldChg>
      <pc:sldChg chg="addSp delSp modSp add mod addAnim delAnim modAnim">
        <pc:chgData name="آهات مكتومة" userId="35531ba1d56b027a" providerId="LiveId" clId="{243193D3-E46B-48D2-82B1-C2457E4A7CEC}" dt="2021-03-20T20:13:48.499" v="5443" actId="404"/>
        <pc:sldMkLst>
          <pc:docMk/>
          <pc:sldMk cId="2015172311" sldId="1333"/>
        </pc:sldMkLst>
        <pc:spChg chg="add mod">
          <ac:chgData name="آهات مكتومة" userId="35531ba1d56b027a" providerId="LiveId" clId="{243193D3-E46B-48D2-82B1-C2457E4A7CEC}" dt="2021-03-20T20:13:48.499" v="5443" actId="404"/>
          <ac:spMkLst>
            <pc:docMk/>
            <pc:sldMk cId="2015172311" sldId="1333"/>
            <ac:spMk id="6" creationId="{458E50B0-6966-4BE0-B276-B61CC6BA768E}"/>
          </ac:spMkLst>
        </pc:spChg>
        <pc:picChg chg="add mod ord">
          <ac:chgData name="آهات مكتومة" userId="35531ba1d56b027a" providerId="LiveId" clId="{243193D3-E46B-48D2-82B1-C2457E4A7CEC}" dt="2021-03-20T20:11:42.603" v="5413" actId="171"/>
          <ac:picMkLst>
            <pc:docMk/>
            <pc:sldMk cId="2015172311" sldId="1333"/>
            <ac:picMk id="4" creationId="{8BE49FE9-12D3-4B06-BEBC-1F1C4AE53AD6}"/>
          </ac:picMkLst>
        </pc:picChg>
        <pc:picChg chg="add mod">
          <ac:chgData name="آهات مكتومة" userId="35531ba1d56b027a" providerId="LiveId" clId="{243193D3-E46B-48D2-82B1-C2457E4A7CEC}" dt="2021-03-20T20:12:02.819" v="5417" actId="14100"/>
          <ac:picMkLst>
            <pc:docMk/>
            <pc:sldMk cId="2015172311" sldId="1333"/>
            <ac:picMk id="5" creationId="{A478449F-9A4A-4C90-8344-1AE9979B526C}"/>
          </ac:picMkLst>
        </pc:picChg>
        <pc:picChg chg="add del mod ord">
          <ac:chgData name="آهات مكتومة" userId="35531ba1d56b027a" providerId="LiveId" clId="{243193D3-E46B-48D2-82B1-C2457E4A7CEC}" dt="2021-03-20T20:11:45.703" v="5414" actId="478"/>
          <ac:picMkLst>
            <pc:docMk/>
            <pc:sldMk cId="2015172311" sldId="1333"/>
            <ac:picMk id="7" creationId="{F2FBC071-680C-448A-8975-F7B40B62BE5A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0T19:51:16.85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4276 280,'-98'1,"4"0,-111-12,68 0,-155 8,-72-4,288 1,3 1,1-2,-95-24,57 6,58 15,-57-20,52 12,0 3,-2 2,1 3,-77-4,-7-5,91 9,-69-2,-102 3,-208-3,294 11,-152 4,66 17,203-19,0 2,0 1,1 0,-1 1,1 1,1 1,-1 1,1 0,-18 12,28-16,-37 22,1 2,1 1,-38 36,77-61,-1-1,1 1,-1 0,1 0,0 1,1-1,-1 0,1 1,-4 8,6-12,0 1,-1 0,1 0,0 0,0 0,0 0,0 0,0 0,0 0,0 0,1 0,-1 0,1 0,0 0,-1 0,1-1,0 1,0 0,0 0,0-1,0 1,1-1,-1 1,0-1,1 1,-1-1,3 1,8 6,0-1,1 0,-1-1,2 0,-1-1,23 5,0 1,-22-7,1 0,0 0,0-2,1 0,-1 0,0-2,1 0,-1 0,0-2,0 0,25-6,9-2,0 3,0 3,51 0,-38 3,58-9,41 0,-14 10,225-29,-263 13,185-3,494 20,-708 3,82 14,55 3,-87-21,-54-2,96 12,-125-5,0 2,-1 2,0 3,49 18,-56-17,0-1,1-3,51 7,-22-5,-35-6,-22-3,-1-1,1 1,-1 1,1 0,11 5,-23-8,0 0,-1 0,1 0,0 0,0 0,0 0,-1 0,1 1,0-1,0 0,0 0,-1 0,1 0,0 0,0 0,0 0,-1 0,1 0,0 1,0-1,0 0,0 0,0 0,-1 0,1 0,0 1,0-1,0 0,0 0,0 0,0 1,0-1,0 0,0 0,0 0,-1 1,1-1,0 0,0 0,0 0,0 1,0-1,1 0,-1 0,0 0,0 1,0-1,0 0,0 0,0 0,0 1,0-1,0 0,0 0,1 0,-1 0,0 1,0-1,0 0,0 0,0 0,1 0,-1 0,0 0,0 0,1 1,-23 4,19-4,-44 7,0-2,-50 1,-100-8,73-1,-587 2,582-11,6 0,-309 12,399 0,-43 8,-22 2,-35-8,-136 7,-319-1,370-10,183 0,-1-1,1-2,-41-9,71 11,0 1,0-2,1 1,-1 0,1-1,0 0,-1 0,1 0,1 0,-1-1,0 1,1-1,0 0,0 0,0-1,0 1,1 0,-3-7,-1-2,1-1,0 0,1 0,0-1,-1-15,1-6,1 0,3-45,1 62,0-1,2 1,1 0,0 1,13-34,-16 48,1-1,0 1,0 0,0 0,1 1,0-1,-1 0,1 1,0-1,1 1,-1 0,1 0,-1 1,6-4,-5 4,1 0,0 1,-1-1,1 1,0 0,0 1,-1-1,1 1,0 0,0 0,0 0,0 1,6 1,152 41,2 1,377 8,-200-28,-300-19,303 19,-237-25,1-4,-1-5,0-5,158-42,-201 39,0 3,0 3,115-6,235-13,-324 23,160 7,-235 3,1 2,-1-1,-1 2,1 0,-1 1,22 12,31 11,-21-11,-19-7,0-1,34 6,-41-11,-3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396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6512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831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351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2515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201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269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4429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531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80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9430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3447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7011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0205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5845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69480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26660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6765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5164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2569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8854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3583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5.png"/><Relationship Id="rId3" Type="http://schemas.openxmlformats.org/officeDocument/2006/relationships/image" Target="../media/image3.jpg"/><Relationship Id="rId21" Type="http://schemas.openxmlformats.org/officeDocument/2006/relationships/image" Target="../media/image46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hyperlink" Target="https://wordwall.net/resource/1304706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2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.jp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.jp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3.jp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8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61.jp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customXml" Target="../ink/ink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hyperlink" Target="https://wordwall.net/resource/12872603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5.png"/><Relationship Id="rId3" Type="http://schemas.openxmlformats.org/officeDocument/2006/relationships/image" Target="../media/image3.jpg"/><Relationship Id="rId21" Type="http://schemas.openxmlformats.org/officeDocument/2006/relationships/image" Target="../media/image64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81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86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84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4.png"/><Relationship Id="rId5" Type="http://schemas.openxmlformats.org/officeDocument/2006/relationships/image" Target="../media/image5.png"/><Relationship Id="rId10" Type="http://schemas.openxmlformats.org/officeDocument/2006/relationships/image" Target="../media/image88.png"/><Relationship Id="rId4" Type="http://schemas.openxmlformats.org/officeDocument/2006/relationships/image" Target="../media/image4.png"/><Relationship Id="rId9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4.png"/><Relationship Id="rId5" Type="http://schemas.openxmlformats.org/officeDocument/2006/relationships/image" Target="../media/image5.png"/><Relationship Id="rId10" Type="http://schemas.openxmlformats.org/officeDocument/2006/relationships/image" Target="../media/image88.png"/><Relationship Id="rId4" Type="http://schemas.openxmlformats.org/officeDocument/2006/relationships/image" Target="../media/image4.png"/><Relationship Id="rId9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4.png"/><Relationship Id="rId5" Type="http://schemas.openxmlformats.org/officeDocument/2006/relationships/image" Target="../media/image5.png"/><Relationship Id="rId10" Type="http://schemas.openxmlformats.org/officeDocument/2006/relationships/image" Target="../media/image88.png"/><Relationship Id="rId4" Type="http://schemas.openxmlformats.org/officeDocument/2006/relationships/image" Target="../media/image4.png"/><Relationship Id="rId9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4.png"/><Relationship Id="rId5" Type="http://schemas.openxmlformats.org/officeDocument/2006/relationships/image" Target="../media/image5.png"/><Relationship Id="rId10" Type="http://schemas.openxmlformats.org/officeDocument/2006/relationships/image" Target="../media/image88.png"/><Relationship Id="rId4" Type="http://schemas.openxmlformats.org/officeDocument/2006/relationships/image" Target="../media/image4.png"/><Relationship Id="rId9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4.png"/><Relationship Id="rId5" Type="http://schemas.openxmlformats.org/officeDocument/2006/relationships/image" Target="../media/image5.png"/><Relationship Id="rId10" Type="http://schemas.openxmlformats.org/officeDocument/2006/relationships/image" Target="../media/image88.png"/><Relationship Id="rId4" Type="http://schemas.openxmlformats.org/officeDocument/2006/relationships/image" Target="../media/image4.png"/><Relationship Id="rId9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4.png"/><Relationship Id="rId5" Type="http://schemas.openxmlformats.org/officeDocument/2006/relationships/image" Target="../media/image5.png"/><Relationship Id="rId10" Type="http://schemas.openxmlformats.org/officeDocument/2006/relationships/image" Target="../media/image89.png"/><Relationship Id="rId4" Type="http://schemas.openxmlformats.org/officeDocument/2006/relationships/image" Target="../media/image4.png"/><Relationship Id="rId9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2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26" Type="http://schemas.openxmlformats.org/officeDocument/2006/relationships/image" Target="../media/image30.jpg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7" Type="http://schemas.openxmlformats.org/officeDocument/2006/relationships/image" Target="../media/image6.png"/><Relationship Id="rId12" Type="http://schemas.openxmlformats.org/officeDocument/2006/relationships/hyperlink" Target="http://www.pngall.com/desk-png/download/26632" TargetMode="External"/><Relationship Id="rId17" Type="http://schemas.openxmlformats.org/officeDocument/2006/relationships/image" Target="../media/image18.png"/><Relationship Id="rId25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0.jpe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11" Type="http://schemas.openxmlformats.org/officeDocument/2006/relationships/image" Target="../media/image10.png"/><Relationship Id="rId24" Type="http://schemas.openxmlformats.org/officeDocument/2006/relationships/hyperlink" Target="https://www.publicdomainpictures.net/view-image.php?image=11997" TargetMode="External"/><Relationship Id="rId32" Type="http://schemas.openxmlformats.org/officeDocument/2006/relationships/image" Target="../media/image12.sv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23" Type="http://schemas.openxmlformats.org/officeDocument/2006/relationships/image" Target="../media/image28.jpg"/><Relationship Id="rId28" Type="http://schemas.openxmlformats.org/officeDocument/2006/relationships/image" Target="../media/image32.jpg"/><Relationship Id="rId10" Type="http://schemas.openxmlformats.org/officeDocument/2006/relationships/image" Target="../media/image8.png"/><Relationship Id="rId19" Type="http://schemas.openxmlformats.org/officeDocument/2006/relationships/image" Target="../media/image19.png"/><Relationship Id="rId31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6.png"/><Relationship Id="rId22" Type="http://schemas.openxmlformats.org/officeDocument/2006/relationships/image" Target="../media/image27.png"/><Relationship Id="rId27" Type="http://schemas.openxmlformats.org/officeDocument/2006/relationships/image" Target="../media/image31.png"/><Relationship Id="rId30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35.jpeg"/><Relationship Id="rId3" Type="http://schemas.openxmlformats.org/officeDocument/2006/relationships/image" Target="../media/image3.jpg"/><Relationship Id="rId21" Type="http://schemas.openxmlformats.org/officeDocument/2006/relationships/image" Target="../media/image34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33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openxmlformats.org/officeDocument/2006/relationships/image" Target="../media/image37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36.jpeg"/><Relationship Id="rId30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7.png"/><Relationship Id="rId18" Type="http://schemas.openxmlformats.org/officeDocument/2006/relationships/image" Target="../media/image39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40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70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0218CB3-8C00-4AC9-875F-4E35A149DCF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01871" y="834308"/>
            <a:ext cx="2316478" cy="279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6651B5D-8CC7-4669-A3CB-0A214A75C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96" y="214408"/>
            <a:ext cx="8760074" cy="1903950"/>
          </a:xfrm>
          <a:prstGeom prst="rect">
            <a:avLst/>
          </a:prstGeom>
        </p:spPr>
      </p:pic>
      <p:cxnSp>
        <p:nvCxnSpPr>
          <p:cNvPr id="8" name="رابط مستقيم 27">
            <a:extLst>
              <a:ext uri="{FF2B5EF4-FFF2-40B4-BE49-F238E27FC236}">
                <a16:creationId xmlns:a16="http://schemas.microsoft.com/office/drawing/2014/main" id="{1537ED74-0FFC-4DEF-BF49-770EA6094B18}"/>
              </a:ext>
            </a:extLst>
          </p:cNvPr>
          <p:cNvCxnSpPr>
            <a:cxnSpLocks/>
          </p:cNvCxnSpPr>
          <p:nvPr/>
        </p:nvCxnSpPr>
        <p:spPr>
          <a:xfrm>
            <a:off x="513099" y="677759"/>
            <a:ext cx="309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رابط مستقيم 27">
            <a:extLst>
              <a:ext uri="{FF2B5EF4-FFF2-40B4-BE49-F238E27FC236}">
                <a16:creationId xmlns:a16="http://schemas.microsoft.com/office/drawing/2014/main" id="{A79F0B05-5668-4C12-A111-536DF8053DD4}"/>
              </a:ext>
            </a:extLst>
          </p:cNvPr>
          <p:cNvCxnSpPr>
            <a:cxnSpLocks/>
          </p:cNvCxnSpPr>
          <p:nvPr/>
        </p:nvCxnSpPr>
        <p:spPr>
          <a:xfrm>
            <a:off x="423292" y="1021204"/>
            <a:ext cx="795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27">
            <a:extLst>
              <a:ext uri="{FF2B5EF4-FFF2-40B4-BE49-F238E27FC236}">
                <a16:creationId xmlns:a16="http://schemas.microsoft.com/office/drawing/2014/main" id="{B0AAAE48-8480-4495-A535-F2B981260334}"/>
              </a:ext>
            </a:extLst>
          </p:cNvPr>
          <p:cNvCxnSpPr>
            <a:cxnSpLocks/>
          </p:cNvCxnSpPr>
          <p:nvPr/>
        </p:nvCxnSpPr>
        <p:spPr>
          <a:xfrm>
            <a:off x="423292" y="1289537"/>
            <a:ext cx="241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8855A48-C7D5-45AC-BC9A-B452EA1E285E}"/>
              </a:ext>
            </a:extLst>
          </p:cNvPr>
          <p:cNvSpPr txBox="1"/>
          <p:nvPr/>
        </p:nvSpPr>
        <p:spPr>
          <a:xfrm>
            <a:off x="158497" y="2088664"/>
            <a:ext cx="2676796" cy="369332"/>
          </a:xfrm>
          <a:prstGeom prst="rect">
            <a:avLst/>
          </a:prstGeom>
          <a:solidFill>
            <a:srgbClr val="8D437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Should have (Positive)</a:t>
            </a:r>
            <a:endParaRPr lang="ar-SA" sz="1800" dirty="0">
              <a:solidFill>
                <a:schemeClr val="bg1"/>
              </a:solidFill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3E3B5830-1C96-4EB2-B494-D1C9C5087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0866"/>
            <a:ext cx="592418" cy="56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7">
            <a:extLst>
              <a:ext uri="{FF2B5EF4-FFF2-40B4-BE49-F238E27FC236}">
                <a16:creationId xmlns:a16="http://schemas.microsoft.com/office/drawing/2014/main" id="{6A0A166A-48FE-4F67-9E83-CBF102798134}"/>
              </a:ext>
            </a:extLst>
          </p:cNvPr>
          <p:cNvSpPr txBox="1"/>
          <p:nvPr/>
        </p:nvSpPr>
        <p:spPr>
          <a:xfrm>
            <a:off x="512335" y="2558560"/>
            <a:ext cx="4141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Use it when you mean that something (in the past) was a good idea, but you didn’t do it.</a:t>
            </a: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4862289F-26FE-43F0-BA71-F70C74F864C3}"/>
              </a:ext>
            </a:extLst>
          </p:cNvPr>
          <p:cNvGrpSpPr/>
          <p:nvPr/>
        </p:nvGrpSpPr>
        <p:grpSpPr>
          <a:xfrm>
            <a:off x="78501" y="3170100"/>
            <a:ext cx="592418" cy="421670"/>
            <a:chOff x="78501" y="3170100"/>
            <a:chExt cx="592418" cy="421670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3A53F0DE-3B30-4BE9-9886-DBBD577B7E56}"/>
                </a:ext>
              </a:extLst>
            </p:cNvPr>
            <p:cNvSpPr/>
            <p:nvPr/>
          </p:nvSpPr>
          <p:spPr>
            <a:xfrm>
              <a:off x="141763" y="3170100"/>
              <a:ext cx="450655" cy="421670"/>
            </a:xfrm>
            <a:prstGeom prst="ellipse">
              <a:avLst/>
            </a:prstGeom>
            <a:solidFill>
              <a:srgbClr val="A620B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00" b="1" dirty="0"/>
            </a:p>
          </p:txBody>
        </p:sp>
        <p:sp>
          <p:nvSpPr>
            <p:cNvPr id="19" name="مربع نص 17">
              <a:extLst>
                <a:ext uri="{FF2B5EF4-FFF2-40B4-BE49-F238E27FC236}">
                  <a16:creationId xmlns:a16="http://schemas.microsoft.com/office/drawing/2014/main" id="{48C3E815-9C05-42CD-9151-9B4840E00E2D}"/>
                </a:ext>
              </a:extLst>
            </p:cNvPr>
            <p:cNvSpPr txBox="1"/>
            <p:nvPr/>
          </p:nvSpPr>
          <p:spPr>
            <a:xfrm>
              <a:off x="78501" y="3244983"/>
              <a:ext cx="5924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Form</a:t>
              </a:r>
            </a:p>
          </p:txBody>
        </p:sp>
      </p:grpSp>
      <p:sp>
        <p:nvSpPr>
          <p:cNvPr id="20" name="مربع نص 17">
            <a:extLst>
              <a:ext uri="{FF2B5EF4-FFF2-40B4-BE49-F238E27FC236}">
                <a16:creationId xmlns:a16="http://schemas.microsoft.com/office/drawing/2014/main" id="{FE7A6600-1021-4E3B-B9F5-5929EC158417}"/>
              </a:ext>
            </a:extLst>
          </p:cNvPr>
          <p:cNvSpPr txBox="1"/>
          <p:nvPr/>
        </p:nvSpPr>
        <p:spPr>
          <a:xfrm>
            <a:off x="592418" y="3226756"/>
            <a:ext cx="120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Subject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مربع نص 17">
            <a:extLst>
              <a:ext uri="{FF2B5EF4-FFF2-40B4-BE49-F238E27FC236}">
                <a16:creationId xmlns:a16="http://schemas.microsoft.com/office/drawing/2014/main" id="{04F717B5-47AA-448C-B822-82F644A98338}"/>
              </a:ext>
            </a:extLst>
          </p:cNvPr>
          <p:cNvSpPr txBox="1"/>
          <p:nvPr/>
        </p:nvSpPr>
        <p:spPr>
          <a:xfrm>
            <a:off x="1554379" y="3220180"/>
            <a:ext cx="3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2" name="مربع نص 17">
            <a:extLst>
              <a:ext uri="{FF2B5EF4-FFF2-40B4-BE49-F238E27FC236}">
                <a16:creationId xmlns:a16="http://schemas.microsoft.com/office/drawing/2014/main" id="{E815E76D-64BC-4133-9781-A2D8A47BC1AF}"/>
              </a:ext>
            </a:extLst>
          </p:cNvPr>
          <p:cNvSpPr txBox="1"/>
          <p:nvPr/>
        </p:nvSpPr>
        <p:spPr>
          <a:xfrm>
            <a:off x="1838937" y="3226756"/>
            <a:ext cx="99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should</a:t>
            </a:r>
          </a:p>
        </p:txBody>
      </p:sp>
      <p:sp>
        <p:nvSpPr>
          <p:cNvPr id="23" name="مربع نص 17">
            <a:extLst>
              <a:ext uri="{FF2B5EF4-FFF2-40B4-BE49-F238E27FC236}">
                <a16:creationId xmlns:a16="http://schemas.microsoft.com/office/drawing/2014/main" id="{83DD95D0-CDA2-4DBA-BAA5-FFE65F8CA6DC}"/>
              </a:ext>
            </a:extLst>
          </p:cNvPr>
          <p:cNvSpPr txBox="1"/>
          <p:nvPr/>
        </p:nvSpPr>
        <p:spPr>
          <a:xfrm>
            <a:off x="2656686" y="3220180"/>
            <a:ext cx="3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4" name="مربع نص 17">
            <a:extLst>
              <a:ext uri="{FF2B5EF4-FFF2-40B4-BE49-F238E27FC236}">
                <a16:creationId xmlns:a16="http://schemas.microsoft.com/office/drawing/2014/main" id="{5115A92E-5C1E-4FAF-9E12-E77F73AB75C0}"/>
              </a:ext>
            </a:extLst>
          </p:cNvPr>
          <p:cNvSpPr txBox="1"/>
          <p:nvPr/>
        </p:nvSpPr>
        <p:spPr>
          <a:xfrm>
            <a:off x="2895634" y="3226756"/>
            <a:ext cx="71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have</a:t>
            </a:r>
          </a:p>
        </p:txBody>
      </p:sp>
      <p:sp>
        <p:nvSpPr>
          <p:cNvPr id="25" name="مربع نص 17">
            <a:extLst>
              <a:ext uri="{FF2B5EF4-FFF2-40B4-BE49-F238E27FC236}">
                <a16:creationId xmlns:a16="http://schemas.microsoft.com/office/drawing/2014/main" id="{7C116028-C167-48C0-B772-F962F7F8314D}"/>
              </a:ext>
            </a:extLst>
          </p:cNvPr>
          <p:cNvSpPr txBox="1"/>
          <p:nvPr/>
        </p:nvSpPr>
        <p:spPr>
          <a:xfrm>
            <a:off x="3493074" y="3226756"/>
            <a:ext cx="3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مربع نص 17">
            <a:extLst>
              <a:ext uri="{FF2B5EF4-FFF2-40B4-BE49-F238E27FC236}">
                <a16:creationId xmlns:a16="http://schemas.microsoft.com/office/drawing/2014/main" id="{860B6F83-C309-41C9-A8FF-1D208BB10CB9}"/>
              </a:ext>
            </a:extLst>
          </p:cNvPr>
          <p:cNvSpPr txBox="1"/>
          <p:nvPr/>
        </p:nvSpPr>
        <p:spPr>
          <a:xfrm>
            <a:off x="3778524" y="3226756"/>
            <a:ext cx="71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E484B4"/>
                </a:solidFill>
                <a:latin typeface="+mn-lt"/>
                <a:cs typeface="Times New Roman" panose="02020603050405020304" pitchFamily="18" charset="0"/>
              </a:rPr>
              <a:t>p.p</a:t>
            </a:r>
            <a:endParaRPr lang="en-US" sz="1800" b="1" dirty="0">
              <a:solidFill>
                <a:srgbClr val="E484B4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2E36B25E-7880-4A8F-8995-4C4BB3BC3FA6}"/>
              </a:ext>
            </a:extLst>
          </p:cNvPr>
          <p:cNvGrpSpPr/>
          <p:nvPr/>
        </p:nvGrpSpPr>
        <p:grpSpPr>
          <a:xfrm>
            <a:off x="108981" y="3781779"/>
            <a:ext cx="592418" cy="421670"/>
            <a:chOff x="116601" y="3170100"/>
            <a:chExt cx="592418" cy="421670"/>
          </a:xfrm>
        </p:grpSpPr>
        <p:sp>
          <p:nvSpPr>
            <p:cNvPr id="28" name="شكل بيضاوي 27">
              <a:extLst>
                <a:ext uri="{FF2B5EF4-FFF2-40B4-BE49-F238E27FC236}">
                  <a16:creationId xmlns:a16="http://schemas.microsoft.com/office/drawing/2014/main" id="{050CC1D4-E65D-49E9-8491-DB67AA365301}"/>
                </a:ext>
              </a:extLst>
            </p:cNvPr>
            <p:cNvSpPr/>
            <p:nvPr/>
          </p:nvSpPr>
          <p:spPr>
            <a:xfrm>
              <a:off x="141763" y="3170100"/>
              <a:ext cx="450655" cy="421670"/>
            </a:xfrm>
            <a:prstGeom prst="ellipse">
              <a:avLst/>
            </a:prstGeom>
            <a:solidFill>
              <a:srgbClr val="92D05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00" b="1" dirty="0"/>
            </a:p>
          </p:txBody>
        </p:sp>
        <p:sp>
          <p:nvSpPr>
            <p:cNvPr id="29" name="مربع نص 17">
              <a:extLst>
                <a:ext uri="{FF2B5EF4-FFF2-40B4-BE49-F238E27FC236}">
                  <a16:creationId xmlns:a16="http://schemas.microsoft.com/office/drawing/2014/main" id="{B42BD2EC-68F9-4A87-9404-8A6101BAFEC2}"/>
                </a:ext>
              </a:extLst>
            </p:cNvPr>
            <p:cNvSpPr txBox="1"/>
            <p:nvPr/>
          </p:nvSpPr>
          <p:spPr>
            <a:xfrm>
              <a:off x="116601" y="3244983"/>
              <a:ext cx="5924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e.g.</a:t>
              </a:r>
            </a:p>
          </p:txBody>
        </p:sp>
      </p:grpSp>
      <p:sp>
        <p:nvSpPr>
          <p:cNvPr id="30" name="مربع نص 17">
            <a:extLst>
              <a:ext uri="{FF2B5EF4-FFF2-40B4-BE49-F238E27FC236}">
                <a16:creationId xmlns:a16="http://schemas.microsoft.com/office/drawing/2014/main" id="{F84ACC96-475F-4AC1-B374-1D433CEE069B}"/>
              </a:ext>
            </a:extLst>
          </p:cNvPr>
          <p:cNvSpPr txBox="1"/>
          <p:nvPr/>
        </p:nvSpPr>
        <p:spPr>
          <a:xfrm>
            <a:off x="670919" y="3826420"/>
            <a:ext cx="4335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I </a:t>
            </a:r>
            <a:r>
              <a:rPr lang="en-US" sz="18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should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have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E484B4"/>
                </a:solidFill>
                <a:latin typeface="+mn-lt"/>
                <a:cs typeface="Times New Roman" panose="02020603050405020304" pitchFamily="18" charset="0"/>
              </a:rPr>
              <a:t>gone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to bed early.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مربع نص 17">
            <a:extLst>
              <a:ext uri="{FF2B5EF4-FFF2-40B4-BE49-F238E27FC236}">
                <a16:creationId xmlns:a16="http://schemas.microsoft.com/office/drawing/2014/main" id="{E2D10C6C-E1A3-4ACE-97E3-B248BBF30621}"/>
              </a:ext>
            </a:extLst>
          </p:cNvPr>
          <p:cNvSpPr txBox="1"/>
          <p:nvPr/>
        </p:nvSpPr>
        <p:spPr>
          <a:xfrm>
            <a:off x="607658" y="4225994"/>
            <a:ext cx="4141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CBEB2"/>
                </a:solidFill>
                <a:latin typeface="+mn-lt"/>
                <a:cs typeface="Times New Roman" panose="02020603050405020304" pitchFamily="18" charset="0"/>
              </a:rPr>
              <a:t>(I didn’t go to bed early and now I’m tired.)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B0A67C0D-3C82-4482-BBE9-C8E0EA923C5C}"/>
              </a:ext>
            </a:extLst>
          </p:cNvPr>
          <p:cNvSpPr txBox="1"/>
          <p:nvPr/>
        </p:nvSpPr>
        <p:spPr>
          <a:xfrm>
            <a:off x="4663144" y="2084772"/>
            <a:ext cx="3048295" cy="369332"/>
          </a:xfrm>
          <a:prstGeom prst="rect">
            <a:avLst/>
          </a:prstGeom>
          <a:solidFill>
            <a:srgbClr val="8D437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Shouldn’t have (Negative)</a:t>
            </a:r>
            <a:endParaRPr lang="ar-SA" sz="1800" dirty="0">
              <a:solidFill>
                <a:schemeClr val="bg1"/>
              </a:solidFill>
            </a:endParaRP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499FDFCC-4D58-4887-A933-B1AC4BC77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48" y="2506974"/>
            <a:ext cx="592418" cy="56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17">
            <a:extLst>
              <a:ext uri="{FF2B5EF4-FFF2-40B4-BE49-F238E27FC236}">
                <a16:creationId xmlns:a16="http://schemas.microsoft.com/office/drawing/2014/main" id="{9A605B2B-4537-42CD-A815-D7D336176583}"/>
              </a:ext>
            </a:extLst>
          </p:cNvPr>
          <p:cNvSpPr txBox="1"/>
          <p:nvPr/>
        </p:nvSpPr>
        <p:spPr>
          <a:xfrm>
            <a:off x="4917922" y="2554668"/>
            <a:ext cx="4212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Use it when you mean that something (in the past) wasn’t a good idea, but you did it anyway.</a:t>
            </a:r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BF210838-37CE-44A8-89EE-EEB70B984EB0}"/>
              </a:ext>
            </a:extLst>
          </p:cNvPr>
          <p:cNvGrpSpPr/>
          <p:nvPr/>
        </p:nvGrpSpPr>
        <p:grpSpPr>
          <a:xfrm>
            <a:off x="4583149" y="3166208"/>
            <a:ext cx="592418" cy="421670"/>
            <a:chOff x="78501" y="3170100"/>
            <a:chExt cx="592418" cy="421670"/>
          </a:xfrm>
        </p:grpSpPr>
        <p:sp>
          <p:nvSpPr>
            <p:cNvPr id="36" name="شكل بيضاوي 35">
              <a:extLst>
                <a:ext uri="{FF2B5EF4-FFF2-40B4-BE49-F238E27FC236}">
                  <a16:creationId xmlns:a16="http://schemas.microsoft.com/office/drawing/2014/main" id="{198F16AF-77A1-41ED-8574-50CC159C7857}"/>
                </a:ext>
              </a:extLst>
            </p:cNvPr>
            <p:cNvSpPr/>
            <p:nvPr/>
          </p:nvSpPr>
          <p:spPr>
            <a:xfrm>
              <a:off x="141763" y="3170100"/>
              <a:ext cx="450655" cy="421670"/>
            </a:xfrm>
            <a:prstGeom prst="ellipse">
              <a:avLst/>
            </a:prstGeom>
            <a:solidFill>
              <a:srgbClr val="A620B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00" b="1" dirty="0"/>
            </a:p>
          </p:txBody>
        </p:sp>
        <p:sp>
          <p:nvSpPr>
            <p:cNvPr id="37" name="مربع نص 17">
              <a:extLst>
                <a:ext uri="{FF2B5EF4-FFF2-40B4-BE49-F238E27FC236}">
                  <a16:creationId xmlns:a16="http://schemas.microsoft.com/office/drawing/2014/main" id="{4D7AD792-5E72-4029-BCE5-6D8930BD91A7}"/>
                </a:ext>
              </a:extLst>
            </p:cNvPr>
            <p:cNvSpPr txBox="1"/>
            <p:nvPr/>
          </p:nvSpPr>
          <p:spPr>
            <a:xfrm>
              <a:off x="78501" y="3244983"/>
              <a:ext cx="5924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Form</a:t>
              </a:r>
            </a:p>
          </p:txBody>
        </p:sp>
      </p:grpSp>
      <p:sp>
        <p:nvSpPr>
          <p:cNvPr id="38" name="مربع نص 17">
            <a:extLst>
              <a:ext uri="{FF2B5EF4-FFF2-40B4-BE49-F238E27FC236}">
                <a16:creationId xmlns:a16="http://schemas.microsoft.com/office/drawing/2014/main" id="{3879203D-7E23-45E4-A03F-7859DD6AC4FA}"/>
              </a:ext>
            </a:extLst>
          </p:cNvPr>
          <p:cNvSpPr txBox="1"/>
          <p:nvPr/>
        </p:nvSpPr>
        <p:spPr>
          <a:xfrm>
            <a:off x="5097066" y="3222864"/>
            <a:ext cx="120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Subject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مربع نص 17">
            <a:extLst>
              <a:ext uri="{FF2B5EF4-FFF2-40B4-BE49-F238E27FC236}">
                <a16:creationId xmlns:a16="http://schemas.microsoft.com/office/drawing/2014/main" id="{7DE5F033-EFDC-406F-B857-08611EE49265}"/>
              </a:ext>
            </a:extLst>
          </p:cNvPr>
          <p:cNvSpPr txBox="1"/>
          <p:nvPr/>
        </p:nvSpPr>
        <p:spPr>
          <a:xfrm>
            <a:off x="5944727" y="3216288"/>
            <a:ext cx="3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0" name="مربع نص 17">
            <a:extLst>
              <a:ext uri="{FF2B5EF4-FFF2-40B4-BE49-F238E27FC236}">
                <a16:creationId xmlns:a16="http://schemas.microsoft.com/office/drawing/2014/main" id="{2017065F-6C35-47F9-83B4-7E0E08D3AD5C}"/>
              </a:ext>
            </a:extLst>
          </p:cNvPr>
          <p:cNvSpPr txBox="1"/>
          <p:nvPr/>
        </p:nvSpPr>
        <p:spPr>
          <a:xfrm>
            <a:off x="6153085" y="3222864"/>
            <a:ext cx="99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should</a:t>
            </a:r>
          </a:p>
        </p:txBody>
      </p:sp>
      <p:sp>
        <p:nvSpPr>
          <p:cNvPr id="41" name="مربع نص 17">
            <a:extLst>
              <a:ext uri="{FF2B5EF4-FFF2-40B4-BE49-F238E27FC236}">
                <a16:creationId xmlns:a16="http://schemas.microsoft.com/office/drawing/2014/main" id="{DE2AC9F1-D483-4197-A803-E8DB939F5D36}"/>
              </a:ext>
            </a:extLst>
          </p:cNvPr>
          <p:cNvSpPr txBox="1"/>
          <p:nvPr/>
        </p:nvSpPr>
        <p:spPr>
          <a:xfrm>
            <a:off x="6947974" y="3216288"/>
            <a:ext cx="3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2" name="مربع نص 17">
            <a:extLst>
              <a:ext uri="{FF2B5EF4-FFF2-40B4-BE49-F238E27FC236}">
                <a16:creationId xmlns:a16="http://schemas.microsoft.com/office/drawing/2014/main" id="{1F89FCE9-EE04-4415-B3D1-7888EAB04CD8}"/>
              </a:ext>
            </a:extLst>
          </p:cNvPr>
          <p:cNvSpPr txBox="1"/>
          <p:nvPr/>
        </p:nvSpPr>
        <p:spPr>
          <a:xfrm>
            <a:off x="7118342" y="3222864"/>
            <a:ext cx="54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not</a:t>
            </a:r>
          </a:p>
        </p:txBody>
      </p:sp>
      <p:sp>
        <p:nvSpPr>
          <p:cNvPr id="43" name="مربع نص 17">
            <a:extLst>
              <a:ext uri="{FF2B5EF4-FFF2-40B4-BE49-F238E27FC236}">
                <a16:creationId xmlns:a16="http://schemas.microsoft.com/office/drawing/2014/main" id="{1EE9BB9D-89DF-491F-A667-74ABEA28CB86}"/>
              </a:ext>
            </a:extLst>
          </p:cNvPr>
          <p:cNvSpPr txBox="1"/>
          <p:nvPr/>
        </p:nvSpPr>
        <p:spPr>
          <a:xfrm>
            <a:off x="7555762" y="3222864"/>
            <a:ext cx="3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4" name="مربع نص 17">
            <a:extLst>
              <a:ext uri="{FF2B5EF4-FFF2-40B4-BE49-F238E27FC236}">
                <a16:creationId xmlns:a16="http://schemas.microsoft.com/office/drawing/2014/main" id="{000EDD18-E2B7-4F8F-8E2D-04CC4974ED1A}"/>
              </a:ext>
            </a:extLst>
          </p:cNvPr>
          <p:cNvSpPr txBox="1"/>
          <p:nvPr/>
        </p:nvSpPr>
        <p:spPr>
          <a:xfrm>
            <a:off x="7734532" y="3222864"/>
            <a:ext cx="71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252BA"/>
                </a:solidFill>
                <a:cs typeface="Times New Roman" panose="02020603050405020304" pitchFamily="18" charset="0"/>
              </a:rPr>
              <a:t>have</a:t>
            </a:r>
            <a:endParaRPr lang="en-US" sz="1800" b="1" dirty="0">
              <a:solidFill>
                <a:srgbClr val="E484B4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5193A756-EC29-4C41-B4C0-44EF2DE34C0C}"/>
              </a:ext>
            </a:extLst>
          </p:cNvPr>
          <p:cNvGrpSpPr/>
          <p:nvPr/>
        </p:nvGrpSpPr>
        <p:grpSpPr>
          <a:xfrm>
            <a:off x="4613629" y="3777887"/>
            <a:ext cx="592418" cy="421670"/>
            <a:chOff x="116601" y="3170100"/>
            <a:chExt cx="592418" cy="421670"/>
          </a:xfrm>
        </p:grpSpPr>
        <p:sp>
          <p:nvSpPr>
            <p:cNvPr id="46" name="شكل بيضاوي 45">
              <a:extLst>
                <a:ext uri="{FF2B5EF4-FFF2-40B4-BE49-F238E27FC236}">
                  <a16:creationId xmlns:a16="http://schemas.microsoft.com/office/drawing/2014/main" id="{C2C7A36B-2575-48C4-AEF4-F4171E7B06A0}"/>
                </a:ext>
              </a:extLst>
            </p:cNvPr>
            <p:cNvSpPr/>
            <p:nvPr/>
          </p:nvSpPr>
          <p:spPr>
            <a:xfrm>
              <a:off x="141763" y="3170100"/>
              <a:ext cx="450655" cy="421670"/>
            </a:xfrm>
            <a:prstGeom prst="ellipse">
              <a:avLst/>
            </a:prstGeom>
            <a:solidFill>
              <a:srgbClr val="92D05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00" b="1" dirty="0"/>
            </a:p>
          </p:txBody>
        </p:sp>
        <p:sp>
          <p:nvSpPr>
            <p:cNvPr id="47" name="مربع نص 17">
              <a:extLst>
                <a:ext uri="{FF2B5EF4-FFF2-40B4-BE49-F238E27FC236}">
                  <a16:creationId xmlns:a16="http://schemas.microsoft.com/office/drawing/2014/main" id="{59F02A1D-32CA-4188-8483-EEAD0D317E79}"/>
                </a:ext>
              </a:extLst>
            </p:cNvPr>
            <p:cNvSpPr txBox="1"/>
            <p:nvPr/>
          </p:nvSpPr>
          <p:spPr>
            <a:xfrm>
              <a:off x="116601" y="3244983"/>
              <a:ext cx="5924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e.g.</a:t>
              </a:r>
            </a:p>
          </p:txBody>
        </p:sp>
      </p:grpSp>
      <p:sp>
        <p:nvSpPr>
          <p:cNvPr id="48" name="مربع نص 17">
            <a:extLst>
              <a:ext uri="{FF2B5EF4-FFF2-40B4-BE49-F238E27FC236}">
                <a16:creationId xmlns:a16="http://schemas.microsoft.com/office/drawing/2014/main" id="{35687537-27D3-4577-A6DD-B697FD53F6A1}"/>
              </a:ext>
            </a:extLst>
          </p:cNvPr>
          <p:cNvSpPr txBox="1"/>
          <p:nvPr/>
        </p:nvSpPr>
        <p:spPr>
          <a:xfrm>
            <a:off x="5175567" y="3822528"/>
            <a:ext cx="4335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I </a:t>
            </a:r>
            <a:r>
              <a:rPr lang="en-US" sz="18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should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n’t </a:t>
            </a:r>
            <a:r>
              <a:rPr lang="en-US" sz="18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have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E484B4"/>
                </a:solidFill>
                <a:latin typeface="+mn-lt"/>
                <a:cs typeface="Times New Roman" panose="02020603050405020304" pitchFamily="18" charset="0"/>
              </a:rPr>
              <a:t>eaten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so much.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مربع نص 17">
            <a:extLst>
              <a:ext uri="{FF2B5EF4-FFF2-40B4-BE49-F238E27FC236}">
                <a16:creationId xmlns:a16="http://schemas.microsoft.com/office/drawing/2014/main" id="{EAB610D5-304B-483F-9758-858204FD1A87}"/>
              </a:ext>
            </a:extLst>
          </p:cNvPr>
          <p:cNvSpPr txBox="1"/>
          <p:nvPr/>
        </p:nvSpPr>
        <p:spPr>
          <a:xfrm>
            <a:off x="5112306" y="4222102"/>
            <a:ext cx="3806264" cy="307777"/>
          </a:xfrm>
          <a:prstGeom prst="rect">
            <a:avLst/>
          </a:prstGeom>
          <a:solidFill>
            <a:srgbClr val="FBFBFB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CBEB2"/>
                </a:solidFill>
                <a:latin typeface="+mn-lt"/>
                <a:cs typeface="Times New Roman" panose="02020603050405020304" pitchFamily="18" charset="0"/>
              </a:rPr>
              <a:t>(I did eat too much and I don’t feel good.)</a:t>
            </a:r>
          </a:p>
        </p:txBody>
      </p:sp>
      <p:sp>
        <p:nvSpPr>
          <p:cNvPr id="50" name="مربع نص 17">
            <a:extLst>
              <a:ext uri="{FF2B5EF4-FFF2-40B4-BE49-F238E27FC236}">
                <a16:creationId xmlns:a16="http://schemas.microsoft.com/office/drawing/2014/main" id="{3EE10183-AB68-43FD-B5F8-98452E56A429}"/>
              </a:ext>
            </a:extLst>
          </p:cNvPr>
          <p:cNvSpPr txBox="1"/>
          <p:nvPr/>
        </p:nvSpPr>
        <p:spPr>
          <a:xfrm>
            <a:off x="8318085" y="3222864"/>
            <a:ext cx="3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1" name="مربع نص 17">
            <a:extLst>
              <a:ext uri="{FF2B5EF4-FFF2-40B4-BE49-F238E27FC236}">
                <a16:creationId xmlns:a16="http://schemas.microsoft.com/office/drawing/2014/main" id="{2B402A21-85C3-42D3-84B0-9850615D3DE0}"/>
              </a:ext>
            </a:extLst>
          </p:cNvPr>
          <p:cNvSpPr txBox="1"/>
          <p:nvPr/>
        </p:nvSpPr>
        <p:spPr>
          <a:xfrm>
            <a:off x="8479623" y="3211791"/>
            <a:ext cx="71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E484B4"/>
                </a:solidFill>
                <a:cs typeface="Times New Roman" panose="02020603050405020304" pitchFamily="18" charset="0"/>
              </a:rPr>
              <a:t>p.p</a:t>
            </a:r>
            <a:endParaRPr lang="en-US" sz="1800" b="1" dirty="0">
              <a:solidFill>
                <a:srgbClr val="E484B4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78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accel="21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1" accel="21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9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0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1" dur="500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1" dur="500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 uiExpand="1"/>
          <p:bldP spid="20" grpId="0" uiExpand="1" build="p"/>
          <p:bldP spid="21" grpId="0" uiExpand="1"/>
          <p:bldP spid="22" grpId="0" uiExpand="1"/>
          <p:bldP spid="23" grpId="0" uiExpand="1"/>
          <p:bldP spid="24" grpId="0" uiExpand="1"/>
          <p:bldP spid="25" grpId="0" uiExpand="1"/>
          <p:bldP spid="26" grpId="0" uiExpand="1"/>
          <p:bldP spid="30" grpId="0" uiExpand="1" build="p"/>
          <p:bldP spid="31" grpId="0" uiExpand="1"/>
          <p:bldP spid="32" grpId="0" animBg="1"/>
          <p:bldP spid="34" grpId="0" uiExpand="1"/>
          <p:bldP spid="38" grpId="0" uiExpand="1" build="p"/>
          <p:bldP spid="39" grpId="0" uiExpand="1"/>
          <p:bldP spid="40" grpId="0" uiExpand="1"/>
          <p:bldP spid="41" grpId="0" uiExpand="1"/>
          <p:bldP spid="42" grpId="0" uiExpand="1"/>
          <p:bldP spid="43" grpId="0" uiExpand="1"/>
          <p:bldP spid="44" grpId="0" uiExpand="1"/>
          <p:bldP spid="48" grpId="0" uiExpand="1" build="p"/>
          <p:bldP spid="49" grpId="0" uiExpand="1" animBg="1"/>
          <p:bldP spid="50" grpId="0" uiExpand="1"/>
          <p:bldP spid="51" grpId="0" uiExpan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accel="21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1" accel="21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1" dur="500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1" dur="500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 uiExpand="1"/>
          <p:bldP spid="20" grpId="0" uiExpand="1" build="p"/>
          <p:bldP spid="21" grpId="0" uiExpand="1"/>
          <p:bldP spid="22" grpId="0" uiExpand="1"/>
          <p:bldP spid="23" grpId="0" uiExpand="1"/>
          <p:bldP spid="24" grpId="0" uiExpand="1"/>
          <p:bldP spid="25" grpId="0" uiExpand="1"/>
          <p:bldP spid="26" grpId="0" uiExpand="1"/>
          <p:bldP spid="30" grpId="0" uiExpand="1" build="p"/>
          <p:bldP spid="31" grpId="0" uiExpand="1"/>
          <p:bldP spid="32" grpId="0" animBg="1"/>
          <p:bldP spid="34" grpId="0" uiExpand="1"/>
          <p:bldP spid="38" grpId="0" uiExpand="1" build="p"/>
          <p:bldP spid="39" grpId="0" uiExpand="1"/>
          <p:bldP spid="40" grpId="0" uiExpand="1"/>
          <p:bldP spid="41" grpId="0" uiExpand="1"/>
          <p:bldP spid="42" grpId="0" uiExpand="1"/>
          <p:bldP spid="43" grpId="0" uiExpand="1"/>
          <p:bldP spid="44" grpId="0" uiExpand="1"/>
          <p:bldP spid="48" grpId="0" uiExpand="1" build="p"/>
          <p:bldP spid="49" grpId="0" uiExpand="1"/>
          <p:bldP spid="50" grpId="0" uiExpand="1"/>
          <p:bldP spid="51" grpId="0" uiExpan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زر الإجراء: &quot;الانتقال للأمام&quot; أو &quot;التالي&quot; 5">
            <a:hlinkClick r:id="rId7" highlightClick="1"/>
            <a:extLst>
              <a:ext uri="{FF2B5EF4-FFF2-40B4-BE49-F238E27FC236}">
                <a16:creationId xmlns:a16="http://schemas.microsoft.com/office/drawing/2014/main" id="{CC89BD43-09B4-4335-A2E0-E0F64391FF4D}"/>
              </a:ext>
            </a:extLst>
          </p:cNvPr>
          <p:cNvSpPr/>
          <p:nvPr/>
        </p:nvSpPr>
        <p:spPr>
          <a:xfrm>
            <a:off x="1931976" y="1759840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Picture 8" descr="مشاهدة صورة المصدر">
            <a:extLst>
              <a:ext uri="{FF2B5EF4-FFF2-40B4-BE49-F238E27FC236}">
                <a16:creationId xmlns:a16="http://schemas.microsoft.com/office/drawing/2014/main" id="{C2293808-C2D7-4E27-8605-A7150FC25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69" y="1971324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AE77EA19-5B9A-4E43-9C4D-875EAC71E5A8}"/>
              </a:ext>
            </a:extLst>
          </p:cNvPr>
          <p:cNvSpPr txBox="1"/>
          <p:nvPr/>
        </p:nvSpPr>
        <p:spPr>
          <a:xfrm>
            <a:off x="794958" y="3520820"/>
            <a:ext cx="4455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https://wordwall.net/resource/13047060</a:t>
            </a:r>
            <a:endParaRPr lang="en-US" dirty="0"/>
          </a:p>
          <a:p>
            <a:endParaRPr lang="ar-SA" dirty="0"/>
          </a:p>
        </p:txBody>
      </p:sp>
      <p:pic>
        <p:nvPicPr>
          <p:cNvPr id="10" name="Picture 6" descr="Clientmoji">
            <a:extLst>
              <a:ext uri="{FF2B5EF4-FFF2-40B4-BE49-F238E27FC236}">
                <a16:creationId xmlns:a16="http://schemas.microsoft.com/office/drawing/2014/main" id="{2E3DD0C7-8652-40A4-B699-5196621AC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264" y="396240"/>
            <a:ext cx="3017520" cy="43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04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125" r="4740" b="25222"/>
          <a:stretch/>
        </p:blipFill>
        <p:spPr>
          <a:xfrm>
            <a:off x="-71562" y="-243840"/>
            <a:ext cx="9271221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B43915B-92DC-4670-A306-ECACDBBE6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2" y="381866"/>
            <a:ext cx="5739758" cy="3956479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B468753A-DA7A-4AEF-86F2-AF4C2C263A38}"/>
              </a:ext>
            </a:extLst>
          </p:cNvPr>
          <p:cNvSpPr txBox="1"/>
          <p:nvPr/>
        </p:nvSpPr>
        <p:spPr>
          <a:xfrm>
            <a:off x="5807388" y="410873"/>
            <a:ext cx="321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1- </a:t>
            </a:r>
            <a:r>
              <a:rPr lang="en-US" sz="1600" dirty="0">
                <a:solidFill>
                  <a:srgbClr val="0000FF"/>
                </a:solidFill>
              </a:rPr>
              <a:t>Jan shouldn’t have lent April the money.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228D454-EC4D-4B9B-8D58-DDD2C4256C9E}"/>
              </a:ext>
            </a:extLst>
          </p:cNvPr>
          <p:cNvSpPr txBox="1"/>
          <p:nvPr/>
        </p:nvSpPr>
        <p:spPr>
          <a:xfrm>
            <a:off x="5807388" y="1043098"/>
            <a:ext cx="321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2-</a:t>
            </a:r>
            <a:r>
              <a:rPr lang="en-US" sz="1600" dirty="0">
                <a:solidFill>
                  <a:srgbClr val="0000FF"/>
                </a:solidFill>
              </a:rPr>
              <a:t> Brad should have had an extra key.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E66C303F-7E95-4438-8592-D54811D3F6DD}"/>
              </a:ext>
            </a:extLst>
          </p:cNvPr>
          <p:cNvSpPr txBox="1"/>
          <p:nvPr/>
        </p:nvSpPr>
        <p:spPr>
          <a:xfrm>
            <a:off x="5807389" y="1661920"/>
            <a:ext cx="3155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3-</a:t>
            </a:r>
            <a:r>
              <a:rPr lang="en-US" sz="1600" dirty="0">
                <a:solidFill>
                  <a:srgbClr val="0000FF"/>
                </a:solidFill>
              </a:rPr>
              <a:t> Rita should have gone to the doctor.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3B7A3EA-7847-4255-B16B-BA326BC93C33}"/>
              </a:ext>
            </a:extLst>
          </p:cNvPr>
          <p:cNvSpPr txBox="1"/>
          <p:nvPr/>
        </p:nvSpPr>
        <p:spPr>
          <a:xfrm>
            <a:off x="5807387" y="2270181"/>
            <a:ext cx="3392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4-</a:t>
            </a:r>
            <a:r>
              <a:rPr lang="en-US" sz="1600" dirty="0">
                <a:solidFill>
                  <a:srgbClr val="0000FF"/>
                </a:solidFill>
              </a:rPr>
              <a:t> They should have asked Emilio to go out with them.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188F3-3B12-494F-A04E-973480835FBC}"/>
              </a:ext>
            </a:extLst>
          </p:cNvPr>
          <p:cNvSpPr txBox="1"/>
          <p:nvPr/>
        </p:nvSpPr>
        <p:spPr>
          <a:xfrm>
            <a:off x="5807388" y="2894341"/>
            <a:ext cx="333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5- </a:t>
            </a:r>
            <a:r>
              <a:rPr lang="en-US" sz="1600" dirty="0">
                <a:solidFill>
                  <a:srgbClr val="0000FF"/>
                </a:solidFill>
              </a:rPr>
              <a:t>We shouldn’t have gone to Gino’s Restaurant.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CC48C0-FDB9-4C57-B277-AB3ACF5D8651}"/>
              </a:ext>
            </a:extLst>
          </p:cNvPr>
          <p:cNvSpPr txBox="1"/>
          <p:nvPr/>
        </p:nvSpPr>
        <p:spPr>
          <a:xfrm>
            <a:off x="5806428" y="3526448"/>
            <a:ext cx="3155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6-</a:t>
            </a:r>
            <a:r>
              <a:rPr lang="en-US" sz="1600" dirty="0">
                <a:solidFill>
                  <a:srgbClr val="0000FF"/>
                </a:solidFill>
              </a:rPr>
              <a:t> Mr. Johnson should have been at the meeting last night.</a:t>
            </a:r>
          </a:p>
        </p:txBody>
      </p:sp>
    </p:spTree>
    <p:extLst>
      <p:ext uri="{BB962C8B-B14F-4D97-AF65-F5344CB8AC3E}">
        <p14:creationId xmlns:p14="http://schemas.microsoft.com/office/powerpoint/2010/main" val="30066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B2B489F-73C6-4F67-BD5A-8EAA7D50E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59" y="206501"/>
            <a:ext cx="8816109" cy="4380739"/>
          </a:xfrm>
          <a:prstGeom prst="rect">
            <a:avLst/>
          </a:prstGeom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رابط مستقيم 27">
            <a:extLst>
              <a:ext uri="{FF2B5EF4-FFF2-40B4-BE49-F238E27FC236}">
                <a16:creationId xmlns:a16="http://schemas.microsoft.com/office/drawing/2014/main" id="{1537ED74-0FFC-4DEF-BF49-770EA6094B18}"/>
              </a:ext>
            </a:extLst>
          </p:cNvPr>
          <p:cNvCxnSpPr>
            <a:cxnSpLocks/>
          </p:cNvCxnSpPr>
          <p:nvPr/>
        </p:nvCxnSpPr>
        <p:spPr>
          <a:xfrm>
            <a:off x="419762" y="716403"/>
            <a:ext cx="619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رابط مستقيم 27">
            <a:extLst>
              <a:ext uri="{FF2B5EF4-FFF2-40B4-BE49-F238E27FC236}">
                <a16:creationId xmlns:a16="http://schemas.microsoft.com/office/drawing/2014/main" id="{A79F0B05-5668-4C12-A111-536DF8053DD4}"/>
              </a:ext>
            </a:extLst>
          </p:cNvPr>
          <p:cNvCxnSpPr>
            <a:cxnSpLocks/>
          </p:cNvCxnSpPr>
          <p:nvPr/>
        </p:nvCxnSpPr>
        <p:spPr>
          <a:xfrm>
            <a:off x="419762" y="1118631"/>
            <a:ext cx="824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27">
            <a:extLst>
              <a:ext uri="{FF2B5EF4-FFF2-40B4-BE49-F238E27FC236}">
                <a16:creationId xmlns:a16="http://schemas.microsoft.com/office/drawing/2014/main" id="{B0AAAE48-8480-4495-A535-F2B981260334}"/>
              </a:ext>
            </a:extLst>
          </p:cNvPr>
          <p:cNvCxnSpPr>
            <a:cxnSpLocks/>
          </p:cNvCxnSpPr>
          <p:nvPr/>
        </p:nvCxnSpPr>
        <p:spPr>
          <a:xfrm>
            <a:off x="419762" y="1431595"/>
            <a:ext cx="615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رابط مستقيم 27">
            <a:extLst>
              <a:ext uri="{FF2B5EF4-FFF2-40B4-BE49-F238E27FC236}">
                <a16:creationId xmlns:a16="http://schemas.microsoft.com/office/drawing/2014/main" id="{F94617DC-818C-48D9-B518-81FBB20E30E6}"/>
              </a:ext>
            </a:extLst>
          </p:cNvPr>
          <p:cNvCxnSpPr>
            <a:cxnSpLocks/>
          </p:cNvCxnSpPr>
          <p:nvPr/>
        </p:nvCxnSpPr>
        <p:spPr>
          <a:xfrm>
            <a:off x="419762" y="2596911"/>
            <a:ext cx="824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id="{A5361EA3-0F91-42C2-8945-BC9EEF8F67CD}"/>
              </a:ext>
            </a:extLst>
          </p:cNvPr>
          <p:cNvCxnSpPr>
            <a:cxnSpLocks/>
          </p:cNvCxnSpPr>
          <p:nvPr/>
        </p:nvCxnSpPr>
        <p:spPr>
          <a:xfrm>
            <a:off x="419762" y="2909875"/>
            <a:ext cx="252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8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5194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607926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F170C53-33B4-4BA3-8CF0-56BF899E42B6}"/>
              </a:ext>
            </a:extLst>
          </p:cNvPr>
          <p:cNvSpPr txBox="1"/>
          <p:nvPr/>
        </p:nvSpPr>
        <p:spPr>
          <a:xfrm>
            <a:off x="973390" y="173568"/>
            <a:ext cx="7360506" cy="400110"/>
          </a:xfrm>
          <a:prstGeom prst="rect">
            <a:avLst/>
          </a:prstGeom>
          <a:solidFill>
            <a:srgbClr val="8D437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Conditional Sentences: Hypothetical Situations in the past</a:t>
            </a:r>
            <a:endParaRPr lang="ar-SA" sz="2000" dirty="0">
              <a:solidFill>
                <a:schemeClr val="bg1"/>
              </a:solidFill>
            </a:endParaRP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5A8E51C1-0004-48EA-9BD6-A23291640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31147"/>
            <a:ext cx="592418" cy="56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مربع نص 17">
            <a:extLst>
              <a:ext uri="{FF2B5EF4-FFF2-40B4-BE49-F238E27FC236}">
                <a16:creationId xmlns:a16="http://schemas.microsoft.com/office/drawing/2014/main" id="{00FD9FB7-1BD9-4394-A862-8BB2EB90A23C}"/>
              </a:ext>
            </a:extLst>
          </p:cNvPr>
          <p:cNvSpPr txBox="1"/>
          <p:nvPr/>
        </p:nvSpPr>
        <p:spPr>
          <a:xfrm>
            <a:off x="512334" y="786461"/>
            <a:ext cx="7542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Use it to talk about things that didn’t happen in the past and had a result in the past or to talk about things you would have done differently.</a:t>
            </a:r>
          </a:p>
        </p:txBody>
      </p: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3B707A31-07D3-4C82-B08D-A9CDC3AFAABF}"/>
              </a:ext>
            </a:extLst>
          </p:cNvPr>
          <p:cNvGrpSpPr/>
          <p:nvPr/>
        </p:nvGrpSpPr>
        <p:grpSpPr>
          <a:xfrm>
            <a:off x="101361" y="1999981"/>
            <a:ext cx="592418" cy="421670"/>
            <a:chOff x="101361" y="3170100"/>
            <a:chExt cx="592418" cy="421670"/>
          </a:xfrm>
        </p:grpSpPr>
        <p:sp>
          <p:nvSpPr>
            <p:cNvPr id="38" name="شكل بيضاوي 37">
              <a:extLst>
                <a:ext uri="{FF2B5EF4-FFF2-40B4-BE49-F238E27FC236}">
                  <a16:creationId xmlns:a16="http://schemas.microsoft.com/office/drawing/2014/main" id="{1592F177-55C2-4FE2-8F93-F0593C4CDEB4}"/>
                </a:ext>
              </a:extLst>
            </p:cNvPr>
            <p:cNvSpPr/>
            <p:nvPr/>
          </p:nvSpPr>
          <p:spPr>
            <a:xfrm>
              <a:off x="141763" y="3170100"/>
              <a:ext cx="450655" cy="421670"/>
            </a:xfrm>
            <a:prstGeom prst="ellipse">
              <a:avLst/>
            </a:prstGeom>
            <a:solidFill>
              <a:srgbClr val="A620B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 b="1" dirty="0"/>
            </a:p>
          </p:txBody>
        </p:sp>
        <p:sp>
          <p:nvSpPr>
            <p:cNvPr id="39" name="مربع نص 17">
              <a:extLst>
                <a:ext uri="{FF2B5EF4-FFF2-40B4-BE49-F238E27FC236}">
                  <a16:creationId xmlns:a16="http://schemas.microsoft.com/office/drawing/2014/main" id="{BFBF0D9F-0B6D-4F38-87EA-87E9A08ECC90}"/>
                </a:ext>
              </a:extLst>
            </p:cNvPr>
            <p:cNvSpPr txBox="1"/>
            <p:nvPr/>
          </p:nvSpPr>
          <p:spPr>
            <a:xfrm>
              <a:off x="101361" y="3252603"/>
              <a:ext cx="5924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Form</a:t>
              </a:r>
            </a:p>
          </p:txBody>
        </p:sp>
      </p:grpSp>
      <p:sp>
        <p:nvSpPr>
          <p:cNvPr id="41" name="مربع نص 17">
            <a:extLst>
              <a:ext uri="{FF2B5EF4-FFF2-40B4-BE49-F238E27FC236}">
                <a16:creationId xmlns:a16="http://schemas.microsoft.com/office/drawing/2014/main" id="{AB7C6E2D-DB67-4431-8F27-4DB5B031AC38}"/>
              </a:ext>
            </a:extLst>
          </p:cNvPr>
          <p:cNvSpPr txBox="1"/>
          <p:nvPr/>
        </p:nvSpPr>
        <p:spPr>
          <a:xfrm>
            <a:off x="699099" y="2056637"/>
            <a:ext cx="45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If </a:t>
            </a:r>
          </a:p>
        </p:txBody>
      </p:sp>
      <p:sp>
        <p:nvSpPr>
          <p:cNvPr id="42" name="مربع نص 17">
            <a:extLst>
              <a:ext uri="{FF2B5EF4-FFF2-40B4-BE49-F238E27FC236}">
                <a16:creationId xmlns:a16="http://schemas.microsoft.com/office/drawing/2014/main" id="{EE160C14-4FE2-4E4A-9752-3A2FC608F115}"/>
              </a:ext>
            </a:extLst>
          </p:cNvPr>
          <p:cNvSpPr txBox="1"/>
          <p:nvPr/>
        </p:nvSpPr>
        <p:spPr>
          <a:xfrm>
            <a:off x="906679" y="2050061"/>
            <a:ext cx="3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3" name="مربع نص 17">
            <a:extLst>
              <a:ext uri="{FF2B5EF4-FFF2-40B4-BE49-F238E27FC236}">
                <a16:creationId xmlns:a16="http://schemas.microsoft.com/office/drawing/2014/main" id="{4A2CB443-3DAA-479B-862D-C457A4DCF0B7}"/>
              </a:ext>
            </a:extLst>
          </p:cNvPr>
          <p:cNvSpPr txBox="1"/>
          <p:nvPr/>
        </p:nvSpPr>
        <p:spPr>
          <a:xfrm>
            <a:off x="1136357" y="2056637"/>
            <a:ext cx="152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Past Perfect </a:t>
            </a:r>
          </a:p>
        </p:txBody>
      </p:sp>
      <p:sp>
        <p:nvSpPr>
          <p:cNvPr id="45" name="مربع نص 17">
            <a:extLst>
              <a:ext uri="{FF2B5EF4-FFF2-40B4-BE49-F238E27FC236}">
                <a16:creationId xmlns:a16="http://schemas.microsoft.com/office/drawing/2014/main" id="{DEC2A5E6-1ECB-46B0-AA85-07201A8DA6BF}"/>
              </a:ext>
            </a:extLst>
          </p:cNvPr>
          <p:cNvSpPr txBox="1"/>
          <p:nvPr/>
        </p:nvSpPr>
        <p:spPr>
          <a:xfrm>
            <a:off x="2722889" y="2074402"/>
            <a:ext cx="3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6" name="مربع نص 17">
            <a:extLst>
              <a:ext uri="{FF2B5EF4-FFF2-40B4-BE49-F238E27FC236}">
                <a16:creationId xmlns:a16="http://schemas.microsoft.com/office/drawing/2014/main" id="{CF71D5D7-FD05-4CC1-87D2-E1076AA462BC}"/>
              </a:ext>
            </a:extLst>
          </p:cNvPr>
          <p:cNvSpPr txBox="1"/>
          <p:nvPr/>
        </p:nvSpPr>
        <p:spPr>
          <a:xfrm>
            <a:off x="2947066" y="2056637"/>
            <a:ext cx="1728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would have</a:t>
            </a:r>
          </a:p>
        </p:txBody>
      </p:sp>
      <p:sp>
        <p:nvSpPr>
          <p:cNvPr id="47" name="مربع نص 17">
            <a:extLst>
              <a:ext uri="{FF2B5EF4-FFF2-40B4-BE49-F238E27FC236}">
                <a16:creationId xmlns:a16="http://schemas.microsoft.com/office/drawing/2014/main" id="{9DC54972-4C6D-4B36-8A07-6C0EA7901126}"/>
              </a:ext>
            </a:extLst>
          </p:cNvPr>
          <p:cNvSpPr txBox="1"/>
          <p:nvPr/>
        </p:nvSpPr>
        <p:spPr>
          <a:xfrm>
            <a:off x="4291138" y="2056637"/>
            <a:ext cx="38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8" name="مربع نص 17">
            <a:extLst>
              <a:ext uri="{FF2B5EF4-FFF2-40B4-BE49-F238E27FC236}">
                <a16:creationId xmlns:a16="http://schemas.microsoft.com/office/drawing/2014/main" id="{5318F250-3463-4896-9FFA-033E13EFF53D}"/>
              </a:ext>
            </a:extLst>
          </p:cNvPr>
          <p:cNvSpPr txBox="1"/>
          <p:nvPr/>
        </p:nvSpPr>
        <p:spPr>
          <a:xfrm>
            <a:off x="4584236" y="2056637"/>
            <a:ext cx="68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E484B4"/>
                </a:solidFill>
                <a:latin typeface="+mn-lt"/>
                <a:cs typeface="Times New Roman" panose="02020603050405020304" pitchFamily="18" charset="0"/>
              </a:rPr>
              <a:t>p.p</a:t>
            </a:r>
            <a:endParaRPr lang="en-US" sz="1800" b="1" dirty="0">
              <a:solidFill>
                <a:srgbClr val="E484B4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AD19855D-7DF5-4061-8B53-576D57B31E5D}"/>
              </a:ext>
            </a:extLst>
          </p:cNvPr>
          <p:cNvGrpSpPr/>
          <p:nvPr/>
        </p:nvGrpSpPr>
        <p:grpSpPr>
          <a:xfrm>
            <a:off x="164623" y="2611660"/>
            <a:ext cx="605356" cy="421670"/>
            <a:chOff x="141763" y="3170100"/>
            <a:chExt cx="605356" cy="421670"/>
          </a:xfrm>
        </p:grpSpPr>
        <p:sp>
          <p:nvSpPr>
            <p:cNvPr id="51" name="شكل بيضاوي 50">
              <a:extLst>
                <a:ext uri="{FF2B5EF4-FFF2-40B4-BE49-F238E27FC236}">
                  <a16:creationId xmlns:a16="http://schemas.microsoft.com/office/drawing/2014/main" id="{526BB3ED-8382-45EC-BFAF-4A43DDBCFC02}"/>
                </a:ext>
              </a:extLst>
            </p:cNvPr>
            <p:cNvSpPr/>
            <p:nvPr/>
          </p:nvSpPr>
          <p:spPr>
            <a:xfrm>
              <a:off x="141763" y="3170100"/>
              <a:ext cx="450655" cy="421670"/>
            </a:xfrm>
            <a:prstGeom prst="ellipse">
              <a:avLst/>
            </a:prstGeom>
            <a:solidFill>
              <a:srgbClr val="92D05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 b="1" dirty="0"/>
            </a:p>
          </p:txBody>
        </p:sp>
        <p:sp>
          <p:nvSpPr>
            <p:cNvPr id="55" name="مربع نص 17">
              <a:extLst>
                <a:ext uri="{FF2B5EF4-FFF2-40B4-BE49-F238E27FC236}">
                  <a16:creationId xmlns:a16="http://schemas.microsoft.com/office/drawing/2014/main" id="{21E746B3-557C-49BE-A36C-10F254E8FB70}"/>
                </a:ext>
              </a:extLst>
            </p:cNvPr>
            <p:cNvSpPr txBox="1"/>
            <p:nvPr/>
          </p:nvSpPr>
          <p:spPr>
            <a:xfrm>
              <a:off x="154701" y="3244983"/>
              <a:ext cx="5924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e.g.</a:t>
              </a:r>
            </a:p>
          </p:txBody>
        </p:sp>
      </p:grpSp>
      <p:sp>
        <p:nvSpPr>
          <p:cNvPr id="71" name="مربع نص 17">
            <a:extLst>
              <a:ext uri="{FF2B5EF4-FFF2-40B4-BE49-F238E27FC236}">
                <a16:creationId xmlns:a16="http://schemas.microsoft.com/office/drawing/2014/main" id="{B651E60D-0DE2-45FF-A91A-0C4C2C1413DD}"/>
              </a:ext>
            </a:extLst>
          </p:cNvPr>
          <p:cNvSpPr txBox="1"/>
          <p:nvPr/>
        </p:nvSpPr>
        <p:spPr>
          <a:xfrm>
            <a:off x="721777" y="2673654"/>
            <a:ext cx="6924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If </a:t>
            </a:r>
            <a:r>
              <a:rPr lang="en-US" sz="18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I had studied 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harder, I </a:t>
            </a:r>
            <a:r>
              <a:rPr lang="en-US" sz="18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would have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E484B4"/>
                </a:solidFill>
                <a:latin typeface="+mn-lt"/>
                <a:cs typeface="Times New Roman" panose="02020603050405020304" pitchFamily="18" charset="0"/>
              </a:rPr>
              <a:t>passed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my exam.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2" name="مربع نص 17">
            <a:extLst>
              <a:ext uri="{FF2B5EF4-FFF2-40B4-BE49-F238E27FC236}">
                <a16:creationId xmlns:a16="http://schemas.microsoft.com/office/drawing/2014/main" id="{BFC5984E-972C-4DDA-9D64-306BA0A3C461}"/>
              </a:ext>
            </a:extLst>
          </p:cNvPr>
          <p:cNvSpPr txBox="1"/>
          <p:nvPr/>
        </p:nvSpPr>
        <p:spPr>
          <a:xfrm>
            <a:off x="721778" y="3518869"/>
            <a:ext cx="648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If </a:t>
            </a:r>
            <a:r>
              <a:rPr lang="en-US" sz="18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you had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n’t</a:t>
            </a:r>
            <a:r>
              <a:rPr lang="en-US" sz="18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 lied 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to me before, I </a:t>
            </a:r>
            <a:r>
              <a:rPr lang="en-US" sz="18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would have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E484B4"/>
                </a:solidFill>
                <a:latin typeface="+mn-lt"/>
                <a:cs typeface="Times New Roman" panose="02020603050405020304" pitchFamily="18" charset="0"/>
              </a:rPr>
              <a:t>believed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you.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3" name="مربع نص 17">
            <a:extLst>
              <a:ext uri="{FF2B5EF4-FFF2-40B4-BE49-F238E27FC236}">
                <a16:creationId xmlns:a16="http://schemas.microsoft.com/office/drawing/2014/main" id="{F4632271-D1A5-4750-928F-317FBD6DDE5C}"/>
              </a:ext>
            </a:extLst>
          </p:cNvPr>
          <p:cNvSpPr txBox="1"/>
          <p:nvPr/>
        </p:nvSpPr>
        <p:spPr>
          <a:xfrm>
            <a:off x="731880" y="1635140"/>
            <a:ext cx="173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If conditional</a:t>
            </a:r>
          </a:p>
        </p:txBody>
      </p:sp>
      <p:sp>
        <p:nvSpPr>
          <p:cNvPr id="74" name="مربع نص 17">
            <a:extLst>
              <a:ext uri="{FF2B5EF4-FFF2-40B4-BE49-F238E27FC236}">
                <a16:creationId xmlns:a16="http://schemas.microsoft.com/office/drawing/2014/main" id="{A5D7EDE5-DA84-451A-B622-3C7C2E49E41D}"/>
              </a:ext>
            </a:extLst>
          </p:cNvPr>
          <p:cNvSpPr txBox="1"/>
          <p:nvPr/>
        </p:nvSpPr>
        <p:spPr>
          <a:xfrm>
            <a:off x="2694549" y="1639152"/>
            <a:ext cx="230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 result in the past</a:t>
            </a:r>
          </a:p>
        </p:txBody>
      </p:sp>
      <p:sp>
        <p:nvSpPr>
          <p:cNvPr id="75" name="مربع نص 17">
            <a:extLst>
              <a:ext uri="{FF2B5EF4-FFF2-40B4-BE49-F238E27FC236}">
                <a16:creationId xmlns:a16="http://schemas.microsoft.com/office/drawing/2014/main" id="{A42802B7-F4FF-4025-8AB5-C8E0D25E1810}"/>
              </a:ext>
            </a:extLst>
          </p:cNvPr>
          <p:cNvSpPr txBox="1"/>
          <p:nvPr/>
        </p:nvSpPr>
        <p:spPr>
          <a:xfrm>
            <a:off x="2518876" y="1934129"/>
            <a:ext cx="31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6" name="مربع نص 17">
            <a:extLst>
              <a:ext uri="{FF2B5EF4-FFF2-40B4-BE49-F238E27FC236}">
                <a16:creationId xmlns:a16="http://schemas.microsoft.com/office/drawing/2014/main" id="{D012D4F2-AAFF-4E2A-B25A-997C5F285308}"/>
              </a:ext>
            </a:extLst>
          </p:cNvPr>
          <p:cNvSpPr txBox="1"/>
          <p:nvPr/>
        </p:nvSpPr>
        <p:spPr>
          <a:xfrm>
            <a:off x="699099" y="4167931"/>
            <a:ext cx="648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I </a:t>
            </a:r>
            <a:r>
              <a:rPr lang="en-US" sz="18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would have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E484B4"/>
                </a:solidFill>
                <a:latin typeface="+mn-lt"/>
                <a:cs typeface="Times New Roman" panose="02020603050405020304" pitchFamily="18" charset="0"/>
              </a:rPr>
              <a:t>believed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you </a:t>
            </a:r>
            <a:r>
              <a:rPr 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if </a:t>
            </a:r>
            <a:r>
              <a:rPr lang="en-US" sz="1800" b="1" dirty="0">
                <a:solidFill>
                  <a:srgbClr val="92D050"/>
                </a:solidFill>
                <a:cs typeface="Times New Roman" panose="02020603050405020304" pitchFamily="18" charset="0"/>
              </a:rPr>
              <a:t>you had</a:t>
            </a:r>
            <a:r>
              <a:rPr 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n’t</a:t>
            </a:r>
            <a:r>
              <a:rPr lang="en-US" sz="1800" b="1" dirty="0">
                <a:solidFill>
                  <a:srgbClr val="92D050"/>
                </a:solidFill>
                <a:cs typeface="Times New Roman" panose="02020603050405020304" pitchFamily="18" charset="0"/>
              </a:rPr>
              <a:t> lied </a:t>
            </a:r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to me before.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FDE6C9A4-D650-40B0-AF52-174972C1C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919" y="2082485"/>
            <a:ext cx="1313854" cy="124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الصورة لـ you lied to me clipart">
            <a:extLst>
              <a:ext uri="{FF2B5EF4-FFF2-40B4-BE49-F238E27FC236}">
                <a16:creationId xmlns:a16="http://schemas.microsoft.com/office/drawing/2014/main" id="{62317AE7-3EC6-4AF7-A15A-314F369F7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9"/>
          <a:stretch/>
        </p:blipFill>
        <p:spPr bwMode="auto">
          <a:xfrm>
            <a:off x="7284720" y="3351229"/>
            <a:ext cx="1706880" cy="152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مربع نص 17">
            <a:extLst>
              <a:ext uri="{FF2B5EF4-FFF2-40B4-BE49-F238E27FC236}">
                <a16:creationId xmlns:a16="http://schemas.microsoft.com/office/drawing/2014/main" id="{6DC64314-FB87-48B8-BEC2-6786EA8C317B}"/>
              </a:ext>
            </a:extLst>
          </p:cNvPr>
          <p:cNvSpPr txBox="1"/>
          <p:nvPr/>
        </p:nvSpPr>
        <p:spPr>
          <a:xfrm>
            <a:off x="853600" y="3004372"/>
            <a:ext cx="4141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CBEB2"/>
                </a:solidFill>
                <a:latin typeface="+mn-lt"/>
                <a:cs typeface="Times New Roman" panose="02020603050405020304" pitchFamily="18" charset="0"/>
              </a:rPr>
              <a:t>(I didn’t study hard, so I didn’t pass the exam.)</a:t>
            </a:r>
          </a:p>
        </p:txBody>
      </p:sp>
      <p:sp>
        <p:nvSpPr>
          <p:cNvPr id="123" name="مربع نص 17">
            <a:extLst>
              <a:ext uri="{FF2B5EF4-FFF2-40B4-BE49-F238E27FC236}">
                <a16:creationId xmlns:a16="http://schemas.microsoft.com/office/drawing/2014/main" id="{D328B53A-6E14-424B-99DA-51222B2AD40C}"/>
              </a:ext>
            </a:extLst>
          </p:cNvPr>
          <p:cNvSpPr txBox="1"/>
          <p:nvPr/>
        </p:nvSpPr>
        <p:spPr>
          <a:xfrm>
            <a:off x="853600" y="3861483"/>
            <a:ext cx="4141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CBEB2"/>
                </a:solidFill>
                <a:latin typeface="+mn-lt"/>
                <a:cs typeface="Times New Roman" panose="02020603050405020304" pitchFamily="18" charset="0"/>
              </a:rPr>
              <a:t>(You lied to me, so I didn’t believe you.)</a:t>
            </a:r>
          </a:p>
        </p:txBody>
      </p:sp>
    </p:spTree>
    <p:extLst>
      <p:ext uri="{BB962C8B-B14F-4D97-AF65-F5344CB8AC3E}">
        <p14:creationId xmlns:p14="http://schemas.microsoft.com/office/powerpoint/2010/main" val="21911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1000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7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8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7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2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7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6" grpId="0" uiExpand="1"/>
          <p:bldP spid="41" grpId="0" uiExpand="1" build="p"/>
          <p:bldP spid="42" grpId="0" uiExpand="1"/>
          <p:bldP spid="43" grpId="0" uiExpand="1"/>
          <p:bldP spid="45" grpId="0" uiExpand="1"/>
          <p:bldP spid="46" grpId="0" uiExpand="1"/>
          <p:bldP spid="47" grpId="0" uiExpand="1"/>
          <p:bldP spid="48" grpId="0" uiExpand="1"/>
          <p:bldP spid="71" grpId="0" uiExpand="1" build="p"/>
          <p:bldP spid="72" grpId="0" uiExpand="1" build="p"/>
          <p:bldP spid="73" grpId="0" uiExpand="1"/>
          <p:bldP spid="74" grpId="0" uiExpand="1"/>
          <p:bldP spid="75" grpId="0" uiExpand="1"/>
          <p:bldP spid="76" grpId="0" uiExpand="1" build="p"/>
          <p:bldP spid="122" grpId="0" uiExpand="1"/>
          <p:bldP spid="123" grpId="0" uiExpan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1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7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8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7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2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7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6" grpId="0" uiExpand="1"/>
          <p:bldP spid="41" grpId="0" uiExpand="1" build="p"/>
          <p:bldP spid="42" grpId="0" uiExpand="1"/>
          <p:bldP spid="43" grpId="0" uiExpand="1"/>
          <p:bldP spid="45" grpId="0" uiExpand="1"/>
          <p:bldP spid="46" grpId="0" uiExpand="1"/>
          <p:bldP spid="47" grpId="0" uiExpand="1"/>
          <p:bldP spid="48" grpId="0" uiExpand="1"/>
          <p:bldP spid="71" grpId="0" uiExpand="1" build="p"/>
          <p:bldP spid="72" grpId="0" uiExpand="1" build="p"/>
          <p:bldP spid="73" grpId="0" uiExpand="1"/>
          <p:bldP spid="74" grpId="0" uiExpand="1"/>
          <p:bldP spid="75" grpId="0" uiExpand="1"/>
          <p:bldP spid="76" grpId="0" uiExpand="1" build="p"/>
          <p:bldP spid="122" grpId="0" uiExpand="1"/>
          <p:bldP spid="123" grpId="0" uiExpan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5194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607926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F170C53-33B4-4BA3-8CF0-56BF899E42B6}"/>
              </a:ext>
            </a:extLst>
          </p:cNvPr>
          <p:cNvSpPr txBox="1"/>
          <p:nvPr/>
        </p:nvSpPr>
        <p:spPr>
          <a:xfrm>
            <a:off x="973390" y="173568"/>
            <a:ext cx="7360506" cy="400110"/>
          </a:xfrm>
          <a:prstGeom prst="rect">
            <a:avLst/>
          </a:prstGeom>
          <a:solidFill>
            <a:srgbClr val="8D437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Conditional Sentences: Hypothetical Situations in the past</a:t>
            </a:r>
            <a:endParaRPr lang="ar-SA" sz="2000" dirty="0">
              <a:solidFill>
                <a:schemeClr val="bg1"/>
              </a:solidFill>
            </a:endParaRP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5A8E51C1-0004-48EA-9BD6-A23291640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31147"/>
            <a:ext cx="592418" cy="56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مربع نص 17">
            <a:extLst>
              <a:ext uri="{FF2B5EF4-FFF2-40B4-BE49-F238E27FC236}">
                <a16:creationId xmlns:a16="http://schemas.microsoft.com/office/drawing/2014/main" id="{00FD9FB7-1BD9-4394-A862-8BB2EB90A23C}"/>
              </a:ext>
            </a:extLst>
          </p:cNvPr>
          <p:cNvSpPr txBox="1"/>
          <p:nvPr/>
        </p:nvSpPr>
        <p:spPr>
          <a:xfrm>
            <a:off x="512334" y="786461"/>
            <a:ext cx="7542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Use it to talk about things that didn’t happen in the past and have a result in the present.</a:t>
            </a:r>
          </a:p>
        </p:txBody>
      </p: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3B707A31-07D3-4C82-B08D-A9CDC3AFAABF}"/>
              </a:ext>
            </a:extLst>
          </p:cNvPr>
          <p:cNvGrpSpPr/>
          <p:nvPr/>
        </p:nvGrpSpPr>
        <p:grpSpPr>
          <a:xfrm>
            <a:off x="101361" y="1763761"/>
            <a:ext cx="592418" cy="421670"/>
            <a:chOff x="101361" y="3170100"/>
            <a:chExt cx="592418" cy="421670"/>
          </a:xfrm>
        </p:grpSpPr>
        <p:sp>
          <p:nvSpPr>
            <p:cNvPr id="38" name="شكل بيضاوي 37">
              <a:extLst>
                <a:ext uri="{FF2B5EF4-FFF2-40B4-BE49-F238E27FC236}">
                  <a16:creationId xmlns:a16="http://schemas.microsoft.com/office/drawing/2014/main" id="{1592F177-55C2-4FE2-8F93-F0593C4CDEB4}"/>
                </a:ext>
              </a:extLst>
            </p:cNvPr>
            <p:cNvSpPr/>
            <p:nvPr/>
          </p:nvSpPr>
          <p:spPr>
            <a:xfrm>
              <a:off x="141763" y="3170100"/>
              <a:ext cx="450655" cy="421670"/>
            </a:xfrm>
            <a:prstGeom prst="ellipse">
              <a:avLst/>
            </a:prstGeom>
            <a:solidFill>
              <a:srgbClr val="A620B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 b="1" dirty="0"/>
            </a:p>
          </p:txBody>
        </p:sp>
        <p:sp>
          <p:nvSpPr>
            <p:cNvPr id="39" name="مربع نص 17">
              <a:extLst>
                <a:ext uri="{FF2B5EF4-FFF2-40B4-BE49-F238E27FC236}">
                  <a16:creationId xmlns:a16="http://schemas.microsoft.com/office/drawing/2014/main" id="{BFBF0D9F-0B6D-4F38-87EA-87E9A08ECC90}"/>
                </a:ext>
              </a:extLst>
            </p:cNvPr>
            <p:cNvSpPr txBox="1"/>
            <p:nvPr/>
          </p:nvSpPr>
          <p:spPr>
            <a:xfrm>
              <a:off x="101361" y="3252603"/>
              <a:ext cx="5924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Form</a:t>
              </a:r>
            </a:p>
          </p:txBody>
        </p:sp>
      </p:grpSp>
      <p:sp>
        <p:nvSpPr>
          <p:cNvPr id="41" name="مربع نص 17">
            <a:extLst>
              <a:ext uri="{FF2B5EF4-FFF2-40B4-BE49-F238E27FC236}">
                <a16:creationId xmlns:a16="http://schemas.microsoft.com/office/drawing/2014/main" id="{AB7C6E2D-DB67-4431-8F27-4DB5B031AC38}"/>
              </a:ext>
            </a:extLst>
          </p:cNvPr>
          <p:cNvSpPr txBox="1"/>
          <p:nvPr/>
        </p:nvSpPr>
        <p:spPr>
          <a:xfrm>
            <a:off x="699099" y="1820417"/>
            <a:ext cx="45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If </a:t>
            </a:r>
          </a:p>
        </p:txBody>
      </p:sp>
      <p:sp>
        <p:nvSpPr>
          <p:cNvPr id="42" name="مربع نص 17">
            <a:extLst>
              <a:ext uri="{FF2B5EF4-FFF2-40B4-BE49-F238E27FC236}">
                <a16:creationId xmlns:a16="http://schemas.microsoft.com/office/drawing/2014/main" id="{EE160C14-4FE2-4E4A-9752-3A2FC608F115}"/>
              </a:ext>
            </a:extLst>
          </p:cNvPr>
          <p:cNvSpPr txBox="1"/>
          <p:nvPr/>
        </p:nvSpPr>
        <p:spPr>
          <a:xfrm>
            <a:off x="906679" y="1813841"/>
            <a:ext cx="3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3" name="مربع نص 17">
            <a:extLst>
              <a:ext uri="{FF2B5EF4-FFF2-40B4-BE49-F238E27FC236}">
                <a16:creationId xmlns:a16="http://schemas.microsoft.com/office/drawing/2014/main" id="{4A2CB443-3DAA-479B-862D-C457A4DCF0B7}"/>
              </a:ext>
            </a:extLst>
          </p:cNvPr>
          <p:cNvSpPr txBox="1"/>
          <p:nvPr/>
        </p:nvSpPr>
        <p:spPr>
          <a:xfrm>
            <a:off x="1136357" y="1820417"/>
            <a:ext cx="152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Past Perfect </a:t>
            </a:r>
          </a:p>
        </p:txBody>
      </p:sp>
      <p:sp>
        <p:nvSpPr>
          <p:cNvPr id="45" name="مربع نص 17">
            <a:extLst>
              <a:ext uri="{FF2B5EF4-FFF2-40B4-BE49-F238E27FC236}">
                <a16:creationId xmlns:a16="http://schemas.microsoft.com/office/drawing/2014/main" id="{DEC2A5E6-1ECB-46B0-AA85-07201A8DA6BF}"/>
              </a:ext>
            </a:extLst>
          </p:cNvPr>
          <p:cNvSpPr txBox="1"/>
          <p:nvPr/>
        </p:nvSpPr>
        <p:spPr>
          <a:xfrm>
            <a:off x="2722889" y="1838182"/>
            <a:ext cx="3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6" name="مربع نص 17">
            <a:extLst>
              <a:ext uri="{FF2B5EF4-FFF2-40B4-BE49-F238E27FC236}">
                <a16:creationId xmlns:a16="http://schemas.microsoft.com/office/drawing/2014/main" id="{CF71D5D7-FD05-4CC1-87D2-E1076AA462BC}"/>
              </a:ext>
            </a:extLst>
          </p:cNvPr>
          <p:cNvSpPr txBox="1"/>
          <p:nvPr/>
        </p:nvSpPr>
        <p:spPr>
          <a:xfrm>
            <a:off x="2947066" y="1820417"/>
            <a:ext cx="86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would</a:t>
            </a:r>
          </a:p>
        </p:txBody>
      </p:sp>
      <p:sp>
        <p:nvSpPr>
          <p:cNvPr id="47" name="مربع نص 17">
            <a:extLst>
              <a:ext uri="{FF2B5EF4-FFF2-40B4-BE49-F238E27FC236}">
                <a16:creationId xmlns:a16="http://schemas.microsoft.com/office/drawing/2014/main" id="{9DC54972-4C6D-4B36-8A07-6C0EA7901126}"/>
              </a:ext>
            </a:extLst>
          </p:cNvPr>
          <p:cNvSpPr txBox="1"/>
          <p:nvPr/>
        </p:nvSpPr>
        <p:spPr>
          <a:xfrm>
            <a:off x="3737133" y="1820417"/>
            <a:ext cx="87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8" name="مربع نص 17">
            <a:extLst>
              <a:ext uri="{FF2B5EF4-FFF2-40B4-BE49-F238E27FC236}">
                <a16:creationId xmlns:a16="http://schemas.microsoft.com/office/drawing/2014/main" id="{5318F250-3463-4896-9FFA-033E13EFF53D}"/>
              </a:ext>
            </a:extLst>
          </p:cNvPr>
          <p:cNvSpPr txBox="1"/>
          <p:nvPr/>
        </p:nvSpPr>
        <p:spPr>
          <a:xfrm>
            <a:off x="4030231" y="1820417"/>
            <a:ext cx="155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E484B4"/>
                </a:solidFill>
                <a:latin typeface="+mn-lt"/>
                <a:cs typeface="Times New Roman" panose="02020603050405020304" pitchFamily="18" charset="0"/>
              </a:rPr>
              <a:t>infinitive</a:t>
            </a:r>
          </a:p>
        </p:txBody>
      </p: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AD19855D-7DF5-4061-8B53-576D57B31E5D}"/>
              </a:ext>
            </a:extLst>
          </p:cNvPr>
          <p:cNvGrpSpPr/>
          <p:nvPr/>
        </p:nvGrpSpPr>
        <p:grpSpPr>
          <a:xfrm>
            <a:off x="149383" y="2642140"/>
            <a:ext cx="605356" cy="421670"/>
            <a:chOff x="141763" y="3170100"/>
            <a:chExt cx="605356" cy="421670"/>
          </a:xfrm>
        </p:grpSpPr>
        <p:sp>
          <p:nvSpPr>
            <p:cNvPr id="51" name="شكل بيضاوي 50">
              <a:extLst>
                <a:ext uri="{FF2B5EF4-FFF2-40B4-BE49-F238E27FC236}">
                  <a16:creationId xmlns:a16="http://schemas.microsoft.com/office/drawing/2014/main" id="{526BB3ED-8382-45EC-BFAF-4A43DDBCFC02}"/>
                </a:ext>
              </a:extLst>
            </p:cNvPr>
            <p:cNvSpPr/>
            <p:nvPr/>
          </p:nvSpPr>
          <p:spPr>
            <a:xfrm>
              <a:off x="141763" y="3170100"/>
              <a:ext cx="450655" cy="421670"/>
            </a:xfrm>
            <a:prstGeom prst="ellipse">
              <a:avLst/>
            </a:prstGeom>
            <a:solidFill>
              <a:srgbClr val="92D05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 b="1" dirty="0"/>
            </a:p>
          </p:txBody>
        </p:sp>
        <p:sp>
          <p:nvSpPr>
            <p:cNvPr id="55" name="مربع نص 17">
              <a:extLst>
                <a:ext uri="{FF2B5EF4-FFF2-40B4-BE49-F238E27FC236}">
                  <a16:creationId xmlns:a16="http://schemas.microsoft.com/office/drawing/2014/main" id="{21E746B3-557C-49BE-A36C-10F254E8FB70}"/>
                </a:ext>
              </a:extLst>
            </p:cNvPr>
            <p:cNvSpPr txBox="1"/>
            <p:nvPr/>
          </p:nvSpPr>
          <p:spPr>
            <a:xfrm>
              <a:off x="154701" y="3244983"/>
              <a:ext cx="5924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e.g.</a:t>
              </a:r>
            </a:p>
          </p:txBody>
        </p:sp>
      </p:grpSp>
      <p:sp>
        <p:nvSpPr>
          <p:cNvPr id="71" name="مربع نص 17">
            <a:extLst>
              <a:ext uri="{FF2B5EF4-FFF2-40B4-BE49-F238E27FC236}">
                <a16:creationId xmlns:a16="http://schemas.microsoft.com/office/drawing/2014/main" id="{B651E60D-0DE2-45FF-A91A-0C4C2C1413DD}"/>
              </a:ext>
            </a:extLst>
          </p:cNvPr>
          <p:cNvSpPr txBox="1"/>
          <p:nvPr/>
        </p:nvSpPr>
        <p:spPr>
          <a:xfrm>
            <a:off x="721777" y="2559354"/>
            <a:ext cx="606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If </a:t>
            </a:r>
            <a:r>
              <a:rPr lang="en-US" sz="18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I hadn’t learned 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English, I </a:t>
            </a:r>
            <a:r>
              <a:rPr lang="en-US" sz="18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wouldn’t </a:t>
            </a:r>
            <a:r>
              <a:rPr lang="en-US" sz="1800" b="1" dirty="0">
                <a:solidFill>
                  <a:srgbClr val="E484B4"/>
                </a:solidFill>
                <a:latin typeface="+mn-lt"/>
                <a:cs typeface="Times New Roman" panose="02020603050405020304" pitchFamily="18" charset="0"/>
              </a:rPr>
              <a:t>understand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you.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2" name="مربع نص 17">
            <a:extLst>
              <a:ext uri="{FF2B5EF4-FFF2-40B4-BE49-F238E27FC236}">
                <a16:creationId xmlns:a16="http://schemas.microsoft.com/office/drawing/2014/main" id="{BFC5984E-972C-4DDA-9D64-306BA0A3C461}"/>
              </a:ext>
            </a:extLst>
          </p:cNvPr>
          <p:cNvSpPr txBox="1"/>
          <p:nvPr/>
        </p:nvSpPr>
        <p:spPr>
          <a:xfrm>
            <a:off x="721778" y="3236929"/>
            <a:ext cx="584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If </a:t>
            </a:r>
            <a:r>
              <a:rPr lang="en-US" sz="18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I had gone 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to university, I </a:t>
            </a:r>
            <a:r>
              <a:rPr lang="en-US" sz="18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would </a:t>
            </a:r>
            <a:r>
              <a:rPr lang="en-US" sz="1800" b="1" dirty="0">
                <a:solidFill>
                  <a:srgbClr val="E484B4"/>
                </a:solidFill>
                <a:latin typeface="+mn-lt"/>
                <a:cs typeface="Times New Roman" panose="02020603050405020304" pitchFamily="18" charset="0"/>
              </a:rPr>
              <a:t>be 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a lawyer now.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3" name="مربع نص 17">
            <a:extLst>
              <a:ext uri="{FF2B5EF4-FFF2-40B4-BE49-F238E27FC236}">
                <a16:creationId xmlns:a16="http://schemas.microsoft.com/office/drawing/2014/main" id="{F4632271-D1A5-4750-928F-317FBD6DDE5C}"/>
              </a:ext>
            </a:extLst>
          </p:cNvPr>
          <p:cNvSpPr txBox="1"/>
          <p:nvPr/>
        </p:nvSpPr>
        <p:spPr>
          <a:xfrm>
            <a:off x="731880" y="1398920"/>
            <a:ext cx="173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If conditional</a:t>
            </a:r>
          </a:p>
        </p:txBody>
      </p:sp>
      <p:sp>
        <p:nvSpPr>
          <p:cNvPr id="74" name="مربع نص 17">
            <a:extLst>
              <a:ext uri="{FF2B5EF4-FFF2-40B4-BE49-F238E27FC236}">
                <a16:creationId xmlns:a16="http://schemas.microsoft.com/office/drawing/2014/main" id="{A5D7EDE5-DA84-451A-B622-3C7C2E49E41D}"/>
              </a:ext>
            </a:extLst>
          </p:cNvPr>
          <p:cNvSpPr txBox="1"/>
          <p:nvPr/>
        </p:nvSpPr>
        <p:spPr>
          <a:xfrm>
            <a:off x="2694549" y="1402932"/>
            <a:ext cx="278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 result in the present</a:t>
            </a:r>
          </a:p>
        </p:txBody>
      </p:sp>
      <p:sp>
        <p:nvSpPr>
          <p:cNvPr id="75" name="مربع نص 17">
            <a:extLst>
              <a:ext uri="{FF2B5EF4-FFF2-40B4-BE49-F238E27FC236}">
                <a16:creationId xmlns:a16="http://schemas.microsoft.com/office/drawing/2014/main" id="{A42802B7-F4FF-4025-8AB5-C8E0D25E1810}"/>
              </a:ext>
            </a:extLst>
          </p:cNvPr>
          <p:cNvSpPr txBox="1"/>
          <p:nvPr/>
        </p:nvSpPr>
        <p:spPr>
          <a:xfrm>
            <a:off x="2518876" y="1697909"/>
            <a:ext cx="31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6" name="مربع نص 17">
            <a:extLst>
              <a:ext uri="{FF2B5EF4-FFF2-40B4-BE49-F238E27FC236}">
                <a16:creationId xmlns:a16="http://schemas.microsoft.com/office/drawing/2014/main" id="{D012D4F2-AAFF-4E2A-B25A-997C5F285308}"/>
              </a:ext>
            </a:extLst>
          </p:cNvPr>
          <p:cNvSpPr txBox="1"/>
          <p:nvPr/>
        </p:nvSpPr>
        <p:spPr>
          <a:xfrm>
            <a:off x="699100" y="3977431"/>
            <a:ext cx="531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If </a:t>
            </a:r>
            <a:r>
              <a:rPr lang="en-US" sz="1800" b="1" dirty="0">
                <a:solidFill>
                  <a:srgbClr val="92D050"/>
                </a:solidFill>
                <a:cs typeface="Times New Roman" panose="02020603050405020304" pitchFamily="18" charset="0"/>
              </a:rPr>
              <a:t>you had won</a:t>
            </a:r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, we </a:t>
            </a:r>
            <a:r>
              <a:rPr lang="en-US" sz="1800" b="1" dirty="0">
                <a:solidFill>
                  <a:srgbClr val="C252BA"/>
                </a:solidFill>
                <a:cs typeface="Times New Roman" panose="02020603050405020304" pitchFamily="18" charset="0"/>
              </a:rPr>
              <a:t>would </a:t>
            </a:r>
            <a:r>
              <a:rPr lang="en-US" sz="1800" b="1" dirty="0">
                <a:solidFill>
                  <a:srgbClr val="E484B4"/>
                </a:solidFill>
                <a:cs typeface="Times New Roman" panose="02020603050405020304" pitchFamily="18" charset="0"/>
              </a:rPr>
              <a:t>be celebrating.</a:t>
            </a:r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endParaRPr lang="en-US" sz="18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مربع نص 17">
            <a:extLst>
              <a:ext uri="{FF2B5EF4-FFF2-40B4-BE49-F238E27FC236}">
                <a16:creationId xmlns:a16="http://schemas.microsoft.com/office/drawing/2014/main" id="{36875213-D4EC-46D6-8BB9-292A5AFF9BDF}"/>
              </a:ext>
            </a:extLst>
          </p:cNvPr>
          <p:cNvSpPr txBox="1"/>
          <p:nvPr/>
        </p:nvSpPr>
        <p:spPr>
          <a:xfrm>
            <a:off x="853600" y="2890072"/>
            <a:ext cx="4141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CBEB2"/>
                </a:solidFill>
                <a:latin typeface="+mn-lt"/>
                <a:cs typeface="Times New Roman" panose="02020603050405020304" pitchFamily="18" charset="0"/>
              </a:rPr>
              <a:t>(I learned English, so I understand you.)</a:t>
            </a:r>
          </a:p>
        </p:txBody>
      </p:sp>
      <p:sp>
        <p:nvSpPr>
          <p:cNvPr id="30" name="مربع نص 17">
            <a:extLst>
              <a:ext uri="{FF2B5EF4-FFF2-40B4-BE49-F238E27FC236}">
                <a16:creationId xmlns:a16="http://schemas.microsoft.com/office/drawing/2014/main" id="{AB082172-EA2D-4D7A-A1AE-C4F0596A0F98}"/>
              </a:ext>
            </a:extLst>
          </p:cNvPr>
          <p:cNvSpPr txBox="1"/>
          <p:nvPr/>
        </p:nvSpPr>
        <p:spPr>
          <a:xfrm>
            <a:off x="853600" y="3561994"/>
            <a:ext cx="4141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CBEB2"/>
                </a:solidFill>
                <a:latin typeface="+mn-lt"/>
                <a:cs typeface="Times New Roman" panose="02020603050405020304" pitchFamily="18" charset="0"/>
              </a:rPr>
              <a:t>(I didn’t go to university, so I’m not a lawyer.)</a:t>
            </a:r>
          </a:p>
        </p:txBody>
      </p:sp>
      <p:pic>
        <p:nvPicPr>
          <p:cNvPr id="2050" name="Picture 2" descr="نتيجة الصورة لـ understand you clipart">
            <a:extLst>
              <a:ext uri="{FF2B5EF4-FFF2-40B4-BE49-F238E27FC236}">
                <a16:creationId xmlns:a16="http://schemas.microsoft.com/office/drawing/2014/main" id="{BE592675-A765-4158-8A70-6A18F73CA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7"/>
          <a:stretch/>
        </p:blipFill>
        <p:spPr bwMode="auto">
          <a:xfrm>
            <a:off x="7042982" y="2027797"/>
            <a:ext cx="1612197" cy="103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نتيجة الصورة لـ  lawyer clipart">
            <a:extLst>
              <a:ext uri="{FF2B5EF4-FFF2-40B4-BE49-F238E27FC236}">
                <a16:creationId xmlns:a16="http://schemas.microsoft.com/office/drawing/2014/main" id="{28866436-F5D7-4256-949F-5D1E07E57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1"/>
          <a:stretch/>
        </p:blipFill>
        <p:spPr bwMode="auto">
          <a:xfrm>
            <a:off x="5956916" y="2814002"/>
            <a:ext cx="1474188" cy="129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17">
            <a:extLst>
              <a:ext uri="{FF2B5EF4-FFF2-40B4-BE49-F238E27FC236}">
                <a16:creationId xmlns:a16="http://schemas.microsoft.com/office/drawing/2014/main" id="{DFA04C9E-C998-44FF-AFA9-C104DD677EF4}"/>
              </a:ext>
            </a:extLst>
          </p:cNvPr>
          <p:cNvSpPr txBox="1"/>
          <p:nvPr/>
        </p:nvSpPr>
        <p:spPr>
          <a:xfrm>
            <a:off x="694048" y="2086664"/>
            <a:ext cx="45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If </a:t>
            </a:r>
          </a:p>
        </p:txBody>
      </p:sp>
      <p:sp>
        <p:nvSpPr>
          <p:cNvPr id="34" name="مربع نص 17">
            <a:extLst>
              <a:ext uri="{FF2B5EF4-FFF2-40B4-BE49-F238E27FC236}">
                <a16:creationId xmlns:a16="http://schemas.microsoft.com/office/drawing/2014/main" id="{DF19199D-F163-4544-886E-6B05DE93ED37}"/>
              </a:ext>
            </a:extLst>
          </p:cNvPr>
          <p:cNvSpPr txBox="1"/>
          <p:nvPr/>
        </p:nvSpPr>
        <p:spPr>
          <a:xfrm>
            <a:off x="901628" y="2080088"/>
            <a:ext cx="3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0" name="مربع نص 17">
            <a:extLst>
              <a:ext uri="{FF2B5EF4-FFF2-40B4-BE49-F238E27FC236}">
                <a16:creationId xmlns:a16="http://schemas.microsoft.com/office/drawing/2014/main" id="{7AF898C5-C3FD-44E7-A19A-A38885BDCF6B}"/>
              </a:ext>
            </a:extLst>
          </p:cNvPr>
          <p:cNvSpPr txBox="1"/>
          <p:nvPr/>
        </p:nvSpPr>
        <p:spPr>
          <a:xfrm>
            <a:off x="1131306" y="2086664"/>
            <a:ext cx="152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Past Perfect </a:t>
            </a:r>
          </a:p>
        </p:txBody>
      </p:sp>
      <p:sp>
        <p:nvSpPr>
          <p:cNvPr id="44" name="مربع نص 17">
            <a:extLst>
              <a:ext uri="{FF2B5EF4-FFF2-40B4-BE49-F238E27FC236}">
                <a16:creationId xmlns:a16="http://schemas.microsoft.com/office/drawing/2014/main" id="{DA07330F-160F-4C41-85C1-851044669F35}"/>
              </a:ext>
            </a:extLst>
          </p:cNvPr>
          <p:cNvSpPr txBox="1"/>
          <p:nvPr/>
        </p:nvSpPr>
        <p:spPr>
          <a:xfrm>
            <a:off x="2717838" y="2104429"/>
            <a:ext cx="3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0" name="مربع نص 17">
            <a:extLst>
              <a:ext uri="{FF2B5EF4-FFF2-40B4-BE49-F238E27FC236}">
                <a16:creationId xmlns:a16="http://schemas.microsoft.com/office/drawing/2014/main" id="{5593EA00-967D-44E9-815F-D1F51445C0A4}"/>
              </a:ext>
            </a:extLst>
          </p:cNvPr>
          <p:cNvSpPr txBox="1"/>
          <p:nvPr/>
        </p:nvSpPr>
        <p:spPr>
          <a:xfrm>
            <a:off x="2942015" y="2086664"/>
            <a:ext cx="86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would</a:t>
            </a:r>
          </a:p>
        </p:txBody>
      </p:sp>
      <p:sp>
        <p:nvSpPr>
          <p:cNvPr id="52" name="مربع نص 17">
            <a:extLst>
              <a:ext uri="{FF2B5EF4-FFF2-40B4-BE49-F238E27FC236}">
                <a16:creationId xmlns:a16="http://schemas.microsoft.com/office/drawing/2014/main" id="{401809F1-CF41-476D-8E9E-C26A1E070968}"/>
              </a:ext>
            </a:extLst>
          </p:cNvPr>
          <p:cNvSpPr txBox="1"/>
          <p:nvPr/>
        </p:nvSpPr>
        <p:spPr>
          <a:xfrm>
            <a:off x="3732082" y="2086664"/>
            <a:ext cx="87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3" name="مربع نص 17">
            <a:extLst>
              <a:ext uri="{FF2B5EF4-FFF2-40B4-BE49-F238E27FC236}">
                <a16:creationId xmlns:a16="http://schemas.microsoft.com/office/drawing/2014/main" id="{9CF71263-0EB6-46D0-A677-26178FF3AF57}"/>
              </a:ext>
            </a:extLst>
          </p:cNvPr>
          <p:cNvSpPr txBox="1"/>
          <p:nvPr/>
        </p:nvSpPr>
        <p:spPr>
          <a:xfrm>
            <a:off x="4025180" y="2086664"/>
            <a:ext cx="155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E484B4"/>
                </a:solidFill>
                <a:latin typeface="+mn-lt"/>
                <a:cs typeface="Times New Roman" panose="02020603050405020304" pitchFamily="18" charset="0"/>
              </a:rPr>
              <a:t>be + v-</a:t>
            </a:r>
            <a:r>
              <a:rPr lang="en-US" sz="1800" b="1" dirty="0" err="1">
                <a:solidFill>
                  <a:srgbClr val="E484B4"/>
                </a:solidFill>
                <a:latin typeface="+mn-lt"/>
                <a:cs typeface="Times New Roman" panose="02020603050405020304" pitchFamily="18" charset="0"/>
              </a:rPr>
              <a:t>ing</a:t>
            </a:r>
            <a:endParaRPr lang="en-US" sz="1800" b="1" dirty="0">
              <a:solidFill>
                <a:srgbClr val="E484B4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4" name="مربع نص 17">
            <a:extLst>
              <a:ext uri="{FF2B5EF4-FFF2-40B4-BE49-F238E27FC236}">
                <a16:creationId xmlns:a16="http://schemas.microsoft.com/office/drawing/2014/main" id="{CD81B0DB-6BF9-4080-B397-CA0B83C670C7}"/>
              </a:ext>
            </a:extLst>
          </p:cNvPr>
          <p:cNvSpPr txBox="1"/>
          <p:nvPr/>
        </p:nvSpPr>
        <p:spPr>
          <a:xfrm>
            <a:off x="2513825" y="1964156"/>
            <a:ext cx="31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2054" name="Picture 6" descr="نتيجة الصورة لـ  celebrating clipart">
            <a:extLst>
              <a:ext uri="{FF2B5EF4-FFF2-40B4-BE49-F238E27FC236}">
                <a16:creationId xmlns:a16="http://schemas.microsoft.com/office/drawing/2014/main" id="{8D140683-22FB-4162-9E2D-0ADC94AD5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56" y="3607437"/>
            <a:ext cx="1408761" cy="133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مربع نص 17">
            <a:extLst>
              <a:ext uri="{FF2B5EF4-FFF2-40B4-BE49-F238E27FC236}">
                <a16:creationId xmlns:a16="http://schemas.microsoft.com/office/drawing/2014/main" id="{77DE9996-378D-4D70-B860-C1D3F350FBD4}"/>
              </a:ext>
            </a:extLst>
          </p:cNvPr>
          <p:cNvSpPr txBox="1"/>
          <p:nvPr/>
        </p:nvSpPr>
        <p:spPr>
          <a:xfrm>
            <a:off x="853600" y="4326819"/>
            <a:ext cx="4141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CBEB2"/>
                </a:solidFill>
                <a:latin typeface="+mn-lt"/>
                <a:cs typeface="Times New Roman" panose="02020603050405020304" pitchFamily="18" charset="0"/>
              </a:rPr>
              <a:t>(We didn’t win, so we aren’t celebrating.)</a:t>
            </a:r>
          </a:p>
        </p:txBody>
      </p:sp>
    </p:spTree>
    <p:extLst>
      <p:ext uri="{BB962C8B-B14F-4D97-AF65-F5344CB8AC3E}">
        <p14:creationId xmlns:p14="http://schemas.microsoft.com/office/powerpoint/2010/main" val="310839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1000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4" dur="500"/>
                                            <p:tgtEl>
                                              <p:spTgt spid="7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8" dur="500"/>
                                            <p:tgtEl>
                                              <p:spTgt spid="7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2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2" dur="500"/>
                                            <p:tgtEl>
                                              <p:spTgt spid="7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6" dur="500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6" grpId="0" uiExpand="1"/>
          <p:bldP spid="41" grpId="0" uiExpand="1" build="p"/>
          <p:bldP spid="42" grpId="0" uiExpand="1"/>
          <p:bldP spid="43" grpId="0" uiExpand="1"/>
          <p:bldP spid="45" grpId="0" uiExpand="1"/>
          <p:bldP spid="46" grpId="0" uiExpand="1"/>
          <p:bldP spid="47" grpId="0" uiExpand="1"/>
          <p:bldP spid="48" grpId="0" uiExpand="1"/>
          <p:bldP spid="71" grpId="0" uiExpand="1" build="p"/>
          <p:bldP spid="72" grpId="0" uiExpand="1" build="p"/>
          <p:bldP spid="73" grpId="0" uiExpand="1"/>
          <p:bldP spid="74" grpId="0" uiExpand="1"/>
          <p:bldP spid="75" grpId="0" uiExpand="1"/>
          <p:bldP spid="76" grpId="0" uiExpand="1" build="p"/>
          <p:bldP spid="29" grpId="0" uiExpand="1"/>
          <p:bldP spid="30" grpId="0" uiExpand="1"/>
          <p:bldP spid="33" grpId="0" uiExpand="1" build="p"/>
          <p:bldP spid="34" grpId="0" uiExpand="1"/>
          <p:bldP spid="40" grpId="0" uiExpand="1"/>
          <p:bldP spid="44" grpId="0" uiExpand="1"/>
          <p:bldP spid="50" grpId="0" uiExpand="1"/>
          <p:bldP spid="52" grpId="0" uiExpand="1"/>
          <p:bldP spid="53" grpId="0" uiExpand="1"/>
          <p:bldP spid="54" grpId="0" uiExpand="1"/>
          <p:bldP spid="56" grpId="0" uiExpan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1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4" dur="500"/>
                                            <p:tgtEl>
                                              <p:spTgt spid="7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8" dur="500"/>
                                            <p:tgtEl>
                                              <p:spTgt spid="7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2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2" dur="500"/>
                                            <p:tgtEl>
                                              <p:spTgt spid="7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6" dur="500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6" grpId="0" uiExpand="1"/>
          <p:bldP spid="41" grpId="0" uiExpand="1" build="p"/>
          <p:bldP spid="42" grpId="0" uiExpand="1"/>
          <p:bldP spid="43" grpId="0" uiExpand="1"/>
          <p:bldP spid="45" grpId="0" uiExpand="1"/>
          <p:bldP spid="46" grpId="0" uiExpand="1"/>
          <p:bldP spid="47" grpId="0" uiExpand="1"/>
          <p:bldP spid="48" grpId="0" uiExpand="1"/>
          <p:bldP spid="71" grpId="0" uiExpand="1" build="p"/>
          <p:bldP spid="72" grpId="0" uiExpand="1" build="p"/>
          <p:bldP spid="73" grpId="0" uiExpand="1"/>
          <p:bldP spid="74" grpId="0" uiExpand="1"/>
          <p:bldP spid="75" grpId="0" uiExpand="1"/>
          <p:bldP spid="76" grpId="0" uiExpand="1" build="p"/>
          <p:bldP spid="29" grpId="0" uiExpand="1"/>
          <p:bldP spid="30" grpId="0" uiExpand="1"/>
          <p:bldP spid="33" grpId="0" uiExpand="1" build="p"/>
          <p:bldP spid="34" grpId="0" uiExpand="1"/>
          <p:bldP spid="40" grpId="0" uiExpand="1"/>
          <p:bldP spid="44" grpId="0" uiExpand="1"/>
          <p:bldP spid="50" grpId="0" uiExpand="1"/>
          <p:bldP spid="52" grpId="0" uiExpand="1"/>
          <p:bldP spid="53" grpId="0" uiExpand="1"/>
          <p:bldP spid="54" grpId="0" uiExpand="1"/>
          <p:bldP spid="56" grpId="0" uiExpan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339F066-DAF3-40C4-B39E-879023A7D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73" y="193118"/>
            <a:ext cx="8779540" cy="1687971"/>
          </a:xfrm>
          <a:prstGeom prst="rect">
            <a:avLst/>
          </a:prstGeom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رابط مستقيم 27">
            <a:extLst>
              <a:ext uri="{FF2B5EF4-FFF2-40B4-BE49-F238E27FC236}">
                <a16:creationId xmlns:a16="http://schemas.microsoft.com/office/drawing/2014/main" id="{EE4B230C-599E-4786-AEBC-1291D8C75BE0}"/>
              </a:ext>
            </a:extLst>
          </p:cNvPr>
          <p:cNvCxnSpPr>
            <a:cxnSpLocks/>
          </p:cNvCxnSpPr>
          <p:nvPr/>
        </p:nvCxnSpPr>
        <p:spPr>
          <a:xfrm>
            <a:off x="418860" y="626052"/>
            <a:ext cx="295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رابط مستقيم 27">
            <a:extLst>
              <a:ext uri="{FF2B5EF4-FFF2-40B4-BE49-F238E27FC236}">
                <a16:creationId xmlns:a16="http://schemas.microsoft.com/office/drawing/2014/main" id="{952E788A-A6DE-48C1-8D4E-AF4674308F82}"/>
              </a:ext>
            </a:extLst>
          </p:cNvPr>
          <p:cNvCxnSpPr>
            <a:cxnSpLocks/>
          </p:cNvCxnSpPr>
          <p:nvPr/>
        </p:nvCxnSpPr>
        <p:spPr>
          <a:xfrm>
            <a:off x="454020" y="1008264"/>
            <a:ext cx="817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7B0E09A5-490A-425D-953F-C1DD73B5A47B}"/>
              </a:ext>
            </a:extLst>
          </p:cNvPr>
          <p:cNvGrpSpPr/>
          <p:nvPr/>
        </p:nvGrpSpPr>
        <p:grpSpPr>
          <a:xfrm>
            <a:off x="101361" y="2220961"/>
            <a:ext cx="592418" cy="421670"/>
            <a:chOff x="101361" y="3170100"/>
            <a:chExt cx="592418" cy="421670"/>
          </a:xfrm>
        </p:grpSpPr>
        <p:sp>
          <p:nvSpPr>
            <p:cNvPr id="38" name="شكل بيضاوي 37">
              <a:extLst>
                <a:ext uri="{FF2B5EF4-FFF2-40B4-BE49-F238E27FC236}">
                  <a16:creationId xmlns:a16="http://schemas.microsoft.com/office/drawing/2014/main" id="{9C0B6BB9-9BDB-425A-BB08-38EC70C48595}"/>
                </a:ext>
              </a:extLst>
            </p:cNvPr>
            <p:cNvSpPr/>
            <p:nvPr/>
          </p:nvSpPr>
          <p:spPr>
            <a:xfrm>
              <a:off x="141763" y="3170100"/>
              <a:ext cx="450655" cy="421670"/>
            </a:xfrm>
            <a:prstGeom prst="ellipse">
              <a:avLst/>
            </a:prstGeom>
            <a:solidFill>
              <a:srgbClr val="A620B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 b="1" dirty="0"/>
            </a:p>
          </p:txBody>
        </p:sp>
        <p:sp>
          <p:nvSpPr>
            <p:cNvPr id="39" name="مربع نص 17">
              <a:extLst>
                <a:ext uri="{FF2B5EF4-FFF2-40B4-BE49-F238E27FC236}">
                  <a16:creationId xmlns:a16="http://schemas.microsoft.com/office/drawing/2014/main" id="{97EF620F-6C79-4546-9839-7832414C55A7}"/>
                </a:ext>
              </a:extLst>
            </p:cNvPr>
            <p:cNvSpPr txBox="1"/>
            <p:nvPr/>
          </p:nvSpPr>
          <p:spPr>
            <a:xfrm>
              <a:off x="101361" y="3252603"/>
              <a:ext cx="5924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Form</a:t>
              </a:r>
            </a:p>
          </p:txBody>
        </p:sp>
      </p:grpSp>
      <p:sp>
        <p:nvSpPr>
          <p:cNvPr id="40" name="مربع نص 17">
            <a:extLst>
              <a:ext uri="{FF2B5EF4-FFF2-40B4-BE49-F238E27FC236}">
                <a16:creationId xmlns:a16="http://schemas.microsoft.com/office/drawing/2014/main" id="{903ABDBD-BE18-460C-AF87-8BD72FFCB07A}"/>
              </a:ext>
            </a:extLst>
          </p:cNvPr>
          <p:cNvSpPr txBox="1"/>
          <p:nvPr/>
        </p:nvSpPr>
        <p:spPr>
          <a:xfrm>
            <a:off x="699099" y="2277617"/>
            <a:ext cx="45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If </a:t>
            </a:r>
          </a:p>
        </p:txBody>
      </p:sp>
      <p:sp>
        <p:nvSpPr>
          <p:cNvPr id="41" name="مربع نص 17">
            <a:extLst>
              <a:ext uri="{FF2B5EF4-FFF2-40B4-BE49-F238E27FC236}">
                <a16:creationId xmlns:a16="http://schemas.microsoft.com/office/drawing/2014/main" id="{70AA8D4E-0D0C-4C1F-98C7-66C536FBF80F}"/>
              </a:ext>
            </a:extLst>
          </p:cNvPr>
          <p:cNvSpPr txBox="1"/>
          <p:nvPr/>
        </p:nvSpPr>
        <p:spPr>
          <a:xfrm>
            <a:off x="906679" y="2271041"/>
            <a:ext cx="3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2" name="مربع نص 17">
            <a:extLst>
              <a:ext uri="{FF2B5EF4-FFF2-40B4-BE49-F238E27FC236}">
                <a16:creationId xmlns:a16="http://schemas.microsoft.com/office/drawing/2014/main" id="{045283D3-6B88-40DB-83F5-333CB59FF56D}"/>
              </a:ext>
            </a:extLst>
          </p:cNvPr>
          <p:cNvSpPr txBox="1"/>
          <p:nvPr/>
        </p:nvSpPr>
        <p:spPr>
          <a:xfrm>
            <a:off x="1136357" y="2277617"/>
            <a:ext cx="152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Past Perfect </a:t>
            </a:r>
          </a:p>
        </p:txBody>
      </p:sp>
      <p:sp>
        <p:nvSpPr>
          <p:cNvPr id="43" name="مربع نص 17">
            <a:extLst>
              <a:ext uri="{FF2B5EF4-FFF2-40B4-BE49-F238E27FC236}">
                <a16:creationId xmlns:a16="http://schemas.microsoft.com/office/drawing/2014/main" id="{CEC2934E-E789-422A-A505-C78FFD278689}"/>
              </a:ext>
            </a:extLst>
          </p:cNvPr>
          <p:cNvSpPr txBox="1"/>
          <p:nvPr/>
        </p:nvSpPr>
        <p:spPr>
          <a:xfrm>
            <a:off x="2555249" y="2295382"/>
            <a:ext cx="3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4" name="مربع نص 17">
            <a:extLst>
              <a:ext uri="{FF2B5EF4-FFF2-40B4-BE49-F238E27FC236}">
                <a16:creationId xmlns:a16="http://schemas.microsoft.com/office/drawing/2014/main" id="{B1FD0710-DE82-4316-95FE-5EEE1C0120A0}"/>
              </a:ext>
            </a:extLst>
          </p:cNvPr>
          <p:cNvSpPr txBox="1"/>
          <p:nvPr/>
        </p:nvSpPr>
        <p:spPr>
          <a:xfrm>
            <a:off x="2809906" y="2277617"/>
            <a:ext cx="173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might / could</a:t>
            </a:r>
          </a:p>
        </p:txBody>
      </p:sp>
      <p:sp>
        <p:nvSpPr>
          <p:cNvPr id="45" name="مربع نص 17">
            <a:extLst>
              <a:ext uri="{FF2B5EF4-FFF2-40B4-BE49-F238E27FC236}">
                <a16:creationId xmlns:a16="http://schemas.microsoft.com/office/drawing/2014/main" id="{BCD922B6-4CFF-42F4-BDAF-7BF2B644C19B}"/>
              </a:ext>
            </a:extLst>
          </p:cNvPr>
          <p:cNvSpPr txBox="1"/>
          <p:nvPr/>
        </p:nvSpPr>
        <p:spPr>
          <a:xfrm>
            <a:off x="4285773" y="2277617"/>
            <a:ext cx="29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6" name="مربع نص 17">
            <a:extLst>
              <a:ext uri="{FF2B5EF4-FFF2-40B4-BE49-F238E27FC236}">
                <a16:creationId xmlns:a16="http://schemas.microsoft.com/office/drawing/2014/main" id="{B77FA927-18D4-4DE9-A02E-0194C7DA25BE}"/>
              </a:ext>
            </a:extLst>
          </p:cNvPr>
          <p:cNvSpPr txBox="1"/>
          <p:nvPr/>
        </p:nvSpPr>
        <p:spPr>
          <a:xfrm>
            <a:off x="4578871" y="2277617"/>
            <a:ext cx="72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E484B4"/>
                </a:solidFill>
                <a:latin typeface="+mn-lt"/>
                <a:cs typeface="Times New Roman" panose="02020603050405020304" pitchFamily="18" charset="0"/>
              </a:rPr>
              <a:t>have</a:t>
            </a:r>
          </a:p>
        </p:txBody>
      </p:sp>
      <p:sp>
        <p:nvSpPr>
          <p:cNvPr id="48" name="مربع نص 17">
            <a:extLst>
              <a:ext uri="{FF2B5EF4-FFF2-40B4-BE49-F238E27FC236}">
                <a16:creationId xmlns:a16="http://schemas.microsoft.com/office/drawing/2014/main" id="{67F7D8E8-2144-4B4B-923B-39F196099510}"/>
              </a:ext>
            </a:extLst>
          </p:cNvPr>
          <p:cNvSpPr txBox="1"/>
          <p:nvPr/>
        </p:nvSpPr>
        <p:spPr>
          <a:xfrm>
            <a:off x="6652260" y="2948226"/>
            <a:ext cx="1351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Possibility</a:t>
            </a:r>
          </a:p>
        </p:txBody>
      </p:sp>
      <p:sp>
        <p:nvSpPr>
          <p:cNvPr id="49" name="مربع نص 17">
            <a:extLst>
              <a:ext uri="{FF2B5EF4-FFF2-40B4-BE49-F238E27FC236}">
                <a16:creationId xmlns:a16="http://schemas.microsoft.com/office/drawing/2014/main" id="{81FE37FA-D9A8-4E0B-8D1A-6B03603ED330}"/>
              </a:ext>
            </a:extLst>
          </p:cNvPr>
          <p:cNvSpPr txBox="1"/>
          <p:nvPr/>
        </p:nvSpPr>
        <p:spPr>
          <a:xfrm>
            <a:off x="5206364" y="2291071"/>
            <a:ext cx="29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0" name="مربع نص 17">
            <a:extLst>
              <a:ext uri="{FF2B5EF4-FFF2-40B4-BE49-F238E27FC236}">
                <a16:creationId xmlns:a16="http://schemas.microsoft.com/office/drawing/2014/main" id="{52756109-0D58-4A7D-BFB0-1936A1350DE5}"/>
              </a:ext>
            </a:extLst>
          </p:cNvPr>
          <p:cNvSpPr txBox="1"/>
          <p:nvPr/>
        </p:nvSpPr>
        <p:spPr>
          <a:xfrm>
            <a:off x="5499462" y="2277617"/>
            <a:ext cx="72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p.p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3D936590-239C-4716-A387-C372338EC232}"/>
              </a:ext>
            </a:extLst>
          </p:cNvPr>
          <p:cNvGrpSpPr/>
          <p:nvPr/>
        </p:nvGrpSpPr>
        <p:grpSpPr>
          <a:xfrm>
            <a:off x="165673" y="2874398"/>
            <a:ext cx="605356" cy="421670"/>
            <a:chOff x="141763" y="3170100"/>
            <a:chExt cx="605356" cy="421670"/>
          </a:xfrm>
        </p:grpSpPr>
        <p:sp>
          <p:nvSpPr>
            <p:cNvPr id="52" name="شكل بيضاوي 51">
              <a:extLst>
                <a:ext uri="{FF2B5EF4-FFF2-40B4-BE49-F238E27FC236}">
                  <a16:creationId xmlns:a16="http://schemas.microsoft.com/office/drawing/2014/main" id="{1D9F820F-0D31-49F6-A8CF-C3D1F9D745F4}"/>
                </a:ext>
              </a:extLst>
            </p:cNvPr>
            <p:cNvSpPr/>
            <p:nvPr/>
          </p:nvSpPr>
          <p:spPr>
            <a:xfrm>
              <a:off x="141763" y="3170100"/>
              <a:ext cx="450655" cy="421670"/>
            </a:xfrm>
            <a:prstGeom prst="ellipse">
              <a:avLst/>
            </a:prstGeom>
            <a:solidFill>
              <a:srgbClr val="92D05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 b="1" dirty="0"/>
            </a:p>
          </p:txBody>
        </p:sp>
        <p:sp>
          <p:nvSpPr>
            <p:cNvPr id="53" name="مربع نص 17">
              <a:extLst>
                <a:ext uri="{FF2B5EF4-FFF2-40B4-BE49-F238E27FC236}">
                  <a16:creationId xmlns:a16="http://schemas.microsoft.com/office/drawing/2014/main" id="{A971FF0B-5C05-436F-AD3A-DE4433BB91DF}"/>
                </a:ext>
              </a:extLst>
            </p:cNvPr>
            <p:cNvSpPr txBox="1"/>
            <p:nvPr/>
          </p:nvSpPr>
          <p:spPr>
            <a:xfrm>
              <a:off x="154701" y="3244983"/>
              <a:ext cx="5924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e.g.</a:t>
              </a:r>
            </a:p>
          </p:txBody>
        </p:sp>
      </p:grpSp>
      <p:sp>
        <p:nvSpPr>
          <p:cNvPr id="54" name="مربع نص 17">
            <a:extLst>
              <a:ext uri="{FF2B5EF4-FFF2-40B4-BE49-F238E27FC236}">
                <a16:creationId xmlns:a16="http://schemas.microsoft.com/office/drawing/2014/main" id="{47EBF61C-13DE-44BD-BED3-541BFFCE3AA7}"/>
              </a:ext>
            </a:extLst>
          </p:cNvPr>
          <p:cNvSpPr txBox="1"/>
          <p:nvPr/>
        </p:nvSpPr>
        <p:spPr>
          <a:xfrm>
            <a:off x="693779" y="2919845"/>
            <a:ext cx="606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If </a:t>
            </a:r>
            <a:r>
              <a:rPr lang="en-US" sz="18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you hadn’t run 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slowly, you </a:t>
            </a:r>
            <a:r>
              <a:rPr lang="en-US" sz="18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might </a:t>
            </a:r>
            <a:r>
              <a:rPr lang="en-US" sz="1800" b="1" dirty="0">
                <a:solidFill>
                  <a:srgbClr val="E484B4"/>
                </a:solidFill>
                <a:latin typeface="+mn-lt"/>
                <a:cs typeface="Times New Roman" panose="02020603050405020304" pitchFamily="18" charset="0"/>
              </a:rPr>
              <a:t>have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won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the race.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074" name="Picture 2" descr="نتيجة الصورة لـ  won the race run slowly clipart">
            <a:extLst>
              <a:ext uri="{FF2B5EF4-FFF2-40B4-BE49-F238E27FC236}">
                <a16:creationId xmlns:a16="http://schemas.microsoft.com/office/drawing/2014/main" id="{2B386440-577D-4E97-8717-481F598F1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5964" y="2231152"/>
            <a:ext cx="957183" cy="121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مربع نص 17">
            <a:extLst>
              <a:ext uri="{FF2B5EF4-FFF2-40B4-BE49-F238E27FC236}">
                <a16:creationId xmlns:a16="http://schemas.microsoft.com/office/drawing/2014/main" id="{87880067-431C-4B64-81F9-086EB2A0268B}"/>
              </a:ext>
            </a:extLst>
          </p:cNvPr>
          <p:cNvSpPr txBox="1"/>
          <p:nvPr/>
        </p:nvSpPr>
        <p:spPr>
          <a:xfrm>
            <a:off x="6734512" y="3562073"/>
            <a:ext cx="801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Ability</a:t>
            </a:r>
          </a:p>
        </p:txBody>
      </p:sp>
      <p:sp>
        <p:nvSpPr>
          <p:cNvPr id="90" name="مربع نص 17">
            <a:extLst>
              <a:ext uri="{FF2B5EF4-FFF2-40B4-BE49-F238E27FC236}">
                <a16:creationId xmlns:a16="http://schemas.microsoft.com/office/drawing/2014/main" id="{E5739206-6039-4D06-A0F0-4BAD18D7D812}"/>
              </a:ext>
            </a:extLst>
          </p:cNvPr>
          <p:cNvSpPr txBox="1"/>
          <p:nvPr/>
        </p:nvSpPr>
        <p:spPr>
          <a:xfrm>
            <a:off x="693779" y="3526982"/>
            <a:ext cx="623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If </a:t>
            </a:r>
            <a:r>
              <a:rPr lang="en-US" sz="18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you had won 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the prize, you </a:t>
            </a:r>
            <a:r>
              <a:rPr lang="en-US" sz="18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could </a:t>
            </a:r>
            <a:r>
              <a:rPr lang="en-US" sz="1800" b="1" dirty="0">
                <a:solidFill>
                  <a:srgbClr val="E484B4"/>
                </a:solidFill>
                <a:cs typeface="Times New Roman" panose="02020603050405020304" pitchFamily="18" charset="0"/>
              </a:rPr>
              <a:t>have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been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famous.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076" name="Picture 4" descr="نتيجة الصورة لـ  won the prize clipart">
            <a:extLst>
              <a:ext uri="{FF2B5EF4-FFF2-40B4-BE49-F238E27FC236}">
                <a16:creationId xmlns:a16="http://schemas.microsoft.com/office/drawing/2014/main" id="{C42C0591-9C72-4D75-90BA-75DCA1519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9"/>
          <a:stretch/>
        </p:blipFill>
        <p:spPr bwMode="auto">
          <a:xfrm>
            <a:off x="7189831" y="3109880"/>
            <a:ext cx="1115165" cy="121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52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  <p:bldP spid="41" grpId="0" uiExpand="1"/>
      <p:bldP spid="42" grpId="0" uiExpand="1"/>
      <p:bldP spid="43" grpId="0" uiExpand="1"/>
      <p:bldP spid="44" grpId="0" uiExpand="1"/>
      <p:bldP spid="45" grpId="0" uiExpand="1"/>
      <p:bldP spid="46" grpId="0" uiExpand="1"/>
      <p:bldP spid="48" grpId="0" uiExpand="1"/>
      <p:bldP spid="49" grpId="0" uiExpand="1"/>
      <p:bldP spid="50" grpId="0" uiExpand="1"/>
      <p:bldP spid="54" grpId="0" uiExpand="1" build="p"/>
      <p:bldP spid="84" grpId="0" uiExpand="1"/>
      <p:bldP spid="90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1"/>
            <a:ext cx="9144000" cy="525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534F18B-0EE1-4BBE-AF0A-B045CD9ED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38" y="1060862"/>
            <a:ext cx="7694142" cy="1034842"/>
          </a:xfrm>
          <a:prstGeom prst="rect">
            <a:avLst/>
          </a:prstGeom>
        </p:spPr>
      </p:pic>
      <p:sp>
        <p:nvSpPr>
          <p:cNvPr id="33" name="TextBox 4">
            <a:extLst>
              <a:ext uri="{FF2B5EF4-FFF2-40B4-BE49-F238E27FC236}">
                <a16:creationId xmlns:a16="http://schemas.microsoft.com/office/drawing/2014/main" id="{252B8DF5-4F31-4378-A2F1-2BE466B1BF20}"/>
              </a:ext>
            </a:extLst>
          </p:cNvPr>
          <p:cNvSpPr txBox="1"/>
          <p:nvPr/>
        </p:nvSpPr>
        <p:spPr>
          <a:xfrm>
            <a:off x="217167" y="2192626"/>
            <a:ext cx="6854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+mn-lt"/>
              </a:rPr>
              <a:t>1-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 If I’d been April’s friend, I would have asked her for my money.</a:t>
            </a: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102F6352-4E8C-4E70-B9AD-B8BF414D1992}"/>
              </a:ext>
            </a:extLst>
          </p:cNvPr>
          <p:cNvSpPr txBox="1"/>
          <p:nvPr/>
        </p:nvSpPr>
        <p:spPr>
          <a:xfrm>
            <a:off x="198032" y="2607212"/>
            <a:ext cx="6854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+mn-lt"/>
              </a:rPr>
              <a:t>2- 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 If I’d forgotten my key, I would have climbed in the window.</a:t>
            </a:r>
          </a:p>
        </p:txBody>
      </p:sp>
      <p:pic>
        <p:nvPicPr>
          <p:cNvPr id="30" name="Picture 6" descr="Clientmoji">
            <a:extLst>
              <a:ext uri="{FF2B5EF4-FFF2-40B4-BE49-F238E27FC236}">
                <a16:creationId xmlns:a16="http://schemas.microsoft.com/office/drawing/2014/main" id="{7ABEE33E-8E4F-4250-8EBF-4E8C18B6E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0" y="1116478"/>
            <a:ext cx="1984704" cy="389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6">
            <a:extLst>
              <a:ext uri="{FF2B5EF4-FFF2-40B4-BE49-F238E27FC236}">
                <a16:creationId xmlns:a16="http://schemas.microsoft.com/office/drawing/2014/main" id="{AD01C110-C112-4C39-AD2F-31F0046595EE}"/>
              </a:ext>
            </a:extLst>
          </p:cNvPr>
          <p:cNvSpPr txBox="1"/>
          <p:nvPr/>
        </p:nvSpPr>
        <p:spPr>
          <a:xfrm>
            <a:off x="198032" y="2990806"/>
            <a:ext cx="6854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+mn-lt"/>
              </a:rPr>
              <a:t>3-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 If I’d been sick, I would have gone to the doctor right away.</a:t>
            </a: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4A5E7A0A-41FF-41A5-A4B6-8248A22C0598}"/>
              </a:ext>
            </a:extLst>
          </p:cNvPr>
          <p:cNvSpPr txBox="1"/>
          <p:nvPr/>
        </p:nvSpPr>
        <p:spPr>
          <a:xfrm>
            <a:off x="198032" y="3413012"/>
            <a:ext cx="6854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+mn-lt"/>
              </a:rPr>
              <a:t>4-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 If I’d been Emilio, I would have been upset too.</a:t>
            </a:r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6E12C69B-6132-41E4-A595-8B89B51D6397}"/>
              </a:ext>
            </a:extLst>
          </p:cNvPr>
          <p:cNvSpPr txBox="1"/>
          <p:nvPr/>
        </p:nvSpPr>
        <p:spPr>
          <a:xfrm>
            <a:off x="185929" y="3840868"/>
            <a:ext cx="6854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+mn-lt"/>
              </a:rPr>
              <a:t>5-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 If I’d gone out to eat, I would have gone to a French restaurant.</a:t>
            </a:r>
          </a:p>
        </p:txBody>
      </p:sp>
      <p:sp>
        <p:nvSpPr>
          <p:cNvPr id="42" name="TextBox 9">
            <a:extLst>
              <a:ext uri="{FF2B5EF4-FFF2-40B4-BE49-F238E27FC236}">
                <a16:creationId xmlns:a16="http://schemas.microsoft.com/office/drawing/2014/main" id="{AF960D1A-6BEF-43D3-91CA-DD326594929F}"/>
              </a:ext>
            </a:extLst>
          </p:cNvPr>
          <p:cNvSpPr txBox="1"/>
          <p:nvPr/>
        </p:nvSpPr>
        <p:spPr>
          <a:xfrm>
            <a:off x="185929" y="4276344"/>
            <a:ext cx="6854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+mn-lt"/>
              </a:rPr>
              <a:t>6- 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If I’d been Mr. Johnson, I would have gone to the meeting.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1BE1E130-7738-4C99-A979-019768E7C45F}"/>
              </a:ext>
            </a:extLst>
          </p:cNvPr>
          <p:cNvGrpSpPr/>
          <p:nvPr/>
        </p:nvGrpSpPr>
        <p:grpSpPr>
          <a:xfrm>
            <a:off x="879081" y="240459"/>
            <a:ext cx="7275042" cy="823056"/>
            <a:chOff x="879081" y="240459"/>
            <a:chExt cx="7275042" cy="823056"/>
          </a:xfrm>
        </p:grpSpPr>
        <p:pic>
          <p:nvPicPr>
            <p:cNvPr id="43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3D8C00A-9D0F-444F-BEEC-11FF60D86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77" b="95824" l="2291" r="96514">
                          <a14:foregroundMark x1="85359" y1="6032" x2="90737" y2="25986"/>
                          <a14:foregroundMark x1="90737" y1="25986" x2="93028" y2="75174"/>
                          <a14:foregroundMark x1="93028" y1="75174" x2="88745" y2="88399"/>
                          <a14:foregroundMark x1="88745" y1="88399" x2="38048" y2="87471"/>
                          <a14:foregroundMark x1="38048" y1="87471" x2="7470" y2="76102"/>
                          <a14:foregroundMark x1="7470" y1="76102" x2="7470" y2="76102"/>
                          <a14:foregroundMark x1="80578" y1="17633" x2="82669" y2="67053"/>
                          <a14:foregroundMark x1="82669" y1="67053" x2="77092" y2="76566"/>
                          <a14:foregroundMark x1="77092" y1="76566" x2="43227" y2="83759"/>
                          <a14:foregroundMark x1="43227" y1="83759" x2="4781" y2="79118"/>
                          <a14:foregroundMark x1="4781" y1="79118" x2="4084" y2="78654"/>
                          <a14:foregroundMark x1="93725" y1="20882" x2="94124" y2="94432"/>
                          <a14:foregroundMark x1="95319" y1="21578" x2="96514" y2="95360"/>
                          <a14:foregroundMark x1="96514" y1="95360" x2="85657" y2="95824"/>
                          <a14:foregroundMark x1="92829" y1="82135" x2="92829" y2="82135"/>
                          <a14:foregroundMark x1="92829" y1="82135" x2="92829" y2="82135"/>
                          <a14:foregroundMark x1="92231" y1="85615" x2="92231" y2="85615"/>
                          <a14:foregroundMark x1="92131" y1="85383" x2="92131" y2="85383"/>
                          <a14:foregroundMark x1="92032" y1="85151" x2="92032" y2="85151"/>
                          <a14:foregroundMark x1="86853" y1="48028" x2="86853" y2="48028"/>
                          <a14:foregroundMark x1="86853" y1="48028" x2="86853" y2="48028"/>
                          <a14:foregroundMark x1="86853" y1="48028" x2="86853" y2="48028"/>
                          <a14:foregroundMark x1="84263" y1="47100" x2="84263" y2="47100"/>
                          <a14:foregroundMark x1="84263" y1="47100" x2="84263" y2="47100"/>
                          <a14:foregroundMark x1="75299" y1="26218" x2="75299" y2="26218"/>
                          <a14:foregroundMark x1="75299" y1="26218" x2="75299" y2="26218"/>
                          <a14:foregroundMark x1="52590" y1="68213" x2="52590" y2="68213"/>
                          <a14:foregroundMark x1="52590" y1="68213" x2="52590" y2="68213"/>
                          <a14:foregroundMark x1="52590" y1="68213" x2="52590" y2="68213"/>
                          <a14:foregroundMark x1="52590" y1="68213" x2="51295" y2="56148"/>
                          <a14:foregroundMark x1="51295" y1="56148" x2="44223" y2="65661"/>
                          <a14:foregroundMark x1="44223" y1="65661" x2="45120" y2="79582"/>
                          <a14:foregroundMark x1="45120" y1="79582" x2="53586" y2="76566"/>
                          <a14:foregroundMark x1="53586" y1="76566" x2="55578" y2="64501"/>
                          <a14:foregroundMark x1="55578" y1="64501" x2="46912" y2="59629"/>
                          <a14:foregroundMark x1="46912" y1="59629" x2="45120" y2="73550"/>
                          <a14:foregroundMark x1="45120" y1="73550" x2="50697" y2="79350"/>
                          <a14:foregroundMark x1="54980" y1="55452" x2="56773" y2="71926"/>
                          <a14:foregroundMark x1="23207" y1="70766" x2="23207" y2="70766"/>
                          <a14:foregroundMark x1="23207" y1="70766" x2="23207" y2="70766"/>
                          <a14:foregroundMark x1="23207" y1="70766" x2="23207" y2="70766"/>
                          <a14:foregroundMark x1="3287" y1="68213" x2="3287" y2="68213"/>
                          <a14:foregroundMark x1="3287" y1="68213" x2="3287" y2="68213"/>
                          <a14:foregroundMark x1="4880" y1="60557" x2="4880" y2="60557"/>
                          <a14:foregroundMark x1="4880" y1="60789" x2="4880" y2="60789"/>
                          <a14:foregroundMark x1="6375" y1="55916" x2="6375" y2="55916"/>
                          <a14:foregroundMark x1="6375" y1="55916" x2="6375" y2="55916"/>
                          <a14:foregroundMark x1="11952" y1="53132" x2="11952" y2="53132"/>
                          <a14:foregroundMark x1="2291" y1="88863" x2="2291" y2="88863"/>
                          <a14:foregroundMark x1="2291" y1="88863" x2="2291" y2="88863"/>
                          <a14:foregroundMark x1="2291" y1="88863" x2="2291" y2="88863"/>
                          <a14:foregroundMark x1="71514" y1="55684" x2="71514" y2="55684"/>
                          <a14:foregroundMark x1="71514" y1="55684" x2="71514" y2="55684"/>
                          <a14:foregroundMark x1="70717" y1="54988" x2="70717" y2="54988"/>
                          <a14:foregroundMark x1="70618" y1="54756" x2="70618" y2="54756"/>
                          <a14:foregroundMark x1="18227" y1="91183" x2="18227" y2="91183"/>
                          <a14:foregroundMark x1="18227" y1="91183" x2="18227" y2="91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70" b="38368"/>
            <a:stretch/>
          </p:blipFill>
          <p:spPr>
            <a:xfrm>
              <a:off x="6426441" y="240459"/>
              <a:ext cx="1727682" cy="823056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/>
          </p:spPr>
        </p:pic>
        <p:pic>
          <p:nvPicPr>
            <p:cNvPr id="45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979599A-BE2D-4B9B-80AB-9E28AB4AD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77" b="95824" l="2291" r="96514">
                          <a14:foregroundMark x1="85359" y1="6032" x2="90737" y2="25986"/>
                          <a14:foregroundMark x1="90737" y1="25986" x2="93028" y2="75174"/>
                          <a14:foregroundMark x1="93028" y1="75174" x2="88745" y2="88399"/>
                          <a14:foregroundMark x1="88745" y1="88399" x2="38048" y2="87471"/>
                          <a14:foregroundMark x1="38048" y1="87471" x2="7470" y2="76102"/>
                          <a14:foregroundMark x1="7470" y1="76102" x2="7470" y2="76102"/>
                          <a14:foregroundMark x1="80578" y1="17633" x2="82669" y2="67053"/>
                          <a14:foregroundMark x1="82669" y1="67053" x2="77092" y2="76566"/>
                          <a14:foregroundMark x1="77092" y1="76566" x2="43227" y2="83759"/>
                          <a14:foregroundMark x1="43227" y1="83759" x2="4781" y2="79118"/>
                          <a14:foregroundMark x1="4781" y1="79118" x2="4084" y2="78654"/>
                          <a14:foregroundMark x1="93725" y1="20882" x2="94124" y2="94432"/>
                          <a14:foregroundMark x1="95319" y1="21578" x2="96514" y2="95360"/>
                          <a14:foregroundMark x1="96514" y1="95360" x2="85657" y2="95824"/>
                          <a14:foregroundMark x1="92829" y1="82135" x2="92829" y2="82135"/>
                          <a14:foregroundMark x1="92829" y1="82135" x2="92829" y2="82135"/>
                          <a14:foregroundMark x1="92231" y1="85615" x2="92231" y2="85615"/>
                          <a14:foregroundMark x1="92131" y1="85383" x2="92131" y2="85383"/>
                          <a14:foregroundMark x1="92032" y1="85151" x2="92032" y2="85151"/>
                          <a14:foregroundMark x1="86853" y1="48028" x2="86853" y2="48028"/>
                          <a14:foregroundMark x1="86853" y1="48028" x2="86853" y2="48028"/>
                          <a14:foregroundMark x1="86853" y1="48028" x2="86853" y2="48028"/>
                          <a14:foregroundMark x1="84263" y1="47100" x2="84263" y2="47100"/>
                          <a14:foregroundMark x1="84263" y1="47100" x2="84263" y2="47100"/>
                          <a14:foregroundMark x1="75299" y1="26218" x2="75299" y2="26218"/>
                          <a14:foregroundMark x1="75299" y1="26218" x2="75299" y2="26218"/>
                          <a14:foregroundMark x1="52590" y1="68213" x2="52590" y2="68213"/>
                          <a14:foregroundMark x1="52590" y1="68213" x2="52590" y2="68213"/>
                          <a14:foregroundMark x1="52590" y1="68213" x2="52590" y2="68213"/>
                          <a14:foregroundMark x1="52590" y1="68213" x2="51295" y2="56148"/>
                          <a14:foregroundMark x1="51295" y1="56148" x2="44223" y2="65661"/>
                          <a14:foregroundMark x1="44223" y1="65661" x2="45120" y2="79582"/>
                          <a14:foregroundMark x1="45120" y1="79582" x2="53586" y2="76566"/>
                          <a14:foregroundMark x1="53586" y1="76566" x2="55578" y2="64501"/>
                          <a14:foregroundMark x1="55578" y1="64501" x2="46912" y2="59629"/>
                          <a14:foregroundMark x1="46912" y1="59629" x2="45120" y2="73550"/>
                          <a14:foregroundMark x1="45120" y1="73550" x2="50697" y2="79350"/>
                          <a14:foregroundMark x1="54980" y1="55452" x2="56773" y2="71926"/>
                          <a14:foregroundMark x1="23207" y1="70766" x2="23207" y2="70766"/>
                          <a14:foregroundMark x1="23207" y1="70766" x2="23207" y2="70766"/>
                          <a14:foregroundMark x1="23207" y1="70766" x2="23207" y2="70766"/>
                          <a14:foregroundMark x1="3287" y1="68213" x2="3287" y2="68213"/>
                          <a14:foregroundMark x1="3287" y1="68213" x2="3287" y2="68213"/>
                          <a14:foregroundMark x1="4880" y1="60557" x2="4880" y2="60557"/>
                          <a14:foregroundMark x1="4880" y1="60789" x2="4880" y2="60789"/>
                          <a14:foregroundMark x1="6375" y1="55916" x2="6375" y2="55916"/>
                          <a14:foregroundMark x1="6375" y1="55916" x2="6375" y2="55916"/>
                          <a14:foregroundMark x1="11952" y1="53132" x2="11952" y2="53132"/>
                          <a14:foregroundMark x1="2291" y1="88863" x2="2291" y2="88863"/>
                          <a14:foregroundMark x1="2291" y1="88863" x2="2291" y2="88863"/>
                          <a14:foregroundMark x1="2291" y1="88863" x2="2291" y2="88863"/>
                          <a14:foregroundMark x1="71514" y1="55684" x2="71514" y2="55684"/>
                          <a14:foregroundMark x1="71514" y1="55684" x2="71514" y2="55684"/>
                          <a14:foregroundMark x1="70717" y1="54988" x2="70717" y2="54988"/>
                          <a14:foregroundMark x1="70618" y1="54756" x2="70618" y2="54756"/>
                          <a14:foregroundMark x1="18227" y1="91183" x2="18227" y2="91183"/>
                          <a14:foregroundMark x1="18227" y1="91183" x2="18227" y2="91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58"/>
            <a:stretch/>
          </p:blipFill>
          <p:spPr>
            <a:xfrm>
              <a:off x="879081" y="240460"/>
              <a:ext cx="5532120" cy="823055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/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حبر 7">
                  <a:extLst>
                    <a:ext uri="{FF2B5EF4-FFF2-40B4-BE49-F238E27FC236}">
                      <a16:creationId xmlns:a16="http://schemas.microsoft.com/office/drawing/2014/main" id="{CC95F4EB-8F7F-40BC-B141-CD2777E95B67}"/>
                    </a:ext>
                  </a:extLst>
                </p14:cNvPr>
                <p14:cNvContentPartPr/>
                <p14:nvPr/>
              </p14:nvContentPartPr>
              <p14:xfrm>
                <a:off x="4663500" y="241980"/>
                <a:ext cx="1630080" cy="200160"/>
              </p14:xfrm>
            </p:contentPart>
          </mc:Choice>
          <mc:Fallback xmlns="">
            <p:pic>
              <p:nvPicPr>
                <p:cNvPr id="8" name="حبر 7">
                  <a:extLst>
                    <a:ext uri="{FF2B5EF4-FFF2-40B4-BE49-F238E27FC236}">
                      <a16:creationId xmlns:a16="http://schemas.microsoft.com/office/drawing/2014/main" id="{CC95F4EB-8F7F-40BC-B141-CD2777E95B6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600860" y="179340"/>
                  <a:ext cx="1755720" cy="325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8625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9" grpId="0"/>
      <p:bldP spid="4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lientmoji">
            <a:extLst>
              <a:ext uri="{FF2B5EF4-FFF2-40B4-BE49-F238E27FC236}">
                <a16:creationId xmlns:a16="http://schemas.microsoft.com/office/drawing/2014/main" id="{BF0956F0-F700-4EDB-910A-94F4C593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41" y="215153"/>
            <a:ext cx="4252909" cy="45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9" descr="Illustration of a purple book character ">
            <a:extLst>
              <a:ext uri="{FF2B5EF4-FFF2-40B4-BE49-F238E27FC236}">
                <a16:creationId xmlns:a16="http://schemas.microsoft.com/office/drawing/2014/main" id="{226EA1AC-30FF-416C-8FB3-4027993E6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131335" y="3463724"/>
            <a:ext cx="1331514" cy="1544291"/>
          </a:xfrm>
          <a:prstGeom prst="rect">
            <a:avLst/>
          </a:prstGeom>
        </p:spPr>
      </p:pic>
      <p:pic>
        <p:nvPicPr>
          <p:cNvPr id="7" name="Graphic 11" descr="Illustration of a pencil character ">
            <a:extLst>
              <a:ext uri="{FF2B5EF4-FFF2-40B4-BE49-F238E27FC236}">
                <a16:creationId xmlns:a16="http://schemas.microsoft.com/office/drawing/2014/main" id="{646F94AE-DC26-469B-8E33-461EBD35DA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4359767" y="3414832"/>
            <a:ext cx="866842" cy="1478732"/>
          </a:xfrm>
          <a:prstGeom prst="rect">
            <a:avLst/>
          </a:prstGeom>
        </p:spPr>
      </p:pic>
      <p:sp>
        <p:nvSpPr>
          <p:cNvPr id="8" name="زر الإجراء: &quot;الانتقال للأمام&quot; أو &quot;التالي&quot; 7">
            <a:hlinkClick r:id="rId12" highlightClick="1"/>
            <a:extLst>
              <a:ext uri="{FF2B5EF4-FFF2-40B4-BE49-F238E27FC236}">
                <a16:creationId xmlns:a16="http://schemas.microsoft.com/office/drawing/2014/main" id="{2A164A40-D28C-40D7-9E1F-C1F56450D7E8}"/>
              </a:ext>
            </a:extLst>
          </p:cNvPr>
          <p:cNvSpPr/>
          <p:nvPr/>
        </p:nvSpPr>
        <p:spPr>
          <a:xfrm>
            <a:off x="5319874" y="1579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8" descr="مشاهدة صورة المصدر">
            <a:extLst>
              <a:ext uri="{FF2B5EF4-FFF2-40B4-BE49-F238E27FC236}">
                <a16:creationId xmlns:a16="http://schemas.microsoft.com/office/drawing/2014/main" id="{A834CC95-94E8-44F3-99A9-BFEFB27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67" y="1791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68E13B3-5C29-44BE-B517-131763E60930}"/>
              </a:ext>
            </a:extLst>
          </p:cNvPr>
          <p:cNvSpPr/>
          <p:nvPr/>
        </p:nvSpPr>
        <p:spPr>
          <a:xfrm>
            <a:off x="4366900" y="3087969"/>
            <a:ext cx="330731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https://wordwall.net/resource/12872603</a:t>
            </a:r>
            <a:endParaRPr lang="en-US" dirty="0">
              <a:solidFill>
                <a:srgbClr val="FF0000"/>
              </a:solidFill>
            </a:endParaRPr>
          </a:p>
          <a:p>
            <a:endParaRPr lang="en-US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ar-SA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2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71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D24781D-2013-4E12-B3AC-1AEA9ACF9E4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46379" y="830752"/>
            <a:ext cx="2371748" cy="28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91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1"/>
            <a:ext cx="9144000" cy="525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23EEA33-4EE1-4C59-9CE7-1D615CF0A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8" y="540296"/>
            <a:ext cx="8765212" cy="273630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DBB6337E-AB49-4FDD-993B-966157756531}"/>
              </a:ext>
            </a:extLst>
          </p:cNvPr>
          <p:cNvSpPr txBox="1"/>
          <p:nvPr/>
        </p:nvSpPr>
        <p:spPr>
          <a:xfrm>
            <a:off x="3624470" y="972344"/>
            <a:ext cx="391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+mn-lt"/>
              </a:rPr>
              <a:t>e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1CFC16D1-F493-4089-A097-D6F08F1E5464}"/>
              </a:ext>
            </a:extLst>
          </p:cNvPr>
          <p:cNvSpPr txBox="1"/>
          <p:nvPr/>
        </p:nvSpPr>
        <p:spPr>
          <a:xfrm>
            <a:off x="3489986" y="1237516"/>
            <a:ext cx="391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+mn-lt"/>
              </a:rPr>
              <a:t>a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30B75F30-4310-4062-A037-1FFBD38B70B2}"/>
              </a:ext>
            </a:extLst>
          </p:cNvPr>
          <p:cNvSpPr txBox="1"/>
          <p:nvPr/>
        </p:nvSpPr>
        <p:spPr>
          <a:xfrm>
            <a:off x="3088418" y="1534031"/>
            <a:ext cx="391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+mn-lt"/>
              </a:rPr>
              <a:t>g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60BE2EA4-1C60-4512-BA9A-835D82E1A0A4}"/>
              </a:ext>
            </a:extLst>
          </p:cNvPr>
          <p:cNvSpPr txBox="1"/>
          <p:nvPr/>
        </p:nvSpPr>
        <p:spPr>
          <a:xfrm>
            <a:off x="2732570" y="1806823"/>
            <a:ext cx="391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+mn-lt"/>
              </a:rPr>
              <a:t>f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99186EA3-18D2-4B5D-933B-1FB8E41636E8}"/>
              </a:ext>
            </a:extLst>
          </p:cNvPr>
          <p:cNvSpPr txBox="1"/>
          <p:nvPr/>
        </p:nvSpPr>
        <p:spPr>
          <a:xfrm>
            <a:off x="2833630" y="2094855"/>
            <a:ext cx="391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+mn-lt"/>
              </a:rPr>
              <a:t>b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91A8DAC8-638B-4FEC-B77E-356C40777FA5}"/>
              </a:ext>
            </a:extLst>
          </p:cNvPr>
          <p:cNvSpPr txBox="1"/>
          <p:nvPr/>
        </p:nvSpPr>
        <p:spPr>
          <a:xfrm>
            <a:off x="2949600" y="2368078"/>
            <a:ext cx="391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+mn-lt"/>
              </a:rPr>
              <a:t>d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7244A8AA-B720-4B4C-A390-77B8262DC2ED}"/>
              </a:ext>
            </a:extLst>
          </p:cNvPr>
          <p:cNvSpPr txBox="1"/>
          <p:nvPr/>
        </p:nvSpPr>
        <p:spPr>
          <a:xfrm>
            <a:off x="3835544" y="2670919"/>
            <a:ext cx="391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+mn-lt"/>
              </a:rPr>
              <a:t>c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920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1"/>
            <a:ext cx="9144000" cy="52567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DC37349E-D8E4-43B1-BCB8-B45555B17331}"/>
              </a:ext>
            </a:extLst>
          </p:cNvPr>
          <p:cNvSpPr txBox="1"/>
          <p:nvPr/>
        </p:nvSpPr>
        <p:spPr>
          <a:xfrm>
            <a:off x="285576" y="1475176"/>
            <a:ext cx="9330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+mn-lt"/>
              </a:rPr>
              <a:t>1- 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If I had known it was going to rain, I wouldn’t have gone to the beach.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2FD6DD0-DDBB-4D14-8F9F-1B750D784EBF}"/>
              </a:ext>
            </a:extLst>
          </p:cNvPr>
          <p:cNvSpPr txBox="1"/>
          <p:nvPr/>
        </p:nvSpPr>
        <p:spPr>
          <a:xfrm>
            <a:off x="275164" y="1892851"/>
            <a:ext cx="9330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+mn-lt"/>
              </a:rPr>
              <a:t>2-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  If he had asked me for advice, I would have told him not to buy that TV set.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4971234-3A1D-407B-ADA2-0C65AC7C3095}"/>
              </a:ext>
            </a:extLst>
          </p:cNvPr>
          <p:cNvSpPr txBox="1"/>
          <p:nvPr/>
        </p:nvSpPr>
        <p:spPr>
          <a:xfrm>
            <a:off x="285576" y="2307947"/>
            <a:ext cx="9330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+mn-lt"/>
              </a:rPr>
              <a:t>3-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 If I had had enough money, I would have gone to Spain last summer.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869817E-C4F7-4FAE-87FB-4C667A5A4237}"/>
              </a:ext>
            </a:extLst>
          </p:cNvPr>
          <p:cNvSpPr txBox="1"/>
          <p:nvPr/>
        </p:nvSpPr>
        <p:spPr>
          <a:xfrm>
            <a:off x="279829" y="2702762"/>
            <a:ext cx="9330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+mn-lt"/>
              </a:rPr>
              <a:t>4- 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If you had been home, I would have shared the cookies with you.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67A3AAA-19AC-4907-820E-1E04C00A38D6}"/>
              </a:ext>
            </a:extLst>
          </p:cNvPr>
          <p:cNvSpPr txBox="1"/>
          <p:nvPr/>
        </p:nvSpPr>
        <p:spPr>
          <a:xfrm>
            <a:off x="285508" y="3140718"/>
            <a:ext cx="9330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+mn-lt"/>
              </a:rPr>
              <a:t>5-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 If they had told the truth, their parents wouldn’t have grounded them.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A618EE3-E92A-45DC-9291-D3495E4EEEA2}"/>
              </a:ext>
            </a:extLst>
          </p:cNvPr>
          <p:cNvSpPr txBox="1"/>
          <p:nvPr/>
        </p:nvSpPr>
        <p:spPr>
          <a:xfrm>
            <a:off x="285508" y="3553836"/>
            <a:ext cx="9330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+mn-lt"/>
              </a:rPr>
              <a:t>6-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 If I hadn’t passed the test, my parents would have been upset.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62D14291-158C-498F-B28A-5100655A4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55" y="287442"/>
            <a:ext cx="8743791" cy="109939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31E7748A-208A-4296-A9B6-E975011F18F0}"/>
              </a:ext>
            </a:extLst>
          </p:cNvPr>
          <p:cNvSpPr txBox="1"/>
          <p:nvPr/>
        </p:nvSpPr>
        <p:spPr>
          <a:xfrm>
            <a:off x="275164" y="3959242"/>
            <a:ext cx="9330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+mn-lt"/>
              </a:rPr>
              <a:t>7-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 If the referee hadn’t made a bad call, our team would have won the big game.</a:t>
            </a:r>
          </a:p>
        </p:txBody>
      </p:sp>
    </p:spTree>
    <p:extLst>
      <p:ext uri="{BB962C8B-B14F-4D97-AF65-F5344CB8AC3E}">
        <p14:creationId xmlns:p14="http://schemas.microsoft.com/office/powerpoint/2010/main" val="32982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1"/>
            <a:ext cx="9144000" cy="525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A6DD93B-957B-44F4-A101-9EC4E86A1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23" y="273557"/>
            <a:ext cx="8753857" cy="93802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5226330-A869-4DE7-BB5E-9F67158B22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960" y="1143001"/>
            <a:ext cx="5951220" cy="150114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F1438A7-A6E2-4327-A886-B9721B67E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996" y="2644140"/>
            <a:ext cx="8497824" cy="218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4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1"/>
            <a:ext cx="9144000" cy="525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8AFA6A0-F2DB-4F68-9B1A-95D46617BE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2" y="228600"/>
            <a:ext cx="2851328" cy="45656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1489143-AE12-4578-B879-6B11E90FB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690106"/>
            <a:ext cx="5754548" cy="113333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576326D-CBF8-4649-8413-C576AD687B9A}"/>
              </a:ext>
            </a:extLst>
          </p:cNvPr>
          <p:cNvSpPr txBox="1"/>
          <p:nvPr/>
        </p:nvSpPr>
        <p:spPr>
          <a:xfrm>
            <a:off x="3240862" y="2171659"/>
            <a:ext cx="5945048" cy="1493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1600" b="1" dirty="0">
                <a:solidFill>
                  <a:srgbClr val="0000FF"/>
                </a:solidFill>
                <a:latin typeface="+mn-lt"/>
              </a:rPr>
              <a:t>I would have taken my key if I had gone out at night. </a:t>
            </a:r>
          </a:p>
          <a:p>
            <a:pPr algn="l">
              <a:lnSpc>
                <a:spcPct val="200000"/>
              </a:lnSpc>
            </a:pPr>
            <a:r>
              <a:rPr lang="en-US" sz="1600" b="1" dirty="0">
                <a:solidFill>
                  <a:srgbClr val="0000FF"/>
                </a:solidFill>
                <a:latin typeface="+mn-lt"/>
              </a:rPr>
              <a:t>I might have waited until morning to take out the garbage. </a:t>
            </a:r>
          </a:p>
          <a:p>
            <a:pPr algn="l">
              <a:lnSpc>
                <a:spcPct val="200000"/>
              </a:lnSpc>
            </a:pPr>
            <a:r>
              <a:rPr lang="en-US" sz="1600" b="1" dirty="0">
                <a:solidFill>
                  <a:srgbClr val="0000FF"/>
                </a:solidFill>
                <a:latin typeface="+mn-lt"/>
              </a:rPr>
              <a:t>I would have explained the situation to the police officer.</a:t>
            </a:r>
          </a:p>
        </p:txBody>
      </p:sp>
    </p:spTree>
    <p:extLst>
      <p:ext uri="{BB962C8B-B14F-4D97-AF65-F5344CB8AC3E}">
        <p14:creationId xmlns:p14="http://schemas.microsoft.com/office/powerpoint/2010/main" val="282747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1"/>
            <a:ext cx="9144000" cy="525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BE49FE9-12D3-4B06-BEBC-1F1C4AE53A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57" y="228600"/>
            <a:ext cx="2851328" cy="45656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78449F-9A4A-4C90-8344-1AE9979B52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70" y="828772"/>
            <a:ext cx="6095474" cy="83099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58E50B0-6966-4BE0-B276-B61CC6BA768E}"/>
              </a:ext>
            </a:extLst>
          </p:cNvPr>
          <p:cNvSpPr txBox="1"/>
          <p:nvPr/>
        </p:nvSpPr>
        <p:spPr>
          <a:xfrm>
            <a:off x="2919647" y="2149791"/>
            <a:ext cx="6156035" cy="17543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1600" b="1" dirty="0">
                <a:solidFill>
                  <a:srgbClr val="0000FF"/>
                </a:solidFill>
                <a:latin typeface="+mn-lt"/>
              </a:rPr>
              <a:t>I would have apologized to the person. </a:t>
            </a:r>
          </a:p>
          <a:p>
            <a:pPr algn="l">
              <a:lnSpc>
                <a:spcPct val="200000"/>
              </a:lnSpc>
            </a:pPr>
            <a:r>
              <a:rPr lang="en-US" sz="1600" b="1" dirty="0">
                <a:solidFill>
                  <a:srgbClr val="0000FF"/>
                </a:solidFill>
                <a:latin typeface="+mn-lt"/>
              </a:rPr>
              <a:t>I would have said that the person looked like a friend of mine.</a:t>
            </a:r>
          </a:p>
          <a:p>
            <a:pPr algn="l">
              <a:lnSpc>
                <a:spcPct val="200000"/>
              </a:lnSpc>
            </a:pPr>
            <a:r>
              <a:rPr lang="en-US" sz="400" b="1" dirty="0">
                <a:solidFill>
                  <a:srgbClr val="0000FF"/>
                </a:solidFill>
                <a:latin typeface="+mn-lt"/>
              </a:rPr>
              <a:t> </a:t>
            </a:r>
          </a:p>
          <a:p>
            <a:pPr algn="l"/>
            <a:r>
              <a:rPr lang="en-US" sz="1600" b="1" dirty="0">
                <a:solidFill>
                  <a:srgbClr val="0000FF"/>
                </a:solidFill>
                <a:latin typeface="+mn-lt"/>
              </a:rPr>
              <a:t>I might have continued the conversation and introduced myself to the person.</a:t>
            </a:r>
          </a:p>
        </p:txBody>
      </p:sp>
    </p:spTree>
    <p:extLst>
      <p:ext uri="{BB962C8B-B14F-4D97-AF65-F5344CB8AC3E}">
        <p14:creationId xmlns:p14="http://schemas.microsoft.com/office/powerpoint/2010/main" val="201517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1"/>
            <a:ext cx="9144000" cy="525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98FF66B-CE4E-4666-90C9-3AE781C3B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401" y="258316"/>
            <a:ext cx="3008379" cy="45727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1E641D0-FF7C-4378-B4E0-DBE85271A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2780" y="671322"/>
            <a:ext cx="5766819" cy="1043178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A2A6431-13C7-4CC9-B486-8890D1D6B14D}"/>
              </a:ext>
            </a:extLst>
          </p:cNvPr>
          <p:cNvSpPr txBox="1"/>
          <p:nvPr/>
        </p:nvSpPr>
        <p:spPr>
          <a:xfrm>
            <a:off x="3377180" y="2171659"/>
            <a:ext cx="5808729" cy="10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>
                <a:solidFill>
                  <a:srgbClr val="0000FF"/>
                </a:solidFill>
                <a:latin typeface="+mn-lt"/>
              </a:rPr>
              <a:t>I would have told my friend the truth about the dent. </a:t>
            </a:r>
          </a:p>
          <a:p>
            <a:pPr>
              <a:lnSpc>
                <a:spcPct val="200000"/>
              </a:lnSpc>
            </a:pPr>
            <a:r>
              <a:rPr lang="en-US" sz="1600" b="1" dirty="0">
                <a:solidFill>
                  <a:srgbClr val="0000FF"/>
                </a:solidFill>
                <a:latin typeface="+mn-lt"/>
              </a:rPr>
              <a:t>I might have had the dent fixed.</a:t>
            </a:r>
          </a:p>
        </p:txBody>
      </p:sp>
    </p:spTree>
    <p:extLst>
      <p:ext uri="{BB962C8B-B14F-4D97-AF65-F5344CB8AC3E}">
        <p14:creationId xmlns:p14="http://schemas.microsoft.com/office/powerpoint/2010/main" val="200355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1"/>
            <a:ext cx="9144000" cy="525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C458E35-D7C0-4266-81D9-46F9E0B92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10" y="221739"/>
            <a:ext cx="3203450" cy="464744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E21A005-D09D-46B4-8117-8FFFB23DF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5660" y="541782"/>
            <a:ext cx="5486400" cy="913638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1B542384-1047-4EB4-9DFD-C071AC425B5F}"/>
              </a:ext>
            </a:extLst>
          </p:cNvPr>
          <p:cNvSpPr txBox="1"/>
          <p:nvPr/>
        </p:nvSpPr>
        <p:spPr>
          <a:xfrm>
            <a:off x="3375660" y="1997202"/>
            <a:ext cx="5808729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+mn-lt"/>
              </a:rPr>
              <a:t>I would have explained the situation to my friend and asked her to pay. </a:t>
            </a:r>
          </a:p>
          <a:p>
            <a:endParaRPr lang="en-US" sz="1050" b="1" dirty="0">
              <a:solidFill>
                <a:srgbClr val="0000FF"/>
              </a:solidFill>
              <a:latin typeface="+mn-lt"/>
            </a:endParaRPr>
          </a:p>
          <a:p>
            <a:r>
              <a:rPr lang="en-US" sz="1600" b="1" dirty="0">
                <a:solidFill>
                  <a:srgbClr val="0000FF"/>
                </a:solidFill>
                <a:latin typeface="+mn-lt"/>
              </a:rPr>
              <a:t>I might have asked the restaurant if it accepted checks. </a:t>
            </a:r>
          </a:p>
          <a:p>
            <a:endParaRPr lang="en-US" sz="1000" b="1" dirty="0">
              <a:solidFill>
                <a:srgbClr val="0000FF"/>
              </a:solidFill>
              <a:latin typeface="+mn-lt"/>
            </a:endParaRPr>
          </a:p>
          <a:p>
            <a:r>
              <a:rPr lang="en-US" sz="1600" b="1" dirty="0">
                <a:solidFill>
                  <a:srgbClr val="0000FF"/>
                </a:solidFill>
                <a:latin typeface="+mn-lt"/>
              </a:rPr>
              <a:t>I could have called my brother and asked him to bring my wallet to the restaurant.</a:t>
            </a:r>
          </a:p>
        </p:txBody>
      </p:sp>
    </p:spTree>
    <p:extLst>
      <p:ext uri="{BB962C8B-B14F-4D97-AF65-F5344CB8AC3E}">
        <p14:creationId xmlns:p14="http://schemas.microsoft.com/office/powerpoint/2010/main" val="303108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lientmoji">
            <a:extLst>
              <a:ext uri="{FF2B5EF4-FFF2-40B4-BE49-F238E27FC236}">
                <a16:creationId xmlns:a16="http://schemas.microsoft.com/office/drawing/2014/main" id="{07EEC816-A1FB-4C1C-B746-F3F25B541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80" y="2258519"/>
            <a:ext cx="2147848" cy="254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FEDAB26-A7C1-42EE-8F0F-C9C0E1B7DF3E}"/>
              </a:ext>
            </a:extLst>
          </p:cNvPr>
          <p:cNvGrpSpPr/>
          <p:nvPr/>
        </p:nvGrpSpPr>
        <p:grpSpPr>
          <a:xfrm>
            <a:off x="1066800" y="861656"/>
            <a:ext cx="7897409" cy="3420188"/>
            <a:chOff x="1066800" y="861656"/>
            <a:chExt cx="7897409" cy="3420188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D7EA15E0-6D1D-4210-9FA0-5E543A60DA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807C7B"/>
                </a:clrFrom>
                <a:clrTo>
                  <a:srgbClr val="807C7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1429" l="0" r="91094">
                          <a14:foregroundMark x1="6361" y1="32286" x2="18321" y2="86714"/>
                          <a14:foregroundMark x1="18321" y1="86714" x2="40712" y2="90286"/>
                          <a14:foregroundMark x1="40712" y1="90286" x2="80407" y2="88714"/>
                          <a14:foregroundMark x1="80407" y1="88714" x2="93384" y2="81429"/>
                          <a14:foregroundMark x1="93384" y1="81429" x2="82952" y2="38857"/>
                          <a14:foregroundMark x1="82952" y1="38857" x2="73791" y2="30429"/>
                          <a14:foregroundMark x1="73791" y1="30429" x2="31043" y2="33429"/>
                          <a14:foregroundMark x1="31043" y1="33429" x2="30534" y2="33714"/>
                          <a14:foregroundMark x1="86514" y1="29571" x2="91094" y2="85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16" b="6016"/>
            <a:stretch/>
          </p:blipFill>
          <p:spPr bwMode="auto">
            <a:xfrm>
              <a:off x="7075538" y="1275068"/>
              <a:ext cx="1888671" cy="2377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766744E7-D0D9-41F5-9E74-C0E80179CC94}"/>
                </a:ext>
              </a:extLst>
            </p:cNvPr>
            <p:cNvSpPr/>
            <p:nvPr/>
          </p:nvSpPr>
          <p:spPr>
            <a:xfrm>
              <a:off x="1066800" y="861656"/>
              <a:ext cx="5886274" cy="120032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9525">
                    <a:solidFill>
                      <a:srgbClr val="92D050"/>
                    </a:solidFill>
                    <a:prstDash val="solid"/>
                  </a:ln>
                  <a:solidFill>
                    <a:srgbClr val="0000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Learn from your mistakes because if you don’t learn from your mistakes, then they become regrets. </a:t>
              </a:r>
            </a:p>
          </p:txBody>
        </p:sp>
        <p:pic>
          <p:nvPicPr>
            <p:cNvPr id="8" name="Picture 2" descr="مشاهدة صورة المصدر">
              <a:extLst>
                <a:ext uri="{FF2B5EF4-FFF2-40B4-BE49-F238E27FC236}">
                  <a16:creationId xmlns:a16="http://schemas.microsoft.com/office/drawing/2014/main" id="{B4B79D50-0EE1-45E0-824B-9E3CD64A14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807C7B"/>
                </a:clrFrom>
                <a:clrTo>
                  <a:srgbClr val="807C7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80645" l="8471" r="100000">
                          <a14:foregroundMark x1="93529" y1="72258" x2="93529" y2="72258"/>
                          <a14:foregroundMark x1="93529" y1="72258" x2="93529" y2="72258"/>
                          <a14:foregroundMark x1="85529" y1="78387" x2="85529" y2="78387"/>
                          <a14:foregroundMark x1="85529" y1="78387" x2="85529" y2="78387"/>
                          <a14:foregroundMark x1="78353" y1="72258" x2="78353" y2="72258"/>
                          <a14:foregroundMark x1="78353" y1="72258" x2="74000" y2="47742"/>
                          <a14:foregroundMark x1="74000" y1="47742" x2="77176" y2="19032"/>
                          <a14:foregroundMark x1="77176" y1="19032" x2="86588" y2="20645"/>
                          <a14:foregroundMark x1="86588" y1="20645" x2="92118" y2="50323"/>
                          <a14:foregroundMark x1="92118" y1="50323" x2="89765" y2="73871"/>
                          <a14:foregroundMark x1="89765" y1="73871" x2="85765" y2="77097"/>
                          <a14:foregroundMark x1="48353" y1="58065" x2="48353" y2="58065"/>
                          <a14:foregroundMark x1="48353" y1="58065" x2="48353" y2="58065"/>
                          <a14:foregroundMark x1="48353" y1="58065" x2="51647" y2="30645"/>
                          <a14:foregroundMark x1="51647" y1="30645" x2="59529" y2="41290"/>
                          <a14:foregroundMark x1="59529" y1="41290" x2="58588" y2="70968"/>
                          <a14:foregroundMark x1="58588" y1="70968" x2="50118" y2="80968"/>
                          <a14:foregroundMark x1="50118" y1="80968" x2="41765" y2="76129"/>
                          <a14:foregroundMark x1="41765" y1="76129" x2="38941" y2="62581"/>
                          <a14:foregroundMark x1="17294" y1="62903" x2="8471" y2="60323"/>
                          <a14:foregroundMark x1="8471" y1="60323" x2="14118" y2="40645"/>
                          <a14:foregroundMark x1="14118" y1="40645" x2="22471" y2="49677"/>
                          <a14:foregroundMark x1="22471" y1="49677" x2="20235" y2="70968"/>
                          <a14:foregroundMark x1="20235" y1="70968" x2="15882" y2="72258"/>
                          <a14:foregroundMark x1="8588" y1="66452" x2="8588" y2="66452"/>
                          <a14:foregroundMark x1="8588" y1="66452" x2="8588" y2="66452"/>
                          <a14:foregroundMark x1="98118" y1="65161" x2="98118" y2="65161"/>
                          <a14:foregroundMark x1="98118" y1="65161" x2="98118" y2="65161"/>
                          <a14:foregroundMark x1="24235" y1="73871" x2="24235" y2="73871"/>
                          <a14:foregroundMark x1="24235" y1="73871" x2="24235" y2="73871"/>
                          <a14:foregroundMark x1="26000" y1="65484" x2="26000" y2="65484"/>
                          <a14:foregroundMark x1="35176" y1="67097" x2="35176" y2="67097"/>
                          <a14:backgroundMark x1="63176" y1="75806" x2="63176" y2="75806"/>
                          <a14:backgroundMark x1="63176" y1="75806" x2="63176" y2="75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23160" y="2777468"/>
              <a:ext cx="4529914" cy="1504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سهم: منحني لأسفل 2">
              <a:extLst>
                <a:ext uri="{FF2B5EF4-FFF2-40B4-BE49-F238E27FC236}">
                  <a16:creationId xmlns:a16="http://schemas.microsoft.com/office/drawing/2014/main" id="{A34E1795-19A4-4A6E-89F2-DC00A61432A3}"/>
                </a:ext>
              </a:extLst>
            </p:cNvPr>
            <p:cNvSpPr/>
            <p:nvPr/>
          </p:nvSpPr>
          <p:spPr>
            <a:xfrm>
              <a:off x="3281586" y="2923641"/>
              <a:ext cx="947514" cy="224351"/>
            </a:xfrm>
            <a:prstGeom prst="curvedDownArrow">
              <a:avLst/>
            </a:prstGeom>
            <a:solidFill>
              <a:srgbClr val="5E5953"/>
            </a:solidFill>
            <a:ln w="3175">
              <a:solidFill>
                <a:srgbClr val="5E59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>
                <a:solidFill>
                  <a:schemeClr val="tx1"/>
                </a:solidFill>
              </a:endParaRPr>
            </a:p>
          </p:txBody>
        </p:sp>
        <p:sp>
          <p:nvSpPr>
            <p:cNvPr id="10" name="سهم: منحني لأسفل 9">
              <a:extLst>
                <a:ext uri="{FF2B5EF4-FFF2-40B4-BE49-F238E27FC236}">
                  <a16:creationId xmlns:a16="http://schemas.microsoft.com/office/drawing/2014/main" id="{13741025-BB48-43BD-B214-B64BF643B355}"/>
                </a:ext>
              </a:extLst>
            </p:cNvPr>
            <p:cNvSpPr/>
            <p:nvPr/>
          </p:nvSpPr>
          <p:spPr>
            <a:xfrm rot="21237792">
              <a:off x="4757504" y="2777468"/>
              <a:ext cx="947514" cy="237813"/>
            </a:xfrm>
            <a:prstGeom prst="curvedDownArrow">
              <a:avLst/>
            </a:prstGeom>
            <a:solidFill>
              <a:srgbClr val="5E5953"/>
            </a:solidFill>
            <a:ln w="3175">
              <a:solidFill>
                <a:srgbClr val="5E59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>
                <a:solidFill>
                  <a:schemeClr val="tx1"/>
                </a:solidFill>
              </a:endParaRPr>
            </a:p>
          </p:txBody>
        </p:sp>
        <p:sp>
          <p:nvSpPr>
            <p:cNvPr id="11" name="سهم: منحني لأسفل 10">
              <a:extLst>
                <a:ext uri="{FF2B5EF4-FFF2-40B4-BE49-F238E27FC236}">
                  <a16:creationId xmlns:a16="http://schemas.microsoft.com/office/drawing/2014/main" id="{6F6756D5-B674-4722-A579-E0F178A2871D}"/>
                </a:ext>
              </a:extLst>
            </p:cNvPr>
            <p:cNvSpPr/>
            <p:nvPr/>
          </p:nvSpPr>
          <p:spPr>
            <a:xfrm rot="21237792">
              <a:off x="6192367" y="2558069"/>
              <a:ext cx="947514" cy="237813"/>
            </a:xfrm>
            <a:prstGeom prst="curvedDownArrow">
              <a:avLst/>
            </a:prstGeom>
            <a:solidFill>
              <a:srgbClr val="5E5953"/>
            </a:solidFill>
            <a:ln w="3175">
              <a:solidFill>
                <a:srgbClr val="5E59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64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E9D4061B-830E-4AD5-9C3C-E0A09502F28D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50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9225271-7145-484F-BB30-DB36FCD9C9B9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50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B51926F-202A-4858-8323-1FBF769E0BB3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50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951C559-FA5C-4B71-9EA7-12FD1AF45620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50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E200D21-FAEB-4C92-BE82-AAB0EFF7A62F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50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C9E052F-0D51-463D-8390-0AFDC96704E6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50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30F68E9-B996-44B3-8FE6-B147F80B1BF7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50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5"/>
            <a:ext cx="7576268" cy="484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51E3ACB-C30A-4D22-8F4B-2465C48415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393" y="164116"/>
            <a:ext cx="5301866" cy="4464000"/>
          </a:xfrm>
          <a:prstGeom prst="rect">
            <a:avLst/>
          </a:prstGeom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500" y="4185562"/>
            <a:ext cx="3514375" cy="144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F76AACEF-EDAB-4674-B100-E75EB495FFE6}"/>
              </a:ext>
            </a:extLst>
          </p:cNvPr>
          <p:cNvSpPr/>
          <p:nvPr/>
        </p:nvSpPr>
        <p:spPr>
          <a:xfrm>
            <a:off x="6774180" y="1732242"/>
            <a:ext cx="1249143" cy="931552"/>
          </a:xfrm>
          <a:prstGeom prst="wedgeRoundRectCallout">
            <a:avLst>
              <a:gd name="adj1" fmla="val 51581"/>
              <a:gd name="adj2" fmla="val 6943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200" dirty="0">
                <a:cs typeface="+mj-cs"/>
              </a:rPr>
              <a:t>Let’s do the homework before starting the lesson.</a:t>
            </a:r>
            <a:endParaRPr lang="ar-SA" sz="1200" dirty="0">
              <a:cs typeface="+mj-cs"/>
            </a:endParaRP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3B73F890-48AB-4081-8DD8-3C2293C761FB}"/>
              </a:ext>
            </a:extLst>
          </p:cNvPr>
          <p:cNvSpPr/>
          <p:nvPr/>
        </p:nvSpPr>
        <p:spPr>
          <a:xfrm rot="16200000">
            <a:off x="-1788808" y="2134507"/>
            <a:ext cx="446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Mega Goal 2 .. 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WB (47)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905DCC69-C825-4910-850C-C9949C7C454E}"/>
              </a:ext>
            </a:extLst>
          </p:cNvPr>
          <p:cNvSpPr txBox="1"/>
          <p:nvPr/>
        </p:nvSpPr>
        <p:spPr>
          <a:xfrm>
            <a:off x="1877068" y="1130455"/>
            <a:ext cx="9543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penicillin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74D9ECF5-7F5E-4A20-B687-2D08C3F57AD4}"/>
              </a:ext>
            </a:extLst>
          </p:cNvPr>
          <p:cNvSpPr txBox="1"/>
          <p:nvPr/>
        </p:nvSpPr>
        <p:spPr>
          <a:xfrm>
            <a:off x="2994244" y="1308390"/>
            <a:ext cx="1023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unemployed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88512C81-1B9F-4651-8CB3-2A8FDF039023}"/>
              </a:ext>
            </a:extLst>
          </p:cNvPr>
          <p:cNvSpPr txBox="1"/>
          <p:nvPr/>
        </p:nvSpPr>
        <p:spPr>
          <a:xfrm>
            <a:off x="1519942" y="1941476"/>
            <a:ext cx="8237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regret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E509AAFB-7B76-4970-B42C-99096C73B1DD}"/>
              </a:ext>
            </a:extLst>
          </p:cNvPr>
          <p:cNvSpPr txBox="1"/>
          <p:nvPr/>
        </p:nvSpPr>
        <p:spPr>
          <a:xfrm>
            <a:off x="1611417" y="2266714"/>
            <a:ext cx="10232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source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ED70A7EF-48D5-4072-B6EE-5638A6AFC57E}"/>
              </a:ext>
            </a:extLst>
          </p:cNvPr>
          <p:cNvSpPr txBox="1"/>
          <p:nvPr/>
        </p:nvSpPr>
        <p:spPr>
          <a:xfrm>
            <a:off x="2794228" y="2571139"/>
            <a:ext cx="1023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advantages</a:t>
            </a: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1C23A9A0-019B-4601-BD77-6B972A77989E}"/>
              </a:ext>
            </a:extLst>
          </p:cNvPr>
          <p:cNvSpPr txBox="1"/>
          <p:nvPr/>
        </p:nvSpPr>
        <p:spPr>
          <a:xfrm>
            <a:off x="1603797" y="3195868"/>
            <a:ext cx="617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drill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B8B7913-CBA5-4ED2-9639-6603668E85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sp>
        <p:nvSpPr>
          <p:cNvPr id="36" name="TextBox 13">
            <a:extLst>
              <a:ext uri="{FF2B5EF4-FFF2-40B4-BE49-F238E27FC236}">
                <a16:creationId xmlns:a16="http://schemas.microsoft.com/office/drawing/2014/main" id="{C4357D7F-79A1-4022-AF03-323234B7DAFD}"/>
              </a:ext>
            </a:extLst>
          </p:cNvPr>
          <p:cNvSpPr txBox="1"/>
          <p:nvPr/>
        </p:nvSpPr>
        <p:spPr>
          <a:xfrm>
            <a:off x="1336206" y="3361548"/>
            <a:ext cx="617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heavy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TextBox 13">
            <a:extLst>
              <a:ext uri="{FF2B5EF4-FFF2-40B4-BE49-F238E27FC236}">
                <a16:creationId xmlns:a16="http://schemas.microsoft.com/office/drawing/2014/main" id="{5A2808FC-E557-4294-8795-25754B9E0265}"/>
              </a:ext>
            </a:extLst>
          </p:cNvPr>
          <p:cNvSpPr txBox="1"/>
          <p:nvPr/>
        </p:nvSpPr>
        <p:spPr>
          <a:xfrm>
            <a:off x="1440525" y="4298370"/>
            <a:ext cx="7812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noProof="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oil well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5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28" grpId="0"/>
      <p:bldP spid="29" grpId="0"/>
      <p:bldP spid="30" grpId="0"/>
      <p:bldP spid="31" grpId="0"/>
      <p:bldP spid="34" grpId="0"/>
      <p:bldP spid="35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8">
            <a:alphaModFix/>
          </a:blip>
          <a:srcRect b="25222"/>
          <a:stretch/>
        </p:blipFill>
        <p:spPr>
          <a:xfrm>
            <a:off x="-396240" y="-141024"/>
            <a:ext cx="7576268" cy="430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9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02812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21363" y="2799454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" name="Google Shape;137;p16">
            <a:extLst>
              <a:ext uri="{FF2B5EF4-FFF2-40B4-BE49-F238E27FC236}">
                <a16:creationId xmlns:a16="http://schemas.microsoft.com/office/drawing/2014/main" id="{4F4903C4-9DA0-41BC-A78A-90DF994A51F2}"/>
              </a:ext>
            </a:extLst>
          </p:cNvPr>
          <p:cNvSpPr/>
          <p:nvPr/>
        </p:nvSpPr>
        <p:spPr>
          <a:xfrm>
            <a:off x="272190" y="172652"/>
            <a:ext cx="2440529" cy="243718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Revising the previous lesson</a:t>
            </a:r>
            <a:endParaRPr lang="en-US" sz="12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33" name="Picture 2" descr="مشاهدة صورة المصدر">
            <a:extLst>
              <a:ext uri="{FF2B5EF4-FFF2-40B4-BE49-F238E27FC236}">
                <a16:creationId xmlns:a16="http://schemas.microsoft.com/office/drawing/2014/main" id="{3256B586-A0C9-4225-958A-369C9E86F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41360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F8FD47D-6AF3-48A9-A9CA-0A470C07E8E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5"/>
            <a:ext cx="709850" cy="956636"/>
          </a:xfrm>
          <a:prstGeom prst="rect">
            <a:avLst/>
          </a:prstGeom>
        </p:spPr>
      </p:pic>
      <p:pic>
        <p:nvPicPr>
          <p:cNvPr id="18" name="Google Shape;139;p16">
            <a:extLst>
              <a:ext uri="{FF2B5EF4-FFF2-40B4-BE49-F238E27FC236}">
                <a16:creationId xmlns:a16="http://schemas.microsoft.com/office/drawing/2014/main" id="{384C48F1-7F8F-4BE5-AD3F-563D0BCC85CB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flipH="1">
            <a:off x="6331060" y="-152836"/>
            <a:ext cx="1585924" cy="24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pic1">
            <a:extLst>
              <a:ext uri="{FF2B5EF4-FFF2-40B4-BE49-F238E27FC236}">
                <a16:creationId xmlns:a16="http://schemas.microsoft.com/office/drawing/2014/main" id="{3163EC64-0376-4F08-88AF-1216DC0DC7EC}"/>
              </a:ext>
            </a:extLst>
          </p:cNvPr>
          <p:cNvSpPr/>
          <p:nvPr/>
        </p:nvSpPr>
        <p:spPr>
          <a:xfrm>
            <a:off x="5087135" y="981474"/>
            <a:ext cx="1152000" cy="622301"/>
          </a:xfrm>
          <a:prstGeom prst="roundRect">
            <a:avLst/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>
              <a:fillRect b="-8496"/>
            </a:stretch>
          </a:blip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52" name="pic2">
            <a:extLst>
              <a:ext uri="{FF2B5EF4-FFF2-40B4-BE49-F238E27FC236}">
                <a16:creationId xmlns:a16="http://schemas.microsoft.com/office/drawing/2014/main" id="{05A1F3CE-16FC-468B-9663-94E854E5702D}"/>
              </a:ext>
            </a:extLst>
          </p:cNvPr>
          <p:cNvSpPr/>
          <p:nvPr/>
        </p:nvSpPr>
        <p:spPr>
          <a:xfrm>
            <a:off x="3884692" y="989917"/>
            <a:ext cx="1152000" cy="675171"/>
          </a:xfrm>
          <a:prstGeom prst="roundRect">
            <a:avLst/>
          </a:prstGeom>
          <a:blipFill dpi="0"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916" t="906" r="-916" b="-906"/>
            </a:stretch>
          </a:blip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53" name="pic3">
            <a:extLst>
              <a:ext uri="{FF2B5EF4-FFF2-40B4-BE49-F238E27FC236}">
                <a16:creationId xmlns:a16="http://schemas.microsoft.com/office/drawing/2014/main" id="{1FC534D8-76B3-43F1-9CBB-77AAEB7C83C0}"/>
              </a:ext>
            </a:extLst>
          </p:cNvPr>
          <p:cNvSpPr/>
          <p:nvPr/>
        </p:nvSpPr>
        <p:spPr>
          <a:xfrm>
            <a:off x="2657676" y="968085"/>
            <a:ext cx="1152000" cy="675171"/>
          </a:xfrm>
          <a:prstGeom prst="roundRect">
            <a:avLst/>
          </a:prstGeom>
          <a:blipFill dpi="0"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 dirty="0"/>
          </a:p>
        </p:txBody>
      </p:sp>
      <p:sp>
        <p:nvSpPr>
          <p:cNvPr id="154" name="pic4">
            <a:extLst>
              <a:ext uri="{FF2B5EF4-FFF2-40B4-BE49-F238E27FC236}">
                <a16:creationId xmlns:a16="http://schemas.microsoft.com/office/drawing/2014/main" id="{07712B5C-CF84-4734-B16C-E58151570D49}"/>
              </a:ext>
            </a:extLst>
          </p:cNvPr>
          <p:cNvSpPr/>
          <p:nvPr/>
        </p:nvSpPr>
        <p:spPr>
          <a:xfrm>
            <a:off x="1439939" y="968084"/>
            <a:ext cx="1152000" cy="675171"/>
          </a:xfrm>
          <a:prstGeom prst="round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5" name="pic5">
            <a:extLst>
              <a:ext uri="{FF2B5EF4-FFF2-40B4-BE49-F238E27FC236}">
                <a16:creationId xmlns:a16="http://schemas.microsoft.com/office/drawing/2014/main" id="{3778076D-DB61-47ED-88FB-184AD93C2CF3}"/>
              </a:ext>
            </a:extLst>
          </p:cNvPr>
          <p:cNvSpPr/>
          <p:nvPr/>
        </p:nvSpPr>
        <p:spPr>
          <a:xfrm>
            <a:off x="234108" y="946548"/>
            <a:ext cx="1152000" cy="675171"/>
          </a:xfrm>
          <a:prstGeom prst="roundRect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/>
          </a:p>
        </p:txBody>
      </p:sp>
      <p:sp>
        <p:nvSpPr>
          <p:cNvPr id="156" name="text1">
            <a:extLst>
              <a:ext uri="{FF2B5EF4-FFF2-40B4-BE49-F238E27FC236}">
                <a16:creationId xmlns:a16="http://schemas.microsoft.com/office/drawing/2014/main" id="{CE45000B-A9C9-46BE-9735-49B79E6DA66C}"/>
              </a:ext>
            </a:extLst>
          </p:cNvPr>
          <p:cNvSpPr/>
          <p:nvPr/>
        </p:nvSpPr>
        <p:spPr>
          <a:xfrm>
            <a:off x="5129860" y="2807501"/>
            <a:ext cx="1101756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Light bulb</a:t>
            </a:r>
            <a:endParaRPr lang="ar-SA" sz="1200" dirty="0">
              <a:solidFill>
                <a:schemeClr val="tx1"/>
              </a:solidFill>
            </a:endParaRPr>
          </a:p>
        </p:txBody>
      </p:sp>
      <p:sp>
        <p:nvSpPr>
          <p:cNvPr id="157" name="text2">
            <a:extLst>
              <a:ext uri="{FF2B5EF4-FFF2-40B4-BE49-F238E27FC236}">
                <a16:creationId xmlns:a16="http://schemas.microsoft.com/office/drawing/2014/main" id="{541B4F81-59D7-457E-8251-51F3CEC1817C}"/>
              </a:ext>
            </a:extLst>
          </p:cNvPr>
          <p:cNvSpPr/>
          <p:nvPr/>
        </p:nvSpPr>
        <p:spPr>
          <a:xfrm>
            <a:off x="3891036" y="2807501"/>
            <a:ext cx="1101756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wheel</a:t>
            </a:r>
          </a:p>
        </p:txBody>
      </p:sp>
      <p:sp>
        <p:nvSpPr>
          <p:cNvPr id="158" name="text3">
            <a:extLst>
              <a:ext uri="{FF2B5EF4-FFF2-40B4-BE49-F238E27FC236}">
                <a16:creationId xmlns:a16="http://schemas.microsoft.com/office/drawing/2014/main" id="{B30E6228-5596-4941-87EA-DC0853BD5EEF}"/>
              </a:ext>
            </a:extLst>
          </p:cNvPr>
          <p:cNvSpPr/>
          <p:nvPr/>
        </p:nvSpPr>
        <p:spPr>
          <a:xfrm>
            <a:off x="2653619" y="2837567"/>
            <a:ext cx="1101756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computer</a:t>
            </a:r>
            <a:endParaRPr lang="ar-SA" sz="1200" dirty="0">
              <a:solidFill>
                <a:schemeClr val="tx1"/>
              </a:solidFill>
            </a:endParaRPr>
          </a:p>
        </p:txBody>
      </p:sp>
      <p:sp>
        <p:nvSpPr>
          <p:cNvPr id="159" name="text4">
            <a:extLst>
              <a:ext uri="{FF2B5EF4-FFF2-40B4-BE49-F238E27FC236}">
                <a16:creationId xmlns:a16="http://schemas.microsoft.com/office/drawing/2014/main" id="{66E03D0E-F0F1-4273-9A17-0985D1A8D18A}"/>
              </a:ext>
            </a:extLst>
          </p:cNvPr>
          <p:cNvSpPr/>
          <p:nvPr/>
        </p:nvSpPr>
        <p:spPr>
          <a:xfrm>
            <a:off x="1441512" y="2821763"/>
            <a:ext cx="1101756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oil</a:t>
            </a:r>
            <a:endParaRPr lang="ar-SA" sz="1200" dirty="0">
              <a:solidFill>
                <a:schemeClr val="tx1"/>
              </a:solidFill>
            </a:endParaRPr>
          </a:p>
        </p:txBody>
      </p:sp>
      <p:sp>
        <p:nvSpPr>
          <p:cNvPr id="160" name="text5">
            <a:extLst>
              <a:ext uri="{FF2B5EF4-FFF2-40B4-BE49-F238E27FC236}">
                <a16:creationId xmlns:a16="http://schemas.microsoft.com/office/drawing/2014/main" id="{B1220D9D-13EB-4EFE-BE18-0619A4C81D2F}"/>
              </a:ext>
            </a:extLst>
          </p:cNvPr>
          <p:cNvSpPr/>
          <p:nvPr/>
        </p:nvSpPr>
        <p:spPr>
          <a:xfrm>
            <a:off x="234778" y="2830679"/>
            <a:ext cx="1101756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airplane</a:t>
            </a:r>
            <a:endParaRPr lang="ar-SA" sz="1200" dirty="0">
              <a:solidFill>
                <a:schemeClr val="tx1"/>
              </a:solidFill>
            </a:endParaRPr>
          </a:p>
        </p:txBody>
      </p:sp>
      <p:sp>
        <p:nvSpPr>
          <p:cNvPr id="161" name="mask pic1">
            <a:extLst>
              <a:ext uri="{FF2B5EF4-FFF2-40B4-BE49-F238E27FC236}">
                <a16:creationId xmlns:a16="http://schemas.microsoft.com/office/drawing/2014/main" id="{2911191F-0995-4CC7-B661-B370770C7729}"/>
              </a:ext>
            </a:extLst>
          </p:cNvPr>
          <p:cNvSpPr/>
          <p:nvPr/>
        </p:nvSpPr>
        <p:spPr>
          <a:xfrm>
            <a:off x="6580397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2" name="mask pic2">
            <a:extLst>
              <a:ext uri="{FF2B5EF4-FFF2-40B4-BE49-F238E27FC236}">
                <a16:creationId xmlns:a16="http://schemas.microsoft.com/office/drawing/2014/main" id="{298DB72A-7BBB-4DF0-ADE9-3D26A6AB01D8}"/>
              </a:ext>
            </a:extLst>
          </p:cNvPr>
          <p:cNvSpPr/>
          <p:nvPr/>
        </p:nvSpPr>
        <p:spPr>
          <a:xfrm>
            <a:off x="4775981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3" name="mask pic3">
            <a:extLst>
              <a:ext uri="{FF2B5EF4-FFF2-40B4-BE49-F238E27FC236}">
                <a16:creationId xmlns:a16="http://schemas.microsoft.com/office/drawing/2014/main" id="{93303489-2ABA-41A1-B5AA-5E3AE538A6A9}"/>
              </a:ext>
            </a:extLst>
          </p:cNvPr>
          <p:cNvSpPr/>
          <p:nvPr/>
        </p:nvSpPr>
        <p:spPr>
          <a:xfrm>
            <a:off x="2971565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4" name="mask pic4">
            <a:extLst>
              <a:ext uri="{FF2B5EF4-FFF2-40B4-BE49-F238E27FC236}">
                <a16:creationId xmlns:a16="http://schemas.microsoft.com/office/drawing/2014/main" id="{C3F8F336-9779-414C-BA74-2299B94DEFB1}"/>
              </a:ext>
            </a:extLst>
          </p:cNvPr>
          <p:cNvSpPr/>
          <p:nvPr/>
        </p:nvSpPr>
        <p:spPr>
          <a:xfrm>
            <a:off x="1167149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5" name="mask pic5">
            <a:extLst>
              <a:ext uri="{FF2B5EF4-FFF2-40B4-BE49-F238E27FC236}">
                <a16:creationId xmlns:a16="http://schemas.microsoft.com/office/drawing/2014/main" id="{18CCFFB3-8759-4C9F-BEBE-132A130A53AA}"/>
              </a:ext>
            </a:extLst>
          </p:cNvPr>
          <p:cNvSpPr/>
          <p:nvPr/>
        </p:nvSpPr>
        <p:spPr>
          <a:xfrm>
            <a:off x="-637267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6" name="Wrong answer">
            <a:extLst>
              <a:ext uri="{FF2B5EF4-FFF2-40B4-BE49-F238E27FC236}">
                <a16:creationId xmlns:a16="http://schemas.microsoft.com/office/drawing/2014/main" id="{85A73462-E1B6-48F7-AB69-01C6E0C1CBB6}"/>
              </a:ext>
            </a:extLst>
          </p:cNvPr>
          <p:cNvSpPr/>
          <p:nvPr/>
        </p:nvSpPr>
        <p:spPr>
          <a:xfrm>
            <a:off x="234108" y="2859406"/>
            <a:ext cx="6605887" cy="675171"/>
          </a:xfrm>
          <a:custGeom>
            <a:avLst/>
            <a:gdLst>
              <a:gd name="connsiteX0" fmla="*/ 7415788 w 8662416"/>
              <a:gd name="connsiteY0" fmla="*/ 0 h 1188720"/>
              <a:gd name="connsiteX1" fmla="*/ 8464292 w 8662416"/>
              <a:gd name="connsiteY1" fmla="*/ 0 h 1188720"/>
              <a:gd name="connsiteX2" fmla="*/ 8662416 w 8662416"/>
              <a:gd name="connsiteY2" fmla="*/ 198124 h 1188720"/>
              <a:gd name="connsiteX3" fmla="*/ 8662416 w 8662416"/>
              <a:gd name="connsiteY3" fmla="*/ 990596 h 1188720"/>
              <a:gd name="connsiteX4" fmla="*/ 8464292 w 8662416"/>
              <a:gd name="connsiteY4" fmla="*/ 1188720 h 1188720"/>
              <a:gd name="connsiteX5" fmla="*/ 7415788 w 8662416"/>
              <a:gd name="connsiteY5" fmla="*/ 1188720 h 1188720"/>
              <a:gd name="connsiteX6" fmla="*/ 7217664 w 8662416"/>
              <a:gd name="connsiteY6" fmla="*/ 990596 h 1188720"/>
              <a:gd name="connsiteX7" fmla="*/ 7217664 w 8662416"/>
              <a:gd name="connsiteY7" fmla="*/ 198124 h 1188720"/>
              <a:gd name="connsiteX8" fmla="*/ 7415788 w 8662416"/>
              <a:gd name="connsiteY8" fmla="*/ 0 h 1188720"/>
              <a:gd name="connsiteX9" fmla="*/ 5611372 w 8662416"/>
              <a:gd name="connsiteY9" fmla="*/ 0 h 1188720"/>
              <a:gd name="connsiteX10" fmla="*/ 6659876 w 8662416"/>
              <a:gd name="connsiteY10" fmla="*/ 0 h 1188720"/>
              <a:gd name="connsiteX11" fmla="*/ 6858000 w 8662416"/>
              <a:gd name="connsiteY11" fmla="*/ 198124 h 1188720"/>
              <a:gd name="connsiteX12" fmla="*/ 6858000 w 8662416"/>
              <a:gd name="connsiteY12" fmla="*/ 990596 h 1188720"/>
              <a:gd name="connsiteX13" fmla="*/ 6659876 w 8662416"/>
              <a:gd name="connsiteY13" fmla="*/ 1188720 h 1188720"/>
              <a:gd name="connsiteX14" fmla="*/ 5611372 w 8662416"/>
              <a:gd name="connsiteY14" fmla="*/ 1188720 h 1188720"/>
              <a:gd name="connsiteX15" fmla="*/ 5413248 w 8662416"/>
              <a:gd name="connsiteY15" fmla="*/ 990596 h 1188720"/>
              <a:gd name="connsiteX16" fmla="*/ 5413248 w 8662416"/>
              <a:gd name="connsiteY16" fmla="*/ 198124 h 1188720"/>
              <a:gd name="connsiteX17" fmla="*/ 5611372 w 8662416"/>
              <a:gd name="connsiteY17" fmla="*/ 0 h 1188720"/>
              <a:gd name="connsiteX18" fmla="*/ 3806956 w 8662416"/>
              <a:gd name="connsiteY18" fmla="*/ 0 h 1188720"/>
              <a:gd name="connsiteX19" fmla="*/ 4855460 w 8662416"/>
              <a:gd name="connsiteY19" fmla="*/ 0 h 1188720"/>
              <a:gd name="connsiteX20" fmla="*/ 5053584 w 8662416"/>
              <a:gd name="connsiteY20" fmla="*/ 198124 h 1188720"/>
              <a:gd name="connsiteX21" fmla="*/ 5053584 w 8662416"/>
              <a:gd name="connsiteY21" fmla="*/ 990596 h 1188720"/>
              <a:gd name="connsiteX22" fmla="*/ 4855460 w 8662416"/>
              <a:gd name="connsiteY22" fmla="*/ 1188720 h 1188720"/>
              <a:gd name="connsiteX23" fmla="*/ 3806956 w 8662416"/>
              <a:gd name="connsiteY23" fmla="*/ 1188720 h 1188720"/>
              <a:gd name="connsiteX24" fmla="*/ 3608832 w 8662416"/>
              <a:gd name="connsiteY24" fmla="*/ 990596 h 1188720"/>
              <a:gd name="connsiteX25" fmla="*/ 3608832 w 8662416"/>
              <a:gd name="connsiteY25" fmla="*/ 198124 h 1188720"/>
              <a:gd name="connsiteX26" fmla="*/ 3806956 w 8662416"/>
              <a:gd name="connsiteY26" fmla="*/ 0 h 1188720"/>
              <a:gd name="connsiteX27" fmla="*/ 2002540 w 8662416"/>
              <a:gd name="connsiteY27" fmla="*/ 0 h 1188720"/>
              <a:gd name="connsiteX28" fmla="*/ 3051044 w 8662416"/>
              <a:gd name="connsiteY28" fmla="*/ 0 h 1188720"/>
              <a:gd name="connsiteX29" fmla="*/ 3249168 w 8662416"/>
              <a:gd name="connsiteY29" fmla="*/ 198124 h 1188720"/>
              <a:gd name="connsiteX30" fmla="*/ 3249168 w 8662416"/>
              <a:gd name="connsiteY30" fmla="*/ 990596 h 1188720"/>
              <a:gd name="connsiteX31" fmla="*/ 3051044 w 8662416"/>
              <a:gd name="connsiteY31" fmla="*/ 1188720 h 1188720"/>
              <a:gd name="connsiteX32" fmla="*/ 2002540 w 8662416"/>
              <a:gd name="connsiteY32" fmla="*/ 1188720 h 1188720"/>
              <a:gd name="connsiteX33" fmla="*/ 1804416 w 8662416"/>
              <a:gd name="connsiteY33" fmla="*/ 990596 h 1188720"/>
              <a:gd name="connsiteX34" fmla="*/ 1804416 w 8662416"/>
              <a:gd name="connsiteY34" fmla="*/ 198124 h 1188720"/>
              <a:gd name="connsiteX35" fmla="*/ 2002540 w 8662416"/>
              <a:gd name="connsiteY35" fmla="*/ 0 h 1188720"/>
              <a:gd name="connsiteX36" fmla="*/ 198124 w 8662416"/>
              <a:gd name="connsiteY36" fmla="*/ 0 h 1188720"/>
              <a:gd name="connsiteX37" fmla="*/ 1246628 w 8662416"/>
              <a:gd name="connsiteY37" fmla="*/ 0 h 1188720"/>
              <a:gd name="connsiteX38" fmla="*/ 1444752 w 8662416"/>
              <a:gd name="connsiteY38" fmla="*/ 198124 h 1188720"/>
              <a:gd name="connsiteX39" fmla="*/ 1444752 w 8662416"/>
              <a:gd name="connsiteY39" fmla="*/ 990596 h 1188720"/>
              <a:gd name="connsiteX40" fmla="*/ 1246628 w 8662416"/>
              <a:gd name="connsiteY40" fmla="*/ 1188720 h 1188720"/>
              <a:gd name="connsiteX41" fmla="*/ 198124 w 8662416"/>
              <a:gd name="connsiteY41" fmla="*/ 1188720 h 1188720"/>
              <a:gd name="connsiteX42" fmla="*/ 0 w 8662416"/>
              <a:gd name="connsiteY42" fmla="*/ 990596 h 1188720"/>
              <a:gd name="connsiteX43" fmla="*/ 0 w 8662416"/>
              <a:gd name="connsiteY43" fmla="*/ 198124 h 1188720"/>
              <a:gd name="connsiteX44" fmla="*/ 198124 w 8662416"/>
              <a:gd name="connsiteY44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8662416" h="1188720">
                <a:moveTo>
                  <a:pt x="7415788" y="0"/>
                </a:moveTo>
                <a:lnTo>
                  <a:pt x="8464292" y="0"/>
                </a:lnTo>
                <a:cubicBezTo>
                  <a:pt x="8573713" y="0"/>
                  <a:pt x="8662416" y="88703"/>
                  <a:pt x="8662416" y="198124"/>
                </a:cubicBezTo>
                <a:lnTo>
                  <a:pt x="8662416" y="990596"/>
                </a:lnTo>
                <a:cubicBezTo>
                  <a:pt x="8662416" y="1100017"/>
                  <a:pt x="8573713" y="1188720"/>
                  <a:pt x="8464292" y="1188720"/>
                </a:cubicBezTo>
                <a:lnTo>
                  <a:pt x="7415788" y="1188720"/>
                </a:lnTo>
                <a:cubicBezTo>
                  <a:pt x="7306367" y="1188720"/>
                  <a:pt x="7217664" y="1100017"/>
                  <a:pt x="7217664" y="990596"/>
                </a:cubicBezTo>
                <a:lnTo>
                  <a:pt x="7217664" y="198124"/>
                </a:lnTo>
                <a:cubicBezTo>
                  <a:pt x="7217664" y="88703"/>
                  <a:pt x="7306367" y="0"/>
                  <a:pt x="7415788" y="0"/>
                </a:cubicBezTo>
                <a:close/>
                <a:moveTo>
                  <a:pt x="5611372" y="0"/>
                </a:moveTo>
                <a:lnTo>
                  <a:pt x="6659876" y="0"/>
                </a:lnTo>
                <a:cubicBezTo>
                  <a:pt x="6769297" y="0"/>
                  <a:pt x="6858000" y="88703"/>
                  <a:pt x="6858000" y="198124"/>
                </a:cubicBezTo>
                <a:lnTo>
                  <a:pt x="6858000" y="990596"/>
                </a:lnTo>
                <a:cubicBezTo>
                  <a:pt x="6858000" y="1100017"/>
                  <a:pt x="6769297" y="1188720"/>
                  <a:pt x="6659876" y="1188720"/>
                </a:cubicBezTo>
                <a:lnTo>
                  <a:pt x="5611372" y="1188720"/>
                </a:lnTo>
                <a:cubicBezTo>
                  <a:pt x="5501951" y="1188720"/>
                  <a:pt x="5413248" y="1100017"/>
                  <a:pt x="5413248" y="990596"/>
                </a:cubicBezTo>
                <a:lnTo>
                  <a:pt x="5413248" y="198124"/>
                </a:lnTo>
                <a:cubicBezTo>
                  <a:pt x="5413248" y="88703"/>
                  <a:pt x="5501951" y="0"/>
                  <a:pt x="5611372" y="0"/>
                </a:cubicBezTo>
                <a:close/>
                <a:moveTo>
                  <a:pt x="3806956" y="0"/>
                </a:moveTo>
                <a:lnTo>
                  <a:pt x="4855460" y="0"/>
                </a:lnTo>
                <a:cubicBezTo>
                  <a:pt x="4964881" y="0"/>
                  <a:pt x="5053584" y="88703"/>
                  <a:pt x="5053584" y="198124"/>
                </a:cubicBezTo>
                <a:lnTo>
                  <a:pt x="5053584" y="990596"/>
                </a:lnTo>
                <a:cubicBezTo>
                  <a:pt x="5053584" y="1100017"/>
                  <a:pt x="4964881" y="1188720"/>
                  <a:pt x="4855460" y="1188720"/>
                </a:cubicBezTo>
                <a:lnTo>
                  <a:pt x="3806956" y="1188720"/>
                </a:lnTo>
                <a:cubicBezTo>
                  <a:pt x="3697535" y="1188720"/>
                  <a:pt x="3608832" y="1100017"/>
                  <a:pt x="3608832" y="990596"/>
                </a:cubicBezTo>
                <a:lnTo>
                  <a:pt x="3608832" y="198124"/>
                </a:lnTo>
                <a:cubicBezTo>
                  <a:pt x="3608832" y="88703"/>
                  <a:pt x="3697535" y="0"/>
                  <a:pt x="3806956" y="0"/>
                </a:cubicBezTo>
                <a:close/>
                <a:moveTo>
                  <a:pt x="2002540" y="0"/>
                </a:moveTo>
                <a:lnTo>
                  <a:pt x="3051044" y="0"/>
                </a:lnTo>
                <a:cubicBezTo>
                  <a:pt x="3160465" y="0"/>
                  <a:pt x="3249168" y="88703"/>
                  <a:pt x="3249168" y="198124"/>
                </a:cubicBezTo>
                <a:lnTo>
                  <a:pt x="3249168" y="990596"/>
                </a:lnTo>
                <a:cubicBezTo>
                  <a:pt x="3249168" y="1100017"/>
                  <a:pt x="3160465" y="1188720"/>
                  <a:pt x="3051044" y="1188720"/>
                </a:cubicBezTo>
                <a:lnTo>
                  <a:pt x="2002540" y="1188720"/>
                </a:lnTo>
                <a:cubicBezTo>
                  <a:pt x="1893119" y="1188720"/>
                  <a:pt x="1804416" y="1100017"/>
                  <a:pt x="1804416" y="990596"/>
                </a:cubicBezTo>
                <a:lnTo>
                  <a:pt x="1804416" y="198124"/>
                </a:lnTo>
                <a:cubicBezTo>
                  <a:pt x="1804416" y="88703"/>
                  <a:pt x="1893119" y="0"/>
                  <a:pt x="2002540" y="0"/>
                </a:cubicBezTo>
                <a:close/>
                <a:moveTo>
                  <a:pt x="198124" y="0"/>
                </a:moveTo>
                <a:lnTo>
                  <a:pt x="1246628" y="0"/>
                </a:lnTo>
                <a:cubicBezTo>
                  <a:pt x="1356049" y="0"/>
                  <a:pt x="1444752" y="88703"/>
                  <a:pt x="1444752" y="198124"/>
                </a:cubicBezTo>
                <a:lnTo>
                  <a:pt x="1444752" y="990596"/>
                </a:lnTo>
                <a:cubicBezTo>
                  <a:pt x="1444752" y="1100017"/>
                  <a:pt x="1356049" y="1188720"/>
                  <a:pt x="1246628" y="1188720"/>
                </a:cubicBezTo>
                <a:lnTo>
                  <a:pt x="198124" y="1188720"/>
                </a:lnTo>
                <a:cubicBezTo>
                  <a:pt x="88703" y="1188720"/>
                  <a:pt x="0" y="1100017"/>
                  <a:pt x="0" y="990596"/>
                </a:cubicBezTo>
                <a:lnTo>
                  <a:pt x="0" y="198124"/>
                </a:lnTo>
                <a:cubicBezTo>
                  <a:pt x="0" y="88703"/>
                  <a:pt x="88703" y="0"/>
                  <a:pt x="198124" y="0"/>
                </a:cubicBezTo>
                <a:close/>
              </a:path>
            </a:pathLst>
          </a:custGeom>
          <a:solidFill>
            <a:srgbClr val="FF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 dirty="0"/>
          </a:p>
        </p:txBody>
      </p:sp>
      <p:sp>
        <p:nvSpPr>
          <p:cNvPr id="167" name="mask text1">
            <a:extLst>
              <a:ext uri="{FF2B5EF4-FFF2-40B4-BE49-F238E27FC236}">
                <a16:creationId xmlns:a16="http://schemas.microsoft.com/office/drawing/2014/main" id="{E111C922-CEA6-4D18-9B15-E1860C0AD849}"/>
              </a:ext>
            </a:extLst>
          </p:cNvPr>
          <p:cNvSpPr/>
          <p:nvPr/>
        </p:nvSpPr>
        <p:spPr>
          <a:xfrm>
            <a:off x="5128287" y="2798093"/>
            <a:ext cx="1152000" cy="675171"/>
          </a:xfrm>
          <a:prstGeom prst="round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dirty="0"/>
          </a:p>
        </p:txBody>
      </p:sp>
      <p:sp>
        <p:nvSpPr>
          <p:cNvPr id="168" name="mask text2">
            <a:extLst>
              <a:ext uri="{FF2B5EF4-FFF2-40B4-BE49-F238E27FC236}">
                <a16:creationId xmlns:a16="http://schemas.microsoft.com/office/drawing/2014/main" id="{DC6F46BA-989D-4D72-A8E6-053C57474D61}"/>
              </a:ext>
            </a:extLst>
          </p:cNvPr>
          <p:cNvSpPr/>
          <p:nvPr/>
        </p:nvSpPr>
        <p:spPr>
          <a:xfrm>
            <a:off x="3889463" y="2798093"/>
            <a:ext cx="1152000" cy="675171"/>
          </a:xfrm>
          <a:prstGeom prst="round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dirty="0"/>
          </a:p>
        </p:txBody>
      </p:sp>
      <p:sp>
        <p:nvSpPr>
          <p:cNvPr id="169" name="mask text3">
            <a:extLst>
              <a:ext uri="{FF2B5EF4-FFF2-40B4-BE49-F238E27FC236}">
                <a16:creationId xmlns:a16="http://schemas.microsoft.com/office/drawing/2014/main" id="{324E5953-9E8C-43DF-8841-51DFAB6E5239}"/>
              </a:ext>
            </a:extLst>
          </p:cNvPr>
          <p:cNvSpPr/>
          <p:nvPr/>
        </p:nvSpPr>
        <p:spPr>
          <a:xfrm>
            <a:off x="2652046" y="2828159"/>
            <a:ext cx="1152000" cy="675171"/>
          </a:xfrm>
          <a:prstGeom prst="round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170" name="mask text4">
            <a:extLst>
              <a:ext uri="{FF2B5EF4-FFF2-40B4-BE49-F238E27FC236}">
                <a16:creationId xmlns:a16="http://schemas.microsoft.com/office/drawing/2014/main" id="{70148866-AAC9-4B78-BD76-B8F036ABC041}"/>
              </a:ext>
            </a:extLst>
          </p:cNvPr>
          <p:cNvSpPr/>
          <p:nvPr/>
        </p:nvSpPr>
        <p:spPr>
          <a:xfrm>
            <a:off x="1439939" y="2812355"/>
            <a:ext cx="1152000" cy="675171"/>
          </a:xfrm>
          <a:prstGeom prst="round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171" name="mask text5">
            <a:extLst>
              <a:ext uri="{FF2B5EF4-FFF2-40B4-BE49-F238E27FC236}">
                <a16:creationId xmlns:a16="http://schemas.microsoft.com/office/drawing/2014/main" id="{CBBA5E81-3ACC-4290-907E-574676BE2747}"/>
              </a:ext>
            </a:extLst>
          </p:cNvPr>
          <p:cNvSpPr/>
          <p:nvPr/>
        </p:nvSpPr>
        <p:spPr>
          <a:xfrm>
            <a:off x="233205" y="2821271"/>
            <a:ext cx="1152000" cy="675171"/>
          </a:xfrm>
          <a:prstGeom prst="round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172" name="arrow1">
            <a:extLst>
              <a:ext uri="{FF2B5EF4-FFF2-40B4-BE49-F238E27FC236}">
                <a16:creationId xmlns:a16="http://schemas.microsoft.com/office/drawing/2014/main" id="{A772C220-46DF-40E6-A55E-5818585CBF83}"/>
              </a:ext>
            </a:extLst>
          </p:cNvPr>
          <p:cNvSpPr/>
          <p:nvPr/>
        </p:nvSpPr>
        <p:spPr>
          <a:xfrm>
            <a:off x="5535191" y="516654"/>
            <a:ext cx="418388" cy="4051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/>
          </a:p>
        </p:txBody>
      </p:sp>
      <p:sp>
        <p:nvSpPr>
          <p:cNvPr id="173" name="arrow2">
            <a:extLst>
              <a:ext uri="{FF2B5EF4-FFF2-40B4-BE49-F238E27FC236}">
                <a16:creationId xmlns:a16="http://schemas.microsoft.com/office/drawing/2014/main" id="{994A244C-59C4-4941-B399-2ED621807FB1}"/>
              </a:ext>
            </a:extLst>
          </p:cNvPr>
          <p:cNvSpPr/>
          <p:nvPr/>
        </p:nvSpPr>
        <p:spPr>
          <a:xfrm>
            <a:off x="4220341" y="518054"/>
            <a:ext cx="418388" cy="4051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74" name="arrow3">
            <a:extLst>
              <a:ext uri="{FF2B5EF4-FFF2-40B4-BE49-F238E27FC236}">
                <a16:creationId xmlns:a16="http://schemas.microsoft.com/office/drawing/2014/main" id="{AC9EC490-0120-406C-B9EB-0ED925793560}"/>
              </a:ext>
            </a:extLst>
          </p:cNvPr>
          <p:cNvSpPr/>
          <p:nvPr/>
        </p:nvSpPr>
        <p:spPr>
          <a:xfrm>
            <a:off x="2999360" y="488802"/>
            <a:ext cx="418388" cy="4051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75" name="arrow4">
            <a:extLst>
              <a:ext uri="{FF2B5EF4-FFF2-40B4-BE49-F238E27FC236}">
                <a16:creationId xmlns:a16="http://schemas.microsoft.com/office/drawing/2014/main" id="{E5C42A16-8754-4699-9D0D-604FFCBD2080}"/>
              </a:ext>
            </a:extLst>
          </p:cNvPr>
          <p:cNvSpPr/>
          <p:nvPr/>
        </p:nvSpPr>
        <p:spPr>
          <a:xfrm>
            <a:off x="1784411" y="485700"/>
            <a:ext cx="418388" cy="4051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76" name="arrow5">
            <a:extLst>
              <a:ext uri="{FF2B5EF4-FFF2-40B4-BE49-F238E27FC236}">
                <a16:creationId xmlns:a16="http://schemas.microsoft.com/office/drawing/2014/main" id="{B92F9255-BA71-4E5F-B872-7E0FA773D8B8}"/>
              </a:ext>
            </a:extLst>
          </p:cNvPr>
          <p:cNvSpPr/>
          <p:nvPr/>
        </p:nvSpPr>
        <p:spPr>
          <a:xfrm>
            <a:off x="543643" y="488801"/>
            <a:ext cx="418388" cy="4051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77" name="right1">
            <a:extLst>
              <a:ext uri="{FF2B5EF4-FFF2-40B4-BE49-F238E27FC236}">
                <a16:creationId xmlns:a16="http://schemas.microsoft.com/office/drawing/2014/main" id="{2E2046E0-BDEA-4634-B0F7-74E5CCD5BC9E}"/>
              </a:ext>
            </a:extLst>
          </p:cNvPr>
          <p:cNvSpPr/>
          <p:nvPr/>
        </p:nvSpPr>
        <p:spPr>
          <a:xfrm>
            <a:off x="5551993" y="3523671"/>
            <a:ext cx="354190" cy="250488"/>
          </a:xfrm>
          <a:custGeom>
            <a:avLst/>
            <a:gdLst/>
            <a:ahLst/>
            <a:cxnLst/>
            <a:rect l="l" t="t" r="r" b="b"/>
            <a:pathLst>
              <a:path w="464455" h="441015">
                <a:moveTo>
                  <a:pt x="452735" y="0"/>
                </a:moveTo>
                <a:lnTo>
                  <a:pt x="464455" y="16743"/>
                </a:lnTo>
                <a:cubicBezTo>
                  <a:pt x="416681" y="52685"/>
                  <a:pt x="363550" y="108049"/>
                  <a:pt x="305060" y="182835"/>
                </a:cubicBezTo>
                <a:cubicBezTo>
                  <a:pt x="246571" y="257621"/>
                  <a:pt x="201922" y="327496"/>
                  <a:pt x="171115" y="392459"/>
                </a:cubicBezTo>
                <a:lnTo>
                  <a:pt x="146335" y="409203"/>
                </a:lnTo>
                <a:cubicBezTo>
                  <a:pt x="125797" y="423490"/>
                  <a:pt x="111844" y="434094"/>
                  <a:pt x="104477" y="441015"/>
                </a:cubicBezTo>
                <a:cubicBezTo>
                  <a:pt x="101575" y="430522"/>
                  <a:pt x="95213" y="413332"/>
                  <a:pt x="85390" y="389446"/>
                </a:cubicBezTo>
                <a:lnTo>
                  <a:pt x="76014" y="367679"/>
                </a:lnTo>
                <a:cubicBezTo>
                  <a:pt x="62619" y="336426"/>
                  <a:pt x="50173" y="313320"/>
                  <a:pt x="38676" y="298363"/>
                </a:cubicBezTo>
                <a:cubicBezTo>
                  <a:pt x="27179" y="283406"/>
                  <a:pt x="14287" y="273471"/>
                  <a:pt x="0" y="268560"/>
                </a:cubicBezTo>
                <a:cubicBezTo>
                  <a:pt x="24110" y="243110"/>
                  <a:pt x="46211" y="230386"/>
                  <a:pt x="66303" y="230386"/>
                </a:cubicBezTo>
                <a:cubicBezTo>
                  <a:pt x="83492" y="230386"/>
                  <a:pt x="102580" y="253714"/>
                  <a:pt x="123564" y="300372"/>
                </a:cubicBezTo>
                <a:lnTo>
                  <a:pt x="133945" y="323812"/>
                </a:lnTo>
                <a:cubicBezTo>
                  <a:pt x="171673" y="260188"/>
                  <a:pt x="220117" y="198350"/>
                  <a:pt x="279276" y="138298"/>
                </a:cubicBezTo>
                <a:cubicBezTo>
                  <a:pt x="338435" y="78246"/>
                  <a:pt x="396255" y="32146"/>
                  <a:pt x="45273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/>
          </a:p>
        </p:txBody>
      </p:sp>
      <p:sp>
        <p:nvSpPr>
          <p:cNvPr id="178" name="right2">
            <a:extLst>
              <a:ext uri="{FF2B5EF4-FFF2-40B4-BE49-F238E27FC236}">
                <a16:creationId xmlns:a16="http://schemas.microsoft.com/office/drawing/2014/main" id="{AC702F1B-AD31-4B19-BAC8-9F33A25C8A76}"/>
              </a:ext>
            </a:extLst>
          </p:cNvPr>
          <p:cNvSpPr/>
          <p:nvPr/>
        </p:nvSpPr>
        <p:spPr>
          <a:xfrm>
            <a:off x="4270718" y="3510733"/>
            <a:ext cx="354190" cy="250488"/>
          </a:xfrm>
          <a:custGeom>
            <a:avLst/>
            <a:gdLst/>
            <a:ahLst/>
            <a:cxnLst/>
            <a:rect l="l" t="t" r="r" b="b"/>
            <a:pathLst>
              <a:path w="464455" h="441015">
                <a:moveTo>
                  <a:pt x="452735" y="0"/>
                </a:moveTo>
                <a:lnTo>
                  <a:pt x="464455" y="16743"/>
                </a:lnTo>
                <a:cubicBezTo>
                  <a:pt x="416681" y="52685"/>
                  <a:pt x="363550" y="108049"/>
                  <a:pt x="305060" y="182835"/>
                </a:cubicBezTo>
                <a:cubicBezTo>
                  <a:pt x="246571" y="257621"/>
                  <a:pt x="201922" y="327496"/>
                  <a:pt x="171115" y="392459"/>
                </a:cubicBezTo>
                <a:lnTo>
                  <a:pt x="146335" y="409203"/>
                </a:lnTo>
                <a:cubicBezTo>
                  <a:pt x="125797" y="423490"/>
                  <a:pt x="111844" y="434094"/>
                  <a:pt x="104477" y="441015"/>
                </a:cubicBezTo>
                <a:cubicBezTo>
                  <a:pt x="101575" y="430522"/>
                  <a:pt x="95213" y="413332"/>
                  <a:pt x="85390" y="389446"/>
                </a:cubicBezTo>
                <a:lnTo>
                  <a:pt x="76014" y="367679"/>
                </a:lnTo>
                <a:cubicBezTo>
                  <a:pt x="62619" y="336426"/>
                  <a:pt x="50173" y="313320"/>
                  <a:pt x="38676" y="298363"/>
                </a:cubicBezTo>
                <a:cubicBezTo>
                  <a:pt x="27179" y="283406"/>
                  <a:pt x="14287" y="273471"/>
                  <a:pt x="0" y="268560"/>
                </a:cubicBezTo>
                <a:cubicBezTo>
                  <a:pt x="24110" y="243110"/>
                  <a:pt x="46211" y="230386"/>
                  <a:pt x="66303" y="230386"/>
                </a:cubicBezTo>
                <a:cubicBezTo>
                  <a:pt x="83492" y="230386"/>
                  <a:pt x="102580" y="253714"/>
                  <a:pt x="123564" y="300372"/>
                </a:cubicBezTo>
                <a:lnTo>
                  <a:pt x="133945" y="323812"/>
                </a:lnTo>
                <a:cubicBezTo>
                  <a:pt x="171673" y="260188"/>
                  <a:pt x="220117" y="198350"/>
                  <a:pt x="279276" y="138298"/>
                </a:cubicBezTo>
                <a:cubicBezTo>
                  <a:pt x="338435" y="78246"/>
                  <a:pt x="396255" y="32146"/>
                  <a:pt x="45273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/>
          </a:p>
        </p:txBody>
      </p:sp>
      <p:sp>
        <p:nvSpPr>
          <p:cNvPr id="179" name="right3">
            <a:extLst>
              <a:ext uri="{FF2B5EF4-FFF2-40B4-BE49-F238E27FC236}">
                <a16:creationId xmlns:a16="http://schemas.microsoft.com/office/drawing/2014/main" id="{9FB8732A-A0D3-4389-8A9E-7639B9521A31}"/>
              </a:ext>
            </a:extLst>
          </p:cNvPr>
          <p:cNvSpPr/>
          <p:nvPr/>
        </p:nvSpPr>
        <p:spPr>
          <a:xfrm>
            <a:off x="3021629" y="3543217"/>
            <a:ext cx="354190" cy="250488"/>
          </a:xfrm>
          <a:custGeom>
            <a:avLst/>
            <a:gdLst/>
            <a:ahLst/>
            <a:cxnLst/>
            <a:rect l="l" t="t" r="r" b="b"/>
            <a:pathLst>
              <a:path w="464455" h="441015">
                <a:moveTo>
                  <a:pt x="452735" y="0"/>
                </a:moveTo>
                <a:lnTo>
                  <a:pt x="464455" y="16743"/>
                </a:lnTo>
                <a:cubicBezTo>
                  <a:pt x="416681" y="52685"/>
                  <a:pt x="363550" y="108049"/>
                  <a:pt x="305060" y="182835"/>
                </a:cubicBezTo>
                <a:cubicBezTo>
                  <a:pt x="246571" y="257621"/>
                  <a:pt x="201922" y="327496"/>
                  <a:pt x="171115" y="392459"/>
                </a:cubicBezTo>
                <a:lnTo>
                  <a:pt x="146335" y="409203"/>
                </a:lnTo>
                <a:cubicBezTo>
                  <a:pt x="125797" y="423490"/>
                  <a:pt x="111844" y="434094"/>
                  <a:pt x="104477" y="441015"/>
                </a:cubicBezTo>
                <a:cubicBezTo>
                  <a:pt x="101575" y="430522"/>
                  <a:pt x="95213" y="413332"/>
                  <a:pt x="85390" y="389446"/>
                </a:cubicBezTo>
                <a:lnTo>
                  <a:pt x="76014" y="367679"/>
                </a:lnTo>
                <a:cubicBezTo>
                  <a:pt x="62619" y="336426"/>
                  <a:pt x="50173" y="313320"/>
                  <a:pt x="38676" y="298363"/>
                </a:cubicBezTo>
                <a:cubicBezTo>
                  <a:pt x="27179" y="283406"/>
                  <a:pt x="14287" y="273471"/>
                  <a:pt x="0" y="268560"/>
                </a:cubicBezTo>
                <a:cubicBezTo>
                  <a:pt x="24110" y="243110"/>
                  <a:pt x="46211" y="230386"/>
                  <a:pt x="66303" y="230386"/>
                </a:cubicBezTo>
                <a:cubicBezTo>
                  <a:pt x="83492" y="230386"/>
                  <a:pt x="102580" y="253714"/>
                  <a:pt x="123564" y="300372"/>
                </a:cubicBezTo>
                <a:lnTo>
                  <a:pt x="133945" y="323812"/>
                </a:lnTo>
                <a:cubicBezTo>
                  <a:pt x="171673" y="260188"/>
                  <a:pt x="220117" y="198350"/>
                  <a:pt x="279276" y="138298"/>
                </a:cubicBezTo>
                <a:cubicBezTo>
                  <a:pt x="338435" y="78246"/>
                  <a:pt x="396255" y="32146"/>
                  <a:pt x="45273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/>
          </a:p>
        </p:txBody>
      </p:sp>
      <p:sp>
        <p:nvSpPr>
          <p:cNvPr id="180" name="right4">
            <a:extLst>
              <a:ext uri="{FF2B5EF4-FFF2-40B4-BE49-F238E27FC236}">
                <a16:creationId xmlns:a16="http://schemas.microsoft.com/office/drawing/2014/main" id="{F6560AB5-A852-48FA-8AA6-B458F81BED81}"/>
              </a:ext>
            </a:extLst>
          </p:cNvPr>
          <p:cNvSpPr/>
          <p:nvPr/>
        </p:nvSpPr>
        <p:spPr>
          <a:xfrm>
            <a:off x="1813939" y="3523671"/>
            <a:ext cx="354190" cy="250488"/>
          </a:xfrm>
          <a:custGeom>
            <a:avLst/>
            <a:gdLst/>
            <a:ahLst/>
            <a:cxnLst/>
            <a:rect l="l" t="t" r="r" b="b"/>
            <a:pathLst>
              <a:path w="464455" h="441015">
                <a:moveTo>
                  <a:pt x="452735" y="0"/>
                </a:moveTo>
                <a:lnTo>
                  <a:pt x="464455" y="16743"/>
                </a:lnTo>
                <a:cubicBezTo>
                  <a:pt x="416681" y="52685"/>
                  <a:pt x="363550" y="108049"/>
                  <a:pt x="305060" y="182835"/>
                </a:cubicBezTo>
                <a:cubicBezTo>
                  <a:pt x="246571" y="257621"/>
                  <a:pt x="201922" y="327496"/>
                  <a:pt x="171115" y="392459"/>
                </a:cubicBezTo>
                <a:lnTo>
                  <a:pt x="146335" y="409203"/>
                </a:lnTo>
                <a:cubicBezTo>
                  <a:pt x="125797" y="423490"/>
                  <a:pt x="111844" y="434094"/>
                  <a:pt x="104477" y="441015"/>
                </a:cubicBezTo>
                <a:cubicBezTo>
                  <a:pt x="101575" y="430522"/>
                  <a:pt x="95213" y="413332"/>
                  <a:pt x="85390" y="389446"/>
                </a:cubicBezTo>
                <a:lnTo>
                  <a:pt x="76014" y="367679"/>
                </a:lnTo>
                <a:cubicBezTo>
                  <a:pt x="62619" y="336426"/>
                  <a:pt x="50173" y="313320"/>
                  <a:pt x="38676" y="298363"/>
                </a:cubicBezTo>
                <a:cubicBezTo>
                  <a:pt x="27179" y="283406"/>
                  <a:pt x="14287" y="273471"/>
                  <a:pt x="0" y="268560"/>
                </a:cubicBezTo>
                <a:cubicBezTo>
                  <a:pt x="24110" y="243110"/>
                  <a:pt x="46211" y="230386"/>
                  <a:pt x="66303" y="230386"/>
                </a:cubicBezTo>
                <a:cubicBezTo>
                  <a:pt x="83492" y="230386"/>
                  <a:pt x="102580" y="253714"/>
                  <a:pt x="123564" y="300372"/>
                </a:cubicBezTo>
                <a:lnTo>
                  <a:pt x="133945" y="323812"/>
                </a:lnTo>
                <a:cubicBezTo>
                  <a:pt x="171673" y="260188"/>
                  <a:pt x="220117" y="198350"/>
                  <a:pt x="279276" y="138298"/>
                </a:cubicBezTo>
                <a:cubicBezTo>
                  <a:pt x="338435" y="78246"/>
                  <a:pt x="396255" y="32146"/>
                  <a:pt x="45273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/>
          </a:p>
        </p:txBody>
      </p:sp>
      <p:sp>
        <p:nvSpPr>
          <p:cNvPr id="181" name="right5">
            <a:extLst>
              <a:ext uri="{FF2B5EF4-FFF2-40B4-BE49-F238E27FC236}">
                <a16:creationId xmlns:a16="http://schemas.microsoft.com/office/drawing/2014/main" id="{0094CD8D-319D-4574-8D8B-1B56F3222089}"/>
              </a:ext>
            </a:extLst>
          </p:cNvPr>
          <p:cNvSpPr/>
          <p:nvPr/>
        </p:nvSpPr>
        <p:spPr>
          <a:xfrm>
            <a:off x="571532" y="3543217"/>
            <a:ext cx="354190" cy="250488"/>
          </a:xfrm>
          <a:custGeom>
            <a:avLst/>
            <a:gdLst/>
            <a:ahLst/>
            <a:cxnLst/>
            <a:rect l="l" t="t" r="r" b="b"/>
            <a:pathLst>
              <a:path w="464455" h="441015">
                <a:moveTo>
                  <a:pt x="452735" y="0"/>
                </a:moveTo>
                <a:lnTo>
                  <a:pt x="464455" y="16743"/>
                </a:lnTo>
                <a:cubicBezTo>
                  <a:pt x="416681" y="52685"/>
                  <a:pt x="363550" y="108049"/>
                  <a:pt x="305060" y="182835"/>
                </a:cubicBezTo>
                <a:cubicBezTo>
                  <a:pt x="246571" y="257621"/>
                  <a:pt x="201922" y="327496"/>
                  <a:pt x="171115" y="392459"/>
                </a:cubicBezTo>
                <a:lnTo>
                  <a:pt x="146335" y="409203"/>
                </a:lnTo>
                <a:cubicBezTo>
                  <a:pt x="125797" y="423490"/>
                  <a:pt x="111844" y="434094"/>
                  <a:pt x="104477" y="441015"/>
                </a:cubicBezTo>
                <a:cubicBezTo>
                  <a:pt x="101575" y="430522"/>
                  <a:pt x="95213" y="413332"/>
                  <a:pt x="85390" y="389446"/>
                </a:cubicBezTo>
                <a:lnTo>
                  <a:pt x="76014" y="367679"/>
                </a:lnTo>
                <a:cubicBezTo>
                  <a:pt x="62619" y="336426"/>
                  <a:pt x="50173" y="313320"/>
                  <a:pt x="38676" y="298363"/>
                </a:cubicBezTo>
                <a:cubicBezTo>
                  <a:pt x="27179" y="283406"/>
                  <a:pt x="14287" y="273471"/>
                  <a:pt x="0" y="268560"/>
                </a:cubicBezTo>
                <a:cubicBezTo>
                  <a:pt x="24110" y="243110"/>
                  <a:pt x="46211" y="230386"/>
                  <a:pt x="66303" y="230386"/>
                </a:cubicBezTo>
                <a:cubicBezTo>
                  <a:pt x="83492" y="230386"/>
                  <a:pt x="102580" y="253714"/>
                  <a:pt x="123564" y="300372"/>
                </a:cubicBezTo>
                <a:lnTo>
                  <a:pt x="133945" y="323812"/>
                </a:lnTo>
                <a:cubicBezTo>
                  <a:pt x="171673" y="260188"/>
                  <a:pt x="220117" y="198350"/>
                  <a:pt x="279276" y="138298"/>
                </a:cubicBezTo>
                <a:cubicBezTo>
                  <a:pt x="338435" y="78246"/>
                  <a:pt x="396255" y="32146"/>
                  <a:pt x="45273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/>
          </a:p>
        </p:txBody>
      </p:sp>
      <p:cxnSp>
        <p:nvCxnSpPr>
          <p:cNvPr id="182" name="line1">
            <a:extLst>
              <a:ext uri="{FF2B5EF4-FFF2-40B4-BE49-F238E27FC236}">
                <a16:creationId xmlns:a16="http://schemas.microsoft.com/office/drawing/2014/main" id="{6C6E5B9C-3FCF-427B-A036-E28F125BAA07}"/>
              </a:ext>
            </a:extLst>
          </p:cNvPr>
          <p:cNvCxnSpPr>
            <a:cxnSpLocks/>
            <a:stCxn id="151" idx="2"/>
            <a:endCxn id="168" idx="0"/>
          </p:cNvCxnSpPr>
          <p:nvPr/>
        </p:nvCxnSpPr>
        <p:spPr>
          <a:xfrm flipH="1">
            <a:off x="4465463" y="1603775"/>
            <a:ext cx="1197672" cy="1194318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line2">
            <a:extLst>
              <a:ext uri="{FF2B5EF4-FFF2-40B4-BE49-F238E27FC236}">
                <a16:creationId xmlns:a16="http://schemas.microsoft.com/office/drawing/2014/main" id="{925EBE4C-31D6-4F19-8527-718262DBD1B5}"/>
              </a:ext>
            </a:extLst>
          </p:cNvPr>
          <p:cNvCxnSpPr>
            <a:cxnSpLocks/>
            <a:stCxn id="152" idx="2"/>
            <a:endCxn id="167" idx="0"/>
          </p:cNvCxnSpPr>
          <p:nvPr/>
        </p:nvCxnSpPr>
        <p:spPr>
          <a:xfrm>
            <a:off x="4460692" y="1665088"/>
            <a:ext cx="1243595" cy="1133005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line3">
            <a:extLst>
              <a:ext uri="{FF2B5EF4-FFF2-40B4-BE49-F238E27FC236}">
                <a16:creationId xmlns:a16="http://schemas.microsoft.com/office/drawing/2014/main" id="{41C47FFA-6141-4575-A2DE-73633126FE2C}"/>
              </a:ext>
            </a:extLst>
          </p:cNvPr>
          <p:cNvCxnSpPr>
            <a:cxnSpLocks/>
            <a:stCxn id="153" idx="2"/>
          </p:cNvCxnSpPr>
          <p:nvPr/>
        </p:nvCxnSpPr>
        <p:spPr>
          <a:xfrm>
            <a:off x="3233676" y="1643256"/>
            <a:ext cx="0" cy="1359632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line4">
            <a:extLst>
              <a:ext uri="{FF2B5EF4-FFF2-40B4-BE49-F238E27FC236}">
                <a16:creationId xmlns:a16="http://schemas.microsoft.com/office/drawing/2014/main" id="{16C244EF-8C25-45C2-8377-3CA81E3309B4}"/>
              </a:ext>
            </a:extLst>
          </p:cNvPr>
          <p:cNvCxnSpPr>
            <a:cxnSpLocks/>
            <a:stCxn id="154" idx="2"/>
            <a:endCxn id="171" idx="0"/>
          </p:cNvCxnSpPr>
          <p:nvPr/>
        </p:nvCxnSpPr>
        <p:spPr>
          <a:xfrm flipH="1">
            <a:off x="809205" y="1643255"/>
            <a:ext cx="1206734" cy="1178016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line5">
            <a:extLst>
              <a:ext uri="{FF2B5EF4-FFF2-40B4-BE49-F238E27FC236}">
                <a16:creationId xmlns:a16="http://schemas.microsoft.com/office/drawing/2014/main" id="{571F4173-B97C-4230-B8D6-284B526C8323}"/>
              </a:ext>
            </a:extLst>
          </p:cNvPr>
          <p:cNvCxnSpPr>
            <a:cxnSpLocks/>
            <a:stCxn id="155" idx="2"/>
            <a:endCxn id="170" idx="0"/>
          </p:cNvCxnSpPr>
          <p:nvPr/>
        </p:nvCxnSpPr>
        <p:spPr>
          <a:xfrm>
            <a:off x="810108" y="1621719"/>
            <a:ext cx="1205831" cy="1190636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ry again">
            <a:extLst>
              <a:ext uri="{FF2B5EF4-FFF2-40B4-BE49-F238E27FC236}">
                <a16:creationId xmlns:a16="http://schemas.microsoft.com/office/drawing/2014/main" id="{58E90871-9FA2-40E9-A45E-80DF872EDB8C}"/>
              </a:ext>
            </a:extLst>
          </p:cNvPr>
          <p:cNvSpPr/>
          <p:nvPr/>
        </p:nvSpPr>
        <p:spPr>
          <a:xfrm>
            <a:off x="1638296" y="1883822"/>
            <a:ext cx="3051274" cy="7897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Sorry incorrect answer </a:t>
            </a:r>
            <a:r>
              <a:rPr lang="en-US" sz="1600" b="1" dirty="0">
                <a:solidFill>
                  <a:schemeClr val="tx1"/>
                </a:solidFill>
                <a:sym typeface="Wingdings" panose="05000000000000000000" pitchFamily="2" charset="2"/>
              </a:rPr>
              <a:t></a:t>
            </a:r>
            <a:endParaRPr lang="en-US" sz="1600" b="1" dirty="0">
              <a:solidFill>
                <a:schemeClr val="tx1"/>
              </a:solidFill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Try again.</a:t>
            </a:r>
            <a:endParaRPr lang="ar-SA" sz="1600" b="1" dirty="0">
              <a:solidFill>
                <a:schemeClr val="tx1"/>
              </a:solidFill>
            </a:endParaRPr>
          </a:p>
        </p:txBody>
      </p:sp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1578FD9C-909C-4632-94E3-EDC0B434DC5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21077964">
            <a:off x="20468" y="3638685"/>
            <a:ext cx="866842" cy="1478732"/>
          </a:xfrm>
          <a:prstGeom prst="rect">
            <a:avLst/>
          </a:prstGeom>
        </p:spPr>
      </p:pic>
      <p:sp>
        <p:nvSpPr>
          <p:cNvPr id="16" name="سهم: لليمين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78A0E25-9C98-4BF2-BF6C-E47C415C1C95}"/>
              </a:ext>
            </a:extLst>
          </p:cNvPr>
          <p:cNvSpPr/>
          <p:nvPr/>
        </p:nvSpPr>
        <p:spPr>
          <a:xfrm>
            <a:off x="7187709" y="2195307"/>
            <a:ext cx="1009803" cy="545486"/>
          </a:xfrm>
          <a:prstGeom prst="rightArrow">
            <a:avLst/>
          </a:prstGeom>
          <a:solidFill>
            <a:schemeClr val="tx1"/>
          </a:solidFill>
          <a:ln>
            <a:solidFill>
              <a:srgbClr val="E89485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E89485"/>
                </a:solidFill>
              </a:rPr>
              <a:t>Next</a:t>
            </a:r>
            <a:endParaRPr lang="ar-SA" b="1" dirty="0">
              <a:solidFill>
                <a:srgbClr val="E89485"/>
              </a:solidFill>
            </a:endParaRPr>
          </a:p>
        </p:txBody>
      </p:sp>
      <p:pic>
        <p:nvPicPr>
          <p:cNvPr id="29" name="Graphic 7" descr="Illustration of a blue bag of school supplies character ">
            <a:extLst>
              <a:ext uri="{FF2B5EF4-FFF2-40B4-BE49-F238E27FC236}">
                <a16:creationId xmlns:a16="http://schemas.microsoft.com/office/drawing/2014/main" id="{3C1214AA-5C4D-4041-A0BD-6F6130DA460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519807" y="3772051"/>
            <a:ext cx="1862894" cy="128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4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صوت_الباز_للمونتاج_صراحة_مدري_وش_اسمه_اسم_باز_شطحته_من_عقلي_2_معد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250"/>
                            </p:stCondLst>
                            <p:childTnLst>
                              <p:par>
                                <p:cTn id="265" presetID="2" presetClass="exit" presetSubtype="4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175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175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  <p:bldLst>
      <p:bldP spid="24" grpId="0" animBg="1"/>
      <p:bldP spid="161" grpId="0" animBg="1"/>
      <p:bldP spid="161" grpId="1" animBg="1"/>
      <p:bldP spid="161" grpId="2" animBg="1"/>
      <p:bldP spid="161" grpId="3" animBg="1"/>
      <p:bldP spid="161" grpId="4" animBg="1"/>
      <p:bldP spid="161" grpId="5" animBg="1"/>
      <p:bldP spid="162" grpId="0" animBg="1"/>
      <p:bldP spid="162" grpId="1" animBg="1"/>
      <p:bldP spid="162" grpId="2" animBg="1"/>
      <p:bldP spid="162" grpId="3" animBg="1"/>
      <p:bldP spid="162" grpId="4" animBg="1"/>
      <p:bldP spid="162" grpId="5" animBg="1"/>
      <p:bldP spid="163" grpId="0" animBg="1"/>
      <p:bldP spid="163" grpId="1" animBg="1"/>
      <p:bldP spid="163" grpId="2" animBg="1"/>
      <p:bldP spid="163" grpId="3" animBg="1"/>
      <p:bldP spid="163" grpId="4" animBg="1"/>
      <p:bldP spid="163" grpId="5" animBg="1"/>
      <p:bldP spid="164" grpId="0" animBg="1"/>
      <p:bldP spid="164" grpId="1" animBg="1"/>
      <p:bldP spid="164" grpId="2" animBg="1"/>
      <p:bldP spid="164" grpId="3" animBg="1"/>
      <p:bldP spid="164" grpId="4" animBg="1"/>
      <p:bldP spid="164" grpId="5" animBg="1"/>
      <p:bldP spid="165" grpId="0" animBg="1"/>
      <p:bldP spid="165" grpId="1" animBg="1"/>
      <p:bldP spid="165" grpId="2" animBg="1"/>
      <p:bldP spid="165" grpId="3" animBg="1"/>
      <p:bldP spid="165" grpId="4" animBg="1"/>
      <p:bldP spid="165" grpId="5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2" grpId="1" animBg="1"/>
      <p:bldP spid="172" grpId="2" animBg="1"/>
      <p:bldP spid="172" grpId="3" animBg="1"/>
      <p:bldP spid="172" grpId="4" animBg="1"/>
      <p:bldP spid="172" grpId="5" animBg="1"/>
      <p:bldP spid="172" grpId="6" animBg="1"/>
      <p:bldP spid="173" grpId="0" animBg="1"/>
      <p:bldP spid="173" grpId="1" animBg="1"/>
      <p:bldP spid="173" grpId="2" animBg="1"/>
      <p:bldP spid="173" grpId="3" animBg="1"/>
      <p:bldP spid="173" grpId="4" animBg="1"/>
      <p:bldP spid="173" grpId="5" animBg="1"/>
      <p:bldP spid="173" grpId="6" animBg="1"/>
      <p:bldP spid="174" grpId="0" animBg="1"/>
      <p:bldP spid="174" grpId="1" animBg="1"/>
      <p:bldP spid="174" grpId="2" animBg="1"/>
      <p:bldP spid="174" grpId="3" animBg="1"/>
      <p:bldP spid="174" grpId="4" animBg="1"/>
      <p:bldP spid="174" grpId="5" animBg="1"/>
      <p:bldP spid="174" grpId="6" animBg="1"/>
      <p:bldP spid="175" grpId="0" animBg="1"/>
      <p:bldP spid="175" grpId="1" animBg="1"/>
      <p:bldP spid="175" grpId="2" animBg="1"/>
      <p:bldP spid="175" grpId="3" animBg="1"/>
      <p:bldP spid="175" grpId="4" animBg="1"/>
      <p:bldP spid="175" grpId="5" animBg="1"/>
      <p:bldP spid="175" grpId="6" animBg="1"/>
      <p:bldP spid="176" grpId="0" animBg="1"/>
      <p:bldP spid="176" grpId="1" animBg="1"/>
      <p:bldP spid="176" grpId="2" animBg="1"/>
      <p:bldP spid="176" grpId="3" animBg="1"/>
      <p:bldP spid="176" grpId="4" animBg="1"/>
      <p:bldP spid="176" grpId="5" animBg="1"/>
      <p:bldP spid="176" grpId="6" animBg="1"/>
      <p:bldP spid="177" grpId="0" animBg="1"/>
      <p:bldP spid="178" grpId="0" animBg="1"/>
      <p:bldP spid="179" grpId="0" animBg="1"/>
      <p:bldP spid="180" grpId="0" animBg="1"/>
      <p:bldP spid="181" grpId="0" animBg="1"/>
      <p:bldP spid="187" grpId="0" animBg="1"/>
      <p:bldP spid="187" grpId="1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204365" y="573494"/>
            <a:ext cx="2913362" cy="239296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5</a:t>
            </a:r>
          </a:p>
          <a:p>
            <a:pPr algn="ctr"/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</a:t>
            </a:r>
            <a:r>
              <a:rPr lang="en-US" sz="1600" b="1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If It Hadn’t Happened</a:t>
            </a:r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)</a:t>
            </a:r>
            <a:endParaRPr lang="ar-SA" sz="9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Grammar</a:t>
            </a:r>
            <a:endParaRPr lang="en-US" sz="18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Monday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9/8/1442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1026" name="Picture 2" descr="People with bright ideas illustration">
            <a:extLst>
              <a:ext uri="{FF2B5EF4-FFF2-40B4-BE49-F238E27FC236}">
                <a16:creationId xmlns:a16="http://schemas.microsoft.com/office/drawing/2014/main" id="{D2C98616-87AD-4148-AE50-2DBAE9DD6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D1E9F3"/>
              </a:clrFrom>
              <a:clrTo>
                <a:srgbClr val="D1E9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1" y="481615"/>
            <a:ext cx="2444070" cy="362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ortrait of a man and woman with facepalm gestures">
            <a:extLst>
              <a:ext uri="{FF2B5EF4-FFF2-40B4-BE49-F238E27FC236}">
                <a16:creationId xmlns:a16="http://schemas.microsoft.com/office/drawing/2014/main" id="{5D492668-0201-4689-92C8-BA9C5865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0" y="2571750"/>
            <a:ext cx="1514240" cy="13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Vector of message bottle">
            <a:extLst>
              <a:ext uri="{FF2B5EF4-FFF2-40B4-BE49-F238E27FC236}">
                <a16:creationId xmlns:a16="http://schemas.microsoft.com/office/drawing/2014/main" id="{762C7247-C1AC-43F6-97D6-F65437ADF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40"/>
          <a:stretch/>
        </p:blipFill>
        <p:spPr bwMode="auto">
          <a:xfrm>
            <a:off x="1157832" y="2856805"/>
            <a:ext cx="1303404" cy="91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ople ask question">
            <a:extLst>
              <a:ext uri="{FF2B5EF4-FFF2-40B4-BE49-F238E27FC236}">
                <a16:creationId xmlns:a16="http://schemas.microsoft.com/office/drawing/2014/main" id="{C710F830-2688-4F22-8FF0-4D4E3111A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931" b="95150" l="9585" r="89617">
                        <a14:foregroundMark x1="62620" y1="50346" x2="62620" y2="50346"/>
                        <a14:foregroundMark x1="62620" y1="50346" x2="62620" y2="50346"/>
                        <a14:foregroundMark x1="62620" y1="50346" x2="61342" y2="50115"/>
                        <a14:foregroundMark x1="60543" y1="49654" x2="60543" y2="49654"/>
                        <a14:foregroundMark x1="60543" y1="49654" x2="60543" y2="49654"/>
                        <a14:foregroundMark x1="60543" y1="49654" x2="60543" y2="49654"/>
                        <a14:foregroundMark x1="58946" y1="49885" x2="58946" y2="49885"/>
                        <a14:foregroundMark x1="58946" y1="49885" x2="58946" y2="49885"/>
                        <a14:foregroundMark x1="58946" y1="49885" x2="58946" y2="49885"/>
                        <a14:foregroundMark x1="57668" y1="49654" x2="57668" y2="49654"/>
                        <a14:foregroundMark x1="57668" y1="49654" x2="57668" y2="49654"/>
                        <a14:foregroundMark x1="62460" y1="53349" x2="62460" y2="53349"/>
                        <a14:foregroundMark x1="62460" y1="53349" x2="62460" y2="53349"/>
                        <a14:foregroundMark x1="66933" y1="67898" x2="66933" y2="67898"/>
                        <a14:foregroundMark x1="66933" y1="67898" x2="66933" y2="67898"/>
                        <a14:foregroundMark x1="66933" y1="67898" x2="72843" y2="87760"/>
                        <a14:foregroundMark x1="63578" y1="59815" x2="65495" y2="66744"/>
                        <a14:foregroundMark x1="61182" y1="64203" x2="59744" y2="64896"/>
                        <a14:foregroundMark x1="60703" y1="52425" x2="60703" y2="52425"/>
                        <a14:foregroundMark x1="60703" y1="52425" x2="60703" y2="52425"/>
                        <a14:foregroundMark x1="57348" y1="52194" x2="57348" y2="52194"/>
                        <a14:foregroundMark x1="57348" y1="52194" x2="57348" y2="52194"/>
                        <a14:foregroundMark x1="56869" y1="50577" x2="56869" y2="50577"/>
                        <a14:foregroundMark x1="57188" y1="50346" x2="59425" y2="50346"/>
                        <a14:foregroundMark x1="63099" y1="50346" x2="63099" y2="50346"/>
                        <a14:foregroundMark x1="63099" y1="50346" x2="63099" y2="50346"/>
                        <a14:foregroundMark x1="63099" y1="50115" x2="63099" y2="50115"/>
                        <a14:foregroundMark x1="50319" y1="69515" x2="50319" y2="69515"/>
                        <a14:foregroundMark x1="50319" y1="69515" x2="50319" y2="69515"/>
                        <a14:foregroundMark x1="33387" y1="66282" x2="33387" y2="66282"/>
                        <a14:foregroundMark x1="34345" y1="56813" x2="36102" y2="79908"/>
                        <a14:foregroundMark x1="38179" y1="63279" x2="38179" y2="63279"/>
                        <a14:foregroundMark x1="38179" y1="63279" x2="38179" y2="63279"/>
                        <a14:foregroundMark x1="33387" y1="83834" x2="33387" y2="83834"/>
                        <a14:foregroundMark x1="33387" y1="83834" x2="33387" y2="83834"/>
                        <a14:foregroundMark x1="36102" y1="90993" x2="36102" y2="90993"/>
                        <a14:foregroundMark x1="36102" y1="90993" x2="36102" y2="90993"/>
                        <a14:foregroundMark x1="35144" y1="91455" x2="35144" y2="91455"/>
                        <a14:foregroundMark x1="35144" y1="91455" x2="35144" y2="91455"/>
                        <a14:foregroundMark x1="35144" y1="91455" x2="35144" y2="91455"/>
                        <a14:foregroundMark x1="35144" y1="91455" x2="35463" y2="91686"/>
                        <a14:foregroundMark x1="35304" y1="78984" x2="36901" y2="86143"/>
                        <a14:foregroundMark x1="33706" y1="80139" x2="30831" y2="92379"/>
                        <a14:foregroundMark x1="30831" y1="92379" x2="39297" y2="91917"/>
                        <a14:foregroundMark x1="39297" y1="91917" x2="39776" y2="91917"/>
                        <a14:foregroundMark x1="44569" y1="74827" x2="44569" y2="74827"/>
                        <a14:foregroundMark x1="44569" y1="74827" x2="44569" y2="74827"/>
                        <a14:foregroundMark x1="44569" y1="74827" x2="55112" y2="74134"/>
                        <a14:foregroundMark x1="56709" y1="74827" x2="56709" y2="74827"/>
                        <a14:foregroundMark x1="56709" y1="74827" x2="56709" y2="74827"/>
                        <a14:foregroundMark x1="56709" y1="74827" x2="46805" y2="75289"/>
                        <a14:foregroundMark x1="46805" y1="75289" x2="56550" y2="75289"/>
                        <a14:foregroundMark x1="56550" y1="75289" x2="42013" y2="72055"/>
                        <a14:foregroundMark x1="42013" y1="72748" x2="42013" y2="73441"/>
                        <a14:foregroundMark x1="42013" y1="73441" x2="42652" y2="73441"/>
                        <a14:foregroundMark x1="42652" y1="73441" x2="44888" y2="83603"/>
                        <a14:foregroundMark x1="40735" y1="73441" x2="49201" y2="75058"/>
                        <a14:foregroundMark x1="49201" y1="75058" x2="59105" y2="72748"/>
                        <a14:foregroundMark x1="36262" y1="57275" x2="36262" y2="57275"/>
                        <a14:foregroundMark x1="36262" y1="57275" x2="36262" y2="57275"/>
                        <a14:foregroundMark x1="70288" y1="93533" x2="70288" y2="93533"/>
                        <a14:foregroundMark x1="62460" y1="91917" x2="65495" y2="91224"/>
                        <a14:foregroundMark x1="69968" y1="91917" x2="75080" y2="89607"/>
                        <a14:foregroundMark x1="61342" y1="95150" x2="61342" y2="95150"/>
                        <a14:foregroundMark x1="61022" y1="92379" x2="61022" y2="92379"/>
                        <a14:foregroundMark x1="61022" y1="92379" x2="68850" y2="79215"/>
                        <a14:foregroundMark x1="69489" y1="93533" x2="69489" y2="93533"/>
                        <a14:foregroundMark x1="69489" y1="93533" x2="69489" y2="93533"/>
                        <a14:foregroundMark x1="68850" y1="92841" x2="68850" y2="92841"/>
                        <a14:foregroundMark x1="68850" y1="92841" x2="68850" y2="92841"/>
                        <a14:foregroundMark x1="61022" y1="52194" x2="63898" y2="50577"/>
                        <a14:foregroundMark x1="66134" y1="54734" x2="66134" y2="54734"/>
                        <a14:foregroundMark x1="66134" y1="54734" x2="66134" y2="54734"/>
                        <a14:foregroundMark x1="64377" y1="52425" x2="64377" y2="52425"/>
                        <a14:foregroundMark x1="64377" y1="52425" x2="64377" y2="52425"/>
                        <a14:foregroundMark x1="65974" y1="52194" x2="65974" y2="52194"/>
                        <a14:foregroundMark x1="65974" y1="52194" x2="65974" y2="52194"/>
                        <a14:foregroundMark x1="65974" y1="52194" x2="65974" y2="52194"/>
                        <a14:foregroundMark x1="61821" y1="63279" x2="61821" y2="63279"/>
                        <a14:foregroundMark x1="61821" y1="63279" x2="61821" y2="63279"/>
                        <a14:foregroundMark x1="71885" y1="92841" x2="71885" y2="92841"/>
                        <a14:foregroundMark x1="71885" y1="92841" x2="71885" y2="92841"/>
                        <a14:foregroundMark x1="73482" y1="92148" x2="73482" y2="92148"/>
                        <a14:foregroundMark x1="73482" y1="92148" x2="73482" y2="92148"/>
                        <a14:foregroundMark x1="60064" y1="91917" x2="60064" y2="91917"/>
                        <a14:foregroundMark x1="60064" y1="91917" x2="60064" y2="91917"/>
                        <a14:foregroundMark x1="29712" y1="92148" x2="29712" y2="92148"/>
                        <a14:foregroundMark x1="29712" y1="92148" x2="29712" y2="9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3" r="23768"/>
          <a:stretch/>
        </p:blipFill>
        <p:spPr bwMode="auto">
          <a:xfrm>
            <a:off x="2207220" y="1651738"/>
            <a:ext cx="1031824" cy="23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860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1915976" y="245951"/>
            <a:ext cx="2951837" cy="43881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Objectives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257934" y="1609466"/>
            <a:ext cx="6143041" cy="18856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Express regret with </a:t>
            </a:r>
            <a:r>
              <a:rPr lang="en-US" sz="1600" b="1" dirty="0">
                <a:solidFill>
                  <a:srgbClr val="E484B4"/>
                </a:solidFill>
                <a:latin typeface="Bell MT" panose="02020503060305020303" pitchFamily="18" charset="0"/>
              </a:rPr>
              <a:t>should have </a:t>
            </a: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+ </a:t>
            </a:r>
            <a:r>
              <a:rPr lang="en-US" sz="1600" b="1" dirty="0">
                <a:solidFill>
                  <a:srgbClr val="8CBEB2"/>
                </a:solidFill>
                <a:latin typeface="Bell MT" panose="02020503060305020303" pitchFamily="18" charset="0"/>
              </a:rPr>
              <a:t>past participle</a:t>
            </a: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Correlate a situation and result.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Originate a regret according to a given situation.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Write about a situation in the past using the </a:t>
            </a:r>
            <a:r>
              <a:rPr lang="en-US" sz="1600" b="1" dirty="0">
                <a:solidFill>
                  <a:srgbClr val="E484B4"/>
                </a:solidFill>
                <a:latin typeface="Bell MT" panose="02020503060305020303" pitchFamily="18" charset="0"/>
              </a:rPr>
              <a:t>past perfect </a:t>
            </a: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+ </a:t>
            </a:r>
            <a:r>
              <a:rPr lang="en-US" sz="1600" b="1" dirty="0">
                <a:solidFill>
                  <a:srgbClr val="8CBEB2"/>
                </a:solidFill>
                <a:latin typeface="Bell MT" panose="02020503060305020303" pitchFamily="18" charset="0"/>
              </a:rPr>
              <a:t>would</a:t>
            </a: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Form a sentence about missing opportunity using if-clause + could/would 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5194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607926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F170C53-33B4-4BA3-8CF0-56BF899E42B6}"/>
              </a:ext>
            </a:extLst>
          </p:cNvPr>
          <p:cNvSpPr txBox="1"/>
          <p:nvPr/>
        </p:nvSpPr>
        <p:spPr>
          <a:xfrm>
            <a:off x="176667" y="223287"/>
            <a:ext cx="1741246" cy="400110"/>
          </a:xfrm>
          <a:prstGeom prst="homePlate">
            <a:avLst/>
          </a:prstGeom>
          <a:solidFill>
            <a:srgbClr val="8D437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Warm Up</a:t>
            </a:r>
            <a:endParaRPr lang="ar-SA" sz="2000" dirty="0">
              <a:solidFill>
                <a:schemeClr val="bg1"/>
              </a:solidFill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34E65705-37D2-4966-A879-1752758E6B0C}"/>
              </a:ext>
            </a:extLst>
          </p:cNvPr>
          <p:cNvGrpSpPr/>
          <p:nvPr/>
        </p:nvGrpSpPr>
        <p:grpSpPr>
          <a:xfrm>
            <a:off x="6063564" y="1331614"/>
            <a:ext cx="2948612" cy="3490870"/>
            <a:chOff x="6193312" y="1302324"/>
            <a:chExt cx="2948612" cy="3490870"/>
          </a:xfrm>
        </p:grpSpPr>
        <p:pic>
          <p:nvPicPr>
            <p:cNvPr id="31" name="Picture 2" descr="Bitmoji Image">
              <a:extLst>
                <a:ext uri="{FF2B5EF4-FFF2-40B4-BE49-F238E27FC236}">
                  <a16:creationId xmlns:a16="http://schemas.microsoft.com/office/drawing/2014/main" id="{ED6F9568-B7DF-4330-8FC3-8780D6B53D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995"/>
            <a:stretch/>
          </p:blipFill>
          <p:spPr bwMode="auto">
            <a:xfrm rot="21242541">
              <a:off x="6193312" y="1580820"/>
              <a:ext cx="1634847" cy="3212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فقاعة التفكير: على شكل سحابة 2">
              <a:extLst>
                <a:ext uri="{FF2B5EF4-FFF2-40B4-BE49-F238E27FC236}">
                  <a16:creationId xmlns:a16="http://schemas.microsoft.com/office/drawing/2014/main" id="{73E384FC-0F3A-4193-9955-76A00186E0FA}"/>
                </a:ext>
              </a:extLst>
            </p:cNvPr>
            <p:cNvSpPr/>
            <p:nvPr/>
          </p:nvSpPr>
          <p:spPr>
            <a:xfrm>
              <a:off x="6951967" y="1302324"/>
              <a:ext cx="2189957" cy="1673979"/>
            </a:xfrm>
            <a:prstGeom prst="cloudCallout">
              <a:avLst>
                <a:gd name="adj1" fmla="val -11030"/>
                <a:gd name="adj2" fmla="val 96079"/>
              </a:avLst>
            </a:prstGeom>
            <a:solidFill>
              <a:srgbClr val="FFFFFF"/>
            </a:solidFill>
            <a:ln>
              <a:solidFill>
                <a:srgbClr val="B7D7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Read the two sentences, then tell me what’s the difference between them?</a:t>
              </a:r>
              <a:endParaRPr lang="ar-SA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250D43D-DA50-4442-9ADC-7BD669A80D47}"/>
              </a:ext>
            </a:extLst>
          </p:cNvPr>
          <p:cNvSpPr/>
          <p:nvPr/>
        </p:nvSpPr>
        <p:spPr>
          <a:xfrm>
            <a:off x="4384224" y="1142606"/>
            <a:ext cx="15170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0"/>
                <a:solidFill>
                  <a:srgbClr val="FF0000"/>
                </a:solidFill>
              </a:rPr>
              <a:t>Advice</a:t>
            </a:r>
            <a:endParaRPr lang="ar-SA" sz="1800" b="1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DF30808C-C507-44B6-BA90-82885CBACACB}"/>
              </a:ext>
            </a:extLst>
          </p:cNvPr>
          <p:cNvSpPr txBox="1"/>
          <p:nvPr/>
        </p:nvSpPr>
        <p:spPr>
          <a:xfrm>
            <a:off x="5150909" y="2105775"/>
            <a:ext cx="1387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cap="none" spc="0" dirty="0">
                <a:ln w="0"/>
                <a:solidFill>
                  <a:srgbClr val="FF0000"/>
                </a:solidFill>
              </a:rPr>
              <a:t>Regret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ED8FC6C5-B2D3-4050-9D20-729BDC89864A}"/>
              </a:ext>
            </a:extLst>
          </p:cNvPr>
          <p:cNvSpPr txBox="1"/>
          <p:nvPr/>
        </p:nvSpPr>
        <p:spPr>
          <a:xfrm>
            <a:off x="965730" y="1199696"/>
            <a:ext cx="3784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C1496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 </a:t>
            </a:r>
            <a:r>
              <a:rPr lang="en-US" sz="2000" b="1" dirty="0">
                <a:solidFill>
                  <a:srgbClr val="AC1496"/>
                </a:solidFill>
                <a:cs typeface="Times New Roman" panose="02020603050405020304" pitchFamily="18" charset="0"/>
              </a:rPr>
              <a:t>You </a:t>
            </a:r>
            <a:r>
              <a:rPr lang="en-US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should</a:t>
            </a:r>
            <a:r>
              <a:rPr lang="en-US" sz="2000" b="1" dirty="0">
                <a:solidFill>
                  <a:srgbClr val="AC1496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study</a:t>
            </a:r>
            <a:r>
              <a:rPr lang="en-US" sz="2000" b="1" dirty="0">
                <a:solidFill>
                  <a:srgbClr val="AC1496"/>
                </a:solidFill>
                <a:cs typeface="Times New Roman" panose="02020603050405020304" pitchFamily="18" charset="0"/>
              </a:rPr>
              <a:t> hard.</a:t>
            </a:r>
            <a:endParaRPr lang="ar-SA" sz="2000" dirty="0">
              <a:solidFill>
                <a:srgbClr val="AC1496"/>
              </a:solidFill>
            </a:endParaRPr>
          </a:p>
        </p:txBody>
      </p:sp>
      <p:sp>
        <p:nvSpPr>
          <p:cNvPr id="57" name="شكل بيضاوي 56">
            <a:extLst>
              <a:ext uri="{FF2B5EF4-FFF2-40B4-BE49-F238E27FC236}">
                <a16:creationId xmlns:a16="http://schemas.microsoft.com/office/drawing/2014/main" id="{0C2FF1D1-5F33-4F68-9419-42EDB5E5CF08}"/>
              </a:ext>
            </a:extLst>
          </p:cNvPr>
          <p:cNvSpPr/>
          <p:nvPr/>
        </p:nvSpPr>
        <p:spPr>
          <a:xfrm>
            <a:off x="174127" y="1103295"/>
            <a:ext cx="584808" cy="571500"/>
          </a:xfrm>
          <a:prstGeom prst="ellipse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b="1" dirty="0"/>
          </a:p>
        </p:txBody>
      </p:sp>
      <p:sp>
        <p:nvSpPr>
          <p:cNvPr id="58" name="مربع نص 17">
            <a:extLst>
              <a:ext uri="{FF2B5EF4-FFF2-40B4-BE49-F238E27FC236}">
                <a16:creationId xmlns:a16="http://schemas.microsoft.com/office/drawing/2014/main" id="{7052FA99-79E3-416C-ADF2-0088CEFF60D5}"/>
              </a:ext>
            </a:extLst>
          </p:cNvPr>
          <p:cNvSpPr txBox="1"/>
          <p:nvPr/>
        </p:nvSpPr>
        <p:spPr>
          <a:xfrm>
            <a:off x="264743" y="1168918"/>
            <a:ext cx="543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801EE27A-FBF9-4279-A403-D5DC5F4EADAA}"/>
              </a:ext>
            </a:extLst>
          </p:cNvPr>
          <p:cNvSpPr txBox="1"/>
          <p:nvPr/>
        </p:nvSpPr>
        <p:spPr>
          <a:xfrm>
            <a:off x="1007656" y="2167330"/>
            <a:ext cx="44330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C1496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 </a:t>
            </a:r>
            <a:r>
              <a:rPr lang="en-US" sz="2000" b="1" dirty="0">
                <a:solidFill>
                  <a:srgbClr val="AC1496"/>
                </a:solidFill>
                <a:cs typeface="Times New Roman" panose="02020603050405020304" pitchFamily="18" charset="0"/>
              </a:rPr>
              <a:t>You </a:t>
            </a:r>
            <a:r>
              <a:rPr lang="en-US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should</a:t>
            </a:r>
            <a:r>
              <a:rPr lang="en-US" sz="2000" b="1" dirty="0">
                <a:solidFill>
                  <a:srgbClr val="AC1496"/>
                </a:solidFill>
                <a:cs typeface="Times New Roman" panose="02020603050405020304" pitchFamily="18" charset="0"/>
              </a:rPr>
              <a:t> have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studied</a:t>
            </a:r>
            <a:r>
              <a:rPr lang="en-US" sz="2000" b="1" dirty="0">
                <a:solidFill>
                  <a:srgbClr val="AC1496"/>
                </a:solidFill>
                <a:cs typeface="Times New Roman" panose="02020603050405020304" pitchFamily="18" charset="0"/>
              </a:rPr>
              <a:t> hard.</a:t>
            </a:r>
            <a:endParaRPr lang="ar-SA" sz="2000" dirty="0">
              <a:solidFill>
                <a:srgbClr val="AC1496"/>
              </a:solidFill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A787ABE9-6BA2-4C8A-977E-7B3170750B95}"/>
              </a:ext>
            </a:extLst>
          </p:cNvPr>
          <p:cNvSpPr/>
          <p:nvPr/>
        </p:nvSpPr>
        <p:spPr>
          <a:xfrm>
            <a:off x="216053" y="2070929"/>
            <a:ext cx="584808" cy="571500"/>
          </a:xfrm>
          <a:prstGeom prst="ellipse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b="1" dirty="0"/>
          </a:p>
        </p:txBody>
      </p:sp>
      <p:sp>
        <p:nvSpPr>
          <p:cNvPr id="41" name="مربع نص 17">
            <a:extLst>
              <a:ext uri="{FF2B5EF4-FFF2-40B4-BE49-F238E27FC236}">
                <a16:creationId xmlns:a16="http://schemas.microsoft.com/office/drawing/2014/main" id="{F0D61796-8ECA-454F-9B5A-E871F4E40502}"/>
              </a:ext>
            </a:extLst>
          </p:cNvPr>
          <p:cNvSpPr txBox="1"/>
          <p:nvPr/>
        </p:nvSpPr>
        <p:spPr>
          <a:xfrm>
            <a:off x="307398" y="2136447"/>
            <a:ext cx="543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866022F6-BAE5-48A0-8EBB-5D21D7961776}"/>
              </a:ext>
            </a:extLst>
          </p:cNvPr>
          <p:cNvCxnSpPr>
            <a:cxnSpLocks/>
          </p:cNvCxnSpPr>
          <p:nvPr/>
        </p:nvCxnSpPr>
        <p:spPr>
          <a:xfrm>
            <a:off x="1901585" y="1534494"/>
            <a:ext cx="86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3" name="رابط مستقيم 42">
            <a:extLst>
              <a:ext uri="{FF2B5EF4-FFF2-40B4-BE49-F238E27FC236}">
                <a16:creationId xmlns:a16="http://schemas.microsoft.com/office/drawing/2014/main" id="{D97E653F-990F-4AB6-9115-AD78C6249A57}"/>
              </a:ext>
            </a:extLst>
          </p:cNvPr>
          <p:cNvCxnSpPr>
            <a:cxnSpLocks/>
          </p:cNvCxnSpPr>
          <p:nvPr/>
        </p:nvCxnSpPr>
        <p:spPr>
          <a:xfrm>
            <a:off x="2829592" y="1533942"/>
            <a:ext cx="648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1C7E103-4E19-4B7C-9B92-4BF4CC487F92}"/>
              </a:ext>
            </a:extLst>
          </p:cNvPr>
          <p:cNvSpPr txBox="1"/>
          <p:nvPr/>
        </p:nvSpPr>
        <p:spPr>
          <a:xfrm>
            <a:off x="2749257" y="1560412"/>
            <a:ext cx="129470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Infinitive </a:t>
            </a:r>
            <a:endParaRPr lang="ar-SA" b="1" dirty="0">
              <a:solidFill>
                <a:srgbClr val="FF0000"/>
              </a:solidFill>
            </a:endParaRPr>
          </a:p>
        </p:txBody>
      </p:sp>
      <p:cxnSp>
        <p:nvCxnSpPr>
          <p:cNvPr id="45" name="رابط مستقيم 44">
            <a:extLst>
              <a:ext uri="{FF2B5EF4-FFF2-40B4-BE49-F238E27FC236}">
                <a16:creationId xmlns:a16="http://schemas.microsoft.com/office/drawing/2014/main" id="{F2030578-6788-4353-BBEF-62F0814E4E5F}"/>
              </a:ext>
            </a:extLst>
          </p:cNvPr>
          <p:cNvCxnSpPr>
            <a:cxnSpLocks/>
          </p:cNvCxnSpPr>
          <p:nvPr/>
        </p:nvCxnSpPr>
        <p:spPr>
          <a:xfrm>
            <a:off x="1947299" y="2477585"/>
            <a:ext cx="86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6" name="رابط مستقيم 45">
            <a:extLst>
              <a:ext uri="{FF2B5EF4-FFF2-40B4-BE49-F238E27FC236}">
                <a16:creationId xmlns:a16="http://schemas.microsoft.com/office/drawing/2014/main" id="{D17A6962-E2A4-409C-A63B-A513E8DA03D4}"/>
              </a:ext>
            </a:extLst>
          </p:cNvPr>
          <p:cNvCxnSpPr>
            <a:cxnSpLocks/>
          </p:cNvCxnSpPr>
          <p:nvPr/>
        </p:nvCxnSpPr>
        <p:spPr>
          <a:xfrm>
            <a:off x="2875306" y="2477033"/>
            <a:ext cx="1512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25495B9-F461-4E48-83F9-6A24D7104187}"/>
              </a:ext>
            </a:extLst>
          </p:cNvPr>
          <p:cNvSpPr txBox="1"/>
          <p:nvPr/>
        </p:nvSpPr>
        <p:spPr>
          <a:xfrm>
            <a:off x="2794971" y="2503503"/>
            <a:ext cx="235593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have + past participle </a:t>
            </a:r>
            <a:endParaRPr lang="ar-S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5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1000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5" grpId="0"/>
          <p:bldP spid="40" grpId="0"/>
          <p:bldP spid="56" grpId="0"/>
          <p:bldP spid="57" grpId="0" animBg="1"/>
          <p:bldP spid="58" grpId="0"/>
          <p:bldP spid="38" grpId="0"/>
          <p:bldP spid="39" grpId="0" animBg="1"/>
          <p:bldP spid="41" grpId="0"/>
          <p:bldP spid="6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1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5" grpId="0"/>
          <p:bldP spid="40" grpId="0"/>
          <p:bldP spid="56" grpId="0"/>
          <p:bldP spid="57" grpId="0" animBg="1"/>
          <p:bldP spid="58" grpId="0"/>
          <p:bldP spid="38" grpId="0"/>
          <p:bldP spid="39" grpId="0" animBg="1"/>
          <p:bldP spid="41" grpId="0"/>
          <p:bldP spid="6" grpId="0"/>
          <p:bldP spid="4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E5EE1D7-7ABD-45E6-8089-6C378F6119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2312670"/>
            <a:ext cx="8778240" cy="223266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3E46864-E82B-47DC-8B17-CA0E24BFE467}"/>
              </a:ext>
            </a:extLst>
          </p:cNvPr>
          <p:cNvSpPr txBox="1"/>
          <p:nvPr/>
        </p:nvSpPr>
        <p:spPr>
          <a:xfrm>
            <a:off x="2512694" y="360218"/>
            <a:ext cx="4118612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“Regret” example in Quran</a:t>
            </a:r>
          </a:p>
        </p:txBody>
      </p:sp>
      <p:pic>
        <p:nvPicPr>
          <p:cNvPr id="4098" name="Picture 2" descr="نتيجة الصورة لـ Quran">
            <a:extLst>
              <a:ext uri="{FF2B5EF4-FFF2-40B4-BE49-F238E27FC236}">
                <a16:creationId xmlns:a16="http://schemas.microsoft.com/office/drawing/2014/main" id="{60C43481-AF19-4000-A296-3A9CD8764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980" y="724401"/>
            <a:ext cx="1387793" cy="14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ويوم_يعض_الظالم_على_يديه_#الشيخ_محمد_اللحيدان_تلاوة_مؤثرة😪_حالات">
            <a:hlinkClick r:id="" action="ppaction://media"/>
            <a:extLst>
              <a:ext uri="{FF2B5EF4-FFF2-40B4-BE49-F238E27FC236}">
                <a16:creationId xmlns:a16="http://schemas.microsoft.com/office/drawing/2014/main" id="{C18A9192-E764-45A0-9D6E-BA7D4D4106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3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50676" y="591051"/>
            <a:ext cx="336704" cy="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8413</TotalTime>
  <Words>1137</Words>
  <Application>Microsoft Office PowerPoint</Application>
  <PresentationFormat>عرض على الشاشة (16:9)</PresentationFormat>
  <Paragraphs>205</Paragraphs>
  <Slides>36</Slides>
  <Notes>35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43" baseType="lpstr">
      <vt:lpstr>Arial</vt:lpstr>
      <vt:lpstr>Bell MT</vt:lpstr>
      <vt:lpstr>Wingdings</vt:lpstr>
      <vt:lpstr>Playfair Display</vt:lpstr>
      <vt:lpstr>Comic Sans MS</vt:lpstr>
      <vt:lpstr>Calibri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476</cp:revision>
  <dcterms:modified xsi:type="dcterms:W3CDTF">2021-03-22T10:28:43Z</dcterms:modified>
</cp:coreProperties>
</file>