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1150" r:id="rId2"/>
    <p:sldId id="258" r:id="rId3"/>
    <p:sldId id="1162" r:id="rId4"/>
    <p:sldId id="1347" r:id="rId5"/>
    <p:sldId id="1163" r:id="rId6"/>
    <p:sldId id="1350" r:id="rId7"/>
    <p:sldId id="1165" r:id="rId8"/>
    <p:sldId id="1168" r:id="rId9"/>
    <p:sldId id="1319" r:id="rId10"/>
    <p:sldId id="1311" r:id="rId11"/>
    <p:sldId id="1356" r:id="rId12"/>
    <p:sldId id="1228" r:id="rId13"/>
    <p:sldId id="1348" r:id="rId14"/>
    <p:sldId id="1358" r:id="rId15"/>
    <p:sldId id="1359" r:id="rId16"/>
    <p:sldId id="1264" r:id="rId17"/>
    <p:sldId id="1166" r:id="rId18"/>
    <p:sldId id="1175" r:id="rId19"/>
    <p:sldId id="1176" r:id="rId20"/>
    <p:sldId id="1189" r:id="rId21"/>
    <p:sldId id="1190" r:id="rId22"/>
    <p:sldId id="1191" r:id="rId23"/>
    <p:sldId id="1192" r:id="rId24"/>
    <p:sldId id="1193" r:id="rId25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27"/>
      <p:bold r:id="rId28"/>
      <p:italic r:id="rId29"/>
    </p:embeddedFont>
    <p:embeddedFont>
      <p:font typeface="Cavolini" panose="03000502040302020204" pitchFamily="66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Playfair Displ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B9"/>
    <a:srgbClr val="FF0066"/>
    <a:srgbClr val="0000FF"/>
    <a:srgbClr val="FF6DD9"/>
    <a:srgbClr val="00CC99"/>
    <a:srgbClr val="A57FF9"/>
    <a:srgbClr val="27DBDA"/>
    <a:srgbClr val="969696"/>
    <a:srgbClr val="FE6F8B"/>
    <a:srgbClr val="C2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0328E205-C81C-49CD-9E03-73DFCD73B8C0}"/>
    <pc:docChg chg="undo custSel addSld delSld modSld sldOrd">
      <pc:chgData name="آهات مكتومة" userId="35531ba1d56b027a" providerId="LiveId" clId="{0328E205-C81C-49CD-9E03-73DFCD73B8C0}" dt="2021-03-29T19:56:44.995" v="2780" actId="313"/>
      <pc:docMkLst>
        <pc:docMk/>
      </pc:docMkLst>
      <pc:sldChg chg="addSp delSp modSp mod ord">
        <pc:chgData name="آهات مكتومة" userId="35531ba1d56b027a" providerId="LiveId" clId="{0328E205-C81C-49CD-9E03-73DFCD73B8C0}" dt="2021-03-29T19:56:44.995" v="2780" actId="313"/>
        <pc:sldMkLst>
          <pc:docMk/>
          <pc:sldMk cId="623550138" sldId="1163"/>
        </pc:sldMkLst>
        <pc:spChg chg="mod">
          <ac:chgData name="آهات مكتومة" userId="35531ba1d56b027a" providerId="LiveId" clId="{0328E205-C81C-49CD-9E03-73DFCD73B8C0}" dt="2021-03-29T19:56:44.995" v="2780" actId="313"/>
          <ac:spMkLst>
            <pc:docMk/>
            <pc:sldMk cId="623550138" sldId="1163"/>
            <ac:spMk id="26" creationId="{19387123-160F-4B53-9075-23B4A65BC429}"/>
          </ac:spMkLst>
        </pc:spChg>
        <pc:picChg chg="add del mod">
          <ac:chgData name="آهات مكتومة" userId="35531ba1d56b027a" providerId="LiveId" clId="{0328E205-C81C-49CD-9E03-73DFCD73B8C0}" dt="2021-03-29T13:37:59.449" v="564" actId="478"/>
          <ac:picMkLst>
            <pc:docMk/>
            <pc:sldMk cId="623550138" sldId="1163"/>
            <ac:picMk id="24" creationId="{955A3BF1-3392-4EDF-9B5D-AF89E9A87551}"/>
          </ac:picMkLst>
        </pc:picChg>
        <pc:picChg chg="add del mod">
          <ac:chgData name="آهات مكتومة" userId="35531ba1d56b027a" providerId="LiveId" clId="{0328E205-C81C-49CD-9E03-73DFCD73B8C0}" dt="2021-03-29T13:37:40.843" v="560" actId="478"/>
          <ac:picMkLst>
            <pc:docMk/>
            <pc:sldMk cId="623550138" sldId="1163"/>
            <ac:picMk id="27" creationId="{02F4BBFD-CA54-475D-8B5F-4F4F53B333E9}"/>
          </ac:picMkLst>
        </pc:picChg>
        <pc:picChg chg="add del mod">
          <ac:chgData name="آهات مكتومة" userId="35531ba1d56b027a" providerId="LiveId" clId="{0328E205-C81C-49CD-9E03-73DFCD73B8C0}" dt="2021-03-29T13:38:02.611" v="566" actId="478"/>
          <ac:picMkLst>
            <pc:docMk/>
            <pc:sldMk cId="623550138" sldId="1163"/>
            <ac:picMk id="31" creationId="{4AAEC280-E2D8-4EBE-9DBF-E870CF610BC9}"/>
          </ac:picMkLst>
        </pc:picChg>
        <pc:picChg chg="add del mod">
          <ac:chgData name="آهات مكتومة" userId="35531ba1d56b027a" providerId="LiveId" clId="{0328E205-C81C-49CD-9E03-73DFCD73B8C0}" dt="2021-03-29T13:38:00.859" v="565" actId="478"/>
          <ac:picMkLst>
            <pc:docMk/>
            <pc:sldMk cId="623550138" sldId="1163"/>
            <ac:picMk id="33" creationId="{CA6BDE29-9C42-49EF-A30B-782DF991562A}"/>
          </ac:picMkLst>
        </pc:picChg>
        <pc:picChg chg="add mod">
          <ac:chgData name="آهات مكتومة" userId="35531ba1d56b027a" providerId="LiveId" clId="{0328E205-C81C-49CD-9E03-73DFCD73B8C0}" dt="2021-03-29T13:40:09.445" v="611"/>
          <ac:picMkLst>
            <pc:docMk/>
            <pc:sldMk cId="623550138" sldId="1163"/>
            <ac:picMk id="36" creationId="{ADAA1CFC-16F9-4C92-9C62-2344540DD5B7}"/>
          </ac:picMkLst>
        </pc:picChg>
        <pc:picChg chg="add del mod">
          <ac:chgData name="آهات مكتومة" userId="35531ba1d56b027a" providerId="LiveId" clId="{0328E205-C81C-49CD-9E03-73DFCD73B8C0}" dt="2021-03-29T13:42:14.715" v="618" actId="21"/>
          <ac:picMkLst>
            <pc:docMk/>
            <pc:sldMk cId="623550138" sldId="1163"/>
            <ac:picMk id="37" creationId="{71D4141D-32EA-4373-8412-E9E005A33070}"/>
          </ac:picMkLst>
        </pc:picChg>
        <pc:picChg chg="del">
          <ac:chgData name="آهات مكتومة" userId="35531ba1d56b027a" providerId="LiveId" clId="{0328E205-C81C-49CD-9E03-73DFCD73B8C0}" dt="2021-03-29T08:31:37.229" v="18" actId="478"/>
          <ac:picMkLst>
            <pc:docMk/>
            <pc:sldMk cId="623550138" sldId="1163"/>
            <ac:picMk id="4100" creationId="{48F05FBF-E630-48D5-8E02-29D6BC6B51E6}"/>
          </ac:picMkLst>
        </pc:picChg>
      </pc:sldChg>
      <pc:sldChg chg="modSp ord modAnim">
        <pc:chgData name="آهات مكتومة" userId="35531ba1d56b027a" providerId="LiveId" clId="{0328E205-C81C-49CD-9E03-73DFCD73B8C0}" dt="2021-03-29T13:52:23.999" v="898"/>
        <pc:sldMkLst>
          <pc:docMk/>
          <pc:sldMk cId="2094959349" sldId="1165"/>
        </pc:sldMkLst>
        <pc:spChg chg="mod">
          <ac:chgData name="آهات مكتومة" userId="35531ba1d56b027a" providerId="LiveId" clId="{0328E205-C81C-49CD-9E03-73DFCD73B8C0}" dt="2021-03-29T08:59:28.422" v="356" actId="6549"/>
          <ac:spMkLst>
            <pc:docMk/>
            <pc:sldMk cId="2094959349" sldId="1165"/>
            <ac:spMk id="25" creationId="{C989422C-E754-4E43-8AAD-B57BA5C2F455}"/>
          </ac:spMkLst>
        </pc:spChg>
      </pc:sldChg>
      <pc:sldChg chg="addSp delSp modSp mod ord">
        <pc:chgData name="آهات مكتومة" userId="35531ba1d56b027a" providerId="LiveId" clId="{0328E205-C81C-49CD-9E03-73DFCD73B8C0}" dt="2021-03-29T14:32:04.085" v="994"/>
        <pc:sldMkLst>
          <pc:docMk/>
          <pc:sldMk cId="793842976" sldId="1168"/>
        </pc:sldMkLst>
        <pc:spChg chg="mod">
          <ac:chgData name="آهات مكتومة" userId="35531ba1d56b027a" providerId="LiveId" clId="{0328E205-C81C-49CD-9E03-73DFCD73B8C0}" dt="2021-03-29T08:34:02.244" v="31" actId="20577"/>
          <ac:spMkLst>
            <pc:docMk/>
            <pc:sldMk cId="793842976" sldId="1168"/>
            <ac:spMk id="18" creationId="{F63FF509-1E46-4230-9EED-537542488042}"/>
          </ac:spMkLst>
        </pc:spChg>
        <pc:picChg chg="del">
          <ac:chgData name="آهات مكتومة" userId="35531ba1d56b027a" providerId="LiveId" clId="{0328E205-C81C-49CD-9E03-73DFCD73B8C0}" dt="2021-03-29T08:33:30.943" v="20" actId="478"/>
          <ac:picMkLst>
            <pc:docMk/>
            <pc:sldMk cId="793842976" sldId="1168"/>
            <ac:picMk id="3" creationId="{06BA2335-7884-4D20-AB76-A7BCE574775D}"/>
          </ac:picMkLst>
        </pc:picChg>
        <pc:picChg chg="add mod modCrop">
          <ac:chgData name="آهات مكتومة" userId="35531ba1d56b027a" providerId="LiveId" clId="{0328E205-C81C-49CD-9E03-73DFCD73B8C0}" dt="2021-03-29T08:33:57.865" v="27" actId="14100"/>
          <ac:picMkLst>
            <pc:docMk/>
            <pc:sldMk cId="793842976" sldId="1168"/>
            <ac:picMk id="4" creationId="{EC06F323-32E6-417E-979A-F710F03D3690}"/>
          </ac:picMkLst>
        </pc:picChg>
      </pc:sldChg>
      <pc:sldChg chg="delSp mod">
        <pc:chgData name="آهات مكتومة" userId="35531ba1d56b027a" providerId="LiveId" clId="{0328E205-C81C-49CD-9E03-73DFCD73B8C0}" dt="2021-03-29T15:51:36.477" v="2760" actId="478"/>
        <pc:sldMkLst>
          <pc:docMk/>
          <pc:sldMk cId="3042700031" sldId="1175"/>
        </pc:sldMkLst>
        <pc:spChg chg="del">
          <ac:chgData name="آهات مكتومة" userId="35531ba1d56b027a" providerId="LiveId" clId="{0328E205-C81C-49CD-9E03-73DFCD73B8C0}" dt="2021-03-29T15:51:36.477" v="2760" actId="478"/>
          <ac:spMkLst>
            <pc:docMk/>
            <pc:sldMk cId="3042700031" sldId="1175"/>
            <ac:spMk id="2" creationId="{5CAB1C81-5363-429F-871D-A5E628AFAE42}"/>
          </ac:spMkLst>
        </pc:spChg>
      </pc:sldChg>
      <pc:sldChg chg="delSp mod">
        <pc:chgData name="آهات مكتومة" userId="35531ba1d56b027a" providerId="LiveId" clId="{0328E205-C81C-49CD-9E03-73DFCD73B8C0}" dt="2021-03-29T15:51:40.001" v="2761" actId="478"/>
        <pc:sldMkLst>
          <pc:docMk/>
          <pc:sldMk cId="3994975331" sldId="1176"/>
        </pc:sldMkLst>
        <pc:spChg chg="del">
          <ac:chgData name="آهات مكتومة" userId="35531ba1d56b027a" providerId="LiveId" clId="{0328E205-C81C-49CD-9E03-73DFCD73B8C0}" dt="2021-03-29T15:51:40.001" v="2761" actId="478"/>
          <ac:spMkLst>
            <pc:docMk/>
            <pc:sldMk cId="3994975331" sldId="1176"/>
            <ac:spMk id="12" creationId="{780C7718-787F-4BCF-A227-231AD81E8956}"/>
          </ac:spMkLst>
        </pc:spChg>
      </pc:sldChg>
      <pc:sldChg chg="delSp mod">
        <pc:chgData name="آهات مكتومة" userId="35531ba1d56b027a" providerId="LiveId" clId="{0328E205-C81C-49CD-9E03-73DFCD73B8C0}" dt="2021-03-29T15:51:43.896" v="2762" actId="478"/>
        <pc:sldMkLst>
          <pc:docMk/>
          <pc:sldMk cId="1858532310" sldId="1189"/>
        </pc:sldMkLst>
        <pc:spChg chg="del">
          <ac:chgData name="آهات مكتومة" userId="35531ba1d56b027a" providerId="LiveId" clId="{0328E205-C81C-49CD-9E03-73DFCD73B8C0}" dt="2021-03-29T15:51:43.896" v="2762" actId="478"/>
          <ac:spMkLst>
            <pc:docMk/>
            <pc:sldMk cId="1858532310" sldId="1189"/>
            <ac:spMk id="15" creationId="{1CAB7BE0-81DE-44BA-BFC7-BB1A0EA36180}"/>
          </ac:spMkLst>
        </pc:spChg>
      </pc:sldChg>
      <pc:sldChg chg="delSp mod">
        <pc:chgData name="آهات مكتومة" userId="35531ba1d56b027a" providerId="LiveId" clId="{0328E205-C81C-49CD-9E03-73DFCD73B8C0}" dt="2021-03-29T15:51:47.004" v="2763" actId="478"/>
        <pc:sldMkLst>
          <pc:docMk/>
          <pc:sldMk cId="3575841307" sldId="1190"/>
        </pc:sldMkLst>
        <pc:spChg chg="del">
          <ac:chgData name="آهات مكتومة" userId="35531ba1d56b027a" providerId="LiveId" clId="{0328E205-C81C-49CD-9E03-73DFCD73B8C0}" dt="2021-03-29T15:51:47.004" v="2763" actId="478"/>
          <ac:spMkLst>
            <pc:docMk/>
            <pc:sldMk cId="3575841307" sldId="1190"/>
            <ac:spMk id="15" creationId="{7C2451A9-B627-4453-A95C-34F0D0C759C6}"/>
          </ac:spMkLst>
        </pc:spChg>
      </pc:sldChg>
      <pc:sldChg chg="delSp mod">
        <pc:chgData name="آهات مكتومة" userId="35531ba1d56b027a" providerId="LiveId" clId="{0328E205-C81C-49CD-9E03-73DFCD73B8C0}" dt="2021-03-29T15:51:51.249" v="2764" actId="478"/>
        <pc:sldMkLst>
          <pc:docMk/>
          <pc:sldMk cId="3690115937" sldId="1191"/>
        </pc:sldMkLst>
        <pc:spChg chg="del">
          <ac:chgData name="آهات مكتومة" userId="35531ba1d56b027a" providerId="LiveId" clId="{0328E205-C81C-49CD-9E03-73DFCD73B8C0}" dt="2021-03-29T15:51:51.249" v="2764" actId="478"/>
          <ac:spMkLst>
            <pc:docMk/>
            <pc:sldMk cId="3690115937" sldId="1191"/>
            <ac:spMk id="15" creationId="{2DE08A6F-D274-458A-8470-48BAA393EB9B}"/>
          </ac:spMkLst>
        </pc:spChg>
      </pc:sldChg>
      <pc:sldChg chg="delSp mod">
        <pc:chgData name="آهات مكتومة" userId="35531ba1d56b027a" providerId="LiveId" clId="{0328E205-C81C-49CD-9E03-73DFCD73B8C0}" dt="2021-03-29T15:51:54.106" v="2765" actId="478"/>
        <pc:sldMkLst>
          <pc:docMk/>
          <pc:sldMk cId="911161945" sldId="1192"/>
        </pc:sldMkLst>
        <pc:spChg chg="del">
          <ac:chgData name="آهات مكتومة" userId="35531ba1d56b027a" providerId="LiveId" clId="{0328E205-C81C-49CD-9E03-73DFCD73B8C0}" dt="2021-03-29T15:51:54.106" v="2765" actId="478"/>
          <ac:spMkLst>
            <pc:docMk/>
            <pc:sldMk cId="911161945" sldId="1192"/>
            <ac:spMk id="15" creationId="{94FDB10C-DF79-4826-9128-633889437692}"/>
          </ac:spMkLst>
        </pc:spChg>
      </pc:sldChg>
      <pc:sldChg chg="delSp mod ord">
        <pc:chgData name="آهات مكتومة" userId="35531ba1d56b027a" providerId="LiveId" clId="{0328E205-C81C-49CD-9E03-73DFCD73B8C0}" dt="2021-03-29T15:52:01.828" v="2768"/>
        <pc:sldMkLst>
          <pc:docMk/>
          <pc:sldMk cId="836435197" sldId="1193"/>
        </pc:sldMkLst>
        <pc:spChg chg="del">
          <ac:chgData name="آهات مكتومة" userId="35531ba1d56b027a" providerId="LiveId" clId="{0328E205-C81C-49CD-9E03-73DFCD73B8C0}" dt="2021-03-29T15:51:57.483" v="2766" actId="478"/>
          <ac:spMkLst>
            <pc:docMk/>
            <pc:sldMk cId="836435197" sldId="1193"/>
            <ac:spMk id="15" creationId="{7169A265-8B71-4C63-A72D-35CD562E8D97}"/>
          </ac:spMkLst>
        </pc:spChg>
      </pc:sldChg>
      <pc:sldChg chg="addSp delSp modSp add mod modAnim">
        <pc:chgData name="آهات مكتومة" userId="35531ba1d56b027a" providerId="LiveId" clId="{0328E205-C81C-49CD-9E03-73DFCD73B8C0}" dt="2021-03-29T15:05:28.836" v="2121" actId="20577"/>
        <pc:sldMkLst>
          <pc:docMk/>
          <pc:sldMk cId="3038601850" sldId="1228"/>
        </pc:sldMkLst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2" creationId="{5B928605-550B-4EF2-834F-03460D36D9DD}"/>
          </ac:spMkLst>
        </pc:spChg>
        <pc:spChg chg="mod">
          <ac:chgData name="آهات مكتومة" userId="35531ba1d56b027a" providerId="LiveId" clId="{0328E205-C81C-49CD-9E03-73DFCD73B8C0}" dt="2021-03-29T14:59:10.353" v="1978" actId="12788"/>
          <ac:spMkLst>
            <pc:docMk/>
            <pc:sldMk cId="3038601850" sldId="1228"/>
            <ac:spMk id="7" creationId="{E4E0ADC8-A567-4DA7-B892-6DE822508576}"/>
          </ac:spMkLst>
        </pc:spChg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8" creationId="{71912D96-BD18-4235-9F61-1755D39C716B}"/>
          </ac:spMkLst>
        </pc:spChg>
        <pc:spChg chg="del">
          <ac:chgData name="آهات مكتومة" userId="35531ba1d56b027a" providerId="LiveId" clId="{0328E205-C81C-49CD-9E03-73DFCD73B8C0}" dt="2021-03-29T14:51:23.982" v="1745" actId="478"/>
          <ac:spMkLst>
            <pc:docMk/>
            <pc:sldMk cId="3038601850" sldId="1228"/>
            <ac:spMk id="13" creationId="{0F111DCC-D620-4666-A94F-D229D48D5A0B}"/>
          </ac:spMkLst>
        </pc:spChg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14" creationId="{89D49E96-0494-477D-A47F-42B187074385}"/>
          </ac:spMkLst>
        </pc:spChg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15" creationId="{49212072-7A6A-4C7D-B941-811363E2D278}"/>
          </ac:spMkLst>
        </pc:spChg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17" creationId="{D770F32F-FF6D-48E3-BC51-117D6B465E74}"/>
          </ac:spMkLst>
        </pc:spChg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18" creationId="{9BD647CA-D06A-4670-8DBB-18D97CF04842}"/>
          </ac:spMkLst>
        </pc:spChg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19" creationId="{379F46AD-D7A1-4164-B456-6026A58F974B}"/>
          </ac:spMkLst>
        </pc:spChg>
        <pc:spChg chg="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20" creationId="{1D3A0518-861E-4230-B63B-CE75FC0E7084}"/>
          </ac:spMkLst>
        </pc:spChg>
        <pc:spChg chg="add mod">
          <ac:chgData name="آهات مكتومة" userId="35531ba1d56b027a" providerId="LiveId" clId="{0328E205-C81C-49CD-9E03-73DFCD73B8C0}" dt="2021-03-29T15:05:24.602" v="2120" actId="20577"/>
          <ac:spMkLst>
            <pc:docMk/>
            <pc:sldMk cId="3038601850" sldId="1228"/>
            <ac:spMk id="24" creationId="{A56D5371-A52C-4976-9FB1-D7F208F58108}"/>
          </ac:spMkLst>
        </pc:spChg>
        <pc:spChg chg="add 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26" creationId="{0900D4F1-4897-45FB-9C64-4874391E9746}"/>
          </ac:spMkLst>
        </pc:spChg>
        <pc:spChg chg="add mod">
          <ac:chgData name="آهات مكتومة" userId="35531ba1d56b027a" providerId="LiveId" clId="{0328E205-C81C-49CD-9E03-73DFCD73B8C0}" dt="2021-03-29T15:05:28.836" v="2121" actId="20577"/>
          <ac:spMkLst>
            <pc:docMk/>
            <pc:sldMk cId="3038601850" sldId="1228"/>
            <ac:spMk id="27" creationId="{1DBF7D72-4200-4555-B54B-C334FB458FB1}"/>
          </ac:spMkLst>
        </pc:spChg>
        <pc:spChg chg="add mod">
          <ac:chgData name="آهات مكتومة" userId="35531ba1d56b027a" providerId="LiveId" clId="{0328E205-C81C-49CD-9E03-73DFCD73B8C0}" dt="2021-03-29T14:57:18.964" v="1968" actId="1076"/>
          <ac:spMkLst>
            <pc:docMk/>
            <pc:sldMk cId="3038601850" sldId="1228"/>
            <ac:spMk id="28" creationId="{02B5ED10-5709-4228-9982-7BFD80745EA8}"/>
          </ac:spMkLst>
        </pc:spChg>
        <pc:spChg chg="del">
          <ac:chgData name="آهات مكتومة" userId="35531ba1d56b027a" providerId="LiveId" clId="{0328E205-C81C-49CD-9E03-73DFCD73B8C0}" dt="2021-03-29T14:51:23.982" v="1745" actId="478"/>
          <ac:spMkLst>
            <pc:docMk/>
            <pc:sldMk cId="3038601850" sldId="1228"/>
            <ac:spMk id="30" creationId="{3BADD109-D231-4C35-A740-A0F0B3126F76}"/>
          </ac:spMkLst>
        </pc:spChg>
        <pc:spChg chg="del">
          <ac:chgData name="آهات مكتومة" userId="35531ba1d56b027a" providerId="LiveId" clId="{0328E205-C81C-49CD-9E03-73DFCD73B8C0}" dt="2021-03-29T14:51:23.982" v="1745" actId="478"/>
          <ac:spMkLst>
            <pc:docMk/>
            <pc:sldMk cId="3038601850" sldId="1228"/>
            <ac:spMk id="31" creationId="{960A6656-762E-4AF2-A416-0CAA9D7B73BF}"/>
          </ac:spMkLst>
        </pc:spChg>
        <pc:spChg chg="del">
          <ac:chgData name="آهات مكتومة" userId="35531ba1d56b027a" providerId="LiveId" clId="{0328E205-C81C-49CD-9E03-73DFCD73B8C0}" dt="2021-03-29T14:51:23.982" v="1745" actId="478"/>
          <ac:spMkLst>
            <pc:docMk/>
            <pc:sldMk cId="3038601850" sldId="1228"/>
            <ac:spMk id="32" creationId="{2BA7C8C0-2FAE-4742-96E7-F5BD6237494D}"/>
          </ac:spMkLst>
        </pc:spChg>
        <pc:spChg chg="del">
          <ac:chgData name="آهات مكتومة" userId="35531ba1d56b027a" providerId="LiveId" clId="{0328E205-C81C-49CD-9E03-73DFCD73B8C0}" dt="2021-03-29T14:51:23.982" v="1745" actId="478"/>
          <ac:spMkLst>
            <pc:docMk/>
            <pc:sldMk cId="3038601850" sldId="1228"/>
            <ac:spMk id="33" creationId="{9E01EBDC-1CE8-428B-BC11-37B2E116B66C}"/>
          </ac:spMkLst>
        </pc:spChg>
        <pc:grpChg chg="del">
          <ac:chgData name="آهات مكتومة" userId="35531ba1d56b027a" providerId="LiveId" clId="{0328E205-C81C-49CD-9E03-73DFCD73B8C0}" dt="2021-03-29T14:51:23.982" v="1745" actId="478"/>
          <ac:grpSpMkLst>
            <pc:docMk/>
            <pc:sldMk cId="3038601850" sldId="1228"/>
            <ac:grpSpMk id="3" creationId="{456A928C-6F58-4F9A-A01E-1B0498B36A28}"/>
          </ac:grpSpMkLst>
        </pc:grpChg>
        <pc:picChg chg="mod modCrop">
          <ac:chgData name="آهات مكتومة" userId="35531ba1d56b027a" providerId="LiveId" clId="{0328E205-C81C-49CD-9E03-73DFCD73B8C0}" dt="2021-03-29T14:31:49.393" v="992" actId="732"/>
          <ac:picMkLst>
            <pc:docMk/>
            <pc:sldMk cId="3038601850" sldId="1228"/>
            <ac:picMk id="102" creationId="{00000000-0000-0000-0000-000000000000}"/>
          </ac:picMkLst>
        </pc:picChg>
        <pc:picChg chg="del">
          <ac:chgData name="آهات مكتومة" userId="35531ba1d56b027a" providerId="LiveId" clId="{0328E205-C81C-49CD-9E03-73DFCD73B8C0}" dt="2021-03-29T14:51:23.982" v="1745" actId="478"/>
          <ac:picMkLst>
            <pc:docMk/>
            <pc:sldMk cId="3038601850" sldId="1228"/>
            <ac:picMk id="1028" creationId="{DEA16BA1-9F8C-491A-91A8-4EF4BA2484F6}"/>
          </ac:picMkLst>
        </pc:picChg>
        <pc:picChg chg="del">
          <ac:chgData name="آهات مكتومة" userId="35531ba1d56b027a" providerId="LiveId" clId="{0328E205-C81C-49CD-9E03-73DFCD73B8C0}" dt="2021-03-29T14:51:23.982" v="1745" actId="478"/>
          <ac:picMkLst>
            <pc:docMk/>
            <pc:sldMk cId="3038601850" sldId="1228"/>
            <ac:picMk id="1034" creationId="{1F1E66D7-F1BD-40DD-B8B2-E0ADC0F2F72A}"/>
          </ac:picMkLst>
        </pc:picChg>
        <pc:picChg chg="add mod">
          <ac:chgData name="آهات مكتومة" userId="35531ba1d56b027a" providerId="LiveId" clId="{0328E205-C81C-49CD-9E03-73DFCD73B8C0}" dt="2021-03-29T14:58:35.197" v="1974" actId="14100"/>
          <ac:picMkLst>
            <pc:docMk/>
            <pc:sldMk cId="3038601850" sldId="1228"/>
            <ac:picMk id="6146" creationId="{4DA317B5-C9A7-42D7-B7D8-886DE9222221}"/>
          </ac:picMkLst>
        </pc:picChg>
      </pc:sldChg>
      <pc:sldChg chg="addSp delSp modSp mod delAnim modAnim">
        <pc:chgData name="آهات مكتومة" userId="35531ba1d56b027a" providerId="LiveId" clId="{0328E205-C81C-49CD-9E03-73DFCD73B8C0}" dt="2021-03-29T15:51:10.023" v="2759"/>
        <pc:sldMkLst>
          <pc:docMk/>
          <pc:sldMk cId="1489431220" sldId="1264"/>
        </pc:sldMkLst>
        <pc:spChg chg="del mod">
          <ac:chgData name="آهات مكتومة" userId="35531ba1d56b027a" providerId="LiveId" clId="{0328E205-C81C-49CD-9E03-73DFCD73B8C0}" dt="2021-03-29T15:32:35.724" v="2524" actId="478"/>
          <ac:spMkLst>
            <pc:docMk/>
            <pc:sldMk cId="1489431220" sldId="1264"/>
            <ac:spMk id="4" creationId="{91027438-C1FA-47AD-9E39-DEE686C172DC}"/>
          </ac:spMkLst>
        </pc:spChg>
        <pc:spChg chg="mod">
          <ac:chgData name="آهات مكتومة" userId="35531ba1d56b027a" providerId="LiveId" clId="{0328E205-C81C-49CD-9E03-73DFCD73B8C0}" dt="2021-03-29T15:34:22.954" v="2613" actId="207"/>
          <ac:spMkLst>
            <pc:docMk/>
            <pc:sldMk cId="1489431220" sldId="1264"/>
            <ac:spMk id="12" creationId="{4922F9BE-B349-4660-965E-FCC410161E62}"/>
          </ac:spMkLst>
        </pc:spChg>
        <pc:spChg chg="mod">
          <ac:chgData name="آهات مكتومة" userId="35531ba1d56b027a" providerId="LiveId" clId="{0328E205-C81C-49CD-9E03-73DFCD73B8C0}" dt="2021-03-29T15:34:22.954" v="2613" actId="207"/>
          <ac:spMkLst>
            <pc:docMk/>
            <pc:sldMk cId="1489431220" sldId="1264"/>
            <ac:spMk id="13" creationId="{A46BB65D-609A-4D81-91C2-73C616DDE3E4}"/>
          </ac:spMkLst>
        </pc:spChg>
        <pc:spChg chg="mod">
          <ac:chgData name="آهات مكتومة" userId="35531ba1d56b027a" providerId="LiveId" clId="{0328E205-C81C-49CD-9E03-73DFCD73B8C0}" dt="2021-03-29T15:34:22.954" v="2613" actId="207"/>
          <ac:spMkLst>
            <pc:docMk/>
            <pc:sldMk cId="1489431220" sldId="1264"/>
            <ac:spMk id="14" creationId="{DDAE1323-CBE1-43FA-A463-7F12EF335B37}"/>
          </ac:spMkLst>
        </pc:spChg>
        <pc:spChg chg="mod">
          <ac:chgData name="آهات مكتومة" userId="35531ba1d56b027a" providerId="LiveId" clId="{0328E205-C81C-49CD-9E03-73DFCD73B8C0}" dt="2021-03-29T15:34:22.954" v="2613" actId="207"/>
          <ac:spMkLst>
            <pc:docMk/>
            <pc:sldMk cId="1489431220" sldId="1264"/>
            <ac:spMk id="15" creationId="{8663BDF7-71BE-485B-8D18-5632C4DB4F00}"/>
          </ac:spMkLst>
        </pc:spChg>
        <pc:spChg chg="add mod">
          <ac:chgData name="آهات مكتومة" userId="35531ba1d56b027a" providerId="LiveId" clId="{0328E205-C81C-49CD-9E03-73DFCD73B8C0}" dt="2021-03-29T15:43:17.358" v="2734" actId="164"/>
          <ac:spMkLst>
            <pc:docMk/>
            <pc:sldMk cId="1489431220" sldId="1264"/>
            <ac:spMk id="17" creationId="{14597B0D-5BC1-4427-BCA1-6E9A5AF629D4}"/>
          </ac:spMkLst>
        </pc:spChg>
        <pc:spChg chg="add mod">
          <ac:chgData name="آهات مكتومة" userId="35531ba1d56b027a" providerId="LiveId" clId="{0328E205-C81C-49CD-9E03-73DFCD73B8C0}" dt="2021-03-29T15:33:42.362" v="2535" actId="2711"/>
          <ac:spMkLst>
            <pc:docMk/>
            <pc:sldMk cId="1489431220" sldId="1264"/>
            <ac:spMk id="18" creationId="{EE3D1B6D-2F28-4E56-A95A-B55AF86ED9CF}"/>
          </ac:spMkLst>
        </pc:spChg>
        <pc:grpChg chg="add mod">
          <ac:chgData name="آهات مكتومة" userId="35531ba1d56b027a" providerId="LiveId" clId="{0328E205-C81C-49CD-9E03-73DFCD73B8C0}" dt="2021-03-29T15:43:31.493" v="2738" actId="1076"/>
          <ac:grpSpMkLst>
            <pc:docMk/>
            <pc:sldMk cId="1489431220" sldId="1264"/>
            <ac:grpSpMk id="2" creationId="{623708D0-E55E-45C8-A248-D5BB25B4D86F}"/>
          </ac:grpSpMkLst>
        </pc:grpChg>
        <pc:grpChg chg="add mod">
          <ac:chgData name="آهات مكتومة" userId="35531ba1d56b027a" providerId="LiveId" clId="{0328E205-C81C-49CD-9E03-73DFCD73B8C0}" dt="2021-03-29T15:43:17.358" v="2734" actId="164"/>
          <ac:grpSpMkLst>
            <pc:docMk/>
            <pc:sldMk cId="1489431220" sldId="1264"/>
            <ac:grpSpMk id="11" creationId="{4D062A22-B8B6-4D6E-A3C7-6AEE3A78683B}"/>
          </ac:grpSpMkLst>
        </pc:grpChg>
        <pc:picChg chg="del">
          <ac:chgData name="آهات مكتومة" userId="35531ba1d56b027a" providerId="LiveId" clId="{0328E205-C81C-49CD-9E03-73DFCD73B8C0}" dt="2021-03-29T15:29:36.588" v="2507" actId="478"/>
          <ac:picMkLst>
            <pc:docMk/>
            <pc:sldMk cId="1489431220" sldId="1264"/>
            <ac:picMk id="6" creationId="{984410FC-D4DE-4E32-8AE8-89333E02638D}"/>
          </ac:picMkLst>
        </pc:picChg>
        <pc:picChg chg="del">
          <ac:chgData name="آهات مكتومة" userId="35531ba1d56b027a" providerId="LiveId" clId="{0328E205-C81C-49CD-9E03-73DFCD73B8C0}" dt="2021-03-29T15:29:33.615" v="2505" actId="478"/>
          <ac:picMkLst>
            <pc:docMk/>
            <pc:sldMk cId="1489431220" sldId="1264"/>
            <ac:picMk id="9" creationId="{4EA4027A-9CF6-4DF7-A211-295D3BAC5C2F}"/>
          </ac:picMkLst>
        </pc:picChg>
        <pc:picChg chg="del">
          <ac:chgData name="آهات مكتومة" userId="35531ba1d56b027a" providerId="LiveId" clId="{0328E205-C81C-49CD-9E03-73DFCD73B8C0}" dt="2021-03-29T15:29:35.003" v="2506" actId="478"/>
          <ac:picMkLst>
            <pc:docMk/>
            <pc:sldMk cId="1489431220" sldId="1264"/>
            <ac:picMk id="10" creationId="{39ABD9B5-67BA-4AD0-A0D7-A1BE21682ACD}"/>
          </ac:picMkLst>
        </pc:picChg>
        <pc:picChg chg="add del mod">
          <ac:chgData name="آهات مكتومة" userId="35531ba1d56b027a" providerId="LiveId" clId="{0328E205-C81C-49CD-9E03-73DFCD73B8C0}" dt="2021-03-29T15:43:24.745" v="2737" actId="478"/>
          <ac:picMkLst>
            <pc:docMk/>
            <pc:sldMk cId="1489431220" sldId="1264"/>
            <ac:picMk id="16" creationId="{02C02870-1E0F-4F1A-BDD4-D3622D1593FB}"/>
          </ac:picMkLst>
        </pc:picChg>
        <pc:picChg chg="add mod">
          <ac:chgData name="آهات مكتومة" userId="35531ba1d56b027a" providerId="LiveId" clId="{0328E205-C81C-49CD-9E03-73DFCD73B8C0}" dt="2021-03-29T15:45:52.967" v="2754"/>
          <ac:picMkLst>
            <pc:docMk/>
            <pc:sldMk cId="1489431220" sldId="1264"/>
            <ac:picMk id="2050" creationId="{ABB6840B-E75A-4EB6-863A-DDB53D81289C}"/>
          </ac:picMkLst>
        </pc:picChg>
        <pc:picChg chg="add mod">
          <ac:chgData name="آهات مكتومة" userId="35531ba1d56b027a" providerId="LiveId" clId="{0328E205-C81C-49CD-9E03-73DFCD73B8C0}" dt="2021-03-29T15:31:54.724" v="2520" actId="14100"/>
          <ac:picMkLst>
            <pc:docMk/>
            <pc:sldMk cId="1489431220" sldId="1264"/>
            <ac:picMk id="8194" creationId="{DF7D0417-9F4B-459A-9774-0A945A2C1199}"/>
          </ac:picMkLst>
        </pc:picChg>
      </pc:sldChg>
      <pc:sldChg chg="add del">
        <pc:chgData name="آهات مكتومة" userId="35531ba1d56b027a" providerId="LiveId" clId="{0328E205-C81C-49CD-9E03-73DFCD73B8C0}" dt="2021-03-29T15:52:42.703" v="2770" actId="47"/>
        <pc:sldMkLst>
          <pc:docMk/>
          <pc:sldMk cId="4219153248" sldId="1307"/>
        </pc:sldMkLst>
      </pc:sldChg>
      <pc:sldChg chg="addSp delSp modSp mod delAnim modAnim">
        <pc:chgData name="آهات مكتومة" userId="35531ba1d56b027a" providerId="LiveId" clId="{0328E205-C81C-49CD-9E03-73DFCD73B8C0}" dt="2021-03-29T14:38:28.459" v="1170"/>
        <pc:sldMkLst>
          <pc:docMk/>
          <pc:sldMk cId="380394667" sldId="1311"/>
        </pc:sldMkLst>
        <pc:spChg chg="add mod">
          <ac:chgData name="آهات مكتومة" userId="35531ba1d56b027a" providerId="LiveId" clId="{0328E205-C81C-49CD-9E03-73DFCD73B8C0}" dt="2021-03-29T13:52:00.498" v="896" actId="207"/>
          <ac:spMkLst>
            <pc:docMk/>
            <pc:sldMk cId="380394667" sldId="1311"/>
            <ac:spMk id="13" creationId="{69EFAA1C-5BAF-48FF-81E1-A086998333B1}"/>
          </ac:spMkLst>
        </pc:spChg>
        <pc:spChg chg="mod">
          <ac:chgData name="آهات مكتومة" userId="35531ba1d56b027a" providerId="LiveId" clId="{0328E205-C81C-49CD-9E03-73DFCD73B8C0}" dt="2021-03-29T14:38:28.459" v="1170"/>
          <ac:spMkLst>
            <pc:docMk/>
            <pc:sldMk cId="380394667" sldId="1311"/>
            <ac:spMk id="17" creationId="{64496365-F0BE-4A43-A10A-053CB26C58ED}"/>
          </ac:spMkLst>
        </pc:spChg>
        <pc:spChg chg="del">
          <ac:chgData name="آهات مكتومة" userId="35531ba1d56b027a" providerId="LiveId" clId="{0328E205-C81C-49CD-9E03-73DFCD73B8C0}" dt="2021-03-29T13:45:47.860" v="671" actId="478"/>
          <ac:spMkLst>
            <pc:docMk/>
            <pc:sldMk cId="380394667" sldId="1311"/>
            <ac:spMk id="20" creationId="{71AC4FCA-CCB9-4B90-A0E0-24DD2D191501}"/>
          </ac:spMkLst>
        </pc:spChg>
        <pc:spChg chg="del">
          <ac:chgData name="آهات مكتومة" userId="35531ba1d56b027a" providerId="LiveId" clId="{0328E205-C81C-49CD-9E03-73DFCD73B8C0}" dt="2021-03-29T13:45:55.708" v="674" actId="478"/>
          <ac:spMkLst>
            <pc:docMk/>
            <pc:sldMk cId="380394667" sldId="1311"/>
            <ac:spMk id="22" creationId="{D9D0E302-8AB8-4A1C-A198-112C1C49424B}"/>
          </ac:spMkLst>
        </pc:spChg>
        <pc:spChg chg="del">
          <ac:chgData name="آهات مكتومة" userId="35531ba1d56b027a" providerId="LiveId" clId="{0328E205-C81C-49CD-9E03-73DFCD73B8C0}" dt="2021-03-29T13:45:55.708" v="674" actId="478"/>
          <ac:spMkLst>
            <pc:docMk/>
            <pc:sldMk cId="380394667" sldId="1311"/>
            <ac:spMk id="23" creationId="{4BA1D717-643C-4375-8F2F-281C40B25BA5}"/>
          </ac:spMkLst>
        </pc:spChg>
        <pc:spChg chg="del">
          <ac:chgData name="آهات مكتومة" userId="35531ba1d56b027a" providerId="LiveId" clId="{0328E205-C81C-49CD-9E03-73DFCD73B8C0}" dt="2021-03-29T13:45:55.708" v="674" actId="478"/>
          <ac:spMkLst>
            <pc:docMk/>
            <pc:sldMk cId="380394667" sldId="1311"/>
            <ac:spMk id="24" creationId="{57FA02F0-7685-4E00-BAD1-8C0607D51E31}"/>
          </ac:spMkLst>
        </pc:spChg>
        <pc:picChg chg="add mod">
          <ac:chgData name="آهات مكتومة" userId="35531ba1d56b027a" providerId="LiveId" clId="{0328E205-C81C-49CD-9E03-73DFCD73B8C0}" dt="2021-03-29T13:50:42.994" v="866" actId="14100"/>
          <ac:picMkLst>
            <pc:docMk/>
            <pc:sldMk cId="380394667" sldId="1311"/>
            <ac:picMk id="2" creationId="{52A89B4B-365D-45EF-8B09-2DBC2D2EB376}"/>
          </ac:picMkLst>
        </pc:picChg>
        <pc:picChg chg="mod">
          <ac:chgData name="آهات مكتومة" userId="35531ba1d56b027a" providerId="LiveId" clId="{0328E205-C81C-49CD-9E03-73DFCD73B8C0}" dt="2021-03-29T13:51:39.041" v="894" actId="1038"/>
          <ac:picMkLst>
            <pc:docMk/>
            <pc:sldMk cId="380394667" sldId="1311"/>
            <ac:picMk id="11" creationId="{1E25B2ED-0E49-486A-A803-6C9926642820}"/>
          </ac:picMkLst>
        </pc:picChg>
        <pc:picChg chg="del">
          <ac:chgData name="آهات مكتومة" userId="35531ba1d56b027a" providerId="LiveId" clId="{0328E205-C81C-49CD-9E03-73DFCD73B8C0}" dt="2021-03-29T13:45:41.024" v="670" actId="478"/>
          <ac:picMkLst>
            <pc:docMk/>
            <pc:sldMk cId="380394667" sldId="1311"/>
            <ac:picMk id="25" creationId="{C6FD3581-A127-419E-9EB1-4A50D31388D6}"/>
          </ac:picMkLst>
        </pc:picChg>
        <pc:picChg chg="mod">
          <ac:chgData name="آهات مكتومة" userId="35531ba1d56b027a" providerId="LiveId" clId="{0328E205-C81C-49CD-9E03-73DFCD73B8C0}" dt="2021-03-29T13:50:24.439" v="862" actId="1076"/>
          <ac:picMkLst>
            <pc:docMk/>
            <pc:sldMk cId="380394667" sldId="1311"/>
            <ac:picMk id="102" creationId="{00000000-0000-0000-0000-000000000000}"/>
          </ac:picMkLst>
        </pc:picChg>
        <pc:picChg chg="del">
          <ac:chgData name="آهات مكتومة" userId="35531ba1d56b027a" providerId="LiveId" clId="{0328E205-C81C-49CD-9E03-73DFCD73B8C0}" dt="2021-03-29T13:45:55.708" v="674" actId="478"/>
          <ac:picMkLst>
            <pc:docMk/>
            <pc:sldMk cId="380394667" sldId="1311"/>
            <ac:picMk id="3074" creationId="{DF996B56-368C-42BD-B1DF-B542288C7490}"/>
          </ac:picMkLst>
        </pc:picChg>
      </pc:sldChg>
      <pc:sldChg chg="addSp delSp modSp mod ord delAnim modAnim">
        <pc:chgData name="آهات مكتومة" userId="35531ba1d56b027a" providerId="LiveId" clId="{0328E205-C81C-49CD-9E03-73DFCD73B8C0}" dt="2021-03-29T14:42:46.837" v="1685" actId="14861"/>
        <pc:sldMkLst>
          <pc:docMk/>
          <pc:sldMk cId="553936980" sldId="1319"/>
        </pc:sldMkLst>
        <pc:spChg chg="add mod">
          <ac:chgData name="آهات مكتومة" userId="35531ba1d56b027a" providerId="LiveId" clId="{0328E205-C81C-49CD-9E03-73DFCD73B8C0}" dt="2021-03-29T14:42:34.469" v="1683" actId="208"/>
          <ac:spMkLst>
            <pc:docMk/>
            <pc:sldMk cId="553936980" sldId="1319"/>
            <ac:spMk id="7" creationId="{9158F219-CD2D-4B1B-B3E8-1A48F95E38AD}"/>
          </ac:spMkLst>
        </pc:spChg>
        <pc:spChg chg="add mod">
          <ac:chgData name="آهات مكتومة" userId="35531ba1d56b027a" providerId="LiveId" clId="{0328E205-C81C-49CD-9E03-73DFCD73B8C0}" dt="2021-03-29T14:42:34.469" v="1683" actId="208"/>
          <ac:spMkLst>
            <pc:docMk/>
            <pc:sldMk cId="553936980" sldId="1319"/>
            <ac:spMk id="8" creationId="{AEF1E6F9-6C80-44FD-A4E9-3F2FE82D68AE}"/>
          </ac:spMkLst>
        </pc:spChg>
        <pc:spChg chg="add mod">
          <ac:chgData name="آهات مكتومة" userId="35531ba1d56b027a" providerId="LiveId" clId="{0328E205-C81C-49CD-9E03-73DFCD73B8C0}" dt="2021-03-29T14:42:34.469" v="1683" actId="208"/>
          <ac:spMkLst>
            <pc:docMk/>
            <pc:sldMk cId="553936980" sldId="1319"/>
            <ac:spMk id="9" creationId="{E9710DC2-A18C-4E47-B119-950899FC0C2E}"/>
          </ac:spMkLst>
        </pc:spChg>
        <pc:spChg chg="add mod">
          <ac:chgData name="آهات مكتومة" userId="35531ba1d56b027a" providerId="LiveId" clId="{0328E205-C81C-49CD-9E03-73DFCD73B8C0}" dt="2021-03-29T14:42:34.469" v="1683" actId="208"/>
          <ac:spMkLst>
            <pc:docMk/>
            <pc:sldMk cId="553936980" sldId="1319"/>
            <ac:spMk id="10" creationId="{05D30EA9-3FD4-440F-B429-D2B77BFC8110}"/>
          </ac:spMkLst>
        </pc:spChg>
        <pc:spChg chg="add del mod">
          <ac:chgData name="آهات مكتومة" userId="35531ba1d56b027a" providerId="LiveId" clId="{0328E205-C81C-49CD-9E03-73DFCD73B8C0}" dt="2021-03-29T14:39:43.707" v="1182" actId="478"/>
          <ac:spMkLst>
            <pc:docMk/>
            <pc:sldMk cId="553936980" sldId="1319"/>
            <ac:spMk id="11" creationId="{14E6A9D4-23E6-4BC3-AB7F-C60538E2FE35}"/>
          </ac:spMkLst>
        </pc:spChg>
        <pc:picChg chg="del">
          <ac:chgData name="آهات مكتومة" userId="35531ba1d56b027a" providerId="LiveId" clId="{0328E205-C81C-49CD-9E03-73DFCD73B8C0}" dt="2021-03-29T08:34:32.884" v="35" actId="478"/>
          <ac:picMkLst>
            <pc:docMk/>
            <pc:sldMk cId="553936980" sldId="1319"/>
            <ac:picMk id="3" creationId="{D7A04596-45E2-45C5-94AC-E4D986B90A37}"/>
          </ac:picMkLst>
        </pc:picChg>
        <pc:picChg chg="add mod modCrop">
          <ac:chgData name="آهات مكتومة" userId="35531ba1d56b027a" providerId="LiveId" clId="{0328E205-C81C-49CD-9E03-73DFCD73B8C0}" dt="2021-03-29T14:38:48.703" v="1173" actId="1076"/>
          <ac:picMkLst>
            <pc:docMk/>
            <pc:sldMk cId="553936980" sldId="1319"/>
            <ac:picMk id="4" creationId="{E793192B-EA43-4C0F-95F7-5BC637E244DB}"/>
          </ac:picMkLst>
        </pc:picChg>
        <pc:picChg chg="del">
          <ac:chgData name="آهات مكتومة" userId="35531ba1d56b027a" providerId="LiveId" clId="{0328E205-C81C-49CD-9E03-73DFCD73B8C0}" dt="2021-03-29T08:34:30.700" v="34" actId="478"/>
          <ac:picMkLst>
            <pc:docMk/>
            <pc:sldMk cId="553936980" sldId="1319"/>
            <ac:picMk id="6" creationId="{6BB5C48F-6150-47C9-A570-83C3B2EAE563}"/>
          </ac:picMkLst>
        </pc:picChg>
        <pc:picChg chg="del">
          <ac:chgData name="آهات مكتومة" userId="35531ba1d56b027a" providerId="LiveId" clId="{0328E205-C81C-49CD-9E03-73DFCD73B8C0}" dt="2021-03-29T08:34:27.942" v="32" actId="478"/>
          <ac:picMkLst>
            <pc:docMk/>
            <pc:sldMk cId="553936980" sldId="1319"/>
            <ac:picMk id="8" creationId="{01B9D3D5-6076-40BE-A1AE-060D6C863A5B}"/>
          </ac:picMkLst>
        </pc:picChg>
        <pc:picChg chg="del">
          <ac:chgData name="آهات مكتومة" userId="35531ba1d56b027a" providerId="LiveId" clId="{0328E205-C81C-49CD-9E03-73DFCD73B8C0}" dt="2021-03-29T08:34:29.267" v="33" actId="478"/>
          <ac:picMkLst>
            <pc:docMk/>
            <pc:sldMk cId="553936980" sldId="1319"/>
            <ac:picMk id="18" creationId="{E730887B-E825-441B-A215-BD7487A5323A}"/>
          </ac:picMkLst>
        </pc:picChg>
        <pc:cxnChg chg="add del mod">
          <ac:chgData name="آهات مكتومة" userId="35531ba1d56b027a" providerId="LiveId" clId="{0328E205-C81C-49CD-9E03-73DFCD73B8C0}" dt="2021-03-29T14:39:25.760" v="1177" actId="478"/>
          <ac:cxnSpMkLst>
            <pc:docMk/>
            <pc:sldMk cId="553936980" sldId="1319"/>
            <ac:cxnSpMk id="6" creationId="{52389582-02EE-4390-A5A8-44EF33C93671}"/>
          </ac:cxnSpMkLst>
        </pc:cxnChg>
        <pc:cxnChg chg="add mod">
          <ac:chgData name="آهات مكتومة" userId="35531ba1d56b027a" providerId="LiveId" clId="{0328E205-C81C-49CD-9E03-73DFCD73B8C0}" dt="2021-03-29T14:42:46.837" v="1685" actId="14861"/>
          <ac:cxnSpMkLst>
            <pc:docMk/>
            <pc:sldMk cId="553936980" sldId="1319"/>
            <ac:cxnSpMk id="12" creationId="{05A7DAAC-1C74-4223-AEE8-694075084150}"/>
          </ac:cxnSpMkLst>
        </pc:cxnChg>
        <pc:cxnChg chg="add mod">
          <ac:chgData name="آهات مكتومة" userId="35531ba1d56b027a" providerId="LiveId" clId="{0328E205-C81C-49CD-9E03-73DFCD73B8C0}" dt="2021-03-29T14:42:46.837" v="1685" actId="14861"/>
          <ac:cxnSpMkLst>
            <pc:docMk/>
            <pc:sldMk cId="553936980" sldId="1319"/>
            <ac:cxnSpMk id="13" creationId="{685CB243-E053-4BB6-99C7-2AD3EA12F246}"/>
          </ac:cxnSpMkLst>
        </pc:cxnChg>
        <pc:cxnChg chg="add mod">
          <ac:chgData name="آهات مكتومة" userId="35531ba1d56b027a" providerId="LiveId" clId="{0328E205-C81C-49CD-9E03-73DFCD73B8C0}" dt="2021-03-29T14:42:46.837" v="1685" actId="14861"/>
          <ac:cxnSpMkLst>
            <pc:docMk/>
            <pc:sldMk cId="553936980" sldId="1319"/>
            <ac:cxnSpMk id="14" creationId="{752E5376-2FD4-40A8-9482-0C9E406DA779}"/>
          </ac:cxnSpMkLst>
        </pc:cxnChg>
        <pc:cxnChg chg="add mod">
          <ac:chgData name="آهات مكتومة" userId="35531ba1d56b027a" providerId="LiveId" clId="{0328E205-C81C-49CD-9E03-73DFCD73B8C0}" dt="2021-03-29T14:42:46.837" v="1685" actId="14861"/>
          <ac:cxnSpMkLst>
            <pc:docMk/>
            <pc:sldMk cId="553936980" sldId="1319"/>
            <ac:cxnSpMk id="15" creationId="{0FC59C0F-C949-4D56-8C09-32F61A02D9CE}"/>
          </ac:cxnSpMkLst>
        </pc:cxnChg>
        <pc:cxnChg chg="add mod">
          <ac:chgData name="آهات مكتومة" userId="35531ba1d56b027a" providerId="LiveId" clId="{0328E205-C81C-49CD-9E03-73DFCD73B8C0}" dt="2021-03-29T14:42:46.837" v="1685" actId="14861"/>
          <ac:cxnSpMkLst>
            <pc:docMk/>
            <pc:sldMk cId="553936980" sldId="1319"/>
            <ac:cxnSpMk id="16" creationId="{B258D492-6179-431C-AF0C-BED0848B5245}"/>
          </ac:cxnSpMkLst>
        </pc:cxnChg>
        <pc:cxnChg chg="add mod">
          <ac:chgData name="آهات مكتومة" userId="35531ba1d56b027a" providerId="LiveId" clId="{0328E205-C81C-49CD-9E03-73DFCD73B8C0}" dt="2021-03-29T14:42:46.837" v="1685" actId="14861"/>
          <ac:cxnSpMkLst>
            <pc:docMk/>
            <pc:sldMk cId="553936980" sldId="1319"/>
            <ac:cxnSpMk id="17" creationId="{602BC397-2A57-4B73-96E8-14C5507E1C6A}"/>
          </ac:cxnSpMkLst>
        </pc:cxnChg>
        <pc:cxnChg chg="add mod">
          <ac:chgData name="آهات مكتومة" userId="35531ba1d56b027a" providerId="LiveId" clId="{0328E205-C81C-49CD-9E03-73DFCD73B8C0}" dt="2021-03-29T14:42:46.837" v="1685" actId="14861"/>
          <ac:cxnSpMkLst>
            <pc:docMk/>
            <pc:sldMk cId="553936980" sldId="1319"/>
            <ac:cxnSpMk id="18" creationId="{F59BDAA2-BE3C-4869-AEF3-7DDC8E56EE05}"/>
          </ac:cxnSpMkLst>
        </pc:cxnChg>
      </pc:sldChg>
      <pc:sldChg chg="del">
        <pc:chgData name="آهات مكتومة" userId="35531ba1d56b027a" providerId="LiveId" clId="{0328E205-C81C-49CD-9E03-73DFCD73B8C0}" dt="2021-03-29T15:29:21.409" v="2504" actId="47"/>
        <pc:sldMkLst>
          <pc:docMk/>
          <pc:sldMk cId="1891952614" sldId="1322"/>
        </pc:sldMkLst>
      </pc:sldChg>
      <pc:sldChg chg="del">
        <pc:chgData name="آهات مكتومة" userId="35531ba1d56b027a" providerId="LiveId" clId="{0328E205-C81C-49CD-9E03-73DFCD73B8C0}" dt="2021-03-29T15:09:31.402" v="2146" actId="47"/>
        <pc:sldMkLst>
          <pc:docMk/>
          <pc:sldMk cId="850299554" sldId="1334"/>
        </pc:sldMkLst>
      </pc:sldChg>
      <pc:sldChg chg="del">
        <pc:chgData name="آهات مكتومة" userId="35531ba1d56b027a" providerId="LiveId" clId="{0328E205-C81C-49CD-9E03-73DFCD73B8C0}" dt="2021-03-29T15:29:13.553" v="2501" actId="47"/>
        <pc:sldMkLst>
          <pc:docMk/>
          <pc:sldMk cId="3242685420" sldId="1340"/>
        </pc:sldMkLst>
      </pc:sldChg>
      <pc:sldChg chg="modSp">
        <pc:chgData name="آهات مكتومة" userId="35531ba1d56b027a" providerId="LiveId" clId="{0328E205-C81C-49CD-9E03-73DFCD73B8C0}" dt="2021-03-29T15:53:11.035" v="2771"/>
        <pc:sldMkLst>
          <pc:docMk/>
          <pc:sldMk cId="3506341350" sldId="1347"/>
        </pc:sldMkLst>
        <pc:spChg chg="mod">
          <ac:chgData name="آهات مكتومة" userId="35531ba1d56b027a" providerId="LiveId" clId="{0328E205-C81C-49CD-9E03-73DFCD73B8C0}" dt="2021-03-29T15:53:11.035" v="2771"/>
          <ac:spMkLst>
            <pc:docMk/>
            <pc:sldMk cId="3506341350" sldId="1347"/>
            <ac:spMk id="22" creationId="{04889257-C81B-42E6-8D12-0E1C5AAD1B4B}"/>
          </ac:spMkLst>
        </pc:spChg>
      </pc:sldChg>
      <pc:sldChg chg="addSp delSp modSp mod delAnim modAnim">
        <pc:chgData name="آهات مكتومة" userId="35531ba1d56b027a" providerId="LiveId" clId="{0328E205-C81C-49CD-9E03-73DFCD73B8C0}" dt="2021-03-29T15:28:48.024" v="2500"/>
        <pc:sldMkLst>
          <pc:docMk/>
          <pc:sldMk cId="3432769501" sldId="1348"/>
        </pc:sldMkLst>
        <pc:spChg chg="add mod">
          <ac:chgData name="آهات مكتومة" userId="35531ba1d56b027a" providerId="LiveId" clId="{0328E205-C81C-49CD-9E03-73DFCD73B8C0}" dt="2021-03-29T15:02:16.386" v="1986" actId="14100"/>
          <ac:spMkLst>
            <pc:docMk/>
            <pc:sldMk cId="3432769501" sldId="1348"/>
            <ac:spMk id="11" creationId="{6A9B6420-2E54-49EF-8610-297A3095297E}"/>
          </ac:spMkLst>
        </pc:spChg>
        <pc:spChg chg="add del mod">
          <ac:chgData name="آهات مكتومة" userId="35531ba1d56b027a" providerId="LiveId" clId="{0328E205-C81C-49CD-9E03-73DFCD73B8C0}" dt="2021-03-29T15:02:33.751" v="1989" actId="478"/>
          <ac:spMkLst>
            <pc:docMk/>
            <pc:sldMk cId="3432769501" sldId="1348"/>
            <ac:spMk id="12" creationId="{E51293D0-0706-41A1-824B-4C5DFFBB1F55}"/>
          </ac:spMkLst>
        </pc:spChg>
        <pc:spChg chg="add mod">
          <ac:chgData name="آهات مكتومة" userId="35531ba1d56b027a" providerId="LiveId" clId="{0328E205-C81C-49CD-9E03-73DFCD73B8C0}" dt="2021-03-29T15:03:45.084" v="2099" actId="14100"/>
          <ac:spMkLst>
            <pc:docMk/>
            <pc:sldMk cId="3432769501" sldId="1348"/>
            <ac:spMk id="15" creationId="{FE6451AD-5F89-4583-A4D1-60780D662347}"/>
          </ac:spMkLst>
        </pc:spChg>
        <pc:spChg chg="add mod">
          <ac:chgData name="آهات مكتومة" userId="35531ba1d56b027a" providerId="LiveId" clId="{0328E205-C81C-49CD-9E03-73DFCD73B8C0}" dt="2021-03-29T15:03:57.178" v="2105" actId="1038"/>
          <ac:spMkLst>
            <pc:docMk/>
            <pc:sldMk cId="3432769501" sldId="1348"/>
            <ac:spMk id="16" creationId="{1C427B07-5419-4F57-A13D-548D356F4D2E}"/>
          </ac:spMkLst>
        </pc:spChg>
        <pc:spChg chg="add mod">
          <ac:chgData name="آهات مكتومة" userId="35531ba1d56b027a" providerId="LiveId" clId="{0328E205-C81C-49CD-9E03-73DFCD73B8C0}" dt="2021-03-29T15:04:38.255" v="2113" actId="207"/>
          <ac:spMkLst>
            <pc:docMk/>
            <pc:sldMk cId="3432769501" sldId="1348"/>
            <ac:spMk id="18" creationId="{6374994F-9FD3-494F-A629-36BD389CAA5A}"/>
          </ac:spMkLst>
        </pc:spChg>
        <pc:spChg chg="add mod">
          <ac:chgData name="آهات مكتومة" userId="35531ba1d56b027a" providerId="LiveId" clId="{0328E205-C81C-49CD-9E03-73DFCD73B8C0}" dt="2021-03-29T15:04:46.616" v="2115" actId="1076"/>
          <ac:spMkLst>
            <pc:docMk/>
            <pc:sldMk cId="3432769501" sldId="1348"/>
            <ac:spMk id="20" creationId="{7144CB45-FD04-4650-96DC-E80563611DEB}"/>
          </ac:spMkLst>
        </pc:spChg>
        <pc:spChg chg="add mod">
          <ac:chgData name="آهات مكتومة" userId="35531ba1d56b027a" providerId="LiveId" clId="{0328E205-C81C-49CD-9E03-73DFCD73B8C0}" dt="2021-03-29T15:10:18.777" v="2191" actId="1038"/>
          <ac:spMkLst>
            <pc:docMk/>
            <pc:sldMk cId="3432769501" sldId="1348"/>
            <ac:spMk id="21" creationId="{6737AB37-2B6D-4B94-A610-8278DA35CC46}"/>
          </ac:spMkLst>
        </pc:spChg>
        <pc:spChg chg="add mod">
          <ac:chgData name="آهات مكتومة" userId="35531ba1d56b027a" providerId="LiveId" clId="{0328E205-C81C-49CD-9E03-73DFCD73B8C0}" dt="2021-03-29T15:11:14.975" v="2232" actId="1036"/>
          <ac:spMkLst>
            <pc:docMk/>
            <pc:sldMk cId="3432769501" sldId="1348"/>
            <ac:spMk id="22" creationId="{0A70E5D5-D5FF-4F25-93A6-8D3E41D6265D}"/>
          </ac:spMkLst>
        </pc:spChg>
        <pc:spChg chg="add mod">
          <ac:chgData name="آهات مكتومة" userId="35531ba1d56b027a" providerId="LiveId" clId="{0328E205-C81C-49CD-9E03-73DFCD73B8C0}" dt="2021-03-29T15:11:32.980" v="2240" actId="20577"/>
          <ac:spMkLst>
            <pc:docMk/>
            <pc:sldMk cId="3432769501" sldId="1348"/>
            <ac:spMk id="23" creationId="{1850CEC4-E9C7-40E8-8EAA-2C0AE00EDFDA}"/>
          </ac:spMkLst>
        </pc:spChg>
        <pc:spChg chg="add mod">
          <ac:chgData name="آهات مكتومة" userId="35531ba1d56b027a" providerId="LiveId" clId="{0328E205-C81C-49CD-9E03-73DFCD73B8C0}" dt="2021-03-29T15:13:40.998" v="2290" actId="20577"/>
          <ac:spMkLst>
            <pc:docMk/>
            <pc:sldMk cId="3432769501" sldId="1348"/>
            <ac:spMk id="24" creationId="{4B1431D4-3A87-420A-9369-C1DC027628F0}"/>
          </ac:spMkLst>
        </pc:spChg>
        <pc:spChg chg="add mod">
          <ac:chgData name="آهات مكتومة" userId="35531ba1d56b027a" providerId="LiveId" clId="{0328E205-C81C-49CD-9E03-73DFCD73B8C0}" dt="2021-03-29T15:14:02.803" v="2298" actId="20577"/>
          <ac:spMkLst>
            <pc:docMk/>
            <pc:sldMk cId="3432769501" sldId="1348"/>
            <ac:spMk id="25" creationId="{95E92F29-177F-4394-A46B-B3D9289DB764}"/>
          </ac:spMkLst>
        </pc:spChg>
        <pc:spChg chg="add mod">
          <ac:chgData name="آهات مكتومة" userId="35531ba1d56b027a" providerId="LiveId" clId="{0328E205-C81C-49CD-9E03-73DFCD73B8C0}" dt="2021-03-29T15:25:13.962" v="2420" actId="20577"/>
          <ac:spMkLst>
            <pc:docMk/>
            <pc:sldMk cId="3432769501" sldId="1348"/>
            <ac:spMk id="26" creationId="{FC08B5FA-A9C5-45F1-BFA1-57B6424B7603}"/>
          </ac:spMkLst>
        </pc:spChg>
        <pc:spChg chg="add mod">
          <ac:chgData name="آهات مكتومة" userId="35531ba1d56b027a" providerId="LiveId" clId="{0328E205-C81C-49CD-9E03-73DFCD73B8C0}" dt="2021-03-29T15:21:14.826" v="2335" actId="20577"/>
          <ac:spMkLst>
            <pc:docMk/>
            <pc:sldMk cId="3432769501" sldId="1348"/>
            <ac:spMk id="27" creationId="{C3A888C0-CFD8-4782-9282-1ADF2577D0B7}"/>
          </ac:spMkLst>
        </pc:spChg>
        <pc:spChg chg="add mod">
          <ac:chgData name="آهات مكتومة" userId="35531ba1d56b027a" providerId="LiveId" clId="{0328E205-C81C-49CD-9E03-73DFCD73B8C0}" dt="2021-03-29T15:21:40.850" v="2365" actId="20577"/>
          <ac:spMkLst>
            <pc:docMk/>
            <pc:sldMk cId="3432769501" sldId="1348"/>
            <ac:spMk id="28" creationId="{7AE89C03-61D4-4649-8A0A-0EE3E7D5A42F}"/>
          </ac:spMkLst>
        </pc:spChg>
        <pc:spChg chg="add mod">
          <ac:chgData name="آهات مكتومة" userId="35531ba1d56b027a" providerId="LiveId" clId="{0328E205-C81C-49CD-9E03-73DFCD73B8C0}" dt="2021-03-29T15:22:04.118" v="2397" actId="20577"/>
          <ac:spMkLst>
            <pc:docMk/>
            <pc:sldMk cId="3432769501" sldId="1348"/>
            <ac:spMk id="29" creationId="{752E71D2-807B-4D51-99CE-EED40CE0B9F4}"/>
          </ac:spMkLst>
        </pc:spChg>
        <pc:spChg chg="add mod">
          <ac:chgData name="آهات مكتومة" userId="35531ba1d56b027a" providerId="LiveId" clId="{0328E205-C81C-49CD-9E03-73DFCD73B8C0}" dt="2021-03-29T15:26:10.017" v="2444" actId="207"/>
          <ac:spMkLst>
            <pc:docMk/>
            <pc:sldMk cId="3432769501" sldId="1348"/>
            <ac:spMk id="30" creationId="{62CBA8DC-077A-451D-84E1-CC0ACD35408F}"/>
          </ac:spMkLst>
        </pc:spChg>
        <pc:spChg chg="add mod">
          <ac:chgData name="آهات مكتومة" userId="35531ba1d56b027a" providerId="LiveId" clId="{0328E205-C81C-49CD-9E03-73DFCD73B8C0}" dt="2021-03-29T15:26:21.036" v="2462" actId="14100"/>
          <ac:spMkLst>
            <pc:docMk/>
            <pc:sldMk cId="3432769501" sldId="1348"/>
            <ac:spMk id="31" creationId="{E7669123-0192-40BF-840A-020221611164}"/>
          </ac:spMkLst>
        </pc:spChg>
        <pc:spChg chg="add mod">
          <ac:chgData name="آهات مكتومة" userId="35531ba1d56b027a" providerId="LiveId" clId="{0328E205-C81C-49CD-9E03-73DFCD73B8C0}" dt="2021-03-29T15:26:32.534" v="2497" actId="14100"/>
          <ac:spMkLst>
            <pc:docMk/>
            <pc:sldMk cId="3432769501" sldId="1348"/>
            <ac:spMk id="32" creationId="{92951183-32C1-4E7C-8FEE-960170DD1236}"/>
          </ac:spMkLst>
        </pc:spChg>
        <pc:picChg chg="add mod modCrop">
          <ac:chgData name="آهات مكتومة" userId="35531ba1d56b027a" providerId="LiveId" clId="{0328E205-C81C-49CD-9E03-73DFCD73B8C0}" dt="2021-03-29T14:49:47.271" v="1735" actId="14100"/>
          <ac:picMkLst>
            <pc:docMk/>
            <pc:sldMk cId="3432769501" sldId="1348"/>
            <ac:picMk id="3" creationId="{C1374990-A137-4104-B19B-824ACDD7E119}"/>
          </ac:picMkLst>
        </pc:picChg>
        <pc:picChg chg="add mod">
          <ac:chgData name="آهات مكتومة" userId="35531ba1d56b027a" providerId="LiveId" clId="{0328E205-C81C-49CD-9E03-73DFCD73B8C0}" dt="2021-03-29T15:09:43.260" v="2150" actId="1076"/>
          <ac:picMkLst>
            <pc:docMk/>
            <pc:sldMk cId="3432769501" sldId="1348"/>
            <ac:picMk id="10" creationId="{39A1ABEC-2E19-4774-95F3-9EEB6FF227C6}"/>
          </ac:picMkLst>
        </pc:picChg>
        <pc:picChg chg="del">
          <ac:chgData name="آهات مكتومة" userId="35531ba1d56b027a" providerId="LiveId" clId="{0328E205-C81C-49CD-9E03-73DFCD73B8C0}" dt="2021-03-29T14:47:28.186" v="1709" actId="478"/>
          <ac:picMkLst>
            <pc:docMk/>
            <pc:sldMk cId="3432769501" sldId="1348"/>
            <ac:picMk id="17" creationId="{6AEAA378-3520-44B1-985D-B0A70BBC2795}"/>
          </ac:picMkLst>
        </pc:picChg>
        <pc:picChg chg="del">
          <ac:chgData name="آهات مكتومة" userId="35531ba1d56b027a" providerId="LiveId" clId="{0328E205-C81C-49CD-9E03-73DFCD73B8C0}" dt="2021-03-29T14:47:26.701" v="1708" actId="478"/>
          <ac:picMkLst>
            <pc:docMk/>
            <pc:sldMk cId="3432769501" sldId="1348"/>
            <ac:picMk id="19" creationId="{37030BC0-637D-4FEB-8F37-1498120D54B0}"/>
          </ac:picMkLst>
        </pc:picChg>
        <pc:picChg chg="add mod">
          <ac:chgData name="آهات مكتومة" userId="35531ba1d56b027a" providerId="LiveId" clId="{0328E205-C81C-49CD-9E03-73DFCD73B8C0}" dt="2021-03-29T14:48:55.430" v="1726" actId="170"/>
          <ac:picMkLst>
            <pc:docMk/>
            <pc:sldMk cId="3432769501" sldId="1348"/>
            <ac:picMk id="5122" creationId="{55AF175B-822C-4AB7-B736-319E6C9799A3}"/>
          </ac:picMkLst>
        </pc:picChg>
        <pc:cxnChg chg="add mod">
          <ac:chgData name="آهات مكتومة" userId="35531ba1d56b027a" providerId="LiveId" clId="{0328E205-C81C-49CD-9E03-73DFCD73B8C0}" dt="2021-03-29T15:03:18.940" v="2055" actId="14100"/>
          <ac:cxnSpMkLst>
            <pc:docMk/>
            <pc:sldMk cId="3432769501" sldId="1348"/>
            <ac:cxnSpMk id="13" creationId="{E7E9444E-30FB-455E-9C99-F20E395E2639}"/>
          </ac:cxnSpMkLst>
        </pc:cxnChg>
        <pc:cxnChg chg="add mod">
          <ac:chgData name="آهات مكتومة" userId="35531ba1d56b027a" providerId="LiveId" clId="{0328E205-C81C-49CD-9E03-73DFCD73B8C0}" dt="2021-03-29T15:03:29.576" v="2072" actId="14100"/>
          <ac:cxnSpMkLst>
            <pc:docMk/>
            <pc:sldMk cId="3432769501" sldId="1348"/>
            <ac:cxnSpMk id="14" creationId="{B4A60DEF-C7CE-4A5A-8CF5-A06AE53BB737}"/>
          </ac:cxnSpMkLst>
        </pc:cxnChg>
      </pc:sldChg>
      <pc:sldChg chg="del">
        <pc:chgData name="آهات مكتومة" userId="35531ba1d56b027a" providerId="LiveId" clId="{0328E205-C81C-49CD-9E03-73DFCD73B8C0}" dt="2021-03-29T14:38:57.793" v="1174" actId="47"/>
        <pc:sldMkLst>
          <pc:docMk/>
          <pc:sldMk cId="620065734" sldId="1349"/>
        </pc:sldMkLst>
      </pc:sldChg>
      <pc:sldChg chg="addSp delSp modSp mod ord delAnim modAnim">
        <pc:chgData name="آهات مكتومة" userId="35531ba1d56b027a" providerId="LiveId" clId="{0328E205-C81C-49CD-9E03-73DFCD73B8C0}" dt="2021-03-29T15:53:50.951" v="2772" actId="14100"/>
        <pc:sldMkLst>
          <pc:docMk/>
          <pc:sldMk cId="3256910706" sldId="1350"/>
        </pc:sldMkLst>
        <pc:spChg chg="mod">
          <ac:chgData name="آهات مكتومة" userId="35531ba1d56b027a" providerId="LiveId" clId="{0328E205-C81C-49CD-9E03-73DFCD73B8C0}" dt="2021-03-29T13:45:07.754" v="669" actId="1036"/>
          <ac:spMkLst>
            <pc:docMk/>
            <pc:sldMk cId="3256910706" sldId="1350"/>
            <ac:spMk id="10" creationId="{9B077209-34FC-4112-BE0C-500FE210872A}"/>
          </ac:spMkLst>
        </pc:spChg>
        <pc:spChg chg="mod">
          <ac:chgData name="آهات مكتومة" userId="35531ba1d56b027a" providerId="LiveId" clId="{0328E205-C81C-49CD-9E03-73DFCD73B8C0}" dt="2021-03-29T13:45:00.041" v="658" actId="1036"/>
          <ac:spMkLst>
            <pc:docMk/>
            <pc:sldMk cId="3256910706" sldId="1350"/>
            <ac:spMk id="22" creationId="{F2F41835-9BA0-48F6-9B6D-CD7FB5BB2084}"/>
          </ac:spMkLst>
        </pc:spChg>
        <pc:spChg chg="mod">
          <ac:chgData name="آهات مكتومة" userId="35531ba1d56b027a" providerId="LiveId" clId="{0328E205-C81C-49CD-9E03-73DFCD73B8C0}" dt="2021-03-29T13:45:00.041" v="658" actId="1036"/>
          <ac:spMkLst>
            <pc:docMk/>
            <pc:sldMk cId="3256910706" sldId="1350"/>
            <ac:spMk id="23" creationId="{8597D40C-B811-48C9-9FE2-7882768F4BBE}"/>
          </ac:spMkLst>
        </pc:spChg>
        <pc:spChg chg="add del mod">
          <ac:chgData name="آهات مكتومة" userId="35531ba1d56b027a" providerId="LiveId" clId="{0328E205-C81C-49CD-9E03-73DFCD73B8C0}" dt="2021-03-29T13:45:00.041" v="658" actId="1036"/>
          <ac:spMkLst>
            <pc:docMk/>
            <pc:sldMk cId="3256910706" sldId="1350"/>
            <ac:spMk id="24" creationId="{F45894CF-E9A3-466B-A47B-FC4855188564}"/>
          </ac:spMkLst>
        </pc:spChg>
        <pc:spChg chg="add del mod">
          <ac:chgData name="آهات مكتومة" userId="35531ba1d56b027a" providerId="LiveId" clId="{0328E205-C81C-49CD-9E03-73DFCD73B8C0}" dt="2021-03-29T13:45:00.041" v="658" actId="1036"/>
          <ac:spMkLst>
            <pc:docMk/>
            <pc:sldMk cId="3256910706" sldId="1350"/>
            <ac:spMk id="25" creationId="{F1520E8D-E0E5-4884-9CC8-870E2687058D}"/>
          </ac:spMkLst>
        </pc:spChg>
        <pc:spChg chg="add del mod">
          <ac:chgData name="آهات مكتومة" userId="35531ba1d56b027a" providerId="LiveId" clId="{0328E205-C81C-49CD-9E03-73DFCD73B8C0}" dt="2021-03-29T13:45:00.041" v="658" actId="1036"/>
          <ac:spMkLst>
            <pc:docMk/>
            <pc:sldMk cId="3256910706" sldId="1350"/>
            <ac:spMk id="26" creationId="{4756275E-8155-47FF-B2B4-7430A34F6262}"/>
          </ac:spMkLst>
        </pc:spChg>
        <pc:spChg chg="add del">
          <ac:chgData name="آهات مكتومة" userId="35531ba1d56b027a" providerId="LiveId" clId="{0328E205-C81C-49CD-9E03-73DFCD73B8C0}" dt="2021-03-29T08:44:05.491" v="201" actId="478"/>
          <ac:spMkLst>
            <pc:docMk/>
            <pc:sldMk cId="3256910706" sldId="1350"/>
            <ac:spMk id="27" creationId="{EEA9B3EB-8B15-433B-8C57-1C5E721CB6FA}"/>
          </ac:spMkLst>
        </pc:spChg>
        <pc:spChg chg="del">
          <ac:chgData name="آهات مكتومة" userId="35531ba1d56b027a" providerId="LiveId" clId="{0328E205-C81C-49CD-9E03-73DFCD73B8C0}" dt="2021-03-29T08:37:46.666" v="94" actId="478"/>
          <ac:spMkLst>
            <pc:docMk/>
            <pc:sldMk cId="3256910706" sldId="1350"/>
            <ac:spMk id="28" creationId="{78BBB643-0F33-437F-8D1B-06255BB83705}"/>
          </ac:spMkLst>
        </pc:spChg>
        <pc:spChg chg="del">
          <ac:chgData name="آهات مكتومة" userId="35531ba1d56b027a" providerId="LiveId" clId="{0328E205-C81C-49CD-9E03-73DFCD73B8C0}" dt="2021-03-29T08:38:08.733" v="100" actId="478"/>
          <ac:spMkLst>
            <pc:docMk/>
            <pc:sldMk cId="3256910706" sldId="1350"/>
            <ac:spMk id="29" creationId="{69764C79-F28F-4B0C-B469-99EA5EA2E7E6}"/>
          </ac:spMkLst>
        </pc:spChg>
        <pc:spChg chg="del">
          <ac:chgData name="آهات مكتومة" userId="35531ba1d56b027a" providerId="LiveId" clId="{0328E205-C81C-49CD-9E03-73DFCD73B8C0}" dt="2021-03-29T08:38:11.517" v="101" actId="478"/>
          <ac:spMkLst>
            <pc:docMk/>
            <pc:sldMk cId="3256910706" sldId="1350"/>
            <ac:spMk id="30" creationId="{9483F491-8482-4672-9D01-19CCEAE028C9}"/>
          </ac:spMkLst>
        </pc:spChg>
        <pc:spChg chg="add del">
          <ac:chgData name="آهات مكتومة" userId="35531ba1d56b027a" providerId="LiveId" clId="{0328E205-C81C-49CD-9E03-73DFCD73B8C0}" dt="2021-03-29T08:38:15.288" v="102" actId="478"/>
          <ac:spMkLst>
            <pc:docMk/>
            <pc:sldMk cId="3256910706" sldId="1350"/>
            <ac:spMk id="31" creationId="{62ABC9FD-4D29-4A86-9CCB-E38F227AF68E}"/>
          </ac:spMkLst>
        </pc:spChg>
        <pc:spChg chg="add del">
          <ac:chgData name="آهات مكتومة" userId="35531ba1d56b027a" providerId="LiveId" clId="{0328E205-C81C-49CD-9E03-73DFCD73B8C0}" dt="2021-03-29T08:38:17.747" v="103" actId="478"/>
          <ac:spMkLst>
            <pc:docMk/>
            <pc:sldMk cId="3256910706" sldId="1350"/>
            <ac:spMk id="32" creationId="{7DAD1EE5-1031-435C-AC44-69E57F6AD768}"/>
          </ac:spMkLst>
        </pc:spChg>
        <pc:spChg chg="add del">
          <ac:chgData name="آهات مكتومة" userId="35531ba1d56b027a" providerId="LiveId" clId="{0328E205-C81C-49CD-9E03-73DFCD73B8C0}" dt="2021-03-29T08:38:19.919" v="104" actId="478"/>
          <ac:spMkLst>
            <pc:docMk/>
            <pc:sldMk cId="3256910706" sldId="1350"/>
            <ac:spMk id="33" creationId="{E4D013C8-8865-4D80-9475-1C2374F604D6}"/>
          </ac:spMkLst>
        </pc:spChg>
        <pc:spChg chg="add del">
          <ac:chgData name="آهات مكتومة" userId="35531ba1d56b027a" providerId="LiveId" clId="{0328E205-C81C-49CD-9E03-73DFCD73B8C0}" dt="2021-03-29T08:38:23.425" v="105" actId="478"/>
          <ac:spMkLst>
            <pc:docMk/>
            <pc:sldMk cId="3256910706" sldId="1350"/>
            <ac:spMk id="34" creationId="{6094B308-7B18-4820-B5F3-572E92655F4E}"/>
          </ac:spMkLst>
        </pc:spChg>
        <pc:picChg chg="del">
          <ac:chgData name="آهات مكتومة" userId="35531ba1d56b027a" providerId="LiveId" clId="{0328E205-C81C-49CD-9E03-73DFCD73B8C0}" dt="2021-03-29T08:37:50.680" v="95" actId="478"/>
          <ac:picMkLst>
            <pc:docMk/>
            <pc:sldMk cId="3256910706" sldId="1350"/>
            <ac:picMk id="2" creationId="{BA858CBB-09A9-4807-9C17-F80353BA0C8F}"/>
          </ac:picMkLst>
        </pc:picChg>
        <pc:picChg chg="add mod">
          <ac:chgData name="آهات مكتومة" userId="35531ba1d56b027a" providerId="LiveId" clId="{0328E205-C81C-49CD-9E03-73DFCD73B8C0}" dt="2021-03-29T13:45:00.041" v="658" actId="1036"/>
          <ac:picMkLst>
            <pc:docMk/>
            <pc:sldMk cId="3256910706" sldId="1350"/>
            <ac:picMk id="2" creationId="{DD1E129B-1600-4B1C-B6F2-D436A73A5996}"/>
          </ac:picMkLst>
        </pc:picChg>
        <pc:picChg chg="add del mod">
          <ac:chgData name="آهات مكتومة" userId="35531ba1d56b027a" providerId="LiveId" clId="{0328E205-C81C-49CD-9E03-73DFCD73B8C0}" dt="2021-03-29T13:37:36.660" v="559" actId="21"/>
          <ac:picMkLst>
            <pc:docMk/>
            <pc:sldMk cId="3256910706" sldId="1350"/>
            <ac:picMk id="3" creationId="{6178274E-577E-48AE-982F-9EE815BAF6AD}"/>
          </ac:picMkLst>
        </pc:picChg>
        <pc:picChg chg="add del mod">
          <ac:chgData name="آهات مكتومة" userId="35531ba1d56b027a" providerId="LiveId" clId="{0328E205-C81C-49CD-9E03-73DFCD73B8C0}" dt="2021-03-29T13:42:00.247" v="615" actId="21"/>
          <ac:picMkLst>
            <pc:docMk/>
            <pc:sldMk cId="3256910706" sldId="1350"/>
            <ac:picMk id="4" creationId="{156ED45F-AC48-44DE-847D-1E9C1737E7ED}"/>
          </ac:picMkLst>
        </pc:picChg>
        <pc:picChg chg="add del mod">
          <ac:chgData name="آهات مكتومة" userId="35531ba1d56b027a" providerId="LiveId" clId="{0328E205-C81C-49CD-9E03-73DFCD73B8C0}" dt="2021-03-29T13:44:28.683" v="626" actId="478"/>
          <ac:picMkLst>
            <pc:docMk/>
            <pc:sldMk cId="3256910706" sldId="1350"/>
            <ac:picMk id="5" creationId="{A3D14722-F344-4167-9746-BC2392051DD9}"/>
          </ac:picMkLst>
        </pc:picChg>
        <pc:picChg chg="add del mod">
          <ac:chgData name="آهات مكتومة" userId="35531ba1d56b027a" providerId="LiveId" clId="{0328E205-C81C-49CD-9E03-73DFCD73B8C0}" dt="2021-03-29T13:44:53.326" v="632" actId="478"/>
          <ac:picMkLst>
            <pc:docMk/>
            <pc:sldMk cId="3256910706" sldId="1350"/>
            <ac:picMk id="6" creationId="{6C3C859A-B189-4B03-980E-FE5B052E8CCF}"/>
          </ac:picMkLst>
        </pc:picChg>
        <pc:picChg chg="del">
          <ac:chgData name="آهات مكتومة" userId="35531ba1d56b027a" providerId="LiveId" clId="{0328E205-C81C-49CD-9E03-73DFCD73B8C0}" dt="2021-03-29T08:37:50.680" v="95" actId="478"/>
          <ac:picMkLst>
            <pc:docMk/>
            <pc:sldMk cId="3256910706" sldId="1350"/>
            <ac:picMk id="13" creationId="{4A9BFE26-1233-47A2-BEA2-281AB29D1ED9}"/>
          </ac:picMkLst>
        </pc:picChg>
        <pc:picChg chg="del">
          <ac:chgData name="آهات مكتومة" userId="35531ba1d56b027a" providerId="LiveId" clId="{0328E205-C81C-49CD-9E03-73DFCD73B8C0}" dt="2021-03-29T08:37:50.680" v="95" actId="478"/>
          <ac:picMkLst>
            <pc:docMk/>
            <pc:sldMk cId="3256910706" sldId="1350"/>
            <ac:picMk id="16" creationId="{512E1B36-78BE-4DAA-A704-5537F8501BA0}"/>
          </ac:picMkLst>
        </pc:picChg>
        <pc:picChg chg="del">
          <ac:chgData name="آهات مكتومة" userId="35531ba1d56b027a" providerId="LiveId" clId="{0328E205-C81C-49CD-9E03-73DFCD73B8C0}" dt="2021-03-29T08:37:50.680" v="95" actId="478"/>
          <ac:picMkLst>
            <pc:docMk/>
            <pc:sldMk cId="3256910706" sldId="1350"/>
            <ac:picMk id="17" creationId="{9E2B0F6D-99C6-4323-9BF2-6731C4D52D5F}"/>
          </ac:picMkLst>
        </pc:picChg>
        <pc:picChg chg="del">
          <ac:chgData name="آهات مكتومة" userId="35531ba1d56b027a" providerId="LiveId" clId="{0328E205-C81C-49CD-9E03-73DFCD73B8C0}" dt="2021-03-29T08:37:50.680" v="95" actId="478"/>
          <ac:picMkLst>
            <pc:docMk/>
            <pc:sldMk cId="3256910706" sldId="1350"/>
            <ac:picMk id="18" creationId="{B90E5F8A-1ED6-47E5-A6D1-327C2FD7AF5B}"/>
          </ac:picMkLst>
        </pc:picChg>
        <pc:picChg chg="del">
          <ac:chgData name="آهات مكتومة" userId="35531ba1d56b027a" providerId="LiveId" clId="{0328E205-C81C-49CD-9E03-73DFCD73B8C0}" dt="2021-03-29T08:37:50.680" v="95" actId="478"/>
          <ac:picMkLst>
            <pc:docMk/>
            <pc:sldMk cId="3256910706" sldId="1350"/>
            <ac:picMk id="20" creationId="{2A0D7B77-7566-4A08-A198-888721214CC3}"/>
          </ac:picMkLst>
        </pc:picChg>
        <pc:picChg chg="del">
          <ac:chgData name="آهات مكتومة" userId="35531ba1d56b027a" providerId="LiveId" clId="{0328E205-C81C-49CD-9E03-73DFCD73B8C0}" dt="2021-03-29T08:38:02.728" v="98" actId="478"/>
          <ac:picMkLst>
            <pc:docMk/>
            <pc:sldMk cId="3256910706" sldId="1350"/>
            <ac:picMk id="35" creationId="{8911EF56-908D-4248-AA3B-6C89A6223657}"/>
          </ac:picMkLst>
        </pc:picChg>
        <pc:picChg chg="add del">
          <ac:chgData name="آهات مكتومة" userId="35531ba1d56b027a" providerId="LiveId" clId="{0328E205-C81C-49CD-9E03-73DFCD73B8C0}" dt="2021-03-29T08:38:04.173" v="99" actId="478"/>
          <ac:picMkLst>
            <pc:docMk/>
            <pc:sldMk cId="3256910706" sldId="1350"/>
            <ac:picMk id="36" creationId="{BC6565F2-21F5-4918-A1CD-9B06E905C4CA}"/>
          </ac:picMkLst>
        </pc:picChg>
        <pc:picChg chg="mod">
          <ac:chgData name="آهات مكتومة" userId="35531ba1d56b027a" providerId="LiveId" clId="{0328E205-C81C-49CD-9E03-73DFCD73B8C0}" dt="2021-03-29T15:53:50.951" v="2772" actId="14100"/>
          <ac:picMkLst>
            <pc:docMk/>
            <pc:sldMk cId="3256910706" sldId="1350"/>
            <ac:picMk id="102" creationId="{00000000-0000-0000-0000-000000000000}"/>
          </ac:picMkLst>
        </pc:picChg>
        <pc:picChg chg="add mod">
          <ac:chgData name="آهات مكتومة" userId="35531ba1d56b027a" providerId="LiveId" clId="{0328E205-C81C-49CD-9E03-73DFCD73B8C0}" dt="2021-03-29T13:45:00.041" v="658" actId="1036"/>
          <ac:picMkLst>
            <pc:docMk/>
            <pc:sldMk cId="3256910706" sldId="1350"/>
            <ac:picMk id="1026" creationId="{1DAF3C15-2E32-4981-8801-8F97526FB704}"/>
          </ac:picMkLst>
        </pc:picChg>
        <pc:picChg chg="add del mod">
          <ac:chgData name="آهات مكتومة" userId="35531ba1d56b027a" providerId="LiveId" clId="{0328E205-C81C-49CD-9E03-73DFCD73B8C0}" dt="2021-03-29T08:40:41.015" v="109" actId="478"/>
          <ac:picMkLst>
            <pc:docMk/>
            <pc:sldMk cId="3256910706" sldId="1350"/>
            <ac:picMk id="1026" creationId="{46C4341E-EB2E-43DE-AEF8-026D5C1E904B}"/>
          </ac:picMkLst>
        </pc:picChg>
        <pc:picChg chg="add del mod">
          <ac:chgData name="آهات مكتومة" userId="35531ba1d56b027a" providerId="LiveId" clId="{0328E205-C81C-49CD-9E03-73DFCD73B8C0}" dt="2021-03-29T13:29:04.360" v="520" actId="478"/>
          <ac:picMkLst>
            <pc:docMk/>
            <pc:sldMk cId="3256910706" sldId="1350"/>
            <ac:picMk id="1028" creationId="{C7DA2692-0ED4-4BC7-9861-D99614711E8C}"/>
          </ac:picMkLst>
        </pc:picChg>
        <pc:picChg chg="add del mod">
          <ac:chgData name="آهات مكتومة" userId="35531ba1d56b027a" providerId="LiveId" clId="{0328E205-C81C-49CD-9E03-73DFCD73B8C0}" dt="2021-03-29T13:34:18.848" v="533" actId="478"/>
          <ac:picMkLst>
            <pc:docMk/>
            <pc:sldMk cId="3256910706" sldId="1350"/>
            <ac:picMk id="1030" creationId="{BC673494-A73D-4139-A64D-81F3C01B07CF}"/>
          </ac:picMkLst>
        </pc:picChg>
        <pc:picChg chg="add mod">
          <ac:chgData name="آهات مكتومة" userId="35531ba1d56b027a" providerId="LiveId" clId="{0328E205-C81C-49CD-9E03-73DFCD73B8C0}" dt="2021-03-29T13:45:00.041" v="658" actId="1036"/>
          <ac:picMkLst>
            <pc:docMk/>
            <pc:sldMk cId="3256910706" sldId="1350"/>
            <ac:picMk id="1032" creationId="{E257745E-0113-4DD1-8881-6A675C845CB0}"/>
          </ac:picMkLst>
        </pc:picChg>
        <pc:picChg chg="add mod">
          <ac:chgData name="آهات مكتومة" userId="35531ba1d56b027a" providerId="LiveId" clId="{0328E205-C81C-49CD-9E03-73DFCD73B8C0}" dt="2021-03-29T13:45:00.041" v="658" actId="1036"/>
          <ac:picMkLst>
            <pc:docMk/>
            <pc:sldMk cId="3256910706" sldId="1350"/>
            <ac:picMk id="1034" creationId="{2FD857E2-A283-4C03-B2D4-9355BA6EE882}"/>
          </ac:picMkLst>
        </pc:picChg>
        <pc:picChg chg="add del mod">
          <ac:chgData name="آهات مكتومة" userId="35531ba1d56b027a" providerId="LiveId" clId="{0328E205-C81C-49CD-9E03-73DFCD73B8C0}" dt="2021-03-29T13:45:00.041" v="658" actId="1036"/>
          <ac:picMkLst>
            <pc:docMk/>
            <pc:sldMk cId="3256910706" sldId="1350"/>
            <ac:picMk id="1036" creationId="{B1FF380A-F118-420B-8740-FFFFCA12712D}"/>
          </ac:picMkLst>
        </pc:picChg>
        <pc:picChg chg="add del mod">
          <ac:chgData name="آهات مكتومة" userId="35531ba1d56b027a" providerId="LiveId" clId="{0328E205-C81C-49CD-9E03-73DFCD73B8C0}" dt="2021-03-29T08:55:56.673" v="225"/>
          <ac:picMkLst>
            <pc:docMk/>
            <pc:sldMk cId="3256910706" sldId="1350"/>
            <ac:picMk id="1038" creationId="{C1385C8F-5A7C-4044-BE8C-2D4184CE3073}"/>
          </ac:picMkLst>
        </pc:picChg>
      </pc:sldChg>
      <pc:sldChg chg="del">
        <pc:chgData name="آهات مكتومة" userId="35531ba1d56b027a" providerId="LiveId" clId="{0328E205-C81C-49CD-9E03-73DFCD73B8C0}" dt="2021-03-29T15:29:15.489" v="2502" actId="47"/>
        <pc:sldMkLst>
          <pc:docMk/>
          <pc:sldMk cId="2189940949" sldId="1351"/>
        </pc:sldMkLst>
      </pc:sldChg>
      <pc:sldChg chg="del">
        <pc:chgData name="آهات مكتومة" userId="35531ba1d56b027a" providerId="LiveId" clId="{0328E205-C81C-49CD-9E03-73DFCD73B8C0}" dt="2021-03-29T15:09:24.698" v="2144" actId="47"/>
        <pc:sldMkLst>
          <pc:docMk/>
          <pc:sldMk cId="2938153107" sldId="1352"/>
        </pc:sldMkLst>
      </pc:sldChg>
      <pc:sldChg chg="del">
        <pc:chgData name="آهات مكتومة" userId="35531ba1d56b027a" providerId="LiveId" clId="{0328E205-C81C-49CD-9E03-73DFCD73B8C0}" dt="2021-03-29T15:09:26.416" v="2145" actId="47"/>
        <pc:sldMkLst>
          <pc:docMk/>
          <pc:sldMk cId="4199018655" sldId="1353"/>
        </pc:sldMkLst>
      </pc:sldChg>
      <pc:sldChg chg="del">
        <pc:chgData name="آهات مكتومة" userId="35531ba1d56b027a" providerId="LiveId" clId="{0328E205-C81C-49CD-9E03-73DFCD73B8C0}" dt="2021-03-29T15:09:34.264" v="2147" actId="47"/>
        <pc:sldMkLst>
          <pc:docMk/>
          <pc:sldMk cId="3845082779" sldId="1354"/>
        </pc:sldMkLst>
      </pc:sldChg>
      <pc:sldChg chg="addSp delSp modSp mod delAnim modAnim">
        <pc:chgData name="آهات مكتومة" userId="35531ba1d56b027a" providerId="LiveId" clId="{0328E205-C81C-49CD-9E03-73DFCD73B8C0}" dt="2021-03-29T14:44:19.279" v="1695"/>
        <pc:sldMkLst>
          <pc:docMk/>
          <pc:sldMk cId="3866309747" sldId="1356"/>
        </pc:sldMkLst>
        <pc:spChg chg="mod">
          <ac:chgData name="آهات مكتومة" userId="35531ba1d56b027a" providerId="LiveId" clId="{0328E205-C81C-49CD-9E03-73DFCD73B8C0}" dt="2021-03-29T14:43:48.118" v="1692" actId="207"/>
          <ac:spMkLst>
            <pc:docMk/>
            <pc:sldMk cId="3866309747" sldId="1356"/>
            <ac:spMk id="12" creationId="{43091436-37D9-4D1F-B89D-6E7DD43FBE2A}"/>
          </ac:spMkLst>
        </pc:spChg>
        <pc:spChg chg="mod">
          <ac:chgData name="آهات مكتومة" userId="35531ba1d56b027a" providerId="LiveId" clId="{0328E205-C81C-49CD-9E03-73DFCD73B8C0}" dt="2021-03-29T14:43:58.817" v="1693" actId="207"/>
          <ac:spMkLst>
            <pc:docMk/>
            <pc:sldMk cId="3866309747" sldId="1356"/>
            <ac:spMk id="13" creationId="{BF1A6792-E0CD-411D-B5EF-9FE6C47419F2}"/>
          </ac:spMkLst>
        </pc:spChg>
        <pc:spChg chg="mod">
          <ac:chgData name="آهات مكتومة" userId="35531ba1d56b027a" providerId="LiveId" clId="{0328E205-C81C-49CD-9E03-73DFCD73B8C0}" dt="2021-03-29T14:43:42.507" v="1691" actId="207"/>
          <ac:spMkLst>
            <pc:docMk/>
            <pc:sldMk cId="3866309747" sldId="1356"/>
            <ac:spMk id="14" creationId="{1E765BFF-97F7-42E7-A088-67121379EBD9}"/>
          </ac:spMkLst>
        </pc:spChg>
        <pc:spChg chg="mod">
          <ac:chgData name="آهات مكتومة" userId="35531ba1d56b027a" providerId="LiveId" clId="{0328E205-C81C-49CD-9E03-73DFCD73B8C0}" dt="2021-03-29T14:44:19.279" v="1695"/>
          <ac:spMkLst>
            <pc:docMk/>
            <pc:sldMk cId="3866309747" sldId="1356"/>
            <ac:spMk id="17" creationId="{64496365-F0BE-4A43-A10A-053CB26C58ED}"/>
          </ac:spMkLst>
        </pc:spChg>
        <pc:picChg chg="mod">
          <ac:chgData name="آهات مكتومة" userId="35531ba1d56b027a" providerId="LiveId" clId="{0328E205-C81C-49CD-9E03-73DFCD73B8C0}" dt="2021-03-29T14:35:40.100" v="1074" actId="1076"/>
          <ac:picMkLst>
            <pc:docMk/>
            <pc:sldMk cId="3866309747" sldId="1356"/>
            <ac:picMk id="11" creationId="{1E25B2ED-0E49-486A-A803-6C9926642820}"/>
          </ac:picMkLst>
        </pc:picChg>
        <pc:picChg chg="del">
          <ac:chgData name="آهات مكتومة" userId="35531ba1d56b027a" providerId="LiveId" clId="{0328E205-C81C-49CD-9E03-73DFCD73B8C0}" dt="2021-03-29T14:16:55.495" v="977" actId="478"/>
          <ac:picMkLst>
            <pc:docMk/>
            <pc:sldMk cId="3866309747" sldId="1356"/>
            <ac:picMk id="15" creationId="{59330C4E-393C-44D7-979D-801C19839103}"/>
          </ac:picMkLst>
        </pc:picChg>
        <pc:picChg chg="del">
          <ac:chgData name="آهات مكتومة" userId="35531ba1d56b027a" providerId="LiveId" clId="{0328E205-C81C-49CD-9E03-73DFCD73B8C0}" dt="2021-03-29T14:29:13.477" v="981" actId="478"/>
          <ac:picMkLst>
            <pc:docMk/>
            <pc:sldMk cId="3866309747" sldId="1356"/>
            <ac:picMk id="16" creationId="{4DE2F417-6CFA-48F5-955D-3238CAE6656C}"/>
          </ac:picMkLst>
        </pc:picChg>
        <pc:picChg chg="del">
          <ac:chgData name="آهات مكتومة" userId="35531ba1d56b027a" providerId="LiveId" clId="{0328E205-C81C-49CD-9E03-73DFCD73B8C0}" dt="2021-03-29T14:29:23.266" v="985" actId="478"/>
          <ac:picMkLst>
            <pc:docMk/>
            <pc:sldMk cId="3866309747" sldId="1356"/>
            <ac:picMk id="18" creationId="{963D8A22-7EAD-4BD3-8633-5FD00367CE25}"/>
          </ac:picMkLst>
        </pc:picChg>
        <pc:picChg chg="del">
          <ac:chgData name="آهات مكتومة" userId="35531ba1d56b027a" providerId="LiveId" clId="{0328E205-C81C-49CD-9E03-73DFCD73B8C0}" dt="2021-03-29T13:53:11.987" v="903" actId="478"/>
          <ac:picMkLst>
            <pc:docMk/>
            <pc:sldMk cId="3866309747" sldId="1356"/>
            <ac:picMk id="2050" creationId="{D2DE16AF-E005-432B-B2B6-5F957221EEC5}"/>
          </ac:picMkLst>
        </pc:picChg>
        <pc:picChg chg="add mod">
          <ac:chgData name="آهات مكتومة" userId="35531ba1d56b027a" providerId="LiveId" clId="{0328E205-C81C-49CD-9E03-73DFCD73B8C0}" dt="2021-03-29T14:35:52.347" v="1091" actId="1037"/>
          <ac:picMkLst>
            <pc:docMk/>
            <pc:sldMk cId="3866309747" sldId="1356"/>
            <ac:picMk id="4098" creationId="{05F4E70D-6AD8-46B0-973E-FF8F161625DC}"/>
          </ac:picMkLst>
        </pc:picChg>
        <pc:picChg chg="add del mod">
          <ac:chgData name="آهات مكتومة" userId="35531ba1d56b027a" providerId="LiveId" clId="{0328E205-C81C-49CD-9E03-73DFCD73B8C0}" dt="2021-03-29T14:30:35.239" v="986" actId="478"/>
          <ac:picMkLst>
            <pc:docMk/>
            <pc:sldMk cId="3866309747" sldId="1356"/>
            <ac:picMk id="4100" creationId="{3CAAE8F7-EB11-4375-B907-4E5E36DB11E9}"/>
          </ac:picMkLst>
        </pc:picChg>
        <pc:picChg chg="add mod">
          <ac:chgData name="آهات مكتومة" userId="35531ba1d56b027a" providerId="LiveId" clId="{0328E205-C81C-49CD-9E03-73DFCD73B8C0}" dt="2021-03-29T14:36:07.957" v="1109" actId="14100"/>
          <ac:picMkLst>
            <pc:docMk/>
            <pc:sldMk cId="3866309747" sldId="1356"/>
            <ac:picMk id="4102" creationId="{F675435E-549C-4C46-A7C6-E4BCE9993795}"/>
          </ac:picMkLst>
        </pc:picChg>
        <pc:picChg chg="add mod">
          <ac:chgData name="آهات مكتومة" userId="35531ba1d56b027a" providerId="LiveId" clId="{0328E205-C81C-49CD-9E03-73DFCD73B8C0}" dt="2021-03-29T14:35:13.658" v="1068" actId="1037"/>
          <ac:picMkLst>
            <pc:docMk/>
            <pc:sldMk cId="3866309747" sldId="1356"/>
            <ac:picMk id="4104" creationId="{FA55CA6B-3D2A-4EEB-8DC2-198AEF2777C7}"/>
          </ac:picMkLst>
        </pc:picChg>
      </pc:sldChg>
      <pc:sldChg chg="del">
        <pc:chgData name="آهات مكتومة" userId="35531ba1d56b027a" providerId="LiveId" clId="{0328E205-C81C-49CD-9E03-73DFCD73B8C0}" dt="2021-03-29T15:00:31.678" v="1979" actId="47"/>
        <pc:sldMkLst>
          <pc:docMk/>
          <pc:sldMk cId="93702655" sldId="1357"/>
        </pc:sldMkLst>
      </pc:sldChg>
      <pc:sldChg chg="addSp delSp modSp mod delAnim modAnim">
        <pc:chgData name="آهات مكتومة" userId="35531ba1d56b027a" providerId="LiveId" clId="{0328E205-C81C-49CD-9E03-73DFCD73B8C0}" dt="2021-03-29T15:07:52.829" v="2143"/>
        <pc:sldMkLst>
          <pc:docMk/>
          <pc:sldMk cId="1004184188" sldId="1358"/>
        </pc:sldMkLst>
        <pc:spChg chg="add mod">
          <ac:chgData name="آهات مكتومة" userId="35531ba1d56b027a" providerId="LiveId" clId="{0328E205-C81C-49CD-9E03-73DFCD73B8C0}" dt="2021-03-29T15:05:41.196" v="2123" actId="1076"/>
          <ac:spMkLst>
            <pc:docMk/>
            <pc:sldMk cId="1004184188" sldId="1358"/>
            <ac:spMk id="9" creationId="{50424122-04B4-45E9-8845-6CE5F9BAAF73}"/>
          </ac:spMkLst>
        </pc:spChg>
        <pc:spChg chg="add mod">
          <ac:chgData name="آهات مكتومة" userId="35531ba1d56b027a" providerId="LiveId" clId="{0328E205-C81C-49CD-9E03-73DFCD73B8C0}" dt="2021-03-29T15:05:41.196" v="2123" actId="1076"/>
          <ac:spMkLst>
            <pc:docMk/>
            <pc:sldMk cId="1004184188" sldId="1358"/>
            <ac:spMk id="11" creationId="{57166B68-B3E6-4BD3-B79F-44ED068401B4}"/>
          </ac:spMkLst>
        </pc:spChg>
        <pc:picChg chg="del">
          <ac:chgData name="آهات مكتومة" userId="35531ba1d56b027a" providerId="LiveId" clId="{0328E205-C81C-49CD-9E03-73DFCD73B8C0}" dt="2021-03-29T15:05:15.716" v="2119" actId="478"/>
          <ac:picMkLst>
            <pc:docMk/>
            <pc:sldMk cId="1004184188" sldId="1358"/>
            <ac:picMk id="3" creationId="{075D2A19-1D50-4F0B-9EB5-9626F422F949}"/>
          </ac:picMkLst>
        </pc:picChg>
        <pc:picChg chg="del">
          <ac:chgData name="آهات مكتومة" userId="35531ba1d56b027a" providerId="LiveId" clId="{0328E205-C81C-49CD-9E03-73DFCD73B8C0}" dt="2021-03-29T15:05:13.029" v="2118" actId="478"/>
          <ac:picMkLst>
            <pc:docMk/>
            <pc:sldMk cId="1004184188" sldId="1358"/>
            <ac:picMk id="10" creationId="{5B475395-59EC-4CDA-9FD7-7B2B7BE4CB90}"/>
          </ac:picMkLst>
        </pc:picChg>
        <pc:picChg chg="del">
          <ac:chgData name="آهات مكتومة" userId="35531ba1d56b027a" providerId="LiveId" clId="{0328E205-C81C-49CD-9E03-73DFCD73B8C0}" dt="2021-03-29T15:05:10.272" v="2117" actId="478"/>
          <ac:picMkLst>
            <pc:docMk/>
            <pc:sldMk cId="1004184188" sldId="1358"/>
            <ac:picMk id="32" creationId="{D7CCB442-6773-42F4-868F-2ADAAD2299FF}"/>
          </ac:picMkLst>
        </pc:picChg>
        <pc:picChg chg="del">
          <ac:chgData name="آهات مكتومة" userId="35531ba1d56b027a" providerId="LiveId" clId="{0328E205-C81C-49CD-9E03-73DFCD73B8C0}" dt="2021-03-29T15:05:09.038" v="2116" actId="478"/>
          <ac:picMkLst>
            <pc:docMk/>
            <pc:sldMk cId="1004184188" sldId="1358"/>
            <ac:picMk id="5122" creationId="{9380C9ED-8B65-447B-B37E-62813ACE2C92}"/>
          </ac:picMkLst>
        </pc:picChg>
        <pc:picChg chg="add del mod">
          <ac:chgData name="آهات مكتومة" userId="35531ba1d56b027a" providerId="LiveId" clId="{0328E205-C81C-49CD-9E03-73DFCD73B8C0}" dt="2021-03-29T15:07:28.471" v="2136" actId="478"/>
          <ac:picMkLst>
            <pc:docMk/>
            <pc:sldMk cId="1004184188" sldId="1358"/>
            <ac:picMk id="7170" creationId="{E8E86B32-24C9-4AFD-9620-F9067F319E78}"/>
          </ac:picMkLst>
        </pc:picChg>
        <pc:picChg chg="add mod">
          <ac:chgData name="آهات مكتومة" userId="35531ba1d56b027a" providerId="LiveId" clId="{0328E205-C81C-49CD-9E03-73DFCD73B8C0}" dt="2021-03-29T15:07:47.495" v="2142" actId="1076"/>
          <ac:picMkLst>
            <pc:docMk/>
            <pc:sldMk cId="1004184188" sldId="1358"/>
            <ac:picMk id="7172" creationId="{6CCBA608-8923-4A3F-B227-EF38814E2DAB}"/>
          </ac:picMkLst>
        </pc:picChg>
      </pc:sldChg>
      <pc:sldChg chg="addSp delSp modSp add mod delAnim modAnim">
        <pc:chgData name="آهات مكتومة" userId="35531ba1d56b027a" providerId="LiveId" clId="{0328E205-C81C-49CD-9E03-73DFCD73B8C0}" dt="2021-03-29T15:42:16.083" v="2732" actId="14100"/>
        <pc:sldMkLst>
          <pc:docMk/>
          <pc:sldMk cId="2121133186" sldId="1359"/>
        </pc:sldMkLst>
        <pc:spChg chg="del">
          <ac:chgData name="آهات مكتومة" userId="35531ba1d56b027a" providerId="LiveId" clId="{0328E205-C81C-49CD-9E03-73DFCD73B8C0}" dt="2021-03-29T15:34:52.846" v="2616" actId="478"/>
          <ac:spMkLst>
            <pc:docMk/>
            <pc:sldMk cId="2121133186" sldId="1359"/>
            <ac:spMk id="9" creationId="{50424122-04B4-45E9-8845-6CE5F9BAAF73}"/>
          </ac:spMkLst>
        </pc:spChg>
        <pc:spChg chg="mod">
          <ac:chgData name="آهات مكتومة" userId="35531ba1d56b027a" providerId="LiveId" clId="{0328E205-C81C-49CD-9E03-73DFCD73B8C0}" dt="2021-03-29T15:41:38.872" v="2710" actId="207"/>
          <ac:spMkLst>
            <pc:docMk/>
            <pc:sldMk cId="2121133186" sldId="1359"/>
            <ac:spMk id="11" creationId="{57166B68-B3E6-4BD3-B79F-44ED068401B4}"/>
          </ac:spMkLst>
        </pc:spChg>
        <pc:picChg chg="add mod">
          <ac:chgData name="آهات مكتومة" userId="35531ba1d56b027a" providerId="LiveId" clId="{0328E205-C81C-49CD-9E03-73DFCD73B8C0}" dt="2021-03-29T15:42:16.083" v="2732" actId="14100"/>
          <ac:picMkLst>
            <pc:docMk/>
            <pc:sldMk cId="2121133186" sldId="1359"/>
            <ac:picMk id="7" creationId="{10C12E13-8D15-46DD-B52F-9A36A5E6A710}"/>
          </ac:picMkLst>
        </pc:picChg>
        <pc:picChg chg="add mod">
          <ac:chgData name="آهات مكتومة" userId="35531ba1d56b027a" providerId="LiveId" clId="{0328E205-C81C-49CD-9E03-73DFCD73B8C0}" dt="2021-03-29T15:41:47.249" v="2730" actId="1036"/>
          <ac:picMkLst>
            <pc:docMk/>
            <pc:sldMk cId="2121133186" sldId="1359"/>
            <ac:picMk id="1026" creationId="{D706A4CC-30AF-4800-AEAE-DE7DFBC65E2F}"/>
          </ac:picMkLst>
        </pc:picChg>
        <pc:picChg chg="del">
          <ac:chgData name="آهات مكتومة" userId="35531ba1d56b027a" providerId="LiveId" clId="{0328E205-C81C-49CD-9E03-73DFCD73B8C0}" dt="2021-03-29T15:34:50.972" v="2615" actId="478"/>
          <ac:picMkLst>
            <pc:docMk/>
            <pc:sldMk cId="2121133186" sldId="1359"/>
            <ac:picMk id="7172" creationId="{6CCBA608-8923-4A3F-B227-EF38814E2DAB}"/>
          </ac:picMkLst>
        </pc:picChg>
      </pc:sldChg>
      <pc:sldChg chg="del">
        <pc:chgData name="آهات مكتومة" userId="35531ba1d56b027a" providerId="LiveId" clId="{0328E205-C81C-49CD-9E03-73DFCD73B8C0}" dt="2021-03-29T15:00:37.031" v="1980" actId="47"/>
        <pc:sldMkLst>
          <pc:docMk/>
          <pc:sldMk cId="2227384600" sldId="1359"/>
        </pc:sldMkLst>
      </pc:sldChg>
      <pc:sldChg chg="del">
        <pc:chgData name="آهات مكتومة" userId="35531ba1d56b027a" providerId="LiveId" clId="{0328E205-C81C-49CD-9E03-73DFCD73B8C0}" dt="2021-03-29T15:29:17.355" v="2503" actId="47"/>
        <pc:sldMkLst>
          <pc:docMk/>
          <pc:sldMk cId="3614093837" sldId="1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765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04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76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24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110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85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28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94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489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88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9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1drv.ms/p/s!AnoCa9WhG1M1yiKoV85Y1P8soTux?e=TuXWGQ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6.jp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58.png"/><Relationship Id="rId3" Type="http://schemas.openxmlformats.org/officeDocument/2006/relationships/image" Target="../media/image3.jpg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9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jpe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.png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13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6" Type="http://schemas.openxmlformats.org/officeDocument/2006/relationships/image" Target="../media/image29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13540562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26" Type="http://schemas.openxmlformats.org/officeDocument/2006/relationships/image" Target="../media/image22.png"/><Relationship Id="rId3" Type="http://schemas.openxmlformats.org/officeDocument/2006/relationships/image" Target="../media/image3.jpg"/><Relationship Id="rId21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14.svg"/><Relationship Id="rId5" Type="http://schemas.openxmlformats.org/officeDocument/2006/relationships/image" Target="../media/image30.jpeg"/><Relationship Id="rId15" Type="http://schemas.openxmlformats.org/officeDocument/2006/relationships/hyperlink" Target="http://www.pngall.com/clock-png" TargetMode="External"/><Relationship Id="rId23" Type="http://schemas.openxmlformats.org/officeDocument/2006/relationships/image" Target="../media/image13.png"/><Relationship Id="rId28" Type="http://schemas.microsoft.com/office/2007/relationships/hdphoto" Target="../media/hdphoto2.wdp"/><Relationship Id="rId10" Type="http://schemas.openxmlformats.org/officeDocument/2006/relationships/image" Target="../media/image10.png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Relationship Id="rId22" Type="http://schemas.openxmlformats.org/officeDocument/2006/relationships/image" Target="../media/image28.sv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7.png"/><Relationship Id="rId18" Type="http://schemas.openxmlformats.org/officeDocument/2006/relationships/image" Target="../media/image39.png"/><Relationship Id="rId3" Type="http://schemas.openxmlformats.org/officeDocument/2006/relationships/image" Target="../media/image3.jp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40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41.png"/><Relationship Id="rId3" Type="http://schemas.openxmlformats.org/officeDocument/2006/relationships/image" Target="../media/image3.jpg"/><Relationship Id="rId21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4914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1E25B2ED-0E49-486A-A803-6C992664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66" y="181998"/>
            <a:ext cx="1413082" cy="17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4496365-F0BE-4A43-A10A-053CB26C58ED}"/>
              </a:ext>
            </a:extLst>
          </p:cNvPr>
          <p:cNvSpPr txBox="1"/>
          <p:nvPr/>
        </p:nvSpPr>
        <p:spPr>
          <a:xfrm>
            <a:off x="676496" y="961775"/>
            <a:ext cx="368093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7D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a survey?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9EFAA1C-5BAF-48FF-81E1-A086998333B1}"/>
              </a:ext>
            </a:extLst>
          </p:cNvPr>
          <p:cNvSpPr txBox="1"/>
          <p:nvPr/>
        </p:nvSpPr>
        <p:spPr>
          <a:xfrm>
            <a:off x="119023" y="2000590"/>
            <a:ext cx="4795877" cy="1323439"/>
          </a:xfrm>
          <a:prstGeom prst="rect">
            <a:avLst/>
          </a:prstGeom>
          <a:noFill/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A survey is a method of gathering information from a sample of people,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ea typeface="Pangolin"/>
                <a:cs typeface="Pangolin"/>
                <a:sym typeface="Pangolin"/>
              </a:rPr>
              <a:t>the generalize the results to a large population.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Pangolin"/>
              <a:cs typeface="Pangolin"/>
              <a:sym typeface="Pangolin"/>
            </a:endParaRPr>
          </a:p>
        </p:txBody>
      </p:sp>
      <p:pic>
        <p:nvPicPr>
          <p:cNvPr id="2" name="Picture 2" descr="نتيجة الصورة لـ survey freepik">
            <a:extLst>
              <a:ext uri="{FF2B5EF4-FFF2-40B4-BE49-F238E27FC236}">
                <a16:creationId xmlns:a16="http://schemas.microsoft.com/office/drawing/2014/main" id="{52A89B4B-365D-45EF-8B09-2DBC2D2E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28700"/>
            <a:ext cx="4038600" cy="382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4914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1E25B2ED-0E49-486A-A803-6C992664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14" y="0"/>
            <a:ext cx="1364128" cy="15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4496365-F0BE-4A43-A10A-053CB26C58ED}"/>
              </a:ext>
            </a:extLst>
          </p:cNvPr>
          <p:cNvSpPr txBox="1"/>
          <p:nvPr/>
        </p:nvSpPr>
        <p:spPr>
          <a:xfrm>
            <a:off x="1985716" y="486047"/>
            <a:ext cx="5172568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7DBDA"/>
                </a:solidFill>
              </a:rPr>
              <a:t>There are three modes of survey data collection that are commonly used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091436-37D9-4D1F-B89D-6E7DD43FBE2A}"/>
              </a:ext>
            </a:extLst>
          </p:cNvPr>
          <p:cNvSpPr txBox="1"/>
          <p:nvPr/>
        </p:nvSpPr>
        <p:spPr>
          <a:xfrm>
            <a:off x="3847346" y="3584962"/>
            <a:ext cx="1800000" cy="646331"/>
          </a:xfrm>
          <a:prstGeom prst="rect">
            <a:avLst/>
          </a:prstGeom>
          <a:solidFill>
            <a:srgbClr val="A57FF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ea typeface="Pangolin"/>
                <a:cs typeface="Pangolin"/>
                <a:sym typeface="Pangolin"/>
              </a:rPr>
              <a:t>Telephone survey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F1A6792-E0CD-411D-B5EF-9FE6C47419F2}"/>
              </a:ext>
            </a:extLst>
          </p:cNvPr>
          <p:cNvSpPr txBox="1"/>
          <p:nvPr/>
        </p:nvSpPr>
        <p:spPr>
          <a:xfrm>
            <a:off x="1517566" y="3584548"/>
            <a:ext cx="1814430" cy="646331"/>
          </a:xfrm>
          <a:prstGeom prst="rect">
            <a:avLst/>
          </a:prstGeom>
          <a:solidFill>
            <a:srgbClr val="FE6F8B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ea typeface="Pangolin"/>
                <a:cs typeface="Pangolin"/>
                <a:sym typeface="Pangolin"/>
              </a:rPr>
              <a:t>Face-to-face survey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E765BFF-97F7-42E7-A088-67121379EBD9}"/>
              </a:ext>
            </a:extLst>
          </p:cNvPr>
          <p:cNvSpPr txBox="1"/>
          <p:nvPr/>
        </p:nvSpPr>
        <p:spPr>
          <a:xfrm>
            <a:off x="6037142" y="3573288"/>
            <a:ext cx="1808355" cy="646331"/>
          </a:xfrm>
          <a:prstGeom prst="rect">
            <a:avLst/>
          </a:prstGeom>
          <a:solidFill>
            <a:srgbClr val="27DBD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ea typeface="Pangolin"/>
                <a:cs typeface="Pangolin"/>
                <a:sym typeface="Pangolin"/>
              </a:rPr>
              <a:t>Online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ea typeface="Pangolin"/>
                <a:cs typeface="Pangolin"/>
                <a:sym typeface="Pangolin"/>
              </a:rPr>
              <a:t>survey</a:t>
            </a:r>
          </a:p>
        </p:txBody>
      </p:sp>
      <p:pic>
        <p:nvPicPr>
          <p:cNvPr id="4098" name="Picture 2" descr="نتيجة الصورة لـ face-to-face clipart">
            <a:extLst>
              <a:ext uri="{FF2B5EF4-FFF2-40B4-BE49-F238E27FC236}">
                <a16:creationId xmlns:a16="http://schemas.microsoft.com/office/drawing/2014/main" id="{05F4E70D-6AD8-46B0-973E-FF8F1616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53" y="1909170"/>
            <a:ext cx="1947344" cy="1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نتيجة الصورة لـ online survey  freepik">
            <a:extLst>
              <a:ext uri="{FF2B5EF4-FFF2-40B4-BE49-F238E27FC236}">
                <a16:creationId xmlns:a16="http://schemas.microsoft.com/office/drawing/2014/main" id="{F675435E-549C-4C46-A7C6-E4BCE999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96" y="1909170"/>
            <a:ext cx="1564005" cy="16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مشاهدة صورة المصدر">
            <a:extLst>
              <a:ext uri="{FF2B5EF4-FFF2-40B4-BE49-F238E27FC236}">
                <a16:creationId xmlns:a16="http://schemas.microsoft.com/office/drawing/2014/main" id="{FA55CA6B-3D2A-4EEB-8DC2-198AEF27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08" y="1764933"/>
            <a:ext cx="1912538" cy="18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008" r="4762" b="25222"/>
          <a:stretch/>
        </p:blipFill>
        <p:spPr>
          <a:xfrm>
            <a:off x="-83820" y="-243840"/>
            <a:ext cx="92811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E4E0ADC8-A567-4DA7-B892-6DE822508576}"/>
              </a:ext>
            </a:extLst>
          </p:cNvPr>
          <p:cNvSpPr txBox="1"/>
          <p:nvPr/>
        </p:nvSpPr>
        <p:spPr>
          <a:xfrm>
            <a:off x="2639378" y="295036"/>
            <a:ext cx="3865245" cy="461665"/>
          </a:xfrm>
          <a:prstGeom prst="rect">
            <a:avLst/>
          </a:prstGeom>
          <a:solidFill>
            <a:srgbClr val="FE6F8B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How to design a survey?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B928605-550B-4EF2-834F-03460D36D9DD}"/>
              </a:ext>
            </a:extLst>
          </p:cNvPr>
          <p:cNvSpPr/>
          <p:nvPr/>
        </p:nvSpPr>
        <p:spPr>
          <a:xfrm>
            <a:off x="806164" y="1210653"/>
            <a:ext cx="404638" cy="378975"/>
          </a:xfrm>
          <a:prstGeom prst="ellipse">
            <a:avLst/>
          </a:prstGeom>
          <a:solidFill>
            <a:srgbClr val="27DB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1</a:t>
            </a:r>
            <a:endParaRPr lang="ar-SA" sz="1600" b="1" dirty="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71912D96-BD18-4235-9F61-1755D39C716B}"/>
              </a:ext>
            </a:extLst>
          </p:cNvPr>
          <p:cNvSpPr txBox="1"/>
          <p:nvPr/>
        </p:nvSpPr>
        <p:spPr>
          <a:xfrm>
            <a:off x="1194006" y="1251074"/>
            <a:ext cx="412319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7DBDA"/>
                </a:solidFill>
              </a:rPr>
              <a:t>Define your goal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9D49E96-0494-477D-A47F-42B187074385}"/>
              </a:ext>
            </a:extLst>
          </p:cNvPr>
          <p:cNvSpPr/>
          <p:nvPr/>
        </p:nvSpPr>
        <p:spPr>
          <a:xfrm>
            <a:off x="813006" y="1681604"/>
            <a:ext cx="404638" cy="388620"/>
          </a:xfrm>
          <a:prstGeom prst="ellipse">
            <a:avLst/>
          </a:prstGeom>
          <a:solidFill>
            <a:srgbClr val="F369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2</a:t>
            </a:r>
            <a:endParaRPr lang="ar-SA" sz="1600" b="1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9212072-7A6A-4C7D-B941-811363E2D278}"/>
              </a:ext>
            </a:extLst>
          </p:cNvPr>
          <p:cNvSpPr txBox="1"/>
          <p:nvPr/>
        </p:nvSpPr>
        <p:spPr>
          <a:xfrm>
            <a:off x="1216477" y="1722025"/>
            <a:ext cx="37345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69CC"/>
                </a:solidFill>
              </a:rPr>
              <a:t>Identify who you’ll be surveying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770F32F-FF6D-48E3-BC51-117D6B465E74}"/>
              </a:ext>
            </a:extLst>
          </p:cNvPr>
          <p:cNvSpPr/>
          <p:nvPr/>
        </p:nvSpPr>
        <p:spPr>
          <a:xfrm>
            <a:off x="807331" y="2233839"/>
            <a:ext cx="404638" cy="388620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3</a:t>
            </a:r>
            <a:endParaRPr lang="ar-SA" sz="1600" b="1" dirty="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9BD647CA-D06A-4670-8DBB-18D97CF04842}"/>
              </a:ext>
            </a:extLst>
          </p:cNvPr>
          <p:cNvSpPr txBox="1"/>
          <p:nvPr/>
        </p:nvSpPr>
        <p:spPr>
          <a:xfrm>
            <a:off x="1250069" y="2274669"/>
            <a:ext cx="38488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Design and pre-test your survey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379F46AD-D7A1-4164-B456-6026A58F974B}"/>
              </a:ext>
            </a:extLst>
          </p:cNvPr>
          <p:cNvSpPr/>
          <p:nvPr/>
        </p:nvSpPr>
        <p:spPr>
          <a:xfrm>
            <a:off x="808498" y="2732435"/>
            <a:ext cx="404638" cy="388620"/>
          </a:xfrm>
          <a:prstGeom prst="ellipse">
            <a:avLst/>
          </a:prstGeom>
          <a:solidFill>
            <a:srgbClr val="00CC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4</a:t>
            </a:r>
            <a:endParaRPr lang="ar-SA" sz="1600" b="1" dirty="0"/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1D3A0518-861E-4230-B63B-CE75FC0E7084}"/>
              </a:ext>
            </a:extLst>
          </p:cNvPr>
          <p:cNvSpPr txBox="1"/>
          <p:nvPr/>
        </p:nvSpPr>
        <p:spPr>
          <a:xfrm>
            <a:off x="1211969" y="2772856"/>
            <a:ext cx="37345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CC99"/>
                </a:solidFill>
              </a:rPr>
              <a:t>Select a sample to survey</a:t>
            </a: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A56D5371-A52C-4976-9FB1-D7F208F58108}"/>
              </a:ext>
            </a:extLst>
          </p:cNvPr>
          <p:cNvSpPr/>
          <p:nvPr/>
        </p:nvSpPr>
        <p:spPr>
          <a:xfrm>
            <a:off x="807331" y="3318561"/>
            <a:ext cx="404638" cy="388620"/>
          </a:xfrm>
          <a:prstGeom prst="ellipse">
            <a:avLst/>
          </a:prstGeom>
          <a:solidFill>
            <a:srgbClr val="A57FF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5</a:t>
            </a:r>
            <a:endParaRPr lang="ar-SA" sz="1600" b="1" dirty="0"/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0900D4F1-4897-45FB-9C64-4874391E9746}"/>
              </a:ext>
            </a:extLst>
          </p:cNvPr>
          <p:cNvSpPr txBox="1"/>
          <p:nvPr/>
        </p:nvSpPr>
        <p:spPr>
          <a:xfrm>
            <a:off x="1210802" y="3358982"/>
            <a:ext cx="37345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57FF9"/>
                </a:solidFill>
              </a:rPr>
              <a:t>Send out your survey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1DBF7D72-4200-4555-B54B-C334FB458FB1}"/>
              </a:ext>
            </a:extLst>
          </p:cNvPr>
          <p:cNvSpPr/>
          <p:nvPr/>
        </p:nvSpPr>
        <p:spPr>
          <a:xfrm>
            <a:off x="807331" y="3904687"/>
            <a:ext cx="404638" cy="388620"/>
          </a:xfrm>
          <a:prstGeom prst="ellipse">
            <a:avLst/>
          </a:prstGeom>
          <a:solidFill>
            <a:srgbClr val="96969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6</a:t>
            </a:r>
            <a:endParaRPr lang="ar-SA" sz="1600" b="1" dirty="0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02B5ED10-5709-4228-9982-7BFD80745EA8}"/>
              </a:ext>
            </a:extLst>
          </p:cNvPr>
          <p:cNvSpPr txBox="1"/>
          <p:nvPr/>
        </p:nvSpPr>
        <p:spPr>
          <a:xfrm>
            <a:off x="1210802" y="3945108"/>
            <a:ext cx="37345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69696"/>
                </a:solidFill>
              </a:rPr>
              <a:t>Analyze your data</a:t>
            </a:r>
          </a:p>
        </p:txBody>
      </p:sp>
      <p:pic>
        <p:nvPicPr>
          <p:cNvPr id="6146" name="Picture 2" descr="نتيجة الصورة لـ survey  freepik">
            <a:extLst>
              <a:ext uri="{FF2B5EF4-FFF2-40B4-BE49-F238E27FC236}">
                <a16:creationId xmlns:a16="http://schemas.microsoft.com/office/drawing/2014/main" id="{4DA317B5-C9A7-42D7-B7D8-886DE9222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F"/>
              </a:clrFrom>
              <a:clrTo>
                <a:srgbClr val="F7F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01" y="198121"/>
            <a:ext cx="3630929" cy="444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4" grpId="0" animBg="1"/>
      <p:bldP spid="26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نتيجة الصورة لـ survey  freepik">
            <a:extLst>
              <a:ext uri="{FF2B5EF4-FFF2-40B4-BE49-F238E27FC236}">
                <a16:creationId xmlns:a16="http://schemas.microsoft.com/office/drawing/2014/main" id="{55AF175B-822C-4AB7-B736-319E6C97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68848"/>
            <a:ext cx="2066361" cy="45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نتيجة الصورة لـ survey  freepik">
            <a:extLst>
              <a:ext uri="{FF2B5EF4-FFF2-40B4-BE49-F238E27FC236}">
                <a16:creationId xmlns:a16="http://schemas.microsoft.com/office/drawing/2014/main" id="{39A1ABEC-2E19-4774-95F3-9EEB6FF2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" y="114299"/>
            <a:ext cx="2066361" cy="45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1374990-A137-4104-B19B-824ACDD7E1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710" y="114299"/>
            <a:ext cx="5402580" cy="4523863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A9B6420-2E54-49EF-8610-297A3095297E}"/>
              </a:ext>
            </a:extLst>
          </p:cNvPr>
          <p:cNvSpPr/>
          <p:nvPr/>
        </p:nvSpPr>
        <p:spPr>
          <a:xfrm>
            <a:off x="4034730" y="168847"/>
            <a:ext cx="1044000" cy="161451"/>
          </a:xfrm>
          <a:prstGeom prst="roundRect">
            <a:avLst/>
          </a:prstGeom>
          <a:solidFill>
            <a:srgbClr val="A57FF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7E9444E-30FB-455E-9C99-F20E395E2639}"/>
              </a:ext>
            </a:extLst>
          </p:cNvPr>
          <p:cNvCxnSpPr>
            <a:cxnSpLocks/>
          </p:cNvCxnSpPr>
          <p:nvPr/>
        </p:nvCxnSpPr>
        <p:spPr>
          <a:xfrm flipV="1">
            <a:off x="2925337" y="436977"/>
            <a:ext cx="3312000" cy="1"/>
          </a:xfrm>
          <a:prstGeom prst="line">
            <a:avLst/>
          </a:prstGeom>
          <a:ln w="12700">
            <a:solidFill>
              <a:srgbClr val="A57FF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B4A60DEF-C7CE-4A5A-8CF5-A06AE53BB737}"/>
              </a:ext>
            </a:extLst>
          </p:cNvPr>
          <p:cNvCxnSpPr>
            <a:cxnSpLocks/>
          </p:cNvCxnSpPr>
          <p:nvPr/>
        </p:nvCxnSpPr>
        <p:spPr>
          <a:xfrm flipV="1">
            <a:off x="3184166" y="574138"/>
            <a:ext cx="2808000" cy="1"/>
          </a:xfrm>
          <a:prstGeom prst="line">
            <a:avLst/>
          </a:prstGeom>
          <a:ln w="12700">
            <a:solidFill>
              <a:srgbClr val="A57FF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E6451AD-5F89-4583-A4D1-60780D662347}"/>
              </a:ext>
            </a:extLst>
          </p:cNvPr>
          <p:cNvSpPr/>
          <p:nvPr/>
        </p:nvSpPr>
        <p:spPr>
          <a:xfrm>
            <a:off x="2310123" y="622953"/>
            <a:ext cx="1872000" cy="161451"/>
          </a:xfrm>
          <a:prstGeom prst="roundRect">
            <a:avLst/>
          </a:prstGeom>
          <a:solidFill>
            <a:srgbClr val="00CC9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C427B07-5419-4F57-A13D-548D356F4D2E}"/>
              </a:ext>
            </a:extLst>
          </p:cNvPr>
          <p:cNvSpPr/>
          <p:nvPr/>
        </p:nvSpPr>
        <p:spPr>
          <a:xfrm>
            <a:off x="4948998" y="615332"/>
            <a:ext cx="1872000" cy="161451"/>
          </a:xfrm>
          <a:prstGeom prst="roundRect">
            <a:avLst/>
          </a:prstGeom>
          <a:solidFill>
            <a:srgbClr val="00CC9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374994F-9FD3-494F-A629-36BD389CAA5A}"/>
              </a:ext>
            </a:extLst>
          </p:cNvPr>
          <p:cNvSpPr/>
          <p:nvPr/>
        </p:nvSpPr>
        <p:spPr>
          <a:xfrm>
            <a:off x="1995529" y="798854"/>
            <a:ext cx="1224000" cy="161451"/>
          </a:xfrm>
          <a:prstGeom prst="roundRect">
            <a:avLst/>
          </a:prstGeom>
          <a:solidFill>
            <a:srgbClr val="FF6DD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144CB45-FD04-4650-96DC-E80563611DEB}"/>
              </a:ext>
            </a:extLst>
          </p:cNvPr>
          <p:cNvSpPr/>
          <p:nvPr/>
        </p:nvSpPr>
        <p:spPr>
          <a:xfrm>
            <a:off x="3307792" y="817979"/>
            <a:ext cx="1224000" cy="161451"/>
          </a:xfrm>
          <a:prstGeom prst="roundRect">
            <a:avLst/>
          </a:prstGeom>
          <a:solidFill>
            <a:srgbClr val="FF6DD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Google Shape;8581;p50">
            <a:extLst>
              <a:ext uri="{FF2B5EF4-FFF2-40B4-BE49-F238E27FC236}">
                <a16:creationId xmlns:a16="http://schemas.microsoft.com/office/drawing/2014/main" id="{6737AB37-2B6D-4B94-A610-8278DA35CC46}"/>
              </a:ext>
            </a:extLst>
          </p:cNvPr>
          <p:cNvSpPr txBox="1"/>
          <p:nvPr/>
        </p:nvSpPr>
        <p:spPr>
          <a:xfrm>
            <a:off x="2265737" y="1014213"/>
            <a:ext cx="599383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Amal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2" name="Google Shape;8581;p50">
            <a:extLst>
              <a:ext uri="{FF2B5EF4-FFF2-40B4-BE49-F238E27FC236}">
                <a16:creationId xmlns:a16="http://schemas.microsoft.com/office/drawing/2014/main" id="{0A70E5D5-D5FF-4F25-93A6-8D3E41D6265D}"/>
              </a:ext>
            </a:extLst>
          </p:cNvPr>
          <p:cNvSpPr txBox="1"/>
          <p:nvPr/>
        </p:nvSpPr>
        <p:spPr>
          <a:xfrm>
            <a:off x="3216118" y="922773"/>
            <a:ext cx="1366292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I chose a bad major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3" name="Google Shape;8581;p50">
            <a:extLst>
              <a:ext uri="{FF2B5EF4-FFF2-40B4-BE49-F238E27FC236}">
                <a16:creationId xmlns:a16="http://schemas.microsoft.com/office/drawing/2014/main" id="{1850CEC4-E9C7-40E8-8EAA-2C0AE00EDFDA}"/>
              </a:ext>
            </a:extLst>
          </p:cNvPr>
          <p:cNvSpPr txBox="1"/>
          <p:nvPr/>
        </p:nvSpPr>
        <p:spPr>
          <a:xfrm>
            <a:off x="2265737" y="1359296"/>
            <a:ext cx="599383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Khalid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4" name="Google Shape;8581;p50">
            <a:extLst>
              <a:ext uri="{FF2B5EF4-FFF2-40B4-BE49-F238E27FC236}">
                <a16:creationId xmlns:a16="http://schemas.microsoft.com/office/drawing/2014/main" id="{4B1431D4-3A87-420A-9369-C1DC027628F0}"/>
              </a:ext>
            </a:extLst>
          </p:cNvPr>
          <p:cNvSpPr txBox="1"/>
          <p:nvPr/>
        </p:nvSpPr>
        <p:spPr>
          <a:xfrm>
            <a:off x="3185176" y="1271407"/>
            <a:ext cx="1503790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I regret fighting with my friend, I lost him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5" name="Google Shape;8581;p50">
            <a:extLst>
              <a:ext uri="{FF2B5EF4-FFF2-40B4-BE49-F238E27FC236}">
                <a16:creationId xmlns:a16="http://schemas.microsoft.com/office/drawing/2014/main" id="{95E92F29-177F-4394-A46B-B3D9289DB764}"/>
              </a:ext>
            </a:extLst>
          </p:cNvPr>
          <p:cNvSpPr txBox="1"/>
          <p:nvPr/>
        </p:nvSpPr>
        <p:spPr>
          <a:xfrm>
            <a:off x="2265791" y="1704379"/>
            <a:ext cx="599383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Maha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6" name="Google Shape;8581;p50">
            <a:extLst>
              <a:ext uri="{FF2B5EF4-FFF2-40B4-BE49-F238E27FC236}">
                <a16:creationId xmlns:a16="http://schemas.microsoft.com/office/drawing/2014/main" id="{FC08B5FA-A9C5-45F1-BFA1-57B6424B7603}"/>
              </a:ext>
            </a:extLst>
          </p:cNvPr>
          <p:cNvSpPr txBox="1"/>
          <p:nvPr/>
        </p:nvSpPr>
        <p:spPr>
          <a:xfrm>
            <a:off x="3185176" y="1607624"/>
            <a:ext cx="1503790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I regret I didn’t study hard.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7" name="Google Shape;8581;p50">
            <a:extLst>
              <a:ext uri="{FF2B5EF4-FFF2-40B4-BE49-F238E27FC236}">
                <a16:creationId xmlns:a16="http://schemas.microsoft.com/office/drawing/2014/main" id="{C3A888C0-CFD8-4782-9282-1ADF2577D0B7}"/>
              </a:ext>
            </a:extLst>
          </p:cNvPr>
          <p:cNvSpPr txBox="1"/>
          <p:nvPr/>
        </p:nvSpPr>
        <p:spPr>
          <a:xfrm>
            <a:off x="2930744" y="3250028"/>
            <a:ext cx="3061421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School problems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8" name="Google Shape;8581;p50">
            <a:extLst>
              <a:ext uri="{FF2B5EF4-FFF2-40B4-BE49-F238E27FC236}">
                <a16:creationId xmlns:a16="http://schemas.microsoft.com/office/drawing/2014/main" id="{7AE89C03-61D4-4649-8A0A-0EE3E7D5A42F}"/>
              </a:ext>
            </a:extLst>
          </p:cNvPr>
          <p:cNvSpPr txBox="1"/>
          <p:nvPr/>
        </p:nvSpPr>
        <p:spPr>
          <a:xfrm>
            <a:off x="2930744" y="3775333"/>
            <a:ext cx="3061421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Choose the wrong way in life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29" name="Google Shape;8581;p50">
            <a:extLst>
              <a:ext uri="{FF2B5EF4-FFF2-40B4-BE49-F238E27FC236}">
                <a16:creationId xmlns:a16="http://schemas.microsoft.com/office/drawing/2014/main" id="{752E71D2-807B-4D51-99CE-EED40CE0B9F4}"/>
              </a:ext>
            </a:extLst>
          </p:cNvPr>
          <p:cNvSpPr txBox="1"/>
          <p:nvPr/>
        </p:nvSpPr>
        <p:spPr>
          <a:xfrm>
            <a:off x="2930744" y="4292635"/>
            <a:ext cx="3061421" cy="34742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  <a:ea typeface="Rubik"/>
                <a:cs typeface="Rubik"/>
                <a:sym typeface="Rubik"/>
              </a:rPr>
              <a:t>Not paying attention at school</a:t>
            </a:r>
            <a:endParaRPr sz="1200" dirty="0">
              <a:solidFill>
                <a:srgbClr val="0000FF"/>
              </a:solidFill>
              <a:latin typeface="+mn-lt"/>
              <a:ea typeface="Rubik"/>
              <a:cs typeface="Rubik"/>
              <a:sym typeface="Rubik"/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2CBA8DC-077A-451D-84E1-CC0ACD35408F}"/>
              </a:ext>
            </a:extLst>
          </p:cNvPr>
          <p:cNvSpPr/>
          <p:nvPr/>
        </p:nvSpPr>
        <p:spPr>
          <a:xfrm>
            <a:off x="3373029" y="3011761"/>
            <a:ext cx="2376000" cy="161451"/>
          </a:xfrm>
          <a:prstGeom prst="roundRect">
            <a:avLst/>
          </a:prstGeom>
          <a:solidFill>
            <a:srgbClr val="FF0066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7669123-0192-40BF-840A-020221611164}"/>
              </a:ext>
            </a:extLst>
          </p:cNvPr>
          <p:cNvSpPr/>
          <p:nvPr/>
        </p:nvSpPr>
        <p:spPr>
          <a:xfrm>
            <a:off x="3131335" y="3551017"/>
            <a:ext cx="2916000" cy="161451"/>
          </a:xfrm>
          <a:prstGeom prst="roundRect">
            <a:avLst/>
          </a:prstGeom>
          <a:solidFill>
            <a:srgbClr val="FF0066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92951183-32C1-4E7C-8FEE-960170DD1236}"/>
              </a:ext>
            </a:extLst>
          </p:cNvPr>
          <p:cNvSpPr/>
          <p:nvPr/>
        </p:nvSpPr>
        <p:spPr>
          <a:xfrm>
            <a:off x="3577663" y="4078153"/>
            <a:ext cx="1908000" cy="161451"/>
          </a:xfrm>
          <a:prstGeom prst="roundRect">
            <a:avLst/>
          </a:prstGeom>
          <a:solidFill>
            <a:srgbClr val="FF0066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7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0424122-04B4-45E9-8845-6CE5F9BAAF73}"/>
              </a:ext>
            </a:extLst>
          </p:cNvPr>
          <p:cNvSpPr/>
          <p:nvPr/>
        </p:nvSpPr>
        <p:spPr>
          <a:xfrm>
            <a:off x="433951" y="355819"/>
            <a:ext cx="404638" cy="388620"/>
          </a:xfrm>
          <a:prstGeom prst="ellipse">
            <a:avLst/>
          </a:prstGeom>
          <a:solidFill>
            <a:srgbClr val="96969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6</a:t>
            </a:r>
            <a:endParaRPr lang="ar-SA" sz="1600" b="1" dirty="0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57166B68-B3E6-4BD3-B79F-44ED068401B4}"/>
              </a:ext>
            </a:extLst>
          </p:cNvPr>
          <p:cNvSpPr txBox="1"/>
          <p:nvPr/>
        </p:nvSpPr>
        <p:spPr>
          <a:xfrm>
            <a:off x="837422" y="396240"/>
            <a:ext cx="3734578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69696"/>
                </a:solidFill>
              </a:rPr>
              <a:t>Analyze your data</a:t>
            </a:r>
          </a:p>
        </p:txBody>
      </p:sp>
      <p:pic>
        <p:nvPicPr>
          <p:cNvPr id="7172" name="Picture 4" descr="مشاهدة صورة المصدر">
            <a:extLst>
              <a:ext uri="{FF2B5EF4-FFF2-40B4-BE49-F238E27FC236}">
                <a16:creationId xmlns:a16="http://schemas.microsoft.com/office/drawing/2014/main" id="{6CCBA608-8923-4A3F-B227-EF38814E2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9E8F8"/>
              </a:clrFrom>
              <a:clrTo>
                <a:srgbClr val="E9E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3" b="19207"/>
          <a:stretch/>
        </p:blipFill>
        <p:spPr bwMode="auto">
          <a:xfrm>
            <a:off x="2354579" y="734794"/>
            <a:ext cx="4572779" cy="36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57166B68-B3E6-4BD3-B79F-44ED068401B4}"/>
              </a:ext>
            </a:extLst>
          </p:cNvPr>
          <p:cNvSpPr txBox="1"/>
          <p:nvPr/>
        </p:nvSpPr>
        <p:spPr>
          <a:xfrm>
            <a:off x="4061460" y="769620"/>
            <a:ext cx="508254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3B9"/>
                </a:solidFill>
              </a:rPr>
              <a:t>Now design your own survey</a:t>
            </a:r>
          </a:p>
          <a:p>
            <a:pPr algn="ctr"/>
            <a:r>
              <a:rPr lang="en-US" sz="2400" b="1" dirty="0">
                <a:solidFill>
                  <a:srgbClr val="0053B9"/>
                </a:solidFill>
              </a:rPr>
              <a:t>Send it out and share your results with your family.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D706A4CC-30AF-4800-AEAE-DE7DFBC6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" y="-312420"/>
            <a:ext cx="5143500" cy="61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tmoji Image">
            <a:extLst>
              <a:ext uri="{FF2B5EF4-FFF2-40B4-BE49-F238E27FC236}">
                <a16:creationId xmlns:a16="http://schemas.microsoft.com/office/drawing/2014/main" id="{10C12E13-8D15-46DD-B52F-9A36A5E6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08" y="2095500"/>
            <a:ext cx="1445118" cy="31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6814" r="4688" b="25222"/>
          <a:stretch/>
        </p:blipFill>
        <p:spPr>
          <a:xfrm>
            <a:off x="0" y="-243840"/>
            <a:ext cx="92049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نتيجة الصورة لـ revision subject freepik">
            <a:extLst>
              <a:ext uri="{FF2B5EF4-FFF2-40B4-BE49-F238E27FC236}">
                <a16:creationId xmlns:a16="http://schemas.microsoft.com/office/drawing/2014/main" id="{DF7D0417-9F4B-459A-9774-0A945A2C1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0"/>
          <a:stretch/>
        </p:blipFill>
        <p:spPr bwMode="auto">
          <a:xfrm>
            <a:off x="6174104" y="114300"/>
            <a:ext cx="2809875" cy="45745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23708D0-E55E-45C8-A248-D5BB25B4D86F}"/>
              </a:ext>
            </a:extLst>
          </p:cNvPr>
          <p:cNvGrpSpPr/>
          <p:nvPr/>
        </p:nvGrpSpPr>
        <p:grpSpPr>
          <a:xfrm>
            <a:off x="962314" y="1018578"/>
            <a:ext cx="4380062" cy="3319767"/>
            <a:chOff x="962391" y="1062863"/>
            <a:chExt cx="4380062" cy="3319767"/>
          </a:xfrm>
        </p:grpSpPr>
        <p:grpSp>
          <p:nvGrpSpPr>
            <p:cNvPr id="11" name="Google Shape;1240;p61">
              <a:extLst>
                <a:ext uri="{FF2B5EF4-FFF2-40B4-BE49-F238E27FC236}">
                  <a16:creationId xmlns:a16="http://schemas.microsoft.com/office/drawing/2014/main" id="{4D062A22-B8B6-4D6E-A3C7-6AEE3A78683B}"/>
                </a:ext>
              </a:extLst>
            </p:cNvPr>
            <p:cNvGrpSpPr/>
            <p:nvPr/>
          </p:nvGrpSpPr>
          <p:grpSpPr>
            <a:xfrm>
              <a:off x="962391" y="1062863"/>
              <a:ext cx="4380062" cy="3319767"/>
              <a:chOff x="967893" y="911865"/>
              <a:chExt cx="4380062" cy="3319767"/>
            </a:xfrm>
            <a:gradFill>
              <a:gsLst>
                <a:gs pos="0">
                  <a:schemeClr val="tx1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12" name="Google Shape;1241;p61">
                <a:extLst>
                  <a:ext uri="{FF2B5EF4-FFF2-40B4-BE49-F238E27FC236}">
                    <a16:creationId xmlns:a16="http://schemas.microsoft.com/office/drawing/2014/main" id="{4922F9BE-B349-4660-965E-FCC410161E62}"/>
                  </a:ext>
                </a:extLst>
              </p:cNvPr>
              <p:cNvSpPr/>
              <p:nvPr/>
            </p:nvSpPr>
            <p:spPr>
              <a:xfrm>
                <a:off x="2690650" y="3647724"/>
                <a:ext cx="934394" cy="583881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194" extrusionOk="0">
                    <a:moveTo>
                      <a:pt x="1" y="1"/>
                    </a:moveTo>
                    <a:lnTo>
                      <a:pt x="1" y="4194"/>
                    </a:lnTo>
                    <a:lnTo>
                      <a:pt x="7198" y="4194"/>
                    </a:lnTo>
                    <a:lnTo>
                      <a:pt x="719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42;p61">
                <a:extLst>
                  <a:ext uri="{FF2B5EF4-FFF2-40B4-BE49-F238E27FC236}">
                    <a16:creationId xmlns:a16="http://schemas.microsoft.com/office/drawing/2014/main" id="{A46BB65D-609A-4D81-91C2-73C616DDE3E4}"/>
                  </a:ext>
                </a:extLst>
              </p:cNvPr>
              <p:cNvSpPr/>
              <p:nvPr/>
            </p:nvSpPr>
            <p:spPr>
              <a:xfrm>
                <a:off x="2423544" y="4183738"/>
                <a:ext cx="1469799" cy="47894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369" extrusionOk="0">
                    <a:moveTo>
                      <a:pt x="67" y="0"/>
                    </a:moveTo>
                    <a:cubicBezTo>
                      <a:pt x="25" y="0"/>
                      <a:pt x="0" y="34"/>
                      <a:pt x="0" y="67"/>
                    </a:cubicBezTo>
                    <a:lnTo>
                      <a:pt x="0" y="293"/>
                    </a:lnTo>
                    <a:cubicBezTo>
                      <a:pt x="0" y="335"/>
                      <a:pt x="25" y="369"/>
                      <a:pt x="67" y="369"/>
                    </a:cubicBezTo>
                    <a:lnTo>
                      <a:pt x="11248" y="369"/>
                    </a:lnTo>
                    <a:cubicBezTo>
                      <a:pt x="11290" y="369"/>
                      <a:pt x="11324" y="335"/>
                      <a:pt x="11324" y="293"/>
                    </a:cubicBezTo>
                    <a:lnTo>
                      <a:pt x="11324" y="67"/>
                    </a:lnTo>
                    <a:cubicBezTo>
                      <a:pt x="11324" y="34"/>
                      <a:pt x="11290" y="0"/>
                      <a:pt x="112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43;p61">
                <a:extLst>
                  <a:ext uri="{FF2B5EF4-FFF2-40B4-BE49-F238E27FC236}">
                    <a16:creationId xmlns:a16="http://schemas.microsoft.com/office/drawing/2014/main" id="{DDAE1323-CBE1-43FA-A463-7F12EF335B37}"/>
                  </a:ext>
                </a:extLst>
              </p:cNvPr>
              <p:cNvSpPr/>
              <p:nvPr/>
            </p:nvSpPr>
            <p:spPr>
              <a:xfrm>
                <a:off x="967893" y="911865"/>
                <a:ext cx="4380062" cy="2775536"/>
              </a:xfrm>
              <a:custGeom>
                <a:avLst/>
                <a:gdLst/>
                <a:ahLst/>
                <a:cxnLst/>
                <a:rect l="l" t="t" r="r" b="b"/>
                <a:pathLst>
                  <a:path w="33746" h="21384" extrusionOk="0">
                    <a:moveTo>
                      <a:pt x="32548" y="1021"/>
                    </a:moveTo>
                    <a:lnTo>
                      <a:pt x="32548" y="20362"/>
                    </a:lnTo>
                    <a:lnTo>
                      <a:pt x="1197" y="20362"/>
                    </a:lnTo>
                    <a:lnTo>
                      <a:pt x="1197" y="1021"/>
                    </a:lnTo>
                    <a:close/>
                    <a:moveTo>
                      <a:pt x="477" y="0"/>
                    </a:moveTo>
                    <a:cubicBezTo>
                      <a:pt x="210" y="0"/>
                      <a:pt x="0" y="209"/>
                      <a:pt x="0" y="477"/>
                    </a:cubicBezTo>
                    <a:lnTo>
                      <a:pt x="0" y="20906"/>
                    </a:lnTo>
                    <a:cubicBezTo>
                      <a:pt x="0" y="21174"/>
                      <a:pt x="218" y="21384"/>
                      <a:pt x="477" y="21384"/>
                    </a:cubicBezTo>
                    <a:lnTo>
                      <a:pt x="33268" y="21384"/>
                    </a:lnTo>
                    <a:cubicBezTo>
                      <a:pt x="33536" y="21384"/>
                      <a:pt x="33745" y="21166"/>
                      <a:pt x="33745" y="20906"/>
                    </a:cubicBezTo>
                    <a:lnTo>
                      <a:pt x="33745" y="477"/>
                    </a:lnTo>
                    <a:cubicBezTo>
                      <a:pt x="33745" y="209"/>
                      <a:pt x="33536" y="0"/>
                      <a:pt x="332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44;p61">
                <a:extLst>
                  <a:ext uri="{FF2B5EF4-FFF2-40B4-BE49-F238E27FC236}">
                    <a16:creationId xmlns:a16="http://schemas.microsoft.com/office/drawing/2014/main" id="{8663BDF7-71BE-485B-8D18-5632C4DB4F00}"/>
                  </a:ext>
                </a:extLst>
              </p:cNvPr>
              <p:cNvSpPr/>
              <p:nvPr/>
            </p:nvSpPr>
            <p:spPr>
              <a:xfrm>
                <a:off x="2690662" y="3687272"/>
                <a:ext cx="934394" cy="258681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1993" extrusionOk="0">
                    <a:moveTo>
                      <a:pt x="1" y="1"/>
                    </a:moveTo>
                    <a:lnTo>
                      <a:pt x="1" y="980"/>
                    </a:lnTo>
                    <a:lnTo>
                      <a:pt x="7198" y="1992"/>
                    </a:lnTo>
                    <a:lnTo>
                      <a:pt x="719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14597B0D-5BC1-4427-BCA1-6E9A5AF629D4}"/>
                </a:ext>
              </a:extLst>
            </p:cNvPr>
            <p:cNvSpPr txBox="1"/>
            <p:nvPr/>
          </p:nvSpPr>
          <p:spPr>
            <a:xfrm>
              <a:off x="1172125" y="1219524"/>
              <a:ext cx="3960440" cy="246221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ar-SA" dirty="0"/>
            </a:p>
          </p:txBody>
        </p:sp>
      </p:grpSp>
      <p:sp>
        <p:nvSpPr>
          <p:cNvPr id="18" name="Google Shape;1238;p61">
            <a:hlinkClick r:id="rId8"/>
            <a:extLst>
              <a:ext uri="{FF2B5EF4-FFF2-40B4-BE49-F238E27FC236}">
                <a16:creationId xmlns:a16="http://schemas.microsoft.com/office/drawing/2014/main" id="{EE3D1B6D-2F28-4E56-A95A-B55AF86ED9CF}"/>
              </a:ext>
            </a:extLst>
          </p:cNvPr>
          <p:cNvSpPr txBox="1">
            <a:spLocks/>
          </p:cNvSpPr>
          <p:nvPr/>
        </p:nvSpPr>
        <p:spPr>
          <a:xfrm>
            <a:off x="1949945" y="1970630"/>
            <a:ext cx="2404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REVISION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UNIT 5</a:t>
            </a:r>
          </a:p>
        </p:txBody>
      </p:sp>
      <p:pic>
        <p:nvPicPr>
          <p:cNvPr id="2050" name="Picture 2" descr="نتيجة الصورة لـ click icon freepik">
            <a:extLst>
              <a:ext uri="{FF2B5EF4-FFF2-40B4-BE49-F238E27FC236}">
                <a16:creationId xmlns:a16="http://schemas.microsoft.com/office/drawing/2014/main" id="{ABB6840B-E75A-4EB6-863A-DDB53D812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4"/>
          <a:stretch/>
        </p:blipFill>
        <p:spPr bwMode="auto">
          <a:xfrm rot="19468404">
            <a:off x="3710336" y="2287940"/>
            <a:ext cx="1392307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49617AC-C7CE-4186-A75E-6648EBC1E37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C775BC1-FABE-46C8-8A10-B246E2E365C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0E9188-78AD-4536-887B-D181DF6E656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D9AFB3-C385-49ED-B98F-BC5E726E589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l="6227" r="5275" b="25222"/>
          <a:stretch/>
        </p:blipFill>
        <p:spPr>
          <a:xfrm>
            <a:off x="-60960" y="-243840"/>
            <a:ext cx="920496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3" y="4526281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8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7D4C91DA-0B07-4211-A772-33E954768707}"/>
              </a:ext>
            </a:extLst>
          </p:cNvPr>
          <p:cNvSpPr/>
          <p:nvPr/>
        </p:nvSpPr>
        <p:spPr>
          <a:xfrm>
            <a:off x="5676901" y="2169173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Let’s revise the previous lesson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id="{973B1434-F867-4A6F-AC4D-241EAEF8BD92}"/>
              </a:ext>
            </a:extLst>
          </p:cNvPr>
          <p:cNvSpPr/>
          <p:nvPr/>
        </p:nvSpPr>
        <p:spPr>
          <a:xfrm>
            <a:off x="1943100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5" y="1898046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845579" y="3565306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1074012" y="3577374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89257-C81B-42E6-8D12-0E1C5AAD1B4B}"/>
              </a:ext>
            </a:extLst>
          </p:cNvPr>
          <p:cNvSpPr/>
          <p:nvPr/>
        </p:nvSpPr>
        <p:spPr>
          <a:xfrm>
            <a:off x="360225" y="3250511"/>
            <a:ext cx="42114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linkClick r:id="rId10"/>
              </a:rPr>
              <a:t>https://wordwall.net/resource/13540562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1"/>
            <a:ext cx="2911736" cy="13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392674954">
            <a:extLst>
              <a:ext uri="{FF2B5EF4-FFF2-40B4-BE49-F238E27FC236}">
                <a16:creationId xmlns:a16="http://schemas.microsoft.com/office/drawing/2014/main" id="{33FC7B2C-F063-4EAD-94AC-E9056E4EF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3EEEA"/>
              </a:clrFrom>
              <a:clrTo>
                <a:srgbClr val="F3EE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1"/>
          <a:stretch/>
        </p:blipFill>
        <p:spPr bwMode="auto">
          <a:xfrm>
            <a:off x="4815840" y="190500"/>
            <a:ext cx="1851532" cy="36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2357490" y="536963"/>
            <a:ext cx="3150102" cy="239296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5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If It Hadn’t Happened</a:t>
            </a:r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Project 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Tuesday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17/8/1442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E4DD8E-9BDB-4127-A7E9-7893BB954A0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36" name="Picture 6" descr="نتيجة الصورة لـ research freepik">
            <a:extLst>
              <a:ext uri="{FF2B5EF4-FFF2-40B4-BE49-F238E27FC236}">
                <a16:creationId xmlns:a16="http://schemas.microsoft.com/office/drawing/2014/main" id="{ADAA1CFC-16F9-4C92-9C62-2344540DD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814" b="90169" l="9428" r="96970">
                        <a14:foregroundMark x1="77778" y1="27119" x2="84848" y2="76271"/>
                        <a14:foregroundMark x1="86532" y1="22373" x2="97643" y2="38644"/>
                        <a14:foregroundMark x1="91919" y1="35254" x2="91919" y2="35254"/>
                        <a14:foregroundMark x1="73064" y1="23729" x2="58586" y2="70847"/>
                        <a14:foregroundMark x1="58586" y1="70847" x2="38721" y2="76949"/>
                        <a14:foregroundMark x1="38721" y1="76949" x2="18519" y2="76271"/>
                        <a14:foregroundMark x1="18519" y1="76271" x2="7071" y2="65763"/>
                        <a14:foregroundMark x1="7071" y1="65763" x2="3704" y2="48136"/>
                        <a14:foregroundMark x1="3704" y1="48136" x2="16498" y2="37966"/>
                        <a14:foregroundMark x1="16498" y1="37966" x2="33670" y2="37288"/>
                        <a14:foregroundMark x1="33670" y1="37288" x2="39394" y2="84068"/>
                        <a14:foregroundMark x1="59933" y1="82373" x2="40741" y2="87458"/>
                        <a14:foregroundMark x1="40741" y1="87458" x2="24916" y2="84068"/>
                        <a14:foregroundMark x1="56902" y1="82034" x2="39394" y2="83729"/>
                        <a14:foregroundMark x1="39394" y1="83729" x2="16498" y2="73898"/>
                        <a14:foregroundMark x1="16498" y1="73898" x2="23569" y2="52203"/>
                        <a14:foregroundMark x1="23569" y1="52203" x2="58923" y2="36271"/>
                        <a14:foregroundMark x1="58923" y1="36271" x2="83165" y2="42373"/>
                        <a14:foregroundMark x1="83165" y1="42373" x2="86195" y2="60678"/>
                        <a14:foregroundMark x1="86195" y1="60678" x2="76768" y2="73220"/>
                        <a14:foregroundMark x1="76768" y1="73220" x2="58923" y2="83051"/>
                        <a14:foregroundMark x1="58923" y1="83051" x2="39394" y2="81695"/>
                        <a14:foregroundMark x1="39394" y1="81695" x2="33333" y2="66441"/>
                        <a14:foregroundMark x1="33333" y1="66441" x2="41414" y2="48136"/>
                        <a14:foregroundMark x1="41414" y1="48136" x2="60943" y2="42712"/>
                        <a14:foregroundMark x1="60943" y1="42712" x2="70034" y2="53898"/>
                        <a14:foregroundMark x1="70034" y1="53898" x2="69024" y2="56949"/>
                        <a14:foregroundMark x1="74747" y1="46441" x2="68013" y2="90169"/>
                        <a14:foregroundMark x1="90236" y1="32542" x2="86869" y2="47458"/>
                        <a14:foregroundMark x1="86869" y1="47458" x2="80471" y2="54576"/>
                        <a14:foregroundMark x1="86195" y1="35932" x2="86195" y2="35932"/>
                        <a14:foregroundMark x1="86195" y1="35932" x2="86195" y2="35932"/>
                        <a14:foregroundMark x1="77441" y1="45085" x2="74411" y2="44746"/>
                        <a14:foregroundMark x1="74411" y1="44746" x2="74411" y2="44746"/>
                        <a14:foregroundMark x1="74411" y1="44746" x2="74411" y2="44746"/>
                        <a14:foregroundMark x1="74411" y1="44746" x2="74411" y2="44746"/>
                        <a14:foregroundMark x1="35354" y1="33559" x2="35354" y2="33559"/>
                        <a14:foregroundMark x1="35354" y1="33559" x2="35354" y2="33559"/>
                        <a14:foregroundMark x1="35354" y1="33559" x2="35354" y2="33559"/>
                        <a14:foregroundMark x1="37710" y1="24746" x2="37710" y2="24746"/>
                        <a14:foregroundMark x1="37710" y1="24746" x2="37710" y2="24746"/>
                        <a14:foregroundMark x1="36700" y1="25085" x2="36700" y2="25085"/>
                        <a14:foregroundMark x1="36700" y1="25085" x2="36700" y2="25085"/>
                        <a14:foregroundMark x1="26599" y1="26441" x2="26599" y2="26441"/>
                        <a14:foregroundMark x1="26599" y1="26441" x2="26599" y2="26441"/>
                        <a14:foregroundMark x1="27609" y1="26102" x2="27609" y2="26102"/>
                        <a14:foregroundMark x1="27609" y1="26102" x2="27609" y2="26102"/>
                        <a14:foregroundMark x1="47138" y1="59661" x2="47138" y2="59661"/>
                        <a14:foregroundMark x1="47138" y1="59661" x2="47138" y2="59661"/>
                        <a14:foregroundMark x1="47138" y1="59661" x2="47138" y2="59661"/>
                        <a14:foregroundMark x1="62626" y1="73559" x2="62626" y2="73559"/>
                        <a14:foregroundMark x1="62626" y1="73559" x2="62626" y2="73559"/>
                        <a14:foregroundMark x1="62626" y1="73559" x2="62626" y2="73559"/>
                        <a14:foregroundMark x1="35690" y1="33220" x2="35690" y2="33220"/>
                        <a14:foregroundMark x1="35690" y1="33220" x2="35690" y2="33220"/>
                        <a14:foregroundMark x1="35690" y1="33220" x2="35690" y2="33220"/>
                        <a14:foregroundMark x1="35690" y1="33220" x2="35690" y2="33220"/>
                        <a14:foregroundMark x1="85185" y1="35593" x2="85185" y2="35593"/>
                        <a14:foregroundMark x1="85185" y1="35593" x2="85185" y2="35593"/>
                        <a14:foregroundMark x1="87205" y1="35932" x2="87205" y2="35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29"/>
          <a:stretch/>
        </p:blipFill>
        <p:spPr bwMode="auto">
          <a:xfrm>
            <a:off x="215080" y="536963"/>
            <a:ext cx="2828925" cy="32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7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4914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37;p16">
            <a:extLst>
              <a:ext uri="{FF2B5EF4-FFF2-40B4-BE49-F238E27FC236}">
                <a16:creationId xmlns:a16="http://schemas.microsoft.com/office/drawing/2014/main" id="{90AC94FC-D59B-445E-B374-2AFF84B1C329}"/>
              </a:ext>
            </a:extLst>
          </p:cNvPr>
          <p:cNvSpPr/>
          <p:nvPr/>
        </p:nvSpPr>
        <p:spPr>
          <a:xfrm>
            <a:off x="188370" y="134552"/>
            <a:ext cx="1530702" cy="395800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Warm Up</a:t>
            </a:r>
            <a:endParaRPr lang="en-US" sz="18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077209-34FC-4112-BE0C-500FE210872A}"/>
              </a:ext>
            </a:extLst>
          </p:cNvPr>
          <p:cNvSpPr txBox="1"/>
          <p:nvPr/>
        </p:nvSpPr>
        <p:spPr>
          <a:xfrm>
            <a:off x="2350947" y="608978"/>
            <a:ext cx="461000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How do people gather information about a problem</a:t>
            </a: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1E25B2ED-0E49-486A-A803-6C9926642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39" y="-60791"/>
            <a:ext cx="1413082" cy="14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2F41835-9BA0-48F6-9B6D-CD7FB5BB2084}"/>
              </a:ext>
            </a:extLst>
          </p:cNvPr>
          <p:cNvSpPr txBox="1"/>
          <p:nvPr/>
        </p:nvSpPr>
        <p:spPr>
          <a:xfrm>
            <a:off x="623503" y="3466485"/>
            <a:ext cx="1011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Pangolin"/>
                <a:cs typeface="Pangolin"/>
                <a:sym typeface="Pangolin"/>
              </a:rPr>
              <a:t>Books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597D40C-B811-48C9-9FE2-7882768F4BBE}"/>
              </a:ext>
            </a:extLst>
          </p:cNvPr>
          <p:cNvSpPr txBox="1"/>
          <p:nvPr/>
        </p:nvSpPr>
        <p:spPr>
          <a:xfrm>
            <a:off x="2194979" y="3466485"/>
            <a:ext cx="956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Pangolin"/>
                <a:cs typeface="Pangolin"/>
                <a:sym typeface="Pangolin"/>
              </a:rPr>
              <a:t>Internet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45894CF-E9A3-466B-A47B-FC4855188564}"/>
              </a:ext>
            </a:extLst>
          </p:cNvPr>
          <p:cNvSpPr txBox="1"/>
          <p:nvPr/>
        </p:nvSpPr>
        <p:spPr>
          <a:xfrm>
            <a:off x="3691748" y="3466485"/>
            <a:ext cx="16947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Pangolin"/>
                <a:cs typeface="Pangolin"/>
                <a:sym typeface="Pangolin"/>
              </a:rPr>
              <a:t>documents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1520E8D-E0E5-4884-9CC8-870E2687058D}"/>
              </a:ext>
            </a:extLst>
          </p:cNvPr>
          <p:cNvSpPr txBox="1"/>
          <p:nvPr/>
        </p:nvSpPr>
        <p:spPr>
          <a:xfrm>
            <a:off x="5710780" y="3464383"/>
            <a:ext cx="9567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Pangolin"/>
                <a:cs typeface="Pangolin"/>
                <a:sym typeface="Pangolin"/>
              </a:rPr>
              <a:t>people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756275E-8155-47FF-B2B4-7430A34F6262}"/>
              </a:ext>
            </a:extLst>
          </p:cNvPr>
          <p:cNvSpPr txBox="1"/>
          <p:nvPr/>
        </p:nvSpPr>
        <p:spPr>
          <a:xfrm>
            <a:off x="7018020" y="3464383"/>
            <a:ext cx="1927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Pangolin"/>
                <a:cs typeface="Pangolin"/>
                <a:sym typeface="Pangolin"/>
              </a:rPr>
              <a:t>Previous researches</a:t>
            </a:r>
          </a:p>
        </p:txBody>
      </p:sp>
      <p:pic>
        <p:nvPicPr>
          <p:cNvPr id="1032" name="Picture 8" descr="نتيجة الصورة لـ research on internet ">
            <a:extLst>
              <a:ext uri="{FF2B5EF4-FFF2-40B4-BE49-F238E27FC236}">
                <a16:creationId xmlns:a16="http://schemas.microsoft.com/office/drawing/2014/main" id="{E257745E-0113-4DD1-8881-6A675C845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4AACCF"/>
              </a:clrFrom>
              <a:clrTo>
                <a:srgbClr val="4AAC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r="16708"/>
          <a:stretch/>
        </p:blipFill>
        <p:spPr bwMode="auto">
          <a:xfrm>
            <a:off x="1970043" y="2025286"/>
            <a:ext cx="1440000" cy="111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نتيجة الصورة لـ on documents ">
            <a:extLst>
              <a:ext uri="{FF2B5EF4-FFF2-40B4-BE49-F238E27FC236}">
                <a16:creationId xmlns:a16="http://schemas.microsoft.com/office/drawing/2014/main" id="{2FD857E2-A283-4C03-B2D4-9355BA6EE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995" y="2091357"/>
            <a:ext cx="1440000" cy="10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نتيجة الصورة لـ asking people">
            <a:extLst>
              <a:ext uri="{FF2B5EF4-FFF2-40B4-BE49-F238E27FC236}">
                <a16:creationId xmlns:a16="http://schemas.microsoft.com/office/drawing/2014/main" id="{B1FF380A-F118-420B-8740-FFFFCA12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87" y="2025286"/>
            <a:ext cx="1440000" cy="12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نتيجة الصورة لـ previous researches to get information clipart">
            <a:extLst>
              <a:ext uri="{FF2B5EF4-FFF2-40B4-BE49-F238E27FC236}">
                <a16:creationId xmlns:a16="http://schemas.microsoft.com/office/drawing/2014/main" id="{1DAF3C15-2E32-4981-8801-8F97526F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97" y="2155327"/>
            <a:ext cx="1339702" cy="9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مشاهدة صورة المصدر">
            <a:extLst>
              <a:ext uri="{FF2B5EF4-FFF2-40B4-BE49-F238E27FC236}">
                <a16:creationId xmlns:a16="http://schemas.microsoft.com/office/drawing/2014/main" id="{DD1E129B-1600-4B1C-B6F2-D436A73A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4" y="2091357"/>
            <a:ext cx="1267438" cy="10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1915976" y="245951"/>
            <a:ext cx="2951837" cy="4388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Objectives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257935" y="1609467"/>
            <a:ext cx="5614666" cy="1365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a survey about most common regrets.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Write the results of a survey about regrets.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Revise Unit 5.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02595A1-5353-437B-8FD7-ADA4A4CE41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80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749566"/>
            <a:ext cx="2678124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0D72500-77AB-4136-9191-423A12E0B7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6"/>
            <a:ext cx="709850" cy="9566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06F323-32E6-417E-979A-F710F03D369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856051"/>
            <a:ext cx="2318037" cy="27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6813" r="5275" b="25222"/>
          <a:stretch/>
        </p:blipFill>
        <p:spPr>
          <a:xfrm>
            <a:off x="0" y="-243840"/>
            <a:ext cx="91440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793192B-EA43-4C0F-95F7-5BC637E244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01" t="26518" r="17499" b="31894"/>
          <a:stretch/>
        </p:blipFill>
        <p:spPr>
          <a:xfrm>
            <a:off x="194309" y="482588"/>
            <a:ext cx="8595360" cy="3169920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158F219-CD2D-4B1B-B3E8-1A48F95E38AD}"/>
              </a:ext>
            </a:extLst>
          </p:cNvPr>
          <p:cNvSpPr/>
          <p:nvPr/>
        </p:nvSpPr>
        <p:spPr>
          <a:xfrm>
            <a:off x="938747" y="1330096"/>
            <a:ext cx="256850" cy="291262"/>
          </a:xfrm>
          <a:prstGeom prst="ellipse">
            <a:avLst/>
          </a:prstGeom>
          <a:solidFill>
            <a:srgbClr val="27DBDA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EF1E6F9-6C80-44FD-A4E9-3F2FE82D68AE}"/>
              </a:ext>
            </a:extLst>
          </p:cNvPr>
          <p:cNvSpPr/>
          <p:nvPr/>
        </p:nvSpPr>
        <p:spPr>
          <a:xfrm>
            <a:off x="938747" y="1704501"/>
            <a:ext cx="256850" cy="291262"/>
          </a:xfrm>
          <a:prstGeom prst="ellipse">
            <a:avLst/>
          </a:prstGeom>
          <a:solidFill>
            <a:srgbClr val="27DBDA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9710DC2-A18C-4E47-B119-950899FC0C2E}"/>
              </a:ext>
            </a:extLst>
          </p:cNvPr>
          <p:cNvSpPr/>
          <p:nvPr/>
        </p:nvSpPr>
        <p:spPr>
          <a:xfrm>
            <a:off x="938747" y="2517805"/>
            <a:ext cx="256850" cy="291262"/>
          </a:xfrm>
          <a:prstGeom prst="ellipse">
            <a:avLst/>
          </a:prstGeom>
          <a:solidFill>
            <a:srgbClr val="27DBDA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05D30EA9-3FD4-440F-B429-D2B77BFC8110}"/>
              </a:ext>
            </a:extLst>
          </p:cNvPr>
          <p:cNvSpPr/>
          <p:nvPr/>
        </p:nvSpPr>
        <p:spPr>
          <a:xfrm>
            <a:off x="954498" y="3103546"/>
            <a:ext cx="256850" cy="291262"/>
          </a:xfrm>
          <a:prstGeom prst="ellipse">
            <a:avLst/>
          </a:prstGeom>
          <a:solidFill>
            <a:srgbClr val="27DBDA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5A7DAAC-1C74-4223-AEE8-694075084150}"/>
              </a:ext>
            </a:extLst>
          </p:cNvPr>
          <p:cNvCxnSpPr>
            <a:cxnSpLocks/>
          </p:cNvCxnSpPr>
          <p:nvPr/>
        </p:nvCxnSpPr>
        <p:spPr>
          <a:xfrm flipV="1">
            <a:off x="1226077" y="1590877"/>
            <a:ext cx="1296000" cy="1"/>
          </a:xfrm>
          <a:prstGeom prst="line">
            <a:avLst/>
          </a:prstGeom>
          <a:ln w="19050">
            <a:solidFill>
              <a:srgbClr val="27DBDA"/>
            </a:solidFill>
          </a:ln>
          <a:effectLst>
            <a:glow rad="63500">
              <a:srgbClr val="27DBD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685CB243-E053-4BB6-99C7-2AD3EA12F246}"/>
              </a:ext>
            </a:extLst>
          </p:cNvPr>
          <p:cNvCxnSpPr>
            <a:cxnSpLocks/>
          </p:cNvCxnSpPr>
          <p:nvPr/>
        </p:nvCxnSpPr>
        <p:spPr>
          <a:xfrm flipV="1">
            <a:off x="1233697" y="1913537"/>
            <a:ext cx="3240000" cy="1"/>
          </a:xfrm>
          <a:prstGeom prst="line">
            <a:avLst/>
          </a:prstGeom>
          <a:ln w="19050">
            <a:solidFill>
              <a:srgbClr val="27DBDA"/>
            </a:solidFill>
          </a:ln>
          <a:effectLst>
            <a:glow rad="63500">
              <a:srgbClr val="27DBD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752E5376-2FD4-40A8-9482-0C9E406DA779}"/>
              </a:ext>
            </a:extLst>
          </p:cNvPr>
          <p:cNvCxnSpPr>
            <a:cxnSpLocks/>
          </p:cNvCxnSpPr>
          <p:nvPr/>
        </p:nvCxnSpPr>
        <p:spPr>
          <a:xfrm flipV="1">
            <a:off x="1263374" y="2181063"/>
            <a:ext cx="3132000" cy="1"/>
          </a:xfrm>
          <a:prstGeom prst="line">
            <a:avLst/>
          </a:prstGeom>
          <a:ln w="19050">
            <a:solidFill>
              <a:srgbClr val="27DBDA"/>
            </a:solidFill>
          </a:ln>
          <a:effectLst>
            <a:glow rad="63500">
              <a:srgbClr val="27DBD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0FC59C0F-C949-4D56-8C09-32F61A02D9CE}"/>
              </a:ext>
            </a:extLst>
          </p:cNvPr>
          <p:cNvCxnSpPr>
            <a:cxnSpLocks/>
          </p:cNvCxnSpPr>
          <p:nvPr/>
        </p:nvCxnSpPr>
        <p:spPr>
          <a:xfrm flipV="1">
            <a:off x="1263374" y="2419876"/>
            <a:ext cx="396000" cy="1"/>
          </a:xfrm>
          <a:prstGeom prst="line">
            <a:avLst/>
          </a:prstGeom>
          <a:ln w="19050">
            <a:solidFill>
              <a:srgbClr val="27DBDA"/>
            </a:solidFill>
          </a:ln>
          <a:effectLst>
            <a:glow rad="63500">
              <a:srgbClr val="27DBD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B258D492-6179-431C-AF0C-BED0848B5245}"/>
              </a:ext>
            </a:extLst>
          </p:cNvPr>
          <p:cNvCxnSpPr>
            <a:cxnSpLocks/>
          </p:cNvCxnSpPr>
          <p:nvPr/>
        </p:nvCxnSpPr>
        <p:spPr>
          <a:xfrm flipV="1">
            <a:off x="1271019" y="2746484"/>
            <a:ext cx="3204000" cy="1"/>
          </a:xfrm>
          <a:prstGeom prst="line">
            <a:avLst/>
          </a:prstGeom>
          <a:ln w="19050">
            <a:solidFill>
              <a:srgbClr val="27DBDA"/>
            </a:solidFill>
          </a:ln>
          <a:effectLst>
            <a:glow rad="63500">
              <a:srgbClr val="27DBD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602BC397-2A57-4B73-96E8-14C5507E1C6A}"/>
              </a:ext>
            </a:extLst>
          </p:cNvPr>
          <p:cNvCxnSpPr>
            <a:cxnSpLocks/>
          </p:cNvCxnSpPr>
          <p:nvPr/>
        </p:nvCxnSpPr>
        <p:spPr>
          <a:xfrm flipV="1">
            <a:off x="1271019" y="2985297"/>
            <a:ext cx="3096000" cy="1"/>
          </a:xfrm>
          <a:prstGeom prst="line">
            <a:avLst/>
          </a:prstGeom>
          <a:ln w="19050">
            <a:solidFill>
              <a:srgbClr val="27DBDA"/>
            </a:solidFill>
          </a:ln>
          <a:effectLst>
            <a:glow rad="63500">
              <a:srgbClr val="27DBD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F59BDAA2-BE3C-4869-AEF3-7DDC8E56EE05}"/>
              </a:ext>
            </a:extLst>
          </p:cNvPr>
          <p:cNvCxnSpPr>
            <a:cxnSpLocks/>
          </p:cNvCxnSpPr>
          <p:nvPr/>
        </p:nvCxnSpPr>
        <p:spPr>
          <a:xfrm flipV="1">
            <a:off x="1233697" y="3336867"/>
            <a:ext cx="2880000" cy="1"/>
          </a:xfrm>
          <a:prstGeom prst="line">
            <a:avLst/>
          </a:prstGeom>
          <a:ln w="19050">
            <a:solidFill>
              <a:srgbClr val="27DBDA"/>
            </a:solidFill>
          </a:ln>
          <a:effectLst>
            <a:glow rad="63500">
              <a:srgbClr val="27DBD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9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8802</TotalTime>
  <Words>261</Words>
  <Application>Microsoft Office PowerPoint</Application>
  <PresentationFormat>عرض على الشاشة (16:9)</PresentationFormat>
  <Paragraphs>82</Paragraphs>
  <Slides>24</Slides>
  <Notes>23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Arial</vt:lpstr>
      <vt:lpstr>Bell MT</vt:lpstr>
      <vt:lpstr>Comic Sans MS</vt:lpstr>
      <vt:lpstr>Wingdings</vt:lpstr>
      <vt:lpstr>Playfair Display</vt:lpstr>
      <vt:lpstr>Cavolini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522</cp:revision>
  <dcterms:modified xsi:type="dcterms:W3CDTF">2021-03-29T19:56:54Z</dcterms:modified>
</cp:coreProperties>
</file>