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1150" r:id="rId2"/>
    <p:sldId id="258" r:id="rId3"/>
    <p:sldId id="1162" r:id="rId4"/>
    <p:sldId id="1347" r:id="rId5"/>
    <p:sldId id="1163" r:id="rId6"/>
    <p:sldId id="1165" r:id="rId7"/>
    <p:sldId id="1350" r:id="rId8"/>
    <p:sldId id="1311" r:id="rId9"/>
    <p:sldId id="1356" r:id="rId10"/>
    <p:sldId id="1168" r:id="rId11"/>
    <p:sldId id="1319" r:id="rId12"/>
    <p:sldId id="1348" r:id="rId13"/>
    <p:sldId id="1349" r:id="rId14"/>
    <p:sldId id="1357" r:id="rId15"/>
    <p:sldId id="1358" r:id="rId16"/>
    <p:sldId id="1359" r:id="rId17"/>
    <p:sldId id="1351" r:id="rId18"/>
    <p:sldId id="1352" r:id="rId19"/>
    <p:sldId id="1353" r:id="rId20"/>
    <p:sldId id="1334" r:id="rId21"/>
    <p:sldId id="1354" r:id="rId22"/>
    <p:sldId id="1340" r:id="rId23"/>
    <p:sldId id="1360" r:id="rId24"/>
    <p:sldId id="1322" r:id="rId25"/>
    <p:sldId id="1264" r:id="rId26"/>
    <p:sldId id="1166" r:id="rId27"/>
    <p:sldId id="1175" r:id="rId28"/>
    <p:sldId id="1176" r:id="rId29"/>
    <p:sldId id="1189" r:id="rId30"/>
    <p:sldId id="1190" r:id="rId31"/>
    <p:sldId id="1191" r:id="rId32"/>
    <p:sldId id="1192" r:id="rId33"/>
    <p:sldId id="1193" r:id="rId34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6"/>
      <p:bold r:id="rId37"/>
      <p: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Playfair Display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BD8"/>
    <a:srgbClr val="00CC99"/>
    <a:srgbClr val="FF6DD9"/>
    <a:srgbClr val="C27CC2"/>
    <a:srgbClr val="E59182"/>
    <a:srgbClr val="969696"/>
    <a:srgbClr val="0000FF"/>
    <a:srgbClr val="A620B0"/>
    <a:srgbClr val="D7533D"/>
    <a:srgbClr val="F2B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>
        <p:scale>
          <a:sx n="84" d="100"/>
          <a:sy n="84" d="100"/>
        </p:scale>
        <p:origin x="76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984BA138-724D-4B6D-A6AA-C28D9DB83770}"/>
    <pc:docChg chg="undo redo custSel addSld delSld modSld sldOrd">
      <pc:chgData name="آهات مكتومة" userId="35531ba1d56b027a" providerId="LiveId" clId="{984BA138-724D-4B6D-A6AA-C28D9DB83770}" dt="2021-03-27T18:00:40.088" v="3406"/>
      <pc:docMkLst>
        <pc:docMk/>
      </pc:docMkLst>
      <pc:sldChg chg="addSp delSp modSp mod">
        <pc:chgData name="آهات مكتومة" userId="35531ba1d56b027a" providerId="LiveId" clId="{984BA138-724D-4B6D-A6AA-C28D9DB83770}" dt="2021-03-27T15:15:37.592" v="678" actId="1037"/>
        <pc:sldMkLst>
          <pc:docMk/>
          <pc:sldMk cId="623550138" sldId="1163"/>
        </pc:sldMkLst>
        <pc:spChg chg="mod">
          <ac:chgData name="آهات مكتومة" userId="35531ba1d56b027a" providerId="LiveId" clId="{984BA138-724D-4B6D-A6AA-C28D9DB83770}" dt="2021-03-27T15:15:37.592" v="678" actId="1037"/>
          <ac:spMkLst>
            <pc:docMk/>
            <pc:sldMk cId="623550138" sldId="1163"/>
            <ac:spMk id="26" creationId="{19387123-160F-4B53-9075-23B4A65BC429}"/>
          </ac:spMkLst>
        </pc:spChg>
        <pc:picChg chg="del">
          <ac:chgData name="آهات مكتومة" userId="35531ba1d56b027a" providerId="LiveId" clId="{984BA138-724D-4B6D-A6AA-C28D9DB83770}" dt="2021-03-27T15:14:53.485" v="660" actId="478"/>
          <ac:picMkLst>
            <pc:docMk/>
            <pc:sldMk cId="623550138" sldId="1163"/>
            <ac:picMk id="2" creationId="{5D492668-0201-4689-92C8-BA9C58659ED7}"/>
          </ac:picMkLst>
        </pc:picChg>
        <pc:picChg chg="del">
          <ac:chgData name="آهات مكتومة" userId="35531ba1d56b027a" providerId="LiveId" clId="{984BA138-724D-4B6D-A6AA-C28D9DB83770}" dt="2021-03-27T15:14:55.605" v="661" actId="478"/>
          <ac:picMkLst>
            <pc:docMk/>
            <pc:sldMk cId="623550138" sldId="1163"/>
            <ac:picMk id="4" creationId="{762C7247-C1AC-43F6-97D6-F65437ADF936}"/>
          </ac:picMkLst>
        </pc:picChg>
        <pc:picChg chg="add mod">
          <ac:chgData name="آهات مكتومة" userId="35531ba1d56b027a" providerId="LiveId" clId="{984BA138-724D-4B6D-A6AA-C28D9DB83770}" dt="2021-03-27T15:07:12.963" v="496" actId="14100"/>
          <ac:picMkLst>
            <pc:docMk/>
            <pc:sldMk cId="623550138" sldId="1163"/>
            <ac:picMk id="25" creationId="{33FC7B2C-F063-4EAD-94AC-E9056E4EF5C7}"/>
          </ac:picMkLst>
        </pc:picChg>
        <pc:picChg chg="del">
          <ac:chgData name="آهات مكتومة" userId="35531ba1d56b027a" providerId="LiveId" clId="{984BA138-724D-4B6D-A6AA-C28D9DB83770}" dt="2021-03-27T15:14:50.257" v="658" actId="478"/>
          <ac:picMkLst>
            <pc:docMk/>
            <pc:sldMk cId="623550138" sldId="1163"/>
            <ac:picMk id="1026" creationId="{D2C98616-87AD-4148-AE50-2DBAE9DD6F8E}"/>
          </ac:picMkLst>
        </pc:picChg>
        <pc:picChg chg="del">
          <ac:chgData name="آهات مكتومة" userId="35531ba1d56b027a" providerId="LiveId" clId="{984BA138-724D-4B6D-A6AA-C28D9DB83770}" dt="2021-03-27T15:14:51.830" v="659" actId="478"/>
          <ac:picMkLst>
            <pc:docMk/>
            <pc:sldMk cId="623550138" sldId="1163"/>
            <ac:picMk id="1034" creationId="{C710F830-2688-4F22-8FF0-4D4E3111A1CA}"/>
          </ac:picMkLst>
        </pc:picChg>
        <pc:picChg chg="add del mod">
          <ac:chgData name="آهات مكتومة" userId="35531ba1d56b027a" providerId="LiveId" clId="{984BA138-724D-4B6D-A6AA-C28D9DB83770}" dt="2021-03-27T15:10:56.003" v="576" actId="21"/>
          <ac:picMkLst>
            <pc:docMk/>
            <pc:sldMk cId="623550138" sldId="1163"/>
            <ac:picMk id="4098" creationId="{8E0EA12C-9930-40DE-94CF-03DEEFE8CBED}"/>
          </ac:picMkLst>
        </pc:picChg>
        <pc:picChg chg="add mod">
          <ac:chgData name="آهات مكتومة" userId="35531ba1d56b027a" providerId="LiveId" clId="{984BA138-724D-4B6D-A6AA-C28D9DB83770}" dt="2021-03-27T15:15:18.266" v="669" actId="14100"/>
          <ac:picMkLst>
            <pc:docMk/>
            <pc:sldMk cId="623550138" sldId="1163"/>
            <ac:picMk id="4100" creationId="{48F05FBF-E630-48D5-8E02-29D6BC6B51E6}"/>
          </ac:picMkLst>
        </pc:picChg>
      </pc:sldChg>
      <pc:sldChg chg="del">
        <pc:chgData name="آهات مكتومة" userId="35531ba1d56b027a" providerId="LiveId" clId="{984BA138-724D-4B6D-A6AA-C28D9DB83770}" dt="2021-03-27T18:00:21.391" v="3405" actId="47"/>
        <pc:sldMkLst>
          <pc:docMk/>
          <pc:sldMk cId="3870542238" sldId="1164"/>
        </pc:sldMkLst>
      </pc:sldChg>
      <pc:sldChg chg="modSp mod modAnim">
        <pc:chgData name="آهات مكتومة" userId="35531ba1d56b027a" providerId="LiveId" clId="{984BA138-724D-4B6D-A6AA-C28D9DB83770}" dt="2021-03-27T15:17:00.076" v="704" actId="20577"/>
        <pc:sldMkLst>
          <pc:docMk/>
          <pc:sldMk cId="2094959349" sldId="1165"/>
        </pc:sldMkLst>
        <pc:spChg chg="mod">
          <ac:chgData name="آهات مكتومة" userId="35531ba1d56b027a" providerId="LiveId" clId="{984BA138-724D-4B6D-A6AA-C28D9DB83770}" dt="2021-03-27T15:17:00.076" v="704" actId="20577"/>
          <ac:spMkLst>
            <pc:docMk/>
            <pc:sldMk cId="2094959349" sldId="1165"/>
            <ac:spMk id="25" creationId="{C989422C-E754-4E43-8AAD-B57BA5C2F455}"/>
          </ac:spMkLst>
        </pc:spChg>
      </pc:sldChg>
      <pc:sldChg chg="addSp delSp modSp mod">
        <pc:chgData name="آهات مكتومة" userId="35531ba1d56b027a" providerId="LiveId" clId="{984BA138-724D-4B6D-A6AA-C28D9DB83770}" dt="2021-03-27T15:58:30.820" v="886" actId="14100"/>
        <pc:sldMkLst>
          <pc:docMk/>
          <pc:sldMk cId="793842976" sldId="1168"/>
        </pc:sldMkLst>
        <pc:spChg chg="mod">
          <ac:chgData name="آهات مكتومة" userId="35531ba1d56b027a" providerId="LiveId" clId="{984BA138-724D-4B6D-A6AA-C28D9DB83770}" dt="2021-03-27T15:57:52.315" v="879" actId="20577"/>
          <ac:spMkLst>
            <pc:docMk/>
            <pc:sldMk cId="793842976" sldId="1168"/>
            <ac:spMk id="18" creationId="{F63FF509-1E46-4230-9EED-537542488042}"/>
          </ac:spMkLst>
        </pc:spChg>
        <pc:picChg chg="add mod">
          <ac:chgData name="آهات مكتومة" userId="35531ba1d56b027a" providerId="LiveId" clId="{984BA138-724D-4B6D-A6AA-C28D9DB83770}" dt="2021-03-27T15:58:30.820" v="886" actId="14100"/>
          <ac:picMkLst>
            <pc:docMk/>
            <pc:sldMk cId="793842976" sldId="1168"/>
            <ac:picMk id="3" creationId="{06BA2335-7884-4D20-AB76-A7BCE574775D}"/>
          </ac:picMkLst>
        </pc:picChg>
        <pc:picChg chg="del">
          <ac:chgData name="آهات مكتومة" userId="35531ba1d56b027a" providerId="LiveId" clId="{984BA138-724D-4B6D-A6AA-C28D9DB83770}" dt="2021-03-27T15:57:49.566" v="877" actId="478"/>
          <ac:picMkLst>
            <pc:docMk/>
            <pc:sldMk cId="793842976" sldId="1168"/>
            <ac:picMk id="4" creationId="{6A426A80-6141-484D-A19E-3D6B1E484147}"/>
          </ac:picMkLst>
        </pc:picChg>
      </pc:sldChg>
      <pc:sldChg chg="addSp modSp mod">
        <pc:chgData name="آهات مكتومة" userId="35531ba1d56b027a" providerId="LiveId" clId="{984BA138-724D-4B6D-A6AA-C28D9DB83770}" dt="2021-03-27T17:57:50.064" v="3397"/>
        <pc:sldMkLst>
          <pc:docMk/>
          <pc:sldMk cId="3042700031" sldId="1175"/>
        </pc:sldMkLst>
        <pc:spChg chg="add mod">
          <ac:chgData name="آهات مكتومة" userId="35531ba1d56b027a" providerId="LiveId" clId="{984BA138-724D-4B6D-A6AA-C28D9DB83770}" dt="2021-03-27T17:57:46.372" v="3395" actId="1036"/>
          <ac:spMkLst>
            <pc:docMk/>
            <pc:sldMk cId="3042700031" sldId="1175"/>
            <ac:spMk id="2" creationId="{5CAB1C81-5363-429F-871D-A5E628AFAE42}"/>
          </ac:spMkLst>
        </pc:spChg>
        <pc:spChg chg="add mod">
          <ac:chgData name="آهات مكتومة" userId="35531ba1d56b027a" providerId="LiveId" clId="{984BA138-724D-4B6D-A6AA-C28D9DB83770}" dt="2021-03-27T17:57:50.064" v="3397"/>
          <ac:spMkLst>
            <pc:docMk/>
            <pc:sldMk cId="3042700031" sldId="1175"/>
            <ac:spMk id="25" creationId="{9DA6D046-BB0F-4BED-80DC-20D1B1356BF4}"/>
          </ac:spMkLst>
        </pc:spChg>
      </pc:sldChg>
      <pc:sldChg chg="addSp modSp">
        <pc:chgData name="آهات مكتومة" userId="35531ba1d56b027a" providerId="LiveId" clId="{984BA138-724D-4B6D-A6AA-C28D9DB83770}" dt="2021-03-27T17:57:56.535" v="3398"/>
        <pc:sldMkLst>
          <pc:docMk/>
          <pc:sldMk cId="3994975331" sldId="1176"/>
        </pc:sldMkLst>
        <pc:spChg chg="add mod">
          <ac:chgData name="آهات مكتومة" userId="35531ba1d56b027a" providerId="LiveId" clId="{984BA138-724D-4B6D-A6AA-C28D9DB83770}" dt="2021-03-27T17:57:56.535" v="3398"/>
          <ac:spMkLst>
            <pc:docMk/>
            <pc:sldMk cId="3994975331" sldId="1176"/>
            <ac:spMk id="12" creationId="{780C7718-787F-4BCF-A227-231AD81E8956}"/>
          </ac:spMkLst>
        </pc:spChg>
      </pc:sldChg>
      <pc:sldChg chg="addSp modSp">
        <pc:chgData name="آهات مكتومة" userId="35531ba1d56b027a" providerId="LiveId" clId="{984BA138-724D-4B6D-A6AA-C28D9DB83770}" dt="2021-03-27T17:57:59.439" v="3399"/>
        <pc:sldMkLst>
          <pc:docMk/>
          <pc:sldMk cId="1858532310" sldId="1189"/>
        </pc:sldMkLst>
        <pc:spChg chg="add mod">
          <ac:chgData name="آهات مكتومة" userId="35531ba1d56b027a" providerId="LiveId" clId="{984BA138-724D-4B6D-A6AA-C28D9DB83770}" dt="2021-03-27T17:57:59.439" v="3399"/>
          <ac:spMkLst>
            <pc:docMk/>
            <pc:sldMk cId="1858532310" sldId="1189"/>
            <ac:spMk id="15" creationId="{1CAB7BE0-81DE-44BA-BFC7-BB1A0EA36180}"/>
          </ac:spMkLst>
        </pc:spChg>
      </pc:sldChg>
      <pc:sldChg chg="addSp modSp">
        <pc:chgData name="آهات مكتومة" userId="35531ba1d56b027a" providerId="LiveId" clId="{984BA138-724D-4B6D-A6AA-C28D9DB83770}" dt="2021-03-27T17:58:01.778" v="3400"/>
        <pc:sldMkLst>
          <pc:docMk/>
          <pc:sldMk cId="3575841307" sldId="1190"/>
        </pc:sldMkLst>
        <pc:spChg chg="add mod">
          <ac:chgData name="آهات مكتومة" userId="35531ba1d56b027a" providerId="LiveId" clId="{984BA138-724D-4B6D-A6AA-C28D9DB83770}" dt="2021-03-27T17:58:01.778" v="3400"/>
          <ac:spMkLst>
            <pc:docMk/>
            <pc:sldMk cId="3575841307" sldId="1190"/>
            <ac:spMk id="15" creationId="{7C2451A9-B627-4453-A95C-34F0D0C759C6}"/>
          </ac:spMkLst>
        </pc:spChg>
      </pc:sldChg>
      <pc:sldChg chg="addSp modSp">
        <pc:chgData name="آهات مكتومة" userId="35531ba1d56b027a" providerId="LiveId" clId="{984BA138-724D-4B6D-A6AA-C28D9DB83770}" dt="2021-03-27T17:58:04.415" v="3401"/>
        <pc:sldMkLst>
          <pc:docMk/>
          <pc:sldMk cId="3690115937" sldId="1191"/>
        </pc:sldMkLst>
        <pc:spChg chg="add mod">
          <ac:chgData name="آهات مكتومة" userId="35531ba1d56b027a" providerId="LiveId" clId="{984BA138-724D-4B6D-A6AA-C28D9DB83770}" dt="2021-03-27T17:58:04.415" v="3401"/>
          <ac:spMkLst>
            <pc:docMk/>
            <pc:sldMk cId="3690115937" sldId="1191"/>
            <ac:spMk id="15" creationId="{2DE08A6F-D274-458A-8470-48BAA393EB9B}"/>
          </ac:spMkLst>
        </pc:spChg>
      </pc:sldChg>
      <pc:sldChg chg="addSp modSp">
        <pc:chgData name="آهات مكتومة" userId="35531ba1d56b027a" providerId="LiveId" clId="{984BA138-724D-4B6D-A6AA-C28D9DB83770}" dt="2021-03-27T17:58:06.869" v="3402"/>
        <pc:sldMkLst>
          <pc:docMk/>
          <pc:sldMk cId="911161945" sldId="1192"/>
        </pc:sldMkLst>
        <pc:spChg chg="add mod">
          <ac:chgData name="آهات مكتومة" userId="35531ba1d56b027a" providerId="LiveId" clId="{984BA138-724D-4B6D-A6AA-C28D9DB83770}" dt="2021-03-27T17:58:06.869" v="3402"/>
          <ac:spMkLst>
            <pc:docMk/>
            <pc:sldMk cId="911161945" sldId="1192"/>
            <ac:spMk id="15" creationId="{94FDB10C-DF79-4826-9128-633889437692}"/>
          </ac:spMkLst>
        </pc:spChg>
      </pc:sldChg>
      <pc:sldChg chg="addSp modSp">
        <pc:chgData name="آهات مكتومة" userId="35531ba1d56b027a" providerId="LiveId" clId="{984BA138-724D-4B6D-A6AA-C28D9DB83770}" dt="2021-03-27T17:58:09.262" v="3403"/>
        <pc:sldMkLst>
          <pc:docMk/>
          <pc:sldMk cId="836435197" sldId="1193"/>
        </pc:sldMkLst>
        <pc:spChg chg="add mod">
          <ac:chgData name="آهات مكتومة" userId="35531ba1d56b027a" providerId="LiveId" clId="{984BA138-724D-4B6D-A6AA-C28D9DB83770}" dt="2021-03-27T17:58:09.262" v="3403"/>
          <ac:spMkLst>
            <pc:docMk/>
            <pc:sldMk cId="836435197" sldId="1193"/>
            <ac:spMk id="15" creationId="{7169A265-8B71-4C63-A72D-35CD562E8D97}"/>
          </ac:spMkLst>
        </pc:spChg>
      </pc:sldChg>
      <pc:sldChg chg="addSp delSp modSp mod modAnim">
        <pc:chgData name="آهات مكتومة" userId="35531ba1d56b027a" providerId="LiveId" clId="{984BA138-724D-4B6D-A6AA-C28D9DB83770}" dt="2021-03-27T17:57:02.395" v="3362" actId="20577"/>
        <pc:sldMkLst>
          <pc:docMk/>
          <pc:sldMk cId="1489431220" sldId="1264"/>
        </pc:sldMkLst>
        <pc:spChg chg="mod">
          <ac:chgData name="آهات مكتومة" userId="35531ba1d56b027a" providerId="LiveId" clId="{984BA138-724D-4B6D-A6AA-C28D9DB83770}" dt="2021-03-27T17:57:02.395" v="3362" actId="20577"/>
          <ac:spMkLst>
            <pc:docMk/>
            <pc:sldMk cId="1489431220" sldId="1264"/>
            <ac:spMk id="4" creationId="{91027438-C1FA-47AD-9E39-DEE686C172DC}"/>
          </ac:spMkLst>
        </pc:spChg>
        <pc:picChg chg="add del mod">
          <ac:chgData name="آهات مكتومة" userId="35531ba1d56b027a" providerId="LiveId" clId="{984BA138-724D-4B6D-A6AA-C28D9DB83770}" dt="2021-03-27T17:52:46.412" v="3115" actId="478"/>
          <ac:picMkLst>
            <pc:docMk/>
            <pc:sldMk cId="1489431220" sldId="1264"/>
            <ac:picMk id="8" creationId="{F07F6A38-58EB-49A3-9476-17E39A6008EC}"/>
          </ac:picMkLst>
        </pc:picChg>
        <pc:picChg chg="add mod">
          <ac:chgData name="آهات مكتومة" userId="35531ba1d56b027a" providerId="LiveId" clId="{984BA138-724D-4B6D-A6AA-C28D9DB83770}" dt="2021-03-27T17:54:14.434" v="3252"/>
          <ac:picMkLst>
            <pc:docMk/>
            <pc:sldMk cId="1489431220" sldId="1264"/>
            <ac:picMk id="9" creationId="{4EA4027A-9CF6-4DF7-A211-295D3BAC5C2F}"/>
          </ac:picMkLst>
        </pc:picChg>
        <pc:picChg chg="add mod">
          <ac:chgData name="آهات مكتومة" userId="35531ba1d56b027a" providerId="LiveId" clId="{984BA138-724D-4B6D-A6AA-C28D9DB83770}" dt="2021-03-27T17:56:15.601" v="3359" actId="1035"/>
          <ac:picMkLst>
            <pc:docMk/>
            <pc:sldMk cId="1489431220" sldId="1264"/>
            <ac:picMk id="10" creationId="{39ABD9B5-67BA-4AD0-A0D7-A1BE21682ACD}"/>
          </ac:picMkLst>
        </pc:picChg>
        <pc:picChg chg="mod">
          <ac:chgData name="آهات مكتومة" userId="35531ba1d56b027a" providerId="LiveId" clId="{984BA138-724D-4B6D-A6AA-C28D9DB83770}" dt="2021-03-27T17:52:50.522" v="3117" actId="1076"/>
          <ac:picMkLst>
            <pc:docMk/>
            <pc:sldMk cId="1489431220" sldId="1264"/>
            <ac:picMk id="102" creationId="{00000000-0000-0000-0000-000000000000}"/>
          </ac:picMkLst>
        </pc:picChg>
        <pc:picChg chg="del">
          <ac:chgData name="آهات مكتومة" userId="35531ba1d56b027a" providerId="LiveId" clId="{984BA138-724D-4B6D-A6AA-C28D9DB83770}" dt="2021-03-27T17:48:43.975" v="3111" actId="478"/>
          <ac:picMkLst>
            <pc:docMk/>
            <pc:sldMk cId="1489431220" sldId="1264"/>
            <ac:picMk id="6146" creationId="{F383C83D-A418-4D71-9DB9-898DB565D11D}"/>
          </ac:picMkLst>
        </pc:picChg>
      </pc:sldChg>
      <pc:sldChg chg="addSp delSp modSp mod delAnim modAnim">
        <pc:chgData name="آهات مكتومة" userId="35531ba1d56b027a" providerId="LiveId" clId="{984BA138-724D-4B6D-A6AA-C28D9DB83770}" dt="2021-03-27T15:21:43.498" v="714" actId="1076"/>
        <pc:sldMkLst>
          <pc:docMk/>
          <pc:sldMk cId="380394667" sldId="1311"/>
        </pc:sldMkLst>
        <pc:spChg chg="mod">
          <ac:chgData name="آهات مكتومة" userId="35531ba1d56b027a" providerId="LiveId" clId="{984BA138-724D-4B6D-A6AA-C28D9DB83770}" dt="2021-03-27T15:08:52.285" v="571" actId="1038"/>
          <ac:spMkLst>
            <pc:docMk/>
            <pc:sldMk cId="380394667" sldId="1311"/>
            <ac:spMk id="17" creationId="{64496365-F0BE-4A43-A10A-053CB26C58ED}"/>
          </ac:spMkLst>
        </pc:spChg>
        <pc:spChg chg="add mod">
          <ac:chgData name="آهات مكتومة" userId="35531ba1d56b027a" providerId="LiveId" clId="{984BA138-724D-4B6D-A6AA-C28D9DB83770}" dt="2021-03-27T15:09:03.645" v="572" actId="1076"/>
          <ac:spMkLst>
            <pc:docMk/>
            <pc:sldMk cId="380394667" sldId="1311"/>
            <ac:spMk id="20" creationId="{71AC4FCA-CCB9-4B90-A0E0-24DD2D191501}"/>
          </ac:spMkLst>
        </pc:spChg>
        <pc:spChg chg="del">
          <ac:chgData name="آهات مكتومة" userId="35531ba1d56b027a" providerId="LiveId" clId="{984BA138-724D-4B6D-A6AA-C28D9DB83770}" dt="2021-03-27T14:17:47.753" v="351" actId="478"/>
          <ac:spMkLst>
            <pc:docMk/>
            <pc:sldMk cId="380394667" sldId="1311"/>
            <ac:spMk id="21" creationId="{90AC94FC-D59B-445E-B374-2AFF84B1C329}"/>
          </ac:spMkLst>
        </pc:spChg>
        <pc:spChg chg="add mod">
          <ac:chgData name="آهات مكتومة" userId="35531ba1d56b027a" providerId="LiveId" clId="{984BA138-724D-4B6D-A6AA-C28D9DB83770}" dt="2021-03-27T15:20:42.553" v="705" actId="1076"/>
          <ac:spMkLst>
            <pc:docMk/>
            <pc:sldMk cId="380394667" sldId="1311"/>
            <ac:spMk id="22" creationId="{D9D0E302-8AB8-4A1C-A198-112C1C49424B}"/>
          </ac:spMkLst>
        </pc:spChg>
        <pc:spChg chg="add mod">
          <ac:chgData name="آهات مكتومة" userId="35531ba1d56b027a" providerId="LiveId" clId="{984BA138-724D-4B6D-A6AA-C28D9DB83770}" dt="2021-03-27T15:20:42.553" v="705" actId="1076"/>
          <ac:spMkLst>
            <pc:docMk/>
            <pc:sldMk cId="380394667" sldId="1311"/>
            <ac:spMk id="23" creationId="{4BA1D717-643C-4375-8F2F-281C40B25BA5}"/>
          </ac:spMkLst>
        </pc:spChg>
        <pc:spChg chg="add mod">
          <ac:chgData name="آهات مكتومة" userId="35531ba1d56b027a" providerId="LiveId" clId="{984BA138-724D-4B6D-A6AA-C28D9DB83770}" dt="2021-03-27T15:20:42.553" v="705" actId="1076"/>
          <ac:spMkLst>
            <pc:docMk/>
            <pc:sldMk cId="380394667" sldId="1311"/>
            <ac:spMk id="24" creationId="{57FA02F0-7685-4E00-BAD1-8C0607D51E31}"/>
          </ac:spMkLst>
        </pc:spChg>
        <pc:spChg chg="del">
          <ac:chgData name="آهات مكتومة" userId="35531ba1d56b027a" providerId="LiveId" clId="{984BA138-724D-4B6D-A6AA-C28D9DB83770}" dt="2021-03-27T14:17:27.147" v="346" actId="478"/>
          <ac:spMkLst>
            <pc:docMk/>
            <pc:sldMk cId="380394667" sldId="1311"/>
            <ac:spMk id="33" creationId="{D9AEA325-3017-429F-9416-E338C638E157}"/>
          </ac:spMkLst>
        </pc:spChg>
        <pc:spChg chg="del">
          <ac:chgData name="آهات مكتومة" userId="35531ba1d56b027a" providerId="LiveId" clId="{984BA138-724D-4B6D-A6AA-C28D9DB83770}" dt="2021-03-27T14:17:27.147" v="346" actId="478"/>
          <ac:spMkLst>
            <pc:docMk/>
            <pc:sldMk cId="380394667" sldId="1311"/>
            <ac:spMk id="34" creationId="{6D4042B5-BA40-495A-938F-CE9FE0ECD538}"/>
          </ac:spMkLst>
        </pc:spChg>
        <pc:spChg chg="del">
          <ac:chgData name="آهات مكتومة" userId="35531ba1d56b027a" providerId="LiveId" clId="{984BA138-724D-4B6D-A6AA-C28D9DB83770}" dt="2021-03-27T14:17:27.147" v="346" actId="478"/>
          <ac:spMkLst>
            <pc:docMk/>
            <pc:sldMk cId="380394667" sldId="1311"/>
            <ac:spMk id="35" creationId="{FDF8A59B-05EE-45F3-90BB-F98486CAD7C7}"/>
          </ac:spMkLst>
        </pc:spChg>
        <pc:spChg chg="del">
          <ac:chgData name="آهات مكتومة" userId="35531ba1d56b027a" providerId="LiveId" clId="{984BA138-724D-4B6D-A6AA-C28D9DB83770}" dt="2021-03-27T14:19:46.451" v="361" actId="478"/>
          <ac:spMkLst>
            <pc:docMk/>
            <pc:sldMk cId="380394667" sldId="1311"/>
            <ac:spMk id="36" creationId="{2D20D220-FA7D-4763-91A5-0734D2FBF561}"/>
          </ac:spMkLst>
        </pc:spChg>
        <pc:spChg chg="del">
          <ac:chgData name="آهات مكتومة" userId="35531ba1d56b027a" providerId="LiveId" clId="{984BA138-724D-4B6D-A6AA-C28D9DB83770}" dt="2021-03-27T14:19:46.451" v="361" actId="478"/>
          <ac:spMkLst>
            <pc:docMk/>
            <pc:sldMk cId="380394667" sldId="1311"/>
            <ac:spMk id="37" creationId="{8774EF6D-B4B2-43BF-811A-1B00B91B5597}"/>
          </ac:spMkLst>
        </pc:spChg>
        <pc:spChg chg="del">
          <ac:chgData name="آهات مكتومة" userId="35531ba1d56b027a" providerId="LiveId" clId="{984BA138-724D-4B6D-A6AA-C28D9DB83770}" dt="2021-03-27T14:19:46.451" v="361" actId="478"/>
          <ac:spMkLst>
            <pc:docMk/>
            <pc:sldMk cId="380394667" sldId="1311"/>
            <ac:spMk id="38" creationId="{CCCD328B-D0C2-4054-AED9-66472F31A2C9}"/>
          </ac:spMkLst>
        </pc:spChg>
        <pc:picChg chg="del">
          <ac:chgData name="آهات مكتومة" userId="35531ba1d56b027a" providerId="LiveId" clId="{984BA138-724D-4B6D-A6AA-C28D9DB83770}" dt="2021-03-27T14:17:29.053" v="347" actId="478"/>
          <ac:picMkLst>
            <pc:docMk/>
            <pc:sldMk cId="380394667" sldId="1311"/>
            <ac:picMk id="12" creationId="{20EA95D9-CB88-4232-9AAB-05975A96E8B3}"/>
          </ac:picMkLst>
        </pc:picChg>
        <pc:picChg chg="del">
          <ac:chgData name="آهات مكتومة" userId="35531ba1d56b027a" providerId="LiveId" clId="{984BA138-724D-4B6D-A6AA-C28D9DB83770}" dt="2021-03-27T14:17:27.147" v="346" actId="478"/>
          <ac:picMkLst>
            <pc:docMk/>
            <pc:sldMk cId="380394667" sldId="1311"/>
            <ac:picMk id="13" creationId="{D310E6BD-6D22-4327-8026-2ABD0BEB6222}"/>
          </ac:picMkLst>
        </pc:picChg>
        <pc:picChg chg="del">
          <ac:chgData name="آهات مكتومة" userId="35531ba1d56b027a" providerId="LiveId" clId="{984BA138-724D-4B6D-A6AA-C28D9DB83770}" dt="2021-03-27T14:17:27.147" v="346" actId="478"/>
          <ac:picMkLst>
            <pc:docMk/>
            <pc:sldMk cId="380394667" sldId="1311"/>
            <ac:picMk id="14" creationId="{9ADF5966-93FB-40E8-B1E0-5A0660E03577}"/>
          </ac:picMkLst>
        </pc:picChg>
        <pc:picChg chg="del">
          <ac:chgData name="آهات مكتومة" userId="35531ba1d56b027a" providerId="LiveId" clId="{984BA138-724D-4B6D-A6AA-C28D9DB83770}" dt="2021-03-27T14:17:27.147" v="346" actId="478"/>
          <ac:picMkLst>
            <pc:docMk/>
            <pc:sldMk cId="380394667" sldId="1311"/>
            <ac:picMk id="15" creationId="{9008ED60-3BCF-4550-829C-64BE6F15C2FE}"/>
          </ac:picMkLst>
        </pc:picChg>
        <pc:picChg chg="add mod">
          <ac:chgData name="آهات مكتومة" userId="35531ba1d56b027a" providerId="LiveId" clId="{984BA138-724D-4B6D-A6AA-C28D9DB83770}" dt="2021-03-27T15:08:35.249" v="547" actId="14100"/>
          <ac:picMkLst>
            <pc:docMk/>
            <pc:sldMk cId="380394667" sldId="1311"/>
            <ac:picMk id="25" creationId="{C6FD3581-A127-419E-9EB1-4A50D31388D6}"/>
          </ac:picMkLst>
        </pc:picChg>
        <pc:picChg chg="del">
          <ac:chgData name="آهات مكتومة" userId="35531ba1d56b027a" providerId="LiveId" clId="{984BA138-724D-4B6D-A6AA-C28D9DB83770}" dt="2021-03-27T14:17:27.147" v="346" actId="478"/>
          <ac:picMkLst>
            <pc:docMk/>
            <pc:sldMk cId="380394667" sldId="1311"/>
            <ac:picMk id="1028" creationId="{C1676E83-32BE-499F-BB1D-071565D38403}"/>
          </ac:picMkLst>
        </pc:picChg>
        <pc:picChg chg="del">
          <ac:chgData name="آهات مكتومة" userId="35531ba1d56b027a" providerId="LiveId" clId="{984BA138-724D-4B6D-A6AA-C28D9DB83770}" dt="2021-03-27T14:17:27.147" v="346" actId="478"/>
          <ac:picMkLst>
            <pc:docMk/>
            <pc:sldMk cId="380394667" sldId="1311"/>
            <ac:picMk id="1040" creationId="{E3432986-A299-47D0-B22E-669FEE5F10E6}"/>
          </ac:picMkLst>
        </pc:picChg>
        <pc:picChg chg="add mod">
          <ac:chgData name="آهات مكتومة" userId="35531ba1d56b027a" providerId="LiveId" clId="{984BA138-724D-4B6D-A6AA-C28D9DB83770}" dt="2021-03-27T15:21:43.498" v="714" actId="1076"/>
          <ac:picMkLst>
            <pc:docMk/>
            <pc:sldMk cId="380394667" sldId="1311"/>
            <ac:picMk id="3074" creationId="{DF996B56-368C-42BD-B1DF-B542288C7490}"/>
          </ac:picMkLst>
        </pc:picChg>
      </pc:sldChg>
      <pc:sldChg chg="addSp delSp modSp mod delAnim modAnim">
        <pc:chgData name="آهات مكتومة" userId="35531ba1d56b027a" providerId="LiveId" clId="{984BA138-724D-4B6D-A6AA-C28D9DB83770}" dt="2021-03-27T16:04:14.436" v="951"/>
        <pc:sldMkLst>
          <pc:docMk/>
          <pc:sldMk cId="553936980" sldId="1319"/>
        </pc:sldMkLst>
        <pc:spChg chg="del">
          <ac:chgData name="آهات مكتومة" userId="35531ba1d56b027a" providerId="LiveId" clId="{984BA138-724D-4B6D-A6AA-C28D9DB83770}" dt="2021-03-27T15:59:26.089" v="891" actId="478"/>
          <ac:spMkLst>
            <pc:docMk/>
            <pc:sldMk cId="553936980" sldId="1319"/>
            <ac:spMk id="28" creationId="{0D38E904-87FB-4C3C-B3A2-60733542555A}"/>
          </ac:spMkLst>
        </pc:spChg>
        <pc:spChg chg="del">
          <ac:chgData name="آهات مكتومة" userId="35531ba1d56b027a" providerId="LiveId" clId="{984BA138-724D-4B6D-A6AA-C28D9DB83770}" dt="2021-03-27T15:59:26.089" v="891" actId="478"/>
          <ac:spMkLst>
            <pc:docMk/>
            <pc:sldMk cId="553936980" sldId="1319"/>
            <ac:spMk id="30" creationId="{27D5040A-9CEA-4D6E-9AF6-73825C05A0A8}"/>
          </ac:spMkLst>
        </pc:spChg>
        <pc:spChg chg="del">
          <ac:chgData name="آهات مكتومة" userId="35531ba1d56b027a" providerId="LiveId" clId="{984BA138-724D-4B6D-A6AA-C28D9DB83770}" dt="2021-03-27T15:59:26.089" v="891" actId="478"/>
          <ac:spMkLst>
            <pc:docMk/>
            <pc:sldMk cId="553936980" sldId="1319"/>
            <ac:spMk id="32" creationId="{B6F346C3-54F8-4A27-93DD-5B05B9E6D31F}"/>
          </ac:spMkLst>
        </pc:spChg>
        <pc:spChg chg="del">
          <ac:chgData name="آهات مكتومة" userId="35531ba1d56b027a" providerId="LiveId" clId="{984BA138-724D-4B6D-A6AA-C28D9DB83770}" dt="2021-03-27T15:59:26.089" v="891" actId="478"/>
          <ac:spMkLst>
            <pc:docMk/>
            <pc:sldMk cId="553936980" sldId="1319"/>
            <ac:spMk id="34" creationId="{2610E82E-17C6-4A75-8528-FE7E2A5C3CEC}"/>
          </ac:spMkLst>
        </pc:spChg>
        <pc:spChg chg="del">
          <ac:chgData name="آهات مكتومة" userId="35531ba1d56b027a" providerId="LiveId" clId="{984BA138-724D-4B6D-A6AA-C28D9DB83770}" dt="2021-03-27T15:59:37.181" v="900" actId="478"/>
          <ac:spMkLst>
            <pc:docMk/>
            <pc:sldMk cId="553936980" sldId="1319"/>
            <ac:spMk id="36" creationId="{887F9FA3-258C-4B72-8838-540CDC486641}"/>
          </ac:spMkLst>
        </pc:spChg>
        <pc:picChg chg="add mod">
          <ac:chgData name="آهات مكتومة" userId="35531ba1d56b027a" providerId="LiveId" clId="{984BA138-724D-4B6D-A6AA-C28D9DB83770}" dt="2021-03-27T16:00:03.266" v="903" actId="14100"/>
          <ac:picMkLst>
            <pc:docMk/>
            <pc:sldMk cId="553936980" sldId="1319"/>
            <ac:picMk id="3" creationId="{D7A04596-45E2-45C5-94AC-E4D986B90A37}"/>
          </ac:picMkLst>
        </pc:picChg>
        <pc:picChg chg="del">
          <ac:chgData name="آهات مكتومة" userId="35531ba1d56b027a" providerId="LiveId" clId="{984BA138-724D-4B6D-A6AA-C28D9DB83770}" dt="2021-03-27T15:58:48.555" v="888" actId="478"/>
          <ac:picMkLst>
            <pc:docMk/>
            <pc:sldMk cId="553936980" sldId="1319"/>
            <ac:picMk id="4" creationId="{D658033C-6331-4B7F-96B4-A06223A87416}"/>
          </ac:picMkLst>
        </pc:picChg>
        <pc:picChg chg="add mod">
          <ac:chgData name="آهات مكتومة" userId="35531ba1d56b027a" providerId="LiveId" clId="{984BA138-724D-4B6D-A6AA-C28D9DB83770}" dt="2021-03-27T16:01:29.649" v="919" actId="14100"/>
          <ac:picMkLst>
            <pc:docMk/>
            <pc:sldMk cId="553936980" sldId="1319"/>
            <ac:picMk id="6" creationId="{6BB5C48F-6150-47C9-A570-83C3B2EAE563}"/>
          </ac:picMkLst>
        </pc:picChg>
        <pc:picChg chg="add mod">
          <ac:chgData name="آهات مكتومة" userId="35531ba1d56b027a" providerId="LiveId" clId="{984BA138-724D-4B6D-A6AA-C28D9DB83770}" dt="2021-03-27T16:02:41.122" v="949" actId="1076"/>
          <ac:picMkLst>
            <pc:docMk/>
            <pc:sldMk cId="553936980" sldId="1319"/>
            <ac:picMk id="8" creationId="{01B9D3D5-6076-40BE-A1AE-060D6C863A5B}"/>
          </ac:picMkLst>
        </pc:picChg>
        <pc:picChg chg="add mod">
          <ac:chgData name="آهات مكتومة" userId="35531ba1d56b027a" providerId="LiveId" clId="{984BA138-724D-4B6D-A6AA-C28D9DB83770}" dt="2021-03-27T15:59:33.147" v="898" actId="170"/>
          <ac:picMkLst>
            <pc:docMk/>
            <pc:sldMk cId="553936980" sldId="1319"/>
            <ac:picMk id="18" creationId="{E730887B-E825-441B-A215-BD7487A5323A}"/>
          </ac:picMkLst>
        </pc:picChg>
        <pc:picChg chg="del">
          <ac:chgData name="آهات مكتومة" userId="35531ba1d56b027a" providerId="LiveId" clId="{984BA138-724D-4B6D-A6AA-C28D9DB83770}" dt="2021-03-27T15:58:50.034" v="889" actId="478"/>
          <ac:picMkLst>
            <pc:docMk/>
            <pc:sldMk cId="553936980" sldId="1319"/>
            <ac:picMk id="25" creationId="{6BBF03BF-8D4B-4879-9D94-5C51F2F77650}"/>
          </ac:picMkLst>
        </pc:picChg>
        <pc:picChg chg="del">
          <ac:chgData name="آهات مكتومة" userId="35531ba1d56b027a" providerId="LiveId" clId="{984BA138-724D-4B6D-A6AA-C28D9DB83770}" dt="2021-03-27T15:58:51.443" v="890" actId="478"/>
          <ac:picMkLst>
            <pc:docMk/>
            <pc:sldMk cId="553936980" sldId="1319"/>
            <ac:picMk id="26" creationId="{3B7062A5-0DEA-472A-8C94-59610C1B3D88}"/>
          </ac:picMkLst>
        </pc:picChg>
        <pc:picChg chg="del">
          <ac:chgData name="آهات مكتومة" userId="35531ba1d56b027a" providerId="LiveId" clId="{984BA138-724D-4B6D-A6AA-C28D9DB83770}" dt="2021-03-27T15:59:26.089" v="891" actId="478"/>
          <ac:picMkLst>
            <pc:docMk/>
            <pc:sldMk cId="553936980" sldId="1319"/>
            <ac:picMk id="4098" creationId="{3C74163C-DE58-4C12-AC2A-85DB9FE41EEA}"/>
          </ac:picMkLst>
        </pc:picChg>
        <pc:picChg chg="del">
          <ac:chgData name="آهات مكتومة" userId="35531ba1d56b027a" providerId="LiveId" clId="{984BA138-724D-4B6D-A6AA-C28D9DB83770}" dt="2021-03-27T15:59:26.089" v="891" actId="478"/>
          <ac:picMkLst>
            <pc:docMk/>
            <pc:sldMk cId="553936980" sldId="1319"/>
            <ac:picMk id="4100" creationId="{A93ADE65-F450-46A9-B1A2-861CC2A2F465}"/>
          </ac:picMkLst>
        </pc:picChg>
        <pc:picChg chg="del">
          <ac:chgData name="آهات مكتومة" userId="35531ba1d56b027a" providerId="LiveId" clId="{984BA138-724D-4B6D-A6AA-C28D9DB83770}" dt="2021-03-27T15:59:26.089" v="891" actId="478"/>
          <ac:picMkLst>
            <pc:docMk/>
            <pc:sldMk cId="553936980" sldId="1319"/>
            <ac:picMk id="4102" creationId="{3CB9D70A-A511-400D-9C84-F0D0FB515B58}"/>
          </ac:picMkLst>
        </pc:picChg>
        <pc:picChg chg="del">
          <ac:chgData name="آهات مكتومة" userId="35531ba1d56b027a" providerId="LiveId" clId="{984BA138-724D-4B6D-A6AA-C28D9DB83770}" dt="2021-03-27T15:59:26.089" v="891" actId="478"/>
          <ac:picMkLst>
            <pc:docMk/>
            <pc:sldMk cId="553936980" sldId="1319"/>
            <ac:picMk id="4104" creationId="{7AD2F9E6-65FC-44F6-A848-5EB2B3FE31E1}"/>
          </ac:picMkLst>
        </pc:picChg>
        <pc:picChg chg="del">
          <ac:chgData name="آهات مكتومة" userId="35531ba1d56b027a" providerId="LiveId" clId="{984BA138-724D-4B6D-A6AA-C28D9DB83770}" dt="2021-03-27T15:59:34.732" v="899" actId="478"/>
          <ac:picMkLst>
            <pc:docMk/>
            <pc:sldMk cId="553936980" sldId="1319"/>
            <ac:picMk id="4106" creationId="{745BD630-9F43-497E-BC3F-1694019D547C}"/>
          </ac:picMkLst>
        </pc:picChg>
      </pc:sldChg>
      <pc:sldChg chg="addSp delSp modSp mod ord">
        <pc:chgData name="آهات مكتومة" userId="35531ba1d56b027a" providerId="LiveId" clId="{984BA138-724D-4B6D-A6AA-C28D9DB83770}" dt="2021-03-27T17:54:04.134" v="3251" actId="1035"/>
        <pc:sldMkLst>
          <pc:docMk/>
          <pc:sldMk cId="1891952614" sldId="1322"/>
        </pc:sldMkLst>
        <pc:spChg chg="mod">
          <ac:chgData name="آهات مكتومة" userId="35531ba1d56b027a" providerId="LiveId" clId="{984BA138-724D-4B6D-A6AA-C28D9DB83770}" dt="2021-03-27T17:54:04.134" v="3251" actId="1035"/>
          <ac:spMkLst>
            <pc:docMk/>
            <pc:sldMk cId="1891952614" sldId="1322"/>
            <ac:spMk id="10" creationId="{D1CD1272-846C-4BB6-9104-259640DB3A77}"/>
          </ac:spMkLst>
        </pc:spChg>
        <pc:spChg chg="mod">
          <ac:chgData name="آهات مكتومة" userId="35531ba1d56b027a" providerId="LiveId" clId="{984BA138-724D-4B6D-A6AA-C28D9DB83770}" dt="2021-03-27T17:54:04.134" v="3251" actId="1035"/>
          <ac:spMkLst>
            <pc:docMk/>
            <pc:sldMk cId="1891952614" sldId="1322"/>
            <ac:spMk id="12" creationId="{215A2142-3016-46FC-A2CB-128340FE944A}"/>
          </ac:spMkLst>
        </pc:spChg>
        <pc:picChg chg="mod">
          <ac:chgData name="آهات مكتومة" userId="35531ba1d56b027a" providerId="LiveId" clId="{984BA138-724D-4B6D-A6AA-C28D9DB83770}" dt="2021-03-27T17:53:51.472" v="3196" actId="1076"/>
          <ac:picMkLst>
            <pc:docMk/>
            <pc:sldMk cId="1891952614" sldId="1322"/>
            <ac:picMk id="8" creationId="{AA9E85E2-93F3-43D8-B788-ED8472D7C95B}"/>
          </ac:picMkLst>
        </pc:picChg>
        <pc:picChg chg="mod">
          <ac:chgData name="آهات مكتومة" userId="35531ba1d56b027a" providerId="LiveId" clId="{984BA138-724D-4B6D-A6AA-C28D9DB83770}" dt="2021-03-27T17:53:53.842" v="3197" actId="1076"/>
          <ac:picMkLst>
            <pc:docMk/>
            <pc:sldMk cId="1891952614" sldId="1322"/>
            <ac:picMk id="9" creationId="{52F4375E-7D9B-4E26-BF55-116527BDC206}"/>
          </ac:picMkLst>
        </pc:picChg>
        <pc:picChg chg="mod">
          <ac:chgData name="آهات مكتومة" userId="35531ba1d56b027a" providerId="LiveId" clId="{984BA138-724D-4B6D-A6AA-C28D9DB83770}" dt="2021-03-27T17:54:04.134" v="3251" actId="1035"/>
          <ac:picMkLst>
            <pc:docMk/>
            <pc:sldMk cId="1891952614" sldId="1322"/>
            <ac:picMk id="11" creationId="{E1A441F3-F290-4ACB-96A7-A75FF29BA825}"/>
          </ac:picMkLst>
        </pc:picChg>
        <pc:picChg chg="add del mod">
          <ac:chgData name="آهات مكتومة" userId="35531ba1d56b027a" providerId="LiveId" clId="{984BA138-724D-4B6D-A6AA-C28D9DB83770}" dt="2021-03-27T17:53:09.468" v="3120"/>
          <ac:picMkLst>
            <pc:docMk/>
            <pc:sldMk cId="1891952614" sldId="1322"/>
            <ac:picMk id="13" creationId="{885A048B-0690-46E8-9730-F7FC10418F36}"/>
          </ac:picMkLst>
        </pc:picChg>
        <pc:picChg chg="add mod">
          <ac:chgData name="آهات مكتومة" userId="35531ba1d56b027a" providerId="LiveId" clId="{984BA138-724D-4B6D-A6AA-C28D9DB83770}" dt="2021-03-27T17:53:47.834" v="3195" actId="171"/>
          <ac:picMkLst>
            <pc:docMk/>
            <pc:sldMk cId="1891952614" sldId="1322"/>
            <ac:picMk id="14" creationId="{52AE265A-FFBE-40BD-9E08-8BA388559DBD}"/>
          </ac:picMkLst>
        </pc:picChg>
        <pc:picChg chg="mod">
          <ac:chgData name="آهات مكتومة" userId="35531ba1d56b027a" providerId="LiveId" clId="{984BA138-724D-4B6D-A6AA-C28D9DB83770}" dt="2021-03-27T17:53:18.349" v="3122" actId="1038"/>
          <ac:picMkLst>
            <pc:docMk/>
            <pc:sldMk cId="1891952614" sldId="1322"/>
            <ac:picMk id="106" creationId="{00000000-0000-0000-0000-000000000000}"/>
          </ac:picMkLst>
        </pc:picChg>
        <pc:picChg chg="mod">
          <ac:chgData name="آهات مكتومة" userId="35531ba1d56b027a" providerId="LiveId" clId="{984BA138-724D-4B6D-A6AA-C28D9DB83770}" dt="2021-03-27T17:53:39.543" v="3187" actId="1076"/>
          <ac:picMkLst>
            <pc:docMk/>
            <pc:sldMk cId="1891952614" sldId="1322"/>
            <ac:picMk id="2054" creationId="{897EA2F2-3E95-4960-B886-8EBC9E605493}"/>
          </ac:picMkLst>
        </pc:picChg>
      </pc:sldChg>
      <pc:sldChg chg="addSp delSp modSp mod">
        <pc:chgData name="آهات مكتومة" userId="35531ba1d56b027a" providerId="LiveId" clId="{984BA138-724D-4B6D-A6AA-C28D9DB83770}" dt="2021-03-27T17:35:05.126" v="2908"/>
        <pc:sldMkLst>
          <pc:docMk/>
          <pc:sldMk cId="850299554" sldId="1334"/>
        </pc:sldMkLst>
        <pc:spChg chg="mod">
          <ac:chgData name="آهات مكتومة" userId="35531ba1d56b027a" providerId="LiveId" clId="{984BA138-724D-4B6D-A6AA-C28D9DB83770}" dt="2021-03-27T17:32:40.885" v="2894" actId="20577"/>
          <ac:spMkLst>
            <pc:docMk/>
            <pc:sldMk cId="850299554" sldId="1334"/>
            <ac:spMk id="18" creationId="{F63FF509-1E46-4230-9EED-537542488042}"/>
          </ac:spMkLst>
        </pc:spChg>
        <pc:picChg chg="del">
          <ac:chgData name="آهات مكتومة" userId="35531ba1d56b027a" providerId="LiveId" clId="{984BA138-724D-4B6D-A6AA-C28D9DB83770}" dt="2021-03-27T17:32:42.399" v="2895" actId="478"/>
          <ac:picMkLst>
            <pc:docMk/>
            <pc:sldMk cId="850299554" sldId="1334"/>
            <ac:picMk id="3" creationId="{CA0E868A-B6A1-483A-A5A8-B97CC2E9B479}"/>
          </ac:picMkLst>
        </pc:picChg>
        <pc:picChg chg="add mod">
          <ac:chgData name="آهات مكتومة" userId="35531ba1d56b027a" providerId="LiveId" clId="{984BA138-724D-4B6D-A6AA-C28D9DB83770}" dt="2021-03-27T17:33:06.867" v="2901" actId="14100"/>
          <ac:picMkLst>
            <pc:docMk/>
            <pc:sldMk cId="850299554" sldId="1334"/>
            <ac:picMk id="4" creationId="{E94AB1BE-C434-44B8-B1F6-B7208CB5DBDD}"/>
          </ac:picMkLst>
        </pc:picChg>
        <pc:picChg chg="add del mod">
          <ac:chgData name="آهات مكتومة" userId="35531ba1d56b027a" providerId="LiveId" clId="{984BA138-724D-4B6D-A6AA-C28D9DB83770}" dt="2021-03-27T17:35:05.126" v="2908"/>
          <ac:picMkLst>
            <pc:docMk/>
            <pc:sldMk cId="850299554" sldId="1334"/>
            <ac:picMk id="26" creationId="{98AFABC8-731B-4134-B918-BB11E6232AB5}"/>
          </ac:picMkLst>
        </pc:picChg>
      </pc:sldChg>
      <pc:sldChg chg="del">
        <pc:chgData name="آهات مكتومة" userId="35531ba1d56b027a" providerId="LiveId" clId="{984BA138-724D-4B6D-A6AA-C28D9DB83770}" dt="2021-03-27T17:48:39.783" v="3110" actId="47"/>
        <pc:sldMkLst>
          <pc:docMk/>
          <pc:sldMk cId="1861111024" sldId="1339"/>
        </pc:sldMkLst>
      </pc:sldChg>
      <pc:sldChg chg="addSp delSp modSp mod delAnim modAnim">
        <pc:chgData name="آهات مكتومة" userId="35531ba1d56b027a" providerId="LiveId" clId="{984BA138-724D-4B6D-A6AA-C28D9DB83770}" dt="2021-03-27T17:42:50.852" v="3031" actId="20577"/>
        <pc:sldMkLst>
          <pc:docMk/>
          <pc:sldMk cId="3242685420" sldId="1340"/>
        </pc:sldMkLst>
        <pc:spChg chg="add mod">
          <ac:chgData name="آهات مكتومة" userId="35531ba1d56b027a" providerId="LiveId" clId="{984BA138-724D-4B6D-A6AA-C28D9DB83770}" dt="2021-03-27T17:41:41.798" v="3017" actId="1076"/>
          <ac:spMkLst>
            <pc:docMk/>
            <pc:sldMk cId="3242685420" sldId="1340"/>
            <ac:spMk id="13" creationId="{DAB65C45-216E-4D63-B60C-43CDA4EB3A18}"/>
          </ac:spMkLst>
        </pc:spChg>
        <pc:spChg chg="add mod">
          <ac:chgData name="آهات مكتومة" userId="35531ba1d56b027a" providerId="LiveId" clId="{984BA138-724D-4B6D-A6AA-C28D9DB83770}" dt="2021-03-27T17:41:59.820" v="3018" actId="20577"/>
          <ac:spMkLst>
            <pc:docMk/>
            <pc:sldMk cId="3242685420" sldId="1340"/>
            <ac:spMk id="14" creationId="{7A3292B8-4C6F-454B-8276-F51D8128CE39}"/>
          </ac:spMkLst>
        </pc:spChg>
        <pc:spChg chg="del">
          <ac:chgData name="آهات مكتومة" userId="35531ba1d56b027a" providerId="LiveId" clId="{984BA138-724D-4B6D-A6AA-C28D9DB83770}" dt="2021-03-27T17:35:55.621" v="2926" actId="478"/>
          <ac:spMkLst>
            <pc:docMk/>
            <pc:sldMk cId="3242685420" sldId="1340"/>
            <ac:spMk id="15" creationId="{7034F2E1-ECC1-49C2-9F5C-E96F010AB9FC}"/>
          </ac:spMkLst>
        </pc:spChg>
        <pc:spChg chg="del">
          <ac:chgData name="آهات مكتومة" userId="35531ba1d56b027a" providerId="LiveId" clId="{984BA138-724D-4B6D-A6AA-C28D9DB83770}" dt="2021-03-27T17:35:55.621" v="2926" actId="478"/>
          <ac:spMkLst>
            <pc:docMk/>
            <pc:sldMk cId="3242685420" sldId="1340"/>
            <ac:spMk id="16" creationId="{8830DA38-6275-41EE-89AB-C8F0385B3D7D}"/>
          </ac:spMkLst>
        </pc:spChg>
        <pc:spChg chg="del">
          <ac:chgData name="آهات مكتومة" userId="35531ba1d56b027a" providerId="LiveId" clId="{984BA138-724D-4B6D-A6AA-C28D9DB83770}" dt="2021-03-27T17:35:55.621" v="2926" actId="478"/>
          <ac:spMkLst>
            <pc:docMk/>
            <pc:sldMk cId="3242685420" sldId="1340"/>
            <ac:spMk id="17" creationId="{F810DB21-CA83-41D4-BC21-5AAC513AEC40}"/>
          </ac:spMkLst>
        </pc:spChg>
        <pc:spChg chg="del">
          <ac:chgData name="آهات مكتومة" userId="35531ba1d56b027a" providerId="LiveId" clId="{984BA138-724D-4B6D-A6AA-C28D9DB83770}" dt="2021-03-27T17:35:55.621" v="2926" actId="478"/>
          <ac:spMkLst>
            <pc:docMk/>
            <pc:sldMk cId="3242685420" sldId="1340"/>
            <ac:spMk id="18" creationId="{C7C8B8FE-0075-489C-9425-D3D529E9C0DD}"/>
          </ac:spMkLst>
        </pc:spChg>
        <pc:spChg chg="del">
          <ac:chgData name="آهات مكتومة" userId="35531ba1d56b027a" providerId="LiveId" clId="{984BA138-724D-4B6D-A6AA-C28D9DB83770}" dt="2021-03-27T17:35:55.621" v="2926" actId="478"/>
          <ac:spMkLst>
            <pc:docMk/>
            <pc:sldMk cId="3242685420" sldId="1340"/>
            <ac:spMk id="19" creationId="{2BF20838-2FFF-403B-82C2-34CE181FDA4A}"/>
          </ac:spMkLst>
        </pc:spChg>
        <pc:spChg chg="add mod">
          <ac:chgData name="آهات مكتومة" userId="35531ba1d56b027a" providerId="LiveId" clId="{984BA138-724D-4B6D-A6AA-C28D9DB83770}" dt="2021-03-27T17:42:48.424" v="3030" actId="20577"/>
          <ac:spMkLst>
            <pc:docMk/>
            <pc:sldMk cId="3242685420" sldId="1340"/>
            <ac:spMk id="21" creationId="{FC85D047-66FD-4C7E-A912-116CF07AC110}"/>
          </ac:spMkLst>
        </pc:spChg>
        <pc:spChg chg="add mod">
          <ac:chgData name="آهات مكتومة" userId="35531ba1d56b027a" providerId="LiveId" clId="{984BA138-724D-4B6D-A6AA-C28D9DB83770}" dt="2021-03-27T17:42:46.140" v="3029" actId="20577"/>
          <ac:spMkLst>
            <pc:docMk/>
            <pc:sldMk cId="3242685420" sldId="1340"/>
            <ac:spMk id="22" creationId="{90C0FDA9-AA4C-4110-8CD8-CDD539C81678}"/>
          </ac:spMkLst>
        </pc:spChg>
        <pc:spChg chg="add mod">
          <ac:chgData name="آهات مكتومة" userId="35531ba1d56b027a" providerId="LiveId" clId="{984BA138-724D-4B6D-A6AA-C28D9DB83770}" dt="2021-03-27T17:42:50.852" v="3031" actId="20577"/>
          <ac:spMkLst>
            <pc:docMk/>
            <pc:sldMk cId="3242685420" sldId="1340"/>
            <ac:spMk id="23" creationId="{2A031EBA-67E3-40C4-857E-1EBE639067AB}"/>
          </ac:spMkLst>
        </pc:spChg>
        <pc:spChg chg="add mod">
          <ac:chgData name="آهات مكتومة" userId="35531ba1d56b027a" providerId="LiveId" clId="{984BA138-724D-4B6D-A6AA-C28D9DB83770}" dt="2021-03-27T17:42:25.059" v="3024" actId="14100"/>
          <ac:spMkLst>
            <pc:docMk/>
            <pc:sldMk cId="3242685420" sldId="1340"/>
            <ac:spMk id="24" creationId="{A5757B7C-9387-4CF4-A7C0-F65D1EE38CE8}"/>
          </ac:spMkLst>
        </pc:spChg>
        <pc:spChg chg="add mod">
          <ac:chgData name="آهات مكتومة" userId="35531ba1d56b027a" providerId="LiveId" clId="{984BA138-724D-4B6D-A6AA-C28D9DB83770}" dt="2021-03-27T17:42:17.213" v="3023" actId="14100"/>
          <ac:spMkLst>
            <pc:docMk/>
            <pc:sldMk cId="3242685420" sldId="1340"/>
            <ac:spMk id="25" creationId="{73026F74-341D-45F6-AE8B-8F49ED31B6BD}"/>
          </ac:spMkLst>
        </pc:spChg>
        <pc:spChg chg="add mod">
          <ac:chgData name="آهات مكتومة" userId="35531ba1d56b027a" providerId="LiveId" clId="{984BA138-724D-4B6D-A6AA-C28D9DB83770}" dt="2021-03-27T17:42:41.430" v="3028" actId="1076"/>
          <ac:spMkLst>
            <pc:docMk/>
            <pc:sldMk cId="3242685420" sldId="1340"/>
            <ac:spMk id="26" creationId="{CED5EE0B-D6ED-4567-A744-B10D77A2E79A}"/>
          </ac:spMkLst>
        </pc:spChg>
        <pc:spChg chg="add mod">
          <ac:chgData name="آهات مكتومة" userId="35531ba1d56b027a" providerId="LiveId" clId="{984BA138-724D-4B6D-A6AA-C28D9DB83770}" dt="2021-03-27T17:41:30.043" v="3015" actId="1035"/>
          <ac:spMkLst>
            <pc:docMk/>
            <pc:sldMk cId="3242685420" sldId="1340"/>
            <ac:spMk id="27" creationId="{23ACD6E8-D7F8-431A-AAF2-0B9E379BFDBB}"/>
          </ac:spMkLst>
        </pc:spChg>
        <pc:picChg chg="del">
          <ac:chgData name="آهات مكتومة" userId="35531ba1d56b027a" providerId="LiveId" clId="{984BA138-724D-4B6D-A6AA-C28D9DB83770}" dt="2021-03-27T17:35:57.146" v="2927" actId="478"/>
          <ac:picMkLst>
            <pc:docMk/>
            <pc:sldMk cId="3242685420" sldId="1340"/>
            <ac:picMk id="4" creationId="{3231B2E3-9FCE-4A97-AE6D-F3205680D149}"/>
          </ac:picMkLst>
        </pc:picChg>
        <pc:picChg chg="add mod">
          <ac:chgData name="آهات مكتومة" userId="35531ba1d56b027a" providerId="LiveId" clId="{984BA138-724D-4B6D-A6AA-C28D9DB83770}" dt="2021-03-27T17:38:33.309" v="2976" actId="1038"/>
          <ac:picMkLst>
            <pc:docMk/>
            <pc:sldMk cId="3242685420" sldId="1340"/>
            <ac:picMk id="12" creationId="{1754C00F-6B56-4F6F-83D9-FE09DF432924}"/>
          </ac:picMkLst>
        </pc:picChg>
        <pc:picChg chg="del">
          <ac:chgData name="آهات مكتومة" userId="35531ba1d56b027a" providerId="LiveId" clId="{984BA138-724D-4B6D-A6AA-C28D9DB83770}" dt="2021-03-27T17:35:55.621" v="2926" actId="478"/>
          <ac:picMkLst>
            <pc:docMk/>
            <pc:sldMk cId="3242685420" sldId="1340"/>
            <ac:picMk id="20" creationId="{00218AFA-1698-404F-87DB-98E1673B39F6}"/>
          </ac:picMkLst>
        </pc:picChg>
        <pc:picChg chg="mod">
          <ac:chgData name="آهات مكتومة" userId="35531ba1d56b027a" providerId="LiveId" clId="{984BA138-724D-4B6D-A6AA-C28D9DB83770}" dt="2021-03-27T17:41:10.639" v="3003" actId="207"/>
          <ac:picMkLst>
            <pc:docMk/>
            <pc:sldMk cId="3242685420" sldId="1340"/>
            <ac:picMk id="106" creationId="{00000000-0000-0000-0000-000000000000}"/>
          </ac:picMkLst>
        </pc:picChg>
      </pc:sldChg>
      <pc:sldChg chg="modSp add">
        <pc:chgData name="آهات مكتومة" userId="35531ba1d56b027a" providerId="LiveId" clId="{984BA138-724D-4B6D-A6AA-C28D9DB83770}" dt="2021-03-27T18:00:40.088" v="3406"/>
        <pc:sldMkLst>
          <pc:docMk/>
          <pc:sldMk cId="3506341350" sldId="1347"/>
        </pc:sldMkLst>
        <pc:spChg chg="mod">
          <ac:chgData name="آهات مكتومة" userId="35531ba1d56b027a" providerId="LiveId" clId="{984BA138-724D-4B6D-A6AA-C28D9DB83770}" dt="2021-03-27T18:00:40.088" v="3406"/>
          <ac:spMkLst>
            <pc:docMk/>
            <pc:sldMk cId="3506341350" sldId="1347"/>
            <ac:spMk id="22" creationId="{04889257-C81B-42E6-8D12-0E1C5AAD1B4B}"/>
          </ac:spMkLst>
        </pc:spChg>
      </pc:sldChg>
      <pc:sldChg chg="addSp delSp modSp mod delAnim modAnim">
        <pc:chgData name="آهات مكتومة" userId="35531ba1d56b027a" providerId="LiveId" clId="{984BA138-724D-4B6D-A6AA-C28D9DB83770}" dt="2021-03-27T16:06:28.622" v="970"/>
        <pc:sldMkLst>
          <pc:docMk/>
          <pc:sldMk cId="3432769501" sldId="1348"/>
        </pc:sldMkLst>
        <pc:spChg chg="del">
          <ac:chgData name="آهات مكتومة" userId="35531ba1d56b027a" providerId="LiveId" clId="{984BA138-724D-4B6D-A6AA-C28D9DB83770}" dt="2021-03-27T16:05:01.862" v="952" actId="478"/>
          <ac:spMkLst>
            <pc:docMk/>
            <pc:sldMk cId="3432769501" sldId="1348"/>
            <ac:spMk id="6" creationId="{C20B9E4C-1530-4893-A3DE-254CB71EB334}"/>
          </ac:spMkLst>
        </pc:spChg>
        <pc:spChg chg="del">
          <ac:chgData name="آهات مكتومة" userId="35531ba1d56b027a" providerId="LiveId" clId="{984BA138-724D-4B6D-A6AA-C28D9DB83770}" dt="2021-03-27T16:05:01.862" v="952" actId="478"/>
          <ac:spMkLst>
            <pc:docMk/>
            <pc:sldMk cId="3432769501" sldId="1348"/>
            <ac:spMk id="7" creationId="{BAF11608-6911-4552-99D9-D4997CBE9A87}"/>
          </ac:spMkLst>
        </pc:spChg>
        <pc:spChg chg="del">
          <ac:chgData name="آهات مكتومة" userId="35531ba1d56b027a" providerId="LiveId" clId="{984BA138-724D-4B6D-A6AA-C28D9DB83770}" dt="2021-03-27T16:05:01.862" v="952" actId="478"/>
          <ac:spMkLst>
            <pc:docMk/>
            <pc:sldMk cId="3432769501" sldId="1348"/>
            <ac:spMk id="9" creationId="{F7610E59-ACFF-4060-964F-B8CE814694F1}"/>
          </ac:spMkLst>
        </pc:spChg>
        <pc:spChg chg="del">
          <ac:chgData name="آهات مكتومة" userId="35531ba1d56b027a" providerId="LiveId" clId="{984BA138-724D-4B6D-A6AA-C28D9DB83770}" dt="2021-03-27T16:05:01.862" v="952" actId="478"/>
          <ac:spMkLst>
            <pc:docMk/>
            <pc:sldMk cId="3432769501" sldId="1348"/>
            <ac:spMk id="11" creationId="{5B10A4DD-EEE1-4E7E-B0EE-185A95B491D0}"/>
          </ac:spMkLst>
        </pc:spChg>
        <pc:spChg chg="del">
          <ac:chgData name="آهات مكتومة" userId="35531ba1d56b027a" providerId="LiveId" clId="{984BA138-724D-4B6D-A6AA-C28D9DB83770}" dt="2021-03-27T16:05:01.862" v="952" actId="478"/>
          <ac:spMkLst>
            <pc:docMk/>
            <pc:sldMk cId="3432769501" sldId="1348"/>
            <ac:spMk id="14" creationId="{24BBBB9E-9A1B-43FA-9F34-CFFA032B0F81}"/>
          </ac:spMkLst>
        </pc:spChg>
        <pc:spChg chg="del">
          <ac:chgData name="آهات مكتومة" userId="35531ba1d56b027a" providerId="LiveId" clId="{984BA138-724D-4B6D-A6AA-C28D9DB83770}" dt="2021-03-27T16:05:01.862" v="952" actId="478"/>
          <ac:spMkLst>
            <pc:docMk/>
            <pc:sldMk cId="3432769501" sldId="1348"/>
            <ac:spMk id="15" creationId="{182668E2-AC07-4A0B-BD0D-7436EEC35AEC}"/>
          </ac:spMkLst>
        </pc:spChg>
        <pc:picChg chg="add del mod">
          <ac:chgData name="آهات مكتومة" userId="35531ba1d56b027a" providerId="LiveId" clId="{984BA138-724D-4B6D-A6AA-C28D9DB83770}" dt="2021-03-27T16:05:33.526" v="959" actId="931"/>
          <ac:picMkLst>
            <pc:docMk/>
            <pc:sldMk cId="3432769501" sldId="1348"/>
            <ac:picMk id="3" creationId="{9AF57901-01AE-4737-B4A2-DF2573A1783C}"/>
          </ac:picMkLst>
        </pc:picChg>
        <pc:picChg chg="add del mod">
          <ac:chgData name="آهات مكتومة" userId="35531ba1d56b027a" providerId="LiveId" clId="{984BA138-724D-4B6D-A6AA-C28D9DB83770}" dt="2021-03-27T16:05:50.745" v="961" actId="478"/>
          <ac:picMkLst>
            <pc:docMk/>
            <pc:sldMk cId="3432769501" sldId="1348"/>
            <ac:picMk id="5" creationId="{D946E8E7-DAB0-45A9-A9A1-84A8119BA7B0}"/>
          </ac:picMkLst>
        </pc:picChg>
        <pc:picChg chg="del">
          <ac:chgData name="آهات مكتومة" userId="35531ba1d56b027a" providerId="LiveId" clId="{984BA138-724D-4B6D-A6AA-C28D9DB83770}" dt="2021-03-27T16:05:01.862" v="952" actId="478"/>
          <ac:picMkLst>
            <pc:docMk/>
            <pc:sldMk cId="3432769501" sldId="1348"/>
            <ac:picMk id="8" creationId="{8F936EA3-781B-4EB2-8ACC-0E3D42759FAD}"/>
          </ac:picMkLst>
        </pc:picChg>
        <pc:picChg chg="del">
          <ac:chgData name="آهات مكتومة" userId="35531ba1d56b027a" providerId="LiveId" clId="{984BA138-724D-4B6D-A6AA-C28D9DB83770}" dt="2021-03-27T16:05:01.862" v="952" actId="478"/>
          <ac:picMkLst>
            <pc:docMk/>
            <pc:sldMk cId="3432769501" sldId="1348"/>
            <ac:picMk id="10" creationId="{C9F6410F-84ED-4CC1-A822-5F5D2212CDE0}"/>
          </ac:picMkLst>
        </pc:picChg>
        <pc:picChg chg="del">
          <ac:chgData name="آهات مكتومة" userId="35531ba1d56b027a" providerId="LiveId" clId="{984BA138-724D-4B6D-A6AA-C28D9DB83770}" dt="2021-03-27T16:05:01.862" v="952" actId="478"/>
          <ac:picMkLst>
            <pc:docMk/>
            <pc:sldMk cId="3432769501" sldId="1348"/>
            <ac:picMk id="12" creationId="{01031092-B0DB-4FD3-B069-8C74D03A539D}"/>
          </ac:picMkLst>
        </pc:picChg>
        <pc:picChg chg="del">
          <ac:chgData name="آهات مكتومة" userId="35531ba1d56b027a" providerId="LiveId" clId="{984BA138-724D-4B6D-A6AA-C28D9DB83770}" dt="2021-03-27T16:05:01.862" v="952" actId="478"/>
          <ac:picMkLst>
            <pc:docMk/>
            <pc:sldMk cId="3432769501" sldId="1348"/>
            <ac:picMk id="13" creationId="{94D061D1-3214-4BF5-B473-51B0182F1066}"/>
          </ac:picMkLst>
        </pc:picChg>
        <pc:picChg chg="del">
          <ac:chgData name="آهات مكتومة" userId="35531ba1d56b027a" providerId="LiveId" clId="{984BA138-724D-4B6D-A6AA-C28D9DB83770}" dt="2021-03-27T16:05:01.862" v="952" actId="478"/>
          <ac:picMkLst>
            <pc:docMk/>
            <pc:sldMk cId="3432769501" sldId="1348"/>
            <ac:picMk id="16" creationId="{9D2671BF-C3F1-4162-B544-911B156A9D55}"/>
          </ac:picMkLst>
        </pc:picChg>
        <pc:picChg chg="add mod">
          <ac:chgData name="آهات مكتومة" userId="35531ba1d56b027a" providerId="LiveId" clId="{984BA138-724D-4B6D-A6AA-C28D9DB83770}" dt="2021-03-27T16:05:10.222" v="953"/>
          <ac:picMkLst>
            <pc:docMk/>
            <pc:sldMk cId="3432769501" sldId="1348"/>
            <ac:picMk id="17" creationId="{6AEAA378-3520-44B1-985D-B0A70BBC2795}"/>
          </ac:picMkLst>
        </pc:picChg>
        <pc:picChg chg="add mod modCrop">
          <ac:chgData name="آهات مكتومة" userId="35531ba1d56b027a" providerId="LiveId" clId="{984BA138-724D-4B6D-A6AA-C28D9DB83770}" dt="2021-03-27T16:06:19.563" v="967" actId="1076"/>
          <ac:picMkLst>
            <pc:docMk/>
            <pc:sldMk cId="3432769501" sldId="1348"/>
            <ac:picMk id="19" creationId="{37030BC0-637D-4FEB-8F37-1498120D54B0}"/>
          </ac:picMkLst>
        </pc:picChg>
      </pc:sldChg>
      <pc:sldChg chg="addSp delSp modSp mod delAnim modAnim">
        <pc:chgData name="آهات مكتومة" userId="35531ba1d56b027a" providerId="LiveId" clId="{984BA138-724D-4B6D-A6AA-C28D9DB83770}" dt="2021-03-27T16:26:59.485" v="1931" actId="478"/>
        <pc:sldMkLst>
          <pc:docMk/>
          <pc:sldMk cId="620065734" sldId="1349"/>
        </pc:sldMkLst>
        <pc:spChg chg="mod">
          <ac:chgData name="آهات مكتومة" userId="35531ba1d56b027a" providerId="LiveId" clId="{984BA138-724D-4B6D-A6AA-C28D9DB83770}" dt="2021-03-27T16:07:11.358" v="978" actId="1076"/>
          <ac:spMkLst>
            <pc:docMk/>
            <pc:sldMk cId="620065734" sldId="1349"/>
            <ac:spMk id="10" creationId="{7E9ECBB4-B209-4EE1-81F8-ED9ABEC2F9CC}"/>
          </ac:spMkLst>
        </pc:spChg>
        <pc:spChg chg="mod">
          <ac:chgData name="آهات مكتومة" userId="35531ba1d56b027a" providerId="LiveId" clId="{984BA138-724D-4B6D-A6AA-C28D9DB83770}" dt="2021-03-27T16:09:15.552" v="1053" actId="14100"/>
          <ac:spMkLst>
            <pc:docMk/>
            <pc:sldMk cId="620065734" sldId="1349"/>
            <ac:spMk id="11" creationId="{3BB1894A-1006-4B7A-9E7E-F1C1ACB797E8}"/>
          </ac:spMkLst>
        </pc:spChg>
        <pc:spChg chg="mod">
          <ac:chgData name="آهات مكتومة" userId="35531ba1d56b027a" providerId="LiveId" clId="{984BA138-724D-4B6D-A6AA-C28D9DB83770}" dt="2021-03-27T16:08:58.649" v="1024" actId="14100"/>
          <ac:spMkLst>
            <pc:docMk/>
            <pc:sldMk cId="620065734" sldId="1349"/>
            <ac:spMk id="12" creationId="{CB2F9ACB-0A40-435B-AA3F-F2518F910764}"/>
          </ac:spMkLst>
        </pc:spChg>
        <pc:spChg chg="mod">
          <ac:chgData name="آهات مكتومة" userId="35531ba1d56b027a" providerId="LiveId" clId="{984BA138-724D-4B6D-A6AA-C28D9DB83770}" dt="2021-03-27T16:08:38.563" v="997" actId="20577"/>
          <ac:spMkLst>
            <pc:docMk/>
            <pc:sldMk cId="620065734" sldId="1349"/>
            <ac:spMk id="13" creationId="{B8B3A068-91A6-4932-A7A2-F270BC87132E}"/>
          </ac:spMkLst>
        </pc:spChg>
        <pc:spChg chg="mod">
          <ac:chgData name="آهات مكتومة" userId="35531ba1d56b027a" providerId="LiveId" clId="{984BA138-724D-4B6D-A6AA-C28D9DB83770}" dt="2021-03-27T16:11:40.868" v="1242" actId="14100"/>
          <ac:spMkLst>
            <pc:docMk/>
            <pc:sldMk cId="620065734" sldId="1349"/>
            <ac:spMk id="14" creationId="{DC072F8A-BD12-49C0-BE8B-8BE1E6F0275A}"/>
          </ac:spMkLst>
        </pc:spChg>
        <pc:spChg chg="mod">
          <ac:chgData name="آهات مكتومة" userId="35531ba1d56b027a" providerId="LiveId" clId="{984BA138-724D-4B6D-A6AA-C28D9DB83770}" dt="2021-03-27T16:10:01.752" v="1130" actId="20577"/>
          <ac:spMkLst>
            <pc:docMk/>
            <pc:sldMk cId="620065734" sldId="1349"/>
            <ac:spMk id="17" creationId="{3DF476A9-0DD6-4A8B-865C-D3DC162F1626}"/>
          </ac:spMkLst>
        </pc:spChg>
        <pc:picChg chg="del">
          <ac:chgData name="آهات مكتومة" userId="35531ba1d56b027a" providerId="LiveId" clId="{984BA138-724D-4B6D-A6AA-C28D9DB83770}" dt="2021-03-27T16:06:33.900" v="971" actId="478"/>
          <ac:picMkLst>
            <pc:docMk/>
            <pc:sldMk cId="620065734" sldId="1349"/>
            <ac:picMk id="3" creationId="{A7DE5430-AA12-4F82-9CA2-E4FE51B80D35}"/>
          </ac:picMkLst>
        </pc:picChg>
        <pc:picChg chg="add mod">
          <ac:chgData name="آهات مكتومة" userId="35531ba1d56b027a" providerId="LiveId" clId="{984BA138-724D-4B6D-A6AA-C28D9DB83770}" dt="2021-03-27T16:11:46.632" v="1245" actId="1076"/>
          <ac:picMkLst>
            <pc:docMk/>
            <pc:sldMk cId="620065734" sldId="1349"/>
            <ac:picMk id="4" creationId="{F3725CCD-B306-4D02-9FB1-A7ADD752C843}"/>
          </ac:picMkLst>
        </pc:picChg>
        <pc:picChg chg="del">
          <ac:chgData name="آهات مكتومة" userId="35531ba1d56b027a" providerId="LiveId" clId="{984BA138-724D-4B6D-A6AA-C28D9DB83770}" dt="2021-03-27T16:06:35.135" v="972" actId="478"/>
          <ac:picMkLst>
            <pc:docMk/>
            <pc:sldMk cId="620065734" sldId="1349"/>
            <ac:picMk id="5" creationId="{5A0852A6-DAF2-4FD6-B5C9-7F211474E187}"/>
          </ac:picMkLst>
        </pc:picChg>
        <pc:picChg chg="del">
          <ac:chgData name="آهات مكتومة" userId="35531ba1d56b027a" providerId="LiveId" clId="{984BA138-724D-4B6D-A6AA-C28D9DB83770}" dt="2021-03-27T16:06:36.554" v="973" actId="478"/>
          <ac:picMkLst>
            <pc:docMk/>
            <pc:sldMk cId="620065734" sldId="1349"/>
            <ac:picMk id="8" creationId="{18FA9A21-1594-4577-B985-0A75319DC256}"/>
          </ac:picMkLst>
        </pc:picChg>
        <pc:picChg chg="add mod">
          <ac:chgData name="آهات مكتومة" userId="35531ba1d56b027a" providerId="LiveId" clId="{984BA138-724D-4B6D-A6AA-C28D9DB83770}" dt="2021-03-27T16:07:39.401" v="984"/>
          <ac:picMkLst>
            <pc:docMk/>
            <pc:sldMk cId="620065734" sldId="1349"/>
            <ac:picMk id="16" creationId="{FF625971-FFBC-458C-AE86-8116A75D409B}"/>
          </ac:picMkLst>
        </pc:picChg>
        <pc:picChg chg="add mod">
          <ac:chgData name="آهات مكتومة" userId="35531ba1d56b027a" providerId="LiveId" clId="{984BA138-724D-4B6D-A6AA-C28D9DB83770}" dt="2021-03-27T16:07:33.190" v="982" actId="1076"/>
          <ac:picMkLst>
            <pc:docMk/>
            <pc:sldMk cId="620065734" sldId="1349"/>
            <ac:picMk id="18" creationId="{D14648F7-3280-43CB-B6EB-878574E81D32}"/>
          </ac:picMkLst>
        </pc:picChg>
        <pc:picChg chg="add del mod">
          <ac:chgData name="آهات مكتومة" userId="35531ba1d56b027a" providerId="LiveId" clId="{984BA138-724D-4B6D-A6AA-C28D9DB83770}" dt="2021-03-27T16:26:59.485" v="1931" actId="478"/>
          <ac:picMkLst>
            <pc:docMk/>
            <pc:sldMk cId="620065734" sldId="1349"/>
            <ac:picMk id="22" creationId="{F11EB8A2-0865-4BE8-A067-3069E06EE1EF}"/>
          </ac:picMkLst>
        </pc:picChg>
        <pc:cxnChg chg="add mod">
          <ac:chgData name="آهات مكتومة" userId="35531ba1d56b027a" providerId="LiveId" clId="{984BA138-724D-4B6D-A6AA-C28D9DB83770}" dt="2021-03-27T16:09:40.965" v="1116" actId="14100"/>
          <ac:cxnSpMkLst>
            <pc:docMk/>
            <pc:sldMk cId="620065734" sldId="1349"/>
            <ac:cxnSpMk id="19" creationId="{B3AF51FF-7E21-41BF-BBAD-E5F28B93B990}"/>
          </ac:cxnSpMkLst>
        </pc:cxnChg>
        <pc:cxnChg chg="add mod">
          <ac:chgData name="آهات مكتومة" userId="35531ba1d56b027a" providerId="LiveId" clId="{984BA138-724D-4B6D-A6AA-C28D9DB83770}" dt="2021-03-27T16:10:58.124" v="1235" actId="14861"/>
          <ac:cxnSpMkLst>
            <pc:docMk/>
            <pc:sldMk cId="620065734" sldId="1349"/>
            <ac:cxnSpMk id="20" creationId="{62290F6C-6337-4E91-9D9F-6DD20F714D05}"/>
          </ac:cxnSpMkLst>
        </pc:cxnChg>
        <pc:cxnChg chg="add mod">
          <ac:chgData name="آهات مكتومة" userId="35531ba1d56b027a" providerId="LiveId" clId="{984BA138-724D-4B6D-A6AA-C28D9DB83770}" dt="2021-03-27T16:12:02.820" v="1253" actId="14861"/>
          <ac:cxnSpMkLst>
            <pc:docMk/>
            <pc:sldMk cId="620065734" sldId="1349"/>
            <ac:cxnSpMk id="21" creationId="{F51C9F25-210A-4618-B6DA-379EDABEBB7F}"/>
          </ac:cxnSpMkLst>
        </pc:cxnChg>
      </pc:sldChg>
      <pc:sldChg chg="addSp delSp modSp mod delAnim modAnim">
        <pc:chgData name="آهات مكتومة" userId="35531ba1d56b027a" providerId="LiveId" clId="{984BA138-724D-4B6D-A6AA-C28D9DB83770}" dt="2021-03-27T15:11:22.684" v="580"/>
        <pc:sldMkLst>
          <pc:docMk/>
          <pc:sldMk cId="3256910706" sldId="1350"/>
        </pc:sldMkLst>
        <pc:spChg chg="mod">
          <ac:chgData name="آهات مكتومة" userId="35531ba1d56b027a" providerId="LiveId" clId="{984BA138-724D-4B6D-A6AA-C28D9DB83770}" dt="2021-03-27T13:55:27.581" v="219" actId="1035"/>
          <ac:spMkLst>
            <pc:docMk/>
            <pc:sldMk cId="3256910706" sldId="1350"/>
            <ac:spMk id="10" creationId="{9B077209-34FC-4112-BE0C-500FE210872A}"/>
          </ac:spMkLst>
        </pc:spChg>
        <pc:spChg chg="del mod">
          <ac:chgData name="آهات مكتومة" userId="35531ba1d56b027a" providerId="LiveId" clId="{984BA138-724D-4B6D-A6AA-C28D9DB83770}" dt="2021-03-27T13:51:29.324" v="67" actId="478"/>
          <ac:spMkLst>
            <pc:docMk/>
            <pc:sldMk cId="3256910706" sldId="1350"/>
            <ac:spMk id="14" creationId="{CCDA4750-7F4F-4CB7-B74D-335BB389DEC5}"/>
          </ac:spMkLst>
        </pc:spChg>
        <pc:spChg chg="del">
          <ac:chgData name="آهات مكتومة" userId="35531ba1d56b027a" providerId="LiveId" clId="{984BA138-724D-4B6D-A6AA-C28D9DB83770}" dt="2021-03-27T13:05:33.501" v="28" actId="478"/>
          <ac:spMkLst>
            <pc:docMk/>
            <pc:sldMk cId="3256910706" sldId="1350"/>
            <ac:spMk id="15" creationId="{1A7A7339-E4F4-4899-BCDB-76294CFC25AF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22" creationId="{F2F41835-9BA0-48F6-9B6D-CD7FB5BB2084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23" creationId="{8597D40C-B811-48C9-9FE2-7882768F4BBE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24" creationId="{F45894CF-E9A3-466B-A47B-FC4855188564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25" creationId="{F1520E8D-E0E5-4884-9CC8-870E2687058D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26" creationId="{4756275E-8155-47FF-B2B4-7430A34F6262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27" creationId="{EEA9B3EB-8B15-433B-8C57-1C5E721CB6FA}"/>
          </ac:spMkLst>
        </pc:spChg>
        <pc:spChg chg="add mod">
          <ac:chgData name="آهات مكتومة" userId="35531ba1d56b027a" providerId="LiveId" clId="{984BA138-724D-4B6D-A6AA-C28D9DB83770}" dt="2021-03-27T13:55:22.850" v="214" actId="207"/>
          <ac:spMkLst>
            <pc:docMk/>
            <pc:sldMk cId="3256910706" sldId="1350"/>
            <ac:spMk id="28" creationId="{78BBB643-0F33-437F-8D1B-06255BB83705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29" creationId="{69764C79-F28F-4B0C-B469-99EA5EA2E7E6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30" creationId="{9483F491-8482-4672-9D01-19CCEAE028C9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31" creationId="{62ABC9FD-4D29-4A86-9CCB-E38F227AF68E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32" creationId="{7DAD1EE5-1031-435C-AC44-69E57F6AD768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33" creationId="{E4D013C8-8865-4D80-9475-1C2374F604D6}"/>
          </ac:spMkLst>
        </pc:spChg>
        <pc:spChg chg="add mod">
          <ac:chgData name="آهات مكتومة" userId="35531ba1d56b027a" providerId="LiveId" clId="{984BA138-724D-4B6D-A6AA-C28D9DB83770}" dt="2021-03-27T15:07:58.995" v="543" actId="1037"/>
          <ac:spMkLst>
            <pc:docMk/>
            <pc:sldMk cId="3256910706" sldId="1350"/>
            <ac:spMk id="34" creationId="{6094B308-7B18-4820-B5F3-572E92655F4E}"/>
          </ac:spMkLst>
        </pc:spChg>
        <pc:picChg chg="add mod">
          <ac:chgData name="آهات مكتومة" userId="35531ba1d56b027a" providerId="LiveId" clId="{984BA138-724D-4B6D-A6AA-C28D9DB83770}" dt="2021-03-27T15:07:58.995" v="543" actId="1037"/>
          <ac:picMkLst>
            <pc:docMk/>
            <pc:sldMk cId="3256910706" sldId="1350"/>
            <ac:picMk id="2" creationId="{BA858CBB-09A9-4807-9C17-F80353BA0C8F}"/>
          </ac:picMkLst>
        </pc:picChg>
        <pc:picChg chg="mod">
          <ac:chgData name="آهات مكتومة" userId="35531ba1d56b027a" providerId="LiveId" clId="{984BA138-724D-4B6D-A6AA-C28D9DB83770}" dt="2021-03-27T13:54:44.007" v="201" actId="1076"/>
          <ac:picMkLst>
            <pc:docMk/>
            <pc:sldMk cId="3256910706" sldId="1350"/>
            <ac:picMk id="11" creationId="{1E25B2ED-0E49-486A-A803-6C9926642820}"/>
          </ac:picMkLst>
        </pc:picChg>
        <pc:picChg chg="add mod">
          <ac:chgData name="آهات مكتومة" userId="35531ba1d56b027a" providerId="LiveId" clId="{984BA138-724D-4B6D-A6AA-C28D9DB83770}" dt="2021-03-27T15:07:58.995" v="543" actId="1037"/>
          <ac:picMkLst>
            <pc:docMk/>
            <pc:sldMk cId="3256910706" sldId="1350"/>
            <ac:picMk id="13" creationId="{4A9BFE26-1233-47A2-BEA2-281AB29D1ED9}"/>
          </ac:picMkLst>
        </pc:picChg>
        <pc:picChg chg="add mod">
          <ac:chgData name="آهات مكتومة" userId="35531ba1d56b027a" providerId="LiveId" clId="{984BA138-724D-4B6D-A6AA-C28D9DB83770}" dt="2021-03-27T15:07:58.995" v="543" actId="1037"/>
          <ac:picMkLst>
            <pc:docMk/>
            <pc:sldMk cId="3256910706" sldId="1350"/>
            <ac:picMk id="16" creationId="{512E1B36-78BE-4DAA-A704-5537F8501BA0}"/>
          </ac:picMkLst>
        </pc:picChg>
        <pc:picChg chg="add mod">
          <ac:chgData name="آهات مكتومة" userId="35531ba1d56b027a" providerId="LiveId" clId="{984BA138-724D-4B6D-A6AA-C28D9DB83770}" dt="2021-03-27T15:07:58.995" v="543" actId="1037"/>
          <ac:picMkLst>
            <pc:docMk/>
            <pc:sldMk cId="3256910706" sldId="1350"/>
            <ac:picMk id="17" creationId="{9E2B0F6D-99C6-4323-9BF2-6731C4D52D5F}"/>
          </ac:picMkLst>
        </pc:picChg>
        <pc:picChg chg="add mod">
          <ac:chgData name="آهات مكتومة" userId="35531ba1d56b027a" providerId="LiveId" clId="{984BA138-724D-4B6D-A6AA-C28D9DB83770}" dt="2021-03-27T15:07:58.995" v="543" actId="1037"/>
          <ac:picMkLst>
            <pc:docMk/>
            <pc:sldMk cId="3256910706" sldId="1350"/>
            <ac:picMk id="18" creationId="{B90E5F8A-1ED6-47E5-A6D1-327C2FD7AF5B}"/>
          </ac:picMkLst>
        </pc:picChg>
        <pc:picChg chg="add del mod">
          <ac:chgData name="آهات مكتومة" userId="35531ba1d56b027a" providerId="LiveId" clId="{984BA138-724D-4B6D-A6AA-C28D9DB83770}" dt="2021-03-27T13:06:58.573" v="30" actId="478"/>
          <ac:picMkLst>
            <pc:docMk/>
            <pc:sldMk cId="3256910706" sldId="1350"/>
            <ac:picMk id="19" creationId="{CF751C6F-8C78-4136-B1D4-3A5326D01CDA}"/>
          </ac:picMkLst>
        </pc:picChg>
        <pc:picChg chg="add mod">
          <ac:chgData name="آهات مكتومة" userId="35531ba1d56b027a" providerId="LiveId" clId="{984BA138-724D-4B6D-A6AA-C28D9DB83770}" dt="2021-03-27T15:07:58.995" v="543" actId="1037"/>
          <ac:picMkLst>
            <pc:docMk/>
            <pc:sldMk cId="3256910706" sldId="1350"/>
            <ac:picMk id="20" creationId="{2A0D7B77-7566-4A08-A198-888721214CC3}"/>
          </ac:picMkLst>
        </pc:picChg>
        <pc:picChg chg="add mod">
          <ac:chgData name="آهات مكتومة" userId="35531ba1d56b027a" providerId="LiveId" clId="{984BA138-724D-4B6D-A6AA-C28D9DB83770}" dt="2021-03-27T15:07:45.582" v="528" actId="170"/>
          <ac:picMkLst>
            <pc:docMk/>
            <pc:sldMk cId="3256910706" sldId="1350"/>
            <ac:picMk id="35" creationId="{8911EF56-908D-4248-AA3B-6C89A6223657}"/>
          </ac:picMkLst>
        </pc:picChg>
        <pc:picChg chg="add mod">
          <ac:chgData name="آهات مكتومة" userId="35531ba1d56b027a" providerId="LiveId" clId="{984BA138-724D-4B6D-A6AA-C28D9DB83770}" dt="2021-03-27T15:11:09.638" v="578" actId="1076"/>
          <ac:picMkLst>
            <pc:docMk/>
            <pc:sldMk cId="3256910706" sldId="1350"/>
            <ac:picMk id="36" creationId="{BC6565F2-21F5-4918-A1CD-9B06E905C4CA}"/>
          </ac:picMkLst>
        </pc:picChg>
        <pc:picChg chg="mod">
          <ac:chgData name="آهات مكتومة" userId="35531ba1d56b027a" providerId="LiveId" clId="{984BA138-724D-4B6D-A6AA-C28D9DB83770}" dt="2021-03-27T13:52:49.474" v="86" actId="1076"/>
          <ac:picMkLst>
            <pc:docMk/>
            <pc:sldMk cId="3256910706" sldId="1350"/>
            <ac:picMk id="102" creationId="{00000000-0000-0000-0000-000000000000}"/>
          </ac:picMkLst>
        </pc:picChg>
        <pc:picChg chg="del">
          <ac:chgData name="آهات مكتومة" userId="35531ba1d56b027a" providerId="LiveId" clId="{984BA138-724D-4B6D-A6AA-C28D9DB83770}" dt="2021-03-27T13:04:34.835" v="20" actId="478"/>
          <ac:picMkLst>
            <pc:docMk/>
            <pc:sldMk cId="3256910706" sldId="1350"/>
            <ac:picMk id="1026" creationId="{D3DA109D-6430-4A40-8107-004E6B79C0A7}"/>
          </ac:picMkLst>
        </pc:picChg>
        <pc:picChg chg="del">
          <ac:chgData name="آهات مكتومة" userId="35531ba1d56b027a" providerId="LiveId" clId="{984BA138-724D-4B6D-A6AA-C28D9DB83770}" dt="2021-03-27T13:04:38.912" v="22" actId="478"/>
          <ac:picMkLst>
            <pc:docMk/>
            <pc:sldMk cId="3256910706" sldId="1350"/>
            <ac:picMk id="2052" creationId="{B590DF9B-445E-4C99-A3CF-4AC2108D1B97}"/>
          </ac:picMkLst>
        </pc:picChg>
        <pc:picChg chg="del">
          <ac:chgData name="آهات مكتومة" userId="35531ba1d56b027a" providerId="LiveId" clId="{984BA138-724D-4B6D-A6AA-C28D9DB83770}" dt="2021-03-27T13:04:36.221" v="21" actId="478"/>
          <ac:picMkLst>
            <pc:docMk/>
            <pc:sldMk cId="3256910706" sldId="1350"/>
            <ac:picMk id="2056" creationId="{4FAF47B1-8F4D-466B-8BD6-B1D8D3A8F767}"/>
          </ac:picMkLst>
        </pc:picChg>
      </pc:sldChg>
      <pc:sldChg chg="addSp delSp modSp mod delAnim modAnim">
        <pc:chgData name="آهات مكتومة" userId="35531ba1d56b027a" providerId="LiveId" clId="{984BA138-724D-4B6D-A6AA-C28D9DB83770}" dt="2021-03-27T17:21:42.007" v="2816" actId="171"/>
        <pc:sldMkLst>
          <pc:docMk/>
          <pc:sldMk cId="2189940949" sldId="1351"/>
        </pc:sldMkLst>
        <pc:spChg chg="add del mod ord">
          <ac:chgData name="آهات مكتومة" userId="35531ba1d56b027a" providerId="LiveId" clId="{984BA138-724D-4B6D-A6AA-C28D9DB83770}" dt="2021-03-27T16:55:23.497" v="2361" actId="478"/>
          <ac:spMkLst>
            <pc:docMk/>
            <pc:sldMk cId="2189940949" sldId="1351"/>
            <ac:spMk id="2" creationId="{2660A41F-56D8-4525-AF3E-DF81B10C1A60}"/>
          </ac:spMkLst>
        </pc:spChg>
        <pc:spChg chg="del">
          <ac:chgData name="آهات مكتومة" userId="35531ba1d56b027a" providerId="LiveId" clId="{984BA138-724D-4B6D-A6AA-C28D9DB83770}" dt="2021-03-27T16:41:44.739" v="2154" actId="478"/>
          <ac:spMkLst>
            <pc:docMk/>
            <pc:sldMk cId="2189940949" sldId="1351"/>
            <ac:spMk id="11" creationId="{75BA3D59-69CE-47C9-9F5B-C26A6C4DD269}"/>
          </ac:spMkLst>
        </pc:spChg>
        <pc:spChg chg="del">
          <ac:chgData name="آهات مكتومة" userId="35531ba1d56b027a" providerId="LiveId" clId="{984BA138-724D-4B6D-A6AA-C28D9DB83770}" dt="2021-03-27T16:41:44.739" v="2154" actId="478"/>
          <ac:spMkLst>
            <pc:docMk/>
            <pc:sldMk cId="2189940949" sldId="1351"/>
            <ac:spMk id="12" creationId="{51F82B62-47F8-46DC-BCAB-5661DF5EBCD5}"/>
          </ac:spMkLst>
        </pc:spChg>
        <pc:spChg chg="del">
          <ac:chgData name="آهات مكتومة" userId="35531ba1d56b027a" providerId="LiveId" clId="{984BA138-724D-4B6D-A6AA-C28D9DB83770}" dt="2021-03-27T16:41:44.739" v="2154" actId="478"/>
          <ac:spMkLst>
            <pc:docMk/>
            <pc:sldMk cId="2189940949" sldId="1351"/>
            <ac:spMk id="13" creationId="{5E7BA54F-CD29-4992-B28E-DD1B70BADDD8}"/>
          </ac:spMkLst>
        </pc:spChg>
        <pc:spChg chg="del">
          <ac:chgData name="آهات مكتومة" userId="35531ba1d56b027a" providerId="LiveId" clId="{984BA138-724D-4B6D-A6AA-C28D9DB83770}" dt="2021-03-27T16:41:44.739" v="2154" actId="478"/>
          <ac:spMkLst>
            <pc:docMk/>
            <pc:sldMk cId="2189940949" sldId="1351"/>
            <ac:spMk id="14" creationId="{ED732CF8-1D84-4EED-AE3D-DAF5D0104D48}"/>
          </ac:spMkLst>
        </pc:spChg>
        <pc:spChg chg="del">
          <ac:chgData name="آهات مكتومة" userId="35531ba1d56b027a" providerId="LiveId" clId="{984BA138-724D-4B6D-A6AA-C28D9DB83770}" dt="2021-03-27T16:41:44.739" v="2154" actId="478"/>
          <ac:spMkLst>
            <pc:docMk/>
            <pc:sldMk cId="2189940949" sldId="1351"/>
            <ac:spMk id="18" creationId="{53F7175A-58D8-41DA-9EAE-9120E3D5CAE6}"/>
          </ac:spMkLst>
        </pc:spChg>
        <pc:spChg chg="del">
          <ac:chgData name="آهات مكتومة" userId="35531ba1d56b027a" providerId="LiveId" clId="{984BA138-724D-4B6D-A6AA-C28D9DB83770}" dt="2021-03-27T16:41:44.739" v="2154" actId="478"/>
          <ac:spMkLst>
            <pc:docMk/>
            <pc:sldMk cId="2189940949" sldId="1351"/>
            <ac:spMk id="19" creationId="{2F1E93D8-AFAF-4FEE-8355-CD21B9F30BF9}"/>
          </ac:spMkLst>
        </pc:spChg>
        <pc:spChg chg="del">
          <ac:chgData name="آهات مكتومة" userId="35531ba1d56b027a" providerId="LiveId" clId="{984BA138-724D-4B6D-A6AA-C28D9DB83770}" dt="2021-03-27T16:41:44.739" v="2154" actId="478"/>
          <ac:spMkLst>
            <pc:docMk/>
            <pc:sldMk cId="2189940949" sldId="1351"/>
            <ac:spMk id="20" creationId="{389C9CCD-1366-44B3-87DB-1B7961211681}"/>
          </ac:spMkLst>
        </pc:spChg>
        <pc:spChg chg="add mod">
          <ac:chgData name="آهات مكتومة" userId="35531ba1d56b027a" providerId="LiveId" clId="{984BA138-724D-4B6D-A6AA-C28D9DB83770}" dt="2021-03-27T16:48:21.600" v="2301" actId="1076"/>
          <ac:spMkLst>
            <pc:docMk/>
            <pc:sldMk cId="2189940949" sldId="1351"/>
            <ac:spMk id="24" creationId="{C4EBB8B3-38A2-4434-9CFE-8D3613CF2F71}"/>
          </ac:spMkLst>
        </pc:spChg>
        <pc:spChg chg="del">
          <ac:chgData name="آهات مكتومة" userId="35531ba1d56b027a" providerId="LiveId" clId="{984BA138-724D-4B6D-A6AA-C28D9DB83770}" dt="2021-03-27T16:41:44.739" v="2154" actId="478"/>
          <ac:spMkLst>
            <pc:docMk/>
            <pc:sldMk cId="2189940949" sldId="1351"/>
            <ac:spMk id="26" creationId="{FD00E6E6-515F-4524-9D56-1A6602464ED0}"/>
          </ac:spMkLst>
        </pc:spChg>
        <pc:spChg chg="del">
          <ac:chgData name="آهات مكتومة" userId="35531ba1d56b027a" providerId="LiveId" clId="{984BA138-724D-4B6D-A6AA-C28D9DB83770}" dt="2021-03-27T16:41:44.739" v="2154" actId="478"/>
          <ac:spMkLst>
            <pc:docMk/>
            <pc:sldMk cId="2189940949" sldId="1351"/>
            <ac:spMk id="27" creationId="{9CBB0137-7692-4F14-9308-EEEF653B2720}"/>
          </ac:spMkLst>
        </pc:spChg>
        <pc:picChg chg="del">
          <ac:chgData name="آهات مكتومة" userId="35531ba1d56b027a" providerId="LiveId" clId="{984BA138-724D-4B6D-A6AA-C28D9DB83770}" dt="2021-03-27T16:41:44.739" v="2154" actId="478"/>
          <ac:picMkLst>
            <pc:docMk/>
            <pc:sldMk cId="2189940949" sldId="1351"/>
            <ac:picMk id="3" creationId="{F0F0BB07-1059-41BE-82C0-FE05E42EE4F0}"/>
          </ac:picMkLst>
        </pc:picChg>
        <pc:picChg chg="del">
          <ac:chgData name="آهات مكتومة" userId="35531ba1d56b027a" providerId="LiveId" clId="{984BA138-724D-4B6D-A6AA-C28D9DB83770}" dt="2021-03-27T16:41:46.375" v="2155" actId="478"/>
          <ac:picMkLst>
            <pc:docMk/>
            <pc:sldMk cId="2189940949" sldId="1351"/>
            <ac:picMk id="8" creationId="{49B133C3-6A0E-4B47-8336-5714F6628F80}"/>
          </ac:picMkLst>
        </pc:picChg>
        <pc:picChg chg="del">
          <ac:chgData name="آهات مكتومة" userId="35531ba1d56b027a" providerId="LiveId" clId="{984BA138-724D-4B6D-A6AA-C28D9DB83770}" dt="2021-03-27T16:41:48.206" v="2156" actId="478"/>
          <ac:picMkLst>
            <pc:docMk/>
            <pc:sldMk cId="2189940949" sldId="1351"/>
            <ac:picMk id="9" creationId="{293BEE60-A184-40A3-A3C5-EC5488BBFC78}"/>
          </ac:picMkLst>
        </pc:picChg>
        <pc:picChg chg="del">
          <ac:chgData name="آهات مكتومة" userId="35531ba1d56b027a" providerId="LiveId" clId="{984BA138-724D-4B6D-A6AA-C28D9DB83770}" dt="2021-03-27T16:41:44.739" v="2154" actId="478"/>
          <ac:picMkLst>
            <pc:docMk/>
            <pc:sldMk cId="2189940949" sldId="1351"/>
            <ac:picMk id="10" creationId="{AF288BDF-F0FA-46B0-AAA5-496A2E82A400}"/>
          </ac:picMkLst>
        </pc:picChg>
        <pc:picChg chg="del">
          <ac:chgData name="آهات مكتومة" userId="35531ba1d56b027a" providerId="LiveId" clId="{984BA138-724D-4B6D-A6AA-C28D9DB83770}" dt="2021-03-27T16:41:44.739" v="2154" actId="478"/>
          <ac:picMkLst>
            <pc:docMk/>
            <pc:sldMk cId="2189940949" sldId="1351"/>
            <ac:picMk id="15" creationId="{248C9F53-AD94-44EA-9F67-0FC7B4FEDA0D}"/>
          </ac:picMkLst>
        </pc:picChg>
        <pc:picChg chg="add mod">
          <ac:chgData name="آهات مكتومة" userId="35531ba1d56b027a" providerId="LiveId" clId="{984BA138-724D-4B6D-A6AA-C28D9DB83770}" dt="2021-03-27T16:47:40.383" v="2290"/>
          <ac:picMkLst>
            <pc:docMk/>
            <pc:sldMk cId="2189940949" sldId="1351"/>
            <ac:picMk id="28" creationId="{3667CEF9-9231-4923-A1CC-9E9D246729AD}"/>
          </ac:picMkLst>
        </pc:picChg>
        <pc:picChg chg="add del mod">
          <ac:chgData name="آهات مكتومة" userId="35531ba1d56b027a" providerId="LiveId" clId="{984BA138-724D-4B6D-A6AA-C28D9DB83770}" dt="2021-03-27T17:21:19.135" v="2803" actId="478"/>
          <ac:picMkLst>
            <pc:docMk/>
            <pc:sldMk cId="2189940949" sldId="1351"/>
            <ac:picMk id="9218" creationId="{89099340-A662-4E14-9130-834FE8500BA0}"/>
          </ac:picMkLst>
        </pc:picChg>
        <pc:picChg chg="add mod">
          <ac:chgData name="آهات مكتومة" userId="35531ba1d56b027a" providerId="LiveId" clId="{984BA138-724D-4B6D-A6AA-C28D9DB83770}" dt="2021-03-27T16:47:53.637" v="2293" actId="14100"/>
          <ac:picMkLst>
            <pc:docMk/>
            <pc:sldMk cId="2189940949" sldId="1351"/>
            <ac:picMk id="9220" creationId="{70BCED68-866D-4902-929F-49556A58BC77}"/>
          </ac:picMkLst>
        </pc:picChg>
        <pc:picChg chg="add del mod">
          <ac:chgData name="آهات مكتومة" userId="35531ba1d56b027a" providerId="LiveId" clId="{984BA138-724D-4B6D-A6AA-C28D9DB83770}" dt="2021-03-27T16:51:15.700" v="2309" actId="478"/>
          <ac:picMkLst>
            <pc:docMk/>
            <pc:sldMk cId="2189940949" sldId="1351"/>
            <ac:picMk id="9222" creationId="{D4308A5A-8E4E-407A-953B-0E61F36D7831}"/>
          </ac:picMkLst>
        </pc:picChg>
        <pc:picChg chg="add mod">
          <ac:chgData name="آهات مكتومة" userId="35531ba1d56b027a" providerId="LiveId" clId="{984BA138-724D-4B6D-A6AA-C28D9DB83770}" dt="2021-03-27T16:56:42.387" v="2372" actId="1076"/>
          <ac:picMkLst>
            <pc:docMk/>
            <pc:sldMk cId="2189940949" sldId="1351"/>
            <ac:picMk id="9224" creationId="{EF929176-8026-4783-90CA-BFE8138C82A9}"/>
          </ac:picMkLst>
        </pc:picChg>
        <pc:picChg chg="add mod">
          <ac:chgData name="آهات مكتومة" userId="35531ba1d56b027a" providerId="LiveId" clId="{984BA138-724D-4B6D-A6AA-C28D9DB83770}" dt="2021-03-27T16:55:17.942" v="2360" actId="171"/>
          <ac:picMkLst>
            <pc:docMk/>
            <pc:sldMk cId="2189940949" sldId="1351"/>
            <ac:picMk id="9226" creationId="{9891EB6F-068D-4D48-A63F-B092CA5BE091}"/>
          </ac:picMkLst>
        </pc:picChg>
        <pc:picChg chg="add mod">
          <ac:chgData name="آهات مكتومة" userId="35531ba1d56b027a" providerId="LiveId" clId="{984BA138-724D-4B6D-A6AA-C28D9DB83770}" dt="2021-03-27T17:21:42.007" v="2816" actId="171"/>
          <ac:picMkLst>
            <pc:docMk/>
            <pc:sldMk cId="2189940949" sldId="1351"/>
            <ac:picMk id="9228" creationId="{A19DC7DB-8190-4004-A3DC-A7CB5EDF81A1}"/>
          </ac:picMkLst>
        </pc:picChg>
        <pc:cxnChg chg="del">
          <ac:chgData name="آهات مكتومة" userId="35531ba1d56b027a" providerId="LiveId" clId="{984BA138-724D-4B6D-A6AA-C28D9DB83770}" dt="2021-03-27T16:41:44.739" v="2154" actId="478"/>
          <ac:cxnSpMkLst>
            <pc:docMk/>
            <pc:sldMk cId="2189940949" sldId="1351"/>
            <ac:cxnSpMk id="16" creationId="{C9A44FBB-AF9C-4E77-A064-53176E5F8D47}"/>
          </ac:cxnSpMkLst>
        </pc:cxnChg>
        <pc:cxnChg chg="del">
          <ac:chgData name="آهات مكتومة" userId="35531ba1d56b027a" providerId="LiveId" clId="{984BA138-724D-4B6D-A6AA-C28D9DB83770}" dt="2021-03-27T16:41:44.739" v="2154" actId="478"/>
          <ac:cxnSpMkLst>
            <pc:docMk/>
            <pc:sldMk cId="2189940949" sldId="1351"/>
            <ac:cxnSpMk id="17" creationId="{061DA10F-A629-46FF-929D-7A83BDDEF3E7}"/>
          </ac:cxnSpMkLst>
        </pc:cxnChg>
        <pc:cxnChg chg="del">
          <ac:chgData name="آهات مكتومة" userId="35531ba1d56b027a" providerId="LiveId" clId="{984BA138-724D-4B6D-A6AA-C28D9DB83770}" dt="2021-03-27T16:41:44.739" v="2154" actId="478"/>
          <ac:cxnSpMkLst>
            <pc:docMk/>
            <pc:sldMk cId="2189940949" sldId="1351"/>
            <ac:cxnSpMk id="21" creationId="{47A580C4-303B-436E-A322-06DC54EB8578}"/>
          </ac:cxnSpMkLst>
        </pc:cxnChg>
        <pc:cxnChg chg="del">
          <ac:chgData name="آهات مكتومة" userId="35531ba1d56b027a" providerId="LiveId" clId="{984BA138-724D-4B6D-A6AA-C28D9DB83770}" dt="2021-03-27T16:41:44.739" v="2154" actId="478"/>
          <ac:cxnSpMkLst>
            <pc:docMk/>
            <pc:sldMk cId="2189940949" sldId="1351"/>
            <ac:cxnSpMk id="25" creationId="{63AB599C-E995-4FE7-91CF-32F17B62ED25}"/>
          </ac:cxnSpMkLst>
        </pc:cxnChg>
      </pc:sldChg>
      <pc:sldChg chg="addSp delSp modSp mod delAnim modAnim">
        <pc:chgData name="آهات مكتومة" userId="35531ba1d56b027a" providerId="LiveId" clId="{984BA138-724D-4B6D-A6AA-C28D9DB83770}" dt="2021-03-27T17:16:36.130" v="2738"/>
        <pc:sldMkLst>
          <pc:docMk/>
          <pc:sldMk cId="2938153107" sldId="1352"/>
        </pc:sldMkLst>
        <pc:spChg chg="add mod">
          <ac:chgData name="آهات مكتومة" userId="35531ba1d56b027a" providerId="LiveId" clId="{984BA138-724D-4B6D-A6AA-C28D9DB83770}" dt="2021-03-27T17:01:04.706" v="2418" actId="14861"/>
          <ac:spMkLst>
            <pc:docMk/>
            <pc:sldMk cId="2938153107" sldId="1352"/>
            <ac:spMk id="2" creationId="{10A963F5-F22D-405A-90FB-A9FD0017DED1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9" creationId="{5AEDBBD7-51B8-4329-A7CC-71EBA4AB55D1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10" creationId="{F8959D7D-E257-4899-83B5-264FDDFCF23C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18" creationId="{33E5C897-123E-4A30-BB50-24623A6F47FE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19" creationId="{CA178168-DDB1-4B03-B92C-BD23CB3FA35D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20" creationId="{A80BAAB0-655C-497A-9BDC-32A895D56D8F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21" creationId="{9256D1CB-F78D-475E-8EAE-F5947BFF1BA9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22" creationId="{53E2A2AE-760F-4FFE-BCFC-5174B6B0CB86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27" creationId="{E81D391E-0E22-4386-9154-2059D213E893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32" creationId="{7FF20F32-DBA4-4E90-8EB2-BDD3CD73158C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34" creationId="{BE566B17-BB90-4E22-B4F1-BCA2922865BA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35" creationId="{E2986EA0-E29F-4506-9A4A-07AA5ACF2385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36" creationId="{D700CFA0-F29B-4534-BEA9-C4527F07F3E4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37" creationId="{C293EFD1-3D5E-4A2F-AF90-D170D46A8A2C}"/>
          </ac:spMkLst>
        </pc:spChg>
        <pc:spChg chg="del">
          <ac:chgData name="آهات مكتومة" userId="35531ba1d56b027a" providerId="LiveId" clId="{984BA138-724D-4B6D-A6AA-C28D9DB83770}" dt="2021-03-27T16:58:47.466" v="2383" actId="478"/>
          <ac:spMkLst>
            <pc:docMk/>
            <pc:sldMk cId="2938153107" sldId="1352"/>
            <ac:spMk id="38" creationId="{C4F1CE0A-9345-4680-810E-C9AA836E9CA9}"/>
          </ac:spMkLst>
        </pc:spChg>
        <pc:spChg chg="add mod">
          <ac:chgData name="آهات مكتومة" userId="35531ba1d56b027a" providerId="LiveId" clId="{984BA138-724D-4B6D-A6AA-C28D9DB83770}" dt="2021-03-27T17:06:14.569" v="2559" actId="14100"/>
          <ac:spMkLst>
            <pc:docMk/>
            <pc:sldMk cId="2938153107" sldId="1352"/>
            <ac:spMk id="41" creationId="{E13415E7-EEC5-46AE-8E1E-12EAD591001D}"/>
          </ac:spMkLst>
        </pc:spChg>
        <pc:spChg chg="add mod">
          <ac:chgData name="آهات مكتومة" userId="35531ba1d56b027a" providerId="LiveId" clId="{984BA138-724D-4B6D-A6AA-C28D9DB83770}" dt="2021-03-27T17:04:32.360" v="2489" actId="14861"/>
          <ac:spMkLst>
            <pc:docMk/>
            <pc:sldMk cId="2938153107" sldId="1352"/>
            <ac:spMk id="42" creationId="{86F8EAEA-7ABA-43D8-8A9C-8FFAA881FD13}"/>
          </ac:spMkLst>
        </pc:spChg>
        <pc:spChg chg="add mod">
          <ac:chgData name="آهات مكتومة" userId="35531ba1d56b027a" providerId="LiveId" clId="{984BA138-724D-4B6D-A6AA-C28D9DB83770}" dt="2021-03-27T17:04:51.953" v="2491" actId="1076"/>
          <ac:spMkLst>
            <pc:docMk/>
            <pc:sldMk cId="2938153107" sldId="1352"/>
            <ac:spMk id="44" creationId="{78AC0578-7001-4DBB-8A4D-F2F470FA2205}"/>
          </ac:spMkLst>
        </pc:spChg>
        <pc:spChg chg="add mod">
          <ac:chgData name="آهات مكتومة" userId="35531ba1d56b027a" providerId="LiveId" clId="{984BA138-724D-4B6D-A6AA-C28D9DB83770}" dt="2021-03-27T17:04:58.784" v="2525" actId="1036"/>
          <ac:spMkLst>
            <pc:docMk/>
            <pc:sldMk cId="2938153107" sldId="1352"/>
            <ac:spMk id="46" creationId="{97B2F2BA-D1CD-4DFB-9748-EF32E038FFEB}"/>
          </ac:spMkLst>
        </pc:spChg>
        <pc:spChg chg="add mod">
          <ac:chgData name="آهات مكتومة" userId="35531ba1d56b027a" providerId="LiveId" clId="{984BA138-724D-4B6D-A6AA-C28D9DB83770}" dt="2021-03-27T17:06:19.309" v="2575" actId="1035"/>
          <ac:spMkLst>
            <pc:docMk/>
            <pc:sldMk cId="2938153107" sldId="1352"/>
            <ac:spMk id="48" creationId="{1E687D10-4128-4C49-AD35-4A9EBCFDB49C}"/>
          </ac:spMkLst>
        </pc:spChg>
        <pc:spChg chg="add mod">
          <ac:chgData name="آهات مكتومة" userId="35531ba1d56b027a" providerId="LiveId" clId="{984BA138-724D-4B6D-A6AA-C28D9DB83770}" dt="2021-03-27T17:09:36.979" v="2640" actId="1076"/>
          <ac:spMkLst>
            <pc:docMk/>
            <pc:sldMk cId="2938153107" sldId="1352"/>
            <ac:spMk id="49" creationId="{4BAD05C4-99AB-4B15-94C1-A3CBBC7DCB48}"/>
          </ac:spMkLst>
        </pc:spChg>
        <pc:spChg chg="add mod">
          <ac:chgData name="آهات مكتومة" userId="35531ba1d56b027a" providerId="LiveId" clId="{984BA138-724D-4B6D-A6AA-C28D9DB83770}" dt="2021-03-27T17:09:13.506" v="2631" actId="14861"/>
          <ac:spMkLst>
            <pc:docMk/>
            <pc:sldMk cId="2938153107" sldId="1352"/>
            <ac:spMk id="50" creationId="{28BB32FF-3D5A-4B48-836A-EE70EB8AA429}"/>
          </ac:spMkLst>
        </pc:spChg>
        <pc:spChg chg="add mod">
          <ac:chgData name="آهات مكتومة" userId="35531ba1d56b027a" providerId="LiveId" clId="{984BA138-724D-4B6D-A6AA-C28D9DB83770}" dt="2021-03-27T17:10:49.791" v="2646" actId="14861"/>
          <ac:spMkLst>
            <pc:docMk/>
            <pc:sldMk cId="2938153107" sldId="1352"/>
            <ac:spMk id="52" creationId="{4C2A9288-0841-465A-9CD6-41DA57F881AF}"/>
          </ac:spMkLst>
        </pc:spChg>
        <pc:spChg chg="add mod">
          <ac:chgData name="آهات مكتومة" userId="35531ba1d56b027a" providerId="LiveId" clId="{984BA138-724D-4B6D-A6AA-C28D9DB83770}" dt="2021-03-27T17:12:04.947" v="2681" actId="1076"/>
          <ac:spMkLst>
            <pc:docMk/>
            <pc:sldMk cId="2938153107" sldId="1352"/>
            <ac:spMk id="54" creationId="{0172DD84-F3BB-4157-9B18-0F2EC57BB7C9}"/>
          </ac:spMkLst>
        </pc:spChg>
        <pc:spChg chg="add mod">
          <ac:chgData name="آهات مكتومة" userId="35531ba1d56b027a" providerId="LiveId" clId="{984BA138-724D-4B6D-A6AA-C28D9DB83770}" dt="2021-03-27T17:12:56.164" v="2690" actId="208"/>
          <ac:spMkLst>
            <pc:docMk/>
            <pc:sldMk cId="2938153107" sldId="1352"/>
            <ac:spMk id="55" creationId="{84D74735-42AD-48DC-BB54-D83D2DA756E3}"/>
          </ac:spMkLst>
        </pc:spChg>
        <pc:spChg chg="add mod">
          <ac:chgData name="آهات مكتومة" userId="35531ba1d56b027a" providerId="LiveId" clId="{984BA138-724D-4B6D-A6AA-C28D9DB83770}" dt="2021-03-27T17:13:17.164" v="2694" actId="14861"/>
          <ac:spMkLst>
            <pc:docMk/>
            <pc:sldMk cId="2938153107" sldId="1352"/>
            <ac:spMk id="56" creationId="{9887158B-2737-42C2-9FC1-95AD263291EA}"/>
          </ac:spMkLst>
        </pc:spChg>
        <pc:spChg chg="add mod">
          <ac:chgData name="آهات مكتومة" userId="35531ba1d56b027a" providerId="LiveId" clId="{984BA138-724D-4B6D-A6AA-C28D9DB83770}" dt="2021-03-27T17:13:57.748" v="2701" actId="208"/>
          <ac:spMkLst>
            <pc:docMk/>
            <pc:sldMk cId="2938153107" sldId="1352"/>
            <ac:spMk id="58" creationId="{F8B0FC82-F785-4F49-9B17-A15FA44B7EBE}"/>
          </ac:spMkLst>
        </pc:spChg>
        <pc:spChg chg="add mod">
          <ac:chgData name="آهات مكتومة" userId="35531ba1d56b027a" providerId="LiveId" clId="{984BA138-724D-4B6D-A6AA-C28D9DB83770}" dt="2021-03-27T17:14:22.602" v="2708" actId="14861"/>
          <ac:spMkLst>
            <pc:docMk/>
            <pc:sldMk cId="2938153107" sldId="1352"/>
            <ac:spMk id="59" creationId="{22DE0E61-5A52-4634-8BD5-7A6F2F285BB2}"/>
          </ac:spMkLst>
        </pc:spChg>
        <pc:spChg chg="add mod">
          <ac:chgData name="آهات مكتومة" userId="35531ba1d56b027a" providerId="LiveId" clId="{984BA138-724D-4B6D-A6AA-C28D9DB83770}" dt="2021-03-27T17:14:40.463" v="2710" actId="1076"/>
          <ac:spMkLst>
            <pc:docMk/>
            <pc:sldMk cId="2938153107" sldId="1352"/>
            <ac:spMk id="61" creationId="{FBC8DCAF-E293-4BB4-8A97-809FA95AF8CC}"/>
          </ac:spMkLst>
        </pc:spChg>
        <pc:spChg chg="add mod">
          <ac:chgData name="آهات مكتومة" userId="35531ba1d56b027a" providerId="LiveId" clId="{984BA138-724D-4B6D-A6AA-C28D9DB83770}" dt="2021-03-27T17:16:22.264" v="2737" actId="14861"/>
          <ac:spMkLst>
            <pc:docMk/>
            <pc:sldMk cId="2938153107" sldId="1352"/>
            <ac:spMk id="63" creationId="{DA63F471-6E5C-4C1E-A797-1AB33FF47E61}"/>
          </ac:spMkLst>
        </pc:spChg>
        <pc:picChg chg="del">
          <ac:chgData name="آهات مكتومة" userId="35531ba1d56b027a" providerId="LiveId" clId="{984BA138-724D-4B6D-A6AA-C28D9DB83770}" dt="2021-03-27T16:58:47.466" v="2383" actId="478"/>
          <ac:picMkLst>
            <pc:docMk/>
            <pc:sldMk cId="2938153107" sldId="1352"/>
            <ac:picMk id="5" creationId="{E2636CCA-AF7C-40C2-AAE1-B9E2BF933A20}"/>
          </ac:picMkLst>
        </pc:picChg>
        <pc:picChg chg="del">
          <ac:chgData name="آهات مكتومة" userId="35531ba1d56b027a" providerId="LiveId" clId="{984BA138-724D-4B6D-A6AA-C28D9DB83770}" dt="2021-03-27T16:58:47.466" v="2383" actId="478"/>
          <ac:picMkLst>
            <pc:docMk/>
            <pc:sldMk cId="2938153107" sldId="1352"/>
            <ac:picMk id="6" creationId="{A32B1D0E-E589-4706-869C-82DD21893289}"/>
          </ac:picMkLst>
        </pc:picChg>
        <pc:picChg chg="del">
          <ac:chgData name="آهات مكتومة" userId="35531ba1d56b027a" providerId="LiveId" clId="{984BA138-724D-4B6D-A6AA-C28D9DB83770}" dt="2021-03-27T16:58:49.584" v="2384" actId="478"/>
          <ac:picMkLst>
            <pc:docMk/>
            <pc:sldMk cId="2938153107" sldId="1352"/>
            <ac:picMk id="7" creationId="{081C9897-9720-4215-A204-FEE1D5FF8911}"/>
          </ac:picMkLst>
        </pc:picChg>
        <pc:picChg chg="del">
          <ac:chgData name="آهات مكتومة" userId="35531ba1d56b027a" providerId="LiveId" clId="{984BA138-724D-4B6D-A6AA-C28D9DB83770}" dt="2021-03-27T16:58:47.466" v="2383" actId="478"/>
          <ac:picMkLst>
            <pc:docMk/>
            <pc:sldMk cId="2938153107" sldId="1352"/>
            <ac:picMk id="8" creationId="{93866862-62A0-4796-99A7-399D8024B280}"/>
          </ac:picMkLst>
        </pc:picChg>
        <pc:picChg chg="del">
          <ac:chgData name="آهات مكتومة" userId="35531ba1d56b027a" providerId="LiveId" clId="{984BA138-724D-4B6D-A6AA-C28D9DB83770}" dt="2021-03-27T16:58:47.466" v="2383" actId="478"/>
          <ac:picMkLst>
            <pc:docMk/>
            <pc:sldMk cId="2938153107" sldId="1352"/>
            <ac:picMk id="33" creationId="{AB360AC9-A284-41BC-8EB7-F4F3DC363EF6}"/>
          </ac:picMkLst>
        </pc:picChg>
        <pc:picChg chg="add mod">
          <ac:chgData name="آهات مكتومة" userId="35531ba1d56b027a" providerId="LiveId" clId="{984BA138-724D-4B6D-A6AA-C28D9DB83770}" dt="2021-03-27T17:00:21.490" v="2390" actId="12788"/>
          <ac:picMkLst>
            <pc:docMk/>
            <pc:sldMk cId="2938153107" sldId="1352"/>
            <ac:picMk id="39" creationId="{4B8FB5E0-3F6F-4A99-ACB3-E1B1CA2E2B79}"/>
          </ac:picMkLst>
        </pc:picChg>
        <pc:picChg chg="mod">
          <ac:chgData name="آهات مكتومة" userId="35531ba1d56b027a" providerId="LiveId" clId="{984BA138-724D-4B6D-A6AA-C28D9DB83770}" dt="2021-03-27T17:06:12.419" v="2557" actId="1035"/>
          <ac:picMkLst>
            <pc:docMk/>
            <pc:sldMk cId="2938153107" sldId="1352"/>
            <ac:picMk id="102" creationId="{00000000-0000-0000-0000-000000000000}"/>
          </ac:picMkLst>
        </pc:picChg>
        <pc:picChg chg="mod">
          <ac:chgData name="آهات مكتومة" userId="35531ba1d56b027a" providerId="LiveId" clId="{984BA138-724D-4B6D-A6AA-C28D9DB83770}" dt="2021-03-27T17:10:15.866" v="2642" actId="1076"/>
          <ac:picMkLst>
            <pc:docMk/>
            <pc:sldMk cId="2938153107" sldId="1352"/>
            <ac:picMk id="106" creationId="{00000000-0000-0000-0000-000000000000}"/>
          </ac:picMkLst>
        </pc:pic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11" creationId="{B11CCCEE-2F6E-4971-9B8D-9776A5C37C30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12" creationId="{AFB763CA-8669-4EA3-82FD-0B4E37ECCF65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13" creationId="{5C117200-825B-4C7B-B09B-1A4D9486E6B9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14" creationId="{FFCBC577-3B28-402A-93AA-423C37C4EA9F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15" creationId="{4D7F9FF0-113A-42DD-86A8-DF4CF6CE0D3D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16" creationId="{D474211A-12D3-4097-BE3C-257EFA503A70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17" creationId="{67CEAD01-73A4-41B4-AC3C-49218A79A46C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24" creationId="{95EF4E5A-0FBF-459F-91C6-50F1AB8ECBA2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25" creationId="{8766E08B-2481-4061-BD17-76EE71F7C662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26" creationId="{85240325-E7E0-4AC3-9125-BE262182A0C8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29" creationId="{6FAF927A-7A5F-40BA-89DD-38168EA5C1F2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30" creationId="{F092AFC6-F5E1-4B7E-8E18-522D0CD8DEA7}"/>
          </ac:cxnSpMkLst>
        </pc:cxnChg>
        <pc:cxnChg chg="del">
          <ac:chgData name="آهات مكتومة" userId="35531ba1d56b027a" providerId="LiveId" clId="{984BA138-724D-4B6D-A6AA-C28D9DB83770}" dt="2021-03-27T16:58:47.466" v="2383" actId="478"/>
          <ac:cxnSpMkLst>
            <pc:docMk/>
            <pc:sldMk cId="2938153107" sldId="1352"/>
            <ac:cxnSpMk id="31" creationId="{6676845D-839E-4A5D-B3B2-11BF0CC21F63}"/>
          </ac:cxnSpMkLst>
        </pc:cxnChg>
        <pc:cxnChg chg="add mod">
          <ac:chgData name="آهات مكتومة" userId="35531ba1d56b027a" providerId="LiveId" clId="{984BA138-724D-4B6D-A6AA-C28D9DB83770}" dt="2021-03-27T17:00:39.737" v="2414" actId="14100"/>
          <ac:cxnSpMkLst>
            <pc:docMk/>
            <pc:sldMk cId="2938153107" sldId="1352"/>
            <ac:cxnSpMk id="40" creationId="{CD4E9A80-50EF-447A-9E13-A319BC8F9D82}"/>
          </ac:cxnSpMkLst>
        </pc:cxnChg>
        <pc:cxnChg chg="add mod">
          <ac:chgData name="آهات مكتومة" userId="35531ba1d56b027a" providerId="LiveId" clId="{984BA138-724D-4B6D-A6AA-C28D9DB83770}" dt="2021-03-27T17:04:24.824" v="2487" actId="14861"/>
          <ac:cxnSpMkLst>
            <pc:docMk/>
            <pc:sldMk cId="2938153107" sldId="1352"/>
            <ac:cxnSpMk id="43" creationId="{55FC3DAE-F176-4C3A-BCF5-F460CE3FA761}"/>
          </ac:cxnSpMkLst>
        </pc:cxnChg>
        <pc:cxnChg chg="add mod">
          <ac:chgData name="آهات مكتومة" userId="35531ba1d56b027a" providerId="LiveId" clId="{984BA138-724D-4B6D-A6AA-C28D9DB83770}" dt="2021-03-27T17:04:51.953" v="2491" actId="1076"/>
          <ac:cxnSpMkLst>
            <pc:docMk/>
            <pc:sldMk cId="2938153107" sldId="1352"/>
            <ac:cxnSpMk id="45" creationId="{A2484049-BEEA-4615-A031-38A5E3C8CB8B}"/>
          </ac:cxnSpMkLst>
        </pc:cxnChg>
        <pc:cxnChg chg="add mod">
          <ac:chgData name="آهات مكتومة" userId="35531ba1d56b027a" providerId="LiveId" clId="{984BA138-724D-4B6D-A6AA-C28D9DB83770}" dt="2021-03-27T17:04:58.784" v="2525" actId="1036"/>
          <ac:cxnSpMkLst>
            <pc:docMk/>
            <pc:sldMk cId="2938153107" sldId="1352"/>
            <ac:cxnSpMk id="47" creationId="{FCC49401-332B-4660-8C09-111FBA55D6E6}"/>
          </ac:cxnSpMkLst>
        </pc:cxnChg>
        <pc:cxnChg chg="add del mod">
          <ac:chgData name="آهات مكتومة" userId="35531ba1d56b027a" providerId="LiveId" clId="{984BA138-724D-4B6D-A6AA-C28D9DB83770}" dt="2021-03-27T17:08:46.726" v="2590" actId="478"/>
          <ac:cxnSpMkLst>
            <pc:docMk/>
            <pc:sldMk cId="2938153107" sldId="1352"/>
            <ac:cxnSpMk id="51" creationId="{C60430F2-AE0B-43CA-A0DE-A82A48CEF4F6}"/>
          </ac:cxnSpMkLst>
        </pc:cxnChg>
        <pc:cxnChg chg="add mod">
          <ac:chgData name="آهات مكتومة" userId="35531ba1d56b027a" providerId="LiveId" clId="{984BA138-724D-4B6D-A6AA-C28D9DB83770}" dt="2021-03-27T17:10:49.791" v="2646" actId="14861"/>
          <ac:cxnSpMkLst>
            <pc:docMk/>
            <pc:sldMk cId="2938153107" sldId="1352"/>
            <ac:cxnSpMk id="53" creationId="{B6EE455A-D5BF-4E8C-AFEB-F7726E4A7F94}"/>
          </ac:cxnSpMkLst>
        </pc:cxnChg>
        <pc:cxnChg chg="add mod">
          <ac:chgData name="آهات مكتومة" userId="35531ba1d56b027a" providerId="LiveId" clId="{984BA138-724D-4B6D-A6AA-C28D9DB83770}" dt="2021-03-27T17:13:17.164" v="2694" actId="14861"/>
          <ac:cxnSpMkLst>
            <pc:docMk/>
            <pc:sldMk cId="2938153107" sldId="1352"/>
            <ac:cxnSpMk id="57" creationId="{71A29A59-4047-43A4-91A6-13521E5465FC}"/>
          </ac:cxnSpMkLst>
        </pc:cxnChg>
        <pc:cxnChg chg="add mod">
          <ac:chgData name="آهات مكتومة" userId="35531ba1d56b027a" providerId="LiveId" clId="{984BA138-724D-4B6D-A6AA-C28D9DB83770}" dt="2021-03-27T17:14:22.602" v="2708" actId="14861"/>
          <ac:cxnSpMkLst>
            <pc:docMk/>
            <pc:sldMk cId="2938153107" sldId="1352"/>
            <ac:cxnSpMk id="60" creationId="{10E39DC2-0D02-4E22-88BF-80BCDCDA6511}"/>
          </ac:cxnSpMkLst>
        </pc:cxnChg>
        <pc:cxnChg chg="add mod">
          <ac:chgData name="آهات مكتومة" userId="35531ba1d56b027a" providerId="LiveId" clId="{984BA138-724D-4B6D-A6AA-C28D9DB83770}" dt="2021-03-27T17:14:47.743" v="2723" actId="14100"/>
          <ac:cxnSpMkLst>
            <pc:docMk/>
            <pc:sldMk cId="2938153107" sldId="1352"/>
            <ac:cxnSpMk id="62" creationId="{F523683B-1369-4CE1-B9AB-36E26F46CE77}"/>
          </ac:cxnSpMkLst>
        </pc:cxnChg>
      </pc:sldChg>
      <pc:sldChg chg="addSp delSp modSp mod ord delAnim modAnim">
        <pc:chgData name="آهات مكتومة" userId="35531ba1d56b027a" providerId="LiveId" clId="{984BA138-724D-4B6D-A6AA-C28D9DB83770}" dt="2021-03-27T17:35:32.154" v="2921" actId="478"/>
        <pc:sldMkLst>
          <pc:docMk/>
          <pc:sldMk cId="4199018655" sldId="1353"/>
        </pc:sldMkLst>
        <pc:spChg chg="del">
          <ac:chgData name="آهات مكتومة" userId="35531ba1d56b027a" providerId="LiveId" clId="{984BA138-724D-4B6D-A6AA-C28D9DB83770}" dt="2021-03-27T17:17:24.626" v="2741" actId="478"/>
          <ac:spMkLst>
            <pc:docMk/>
            <pc:sldMk cId="4199018655" sldId="1353"/>
            <ac:spMk id="8" creationId="{C7CE2858-813C-4D45-805B-E6FBA052CCBA}"/>
          </ac:spMkLst>
        </pc:spChg>
        <pc:spChg chg="del">
          <ac:chgData name="آهات مكتومة" userId="35531ba1d56b027a" providerId="LiveId" clId="{984BA138-724D-4B6D-A6AA-C28D9DB83770}" dt="2021-03-27T17:17:24.626" v="2741" actId="478"/>
          <ac:spMkLst>
            <pc:docMk/>
            <pc:sldMk cId="4199018655" sldId="1353"/>
            <ac:spMk id="9" creationId="{B9DD1425-B9F6-42C9-98D3-F0F00F2C3693}"/>
          </ac:spMkLst>
        </pc:spChg>
        <pc:spChg chg="del">
          <ac:chgData name="آهات مكتومة" userId="35531ba1d56b027a" providerId="LiveId" clId="{984BA138-724D-4B6D-A6AA-C28D9DB83770}" dt="2021-03-27T17:17:24.626" v="2741" actId="478"/>
          <ac:spMkLst>
            <pc:docMk/>
            <pc:sldMk cId="4199018655" sldId="1353"/>
            <ac:spMk id="16" creationId="{3A69285F-DD44-46C9-B931-6762AC7215AA}"/>
          </ac:spMkLst>
        </pc:spChg>
        <pc:spChg chg="del">
          <ac:chgData name="آهات مكتومة" userId="35531ba1d56b027a" providerId="LiveId" clId="{984BA138-724D-4B6D-A6AA-C28D9DB83770}" dt="2021-03-27T17:17:24.626" v="2741" actId="478"/>
          <ac:spMkLst>
            <pc:docMk/>
            <pc:sldMk cId="4199018655" sldId="1353"/>
            <ac:spMk id="17" creationId="{6819B633-39DF-4F9F-BD43-0E524204FB83}"/>
          </ac:spMkLst>
        </pc:spChg>
        <pc:spChg chg="del">
          <ac:chgData name="آهات مكتومة" userId="35531ba1d56b027a" providerId="LiveId" clId="{984BA138-724D-4B6D-A6AA-C28D9DB83770}" dt="2021-03-27T17:17:24.626" v="2741" actId="478"/>
          <ac:spMkLst>
            <pc:docMk/>
            <pc:sldMk cId="4199018655" sldId="1353"/>
            <ac:spMk id="23" creationId="{BBDC89EB-4E73-49DF-9C67-018AC7DC622D}"/>
          </ac:spMkLst>
        </pc:spChg>
        <pc:spChg chg="del">
          <ac:chgData name="آهات مكتومة" userId="35531ba1d56b027a" providerId="LiveId" clId="{984BA138-724D-4B6D-A6AA-C28D9DB83770}" dt="2021-03-27T17:17:24.626" v="2741" actId="478"/>
          <ac:spMkLst>
            <pc:docMk/>
            <pc:sldMk cId="4199018655" sldId="1353"/>
            <ac:spMk id="29" creationId="{9FBB2C3E-C8DC-4A79-BB2B-87198BD20A8D}"/>
          </ac:spMkLst>
        </pc:spChg>
        <pc:spChg chg="add mod">
          <ac:chgData name="آهات مكتومة" userId="35531ba1d56b027a" providerId="LiveId" clId="{984BA138-724D-4B6D-A6AA-C28D9DB83770}" dt="2021-03-27T17:19:12.561" v="2760" actId="1076"/>
          <ac:spMkLst>
            <pc:docMk/>
            <pc:sldMk cId="4199018655" sldId="1353"/>
            <ac:spMk id="32" creationId="{D12B41B1-EE4B-48F6-810E-4D97DCD96417}"/>
          </ac:spMkLst>
        </pc:spChg>
        <pc:spChg chg="mod">
          <ac:chgData name="آهات مكتومة" userId="35531ba1d56b027a" providerId="LiveId" clId="{984BA138-724D-4B6D-A6AA-C28D9DB83770}" dt="2021-03-27T17:17:35.550" v="2744" actId="2085"/>
          <ac:spMkLst>
            <pc:docMk/>
            <pc:sldMk cId="4199018655" sldId="1353"/>
            <ac:spMk id="34" creationId="{53B857D1-2F51-49F2-B5BC-86CD640704AD}"/>
          </ac:spMkLst>
        </pc:spChg>
        <pc:spChg chg="mod">
          <ac:chgData name="آهات مكتومة" userId="35531ba1d56b027a" providerId="LiveId" clId="{984BA138-724D-4B6D-A6AA-C28D9DB83770}" dt="2021-03-27T17:17:35.550" v="2744" actId="2085"/>
          <ac:spMkLst>
            <pc:docMk/>
            <pc:sldMk cId="4199018655" sldId="1353"/>
            <ac:spMk id="35" creationId="{618F221C-C6F0-4A37-A233-8CCDED379882}"/>
          </ac:spMkLst>
        </pc:spChg>
        <pc:spChg chg="mod">
          <ac:chgData name="آهات مكتومة" userId="35531ba1d56b027a" providerId="LiveId" clId="{984BA138-724D-4B6D-A6AA-C28D9DB83770}" dt="2021-03-27T17:17:35.550" v="2744" actId="2085"/>
          <ac:spMkLst>
            <pc:docMk/>
            <pc:sldMk cId="4199018655" sldId="1353"/>
            <ac:spMk id="36" creationId="{CFF7D0B2-75A3-46CA-B02C-C613FDC98D5F}"/>
          </ac:spMkLst>
        </pc:spChg>
        <pc:spChg chg="mod">
          <ac:chgData name="آهات مكتومة" userId="35531ba1d56b027a" providerId="LiveId" clId="{984BA138-724D-4B6D-A6AA-C28D9DB83770}" dt="2021-03-27T17:17:35.550" v="2744" actId="2085"/>
          <ac:spMkLst>
            <pc:docMk/>
            <pc:sldMk cId="4199018655" sldId="1353"/>
            <ac:spMk id="38" creationId="{D6D63263-9851-4C4C-A8B7-FF5EC5A42767}"/>
          </ac:spMkLst>
        </pc:spChg>
        <pc:spChg chg="mod">
          <ac:chgData name="آهات مكتومة" userId="35531ba1d56b027a" providerId="LiveId" clId="{984BA138-724D-4B6D-A6AA-C28D9DB83770}" dt="2021-03-27T17:17:35.550" v="2744" actId="2085"/>
          <ac:spMkLst>
            <pc:docMk/>
            <pc:sldMk cId="4199018655" sldId="1353"/>
            <ac:spMk id="39" creationId="{93E5C607-E729-4DAD-93EF-B903F42EEC4D}"/>
          </ac:spMkLst>
        </pc:spChg>
        <pc:spChg chg="mod">
          <ac:chgData name="آهات مكتومة" userId="35531ba1d56b027a" providerId="LiveId" clId="{984BA138-724D-4B6D-A6AA-C28D9DB83770}" dt="2021-03-27T17:17:35.550" v="2744" actId="2085"/>
          <ac:spMkLst>
            <pc:docMk/>
            <pc:sldMk cId="4199018655" sldId="1353"/>
            <ac:spMk id="40" creationId="{F7074902-8ABC-4A03-870E-30CEEDD09B11}"/>
          </ac:spMkLst>
        </pc:spChg>
        <pc:spChg chg="add mod">
          <ac:chgData name="آهات مكتومة" userId="35531ba1d56b027a" providerId="LiveId" clId="{984BA138-724D-4B6D-A6AA-C28D9DB83770}" dt="2021-03-27T17:27:37.440" v="2864" actId="1076"/>
          <ac:spMkLst>
            <pc:docMk/>
            <pc:sldMk cId="4199018655" sldId="1353"/>
            <ac:spMk id="41" creationId="{15C529E1-0EE3-43A6-8943-2C0C97D158D9}"/>
          </ac:spMkLst>
        </pc:spChg>
        <pc:spChg chg="add mod">
          <ac:chgData name="آهات مكتومة" userId="35531ba1d56b027a" providerId="LiveId" clId="{984BA138-724D-4B6D-A6AA-C28D9DB83770}" dt="2021-03-27T17:29:21.420" v="2880" actId="207"/>
          <ac:spMkLst>
            <pc:docMk/>
            <pc:sldMk cId="4199018655" sldId="1353"/>
            <ac:spMk id="42" creationId="{D11BE259-B5FC-4522-A65D-0F4DE2A2456B}"/>
          </ac:spMkLst>
        </pc:spChg>
        <pc:spChg chg="add mod">
          <ac:chgData name="آهات مكتومة" userId="35531ba1d56b027a" providerId="LiveId" clId="{984BA138-724D-4B6D-A6AA-C28D9DB83770}" dt="2021-03-27T17:29:37.613" v="2881" actId="13926"/>
          <ac:spMkLst>
            <pc:docMk/>
            <pc:sldMk cId="4199018655" sldId="1353"/>
            <ac:spMk id="43" creationId="{E175A3F6-4DCF-4CB1-9D6D-B88B0A3CDD9C}"/>
          </ac:spMkLst>
        </pc:spChg>
        <pc:spChg chg="add mod">
          <ac:chgData name="آهات مكتومة" userId="35531ba1d56b027a" providerId="LiveId" clId="{984BA138-724D-4B6D-A6AA-C28D9DB83770}" dt="2021-03-27T17:28:31.773" v="2875" actId="1076"/>
          <ac:spMkLst>
            <pc:docMk/>
            <pc:sldMk cId="4199018655" sldId="1353"/>
            <ac:spMk id="44" creationId="{02E119DF-FB15-4BCC-834D-CF17F63C313B}"/>
          </ac:spMkLst>
        </pc:spChg>
        <pc:grpChg chg="del">
          <ac:chgData name="آهات مكتومة" userId="35531ba1d56b027a" providerId="LiveId" clId="{984BA138-724D-4B6D-A6AA-C28D9DB83770}" dt="2021-03-27T17:17:24.626" v="2741" actId="478"/>
          <ac:grpSpMkLst>
            <pc:docMk/>
            <pc:sldMk cId="4199018655" sldId="1353"/>
            <ac:grpSpMk id="4" creationId="{59F86441-84BC-424A-B6C8-672A73CD6CC8}"/>
          </ac:grpSpMkLst>
        </pc:grpChg>
        <pc:grpChg chg="add del mod">
          <ac:chgData name="آهات مكتومة" userId="35531ba1d56b027a" providerId="LiveId" clId="{984BA138-724D-4B6D-A6AA-C28D9DB83770}" dt="2021-03-27T17:17:51.634" v="2745" actId="478"/>
          <ac:grpSpMkLst>
            <pc:docMk/>
            <pc:sldMk cId="4199018655" sldId="1353"/>
            <ac:grpSpMk id="33" creationId="{32E355B2-788C-4B81-A6BD-F3D0E5B30CE1}"/>
          </ac:grpSpMkLst>
        </pc:grpChg>
        <pc:grpChg chg="add del mod">
          <ac:chgData name="آهات مكتومة" userId="35531ba1d56b027a" providerId="LiveId" clId="{984BA138-724D-4B6D-A6AA-C28D9DB83770}" dt="2021-03-27T17:17:55.323" v="2746" actId="478"/>
          <ac:grpSpMkLst>
            <pc:docMk/>
            <pc:sldMk cId="4199018655" sldId="1353"/>
            <ac:grpSpMk id="37" creationId="{A5C331A3-7879-43A0-8BC5-09258E9EB68B}"/>
          </ac:grpSpMkLst>
        </pc:grpChg>
        <pc:picChg chg="del">
          <ac:chgData name="آهات مكتومة" userId="35531ba1d56b027a" providerId="LiveId" clId="{984BA138-724D-4B6D-A6AA-C28D9DB83770}" dt="2021-03-27T17:17:24.626" v="2741" actId="478"/>
          <ac:picMkLst>
            <pc:docMk/>
            <pc:sldMk cId="4199018655" sldId="1353"/>
            <ac:picMk id="6" creationId="{09AA48B3-597D-4C22-AD2A-04368887C97F}"/>
          </ac:picMkLst>
        </pc:picChg>
        <pc:picChg chg="del">
          <ac:chgData name="آهات مكتومة" userId="35531ba1d56b027a" providerId="LiveId" clId="{984BA138-724D-4B6D-A6AA-C28D9DB83770}" dt="2021-03-27T17:17:24.626" v="2741" actId="478"/>
          <ac:picMkLst>
            <pc:docMk/>
            <pc:sldMk cId="4199018655" sldId="1353"/>
            <ac:picMk id="7" creationId="{01A37DD5-7B0E-4495-A7B8-9EC316BC2743}"/>
          </ac:picMkLst>
        </pc:picChg>
        <pc:picChg chg="add mod">
          <ac:chgData name="آهات مكتومة" userId="35531ba1d56b027a" providerId="LiveId" clId="{984BA138-724D-4B6D-A6AA-C28D9DB83770}" dt="2021-03-27T17:27:28.583" v="2863" actId="14100"/>
          <ac:picMkLst>
            <pc:docMk/>
            <pc:sldMk cId="4199018655" sldId="1353"/>
            <ac:picMk id="45" creationId="{4B543C1E-1D0D-4884-B55C-67D19B0A41D9}"/>
          </ac:picMkLst>
        </pc:picChg>
        <pc:picChg chg="add del mod">
          <ac:chgData name="آهات مكتومة" userId="35531ba1d56b027a" providerId="LiveId" clId="{984BA138-724D-4B6D-A6AA-C28D9DB83770}" dt="2021-03-27T17:35:32.154" v="2921" actId="478"/>
          <ac:picMkLst>
            <pc:docMk/>
            <pc:sldMk cId="4199018655" sldId="1353"/>
            <ac:picMk id="46" creationId="{94D4588E-AE0C-4F4A-8B07-6043BC5B61B4}"/>
          </ac:picMkLst>
        </pc:picChg>
        <pc:picChg chg="add del mod">
          <ac:chgData name="آهات مكتومة" userId="35531ba1d56b027a" providerId="LiveId" clId="{984BA138-724D-4B6D-A6AA-C28D9DB83770}" dt="2021-03-27T17:22:17.029" v="2821" actId="478"/>
          <ac:picMkLst>
            <pc:docMk/>
            <pc:sldMk cId="4199018655" sldId="1353"/>
            <ac:picMk id="11266" creationId="{ECD028C0-4504-48E2-81ED-6AD57F6F68F8}"/>
          </ac:picMkLst>
        </pc:picChg>
        <pc:picChg chg="add del mod">
          <ac:chgData name="آهات مكتومة" userId="35531ba1d56b027a" providerId="LiveId" clId="{984BA138-724D-4B6D-A6AA-C28D9DB83770}" dt="2021-03-27T17:25:47.482" v="2834" actId="478"/>
          <ac:picMkLst>
            <pc:docMk/>
            <pc:sldMk cId="4199018655" sldId="1353"/>
            <ac:picMk id="11268" creationId="{F16AE0B8-6AC3-4156-B38D-2E637C2B5E3F}"/>
          </ac:picMkLst>
        </pc:picChg>
        <pc:picChg chg="add mod">
          <ac:chgData name="آهات مكتومة" userId="35531ba1d56b027a" providerId="LiveId" clId="{984BA138-724D-4B6D-A6AA-C28D9DB83770}" dt="2021-03-27T17:27:15.312" v="2860" actId="14100"/>
          <ac:picMkLst>
            <pc:docMk/>
            <pc:sldMk cId="4199018655" sldId="1353"/>
            <ac:picMk id="11270" creationId="{7D8C4621-4EC1-473F-A404-6ECD1CB739AF}"/>
          </ac:picMkLst>
        </pc:pic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18" creationId="{9E337A0D-BEF8-4343-BE78-61CA97A4507E}"/>
          </ac:cxnSpMkLst>
        </pc:cxn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19" creationId="{D6D8BB6C-1139-4FD2-874B-C378A07DA8B7}"/>
          </ac:cxnSpMkLst>
        </pc:cxn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20" creationId="{2C82C02E-BCE1-4E7E-86A7-E2EAE7978787}"/>
          </ac:cxnSpMkLst>
        </pc:cxn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21" creationId="{1E4C6329-00D1-411D-9FF9-77ACF814646B}"/>
          </ac:cxnSpMkLst>
        </pc:cxn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22" creationId="{2D7C3D6C-7161-481F-9698-F2B99985946D}"/>
          </ac:cxnSpMkLst>
        </pc:cxn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24" creationId="{BED2B4C9-9436-47C2-BBCC-44803DAE3895}"/>
          </ac:cxnSpMkLst>
        </pc:cxn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25" creationId="{2C5616AF-DE3C-4613-BE1C-25761106F251}"/>
          </ac:cxnSpMkLst>
        </pc:cxn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26" creationId="{733F4E73-CEA7-48BB-AAE8-52CCC3F21CA1}"/>
          </ac:cxnSpMkLst>
        </pc:cxn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27" creationId="{A1335425-AE1E-4FCD-B753-17EB54FE00B3}"/>
          </ac:cxnSpMkLst>
        </pc:cxn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28" creationId="{1F695169-B201-4691-8E7D-AD68B7074463}"/>
          </ac:cxnSpMkLst>
        </pc:cxn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30" creationId="{651121E3-BF61-49E5-B29C-9A1A34B92F89}"/>
          </ac:cxnSpMkLst>
        </pc:cxnChg>
        <pc:cxnChg chg="del">
          <ac:chgData name="آهات مكتومة" userId="35531ba1d56b027a" providerId="LiveId" clId="{984BA138-724D-4B6D-A6AA-C28D9DB83770}" dt="2021-03-27T17:17:24.626" v="2741" actId="478"/>
          <ac:cxnSpMkLst>
            <pc:docMk/>
            <pc:sldMk cId="4199018655" sldId="1353"/>
            <ac:cxnSpMk id="31" creationId="{2C8A933E-C165-47B7-8C3F-B7FFC2899D64}"/>
          </ac:cxnSpMkLst>
        </pc:cxnChg>
      </pc:sldChg>
      <pc:sldChg chg="addSp delSp modSp mod delAnim modAnim">
        <pc:chgData name="آهات مكتومة" userId="35531ba1d56b027a" providerId="LiveId" clId="{984BA138-724D-4B6D-A6AA-C28D9DB83770}" dt="2021-03-27T17:35:46.849" v="2925"/>
        <pc:sldMkLst>
          <pc:docMk/>
          <pc:sldMk cId="3845082779" sldId="1354"/>
        </pc:sldMkLst>
        <pc:spChg chg="del">
          <ac:chgData name="آهات مكتومة" userId="35531ba1d56b027a" providerId="LiveId" clId="{984BA138-724D-4B6D-A6AA-C28D9DB83770}" dt="2021-03-27T17:34:13.872" v="2902" actId="478"/>
          <ac:spMkLst>
            <pc:docMk/>
            <pc:sldMk cId="3845082779" sldId="1354"/>
            <ac:spMk id="8" creationId="{C7CE2858-813C-4D45-805B-E6FBA052CCBA}"/>
          </ac:spMkLst>
        </pc:spChg>
        <pc:spChg chg="del">
          <ac:chgData name="آهات مكتومة" userId="35531ba1d56b027a" providerId="LiveId" clId="{984BA138-724D-4B6D-A6AA-C28D9DB83770}" dt="2021-03-27T17:34:13.872" v="2902" actId="478"/>
          <ac:spMkLst>
            <pc:docMk/>
            <pc:sldMk cId="3845082779" sldId="1354"/>
            <ac:spMk id="9" creationId="{B9DD1425-B9F6-42C9-98D3-F0F00F2C3693}"/>
          </ac:spMkLst>
        </pc:spChg>
        <pc:spChg chg="del">
          <ac:chgData name="آهات مكتومة" userId="35531ba1d56b027a" providerId="LiveId" clId="{984BA138-724D-4B6D-A6AA-C28D9DB83770}" dt="2021-03-27T17:34:13.872" v="2902" actId="478"/>
          <ac:spMkLst>
            <pc:docMk/>
            <pc:sldMk cId="3845082779" sldId="1354"/>
            <ac:spMk id="16" creationId="{3A69285F-DD44-46C9-B931-6762AC7215AA}"/>
          </ac:spMkLst>
        </pc:spChg>
        <pc:spChg chg="del">
          <ac:chgData name="آهات مكتومة" userId="35531ba1d56b027a" providerId="LiveId" clId="{984BA138-724D-4B6D-A6AA-C28D9DB83770}" dt="2021-03-27T17:34:13.872" v="2902" actId="478"/>
          <ac:spMkLst>
            <pc:docMk/>
            <pc:sldMk cId="3845082779" sldId="1354"/>
            <ac:spMk id="17" creationId="{6819B633-39DF-4F9F-BD43-0E524204FB83}"/>
          </ac:spMkLst>
        </pc:spChg>
        <pc:spChg chg="del">
          <ac:chgData name="آهات مكتومة" userId="35531ba1d56b027a" providerId="LiveId" clId="{984BA138-724D-4B6D-A6AA-C28D9DB83770}" dt="2021-03-27T17:34:13.872" v="2902" actId="478"/>
          <ac:spMkLst>
            <pc:docMk/>
            <pc:sldMk cId="3845082779" sldId="1354"/>
            <ac:spMk id="23" creationId="{BBDC89EB-4E73-49DF-9C67-018AC7DC622D}"/>
          </ac:spMkLst>
        </pc:spChg>
        <pc:spChg chg="del">
          <ac:chgData name="آهات مكتومة" userId="35531ba1d56b027a" providerId="LiveId" clId="{984BA138-724D-4B6D-A6AA-C28D9DB83770}" dt="2021-03-27T17:34:13.872" v="2902" actId="478"/>
          <ac:spMkLst>
            <pc:docMk/>
            <pc:sldMk cId="3845082779" sldId="1354"/>
            <ac:spMk id="29" creationId="{9FBB2C3E-C8DC-4A79-BB2B-87198BD20A8D}"/>
          </ac:spMkLst>
        </pc:spChg>
        <pc:spChg chg="del">
          <ac:chgData name="آهات مكتومة" userId="35531ba1d56b027a" providerId="LiveId" clId="{984BA138-724D-4B6D-A6AA-C28D9DB83770}" dt="2021-03-27T17:34:13.872" v="2902" actId="478"/>
          <ac:spMkLst>
            <pc:docMk/>
            <pc:sldMk cId="3845082779" sldId="1354"/>
            <ac:spMk id="39" creationId="{BB4C518A-73A0-43DD-8673-F1CE6C6915E1}"/>
          </ac:spMkLst>
        </pc:spChg>
        <pc:spChg chg="del">
          <ac:chgData name="آهات مكتومة" userId="35531ba1d56b027a" providerId="LiveId" clId="{984BA138-724D-4B6D-A6AA-C28D9DB83770}" dt="2021-03-27T17:34:13.872" v="2902" actId="478"/>
          <ac:spMkLst>
            <pc:docMk/>
            <pc:sldMk cId="3845082779" sldId="1354"/>
            <ac:spMk id="40" creationId="{733173DE-4517-4BFF-B25C-CF277160D3F8}"/>
          </ac:spMkLst>
        </pc:spChg>
        <pc:spChg chg="del">
          <ac:chgData name="آهات مكتومة" userId="35531ba1d56b027a" providerId="LiveId" clId="{984BA138-724D-4B6D-A6AA-C28D9DB83770}" dt="2021-03-27T17:34:13.872" v="2902" actId="478"/>
          <ac:spMkLst>
            <pc:docMk/>
            <pc:sldMk cId="3845082779" sldId="1354"/>
            <ac:spMk id="41" creationId="{318115D6-3608-4A40-A8B4-3CD5959331E3}"/>
          </ac:spMkLst>
        </pc:spChg>
        <pc:spChg chg="del">
          <ac:chgData name="آهات مكتومة" userId="35531ba1d56b027a" providerId="LiveId" clId="{984BA138-724D-4B6D-A6AA-C28D9DB83770}" dt="2021-03-27T17:34:13.872" v="2902" actId="478"/>
          <ac:spMkLst>
            <pc:docMk/>
            <pc:sldMk cId="3845082779" sldId="1354"/>
            <ac:spMk id="42" creationId="{DAFBF2A4-D69A-479B-A48F-2768EA4E2D40}"/>
          </ac:spMkLst>
        </pc:spChg>
        <pc:grpChg chg="del">
          <ac:chgData name="آهات مكتومة" userId="35531ba1d56b027a" providerId="LiveId" clId="{984BA138-724D-4B6D-A6AA-C28D9DB83770}" dt="2021-03-27T17:34:13.872" v="2902" actId="478"/>
          <ac:grpSpMkLst>
            <pc:docMk/>
            <pc:sldMk cId="3845082779" sldId="1354"/>
            <ac:grpSpMk id="2" creationId="{C9EB1D66-68F0-4C0B-A7A8-2ABD9E655CA4}"/>
          </ac:grpSpMkLst>
        </pc:grpChg>
        <pc:picChg chg="add mod">
          <ac:chgData name="آهات مكتومة" userId="35531ba1d56b027a" providerId="LiveId" clId="{984BA138-724D-4B6D-A6AA-C28D9DB83770}" dt="2021-03-27T17:35:42.333" v="2923" actId="1076"/>
          <ac:picMkLst>
            <pc:docMk/>
            <pc:sldMk cId="3845082779" sldId="1354"/>
            <ac:picMk id="4" creationId="{FA2C1392-6882-44BC-9B69-DA386586E82E}"/>
          </ac:picMkLst>
        </pc:picChg>
        <pc:picChg chg="del">
          <ac:chgData name="آهات مكتومة" userId="35531ba1d56b027a" providerId="LiveId" clId="{984BA138-724D-4B6D-A6AA-C28D9DB83770}" dt="2021-03-27T17:34:16.141" v="2903" actId="478"/>
          <ac:picMkLst>
            <pc:docMk/>
            <pc:sldMk cId="3845082779" sldId="1354"/>
            <ac:picMk id="6" creationId="{09AA48B3-597D-4C22-AD2A-04368887C97F}"/>
          </ac:picMkLst>
        </pc:picChg>
        <pc:picChg chg="del">
          <ac:chgData name="آهات مكتومة" userId="35531ba1d56b027a" providerId="LiveId" clId="{984BA138-724D-4B6D-A6AA-C28D9DB83770}" dt="2021-03-27T17:34:13.872" v="2902" actId="478"/>
          <ac:picMkLst>
            <pc:docMk/>
            <pc:sldMk cId="3845082779" sldId="1354"/>
            <ac:picMk id="7" creationId="{01A37DD5-7B0E-4495-A7B8-9EC316BC2743}"/>
          </ac:picMkLst>
        </pc:picChg>
        <pc:picChg chg="add mod">
          <ac:chgData name="آهات مكتومة" userId="35531ba1d56b027a" providerId="LiveId" clId="{984BA138-724D-4B6D-A6AA-C28D9DB83770}" dt="2021-03-27T17:35:35.481" v="2922"/>
          <ac:picMkLst>
            <pc:docMk/>
            <pc:sldMk cId="3845082779" sldId="1354"/>
            <ac:picMk id="32" creationId="{DAE6641B-AB78-45DE-89D5-B086CC104D01}"/>
          </ac:picMkLst>
        </pc:picChg>
        <pc:cxnChg chg="del">
          <ac:chgData name="آهات مكتومة" userId="35531ba1d56b027a" providerId="LiveId" clId="{984BA138-724D-4B6D-A6AA-C28D9DB83770}" dt="2021-03-27T17:34:13.872" v="2902" actId="478"/>
          <ac:cxnSpMkLst>
            <pc:docMk/>
            <pc:sldMk cId="3845082779" sldId="1354"/>
            <ac:cxnSpMk id="18" creationId="{9E337A0D-BEF8-4343-BE78-61CA97A4507E}"/>
          </ac:cxnSpMkLst>
        </pc:cxnChg>
        <pc:cxnChg chg="del">
          <ac:chgData name="آهات مكتومة" userId="35531ba1d56b027a" providerId="LiveId" clId="{984BA138-724D-4B6D-A6AA-C28D9DB83770}" dt="2021-03-27T17:34:13.872" v="2902" actId="478"/>
          <ac:cxnSpMkLst>
            <pc:docMk/>
            <pc:sldMk cId="3845082779" sldId="1354"/>
            <ac:cxnSpMk id="30" creationId="{651121E3-BF61-49E5-B29C-9A1A34B92F89}"/>
          </ac:cxnSpMkLst>
        </pc:cxnChg>
        <pc:cxnChg chg="del">
          <ac:chgData name="آهات مكتومة" userId="35531ba1d56b027a" providerId="LiveId" clId="{984BA138-724D-4B6D-A6AA-C28D9DB83770}" dt="2021-03-27T17:34:13.872" v="2902" actId="478"/>
          <ac:cxnSpMkLst>
            <pc:docMk/>
            <pc:sldMk cId="3845082779" sldId="1354"/>
            <ac:cxnSpMk id="31" creationId="{2C8A933E-C165-47B7-8C3F-B7FFC2899D64}"/>
          </ac:cxnSpMkLst>
        </pc:cxnChg>
        <pc:cxnChg chg="del">
          <ac:chgData name="آهات مكتومة" userId="35531ba1d56b027a" providerId="LiveId" clId="{984BA138-724D-4B6D-A6AA-C28D9DB83770}" dt="2021-03-27T17:34:13.872" v="2902" actId="478"/>
          <ac:cxnSpMkLst>
            <pc:docMk/>
            <pc:sldMk cId="3845082779" sldId="1354"/>
            <ac:cxnSpMk id="34" creationId="{54CD614D-2E55-4285-A54D-C0FD7A54C22B}"/>
          </ac:cxnSpMkLst>
        </pc:cxnChg>
        <pc:cxnChg chg="del">
          <ac:chgData name="آهات مكتومة" userId="35531ba1d56b027a" providerId="LiveId" clId="{984BA138-724D-4B6D-A6AA-C28D9DB83770}" dt="2021-03-27T17:34:13.872" v="2902" actId="478"/>
          <ac:cxnSpMkLst>
            <pc:docMk/>
            <pc:sldMk cId="3845082779" sldId="1354"/>
            <ac:cxnSpMk id="35" creationId="{744FE121-B7EE-46A8-BBB1-2A0C16540059}"/>
          </ac:cxnSpMkLst>
        </pc:cxnChg>
        <pc:cxnChg chg="del">
          <ac:chgData name="آهات مكتومة" userId="35531ba1d56b027a" providerId="LiveId" clId="{984BA138-724D-4B6D-A6AA-C28D9DB83770}" dt="2021-03-27T17:34:13.872" v="2902" actId="478"/>
          <ac:cxnSpMkLst>
            <pc:docMk/>
            <pc:sldMk cId="3845082779" sldId="1354"/>
            <ac:cxnSpMk id="36" creationId="{D6D9FBA6-D691-4D97-81C3-162AF9E72FB1}"/>
          </ac:cxnSpMkLst>
        </pc:cxnChg>
        <pc:cxnChg chg="del">
          <ac:chgData name="آهات مكتومة" userId="35531ba1d56b027a" providerId="LiveId" clId="{984BA138-724D-4B6D-A6AA-C28D9DB83770}" dt="2021-03-27T17:34:13.872" v="2902" actId="478"/>
          <ac:cxnSpMkLst>
            <pc:docMk/>
            <pc:sldMk cId="3845082779" sldId="1354"/>
            <ac:cxnSpMk id="37" creationId="{AC748149-9B42-434E-A320-E48FF7F8AA6E}"/>
          </ac:cxnSpMkLst>
        </pc:cxnChg>
        <pc:cxnChg chg="del">
          <ac:chgData name="آهات مكتومة" userId="35531ba1d56b027a" providerId="LiveId" clId="{984BA138-724D-4B6D-A6AA-C28D9DB83770}" dt="2021-03-27T17:34:13.872" v="2902" actId="478"/>
          <ac:cxnSpMkLst>
            <pc:docMk/>
            <pc:sldMk cId="3845082779" sldId="1354"/>
            <ac:cxnSpMk id="38" creationId="{158590B9-4018-4B2D-A851-FE8232D0151E}"/>
          </ac:cxnSpMkLst>
        </pc:cxnChg>
      </pc:sldChg>
      <pc:sldChg chg="del">
        <pc:chgData name="آهات مكتومة" userId="35531ba1d56b027a" providerId="LiveId" clId="{984BA138-724D-4B6D-A6AA-C28D9DB83770}" dt="2021-03-27T17:48:38.805" v="3109" actId="47"/>
        <pc:sldMkLst>
          <pc:docMk/>
          <pc:sldMk cId="432450511" sldId="1355"/>
        </pc:sldMkLst>
      </pc:sldChg>
      <pc:sldChg chg="addSp delSp modSp add mod delAnim modAnim">
        <pc:chgData name="آهات مكتومة" userId="35531ba1d56b027a" providerId="LiveId" clId="{984BA138-724D-4B6D-A6AA-C28D9DB83770}" dt="2021-03-27T15:28:34.045" v="876" actId="1076"/>
        <pc:sldMkLst>
          <pc:docMk/>
          <pc:sldMk cId="3866309747" sldId="1356"/>
        </pc:sldMkLst>
        <pc:spChg chg="add mod">
          <ac:chgData name="آهات مكتومة" userId="35531ba1d56b027a" providerId="LiveId" clId="{984BA138-724D-4B6D-A6AA-C28D9DB83770}" dt="2021-03-27T15:28:12.293" v="856" actId="1035"/>
          <ac:spMkLst>
            <pc:docMk/>
            <pc:sldMk cId="3866309747" sldId="1356"/>
            <ac:spMk id="12" creationId="{43091436-37D9-4D1F-B89D-6E7DD43FBE2A}"/>
          </ac:spMkLst>
        </pc:spChg>
        <pc:spChg chg="add mod">
          <ac:chgData name="آهات مكتومة" userId="35531ba1d56b027a" providerId="LiveId" clId="{984BA138-724D-4B6D-A6AA-C28D9DB83770}" dt="2021-03-27T15:28:12.293" v="856" actId="1035"/>
          <ac:spMkLst>
            <pc:docMk/>
            <pc:sldMk cId="3866309747" sldId="1356"/>
            <ac:spMk id="13" creationId="{BF1A6792-E0CD-411D-B5EF-9FE6C47419F2}"/>
          </ac:spMkLst>
        </pc:spChg>
        <pc:spChg chg="add mod">
          <ac:chgData name="آهات مكتومة" userId="35531ba1d56b027a" providerId="LiveId" clId="{984BA138-724D-4B6D-A6AA-C28D9DB83770}" dt="2021-03-27T15:28:12.293" v="856" actId="1035"/>
          <ac:spMkLst>
            <pc:docMk/>
            <pc:sldMk cId="3866309747" sldId="1356"/>
            <ac:spMk id="14" creationId="{1E765BFF-97F7-42E7-A088-67121379EBD9}"/>
          </ac:spMkLst>
        </pc:spChg>
        <pc:spChg chg="mod">
          <ac:chgData name="آهات مكتومة" userId="35531ba1d56b027a" providerId="LiveId" clId="{984BA138-724D-4B6D-A6AA-C28D9DB83770}" dt="2021-03-27T15:28:21.283" v="866" actId="1036"/>
          <ac:spMkLst>
            <pc:docMk/>
            <pc:sldMk cId="3866309747" sldId="1356"/>
            <ac:spMk id="17" creationId="{64496365-F0BE-4A43-A10A-053CB26C58ED}"/>
          </ac:spMkLst>
        </pc:spChg>
        <pc:spChg chg="del mod">
          <ac:chgData name="آهات مكتومة" userId="35531ba1d56b027a" providerId="LiveId" clId="{984BA138-724D-4B6D-A6AA-C28D9DB83770}" dt="2021-03-27T14:26:51.223" v="423" actId="478"/>
          <ac:spMkLst>
            <pc:docMk/>
            <pc:sldMk cId="3866309747" sldId="1356"/>
            <ac:spMk id="20" creationId="{71AC4FCA-CCB9-4B90-A0E0-24DD2D191501}"/>
          </ac:spMkLst>
        </pc:spChg>
        <pc:spChg chg="del mod">
          <ac:chgData name="آهات مكتومة" userId="35531ba1d56b027a" providerId="LiveId" clId="{984BA138-724D-4B6D-A6AA-C28D9DB83770}" dt="2021-03-27T15:22:35.822" v="717" actId="478"/>
          <ac:spMkLst>
            <pc:docMk/>
            <pc:sldMk cId="3866309747" sldId="1356"/>
            <ac:spMk id="22" creationId="{D9D0E302-8AB8-4A1C-A198-112C1C49424B}"/>
          </ac:spMkLst>
        </pc:spChg>
        <pc:spChg chg="del mod">
          <ac:chgData name="آهات مكتومة" userId="35531ba1d56b027a" providerId="LiveId" clId="{984BA138-724D-4B6D-A6AA-C28D9DB83770}" dt="2021-03-27T15:22:35.822" v="717" actId="478"/>
          <ac:spMkLst>
            <pc:docMk/>
            <pc:sldMk cId="3866309747" sldId="1356"/>
            <ac:spMk id="23" creationId="{4BA1D717-643C-4375-8F2F-281C40B25BA5}"/>
          </ac:spMkLst>
        </pc:spChg>
        <pc:spChg chg="del mod">
          <ac:chgData name="آهات مكتومة" userId="35531ba1d56b027a" providerId="LiveId" clId="{984BA138-724D-4B6D-A6AA-C28D9DB83770}" dt="2021-03-27T15:22:35.822" v="717" actId="478"/>
          <ac:spMkLst>
            <pc:docMk/>
            <pc:sldMk cId="3866309747" sldId="1356"/>
            <ac:spMk id="24" creationId="{57FA02F0-7685-4E00-BAD1-8C0607D51E31}"/>
          </ac:spMkLst>
        </pc:spChg>
        <pc:picChg chg="mod">
          <ac:chgData name="آهات مكتومة" userId="35531ba1d56b027a" providerId="LiveId" clId="{984BA138-724D-4B6D-A6AA-C28D9DB83770}" dt="2021-03-27T15:28:34.045" v="876" actId="1076"/>
          <ac:picMkLst>
            <pc:docMk/>
            <pc:sldMk cId="3866309747" sldId="1356"/>
            <ac:picMk id="11" creationId="{1E25B2ED-0E49-486A-A803-6C9926642820}"/>
          </ac:picMkLst>
        </pc:picChg>
        <pc:picChg chg="add mod">
          <ac:chgData name="آهات مكتومة" userId="35531ba1d56b027a" providerId="LiveId" clId="{984BA138-724D-4B6D-A6AA-C28D9DB83770}" dt="2021-03-27T15:28:12.293" v="856" actId="1035"/>
          <ac:picMkLst>
            <pc:docMk/>
            <pc:sldMk cId="3866309747" sldId="1356"/>
            <ac:picMk id="15" creationId="{59330C4E-393C-44D7-979D-801C19839103}"/>
          </ac:picMkLst>
        </pc:picChg>
        <pc:picChg chg="add mod">
          <ac:chgData name="آهات مكتومة" userId="35531ba1d56b027a" providerId="LiveId" clId="{984BA138-724D-4B6D-A6AA-C28D9DB83770}" dt="2021-03-27T15:28:12.293" v="856" actId="1035"/>
          <ac:picMkLst>
            <pc:docMk/>
            <pc:sldMk cId="3866309747" sldId="1356"/>
            <ac:picMk id="16" creationId="{4DE2F417-6CFA-48F5-955D-3238CAE6656C}"/>
          </ac:picMkLst>
        </pc:picChg>
        <pc:picChg chg="add mod">
          <ac:chgData name="آهات مكتومة" userId="35531ba1d56b027a" providerId="LiveId" clId="{984BA138-724D-4B6D-A6AA-C28D9DB83770}" dt="2021-03-27T15:28:12.293" v="856" actId="1035"/>
          <ac:picMkLst>
            <pc:docMk/>
            <pc:sldMk cId="3866309747" sldId="1356"/>
            <ac:picMk id="18" creationId="{963D8A22-7EAD-4BD3-8633-5FD00367CE25}"/>
          </ac:picMkLst>
        </pc:picChg>
        <pc:picChg chg="add mod">
          <ac:chgData name="آهات مكتومة" userId="35531ba1d56b027a" providerId="LiveId" clId="{984BA138-724D-4B6D-A6AA-C28D9DB83770}" dt="2021-03-27T15:21:02.006" v="710" actId="170"/>
          <ac:picMkLst>
            <pc:docMk/>
            <pc:sldMk cId="3866309747" sldId="1356"/>
            <ac:picMk id="2050" creationId="{D2DE16AF-E005-432B-B2B6-5F957221EEC5}"/>
          </ac:picMkLst>
        </pc:picChg>
      </pc:sldChg>
      <pc:sldChg chg="addSp delSp modSp add mod delAnim modAnim">
        <pc:chgData name="آهات مكتومة" userId="35531ba1d56b027a" providerId="LiveId" clId="{984BA138-724D-4B6D-A6AA-C28D9DB83770}" dt="2021-03-27T16:25:20.522" v="1923"/>
        <pc:sldMkLst>
          <pc:docMk/>
          <pc:sldMk cId="93702655" sldId="1357"/>
        </pc:sldMkLst>
        <pc:spChg chg="del">
          <ac:chgData name="آهات مكتومة" userId="35531ba1d56b027a" providerId="LiveId" clId="{984BA138-724D-4B6D-A6AA-C28D9DB83770}" dt="2021-03-27T16:15:57.135" v="1287" actId="478"/>
          <ac:spMkLst>
            <pc:docMk/>
            <pc:sldMk cId="93702655" sldId="1357"/>
            <ac:spMk id="10" creationId="{7E9ECBB4-B209-4EE1-81F8-ED9ABEC2F9CC}"/>
          </ac:spMkLst>
        </pc:spChg>
        <pc:spChg chg="mod">
          <ac:chgData name="آهات مكتومة" userId="35531ba1d56b027a" providerId="LiveId" clId="{984BA138-724D-4B6D-A6AA-C28D9DB83770}" dt="2021-03-27T16:20:22.036" v="1687" actId="207"/>
          <ac:spMkLst>
            <pc:docMk/>
            <pc:sldMk cId="93702655" sldId="1357"/>
            <ac:spMk id="11" creationId="{3BB1894A-1006-4B7A-9E7E-F1C1ACB797E8}"/>
          </ac:spMkLst>
        </pc:spChg>
        <pc:spChg chg="del">
          <ac:chgData name="آهات مكتومة" userId="35531ba1d56b027a" providerId="LiveId" clId="{984BA138-724D-4B6D-A6AA-C28D9DB83770}" dt="2021-03-27T16:16:01.684" v="1289" actId="478"/>
          <ac:spMkLst>
            <pc:docMk/>
            <pc:sldMk cId="93702655" sldId="1357"/>
            <ac:spMk id="12" creationId="{CB2F9ACB-0A40-435B-AA3F-F2518F910764}"/>
          </ac:spMkLst>
        </pc:spChg>
        <pc:spChg chg="del">
          <ac:chgData name="آهات مكتومة" userId="35531ba1d56b027a" providerId="LiveId" clId="{984BA138-724D-4B6D-A6AA-C28D9DB83770}" dt="2021-03-27T16:15:59.428" v="1288" actId="478"/>
          <ac:spMkLst>
            <pc:docMk/>
            <pc:sldMk cId="93702655" sldId="1357"/>
            <ac:spMk id="13" creationId="{B8B3A068-91A6-4932-A7A2-F270BC87132E}"/>
          </ac:spMkLst>
        </pc:spChg>
        <pc:spChg chg="mod">
          <ac:chgData name="آهات مكتومة" userId="35531ba1d56b027a" providerId="LiveId" clId="{984BA138-724D-4B6D-A6AA-C28D9DB83770}" dt="2021-03-27T16:20:10.645" v="1686" actId="207"/>
          <ac:spMkLst>
            <pc:docMk/>
            <pc:sldMk cId="93702655" sldId="1357"/>
            <ac:spMk id="14" creationId="{DC072F8A-BD12-49C0-BE8B-8BE1E6F0275A}"/>
          </ac:spMkLst>
        </pc:spChg>
        <pc:spChg chg="mod">
          <ac:chgData name="آهات مكتومة" userId="35531ba1d56b027a" providerId="LiveId" clId="{984BA138-724D-4B6D-A6AA-C28D9DB83770}" dt="2021-03-27T16:19:47.574" v="1662" actId="207"/>
          <ac:spMkLst>
            <pc:docMk/>
            <pc:sldMk cId="93702655" sldId="1357"/>
            <ac:spMk id="17" creationId="{3DF476A9-0DD6-4A8B-865C-D3DC162F1626}"/>
          </ac:spMkLst>
        </pc:spChg>
        <pc:picChg chg="add mod modCrop">
          <ac:chgData name="آهات مكتومة" userId="35531ba1d56b027a" providerId="LiveId" clId="{984BA138-724D-4B6D-A6AA-C28D9DB83770}" dt="2021-03-27T16:18:45.648" v="1504" actId="1036"/>
          <ac:picMkLst>
            <pc:docMk/>
            <pc:sldMk cId="93702655" sldId="1357"/>
            <ac:picMk id="3" creationId="{9FF09CBF-68C7-4914-8FC0-37FAE8560B5D}"/>
          </ac:picMkLst>
        </pc:picChg>
        <pc:picChg chg="del">
          <ac:chgData name="آهات مكتومة" userId="35531ba1d56b027a" providerId="LiveId" clId="{984BA138-724D-4B6D-A6AA-C28D9DB83770}" dt="2021-03-27T16:13:43.381" v="1261" actId="478"/>
          <ac:picMkLst>
            <pc:docMk/>
            <pc:sldMk cId="93702655" sldId="1357"/>
            <ac:picMk id="16" creationId="{FF625971-FFBC-458C-AE86-8116A75D409B}"/>
          </ac:picMkLst>
        </pc:picChg>
        <pc:picChg chg="del">
          <ac:chgData name="آهات مكتومة" userId="35531ba1d56b027a" providerId="LiveId" clId="{984BA138-724D-4B6D-A6AA-C28D9DB83770}" dt="2021-03-27T16:13:41.778" v="1260" actId="478"/>
          <ac:picMkLst>
            <pc:docMk/>
            <pc:sldMk cId="93702655" sldId="1357"/>
            <ac:picMk id="18" creationId="{D14648F7-3280-43CB-B6EB-878574E81D32}"/>
          </ac:picMkLst>
        </pc:picChg>
        <pc:picChg chg="add mod modCrop">
          <ac:chgData name="آهات مكتومة" userId="35531ba1d56b027a" providerId="LiveId" clId="{984BA138-724D-4B6D-A6AA-C28D9DB83770}" dt="2021-03-27T16:18:59.848" v="1616" actId="1036"/>
          <ac:picMkLst>
            <pc:docMk/>
            <pc:sldMk cId="93702655" sldId="1357"/>
            <ac:picMk id="22" creationId="{5225A228-8383-43AF-AB96-08FDE01E8A29}"/>
          </ac:picMkLst>
        </pc:picChg>
        <pc:picChg chg="add mod modCrop">
          <ac:chgData name="آهات مكتومة" userId="35531ba1d56b027a" providerId="LiveId" clId="{984BA138-724D-4B6D-A6AA-C28D9DB83770}" dt="2021-03-27T16:19:26.683" v="1648" actId="1035"/>
          <ac:picMkLst>
            <pc:docMk/>
            <pc:sldMk cId="93702655" sldId="1357"/>
            <ac:picMk id="23" creationId="{5AF9BF8A-1668-4A12-8AFA-E3CF4249BC6F}"/>
          </ac:picMkLst>
        </pc:picChg>
        <pc:picChg chg="add mod modCrop">
          <ac:chgData name="آهات مكتومة" userId="35531ba1d56b027a" providerId="LiveId" clId="{984BA138-724D-4B6D-A6AA-C28D9DB83770}" dt="2021-03-27T16:19:51.263" v="1673" actId="1035"/>
          <ac:picMkLst>
            <pc:docMk/>
            <pc:sldMk cId="93702655" sldId="1357"/>
            <ac:picMk id="24" creationId="{7244590F-54D6-41B4-9CBD-16BFD6E86E1D}"/>
          </ac:picMkLst>
        </pc:picChg>
        <pc:cxnChg chg="mod">
          <ac:chgData name="آهات مكتومة" userId="35531ba1d56b027a" providerId="LiveId" clId="{984BA138-724D-4B6D-A6AA-C28D9DB83770}" dt="2021-03-27T16:21:06.872" v="1759" actId="14100"/>
          <ac:cxnSpMkLst>
            <pc:docMk/>
            <pc:sldMk cId="93702655" sldId="1357"/>
            <ac:cxnSpMk id="19" creationId="{B3AF51FF-7E21-41BF-BBAD-E5F28B93B990}"/>
          </ac:cxnSpMkLst>
        </pc:cxnChg>
        <pc:cxnChg chg="mod">
          <ac:chgData name="آهات مكتومة" userId="35531ba1d56b027a" providerId="LiveId" clId="{984BA138-724D-4B6D-A6AA-C28D9DB83770}" dt="2021-03-27T16:22:03.145" v="1805" actId="14100"/>
          <ac:cxnSpMkLst>
            <pc:docMk/>
            <pc:sldMk cId="93702655" sldId="1357"/>
            <ac:cxnSpMk id="20" creationId="{62290F6C-6337-4E91-9D9F-6DD20F714D05}"/>
          </ac:cxnSpMkLst>
        </pc:cxnChg>
        <pc:cxnChg chg="mod">
          <ac:chgData name="آهات مكتومة" userId="35531ba1d56b027a" providerId="LiveId" clId="{984BA138-724D-4B6D-A6AA-C28D9DB83770}" dt="2021-03-27T16:23:03.311" v="1873" actId="1035"/>
          <ac:cxnSpMkLst>
            <pc:docMk/>
            <pc:sldMk cId="93702655" sldId="1357"/>
            <ac:cxnSpMk id="21" creationId="{F51C9F25-210A-4618-B6DA-379EDABEBB7F}"/>
          </ac:cxnSpMkLst>
        </pc:cxnChg>
        <pc:cxnChg chg="add mod">
          <ac:chgData name="آهات مكتومة" userId="35531ba1d56b027a" providerId="LiveId" clId="{984BA138-724D-4B6D-A6AA-C28D9DB83770}" dt="2021-03-27T16:22:08.678" v="1822" actId="1035"/>
          <ac:cxnSpMkLst>
            <pc:docMk/>
            <pc:sldMk cId="93702655" sldId="1357"/>
            <ac:cxnSpMk id="25" creationId="{5FAA223A-FDBC-49C4-BF83-D8953CA813D4}"/>
          </ac:cxnSpMkLst>
        </pc:cxnChg>
        <pc:cxnChg chg="add mod">
          <ac:chgData name="آهات مكتومة" userId="35531ba1d56b027a" providerId="LiveId" clId="{984BA138-724D-4B6D-A6AA-C28D9DB83770}" dt="2021-03-27T16:22:09.676" v="1823"/>
          <ac:cxnSpMkLst>
            <pc:docMk/>
            <pc:sldMk cId="93702655" sldId="1357"/>
            <ac:cxnSpMk id="26" creationId="{B325BDD1-9284-4120-82AA-C767A838BCE1}"/>
          </ac:cxnSpMkLst>
        </pc:cxnChg>
        <pc:cxnChg chg="add mod">
          <ac:chgData name="آهات مكتومة" userId="35531ba1d56b027a" providerId="LiveId" clId="{984BA138-724D-4B6D-A6AA-C28D9DB83770}" dt="2021-03-27T16:22:13.597" v="1825" actId="1036"/>
          <ac:cxnSpMkLst>
            <pc:docMk/>
            <pc:sldMk cId="93702655" sldId="1357"/>
            <ac:cxnSpMk id="27" creationId="{D73E3FC7-3CDE-4AEA-8D51-443EC3DD6F6A}"/>
          </ac:cxnSpMkLst>
        </pc:cxnChg>
        <pc:cxnChg chg="add mod">
          <ac:chgData name="آهات مكتومة" userId="35531ba1d56b027a" providerId="LiveId" clId="{984BA138-724D-4B6D-A6AA-C28D9DB83770}" dt="2021-03-27T16:23:08.641" v="1888" actId="1035"/>
          <ac:cxnSpMkLst>
            <pc:docMk/>
            <pc:sldMk cId="93702655" sldId="1357"/>
            <ac:cxnSpMk id="28" creationId="{B158BF33-ED12-4679-B339-F7F9EC98E3BC}"/>
          </ac:cxnSpMkLst>
        </pc:cxnChg>
        <pc:cxnChg chg="add mod">
          <ac:chgData name="آهات مكتومة" userId="35531ba1d56b027a" providerId="LiveId" clId="{984BA138-724D-4B6D-A6AA-C28D9DB83770}" dt="2021-03-27T16:23:09.716" v="1889"/>
          <ac:cxnSpMkLst>
            <pc:docMk/>
            <pc:sldMk cId="93702655" sldId="1357"/>
            <ac:cxnSpMk id="29" creationId="{DDB6F246-47C0-4C01-8B85-4FFCD4153A30}"/>
          </ac:cxnSpMkLst>
        </pc:cxnChg>
        <pc:cxnChg chg="add mod">
          <ac:chgData name="آهات مكتومة" userId="35531ba1d56b027a" providerId="LiveId" clId="{984BA138-724D-4B6D-A6AA-C28D9DB83770}" dt="2021-03-27T16:23:23.768" v="1916" actId="14100"/>
          <ac:cxnSpMkLst>
            <pc:docMk/>
            <pc:sldMk cId="93702655" sldId="1357"/>
            <ac:cxnSpMk id="30" creationId="{FEAE7D51-084C-4103-8B7A-DA72C9BDEE4A}"/>
          </ac:cxnSpMkLst>
        </pc:cxnChg>
        <pc:cxnChg chg="add del mod">
          <ac:chgData name="آهات مكتومة" userId="35531ba1d56b027a" providerId="LiveId" clId="{984BA138-724D-4B6D-A6AA-C28D9DB83770}" dt="2021-03-27T16:23:17.059" v="1892" actId="478"/>
          <ac:cxnSpMkLst>
            <pc:docMk/>
            <pc:sldMk cId="93702655" sldId="1357"/>
            <ac:cxnSpMk id="31" creationId="{96BE9E66-60E5-41F0-9F7A-B4AEB9D8205B}"/>
          </ac:cxnSpMkLst>
        </pc:cxnChg>
      </pc:sldChg>
      <pc:sldChg chg="addSp delSp modSp add mod delAnim modAnim">
        <pc:chgData name="آهات مكتومة" userId="35531ba1d56b027a" providerId="LiveId" clId="{984BA138-724D-4B6D-A6AA-C28D9DB83770}" dt="2021-03-27T16:32:29.666" v="1960"/>
        <pc:sldMkLst>
          <pc:docMk/>
          <pc:sldMk cId="1004184188" sldId="1358"/>
        </pc:sldMkLst>
        <pc:spChg chg="del">
          <ac:chgData name="آهات مكتومة" userId="35531ba1d56b027a" providerId="LiveId" clId="{984BA138-724D-4B6D-A6AA-C28D9DB83770}" dt="2021-03-27T16:26:26.306" v="1927" actId="478"/>
          <ac:spMkLst>
            <pc:docMk/>
            <pc:sldMk cId="1004184188" sldId="1358"/>
            <ac:spMk id="8" creationId="{C7CE2858-813C-4D45-805B-E6FBA052CCBA}"/>
          </ac:spMkLst>
        </pc:spChg>
        <pc:spChg chg="del">
          <ac:chgData name="آهات مكتومة" userId="35531ba1d56b027a" providerId="LiveId" clId="{984BA138-724D-4B6D-A6AA-C28D9DB83770}" dt="2021-03-27T16:26:26.306" v="1927" actId="478"/>
          <ac:spMkLst>
            <pc:docMk/>
            <pc:sldMk cId="1004184188" sldId="1358"/>
            <ac:spMk id="9" creationId="{B9DD1425-B9F6-42C9-98D3-F0F00F2C3693}"/>
          </ac:spMkLst>
        </pc:spChg>
        <pc:spChg chg="del">
          <ac:chgData name="آهات مكتومة" userId="35531ba1d56b027a" providerId="LiveId" clId="{984BA138-724D-4B6D-A6AA-C28D9DB83770}" dt="2021-03-27T16:26:26.306" v="1927" actId="478"/>
          <ac:spMkLst>
            <pc:docMk/>
            <pc:sldMk cId="1004184188" sldId="1358"/>
            <ac:spMk id="16" creationId="{3A69285F-DD44-46C9-B931-6762AC7215AA}"/>
          </ac:spMkLst>
        </pc:spChg>
        <pc:spChg chg="del">
          <ac:chgData name="آهات مكتومة" userId="35531ba1d56b027a" providerId="LiveId" clId="{984BA138-724D-4B6D-A6AA-C28D9DB83770}" dt="2021-03-27T16:26:26.306" v="1927" actId="478"/>
          <ac:spMkLst>
            <pc:docMk/>
            <pc:sldMk cId="1004184188" sldId="1358"/>
            <ac:spMk id="17" creationId="{6819B633-39DF-4F9F-BD43-0E524204FB83}"/>
          </ac:spMkLst>
        </pc:spChg>
        <pc:spChg chg="del">
          <ac:chgData name="آهات مكتومة" userId="35531ba1d56b027a" providerId="LiveId" clId="{984BA138-724D-4B6D-A6AA-C28D9DB83770}" dt="2021-03-27T16:26:26.306" v="1927" actId="478"/>
          <ac:spMkLst>
            <pc:docMk/>
            <pc:sldMk cId="1004184188" sldId="1358"/>
            <ac:spMk id="23" creationId="{BBDC89EB-4E73-49DF-9C67-018AC7DC622D}"/>
          </ac:spMkLst>
        </pc:spChg>
        <pc:spChg chg="del">
          <ac:chgData name="آهات مكتومة" userId="35531ba1d56b027a" providerId="LiveId" clId="{984BA138-724D-4B6D-A6AA-C28D9DB83770}" dt="2021-03-27T16:26:26.306" v="1927" actId="478"/>
          <ac:spMkLst>
            <pc:docMk/>
            <pc:sldMk cId="1004184188" sldId="1358"/>
            <ac:spMk id="29" creationId="{9FBB2C3E-C8DC-4A79-BB2B-87198BD20A8D}"/>
          </ac:spMkLst>
        </pc:spChg>
        <pc:grpChg chg="del">
          <ac:chgData name="آهات مكتومة" userId="35531ba1d56b027a" providerId="LiveId" clId="{984BA138-724D-4B6D-A6AA-C28D9DB83770}" dt="2021-03-27T16:26:29.065" v="1928" actId="478"/>
          <ac:grpSpMkLst>
            <pc:docMk/>
            <pc:sldMk cId="1004184188" sldId="1358"/>
            <ac:grpSpMk id="4" creationId="{59F86441-84BC-424A-B6C8-672A73CD6CC8}"/>
          </ac:grpSpMkLst>
        </pc:grpChg>
        <pc:picChg chg="add mod">
          <ac:chgData name="آهات مكتومة" userId="35531ba1d56b027a" providerId="LiveId" clId="{984BA138-724D-4B6D-A6AA-C28D9DB83770}" dt="2021-03-27T16:32:06.043" v="1955" actId="1076"/>
          <ac:picMkLst>
            <pc:docMk/>
            <pc:sldMk cId="1004184188" sldId="1358"/>
            <ac:picMk id="3" creationId="{075D2A19-1D50-4F0B-9EB5-9626F422F949}"/>
          </ac:picMkLst>
        </pc:picChg>
        <pc:picChg chg="del">
          <ac:chgData name="آهات مكتومة" userId="35531ba1d56b027a" providerId="LiveId" clId="{984BA138-724D-4B6D-A6AA-C28D9DB83770}" dt="2021-03-27T16:26:21.883" v="1926" actId="478"/>
          <ac:picMkLst>
            <pc:docMk/>
            <pc:sldMk cId="1004184188" sldId="1358"/>
            <ac:picMk id="6" creationId="{09AA48B3-597D-4C22-AD2A-04368887C97F}"/>
          </ac:picMkLst>
        </pc:picChg>
        <pc:picChg chg="del">
          <ac:chgData name="آهات مكتومة" userId="35531ba1d56b027a" providerId="LiveId" clId="{984BA138-724D-4B6D-A6AA-C28D9DB83770}" dt="2021-03-27T16:26:20.379" v="1925" actId="478"/>
          <ac:picMkLst>
            <pc:docMk/>
            <pc:sldMk cId="1004184188" sldId="1358"/>
            <ac:picMk id="7" creationId="{01A37DD5-7B0E-4495-A7B8-9EC316BC2743}"/>
          </ac:picMkLst>
        </pc:picChg>
        <pc:picChg chg="add mod">
          <ac:chgData name="آهات مكتومة" userId="35531ba1d56b027a" providerId="LiveId" clId="{984BA138-724D-4B6D-A6AA-C28D9DB83770}" dt="2021-03-27T16:32:06.043" v="1955" actId="1076"/>
          <ac:picMkLst>
            <pc:docMk/>
            <pc:sldMk cId="1004184188" sldId="1358"/>
            <ac:picMk id="10" creationId="{5B475395-59EC-4CDA-9FD7-7B2B7BE4CB90}"/>
          </ac:picMkLst>
        </pc:picChg>
        <pc:picChg chg="add mod">
          <ac:chgData name="آهات مكتومة" userId="35531ba1d56b027a" providerId="LiveId" clId="{984BA138-724D-4B6D-A6AA-C28D9DB83770}" dt="2021-03-27T16:27:06.552" v="1932"/>
          <ac:picMkLst>
            <pc:docMk/>
            <pc:sldMk cId="1004184188" sldId="1358"/>
            <ac:picMk id="32" creationId="{D7CCB442-6773-42F4-868F-2ADAAD2299FF}"/>
          </ac:picMkLst>
        </pc:picChg>
        <pc:picChg chg="add mod">
          <ac:chgData name="آهات مكتومة" userId="35531ba1d56b027a" providerId="LiveId" clId="{984BA138-724D-4B6D-A6AA-C28D9DB83770}" dt="2021-03-27T16:32:08.603" v="1956" actId="1076"/>
          <ac:picMkLst>
            <pc:docMk/>
            <pc:sldMk cId="1004184188" sldId="1358"/>
            <ac:picMk id="5122" creationId="{9380C9ED-8B65-447B-B37E-62813ACE2C92}"/>
          </ac:picMkLst>
        </pc:picChg>
        <pc:cxnChg chg="del">
          <ac:chgData name="آهات مكتومة" userId="35531ba1d56b027a" providerId="LiveId" clId="{984BA138-724D-4B6D-A6AA-C28D9DB83770}" dt="2021-03-27T16:26:20.379" v="1925" actId="478"/>
          <ac:cxnSpMkLst>
            <pc:docMk/>
            <pc:sldMk cId="1004184188" sldId="1358"/>
            <ac:cxnSpMk id="18" creationId="{9E337A0D-BEF8-4343-BE78-61CA97A4507E}"/>
          </ac:cxnSpMkLst>
        </pc:cxnChg>
        <pc:cxnChg chg="del">
          <ac:chgData name="آهات مكتومة" userId="35531ba1d56b027a" providerId="LiveId" clId="{984BA138-724D-4B6D-A6AA-C28D9DB83770}" dt="2021-03-27T16:26:20.379" v="1925" actId="478"/>
          <ac:cxnSpMkLst>
            <pc:docMk/>
            <pc:sldMk cId="1004184188" sldId="1358"/>
            <ac:cxnSpMk id="19" creationId="{D6D8BB6C-1139-4FD2-874B-C378A07DA8B7}"/>
          </ac:cxnSpMkLst>
        </pc:cxnChg>
        <pc:cxnChg chg="del">
          <ac:chgData name="آهات مكتومة" userId="35531ba1d56b027a" providerId="LiveId" clId="{984BA138-724D-4B6D-A6AA-C28D9DB83770}" dt="2021-03-27T16:26:26.306" v="1927" actId="478"/>
          <ac:cxnSpMkLst>
            <pc:docMk/>
            <pc:sldMk cId="1004184188" sldId="1358"/>
            <ac:cxnSpMk id="20" creationId="{2C82C02E-BCE1-4E7E-86A7-E2EAE7978787}"/>
          </ac:cxnSpMkLst>
        </pc:cxnChg>
        <pc:cxnChg chg="del">
          <ac:chgData name="آهات مكتومة" userId="35531ba1d56b027a" providerId="LiveId" clId="{984BA138-724D-4B6D-A6AA-C28D9DB83770}" dt="2021-03-27T16:26:26.306" v="1927" actId="478"/>
          <ac:cxnSpMkLst>
            <pc:docMk/>
            <pc:sldMk cId="1004184188" sldId="1358"/>
            <ac:cxnSpMk id="21" creationId="{1E4C6329-00D1-411D-9FF9-77ACF814646B}"/>
          </ac:cxnSpMkLst>
        </pc:cxnChg>
        <pc:cxnChg chg="del">
          <ac:chgData name="آهات مكتومة" userId="35531ba1d56b027a" providerId="LiveId" clId="{984BA138-724D-4B6D-A6AA-C28D9DB83770}" dt="2021-03-27T16:26:26.306" v="1927" actId="478"/>
          <ac:cxnSpMkLst>
            <pc:docMk/>
            <pc:sldMk cId="1004184188" sldId="1358"/>
            <ac:cxnSpMk id="22" creationId="{2D7C3D6C-7161-481F-9698-F2B99985946D}"/>
          </ac:cxnSpMkLst>
        </pc:cxnChg>
        <pc:cxnChg chg="del">
          <ac:chgData name="آهات مكتومة" userId="35531ba1d56b027a" providerId="LiveId" clId="{984BA138-724D-4B6D-A6AA-C28D9DB83770}" dt="2021-03-27T16:26:26.306" v="1927" actId="478"/>
          <ac:cxnSpMkLst>
            <pc:docMk/>
            <pc:sldMk cId="1004184188" sldId="1358"/>
            <ac:cxnSpMk id="24" creationId="{BED2B4C9-9436-47C2-BBCC-44803DAE3895}"/>
          </ac:cxnSpMkLst>
        </pc:cxnChg>
        <pc:cxnChg chg="del">
          <ac:chgData name="آهات مكتومة" userId="35531ba1d56b027a" providerId="LiveId" clId="{984BA138-724D-4B6D-A6AA-C28D9DB83770}" dt="2021-03-27T16:26:26.306" v="1927" actId="478"/>
          <ac:cxnSpMkLst>
            <pc:docMk/>
            <pc:sldMk cId="1004184188" sldId="1358"/>
            <ac:cxnSpMk id="25" creationId="{2C5616AF-DE3C-4613-BE1C-25761106F251}"/>
          </ac:cxnSpMkLst>
        </pc:cxnChg>
        <pc:cxnChg chg="del">
          <ac:chgData name="آهات مكتومة" userId="35531ba1d56b027a" providerId="LiveId" clId="{984BA138-724D-4B6D-A6AA-C28D9DB83770}" dt="2021-03-27T16:26:26.306" v="1927" actId="478"/>
          <ac:cxnSpMkLst>
            <pc:docMk/>
            <pc:sldMk cId="1004184188" sldId="1358"/>
            <ac:cxnSpMk id="26" creationId="{733F4E73-CEA7-48BB-AAE8-52CCC3F21CA1}"/>
          </ac:cxnSpMkLst>
        </pc:cxnChg>
        <pc:cxnChg chg="del">
          <ac:chgData name="آهات مكتومة" userId="35531ba1d56b027a" providerId="LiveId" clId="{984BA138-724D-4B6D-A6AA-C28D9DB83770}" dt="2021-03-27T16:26:26.306" v="1927" actId="478"/>
          <ac:cxnSpMkLst>
            <pc:docMk/>
            <pc:sldMk cId="1004184188" sldId="1358"/>
            <ac:cxnSpMk id="27" creationId="{A1335425-AE1E-4FCD-B753-17EB54FE00B3}"/>
          </ac:cxnSpMkLst>
        </pc:cxnChg>
        <pc:cxnChg chg="del">
          <ac:chgData name="آهات مكتومة" userId="35531ba1d56b027a" providerId="LiveId" clId="{984BA138-724D-4B6D-A6AA-C28D9DB83770}" dt="2021-03-27T16:26:26.306" v="1927" actId="478"/>
          <ac:cxnSpMkLst>
            <pc:docMk/>
            <pc:sldMk cId="1004184188" sldId="1358"/>
            <ac:cxnSpMk id="28" creationId="{1F695169-B201-4691-8E7D-AD68B7074463}"/>
          </ac:cxnSpMkLst>
        </pc:cxnChg>
        <pc:cxnChg chg="del">
          <ac:chgData name="آهات مكتومة" userId="35531ba1d56b027a" providerId="LiveId" clId="{984BA138-724D-4B6D-A6AA-C28D9DB83770}" dt="2021-03-27T16:26:26.306" v="1927" actId="478"/>
          <ac:cxnSpMkLst>
            <pc:docMk/>
            <pc:sldMk cId="1004184188" sldId="1358"/>
            <ac:cxnSpMk id="30" creationId="{651121E3-BF61-49E5-B29C-9A1A34B92F89}"/>
          </ac:cxnSpMkLst>
        </pc:cxnChg>
        <pc:cxnChg chg="del">
          <ac:chgData name="آهات مكتومة" userId="35531ba1d56b027a" providerId="LiveId" clId="{984BA138-724D-4B6D-A6AA-C28D9DB83770}" dt="2021-03-27T16:26:26.306" v="1927" actId="478"/>
          <ac:cxnSpMkLst>
            <pc:docMk/>
            <pc:sldMk cId="1004184188" sldId="1358"/>
            <ac:cxnSpMk id="31" creationId="{2C8A933E-C165-47B7-8C3F-B7FFC2899D64}"/>
          </ac:cxnSpMkLst>
        </pc:cxnChg>
      </pc:sldChg>
      <pc:sldChg chg="addSp delSp modSp add mod ord delAnim modAnim">
        <pc:chgData name="آهات مكتومة" userId="35531ba1d56b027a" providerId="LiveId" clId="{984BA138-724D-4B6D-A6AA-C28D9DB83770}" dt="2021-03-27T16:39:53.953" v="2153" actId="14100"/>
        <pc:sldMkLst>
          <pc:docMk/>
          <pc:sldMk cId="2227384600" sldId="1359"/>
        </pc:sldMkLst>
        <pc:spChg chg="mod">
          <ac:chgData name="آهات مكتومة" userId="35531ba1d56b027a" providerId="LiveId" clId="{984BA138-724D-4B6D-A6AA-C28D9DB83770}" dt="2021-03-27T16:39:53.953" v="2153" actId="14100"/>
          <ac:spMkLst>
            <pc:docMk/>
            <pc:sldMk cId="2227384600" sldId="1359"/>
            <ac:spMk id="11" creationId="{3BB1894A-1006-4B7A-9E7E-F1C1ACB797E8}"/>
          </ac:spMkLst>
        </pc:spChg>
        <pc:spChg chg="del">
          <ac:chgData name="آهات مكتومة" userId="35531ba1d56b027a" providerId="LiveId" clId="{984BA138-724D-4B6D-A6AA-C28D9DB83770}" dt="2021-03-27T16:38:07.088" v="2044" actId="478"/>
          <ac:spMkLst>
            <pc:docMk/>
            <pc:sldMk cId="2227384600" sldId="1359"/>
            <ac:spMk id="14" creationId="{DC072F8A-BD12-49C0-BE8B-8BE1E6F0275A}"/>
          </ac:spMkLst>
        </pc:spChg>
        <pc:spChg chg="mod">
          <ac:chgData name="آهات مكتومة" userId="35531ba1d56b027a" providerId="LiveId" clId="{984BA138-724D-4B6D-A6AA-C28D9DB83770}" dt="2021-03-27T16:39:53.953" v="2153" actId="14100"/>
          <ac:spMkLst>
            <pc:docMk/>
            <pc:sldMk cId="2227384600" sldId="1359"/>
            <ac:spMk id="17" creationId="{3DF476A9-0DD6-4A8B-865C-D3DC162F1626}"/>
          </ac:spMkLst>
        </pc:spChg>
        <pc:picChg chg="del">
          <ac:chgData name="آهات مكتومة" userId="35531ba1d56b027a" providerId="LiveId" clId="{984BA138-724D-4B6D-A6AA-C28D9DB83770}" dt="2021-03-27T16:33:54.685" v="1964" actId="478"/>
          <ac:picMkLst>
            <pc:docMk/>
            <pc:sldMk cId="2227384600" sldId="1359"/>
            <ac:picMk id="3" creationId="{9FF09CBF-68C7-4914-8FC0-37FAE8560B5D}"/>
          </ac:picMkLst>
        </pc:picChg>
        <pc:picChg chg="mod">
          <ac:chgData name="آهات مكتومة" userId="35531ba1d56b027a" providerId="LiveId" clId="{984BA138-724D-4B6D-A6AA-C28D9DB83770}" dt="2021-03-27T16:39:08.028" v="2075" actId="14100"/>
          <ac:picMkLst>
            <pc:docMk/>
            <pc:sldMk cId="2227384600" sldId="1359"/>
            <ac:picMk id="4" creationId="{F3725CCD-B306-4D02-9FB1-A7ADD752C843}"/>
          </ac:picMkLst>
        </pc:picChg>
        <pc:picChg chg="add mod">
          <ac:chgData name="آهات مكتومة" userId="35531ba1d56b027a" providerId="LiveId" clId="{984BA138-724D-4B6D-A6AA-C28D9DB83770}" dt="2021-03-27T16:39:39.650" v="2151" actId="1036"/>
          <ac:picMkLst>
            <pc:docMk/>
            <pc:sldMk cId="2227384600" sldId="1359"/>
            <ac:picMk id="5" creationId="{298360CD-A1AC-4395-8AE0-93A9424CE70C}"/>
          </ac:picMkLst>
        </pc:picChg>
        <pc:picChg chg="del">
          <ac:chgData name="آهات مكتومة" userId="35531ba1d56b027a" providerId="LiveId" clId="{984BA138-724D-4B6D-A6AA-C28D9DB83770}" dt="2021-03-27T16:33:56.621" v="1965" actId="478"/>
          <ac:picMkLst>
            <pc:docMk/>
            <pc:sldMk cId="2227384600" sldId="1359"/>
            <ac:picMk id="22" creationId="{5225A228-8383-43AF-AB96-08FDE01E8A29}"/>
          </ac:picMkLst>
        </pc:picChg>
        <pc:picChg chg="del">
          <ac:chgData name="آهات مكتومة" userId="35531ba1d56b027a" providerId="LiveId" clId="{984BA138-724D-4B6D-A6AA-C28D9DB83770}" dt="2021-03-27T16:33:58.086" v="1966" actId="478"/>
          <ac:picMkLst>
            <pc:docMk/>
            <pc:sldMk cId="2227384600" sldId="1359"/>
            <ac:picMk id="23" creationId="{5AF9BF8A-1668-4A12-8AFA-E3CF4249BC6F}"/>
          </ac:picMkLst>
        </pc:picChg>
        <pc:picChg chg="del">
          <ac:chgData name="آهات مكتومة" userId="35531ba1d56b027a" providerId="LiveId" clId="{984BA138-724D-4B6D-A6AA-C28D9DB83770}" dt="2021-03-27T16:33:59.973" v="1967" actId="478"/>
          <ac:picMkLst>
            <pc:docMk/>
            <pc:sldMk cId="2227384600" sldId="1359"/>
            <ac:picMk id="24" creationId="{7244590F-54D6-41B4-9CBD-16BFD6E86E1D}"/>
          </ac:picMkLst>
        </pc:picChg>
        <pc:cxnChg chg="mod">
          <ac:chgData name="آهات مكتومة" userId="35531ba1d56b027a" providerId="LiveId" clId="{984BA138-724D-4B6D-A6AA-C28D9DB83770}" dt="2021-03-27T16:39:14.882" v="2083" actId="1035"/>
          <ac:cxnSpMkLst>
            <pc:docMk/>
            <pc:sldMk cId="2227384600" sldId="1359"/>
            <ac:cxnSpMk id="19" creationId="{B3AF51FF-7E21-41BF-BBAD-E5F28B93B990}"/>
          </ac:cxnSpMkLst>
        </pc:cxnChg>
        <pc:cxnChg chg="mod">
          <ac:chgData name="آهات مكتومة" userId="35531ba1d56b027a" providerId="LiveId" clId="{984BA138-724D-4B6D-A6AA-C28D9DB83770}" dt="2021-03-27T16:39:17.818" v="2089" actId="1037"/>
          <ac:cxnSpMkLst>
            <pc:docMk/>
            <pc:sldMk cId="2227384600" sldId="1359"/>
            <ac:cxnSpMk id="20" creationId="{62290F6C-6337-4E91-9D9F-6DD20F714D05}"/>
          </ac:cxnSpMkLst>
        </pc:cxnChg>
        <pc:cxnChg chg="mod">
          <ac:chgData name="آهات مكتومة" userId="35531ba1d56b027a" providerId="LiveId" clId="{984BA138-724D-4B6D-A6AA-C28D9DB83770}" dt="2021-03-27T16:39:28.541" v="2137" actId="1037"/>
          <ac:cxnSpMkLst>
            <pc:docMk/>
            <pc:sldMk cId="2227384600" sldId="1359"/>
            <ac:cxnSpMk id="21" creationId="{F51C9F25-210A-4618-B6DA-379EDABEBB7F}"/>
          </ac:cxnSpMkLst>
        </pc:cxnChg>
        <pc:cxnChg chg="del">
          <ac:chgData name="آهات مكتومة" userId="35531ba1d56b027a" providerId="LiveId" clId="{984BA138-724D-4B6D-A6AA-C28D9DB83770}" dt="2021-03-27T16:35:14.699" v="1977" actId="478"/>
          <ac:cxnSpMkLst>
            <pc:docMk/>
            <pc:sldMk cId="2227384600" sldId="1359"/>
            <ac:cxnSpMk id="25" creationId="{5FAA223A-FDBC-49C4-BF83-D8953CA813D4}"/>
          </ac:cxnSpMkLst>
        </pc:cxnChg>
        <pc:cxnChg chg="del">
          <ac:chgData name="آهات مكتومة" userId="35531ba1d56b027a" providerId="LiveId" clId="{984BA138-724D-4B6D-A6AA-C28D9DB83770}" dt="2021-03-27T16:35:17.124" v="1978" actId="478"/>
          <ac:cxnSpMkLst>
            <pc:docMk/>
            <pc:sldMk cId="2227384600" sldId="1359"/>
            <ac:cxnSpMk id="26" creationId="{B325BDD1-9284-4120-82AA-C767A838BCE1}"/>
          </ac:cxnSpMkLst>
        </pc:cxnChg>
        <pc:cxnChg chg="del">
          <ac:chgData name="آهات مكتومة" userId="35531ba1d56b027a" providerId="LiveId" clId="{984BA138-724D-4B6D-A6AA-C28D9DB83770}" dt="2021-03-27T16:35:19.060" v="1979" actId="478"/>
          <ac:cxnSpMkLst>
            <pc:docMk/>
            <pc:sldMk cId="2227384600" sldId="1359"/>
            <ac:cxnSpMk id="27" creationId="{D73E3FC7-3CDE-4AEA-8D51-443EC3DD6F6A}"/>
          </ac:cxnSpMkLst>
        </pc:cxnChg>
        <pc:cxnChg chg="mod">
          <ac:chgData name="آهات مكتومة" userId="35531ba1d56b027a" providerId="LiveId" clId="{984BA138-724D-4B6D-A6AA-C28D9DB83770}" dt="2021-03-27T16:39:21.812" v="2106" actId="1037"/>
          <ac:cxnSpMkLst>
            <pc:docMk/>
            <pc:sldMk cId="2227384600" sldId="1359"/>
            <ac:cxnSpMk id="28" creationId="{B158BF33-ED12-4679-B339-F7F9EC98E3BC}"/>
          </ac:cxnSpMkLst>
        </pc:cxnChg>
        <pc:cxnChg chg="mod">
          <ac:chgData name="آهات مكتومة" userId="35531ba1d56b027a" providerId="LiveId" clId="{984BA138-724D-4B6D-A6AA-C28D9DB83770}" dt="2021-03-27T16:39:25.408" v="2122" actId="1037"/>
          <ac:cxnSpMkLst>
            <pc:docMk/>
            <pc:sldMk cId="2227384600" sldId="1359"/>
            <ac:cxnSpMk id="29" creationId="{DDB6F246-47C0-4C01-8B85-4FFCD4153A30}"/>
          </ac:cxnSpMkLst>
        </pc:cxnChg>
        <pc:cxnChg chg="del">
          <ac:chgData name="آهات مكتومة" userId="35531ba1d56b027a" providerId="LiveId" clId="{984BA138-724D-4B6D-A6AA-C28D9DB83770}" dt="2021-03-27T16:35:54.167" v="2010" actId="478"/>
          <ac:cxnSpMkLst>
            <pc:docMk/>
            <pc:sldMk cId="2227384600" sldId="1359"/>
            <ac:cxnSpMk id="30" creationId="{FEAE7D51-084C-4103-8B7A-DA72C9BDEE4A}"/>
          </ac:cxnSpMkLst>
        </pc:cxnChg>
      </pc:sldChg>
      <pc:sldChg chg="addSp modSp add mod modAnim">
        <pc:chgData name="آهات مكتومة" userId="35531ba1d56b027a" providerId="LiveId" clId="{984BA138-724D-4B6D-A6AA-C28D9DB83770}" dt="2021-03-27T17:47:20.872" v="3100" actId="171"/>
        <pc:sldMkLst>
          <pc:docMk/>
          <pc:sldMk cId="3614093837" sldId="1360"/>
        </pc:sldMkLst>
        <pc:spChg chg="add mod ord">
          <ac:chgData name="آهات مكتومة" userId="35531ba1d56b027a" providerId="LiveId" clId="{984BA138-724D-4B6D-A6AA-C28D9DB83770}" dt="2021-03-27T17:47:14.246" v="3096" actId="14100"/>
          <ac:spMkLst>
            <pc:docMk/>
            <pc:sldMk cId="3614093837" sldId="1360"/>
            <ac:spMk id="4" creationId="{67C0C9BD-1915-4A9E-B239-D6542A5CB3F1}"/>
          </ac:spMkLst>
        </pc:spChg>
        <pc:spChg chg="add mod">
          <ac:chgData name="آهات مكتومة" userId="35531ba1d56b027a" providerId="LiveId" clId="{984BA138-724D-4B6D-A6AA-C28D9DB83770}" dt="2021-03-27T17:44:13.136" v="3041" actId="1076"/>
          <ac:spMkLst>
            <pc:docMk/>
            <pc:sldMk cId="3614093837" sldId="1360"/>
            <ac:spMk id="6" creationId="{9A9B8EEE-101F-493F-BDA3-952578327A44}"/>
          </ac:spMkLst>
        </pc:spChg>
        <pc:spChg chg="add mod ord">
          <ac:chgData name="آهات مكتومة" userId="35531ba1d56b027a" providerId="LiveId" clId="{984BA138-724D-4B6D-A6AA-C28D9DB83770}" dt="2021-03-27T17:47:20.872" v="3100" actId="171"/>
          <ac:spMkLst>
            <pc:docMk/>
            <pc:sldMk cId="3614093837" sldId="1360"/>
            <ac:spMk id="10" creationId="{00983F8D-39D0-425C-9C62-65D945DDC58C}"/>
          </ac:spMkLst>
        </pc:spChg>
        <pc:picChg chg="add mod">
          <ac:chgData name="آهات مكتومة" userId="35531ba1d56b027a" providerId="LiveId" clId="{984BA138-724D-4B6D-A6AA-C28D9DB83770}" dt="2021-03-27T17:45:41.368" v="3053" actId="14861"/>
          <ac:picMkLst>
            <pc:docMk/>
            <pc:sldMk cId="3614093837" sldId="1360"/>
            <ac:picMk id="3" creationId="{25B00E2B-D1E0-4A3D-B040-B5BD0C67B44E}"/>
          </ac:picMkLst>
        </pc:picChg>
        <pc:picChg chg="add mod">
          <ac:chgData name="آهات مكتومة" userId="35531ba1d56b027a" providerId="LiveId" clId="{984BA138-724D-4B6D-A6AA-C28D9DB83770}" dt="2021-03-27T17:43:21.948" v="3033"/>
          <ac:picMkLst>
            <pc:docMk/>
            <pc:sldMk cId="3614093837" sldId="1360"/>
            <ac:picMk id="5" creationId="{42ADE936-B4B7-4633-ADB1-E573BC8A42BF}"/>
          </ac:picMkLst>
        </pc:picChg>
      </pc:sldChg>
      <pc:sldChg chg="add del">
        <pc:chgData name="آهات مكتومة" userId="35531ba1d56b027a" providerId="LiveId" clId="{984BA138-724D-4B6D-A6AA-C28D9DB83770}" dt="2021-03-27T17:48:34.015" v="3106" actId="47"/>
        <pc:sldMkLst>
          <pc:docMk/>
          <pc:sldMk cId="1806109526" sldId="1361"/>
        </pc:sldMkLst>
      </pc:sldChg>
      <pc:sldChg chg="add del">
        <pc:chgData name="آهات مكتومة" userId="35531ba1d56b027a" providerId="LiveId" clId="{984BA138-724D-4B6D-A6AA-C28D9DB83770}" dt="2021-03-27T17:48:34.709" v="3107" actId="47"/>
        <pc:sldMkLst>
          <pc:docMk/>
          <pc:sldMk cId="2078224182" sldId="1362"/>
        </pc:sldMkLst>
      </pc:sldChg>
      <pc:sldChg chg="add del">
        <pc:chgData name="آهات مكتومة" userId="35531ba1d56b027a" providerId="LiveId" clId="{984BA138-724D-4B6D-A6AA-C28D9DB83770}" dt="2021-03-27T17:48:36.362" v="3108" actId="47"/>
        <pc:sldMkLst>
          <pc:docMk/>
          <pc:sldMk cId="2276213980" sldId="13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489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766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660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023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240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305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034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55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146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620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722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872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002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463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5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2887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940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83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765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7.png"/><Relationship Id="rId3" Type="http://schemas.openxmlformats.org/officeDocument/2006/relationships/image" Target="../media/image3.jpg"/><Relationship Id="rId21" Type="http://schemas.openxmlformats.org/officeDocument/2006/relationships/image" Target="../media/image48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.jp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0" Type="http://schemas.openxmlformats.org/officeDocument/2006/relationships/image" Target="../media/image30.jpeg"/><Relationship Id="rId4" Type="http://schemas.openxmlformats.org/officeDocument/2006/relationships/image" Target="../media/image4.pn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7.png"/><Relationship Id="rId3" Type="http://schemas.openxmlformats.org/officeDocument/2006/relationships/image" Target="../media/image3.jpg"/><Relationship Id="rId21" Type="http://schemas.openxmlformats.org/officeDocument/2006/relationships/image" Target="../media/image66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hyperlink" Target="https://wordwall.net/resource/13480120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28.svg"/><Relationship Id="rId4" Type="http://schemas.openxmlformats.org/officeDocument/2006/relationships/image" Target="../media/image3.jpg"/><Relationship Id="rId9" Type="http://schemas.openxmlformats.org/officeDocument/2006/relationships/image" Target="../media/image27.png"/><Relationship Id="rId1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72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74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75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4.png"/><Relationship Id="rId5" Type="http://schemas.openxmlformats.org/officeDocument/2006/relationships/image" Target="../media/image5.png"/><Relationship Id="rId10" Type="http://schemas.openxmlformats.org/officeDocument/2006/relationships/image" Target="../media/image78.png"/><Relationship Id="rId4" Type="http://schemas.openxmlformats.org/officeDocument/2006/relationships/image" Target="../media/image4.png"/><Relationship Id="rId9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4.png"/><Relationship Id="rId5" Type="http://schemas.openxmlformats.org/officeDocument/2006/relationships/image" Target="../media/image5.png"/><Relationship Id="rId10" Type="http://schemas.openxmlformats.org/officeDocument/2006/relationships/image" Target="../media/image78.png"/><Relationship Id="rId4" Type="http://schemas.openxmlformats.org/officeDocument/2006/relationships/image" Target="../media/image4.png"/><Relationship Id="rId9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4.png"/><Relationship Id="rId5" Type="http://schemas.openxmlformats.org/officeDocument/2006/relationships/image" Target="../media/image5.png"/><Relationship Id="rId10" Type="http://schemas.openxmlformats.org/officeDocument/2006/relationships/image" Target="../media/image78.png"/><Relationship Id="rId4" Type="http://schemas.openxmlformats.org/officeDocument/2006/relationships/image" Target="../media/image4.png"/><Relationship Id="rId9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4.png"/><Relationship Id="rId5" Type="http://schemas.openxmlformats.org/officeDocument/2006/relationships/image" Target="../media/image5.png"/><Relationship Id="rId10" Type="http://schemas.openxmlformats.org/officeDocument/2006/relationships/image" Target="../media/image78.png"/><Relationship Id="rId4" Type="http://schemas.openxmlformats.org/officeDocument/2006/relationships/image" Target="../media/image4.png"/><Relationship Id="rId9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4.png"/><Relationship Id="rId5" Type="http://schemas.openxmlformats.org/officeDocument/2006/relationships/image" Target="../media/image5.png"/><Relationship Id="rId10" Type="http://schemas.openxmlformats.org/officeDocument/2006/relationships/image" Target="../media/image78.png"/><Relationship Id="rId4" Type="http://schemas.openxmlformats.org/officeDocument/2006/relationships/image" Target="../media/image4.png"/><Relationship Id="rId9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4.png"/><Relationship Id="rId5" Type="http://schemas.openxmlformats.org/officeDocument/2006/relationships/image" Target="../media/image5.png"/><Relationship Id="rId10" Type="http://schemas.openxmlformats.org/officeDocument/2006/relationships/image" Target="../media/image79.png"/><Relationship Id="rId4" Type="http://schemas.openxmlformats.org/officeDocument/2006/relationships/image" Target="../media/image4.png"/><Relationship Id="rId9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8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27.png"/><Relationship Id="rId2" Type="http://schemas.openxmlformats.org/officeDocument/2006/relationships/video" Target="../media/media1.mp4"/><Relationship Id="rId16" Type="http://schemas.openxmlformats.org/officeDocument/2006/relationships/image" Target="../media/image29.pn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openxmlformats.org/officeDocument/2006/relationships/image" Target="../media/image14.svg"/><Relationship Id="rId10" Type="http://schemas.openxmlformats.org/officeDocument/2006/relationships/hyperlink" Target="https://wordwall.net/resource/13343800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openxmlformats.org/officeDocument/2006/relationships/image" Target="../media/image22.png"/><Relationship Id="rId3" Type="http://schemas.openxmlformats.org/officeDocument/2006/relationships/image" Target="../media/image3.jpg"/><Relationship Id="rId21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5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14.svg"/><Relationship Id="rId5" Type="http://schemas.openxmlformats.org/officeDocument/2006/relationships/image" Target="../media/image30.jpeg"/><Relationship Id="rId15" Type="http://schemas.openxmlformats.org/officeDocument/2006/relationships/hyperlink" Target="http://www.pngall.com/clock-png" TargetMode="External"/><Relationship Id="rId23" Type="http://schemas.openxmlformats.org/officeDocument/2006/relationships/image" Target="../media/image13.png"/><Relationship Id="rId28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7.png"/><Relationship Id="rId22" Type="http://schemas.openxmlformats.org/officeDocument/2006/relationships/image" Target="../media/image28.svg"/><Relationship Id="rId27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7.png"/><Relationship Id="rId18" Type="http://schemas.openxmlformats.org/officeDocument/2006/relationships/image" Target="../media/image33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4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3" Type="http://schemas.openxmlformats.org/officeDocument/2006/relationships/image" Target="../media/image3.jp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30.jpe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76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49566"/>
            <a:ext cx="267812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6BA2335-7884-4D20-AB76-A7BCE574775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56752" y="863550"/>
            <a:ext cx="2151579" cy="27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392674954">
            <a:extLst>
              <a:ext uri="{FF2B5EF4-FFF2-40B4-BE49-F238E27FC236}">
                <a16:creationId xmlns:a16="http://schemas.microsoft.com/office/drawing/2014/main" id="{E730887B-E825-441B-A215-BD7487A53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>
            <a:off x="6639418" y="113635"/>
            <a:ext cx="2358390" cy="45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7A04596-45E2-45C5-94AC-E4D986B90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66" y="217931"/>
            <a:ext cx="3806178" cy="73729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BB5C48F-6150-47C9-A570-83C3B2EAE5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360" y="1320328"/>
            <a:ext cx="5667817" cy="27170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1B9D3D5-6076-40BE-A1AE-060D6C863A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AE0917"/>
              </a:clrFrom>
              <a:clrTo>
                <a:srgbClr val="AE091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5" b="89942" l="4707" r="94145">
                        <a14:foregroundMark x1="90586" y1="70503" x2="90586" y2="70503"/>
                        <a14:foregroundMark x1="90586" y1="70503" x2="90586" y2="70503"/>
                        <a14:foregroundMark x1="90586" y1="70503" x2="93685" y2="79304"/>
                        <a14:foregroundMark x1="94145" y1="82689" x2="93915" y2="85783"/>
                        <a14:foregroundMark x1="92308" y1="50677" x2="92308" y2="50677"/>
                        <a14:foregroundMark x1="92308" y1="50677" x2="92308" y2="50677"/>
                        <a14:foregroundMark x1="91963" y1="48743" x2="91963" y2="48743"/>
                        <a14:foregroundMark x1="91963" y1="48743" x2="91963" y2="48743"/>
                        <a14:foregroundMark x1="91963" y1="48743" x2="90356" y2="37234"/>
                        <a14:foregroundMark x1="4707" y1="50580" x2="4707" y2="50580"/>
                        <a14:foregroundMark x1="4707" y1="50580" x2="4707" y2="50580"/>
                        <a14:foregroundMark x1="30999" y1="31625" x2="30999" y2="31625"/>
                        <a14:foregroundMark x1="30999" y1="31625" x2="30999" y2="31625"/>
                        <a14:foregroundMark x1="91389" y1="40426" x2="91389" y2="40426"/>
                        <a14:foregroundMark x1="91389" y1="40426" x2="91389" y2="40426"/>
                        <a14:foregroundMark x1="91389" y1="40426" x2="91389" y2="40426"/>
                        <a14:foregroundMark x1="46269" y1="11122" x2="46269" y2="11122"/>
                        <a14:foregroundMark x1="46269" y1="11122" x2="46269" y2="11122"/>
                        <a14:foregroundMark x1="55109" y1="12573" x2="55109" y2="12573"/>
                        <a14:foregroundMark x1="55109" y1="12573" x2="55109" y2="12573"/>
                        <a14:foregroundMark x1="49598" y1="10638" x2="49598" y2="10638"/>
                        <a14:foregroundMark x1="49598" y1="10638" x2="49598" y2="10638"/>
                        <a14:foregroundMark x1="40299" y1="11799" x2="40299" y2="11799"/>
                        <a14:foregroundMark x1="40299" y1="11799" x2="40299" y2="117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893" y="1647629"/>
            <a:ext cx="1808525" cy="214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3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392674954">
            <a:extLst>
              <a:ext uri="{FF2B5EF4-FFF2-40B4-BE49-F238E27FC236}">
                <a16:creationId xmlns:a16="http://schemas.microsoft.com/office/drawing/2014/main" id="{6AEAA378-3520-44B1-985D-B0A70BBC2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 flipH="1">
            <a:off x="146192" y="154836"/>
            <a:ext cx="2230432" cy="45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7030BC0-637D-4FEB-8F37-1498120D54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924" y="1012214"/>
            <a:ext cx="6477674" cy="24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6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7E9ECBB4-B209-4EE1-81F8-ED9ABEC2F9CC}"/>
              </a:ext>
            </a:extLst>
          </p:cNvPr>
          <p:cNvSpPr txBox="1"/>
          <p:nvPr/>
        </p:nvSpPr>
        <p:spPr>
          <a:xfrm>
            <a:off x="4572000" y="1699067"/>
            <a:ext cx="448055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What’s the title?</a:t>
            </a: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3BB1894A-1006-4B7A-9E7E-F1C1ACB797E8}"/>
              </a:ext>
            </a:extLst>
          </p:cNvPr>
          <p:cNvSpPr txBox="1"/>
          <p:nvPr/>
        </p:nvSpPr>
        <p:spPr>
          <a:xfrm>
            <a:off x="4605059" y="2045432"/>
            <a:ext cx="406650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Friendship is more important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CB2F9ACB-0A40-435B-AA3F-F2518F910764}"/>
              </a:ext>
            </a:extLst>
          </p:cNvPr>
          <p:cNvSpPr txBox="1"/>
          <p:nvPr/>
        </p:nvSpPr>
        <p:spPr>
          <a:xfrm>
            <a:off x="4587636" y="3160010"/>
            <a:ext cx="408392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Who asked for the advice?</a:t>
            </a: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B8B3A068-91A6-4932-A7A2-F270BC87132E}"/>
              </a:ext>
            </a:extLst>
          </p:cNvPr>
          <p:cNvSpPr txBox="1"/>
          <p:nvPr/>
        </p:nvSpPr>
        <p:spPr>
          <a:xfrm>
            <a:off x="4587636" y="2479664"/>
            <a:ext cx="435824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Who wrote the letter of advice?</a:t>
            </a: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DC072F8A-BD12-49C0-BE8B-8BE1E6F0275A}"/>
              </a:ext>
            </a:extLst>
          </p:cNvPr>
          <p:cNvSpPr txBox="1"/>
          <p:nvPr/>
        </p:nvSpPr>
        <p:spPr>
          <a:xfrm>
            <a:off x="4605059" y="3524190"/>
            <a:ext cx="136140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Sabah</a:t>
            </a:r>
          </a:p>
        </p:txBody>
      </p:sp>
      <p:sp>
        <p:nvSpPr>
          <p:cNvPr id="17" name="مربع نص 5">
            <a:extLst>
              <a:ext uri="{FF2B5EF4-FFF2-40B4-BE49-F238E27FC236}">
                <a16:creationId xmlns:a16="http://schemas.microsoft.com/office/drawing/2014/main" id="{3DF476A9-0DD6-4A8B-865C-D3DC162F1626}"/>
              </a:ext>
            </a:extLst>
          </p:cNvPr>
          <p:cNvSpPr txBox="1"/>
          <p:nvPr/>
        </p:nvSpPr>
        <p:spPr>
          <a:xfrm>
            <a:off x="4572000" y="2751829"/>
            <a:ext cx="165967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Mariam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3725CCD-B306-4D02-9FB1-A7ADD752C8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55" y="141722"/>
            <a:ext cx="4434845" cy="4544578"/>
          </a:xfrm>
          <a:prstGeom prst="rect">
            <a:avLst/>
          </a:prstGeom>
        </p:spPr>
      </p:pic>
      <p:pic>
        <p:nvPicPr>
          <p:cNvPr id="16" name="Writing">
            <a:hlinkClick r:id="" action="ppaction://media"/>
            <a:extLst>
              <a:ext uri="{FF2B5EF4-FFF2-40B4-BE49-F238E27FC236}">
                <a16:creationId xmlns:a16="http://schemas.microsoft.com/office/drawing/2014/main" id="{FF625971-FFBC-458C-AE86-8116A75D4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01835" y="212901"/>
            <a:ext cx="366678" cy="366678"/>
          </a:xfrm>
          <a:prstGeom prst="rect">
            <a:avLst/>
          </a:prstGeom>
        </p:spPr>
      </p:pic>
      <p:pic>
        <p:nvPicPr>
          <p:cNvPr id="18" name="Google Shape;227;p20">
            <a:extLst>
              <a:ext uri="{FF2B5EF4-FFF2-40B4-BE49-F238E27FC236}">
                <a16:creationId xmlns:a16="http://schemas.microsoft.com/office/drawing/2014/main" id="{D14648F7-3280-43CB-B6EB-878574E81D3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77751" y="51455"/>
            <a:ext cx="1324841" cy="11327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B3AF51FF-7E21-41BF-BBAD-E5F28B93B990}"/>
              </a:ext>
            </a:extLst>
          </p:cNvPr>
          <p:cNvCxnSpPr>
            <a:cxnSpLocks/>
          </p:cNvCxnSpPr>
          <p:nvPr/>
        </p:nvCxnSpPr>
        <p:spPr>
          <a:xfrm>
            <a:off x="386699" y="912162"/>
            <a:ext cx="385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62290F6C-6337-4E91-9D9F-6DD20F714D05}"/>
              </a:ext>
            </a:extLst>
          </p:cNvPr>
          <p:cNvCxnSpPr>
            <a:cxnSpLocks/>
          </p:cNvCxnSpPr>
          <p:nvPr/>
        </p:nvCxnSpPr>
        <p:spPr>
          <a:xfrm>
            <a:off x="3858511" y="4066842"/>
            <a:ext cx="50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F51C9F25-210A-4618-B6DA-379EDABEBB7F}"/>
              </a:ext>
            </a:extLst>
          </p:cNvPr>
          <p:cNvCxnSpPr>
            <a:cxnSpLocks/>
          </p:cNvCxnSpPr>
          <p:nvPr/>
        </p:nvCxnSpPr>
        <p:spPr>
          <a:xfrm>
            <a:off x="635251" y="1437942"/>
            <a:ext cx="360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0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7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5">
            <a:extLst>
              <a:ext uri="{FF2B5EF4-FFF2-40B4-BE49-F238E27FC236}">
                <a16:creationId xmlns:a16="http://schemas.microsoft.com/office/drawing/2014/main" id="{3BB1894A-1006-4B7A-9E7E-F1C1ACB797E8}"/>
              </a:ext>
            </a:extLst>
          </p:cNvPr>
          <p:cNvSpPr txBox="1"/>
          <p:nvPr/>
        </p:nvSpPr>
        <p:spPr>
          <a:xfrm>
            <a:off x="4709155" y="1082338"/>
            <a:ext cx="4488185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Because she had fallen out with her best friend.</a:t>
            </a: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DC072F8A-BD12-49C0-BE8B-8BE1E6F0275A}"/>
              </a:ext>
            </a:extLst>
          </p:cNvPr>
          <p:cNvSpPr txBox="1"/>
          <p:nvPr/>
        </p:nvSpPr>
        <p:spPr>
          <a:xfrm>
            <a:off x="4709155" y="3318450"/>
            <a:ext cx="4297690" cy="107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The column writer advised Sabah to call her friend and apologize/say she was sorry and offer to lend her bag to her friend if she still needed it.</a:t>
            </a:r>
          </a:p>
        </p:txBody>
      </p:sp>
      <p:sp>
        <p:nvSpPr>
          <p:cNvPr id="17" name="مربع نص 5">
            <a:extLst>
              <a:ext uri="{FF2B5EF4-FFF2-40B4-BE49-F238E27FC236}">
                <a16:creationId xmlns:a16="http://schemas.microsoft.com/office/drawing/2014/main" id="{3DF476A9-0DD6-4A8B-865C-D3DC162F1626}"/>
              </a:ext>
            </a:extLst>
          </p:cNvPr>
          <p:cNvSpPr txBox="1"/>
          <p:nvPr/>
        </p:nvSpPr>
        <p:spPr>
          <a:xfrm>
            <a:off x="4709155" y="2097649"/>
            <a:ext cx="4434845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27CC2"/>
                </a:solidFill>
              </a:rPr>
              <a:t>Sabah’s friend asked to borrow her new bag because she had a wedding to go to and could not afford to buy a new bag.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3725CCD-B306-4D02-9FB1-A7ADD752C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55" y="141722"/>
            <a:ext cx="4434845" cy="4544578"/>
          </a:xfrm>
          <a:prstGeom prst="rect">
            <a:avLst/>
          </a:prstGeom>
        </p:spPr>
      </p:pic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B3AF51FF-7E21-41BF-BBAD-E5F28B93B990}"/>
              </a:ext>
            </a:extLst>
          </p:cNvPr>
          <p:cNvCxnSpPr>
            <a:cxnSpLocks/>
          </p:cNvCxnSpPr>
          <p:nvPr/>
        </p:nvCxnSpPr>
        <p:spPr>
          <a:xfrm>
            <a:off x="379079" y="1850040"/>
            <a:ext cx="158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62290F6C-6337-4E91-9D9F-6DD20F714D05}"/>
              </a:ext>
            </a:extLst>
          </p:cNvPr>
          <p:cNvCxnSpPr>
            <a:cxnSpLocks/>
          </p:cNvCxnSpPr>
          <p:nvPr/>
        </p:nvCxnSpPr>
        <p:spPr>
          <a:xfrm>
            <a:off x="379079" y="2148751"/>
            <a:ext cx="1872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F51C9F25-210A-4618-B6DA-379EDABEBB7F}"/>
              </a:ext>
            </a:extLst>
          </p:cNvPr>
          <p:cNvCxnSpPr>
            <a:cxnSpLocks/>
          </p:cNvCxnSpPr>
          <p:nvPr/>
        </p:nvCxnSpPr>
        <p:spPr>
          <a:xfrm>
            <a:off x="2412902" y="2855262"/>
            <a:ext cx="1764000" cy="0"/>
          </a:xfrm>
          <a:prstGeom prst="line">
            <a:avLst/>
          </a:prstGeom>
          <a:ln w="952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9FF09CBF-68C7-4914-8FC0-37FAE8560B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5741"/>
          <a:stretch/>
        </p:blipFill>
        <p:spPr>
          <a:xfrm>
            <a:off x="4605059" y="258696"/>
            <a:ext cx="3989892" cy="260851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5225A228-8383-43AF-AB96-08FDE01E8A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92" t="23494" r="392" b="52247"/>
          <a:stretch/>
        </p:blipFill>
        <p:spPr>
          <a:xfrm>
            <a:off x="4572000" y="815457"/>
            <a:ext cx="3989892" cy="26085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AF9BF8A-1668-4A12-8AFA-E3CF4249BC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829" t="52194" r="829" b="23547"/>
          <a:stretch/>
        </p:blipFill>
        <p:spPr>
          <a:xfrm>
            <a:off x="4538941" y="1821798"/>
            <a:ext cx="3989892" cy="26085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244590F-54D6-41B4-9CBD-16BFD6E86E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049" t="80481" r="2049" b="-4740"/>
          <a:stretch/>
        </p:blipFill>
        <p:spPr>
          <a:xfrm>
            <a:off x="4491989" y="3031493"/>
            <a:ext cx="3989892" cy="260851"/>
          </a:xfrm>
          <a:prstGeom prst="rect">
            <a:avLst/>
          </a:prstGeom>
        </p:spPr>
      </p:pic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5FAA223A-FDBC-49C4-BF83-D8953CA813D4}"/>
              </a:ext>
            </a:extLst>
          </p:cNvPr>
          <p:cNvCxnSpPr>
            <a:cxnSpLocks/>
          </p:cNvCxnSpPr>
          <p:nvPr/>
        </p:nvCxnSpPr>
        <p:spPr>
          <a:xfrm>
            <a:off x="371459" y="2285911"/>
            <a:ext cx="1872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7">
            <a:extLst>
              <a:ext uri="{FF2B5EF4-FFF2-40B4-BE49-F238E27FC236}">
                <a16:creationId xmlns:a16="http://schemas.microsoft.com/office/drawing/2014/main" id="{B325BDD1-9284-4120-82AA-C767A838BCE1}"/>
              </a:ext>
            </a:extLst>
          </p:cNvPr>
          <p:cNvCxnSpPr>
            <a:cxnSpLocks/>
          </p:cNvCxnSpPr>
          <p:nvPr/>
        </p:nvCxnSpPr>
        <p:spPr>
          <a:xfrm>
            <a:off x="363839" y="2423071"/>
            <a:ext cx="1872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D73E3FC7-3CDE-4AEA-8D51-443EC3DD6F6A}"/>
              </a:ext>
            </a:extLst>
          </p:cNvPr>
          <p:cNvCxnSpPr>
            <a:cxnSpLocks/>
          </p:cNvCxnSpPr>
          <p:nvPr/>
        </p:nvCxnSpPr>
        <p:spPr>
          <a:xfrm>
            <a:off x="356219" y="2567851"/>
            <a:ext cx="1872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B158BF33-ED12-4679-B339-F7F9EC98E3BC}"/>
              </a:ext>
            </a:extLst>
          </p:cNvPr>
          <p:cNvCxnSpPr>
            <a:cxnSpLocks/>
          </p:cNvCxnSpPr>
          <p:nvPr/>
        </p:nvCxnSpPr>
        <p:spPr>
          <a:xfrm>
            <a:off x="2397662" y="3000042"/>
            <a:ext cx="1764000" cy="0"/>
          </a:xfrm>
          <a:prstGeom prst="line">
            <a:avLst/>
          </a:prstGeom>
          <a:ln w="952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DDB6F246-47C0-4C01-8B85-4FFCD4153A30}"/>
              </a:ext>
            </a:extLst>
          </p:cNvPr>
          <p:cNvCxnSpPr>
            <a:cxnSpLocks/>
          </p:cNvCxnSpPr>
          <p:nvPr/>
        </p:nvCxnSpPr>
        <p:spPr>
          <a:xfrm>
            <a:off x="2382422" y="3144822"/>
            <a:ext cx="1764000" cy="0"/>
          </a:xfrm>
          <a:prstGeom prst="line">
            <a:avLst/>
          </a:prstGeom>
          <a:ln w="952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FEAE7D51-084C-4103-8B7A-DA72C9BDEE4A}"/>
              </a:ext>
            </a:extLst>
          </p:cNvPr>
          <p:cNvCxnSpPr>
            <a:cxnSpLocks/>
          </p:cNvCxnSpPr>
          <p:nvPr/>
        </p:nvCxnSpPr>
        <p:spPr>
          <a:xfrm>
            <a:off x="2367182" y="3289602"/>
            <a:ext cx="900000" cy="0"/>
          </a:xfrm>
          <a:prstGeom prst="line">
            <a:avLst/>
          </a:prstGeom>
          <a:ln w="952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0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build="p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392674954">
            <a:extLst>
              <a:ext uri="{FF2B5EF4-FFF2-40B4-BE49-F238E27FC236}">
                <a16:creationId xmlns:a16="http://schemas.microsoft.com/office/drawing/2014/main" id="{D7CCB442-6773-42F4-868F-2ADAAD229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>
            <a:off x="6639418" y="113635"/>
            <a:ext cx="2358390" cy="45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75D2A19-1D50-4F0B-9EB5-9626F422F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015" y="606225"/>
            <a:ext cx="5334011" cy="28422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B475395-59EC-4CDA-9FD7-7B2B7BE4CB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5" y="1212395"/>
            <a:ext cx="5703211" cy="537211"/>
          </a:xfrm>
          <a:prstGeom prst="rect">
            <a:avLst/>
          </a:prstGeom>
        </p:spPr>
      </p:pic>
      <p:pic>
        <p:nvPicPr>
          <p:cNvPr id="5122" name="Picture 2" descr="نتيجة الصورة لـ borrow clothes clipart">
            <a:extLst>
              <a:ext uri="{FF2B5EF4-FFF2-40B4-BE49-F238E27FC236}">
                <a16:creationId xmlns:a16="http://schemas.microsoft.com/office/drawing/2014/main" id="{9380C9ED-8B65-447B-B37E-62813ACE2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2"/>
          <a:stretch/>
        </p:blipFill>
        <p:spPr bwMode="auto">
          <a:xfrm>
            <a:off x="2588610" y="1905000"/>
            <a:ext cx="2565082" cy="268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18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5">
            <a:extLst>
              <a:ext uri="{FF2B5EF4-FFF2-40B4-BE49-F238E27FC236}">
                <a16:creationId xmlns:a16="http://schemas.microsoft.com/office/drawing/2014/main" id="{3BB1894A-1006-4B7A-9E7E-F1C1ACB797E8}"/>
              </a:ext>
            </a:extLst>
          </p:cNvPr>
          <p:cNvSpPr txBox="1"/>
          <p:nvPr/>
        </p:nvSpPr>
        <p:spPr>
          <a:xfrm>
            <a:off x="4099561" y="1615738"/>
            <a:ext cx="4907284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The writer has used mostly 1st and in some cases 2nd person. </a:t>
            </a:r>
          </a:p>
          <a:p>
            <a:r>
              <a:rPr lang="en-US" sz="1600" b="1" dirty="0">
                <a:solidFill>
                  <a:srgbClr val="00B0F0"/>
                </a:solidFill>
              </a:rPr>
              <a:t>This makes the reply a lot more personal.</a:t>
            </a:r>
          </a:p>
        </p:txBody>
      </p:sp>
      <p:sp>
        <p:nvSpPr>
          <p:cNvPr id="17" name="مربع نص 5">
            <a:extLst>
              <a:ext uri="{FF2B5EF4-FFF2-40B4-BE49-F238E27FC236}">
                <a16:creationId xmlns:a16="http://schemas.microsoft.com/office/drawing/2014/main" id="{3DF476A9-0DD6-4A8B-865C-D3DC162F1626}"/>
              </a:ext>
            </a:extLst>
          </p:cNvPr>
          <p:cNvSpPr txBox="1"/>
          <p:nvPr/>
        </p:nvSpPr>
        <p:spPr>
          <a:xfrm>
            <a:off x="4097723" y="2629973"/>
            <a:ext cx="4923947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27CC2"/>
                </a:solidFill>
              </a:rPr>
              <a:t>The opening lines of the first two paragraphs intend to show understanding and make Sabah feel that Mariam knows how she feels.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3725CCD-B306-4D02-9FB1-A7ADD752C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55" y="141722"/>
            <a:ext cx="3909065" cy="4544578"/>
          </a:xfrm>
          <a:prstGeom prst="rect">
            <a:avLst/>
          </a:prstGeom>
        </p:spPr>
      </p:pic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B3AF51FF-7E21-41BF-BBAD-E5F28B93B990}"/>
              </a:ext>
            </a:extLst>
          </p:cNvPr>
          <p:cNvCxnSpPr>
            <a:cxnSpLocks/>
          </p:cNvCxnSpPr>
          <p:nvPr/>
        </p:nvCxnSpPr>
        <p:spPr>
          <a:xfrm>
            <a:off x="318119" y="1712880"/>
            <a:ext cx="1396206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62290F6C-6337-4E91-9D9F-6DD20F714D05}"/>
              </a:ext>
            </a:extLst>
          </p:cNvPr>
          <p:cNvCxnSpPr>
            <a:cxnSpLocks/>
          </p:cNvCxnSpPr>
          <p:nvPr/>
        </p:nvCxnSpPr>
        <p:spPr>
          <a:xfrm>
            <a:off x="302879" y="2855262"/>
            <a:ext cx="1650062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F51C9F25-210A-4618-B6DA-379EDABEBB7F}"/>
              </a:ext>
            </a:extLst>
          </p:cNvPr>
          <p:cNvCxnSpPr>
            <a:cxnSpLocks/>
          </p:cNvCxnSpPr>
          <p:nvPr/>
        </p:nvCxnSpPr>
        <p:spPr>
          <a:xfrm>
            <a:off x="2184302" y="1567482"/>
            <a:ext cx="1554866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B158BF33-ED12-4679-B339-F7F9EC98E3BC}"/>
              </a:ext>
            </a:extLst>
          </p:cNvPr>
          <p:cNvCxnSpPr>
            <a:cxnSpLocks/>
          </p:cNvCxnSpPr>
          <p:nvPr/>
        </p:nvCxnSpPr>
        <p:spPr>
          <a:xfrm>
            <a:off x="2141342" y="2855262"/>
            <a:ext cx="1554866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DDB6F246-47C0-4C01-8B85-4FFCD4153A30}"/>
              </a:ext>
            </a:extLst>
          </p:cNvPr>
          <p:cNvCxnSpPr>
            <a:cxnSpLocks/>
          </p:cNvCxnSpPr>
          <p:nvPr/>
        </p:nvCxnSpPr>
        <p:spPr>
          <a:xfrm>
            <a:off x="2118482" y="3723942"/>
            <a:ext cx="983691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298360CD-A1AC-4395-8AE0-93A9424CE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9560" y="450651"/>
            <a:ext cx="4808225" cy="69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A19DC7DB-8190-4004-A3DC-A7CB5EDF8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667" l="9804" r="89542">
                        <a14:foregroundMark x1="82135" y1="93333" x2="82135" y2="93333"/>
                        <a14:foregroundMark x1="82135" y1="93333" x2="82135" y2="93333"/>
                        <a14:foregroundMark x1="77560" y1="82917" x2="86275" y2="95833"/>
                        <a14:foregroundMark x1="86275" y1="95833" x2="86492" y2="96667"/>
                        <a14:foregroundMark x1="84532" y1="77500" x2="84532" y2="77500"/>
                        <a14:foregroundMark x1="81481" y1="68750" x2="81481" y2="68750"/>
                        <a14:foregroundMark x1="81481" y1="68750" x2="81481" y2="68750"/>
                        <a14:foregroundMark x1="40305" y1="29167" x2="40305" y2="29167"/>
                        <a14:foregroundMark x1="40305" y1="29167" x2="40305" y2="29167"/>
                        <a14:foregroundMark x1="38126" y1="21667" x2="38126" y2="21667"/>
                        <a14:foregroundMark x1="38126" y1="21667" x2="38126" y2="21667"/>
                        <a14:foregroundMark x1="34858" y1="81667" x2="34858" y2="81667"/>
                        <a14:foregroundMark x1="34858" y1="76250" x2="34858" y2="76250"/>
                        <a14:foregroundMark x1="34858" y1="76250" x2="34858" y2="76250"/>
                        <a14:foregroundMark x1="30937" y1="77083" x2="30937" y2="77083"/>
                        <a14:foregroundMark x1="29630" y1="93333" x2="29630" y2="93333"/>
                        <a14:foregroundMark x1="25926" y1="93333" x2="38562" y2="93750"/>
                        <a14:foregroundMark x1="27233" y1="90000" x2="28105" y2="90000"/>
                        <a14:foregroundMark x1="71460" y1="46667" x2="71460" y2="46667"/>
                        <a14:foregroundMark x1="74292" y1="42500" x2="74292" y2="42500"/>
                        <a14:foregroundMark x1="75163" y1="40000" x2="75163" y2="40000"/>
                        <a14:foregroundMark x1="75599" y1="40000" x2="75599" y2="40000"/>
                        <a14:foregroundMark x1="62963" y1="25000" x2="62963" y2="25000"/>
                        <a14:foregroundMark x1="69717" y1="41667" x2="69717" y2="41667"/>
                        <a14:foregroundMark x1="69717" y1="41667" x2="77996" y2="39583"/>
                        <a14:foregroundMark x1="78649" y1="41667" x2="79521" y2="41667"/>
                        <a14:foregroundMark x1="72985" y1="38333" x2="72985" y2="38333"/>
                        <a14:foregroundMark x1="72985" y1="38333" x2="72985" y2="38333"/>
                        <a14:foregroundMark x1="72985" y1="38333" x2="63834" y2="39167"/>
                        <a14:foregroundMark x1="31808" y1="35000" x2="31808" y2="35000"/>
                        <a14:foregroundMark x1="31808" y1="35000" x2="31808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17" y="1623060"/>
            <a:ext cx="3514376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نتيجة الصورة لـ rainbow clipart">
            <a:extLst>
              <a:ext uri="{FF2B5EF4-FFF2-40B4-BE49-F238E27FC236}">
                <a16:creationId xmlns:a16="http://schemas.microsoft.com/office/drawing/2014/main" id="{9891EB6F-068D-4D48-A63F-B092CA5BE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73" y="122903"/>
            <a:ext cx="3914775" cy="17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C4EBB8B3-38A2-4434-9CFE-8D3613CF2F71}"/>
              </a:ext>
            </a:extLst>
          </p:cNvPr>
          <p:cNvSpPr/>
          <p:nvPr/>
        </p:nvSpPr>
        <p:spPr>
          <a:xfrm>
            <a:off x="1811091" y="1854135"/>
            <a:ext cx="4674348" cy="870840"/>
          </a:xfrm>
          <a:prstGeom prst="roundRect">
            <a:avLst/>
          </a:prstGeom>
          <a:solidFill>
            <a:srgbClr val="E5918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a typeface="Trebuchet MS"/>
                <a:cs typeface="Trebuchet MS"/>
                <a:sym typeface="Trebuchet MS"/>
              </a:rPr>
              <a:t>How to write a letter of advice?</a:t>
            </a:r>
          </a:p>
        </p:txBody>
      </p:sp>
      <p:pic>
        <p:nvPicPr>
          <p:cNvPr id="9220" name="Picture 4" descr="نتيجة الصورة لـ   advice clipart">
            <a:extLst>
              <a:ext uri="{FF2B5EF4-FFF2-40B4-BE49-F238E27FC236}">
                <a16:creationId xmlns:a16="http://schemas.microsoft.com/office/drawing/2014/main" id="{70BCED68-866D-4902-929F-49556A58B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FF9"/>
              </a:clrFrom>
              <a:clrTo>
                <a:srgbClr val="FD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0" y="3615690"/>
            <a:ext cx="4442460" cy="10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392674954">
            <a:extLst>
              <a:ext uri="{FF2B5EF4-FFF2-40B4-BE49-F238E27FC236}">
                <a16:creationId xmlns:a16="http://schemas.microsoft.com/office/drawing/2014/main" id="{3667CEF9-9231-4923-A1CC-9E9D24672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 flipH="1">
            <a:off x="146192" y="154836"/>
            <a:ext cx="2230432" cy="45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envelope greeting">
            <a:extLst>
              <a:ext uri="{FF2B5EF4-FFF2-40B4-BE49-F238E27FC236}">
                <a16:creationId xmlns:a16="http://schemas.microsoft.com/office/drawing/2014/main" id="{EF929176-8026-4783-90CA-BFE8138C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34" y="-196644"/>
            <a:ext cx="1020097" cy="10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94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46914E-6 L -0.15608 0.198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4B8FB5E0-3F6F-4A99-ACB3-E1B1CA2E2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4578" y="149342"/>
            <a:ext cx="4434845" cy="4544578"/>
          </a:xfrm>
          <a:prstGeom prst="rect">
            <a:avLst/>
          </a:prstGeom>
        </p:spPr>
      </p:pic>
      <p:cxnSp>
        <p:nvCxnSpPr>
          <p:cNvPr id="40" name="رابط مستقيم 27">
            <a:extLst>
              <a:ext uri="{FF2B5EF4-FFF2-40B4-BE49-F238E27FC236}">
                <a16:creationId xmlns:a16="http://schemas.microsoft.com/office/drawing/2014/main" id="{CD4E9A80-50EF-447A-9E13-A319BC8F9D82}"/>
              </a:ext>
            </a:extLst>
          </p:cNvPr>
          <p:cNvCxnSpPr>
            <a:cxnSpLocks/>
          </p:cNvCxnSpPr>
          <p:nvPr/>
        </p:nvCxnSpPr>
        <p:spPr>
          <a:xfrm>
            <a:off x="2573639" y="1453800"/>
            <a:ext cx="61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قوس متوسط أيسر 1">
            <a:extLst>
              <a:ext uri="{FF2B5EF4-FFF2-40B4-BE49-F238E27FC236}">
                <a16:creationId xmlns:a16="http://schemas.microsoft.com/office/drawing/2014/main" id="{10A963F5-F22D-405A-90FB-A9FD0017DED1}"/>
              </a:ext>
            </a:extLst>
          </p:cNvPr>
          <p:cNvSpPr/>
          <p:nvPr/>
        </p:nvSpPr>
        <p:spPr>
          <a:xfrm>
            <a:off x="2499360" y="1219200"/>
            <a:ext cx="45720" cy="320040"/>
          </a:xfrm>
          <a:prstGeom prst="leftBracket">
            <a:avLst/>
          </a:prstGeom>
          <a:ln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ربع نص 5">
            <a:extLst>
              <a:ext uri="{FF2B5EF4-FFF2-40B4-BE49-F238E27FC236}">
                <a16:creationId xmlns:a16="http://schemas.microsoft.com/office/drawing/2014/main" id="{E13415E7-EEC5-46AE-8E1E-12EAD591001D}"/>
              </a:ext>
            </a:extLst>
          </p:cNvPr>
          <p:cNvSpPr txBox="1"/>
          <p:nvPr/>
        </p:nvSpPr>
        <p:spPr>
          <a:xfrm>
            <a:off x="777240" y="1219200"/>
            <a:ext cx="1649729" cy="307777"/>
          </a:xfrm>
          <a:prstGeom prst="homePlat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Opening</a:t>
            </a:r>
          </a:p>
        </p:txBody>
      </p:sp>
      <p:sp>
        <p:nvSpPr>
          <p:cNvPr id="42" name="قوس متوسط أيسر 41">
            <a:extLst>
              <a:ext uri="{FF2B5EF4-FFF2-40B4-BE49-F238E27FC236}">
                <a16:creationId xmlns:a16="http://schemas.microsoft.com/office/drawing/2014/main" id="{86F8EAEA-7ABA-43D8-8A9C-8FFAA881FD13}"/>
              </a:ext>
            </a:extLst>
          </p:cNvPr>
          <p:cNvSpPr/>
          <p:nvPr/>
        </p:nvSpPr>
        <p:spPr>
          <a:xfrm>
            <a:off x="2499360" y="1577340"/>
            <a:ext cx="45720" cy="144000"/>
          </a:xfrm>
          <a:prstGeom prst="leftBracket">
            <a:avLst/>
          </a:prstGeom>
          <a:ln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43" name="رابط مستقيم 27">
            <a:extLst>
              <a:ext uri="{FF2B5EF4-FFF2-40B4-BE49-F238E27FC236}">
                <a16:creationId xmlns:a16="http://schemas.microsoft.com/office/drawing/2014/main" id="{55FC3DAE-F176-4C3A-BCF5-F460CE3FA761}"/>
              </a:ext>
            </a:extLst>
          </p:cNvPr>
          <p:cNvCxnSpPr>
            <a:cxnSpLocks/>
          </p:cNvCxnSpPr>
          <p:nvPr/>
        </p:nvCxnSpPr>
        <p:spPr>
          <a:xfrm>
            <a:off x="2573639" y="1721393"/>
            <a:ext cx="972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قوس متوسط أيسر 43">
            <a:extLst>
              <a:ext uri="{FF2B5EF4-FFF2-40B4-BE49-F238E27FC236}">
                <a16:creationId xmlns:a16="http://schemas.microsoft.com/office/drawing/2014/main" id="{78AC0578-7001-4DBB-8A4D-F2F470FA2205}"/>
              </a:ext>
            </a:extLst>
          </p:cNvPr>
          <p:cNvSpPr/>
          <p:nvPr/>
        </p:nvSpPr>
        <p:spPr>
          <a:xfrm>
            <a:off x="2499360" y="1851658"/>
            <a:ext cx="45720" cy="144000"/>
          </a:xfrm>
          <a:prstGeom prst="leftBracket">
            <a:avLst/>
          </a:prstGeom>
          <a:ln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45" name="رابط مستقيم 27">
            <a:extLst>
              <a:ext uri="{FF2B5EF4-FFF2-40B4-BE49-F238E27FC236}">
                <a16:creationId xmlns:a16="http://schemas.microsoft.com/office/drawing/2014/main" id="{A2484049-BEEA-4615-A031-38A5E3C8CB8B}"/>
              </a:ext>
            </a:extLst>
          </p:cNvPr>
          <p:cNvCxnSpPr>
            <a:cxnSpLocks/>
          </p:cNvCxnSpPr>
          <p:nvPr/>
        </p:nvCxnSpPr>
        <p:spPr>
          <a:xfrm>
            <a:off x="2573639" y="1995711"/>
            <a:ext cx="972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قوس متوسط أيسر 45">
            <a:extLst>
              <a:ext uri="{FF2B5EF4-FFF2-40B4-BE49-F238E27FC236}">
                <a16:creationId xmlns:a16="http://schemas.microsoft.com/office/drawing/2014/main" id="{97B2F2BA-D1CD-4DFB-9748-EF32E038FFEB}"/>
              </a:ext>
            </a:extLst>
          </p:cNvPr>
          <p:cNvSpPr/>
          <p:nvPr/>
        </p:nvSpPr>
        <p:spPr>
          <a:xfrm>
            <a:off x="2499360" y="2720336"/>
            <a:ext cx="45720" cy="144000"/>
          </a:xfrm>
          <a:prstGeom prst="leftBracket">
            <a:avLst/>
          </a:prstGeom>
          <a:ln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47" name="رابط مستقيم 27">
            <a:extLst>
              <a:ext uri="{FF2B5EF4-FFF2-40B4-BE49-F238E27FC236}">
                <a16:creationId xmlns:a16="http://schemas.microsoft.com/office/drawing/2014/main" id="{FCC49401-332B-4660-8C09-111FBA55D6E6}"/>
              </a:ext>
            </a:extLst>
          </p:cNvPr>
          <p:cNvCxnSpPr>
            <a:cxnSpLocks/>
          </p:cNvCxnSpPr>
          <p:nvPr/>
        </p:nvCxnSpPr>
        <p:spPr>
          <a:xfrm>
            <a:off x="2573639" y="2864389"/>
            <a:ext cx="972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مربع نص 5">
            <a:extLst>
              <a:ext uri="{FF2B5EF4-FFF2-40B4-BE49-F238E27FC236}">
                <a16:creationId xmlns:a16="http://schemas.microsoft.com/office/drawing/2014/main" id="{1E687D10-4128-4C49-AD35-4A9EBCFDB49C}"/>
              </a:ext>
            </a:extLst>
          </p:cNvPr>
          <p:cNvSpPr txBox="1"/>
          <p:nvPr/>
        </p:nvSpPr>
        <p:spPr>
          <a:xfrm>
            <a:off x="777240" y="1596885"/>
            <a:ext cx="1612590" cy="307777"/>
          </a:xfrm>
          <a:prstGeom prst="homePlate">
            <a:avLst/>
          </a:prstGeom>
          <a:solidFill>
            <a:schemeClr val="tx1"/>
          </a:solidFill>
          <a:ln>
            <a:solidFill>
              <a:srgbClr val="C27CC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27CC2"/>
                </a:solidFill>
              </a:rPr>
              <a:t>Understanding</a:t>
            </a:r>
          </a:p>
        </p:txBody>
      </p:sp>
      <p:sp>
        <p:nvSpPr>
          <p:cNvPr id="49" name="مربع نص 5">
            <a:extLst>
              <a:ext uri="{FF2B5EF4-FFF2-40B4-BE49-F238E27FC236}">
                <a16:creationId xmlns:a16="http://schemas.microsoft.com/office/drawing/2014/main" id="{4BAD05C4-99AB-4B15-94C1-A3CBBC7DCB48}"/>
              </a:ext>
            </a:extLst>
          </p:cNvPr>
          <p:cNvSpPr txBox="1"/>
          <p:nvPr/>
        </p:nvSpPr>
        <p:spPr>
          <a:xfrm>
            <a:off x="777240" y="3157597"/>
            <a:ext cx="1612590" cy="307777"/>
          </a:xfrm>
          <a:prstGeom prst="homePlate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Reason</a:t>
            </a:r>
          </a:p>
        </p:txBody>
      </p:sp>
      <p:sp>
        <p:nvSpPr>
          <p:cNvPr id="50" name="قوس متوسط أيسر 49">
            <a:extLst>
              <a:ext uri="{FF2B5EF4-FFF2-40B4-BE49-F238E27FC236}">
                <a16:creationId xmlns:a16="http://schemas.microsoft.com/office/drawing/2014/main" id="{28BB32FF-3D5A-4B48-836A-EE70EB8AA429}"/>
              </a:ext>
            </a:extLst>
          </p:cNvPr>
          <p:cNvSpPr/>
          <p:nvPr/>
        </p:nvSpPr>
        <p:spPr>
          <a:xfrm>
            <a:off x="2495520" y="3157597"/>
            <a:ext cx="45720" cy="1188000"/>
          </a:xfrm>
          <a:prstGeom prst="leftBracket">
            <a:avLst/>
          </a:prstGeom>
          <a:ln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قوس متوسط أيسر 51">
            <a:extLst>
              <a:ext uri="{FF2B5EF4-FFF2-40B4-BE49-F238E27FC236}">
                <a16:creationId xmlns:a16="http://schemas.microsoft.com/office/drawing/2014/main" id="{4C2A9288-0841-465A-9CD6-41DA57F881AF}"/>
              </a:ext>
            </a:extLst>
          </p:cNvPr>
          <p:cNvSpPr/>
          <p:nvPr/>
        </p:nvSpPr>
        <p:spPr>
          <a:xfrm>
            <a:off x="4570112" y="1418812"/>
            <a:ext cx="45720" cy="144000"/>
          </a:xfrm>
          <a:prstGeom prst="leftBracket">
            <a:avLst/>
          </a:prstGeom>
          <a:ln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53" name="رابط مستقيم 27">
            <a:extLst>
              <a:ext uri="{FF2B5EF4-FFF2-40B4-BE49-F238E27FC236}">
                <a16:creationId xmlns:a16="http://schemas.microsoft.com/office/drawing/2014/main" id="{B6EE455A-D5BF-4E8C-AFEB-F7726E4A7F94}"/>
              </a:ext>
            </a:extLst>
          </p:cNvPr>
          <p:cNvCxnSpPr>
            <a:cxnSpLocks/>
          </p:cNvCxnSpPr>
          <p:nvPr/>
        </p:nvCxnSpPr>
        <p:spPr>
          <a:xfrm>
            <a:off x="4644391" y="1562865"/>
            <a:ext cx="972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4" name="مربع نص 5">
            <a:extLst>
              <a:ext uri="{FF2B5EF4-FFF2-40B4-BE49-F238E27FC236}">
                <a16:creationId xmlns:a16="http://schemas.microsoft.com/office/drawing/2014/main" id="{0172DD84-F3BB-4157-9B18-0F2EC57BB7C9}"/>
              </a:ext>
            </a:extLst>
          </p:cNvPr>
          <p:cNvSpPr txBox="1"/>
          <p:nvPr/>
        </p:nvSpPr>
        <p:spPr>
          <a:xfrm flipH="1">
            <a:off x="6534642" y="1265367"/>
            <a:ext cx="2376952" cy="523220"/>
          </a:xfrm>
          <a:prstGeom prst="homePlate">
            <a:avLst/>
          </a:prstGeom>
          <a:solidFill>
            <a:schemeClr val="tx1"/>
          </a:solidFill>
          <a:ln>
            <a:solidFill>
              <a:srgbClr val="FF6DD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6DD9"/>
                </a:solidFill>
              </a:rPr>
              <a:t>She has read the letter very carefully</a:t>
            </a:r>
          </a:p>
        </p:txBody>
      </p:sp>
      <p:sp>
        <p:nvSpPr>
          <p:cNvPr id="55" name="مربع نص 5">
            <a:extLst>
              <a:ext uri="{FF2B5EF4-FFF2-40B4-BE49-F238E27FC236}">
                <a16:creationId xmlns:a16="http://schemas.microsoft.com/office/drawing/2014/main" id="{84D74735-42AD-48DC-BB54-D83D2DA756E3}"/>
              </a:ext>
            </a:extLst>
          </p:cNvPr>
          <p:cNvSpPr txBox="1"/>
          <p:nvPr/>
        </p:nvSpPr>
        <p:spPr>
          <a:xfrm flipH="1">
            <a:off x="6534642" y="2571750"/>
            <a:ext cx="2376952" cy="523220"/>
          </a:xfrm>
          <a:prstGeom prst="homePlate">
            <a:avLst/>
          </a:prstGeom>
          <a:solidFill>
            <a:schemeClr val="tx1"/>
          </a:solidFill>
          <a:ln>
            <a:solidFill>
              <a:srgbClr val="00CC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CC99"/>
                </a:solidFill>
              </a:rPr>
              <a:t>advice her without patronizing her</a:t>
            </a:r>
          </a:p>
        </p:txBody>
      </p:sp>
      <p:sp>
        <p:nvSpPr>
          <p:cNvPr id="56" name="قوس متوسط أيسر 55">
            <a:extLst>
              <a:ext uri="{FF2B5EF4-FFF2-40B4-BE49-F238E27FC236}">
                <a16:creationId xmlns:a16="http://schemas.microsoft.com/office/drawing/2014/main" id="{9887158B-2737-42C2-9FC1-95AD263291EA}"/>
              </a:ext>
            </a:extLst>
          </p:cNvPr>
          <p:cNvSpPr/>
          <p:nvPr/>
        </p:nvSpPr>
        <p:spPr>
          <a:xfrm>
            <a:off x="4562698" y="2720283"/>
            <a:ext cx="45720" cy="144000"/>
          </a:xfrm>
          <a:prstGeom prst="leftBracket">
            <a:avLst/>
          </a:prstGeom>
          <a:ln>
            <a:solidFill>
              <a:srgbClr val="00CC99"/>
            </a:solidFill>
          </a:ln>
          <a:effectLst>
            <a:glow rad="63500">
              <a:srgbClr val="00CC99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57" name="رابط مستقيم 27">
            <a:extLst>
              <a:ext uri="{FF2B5EF4-FFF2-40B4-BE49-F238E27FC236}">
                <a16:creationId xmlns:a16="http://schemas.microsoft.com/office/drawing/2014/main" id="{71A29A59-4047-43A4-91A6-13521E5465FC}"/>
              </a:ext>
            </a:extLst>
          </p:cNvPr>
          <p:cNvCxnSpPr>
            <a:cxnSpLocks/>
          </p:cNvCxnSpPr>
          <p:nvPr/>
        </p:nvCxnSpPr>
        <p:spPr>
          <a:xfrm>
            <a:off x="4636977" y="2864336"/>
            <a:ext cx="972000" cy="0"/>
          </a:xfrm>
          <a:prstGeom prst="line">
            <a:avLst/>
          </a:prstGeom>
          <a:ln w="9525">
            <a:solidFill>
              <a:srgbClr val="00CC99"/>
            </a:solidFill>
          </a:ln>
          <a:effectLst>
            <a:glow rad="63500">
              <a:srgbClr val="00CC9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8" name="مربع نص 5">
            <a:extLst>
              <a:ext uri="{FF2B5EF4-FFF2-40B4-BE49-F238E27FC236}">
                <a16:creationId xmlns:a16="http://schemas.microsoft.com/office/drawing/2014/main" id="{F8B0FC82-F785-4F49-9B17-A15FA44B7EBE}"/>
              </a:ext>
            </a:extLst>
          </p:cNvPr>
          <p:cNvSpPr txBox="1"/>
          <p:nvPr/>
        </p:nvSpPr>
        <p:spPr>
          <a:xfrm flipH="1">
            <a:off x="6534642" y="3685282"/>
            <a:ext cx="2376952" cy="307777"/>
          </a:xfrm>
          <a:prstGeom prst="homePlate">
            <a:avLst/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59" name="قوس متوسط أيسر 58">
            <a:extLst>
              <a:ext uri="{FF2B5EF4-FFF2-40B4-BE49-F238E27FC236}">
                <a16:creationId xmlns:a16="http://schemas.microsoft.com/office/drawing/2014/main" id="{22DE0E61-5A52-4634-8BD5-7A6F2F285BB2}"/>
              </a:ext>
            </a:extLst>
          </p:cNvPr>
          <p:cNvSpPr/>
          <p:nvPr/>
        </p:nvSpPr>
        <p:spPr>
          <a:xfrm>
            <a:off x="4548858" y="3596580"/>
            <a:ext cx="45720" cy="144000"/>
          </a:xfrm>
          <a:prstGeom prst="leftBracke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0" name="رابط مستقيم 27">
            <a:extLst>
              <a:ext uri="{FF2B5EF4-FFF2-40B4-BE49-F238E27FC236}">
                <a16:creationId xmlns:a16="http://schemas.microsoft.com/office/drawing/2014/main" id="{10E39DC2-0D02-4E22-88BF-80BCDCDA6511}"/>
              </a:ext>
            </a:extLst>
          </p:cNvPr>
          <p:cNvCxnSpPr>
            <a:cxnSpLocks/>
          </p:cNvCxnSpPr>
          <p:nvPr/>
        </p:nvCxnSpPr>
        <p:spPr>
          <a:xfrm>
            <a:off x="4623137" y="3740633"/>
            <a:ext cx="97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1" name="قوس متوسط أيسر 60">
            <a:extLst>
              <a:ext uri="{FF2B5EF4-FFF2-40B4-BE49-F238E27FC236}">
                <a16:creationId xmlns:a16="http://schemas.microsoft.com/office/drawing/2014/main" id="{FBC8DCAF-E293-4BB4-8A97-809FA95AF8CC}"/>
              </a:ext>
            </a:extLst>
          </p:cNvPr>
          <p:cNvSpPr/>
          <p:nvPr/>
        </p:nvSpPr>
        <p:spPr>
          <a:xfrm>
            <a:off x="5967751" y="3917377"/>
            <a:ext cx="45720" cy="144000"/>
          </a:xfrm>
          <a:prstGeom prst="leftBracke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2" name="رابط مستقيم 27">
            <a:extLst>
              <a:ext uri="{FF2B5EF4-FFF2-40B4-BE49-F238E27FC236}">
                <a16:creationId xmlns:a16="http://schemas.microsoft.com/office/drawing/2014/main" id="{F523683B-1369-4CE1-B9AB-36E26F46CE77}"/>
              </a:ext>
            </a:extLst>
          </p:cNvPr>
          <p:cNvCxnSpPr>
            <a:cxnSpLocks/>
          </p:cNvCxnSpPr>
          <p:nvPr/>
        </p:nvCxnSpPr>
        <p:spPr>
          <a:xfrm>
            <a:off x="6042030" y="4061430"/>
            <a:ext cx="504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3" name="Google Shape;137;p16">
            <a:extLst>
              <a:ext uri="{FF2B5EF4-FFF2-40B4-BE49-F238E27FC236}">
                <a16:creationId xmlns:a16="http://schemas.microsoft.com/office/drawing/2014/main" id="{DA63F471-6E5C-4C1E-A797-1AB33FF47E61}"/>
              </a:ext>
            </a:extLst>
          </p:cNvPr>
          <p:cNvSpPr/>
          <p:nvPr/>
        </p:nvSpPr>
        <p:spPr>
          <a:xfrm>
            <a:off x="3380811" y="188029"/>
            <a:ext cx="3332409" cy="343785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Trebuchet MS"/>
                <a:cs typeface="Trebuchet MS"/>
                <a:sym typeface="Trebuchet MS"/>
              </a:rPr>
              <a:t>How to write a letter of advice?</a:t>
            </a:r>
          </a:p>
        </p:txBody>
      </p:sp>
    </p:spTree>
    <p:extLst>
      <p:ext uri="{BB962C8B-B14F-4D97-AF65-F5344CB8AC3E}">
        <p14:creationId xmlns:p14="http://schemas.microsoft.com/office/powerpoint/2010/main" val="293815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/>
      <p:bldP spid="42" grpId="0" animBg="1"/>
      <p:bldP spid="44" grpId="0" animBg="1"/>
      <p:bldP spid="46" grpId="0" animBg="1"/>
      <p:bldP spid="48" grpId="0" animBg="1"/>
      <p:bldP spid="49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1" grpId="0" animBg="1"/>
      <p:bldP spid="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7D8C4621-4EC1-473F-A404-6ECD1CB73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9"/>
          <a:stretch/>
        </p:blipFill>
        <p:spPr bwMode="auto">
          <a:xfrm>
            <a:off x="2026921" y="929639"/>
            <a:ext cx="5090159" cy="36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8550;p49">
            <a:extLst>
              <a:ext uri="{FF2B5EF4-FFF2-40B4-BE49-F238E27FC236}">
                <a16:creationId xmlns:a16="http://schemas.microsoft.com/office/drawing/2014/main" id="{D12B41B1-EE4B-48F6-810E-4D97DCD96417}"/>
              </a:ext>
            </a:extLst>
          </p:cNvPr>
          <p:cNvSpPr txBox="1">
            <a:spLocks/>
          </p:cNvSpPr>
          <p:nvPr/>
        </p:nvSpPr>
        <p:spPr>
          <a:xfrm>
            <a:off x="1477372" y="255256"/>
            <a:ext cx="6029233" cy="57270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Your Letter Should look like this</a:t>
            </a:r>
          </a:p>
        </p:txBody>
      </p:sp>
      <p:sp>
        <p:nvSpPr>
          <p:cNvPr id="41" name="Google Shape;8452;p45">
            <a:extLst>
              <a:ext uri="{FF2B5EF4-FFF2-40B4-BE49-F238E27FC236}">
                <a16:creationId xmlns:a16="http://schemas.microsoft.com/office/drawing/2014/main" id="{15C529E1-0EE3-43A6-8943-2C0C97D158D9}"/>
              </a:ext>
            </a:extLst>
          </p:cNvPr>
          <p:cNvSpPr txBox="1">
            <a:spLocks/>
          </p:cNvSpPr>
          <p:nvPr/>
        </p:nvSpPr>
        <p:spPr>
          <a:xfrm>
            <a:off x="2370091" y="1362453"/>
            <a:ext cx="2473500" cy="606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>
              <a:spcAft>
                <a:spcPts val="1600"/>
              </a:spcAft>
              <a:buSzPts val="800"/>
              <a:buFont typeface="Arial"/>
              <a:buNone/>
            </a:pPr>
            <a:r>
              <a:rPr lang="en-US" sz="1600" b="1" dirty="0">
                <a:latin typeface="+mn-lt"/>
              </a:rPr>
              <a:t>Dear</a:t>
            </a:r>
            <a:r>
              <a:rPr lang="en-US" dirty="0">
                <a:latin typeface="+mn-lt"/>
              </a:rPr>
              <a:t> ,………………………</a:t>
            </a:r>
          </a:p>
        </p:txBody>
      </p:sp>
      <p:sp>
        <p:nvSpPr>
          <p:cNvPr id="42" name="Google Shape;8452;p45">
            <a:extLst>
              <a:ext uri="{FF2B5EF4-FFF2-40B4-BE49-F238E27FC236}">
                <a16:creationId xmlns:a16="http://schemas.microsoft.com/office/drawing/2014/main" id="{D11BE259-B5FC-4522-A65D-0F4DE2A2456B}"/>
              </a:ext>
            </a:extLst>
          </p:cNvPr>
          <p:cNvSpPr txBox="1">
            <a:spLocks/>
          </p:cNvSpPr>
          <p:nvPr/>
        </p:nvSpPr>
        <p:spPr>
          <a:xfrm>
            <a:off x="2734802" y="1899845"/>
            <a:ext cx="5005301" cy="100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>
              <a:spcAft>
                <a:spcPts val="1600"/>
              </a:spcAft>
              <a:buSzPts val="800"/>
              <a:buFont typeface="Arial"/>
              <a:buNone/>
            </a:pPr>
            <a:r>
              <a:rPr lang="en-US" b="1" dirty="0">
                <a:highlight>
                  <a:srgbClr val="FFFF00"/>
                </a:highlight>
                <a:latin typeface="+mn-lt"/>
              </a:rPr>
              <a:t>Show understanding of the problem and feeling:</a:t>
            </a:r>
          </a:p>
          <a:p>
            <a:pPr marL="0" indent="0">
              <a:spcAft>
                <a:spcPts val="1600"/>
              </a:spcAft>
              <a:buSzPts val="800"/>
              <a:buFont typeface="Arial"/>
              <a:buNone/>
            </a:pPr>
            <a:r>
              <a:rPr lang="en-US" b="1" dirty="0">
                <a:solidFill>
                  <a:srgbClr val="00B0F0"/>
                </a:solidFill>
                <a:latin typeface="+mn-lt"/>
              </a:rPr>
              <a:t>I understand ………..I know how do you feel ……</a:t>
            </a:r>
          </a:p>
        </p:txBody>
      </p:sp>
      <p:sp>
        <p:nvSpPr>
          <p:cNvPr id="43" name="Google Shape;8452;p45">
            <a:extLst>
              <a:ext uri="{FF2B5EF4-FFF2-40B4-BE49-F238E27FC236}">
                <a16:creationId xmlns:a16="http://schemas.microsoft.com/office/drawing/2014/main" id="{E175A3F6-4DCF-4CB1-9D6D-B88B0A3CDD9C}"/>
              </a:ext>
            </a:extLst>
          </p:cNvPr>
          <p:cNvSpPr txBox="1">
            <a:spLocks/>
          </p:cNvSpPr>
          <p:nvPr/>
        </p:nvSpPr>
        <p:spPr>
          <a:xfrm>
            <a:off x="2734801" y="2866472"/>
            <a:ext cx="34374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>
              <a:spcAft>
                <a:spcPts val="1600"/>
              </a:spcAft>
              <a:buSzPts val="800"/>
              <a:buFont typeface="Arial"/>
              <a:buNone/>
            </a:pPr>
            <a:r>
              <a:rPr lang="en-US" b="1" dirty="0">
                <a:highlight>
                  <a:srgbClr val="FFFF00"/>
                </a:highlight>
                <a:latin typeface="+mn-lt"/>
              </a:rPr>
              <a:t>Give advice without sounding reprimanding or patronizing</a:t>
            </a:r>
          </a:p>
        </p:txBody>
      </p:sp>
      <p:sp>
        <p:nvSpPr>
          <p:cNvPr id="44" name="Google Shape;8452;p45">
            <a:extLst>
              <a:ext uri="{FF2B5EF4-FFF2-40B4-BE49-F238E27FC236}">
                <a16:creationId xmlns:a16="http://schemas.microsoft.com/office/drawing/2014/main" id="{02E119DF-FB15-4BCC-834D-CF17F63C313B}"/>
              </a:ext>
            </a:extLst>
          </p:cNvPr>
          <p:cNvSpPr txBox="1">
            <a:spLocks/>
          </p:cNvSpPr>
          <p:nvPr/>
        </p:nvSpPr>
        <p:spPr>
          <a:xfrm>
            <a:off x="2285906" y="3833099"/>
            <a:ext cx="2473500" cy="606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>
              <a:spcAft>
                <a:spcPts val="1600"/>
              </a:spcAft>
              <a:buSzPts val="800"/>
              <a:buFont typeface="Arial"/>
              <a:buNone/>
            </a:pPr>
            <a:r>
              <a:rPr lang="en-US" sz="1600" b="1" dirty="0">
                <a:latin typeface="+mn-lt"/>
              </a:rPr>
              <a:t>Closing</a:t>
            </a:r>
          </a:p>
        </p:txBody>
      </p:sp>
      <p:pic>
        <p:nvPicPr>
          <p:cNvPr id="45" name="Picture 4" descr="Vector pop art girlfriends makes selfie on smartphone Free Vector">
            <a:extLst>
              <a:ext uri="{FF2B5EF4-FFF2-40B4-BE49-F238E27FC236}">
                <a16:creationId xmlns:a16="http://schemas.microsoft.com/office/drawing/2014/main" id="{4B543C1E-1D0D-4884-B55C-67D19B0A4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101" b="97302" l="9585" r="95048">
                        <a14:foregroundMark x1="72684" y1="28237" x2="72684" y2="28237"/>
                        <a14:foregroundMark x1="72684" y1="28237" x2="72684" y2="28237"/>
                        <a14:foregroundMark x1="72684" y1="28237" x2="72684" y2="28237"/>
                        <a14:foregroundMark x1="71246" y1="24101" x2="71246" y2="24101"/>
                        <a14:foregroundMark x1="71246" y1="24101" x2="71246" y2="24101"/>
                        <a14:foregroundMark x1="71246" y1="24101" x2="71246" y2="24101"/>
                        <a14:foregroundMark x1="89137" y1="37230" x2="89137" y2="37230"/>
                        <a14:foregroundMark x1="89137" y1="37230" x2="89137" y2="37230"/>
                        <a14:foregroundMark x1="89137" y1="37230" x2="89137" y2="37230"/>
                        <a14:foregroundMark x1="89137" y1="37230" x2="94249" y2="46223"/>
                        <a14:foregroundMark x1="94249" y1="46223" x2="95021" y2="56475"/>
                        <a14:foregroundMark x1="94270" y1="58094" x2="89936" y2="65108"/>
                        <a14:foregroundMark x1="94381" y1="57914" x2="94270" y2="58094"/>
                        <a14:foregroundMark x1="94604" y1="57554" x2="94381" y2="57914"/>
                        <a14:foregroundMark x1="94715" y1="57374" x2="94604" y2="57554"/>
                        <a14:foregroundMark x1="84665" y1="87410" x2="84665" y2="87410"/>
                        <a14:foregroundMark x1="84665" y1="87410" x2="84665" y2="87410"/>
                        <a14:foregroundMark x1="84665" y1="87410" x2="90735" y2="98022"/>
                        <a14:foregroundMark x1="90735" y1="98022" x2="43770" y2="97302"/>
                        <a14:foregroundMark x1="43770" y1="97302" x2="49042" y2="87950"/>
                        <a14:foregroundMark x1="49042" y1="87950" x2="67252" y2="85791"/>
                        <a14:foregroundMark x1="67252" y1="85791" x2="73323" y2="86691"/>
                        <a14:foregroundMark x1="52716" y1="65288" x2="52716" y2="65288"/>
                        <a14:foregroundMark x1="52716" y1="65288" x2="52716" y2="65288"/>
                        <a14:foregroundMark x1="52716" y1="65288" x2="52716" y2="65288"/>
                        <a14:foregroundMark x1="52716" y1="65288" x2="53834" y2="81835"/>
                        <a14:foregroundMark x1="40950" y1="53777" x2="45367" y2="79676"/>
                        <a14:foregroundMark x1="40880" y1="53365" x2="40950" y2="53777"/>
                        <a14:foregroundMark x1="40735" y1="52518" x2="40766" y2="52698"/>
                        <a14:foregroundMark x1="37380" y1="39029" x2="37380" y2="39029"/>
                        <a14:foregroundMark x1="37380" y1="39029" x2="37380" y2="39029"/>
                        <a14:foregroundMark x1="43610" y1="41007" x2="43610" y2="41007"/>
                        <a14:foregroundMark x1="43610" y1="41007" x2="43610" y2="41007"/>
                        <a14:foregroundMark x1="43610" y1="41007" x2="43610" y2="41007"/>
                        <a14:foregroundMark x1="87859" y1="37230" x2="87859" y2="37230"/>
                        <a14:foregroundMark x1="87859" y1="37230" x2="87859" y2="37230"/>
                        <a14:foregroundMark x1="87859" y1="37230" x2="87859" y2="37230"/>
                        <a14:foregroundMark x1="87859" y1="35791" x2="87859" y2="35791"/>
                        <a14:foregroundMark x1="87859" y1="35791" x2="87859" y2="35791"/>
                        <a14:foregroundMark x1="87859" y1="35791" x2="87859" y2="35791"/>
                        <a14:foregroundMark x1="87700" y1="33273" x2="87700" y2="33273"/>
                        <a14:foregroundMark x1="87700" y1="33273" x2="87700" y2="33273"/>
                        <a14:foregroundMark x1="87700" y1="33273" x2="87700" y2="33273"/>
                        <a14:foregroundMark x1="89457" y1="32374" x2="89457" y2="32374"/>
                        <a14:foregroundMark x1="89457" y1="32374" x2="89457" y2="32374"/>
                        <a14:foregroundMark x1="41214" y1="61151" x2="41214" y2="61151"/>
                        <a14:foregroundMark x1="32588" y1="64928" x2="32588" y2="64928"/>
                        <a14:foregroundMark x1="32588" y1="64928" x2="32588" y2="64928"/>
                        <a14:foregroundMark x1="66134" y1="96763" x2="77955" y2="82014"/>
                        <a14:foregroundMark x1="77955" y1="82014" x2="81789" y2="60612"/>
                        <a14:foregroundMark x1="81789" y1="60612" x2="81789" y2="60432"/>
                        <a14:foregroundMark x1="89776" y1="31835" x2="89776" y2="31835"/>
                        <a14:foregroundMark x1="89776" y1="31835" x2="89776" y2="31835"/>
                        <a14:foregroundMark x1="87540" y1="31655" x2="87540" y2="31655"/>
                        <a14:foregroundMark x1="87540" y1="31655" x2="87540" y2="31655"/>
                        <a14:foregroundMark x1="85623" y1="35791" x2="85623" y2="35791"/>
                        <a14:foregroundMark x1="85623" y1="35791" x2="85623" y2="35791"/>
                        <a14:foregroundMark x1="85942" y1="39568" x2="85942" y2="39568"/>
                        <a14:foregroundMark x1="37700" y1="38129" x2="37700" y2="38129"/>
                        <a14:foregroundMark x1="39776" y1="40288" x2="39776" y2="40288"/>
                        <a14:foregroundMark x1="42492" y1="41187" x2="42492" y2="41187"/>
                        <a14:foregroundMark x1="42492" y1="40468" x2="42492" y2="40468"/>
                        <a14:foregroundMark x1="42492" y1="39568" x2="42492" y2="39568"/>
                        <a14:foregroundMark x1="86422" y1="32194" x2="86422" y2="32194"/>
                        <a14:foregroundMark x1="85463" y1="32374" x2="85463" y2="32374"/>
                        <a14:backgroundMark x1="85144" y1="36511" x2="85144" y2="36511"/>
                        <a14:backgroundMark x1="83546" y1="37050" x2="83546" y2="37050"/>
                        <a14:backgroundMark x1="95048" y1="57554" x2="95048" y2="57554"/>
                        <a14:backgroundMark x1="94728" y1="57194" x2="94728" y2="57194"/>
                        <a14:backgroundMark x1="95208" y1="56475" x2="95208" y2="56475"/>
                        <a14:backgroundMark x1="95208" y1="56475" x2="95208" y2="57374"/>
                        <a14:backgroundMark x1="94569" y1="58094" x2="94569" y2="58094"/>
                        <a14:backgroundMark x1="94728" y1="57914" x2="94728" y2="57914"/>
                        <a14:backgroundMark x1="94728" y1="57914" x2="94728" y2="57914"/>
                        <a14:backgroundMark x1="43291" y1="41367" x2="43291" y2="41367"/>
                        <a14:backgroundMark x1="42812" y1="40827" x2="42812" y2="40827"/>
                        <a14:backgroundMark x1="42971" y1="39568" x2="42971" y2="39568"/>
                        <a14:backgroundMark x1="40895" y1="53777" x2="40895" y2="53777"/>
                        <a14:backgroundMark x1="40895" y1="53777" x2="40895" y2="53417"/>
                        <a14:backgroundMark x1="40895" y1="52338" x2="40895" y2="52338"/>
                        <a14:backgroundMark x1="40895" y1="52698" x2="40895" y2="52698"/>
                        <a14:backgroundMark x1="40895" y1="52698" x2="40895" y2="52698"/>
                        <a14:backgroundMark x1="40895" y1="52698" x2="40895" y2="52698"/>
                        <a14:backgroundMark x1="40575" y1="52698" x2="40575" y2="52698"/>
                        <a14:backgroundMark x1="40575" y1="52698" x2="40575" y2="52698"/>
                        <a14:backgroundMark x1="40575" y1="52878" x2="40735" y2="5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17"/>
          <a:stretch/>
        </p:blipFill>
        <p:spPr bwMode="auto">
          <a:xfrm>
            <a:off x="5288280" y="2758440"/>
            <a:ext cx="1828799" cy="18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1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41" grpId="0" animBg="1"/>
          <p:bldP spid="42" grpId="0" build="p"/>
          <p:bldP spid="43" grpId="0" build="p" animBg="1"/>
          <p:bldP spid="4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41" grpId="0" animBg="1"/>
          <p:bldP spid="42" grpId="0" build="p"/>
          <p:bldP spid="43" grpId="0" build="p" animBg="1"/>
          <p:bldP spid="4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77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49566"/>
            <a:ext cx="267812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94AB1BE-C434-44B8-B1F6-B7208CB5DBD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39340" y="863550"/>
            <a:ext cx="2402986" cy="27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9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A2C1392-6882-44BC-9B69-DA386586E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84" y="1480830"/>
            <a:ext cx="6842158" cy="1821943"/>
          </a:xfrm>
          <a:prstGeom prst="rect">
            <a:avLst/>
          </a:prstGeom>
        </p:spPr>
      </p:pic>
      <p:pic>
        <p:nvPicPr>
          <p:cNvPr id="32" name="Picture 2" descr="392674954">
            <a:extLst>
              <a:ext uri="{FF2B5EF4-FFF2-40B4-BE49-F238E27FC236}">
                <a16:creationId xmlns:a16="http://schemas.microsoft.com/office/drawing/2014/main" id="{DAE6641B-AB78-45DE-89D5-B086CC104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>
            <a:off x="6639418" y="113635"/>
            <a:ext cx="2358390" cy="45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08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754C00F-6B56-4F6F-83D9-FE09DF4329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1" y="167640"/>
            <a:ext cx="8846820" cy="442106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13" name="Google Shape;8581;p50">
            <a:extLst>
              <a:ext uri="{FF2B5EF4-FFF2-40B4-BE49-F238E27FC236}">
                <a16:creationId xmlns:a16="http://schemas.microsoft.com/office/drawing/2014/main" id="{DAB65C45-216E-4D63-B60C-43CDA4EB3A18}"/>
              </a:ext>
            </a:extLst>
          </p:cNvPr>
          <p:cNvSpPr txBox="1"/>
          <p:nvPr/>
        </p:nvSpPr>
        <p:spPr>
          <a:xfrm>
            <a:off x="562599" y="1331295"/>
            <a:ext cx="1547917" cy="48805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650" tIns="34325" rIns="68650" bIns="343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A8BD8"/>
                </a:solidFill>
                <a:latin typeface="+mn-lt"/>
                <a:ea typeface="Rubik"/>
                <a:cs typeface="Rubik"/>
                <a:sym typeface="Rubik"/>
              </a:rPr>
              <a:t>He lent his friend money. </a:t>
            </a:r>
            <a:endParaRPr dirty="0">
              <a:solidFill>
                <a:srgbClr val="4A8BD8"/>
              </a:solidFill>
              <a:latin typeface="+mn-lt"/>
              <a:ea typeface="Rubik"/>
              <a:cs typeface="Rubik"/>
              <a:sym typeface="Rubik"/>
            </a:endParaRPr>
          </a:p>
        </p:txBody>
      </p:sp>
      <p:sp>
        <p:nvSpPr>
          <p:cNvPr id="14" name="Google Shape;8581;p50">
            <a:extLst>
              <a:ext uri="{FF2B5EF4-FFF2-40B4-BE49-F238E27FC236}">
                <a16:creationId xmlns:a16="http://schemas.microsoft.com/office/drawing/2014/main" id="{7A3292B8-4C6F-454B-8276-F51D8128CE39}"/>
              </a:ext>
            </a:extLst>
          </p:cNvPr>
          <p:cNvSpPr txBox="1"/>
          <p:nvPr/>
        </p:nvSpPr>
        <p:spPr>
          <a:xfrm>
            <a:off x="521106" y="3197147"/>
            <a:ext cx="1547917" cy="116548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650" tIns="34325" rIns="68650" bIns="343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CC99"/>
                </a:solidFill>
                <a:latin typeface="+mn-lt"/>
                <a:ea typeface="Rubik"/>
                <a:cs typeface="Rubik"/>
                <a:sym typeface="Rubik"/>
              </a:rPr>
              <a:t>I think that was great to lend him the money.</a:t>
            </a:r>
            <a:endParaRPr dirty="0">
              <a:solidFill>
                <a:srgbClr val="00CC99"/>
              </a:solidFill>
              <a:latin typeface="+mn-lt"/>
              <a:ea typeface="Rubik"/>
              <a:cs typeface="Rubik"/>
              <a:sym typeface="Rubik"/>
            </a:endParaRPr>
          </a:p>
        </p:txBody>
      </p:sp>
      <p:sp>
        <p:nvSpPr>
          <p:cNvPr id="21" name="Google Shape;8581;p50">
            <a:extLst>
              <a:ext uri="{FF2B5EF4-FFF2-40B4-BE49-F238E27FC236}">
                <a16:creationId xmlns:a16="http://schemas.microsoft.com/office/drawing/2014/main" id="{FC85D047-66FD-4C7E-A912-116CF07AC110}"/>
              </a:ext>
            </a:extLst>
          </p:cNvPr>
          <p:cNvSpPr txBox="1"/>
          <p:nvPr/>
        </p:nvSpPr>
        <p:spPr>
          <a:xfrm>
            <a:off x="2591849" y="1289942"/>
            <a:ext cx="1702663" cy="135419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650" tIns="34325" rIns="68650" bIns="343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A8BD8"/>
                </a:solidFill>
                <a:latin typeface="+mn-lt"/>
                <a:ea typeface="Rubik"/>
                <a:cs typeface="Rubik"/>
                <a:sym typeface="Rubik"/>
              </a:rPr>
              <a:t>He asked his friend to give him back the money in public but his friend was  embarrassed by that.</a:t>
            </a:r>
            <a:endParaRPr dirty="0">
              <a:solidFill>
                <a:srgbClr val="4A8BD8"/>
              </a:solidFill>
              <a:latin typeface="+mn-lt"/>
              <a:ea typeface="Rubik"/>
              <a:cs typeface="Rubik"/>
              <a:sym typeface="Rubik"/>
            </a:endParaRPr>
          </a:p>
        </p:txBody>
      </p:sp>
      <p:sp>
        <p:nvSpPr>
          <p:cNvPr id="22" name="Google Shape;8581;p50">
            <a:extLst>
              <a:ext uri="{FF2B5EF4-FFF2-40B4-BE49-F238E27FC236}">
                <a16:creationId xmlns:a16="http://schemas.microsoft.com/office/drawing/2014/main" id="{90C0FDA9-AA4C-4110-8CD8-CDD539C81678}"/>
              </a:ext>
            </a:extLst>
          </p:cNvPr>
          <p:cNvSpPr txBox="1"/>
          <p:nvPr/>
        </p:nvSpPr>
        <p:spPr>
          <a:xfrm>
            <a:off x="4775845" y="1275249"/>
            <a:ext cx="1702663" cy="136889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650" tIns="34325" rIns="68650" bIns="343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A8BD8"/>
                </a:solidFill>
                <a:latin typeface="+mn-lt"/>
                <a:ea typeface="Rubik"/>
                <a:cs typeface="Rubik"/>
                <a:sym typeface="Rubik"/>
              </a:rPr>
              <a:t>His friend threw a twenty-dollar bill at him and walked away.</a:t>
            </a:r>
            <a:endParaRPr dirty="0">
              <a:solidFill>
                <a:srgbClr val="4A8BD8"/>
              </a:solidFill>
              <a:latin typeface="+mn-lt"/>
              <a:ea typeface="Rubik"/>
              <a:cs typeface="Rubik"/>
              <a:sym typeface="Rubik"/>
            </a:endParaRPr>
          </a:p>
        </p:txBody>
      </p:sp>
      <p:sp>
        <p:nvSpPr>
          <p:cNvPr id="23" name="Google Shape;8581;p50">
            <a:extLst>
              <a:ext uri="{FF2B5EF4-FFF2-40B4-BE49-F238E27FC236}">
                <a16:creationId xmlns:a16="http://schemas.microsoft.com/office/drawing/2014/main" id="{2A031EBA-67E3-40C4-857E-1EBE639067AB}"/>
              </a:ext>
            </a:extLst>
          </p:cNvPr>
          <p:cNvSpPr txBox="1"/>
          <p:nvPr/>
        </p:nvSpPr>
        <p:spPr>
          <a:xfrm>
            <a:off x="6959841" y="1234990"/>
            <a:ext cx="1702663" cy="13367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650" tIns="34325" rIns="68650" bIns="343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A8BD8"/>
                </a:solidFill>
                <a:latin typeface="+mn-lt"/>
                <a:ea typeface="Rubik"/>
                <a:cs typeface="Rubik"/>
                <a:sym typeface="Rubik"/>
              </a:rPr>
              <a:t>The writer wishes he didn’t do that with his friend.</a:t>
            </a:r>
            <a:endParaRPr dirty="0">
              <a:solidFill>
                <a:srgbClr val="4A8BD8"/>
              </a:solidFill>
              <a:latin typeface="+mn-lt"/>
              <a:ea typeface="Rubik"/>
              <a:cs typeface="Rubik"/>
              <a:sym typeface="Rubik"/>
            </a:endParaRPr>
          </a:p>
        </p:txBody>
      </p:sp>
      <p:sp>
        <p:nvSpPr>
          <p:cNvPr id="24" name="Google Shape;8581;p50">
            <a:extLst>
              <a:ext uri="{FF2B5EF4-FFF2-40B4-BE49-F238E27FC236}">
                <a16:creationId xmlns:a16="http://schemas.microsoft.com/office/drawing/2014/main" id="{A5757B7C-9387-4CF4-A7C0-F65D1EE38CE8}"/>
              </a:ext>
            </a:extLst>
          </p:cNvPr>
          <p:cNvSpPr txBox="1"/>
          <p:nvPr/>
        </p:nvSpPr>
        <p:spPr>
          <a:xfrm>
            <a:off x="2669221" y="3197147"/>
            <a:ext cx="1547917" cy="116548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650" tIns="34325" rIns="68650" bIns="343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CC99"/>
                </a:solidFill>
                <a:latin typeface="+mn-lt"/>
                <a:ea typeface="Rubik"/>
                <a:cs typeface="Rubik"/>
                <a:sym typeface="Rubik"/>
              </a:rPr>
              <a:t>If I were you, I would call him and apologize for my behavior.</a:t>
            </a:r>
            <a:endParaRPr dirty="0">
              <a:solidFill>
                <a:srgbClr val="00CC99"/>
              </a:solidFill>
              <a:latin typeface="+mn-lt"/>
              <a:ea typeface="Rubik"/>
              <a:cs typeface="Rubik"/>
              <a:sym typeface="Rubik"/>
            </a:endParaRPr>
          </a:p>
        </p:txBody>
      </p:sp>
      <p:sp>
        <p:nvSpPr>
          <p:cNvPr id="25" name="Google Shape;8581;p50">
            <a:extLst>
              <a:ext uri="{FF2B5EF4-FFF2-40B4-BE49-F238E27FC236}">
                <a16:creationId xmlns:a16="http://schemas.microsoft.com/office/drawing/2014/main" id="{73026F74-341D-45F6-AE8B-8F49ED31B6BD}"/>
              </a:ext>
            </a:extLst>
          </p:cNvPr>
          <p:cNvSpPr txBox="1"/>
          <p:nvPr/>
        </p:nvSpPr>
        <p:spPr>
          <a:xfrm>
            <a:off x="4771617" y="3197147"/>
            <a:ext cx="1859127" cy="127579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650" tIns="34325" rIns="68650" bIns="343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CC99"/>
                </a:solidFill>
                <a:latin typeface="+mn-lt"/>
                <a:ea typeface="Rubik"/>
                <a:cs typeface="Rubik"/>
                <a:sym typeface="Rubik"/>
              </a:rPr>
              <a:t>He shouldn’t do that till he understands what you said.</a:t>
            </a:r>
            <a:endParaRPr dirty="0">
              <a:solidFill>
                <a:srgbClr val="00CC99"/>
              </a:solidFill>
              <a:latin typeface="+mn-lt"/>
              <a:ea typeface="Rubik"/>
              <a:cs typeface="Rubik"/>
              <a:sym typeface="Rubik"/>
            </a:endParaRPr>
          </a:p>
        </p:txBody>
      </p:sp>
      <p:sp>
        <p:nvSpPr>
          <p:cNvPr id="26" name="Google Shape;8581;p50">
            <a:extLst>
              <a:ext uri="{FF2B5EF4-FFF2-40B4-BE49-F238E27FC236}">
                <a16:creationId xmlns:a16="http://schemas.microsoft.com/office/drawing/2014/main" id="{CED5EE0B-D6ED-4567-A744-B10D77A2E79A}"/>
              </a:ext>
            </a:extLst>
          </p:cNvPr>
          <p:cNvSpPr txBox="1"/>
          <p:nvPr/>
        </p:nvSpPr>
        <p:spPr>
          <a:xfrm>
            <a:off x="6881609" y="3197146"/>
            <a:ext cx="1859126" cy="127579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650" tIns="34325" rIns="68650" bIns="343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CC99"/>
                </a:solidFill>
                <a:latin typeface="+mn-lt"/>
                <a:ea typeface="Rubik"/>
                <a:cs typeface="Rubik"/>
                <a:sym typeface="Rubik"/>
              </a:rPr>
              <a:t>You shouldn’t blame yourself for that. One day, you will meet again and become good friends.</a:t>
            </a:r>
            <a:endParaRPr dirty="0">
              <a:solidFill>
                <a:srgbClr val="00CC99"/>
              </a:solidFill>
              <a:latin typeface="+mn-lt"/>
              <a:ea typeface="Rubik"/>
              <a:cs typeface="Rubik"/>
              <a:sym typeface="Rubik"/>
            </a:endParaRPr>
          </a:p>
        </p:txBody>
      </p:sp>
      <p:sp>
        <p:nvSpPr>
          <p:cNvPr id="27" name="Google Shape;8581;p50">
            <a:extLst>
              <a:ext uri="{FF2B5EF4-FFF2-40B4-BE49-F238E27FC236}">
                <a16:creationId xmlns:a16="http://schemas.microsoft.com/office/drawing/2014/main" id="{23ACD6E8-D7F8-431A-AAF2-0B9E379BFDBB}"/>
              </a:ext>
            </a:extLst>
          </p:cNvPr>
          <p:cNvSpPr txBox="1"/>
          <p:nvPr/>
        </p:nvSpPr>
        <p:spPr>
          <a:xfrm>
            <a:off x="3705429" y="340358"/>
            <a:ext cx="1702662" cy="28448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650" tIns="34325" rIns="68650" bIns="343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+mn-lt"/>
                <a:ea typeface="Rubik"/>
                <a:cs typeface="Rubik"/>
                <a:sym typeface="Rubik"/>
              </a:rPr>
              <a:t>A confused Friend</a:t>
            </a:r>
            <a:endParaRPr b="1" dirty="0">
              <a:solidFill>
                <a:srgbClr val="FF0000"/>
              </a:solidFill>
              <a:latin typeface="+mn-lt"/>
              <a:ea typeface="Rubik"/>
              <a:cs typeface="Rubik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2426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392674954">
            <a:extLst>
              <a:ext uri="{FF2B5EF4-FFF2-40B4-BE49-F238E27FC236}">
                <a16:creationId xmlns:a16="http://schemas.microsoft.com/office/drawing/2014/main" id="{42ADE936-B4B7-4633-ADB1-E573BC8A4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 flipH="1">
            <a:off x="146192" y="154836"/>
            <a:ext cx="2230432" cy="45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حابة 3">
            <a:extLst>
              <a:ext uri="{FF2B5EF4-FFF2-40B4-BE49-F238E27FC236}">
                <a16:creationId xmlns:a16="http://schemas.microsoft.com/office/drawing/2014/main" id="{67C0C9BD-1915-4A9E-B239-D6542A5CB3F1}"/>
              </a:ext>
            </a:extLst>
          </p:cNvPr>
          <p:cNvSpPr/>
          <p:nvPr/>
        </p:nvSpPr>
        <p:spPr>
          <a:xfrm>
            <a:off x="7223760" y="1305584"/>
            <a:ext cx="1699260" cy="1117575"/>
          </a:xfrm>
          <a:prstGeom prst="cloud">
            <a:avLst/>
          </a:prstGeom>
          <a:solidFill>
            <a:srgbClr val="4A8BD8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سحابة 9">
            <a:extLst>
              <a:ext uri="{FF2B5EF4-FFF2-40B4-BE49-F238E27FC236}">
                <a16:creationId xmlns:a16="http://schemas.microsoft.com/office/drawing/2014/main" id="{00983F8D-39D0-425C-9C62-65D945DDC58C}"/>
              </a:ext>
            </a:extLst>
          </p:cNvPr>
          <p:cNvSpPr/>
          <p:nvPr/>
        </p:nvSpPr>
        <p:spPr>
          <a:xfrm>
            <a:off x="2000251" y="3160070"/>
            <a:ext cx="1699260" cy="1117575"/>
          </a:xfrm>
          <a:prstGeom prst="cloud">
            <a:avLst/>
          </a:prstGeom>
          <a:solidFill>
            <a:srgbClr val="4A8BD8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A9B8EEE-101F-493F-BDA3-952578327A44}"/>
              </a:ext>
            </a:extLst>
          </p:cNvPr>
          <p:cNvSpPr txBox="1"/>
          <p:nvPr/>
        </p:nvSpPr>
        <p:spPr>
          <a:xfrm>
            <a:off x="2849881" y="556558"/>
            <a:ext cx="4907284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Follow these steps to write a letter of advice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5B00E2B-D1E0-4A3D-B040-B5BD0C67B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710" y="1759447"/>
            <a:ext cx="6272790" cy="193274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40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008" r="4469" b="25222"/>
          <a:stretch/>
        </p:blipFill>
        <p:spPr>
          <a:xfrm>
            <a:off x="-83820" y="-243840"/>
            <a:ext cx="93116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392674954">
            <a:extLst>
              <a:ext uri="{FF2B5EF4-FFF2-40B4-BE49-F238E27FC236}">
                <a16:creationId xmlns:a16="http://schemas.microsoft.com/office/drawing/2014/main" id="{52AE265A-FFBE-40BD-9E08-8BA388559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>
            <a:off x="6639418" y="113635"/>
            <a:ext cx="2358390" cy="45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4242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Clientmoji">
            <a:extLst>
              <a:ext uri="{FF2B5EF4-FFF2-40B4-BE49-F238E27FC236}">
                <a16:creationId xmlns:a16="http://schemas.microsoft.com/office/drawing/2014/main" id="{897EA2F2-3E95-4960-B886-8EBC9E60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36" y="910684"/>
            <a:ext cx="33756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9" descr="Illustration of a purple book character ">
            <a:extLst>
              <a:ext uri="{FF2B5EF4-FFF2-40B4-BE49-F238E27FC236}">
                <a16:creationId xmlns:a16="http://schemas.microsoft.com/office/drawing/2014/main" id="{AA9E85E2-93F3-43D8-B788-ED8472D7C9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791869" y="3573986"/>
            <a:ext cx="1331514" cy="1544291"/>
          </a:xfrm>
          <a:prstGeom prst="rect">
            <a:avLst/>
          </a:prstGeom>
        </p:spPr>
      </p:pic>
      <p:pic>
        <p:nvPicPr>
          <p:cNvPr id="9" name="Graphic 11" descr="Illustration of a pencil character ">
            <a:extLst>
              <a:ext uri="{FF2B5EF4-FFF2-40B4-BE49-F238E27FC236}">
                <a16:creationId xmlns:a16="http://schemas.microsoft.com/office/drawing/2014/main" id="{52F4375E-7D9B-4E26-BF55-116527BDC2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1077964">
            <a:off x="3205948" y="3505802"/>
            <a:ext cx="866842" cy="1478732"/>
          </a:xfrm>
          <a:prstGeom prst="rect">
            <a:avLst/>
          </a:prstGeom>
        </p:spPr>
      </p:pic>
      <p:sp>
        <p:nvSpPr>
          <p:cNvPr id="10" name="زر الإجراء: &quot;الانتقال للأمام&quot; أو &quot;التالي&quot; 9">
            <a:hlinkClick r:id="rId13" highlightClick="1"/>
            <a:extLst>
              <a:ext uri="{FF2B5EF4-FFF2-40B4-BE49-F238E27FC236}">
                <a16:creationId xmlns:a16="http://schemas.microsoft.com/office/drawing/2014/main" id="{D1CD1272-846C-4BB6-9104-259640DB3A77}"/>
              </a:ext>
            </a:extLst>
          </p:cNvPr>
          <p:cNvSpPr/>
          <p:nvPr/>
        </p:nvSpPr>
        <p:spPr>
          <a:xfrm>
            <a:off x="4548352" y="157954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8" descr="مشاهدة صورة المصدر">
            <a:extLst>
              <a:ext uri="{FF2B5EF4-FFF2-40B4-BE49-F238E27FC236}">
                <a16:creationId xmlns:a16="http://schemas.microsoft.com/office/drawing/2014/main" id="{E1A441F3-F290-4ACB-96A7-A75FF29B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45" y="179102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5A2142-3016-46FC-A2CB-128340FE944A}"/>
              </a:ext>
            </a:extLst>
          </p:cNvPr>
          <p:cNvSpPr/>
          <p:nvPr/>
        </p:nvSpPr>
        <p:spPr>
          <a:xfrm>
            <a:off x="3595378" y="3087629"/>
            <a:ext cx="33073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hlinkClick r:id="rId13"/>
              </a:rPr>
              <a:t>https://wordwall.net/resource/13480120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4" r="4688" b="25222"/>
          <a:stretch/>
        </p:blipFill>
        <p:spPr>
          <a:xfrm>
            <a:off x="0" y="-243840"/>
            <a:ext cx="920496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984410FC-D4DE-4E32-8AE8-89333E02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54" y="2461260"/>
            <a:ext cx="2147848" cy="24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1027438-C1FA-47AD-9E39-DEE686C172DC}"/>
              </a:ext>
            </a:extLst>
          </p:cNvPr>
          <p:cNvSpPr/>
          <p:nvPr/>
        </p:nvSpPr>
        <p:spPr>
          <a:xfrm>
            <a:off x="1858272" y="1195923"/>
            <a:ext cx="44934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“A true friend is who sees a fault, gives you advice and who defends you in your absence”</a:t>
            </a:r>
            <a:endParaRPr lang="ar-SA" sz="2400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2" descr="392674954">
            <a:extLst>
              <a:ext uri="{FF2B5EF4-FFF2-40B4-BE49-F238E27FC236}">
                <a16:creationId xmlns:a16="http://schemas.microsoft.com/office/drawing/2014/main" id="{4EA4027A-9CF6-4DF7-A211-295D3BAC5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 flipH="1">
            <a:off x="146192" y="154836"/>
            <a:ext cx="2230432" cy="45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9ABD9B5-67BA-4AD0-A0D7-A1BE21682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2D0C2"/>
              </a:clrFrom>
              <a:clrTo>
                <a:srgbClr val="E2D0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30" y="2750343"/>
            <a:ext cx="3062882" cy="192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775BC1-FABE-46C8-8A10-B246E2E365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CAB1C81-5363-429F-871D-A5E628AFAE42}"/>
              </a:ext>
            </a:extLst>
          </p:cNvPr>
          <p:cNvSpPr txBox="1"/>
          <p:nvPr/>
        </p:nvSpPr>
        <p:spPr>
          <a:xfrm>
            <a:off x="1257300" y="685800"/>
            <a:ext cx="185904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 Page 54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80C7718-787F-4BCF-A227-231AD81E8956}"/>
              </a:ext>
            </a:extLst>
          </p:cNvPr>
          <p:cNvSpPr txBox="1"/>
          <p:nvPr/>
        </p:nvSpPr>
        <p:spPr>
          <a:xfrm>
            <a:off x="1257300" y="685800"/>
            <a:ext cx="185904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 Page 54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CAB7BE0-81DE-44BA-BFC7-BB1A0EA36180}"/>
              </a:ext>
            </a:extLst>
          </p:cNvPr>
          <p:cNvSpPr txBox="1"/>
          <p:nvPr/>
        </p:nvSpPr>
        <p:spPr>
          <a:xfrm>
            <a:off x="1257300" y="685800"/>
            <a:ext cx="185904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 Page 54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C2451A9-B627-4453-A95C-34F0D0C759C6}"/>
              </a:ext>
            </a:extLst>
          </p:cNvPr>
          <p:cNvSpPr txBox="1"/>
          <p:nvPr/>
        </p:nvSpPr>
        <p:spPr>
          <a:xfrm>
            <a:off x="1257300" y="685800"/>
            <a:ext cx="185904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 Page 54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DE08A6F-D274-458A-8470-48BAA393EB9B}"/>
              </a:ext>
            </a:extLst>
          </p:cNvPr>
          <p:cNvSpPr txBox="1"/>
          <p:nvPr/>
        </p:nvSpPr>
        <p:spPr>
          <a:xfrm>
            <a:off x="1257300" y="685800"/>
            <a:ext cx="185904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 Page 54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4FDB10C-DF79-4826-9128-633889437692}"/>
              </a:ext>
            </a:extLst>
          </p:cNvPr>
          <p:cNvSpPr txBox="1"/>
          <p:nvPr/>
        </p:nvSpPr>
        <p:spPr>
          <a:xfrm>
            <a:off x="1257300" y="685800"/>
            <a:ext cx="185904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 Page 54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169A265-8B71-4C63-A72D-35CD562E8D97}"/>
              </a:ext>
            </a:extLst>
          </p:cNvPr>
          <p:cNvSpPr txBox="1"/>
          <p:nvPr/>
        </p:nvSpPr>
        <p:spPr>
          <a:xfrm>
            <a:off x="1257300" y="685800"/>
            <a:ext cx="185904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 Page 54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7">
            <a:alphaModFix/>
          </a:blip>
          <a:srcRect l="6227" r="5275" b="25222"/>
          <a:stretch/>
        </p:blipFill>
        <p:spPr>
          <a:xfrm>
            <a:off x="-60960" y="-243840"/>
            <a:ext cx="920496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3" y="4526281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56765E60-63FE-46FB-A7D7-45D07BAF8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9178" y="1592580"/>
            <a:ext cx="3329163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7D4C91DA-0B07-4211-A772-33E954768707}"/>
              </a:ext>
            </a:extLst>
          </p:cNvPr>
          <p:cNvSpPr/>
          <p:nvPr/>
        </p:nvSpPr>
        <p:spPr>
          <a:xfrm>
            <a:off x="5676901" y="2169173"/>
            <a:ext cx="1524000" cy="805156"/>
          </a:xfrm>
          <a:prstGeom prst="wedgeRoundRectCallout">
            <a:avLst>
              <a:gd name="adj1" fmla="val 67581"/>
              <a:gd name="adj2" fmla="val 8268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cs typeface="+mj-cs"/>
              </a:rPr>
              <a:t>Let’s revise the previous lesson</a:t>
            </a:r>
            <a:endParaRPr lang="ar-SA" sz="1600" b="1" dirty="0">
              <a:cs typeface="+mj-cs"/>
            </a:endParaRPr>
          </a:p>
        </p:txBody>
      </p:sp>
      <p:sp>
        <p:nvSpPr>
          <p:cNvPr id="18" name="زر الإجراء: &quot;الانتقال للأمام&quot; أو &quot;التالي&quot; 17">
            <a:hlinkClick r:id="rId10" highlightClick="1"/>
            <a:extLst>
              <a:ext uri="{FF2B5EF4-FFF2-40B4-BE49-F238E27FC236}">
                <a16:creationId xmlns:a16="http://schemas.microsoft.com/office/drawing/2014/main" id="{973B1434-F867-4A6F-AC4D-241EAEF8BD92}"/>
              </a:ext>
            </a:extLst>
          </p:cNvPr>
          <p:cNvSpPr/>
          <p:nvPr/>
        </p:nvSpPr>
        <p:spPr>
          <a:xfrm>
            <a:off x="1943100" y="1686561"/>
            <a:ext cx="1323787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pic>
        <p:nvPicPr>
          <p:cNvPr id="19" name="Picture 8" descr="مشاهدة صورة المصدر">
            <a:extLst>
              <a:ext uri="{FF2B5EF4-FFF2-40B4-BE49-F238E27FC236}">
                <a16:creationId xmlns:a16="http://schemas.microsoft.com/office/drawing/2014/main" id="{FF7EAA99-F529-4C0C-AD3F-EBA4A59D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45" y="1898046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9" descr="Illustration of a purple book character ">
            <a:extLst>
              <a:ext uri="{FF2B5EF4-FFF2-40B4-BE49-F238E27FC236}">
                <a16:creationId xmlns:a16="http://schemas.microsoft.com/office/drawing/2014/main" id="{2CB0BCE7-D061-4274-B01A-1B7D2821D2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845579" y="3565306"/>
            <a:ext cx="1331514" cy="1544291"/>
          </a:xfrm>
          <a:prstGeom prst="rect">
            <a:avLst/>
          </a:prstGeom>
        </p:spPr>
      </p:pic>
      <p:pic>
        <p:nvPicPr>
          <p:cNvPr id="21" name="Graphic 11" descr="Illustration of a pencil character ">
            <a:extLst>
              <a:ext uri="{FF2B5EF4-FFF2-40B4-BE49-F238E27FC236}">
                <a16:creationId xmlns:a16="http://schemas.microsoft.com/office/drawing/2014/main" id="{A9192801-172F-4B6E-8A1B-56AB56A333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1074012" y="3577374"/>
            <a:ext cx="866842" cy="147873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04889257-C81B-42E6-8D12-0E1C5AAD1B4B}"/>
              </a:ext>
            </a:extLst>
          </p:cNvPr>
          <p:cNvSpPr/>
          <p:nvPr/>
        </p:nvSpPr>
        <p:spPr>
          <a:xfrm>
            <a:off x="360225" y="3250511"/>
            <a:ext cx="4211409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800" dirty="0">
                <a:hlinkClick r:id="rId10"/>
              </a:rPr>
              <a:t>https://wordwall.net/resource/13343800</a:t>
            </a:r>
            <a:endParaRPr lang="en-US" sz="1800" dirty="0"/>
          </a:p>
          <a:p>
            <a:endParaRPr lang="ar-SA" sz="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DEA61D5D-0467-44B7-AE63-334F74CBB2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1144" y="152401"/>
            <a:ext cx="2911736" cy="13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mph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6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392674954">
            <a:extLst>
              <a:ext uri="{FF2B5EF4-FFF2-40B4-BE49-F238E27FC236}">
                <a16:creationId xmlns:a16="http://schemas.microsoft.com/office/drawing/2014/main" id="{33FC7B2C-F063-4EAD-94AC-E9056E4EF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>
            <a:off x="4815840" y="190500"/>
            <a:ext cx="1851532" cy="36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8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2357490" y="536963"/>
            <a:ext cx="3150102" cy="23929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5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</a:t>
            </a: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If It Hadn’t Happened</a:t>
            </a:r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Writing </a:t>
            </a:r>
            <a:endParaRPr lang="en-US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Sunday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15/8/1442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100" name="Picture 4" descr="Vector pop art girlfriends makes selfie on smartphone Free Vector">
            <a:extLst>
              <a:ext uri="{FF2B5EF4-FFF2-40B4-BE49-F238E27FC236}">
                <a16:creationId xmlns:a16="http://schemas.microsoft.com/office/drawing/2014/main" id="{48F05FBF-E630-48D5-8E02-29D6BC6B5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4101" b="97302" l="9585" r="95048">
                        <a14:foregroundMark x1="72684" y1="28237" x2="72684" y2="28237"/>
                        <a14:foregroundMark x1="72684" y1="28237" x2="72684" y2="28237"/>
                        <a14:foregroundMark x1="72684" y1="28237" x2="72684" y2="28237"/>
                        <a14:foregroundMark x1="71246" y1="24101" x2="71246" y2="24101"/>
                        <a14:foregroundMark x1="71246" y1="24101" x2="71246" y2="24101"/>
                        <a14:foregroundMark x1="71246" y1="24101" x2="71246" y2="24101"/>
                        <a14:foregroundMark x1="89137" y1="37230" x2="89137" y2="37230"/>
                        <a14:foregroundMark x1="89137" y1="37230" x2="89137" y2="37230"/>
                        <a14:foregroundMark x1="89137" y1="37230" x2="89137" y2="37230"/>
                        <a14:foregroundMark x1="89137" y1="37230" x2="94249" y2="46223"/>
                        <a14:foregroundMark x1="94249" y1="46223" x2="95021" y2="56475"/>
                        <a14:foregroundMark x1="94270" y1="58094" x2="89936" y2="65108"/>
                        <a14:foregroundMark x1="94381" y1="57914" x2="94270" y2="58094"/>
                        <a14:foregroundMark x1="94604" y1="57554" x2="94381" y2="57914"/>
                        <a14:foregroundMark x1="94715" y1="57374" x2="94604" y2="57554"/>
                        <a14:foregroundMark x1="84665" y1="87410" x2="84665" y2="87410"/>
                        <a14:foregroundMark x1="84665" y1="87410" x2="84665" y2="87410"/>
                        <a14:foregroundMark x1="84665" y1="87410" x2="90735" y2="98022"/>
                        <a14:foregroundMark x1="90735" y1="98022" x2="43770" y2="97302"/>
                        <a14:foregroundMark x1="43770" y1="97302" x2="49042" y2="87950"/>
                        <a14:foregroundMark x1="49042" y1="87950" x2="67252" y2="85791"/>
                        <a14:foregroundMark x1="67252" y1="85791" x2="73323" y2="86691"/>
                        <a14:foregroundMark x1="52716" y1="65288" x2="52716" y2="65288"/>
                        <a14:foregroundMark x1="52716" y1="65288" x2="52716" y2="65288"/>
                        <a14:foregroundMark x1="52716" y1="65288" x2="52716" y2="65288"/>
                        <a14:foregroundMark x1="52716" y1="65288" x2="53834" y2="81835"/>
                        <a14:foregroundMark x1="40950" y1="53777" x2="45367" y2="79676"/>
                        <a14:foregroundMark x1="40880" y1="53365" x2="40950" y2="53777"/>
                        <a14:foregroundMark x1="40735" y1="52518" x2="40766" y2="52698"/>
                        <a14:foregroundMark x1="37380" y1="39029" x2="37380" y2="39029"/>
                        <a14:foregroundMark x1="37380" y1="39029" x2="37380" y2="39029"/>
                        <a14:foregroundMark x1="43610" y1="41007" x2="43610" y2="41007"/>
                        <a14:foregroundMark x1="43610" y1="41007" x2="43610" y2="41007"/>
                        <a14:foregroundMark x1="43610" y1="41007" x2="43610" y2="41007"/>
                        <a14:foregroundMark x1="87859" y1="37230" x2="87859" y2="37230"/>
                        <a14:foregroundMark x1="87859" y1="37230" x2="87859" y2="37230"/>
                        <a14:foregroundMark x1="87859" y1="37230" x2="87859" y2="37230"/>
                        <a14:foregroundMark x1="87859" y1="35791" x2="87859" y2="35791"/>
                        <a14:foregroundMark x1="87859" y1="35791" x2="87859" y2="35791"/>
                        <a14:foregroundMark x1="87859" y1="35791" x2="87859" y2="35791"/>
                        <a14:foregroundMark x1="87700" y1="33273" x2="87700" y2="33273"/>
                        <a14:foregroundMark x1="87700" y1="33273" x2="87700" y2="33273"/>
                        <a14:foregroundMark x1="87700" y1="33273" x2="87700" y2="33273"/>
                        <a14:foregroundMark x1="89457" y1="32374" x2="89457" y2="32374"/>
                        <a14:foregroundMark x1="89457" y1="32374" x2="89457" y2="32374"/>
                        <a14:foregroundMark x1="41214" y1="61151" x2="41214" y2="61151"/>
                        <a14:foregroundMark x1="32588" y1="64928" x2="32588" y2="64928"/>
                        <a14:foregroundMark x1="32588" y1="64928" x2="32588" y2="64928"/>
                        <a14:foregroundMark x1="66134" y1="96763" x2="77955" y2="82014"/>
                        <a14:foregroundMark x1="77955" y1="82014" x2="81789" y2="60612"/>
                        <a14:foregroundMark x1="81789" y1="60612" x2="81789" y2="60432"/>
                        <a14:foregroundMark x1="89776" y1="31835" x2="89776" y2="31835"/>
                        <a14:foregroundMark x1="89776" y1="31835" x2="89776" y2="31835"/>
                        <a14:foregroundMark x1="87540" y1="31655" x2="87540" y2="31655"/>
                        <a14:foregroundMark x1="87540" y1="31655" x2="87540" y2="31655"/>
                        <a14:foregroundMark x1="85623" y1="35791" x2="85623" y2="35791"/>
                        <a14:foregroundMark x1="85623" y1="35791" x2="85623" y2="35791"/>
                        <a14:foregroundMark x1="85942" y1="39568" x2="85942" y2="39568"/>
                        <a14:foregroundMark x1="37700" y1="38129" x2="37700" y2="38129"/>
                        <a14:foregroundMark x1="39776" y1="40288" x2="39776" y2="40288"/>
                        <a14:foregroundMark x1="42492" y1="41187" x2="42492" y2="41187"/>
                        <a14:foregroundMark x1="42492" y1="40468" x2="42492" y2="40468"/>
                        <a14:foregroundMark x1="42492" y1="39568" x2="42492" y2="39568"/>
                        <a14:foregroundMark x1="86422" y1="32194" x2="86422" y2="32194"/>
                        <a14:foregroundMark x1="85463" y1="32374" x2="85463" y2="32374"/>
                        <a14:backgroundMark x1="85144" y1="36511" x2="85144" y2="36511"/>
                        <a14:backgroundMark x1="83546" y1="37050" x2="83546" y2="37050"/>
                        <a14:backgroundMark x1="95048" y1="57554" x2="95048" y2="57554"/>
                        <a14:backgroundMark x1="94728" y1="57194" x2="94728" y2="57194"/>
                        <a14:backgroundMark x1="95208" y1="56475" x2="95208" y2="56475"/>
                        <a14:backgroundMark x1="95208" y1="56475" x2="95208" y2="57374"/>
                        <a14:backgroundMark x1="94569" y1="58094" x2="94569" y2="58094"/>
                        <a14:backgroundMark x1="94728" y1="57914" x2="94728" y2="57914"/>
                        <a14:backgroundMark x1="94728" y1="57914" x2="94728" y2="57914"/>
                        <a14:backgroundMark x1="43291" y1="41367" x2="43291" y2="41367"/>
                        <a14:backgroundMark x1="42812" y1="40827" x2="42812" y2="40827"/>
                        <a14:backgroundMark x1="42971" y1="39568" x2="42971" y2="39568"/>
                        <a14:backgroundMark x1="40895" y1="53777" x2="40895" y2="53777"/>
                        <a14:backgroundMark x1="40895" y1="53777" x2="40895" y2="53417"/>
                        <a14:backgroundMark x1="40895" y1="52338" x2="40895" y2="52338"/>
                        <a14:backgroundMark x1="40895" y1="52698" x2="40895" y2="52698"/>
                        <a14:backgroundMark x1="40895" y1="52698" x2="40895" y2="52698"/>
                        <a14:backgroundMark x1="40895" y1="52698" x2="40895" y2="52698"/>
                        <a14:backgroundMark x1="40575" y1="52698" x2="40575" y2="52698"/>
                        <a14:backgroundMark x1="40575" y1="52698" x2="40575" y2="52698"/>
                        <a14:backgroundMark x1="40575" y1="52878" x2="40735" y2="5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17"/>
          <a:stretch/>
        </p:blipFill>
        <p:spPr bwMode="auto">
          <a:xfrm>
            <a:off x="-527185" y="751115"/>
            <a:ext cx="3412202" cy="306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1915976" y="245951"/>
            <a:ext cx="2951837" cy="4388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Objectives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257935" y="1609467"/>
            <a:ext cx="5614666" cy="13653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Read the advice column and answer some questions.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Make notes in the organizer including their own advice.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Write a response for an advice column.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Write a letter of advice.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392674954">
            <a:extLst>
              <a:ext uri="{FF2B5EF4-FFF2-40B4-BE49-F238E27FC236}">
                <a16:creationId xmlns:a16="http://schemas.microsoft.com/office/drawing/2014/main" id="{8911EF56-908D-4248-AA3B-6C89A6223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>
            <a:off x="7169370" y="134552"/>
            <a:ext cx="1851532" cy="45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7;p16">
            <a:extLst>
              <a:ext uri="{FF2B5EF4-FFF2-40B4-BE49-F238E27FC236}">
                <a16:creationId xmlns:a16="http://schemas.microsoft.com/office/drawing/2014/main" id="{90AC94FC-D59B-445E-B374-2AFF84B1C329}"/>
              </a:ext>
            </a:extLst>
          </p:cNvPr>
          <p:cNvSpPr/>
          <p:nvPr/>
        </p:nvSpPr>
        <p:spPr>
          <a:xfrm>
            <a:off x="188370" y="134552"/>
            <a:ext cx="1530702" cy="3958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sz="18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077209-34FC-4112-BE0C-500FE210872A}"/>
              </a:ext>
            </a:extLst>
          </p:cNvPr>
          <p:cNvSpPr txBox="1"/>
          <p:nvPr/>
        </p:nvSpPr>
        <p:spPr>
          <a:xfrm>
            <a:off x="2350947" y="456578"/>
            <a:ext cx="461000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Find the name of each picture</a:t>
            </a:r>
          </a:p>
        </p:txBody>
      </p:sp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39" y="-60791"/>
            <a:ext cx="1413082" cy="149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Fire Cliparts, Download Free Clip Art, Free Clip Art on Clipart Library">
            <a:extLst>
              <a:ext uri="{FF2B5EF4-FFF2-40B4-BE49-F238E27FC236}">
                <a16:creationId xmlns:a16="http://schemas.microsoft.com/office/drawing/2014/main" id="{4A9BFE26-1233-47A2-BEA2-281AB29D1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42" y="1775776"/>
            <a:ext cx="759329" cy="90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edroom Retro Interior. Hotel Room In Flat Design With Bed. Vector...  Royalty Free Cliparts, Vectors, And Stock Illustration. Image 97388160.">
            <a:extLst>
              <a:ext uri="{FF2B5EF4-FFF2-40B4-BE49-F238E27FC236}">
                <a16:creationId xmlns:a16="http://schemas.microsoft.com/office/drawing/2014/main" id="{512E1B36-78BE-4DAA-A704-5537F850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93" y="1725463"/>
            <a:ext cx="1427533" cy="90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310 ICE CREAM ♡♡ ideas in 2021 | ice cream, ice, cream">
            <a:extLst>
              <a:ext uri="{FF2B5EF4-FFF2-40B4-BE49-F238E27FC236}">
                <a16:creationId xmlns:a16="http://schemas.microsoft.com/office/drawing/2014/main" id="{9E2B0F6D-99C6-4323-9BF2-6731C4D52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02" y="1653647"/>
            <a:ext cx="587867" cy="10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Egg Clipart Dozen Egg - Png Download - Full Size Clipart (#299589) -  PinClipart">
            <a:extLst>
              <a:ext uri="{FF2B5EF4-FFF2-40B4-BE49-F238E27FC236}">
                <a16:creationId xmlns:a16="http://schemas.microsoft.com/office/drawing/2014/main" id="{B90E5F8A-1ED6-47E5-A6D1-327C2FD7A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33" y="1616876"/>
            <a:ext cx="1339308" cy="101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Library of door png stock images hd png files ▻▻▻ Clipart Art 2019">
            <a:extLst>
              <a:ext uri="{FF2B5EF4-FFF2-40B4-BE49-F238E27FC236}">
                <a16:creationId xmlns:a16="http://schemas.microsoft.com/office/drawing/2014/main" id="{2A0D7B77-7566-4A08-A198-88872121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19" y="1653647"/>
            <a:ext cx="1014555" cy="128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ye ear lips nose icons set Free Vector">
            <a:extLst>
              <a:ext uri="{FF2B5EF4-FFF2-40B4-BE49-F238E27FC236}">
                <a16:creationId xmlns:a16="http://schemas.microsoft.com/office/drawing/2014/main" id="{BA858CBB-09A9-4807-9C17-F80353BA0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71560" y="1492589"/>
            <a:ext cx="101455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2F41835-9BA0-48F6-9B6D-CD7FB5BB2084}"/>
              </a:ext>
            </a:extLst>
          </p:cNvPr>
          <p:cNvSpPr txBox="1"/>
          <p:nvPr/>
        </p:nvSpPr>
        <p:spPr>
          <a:xfrm>
            <a:off x="394904" y="2925465"/>
            <a:ext cx="700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Fire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597D40C-B811-48C9-9FE2-7882768F4BBE}"/>
              </a:ext>
            </a:extLst>
          </p:cNvPr>
          <p:cNvSpPr txBox="1"/>
          <p:nvPr/>
        </p:nvSpPr>
        <p:spPr>
          <a:xfrm>
            <a:off x="1768259" y="2925465"/>
            <a:ext cx="956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Room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45894CF-E9A3-466B-A47B-FC4855188564}"/>
              </a:ext>
            </a:extLst>
          </p:cNvPr>
          <p:cNvSpPr txBox="1"/>
          <p:nvPr/>
        </p:nvSpPr>
        <p:spPr>
          <a:xfrm>
            <a:off x="2944989" y="2925465"/>
            <a:ext cx="1241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Ice cream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1520E8D-E0E5-4884-9CC8-870E2687058D}"/>
              </a:ext>
            </a:extLst>
          </p:cNvPr>
          <p:cNvSpPr txBox="1"/>
          <p:nvPr/>
        </p:nvSpPr>
        <p:spPr>
          <a:xfrm>
            <a:off x="4346801" y="2923363"/>
            <a:ext cx="700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Eggs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756275E-8155-47FF-B2B4-7430A34F6262}"/>
              </a:ext>
            </a:extLst>
          </p:cNvPr>
          <p:cNvSpPr txBox="1"/>
          <p:nvPr/>
        </p:nvSpPr>
        <p:spPr>
          <a:xfrm>
            <a:off x="5609241" y="2923363"/>
            <a:ext cx="700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Nose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EA9B3EB-8B15-433B-8C57-1C5E721CB6FA}"/>
              </a:ext>
            </a:extLst>
          </p:cNvPr>
          <p:cNvSpPr txBox="1"/>
          <p:nvPr/>
        </p:nvSpPr>
        <p:spPr>
          <a:xfrm>
            <a:off x="6922537" y="2923363"/>
            <a:ext cx="700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Door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8BBB643-0F33-437F-8D1B-06255BB83705}"/>
              </a:ext>
            </a:extLst>
          </p:cNvPr>
          <p:cNvSpPr txBox="1"/>
          <p:nvPr/>
        </p:nvSpPr>
        <p:spPr>
          <a:xfrm>
            <a:off x="2346596" y="837337"/>
            <a:ext cx="461000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</a:rPr>
              <a:t>Now take the first letter of each one to get the topic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9764C79-F28F-4B0C-B469-99EA5EA2E7E6}"/>
              </a:ext>
            </a:extLst>
          </p:cNvPr>
          <p:cNvSpPr txBox="1"/>
          <p:nvPr/>
        </p:nvSpPr>
        <p:spPr>
          <a:xfrm>
            <a:off x="394904" y="2915842"/>
            <a:ext cx="700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F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483F491-8482-4672-9D01-19CCEAE028C9}"/>
              </a:ext>
            </a:extLst>
          </p:cNvPr>
          <p:cNvSpPr txBox="1"/>
          <p:nvPr/>
        </p:nvSpPr>
        <p:spPr>
          <a:xfrm>
            <a:off x="1768259" y="2915842"/>
            <a:ext cx="956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R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2ABC9FD-4D29-4A86-9CCB-E38F227AF68E}"/>
              </a:ext>
            </a:extLst>
          </p:cNvPr>
          <p:cNvSpPr txBox="1"/>
          <p:nvPr/>
        </p:nvSpPr>
        <p:spPr>
          <a:xfrm>
            <a:off x="2944989" y="2915842"/>
            <a:ext cx="1241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I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DAD1EE5-1031-435C-AC44-69E57F6AD768}"/>
              </a:ext>
            </a:extLst>
          </p:cNvPr>
          <p:cNvSpPr txBox="1"/>
          <p:nvPr/>
        </p:nvSpPr>
        <p:spPr>
          <a:xfrm>
            <a:off x="4346801" y="2913740"/>
            <a:ext cx="700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E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4D013C8-8865-4D80-9475-1C2374F604D6}"/>
              </a:ext>
            </a:extLst>
          </p:cNvPr>
          <p:cNvSpPr txBox="1"/>
          <p:nvPr/>
        </p:nvSpPr>
        <p:spPr>
          <a:xfrm>
            <a:off x="5609241" y="2913740"/>
            <a:ext cx="700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N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094B308-7B18-4820-B5F3-572E92655F4E}"/>
              </a:ext>
            </a:extLst>
          </p:cNvPr>
          <p:cNvSpPr txBox="1"/>
          <p:nvPr/>
        </p:nvSpPr>
        <p:spPr>
          <a:xfrm>
            <a:off x="6922537" y="2913740"/>
            <a:ext cx="700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Pangolin"/>
                <a:cs typeface="Pangolin"/>
                <a:sym typeface="Pangolin"/>
              </a:rPr>
              <a:t>D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BC6565F2-21F5-4918-A1CD-9B06E905C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E2D0C2"/>
              </a:clrFrom>
              <a:clrTo>
                <a:srgbClr val="E2D0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33" y="3173720"/>
            <a:ext cx="3062882" cy="153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91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61111E-6 -1.35802E-6 L 0.31823 0.20031 " pathEditMode="relative" rAng="0" ptsTypes="AA">
                                          <p:cBhvr>
                                            <p:cTn id="11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903" y="10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5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2.77778E-7 -1.35802E-6 L 0.21024 0.20185 " pathEditMode="relative" rAng="0" ptsTypes="AA">
                                          <p:cBhvr>
                                            <p:cTn id="12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03" y="10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7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5.55556E-7 -1.35802E-6 L 0.12135 0.20031 " pathEditMode="relative" rAng="0" ptsTypes="AA">
                                          <p:cBhvr>
                                            <p:cTn id="13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059" y="10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9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4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4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6" fill="hold">
                          <p:stCondLst>
                            <p:cond delay="indefinite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0.00087 -2.71605E-6 L -0.00764 0.20216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7" y="10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1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5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5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8" fill="hold">
                          <p:stCondLst>
                            <p:cond delay="indefinite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3.88889E-6 -2.71605E-6 L -0.11546 0.20062 " pathEditMode="relative" rAng="0" ptsTypes="AA">
                                          <p:cBhvr>
                                            <p:cTn id="16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81" y="100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3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6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0" fill="hold">
                          <p:stCondLst>
                            <p:cond delay="indefinite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5E-6 -2.71605E-6 L -0.21701 0.19722 " pathEditMode="relative" rAng="0" ptsTypes="AA">
                                          <p:cBhvr>
                                            <p:cTn id="173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851" y="98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5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7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7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29" grpId="1"/>
          <p:bldP spid="29" grpId="2"/>
          <p:bldP spid="30" grpId="0"/>
          <p:bldP spid="30" grpId="1"/>
          <p:bldP spid="30" grpId="2"/>
          <p:bldP spid="31" grpId="0"/>
          <p:bldP spid="31" grpId="1"/>
          <p:bldP spid="31" grpId="2"/>
          <p:bldP spid="32" grpId="0"/>
          <p:bldP spid="32" grpId="1"/>
          <p:bldP spid="32" grpId="2"/>
          <p:bldP spid="33" grpId="0"/>
          <p:bldP spid="33" grpId="1"/>
          <p:bldP spid="33" grpId="2"/>
          <p:bldP spid="34" grpId="0"/>
          <p:bldP spid="34" grpId="1"/>
          <p:bldP spid="34" grpId="2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61111E-6 -1.35802E-6 L 0.31823 0.20031 " pathEditMode="relative" rAng="0" ptsTypes="AA">
                                          <p:cBhvr>
                                            <p:cTn id="11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903" y="10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5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2.77778E-7 -1.35802E-6 L 0.21024 0.20185 " pathEditMode="relative" rAng="0" ptsTypes="AA">
                                          <p:cBhvr>
                                            <p:cTn id="12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03" y="10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7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5.55556E-7 -1.35802E-6 L 0.12135 0.20031 " pathEditMode="relative" rAng="0" ptsTypes="AA">
                                          <p:cBhvr>
                                            <p:cTn id="13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059" y="10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9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4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4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6" fill="hold">
                          <p:stCondLst>
                            <p:cond delay="indefinite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0.00087 -2.71605E-6 L -0.00764 0.20216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7" y="10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1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5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5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8" fill="hold">
                          <p:stCondLst>
                            <p:cond delay="indefinite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3.88889E-6 -2.71605E-6 L -0.11546 0.20062 " pathEditMode="relative" rAng="0" ptsTypes="AA">
                                          <p:cBhvr>
                                            <p:cTn id="16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81" y="100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3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6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0" fill="hold">
                          <p:stCondLst>
                            <p:cond delay="indefinite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5E-6 -2.71605E-6 L -0.21701 0.19722 " pathEditMode="relative" rAng="0" ptsTypes="AA">
                                          <p:cBhvr>
                                            <p:cTn id="173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851" y="98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5" presetID="28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7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3300"/>
                                          </p:to>
                                        </p:animClr>
                                        <p:set>
                                          <p:cBhvr>
                                            <p:cTn id="1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7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29" grpId="1"/>
          <p:bldP spid="29" grpId="2"/>
          <p:bldP spid="30" grpId="0"/>
          <p:bldP spid="30" grpId="1"/>
          <p:bldP spid="30" grpId="2"/>
          <p:bldP spid="31" grpId="0"/>
          <p:bldP spid="31" grpId="1"/>
          <p:bldP spid="31" grpId="2"/>
          <p:bldP spid="32" grpId="0"/>
          <p:bldP spid="32" grpId="1"/>
          <p:bldP spid="32" grpId="2"/>
          <p:bldP spid="33" grpId="0"/>
          <p:bldP spid="33" grpId="1"/>
          <p:bldP spid="33" grpId="2"/>
          <p:bldP spid="34" grpId="0"/>
          <p:bldP spid="34" grpId="1"/>
          <p:bldP spid="34" grpId="2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26" y="154836"/>
            <a:ext cx="1413082" cy="17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4496365-F0BE-4A43-A10A-053CB26C58ED}"/>
              </a:ext>
            </a:extLst>
          </p:cNvPr>
          <p:cNvSpPr txBox="1"/>
          <p:nvPr/>
        </p:nvSpPr>
        <p:spPr>
          <a:xfrm>
            <a:off x="1736420" y="396240"/>
            <a:ext cx="6213022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</a:rPr>
              <a:t>When you have problems with your friends</a:t>
            </a:r>
          </a:p>
          <a:p>
            <a:pPr algn="ctr"/>
            <a:r>
              <a:rPr lang="en-US" sz="2000" b="1" dirty="0">
                <a:solidFill>
                  <a:srgbClr val="92D050"/>
                </a:solidFill>
              </a:rPr>
              <a:t>What do you do?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1AC4FCA-CCB9-4B90-A0E0-24DD2D191501}"/>
              </a:ext>
            </a:extLst>
          </p:cNvPr>
          <p:cNvSpPr txBox="1"/>
          <p:nvPr/>
        </p:nvSpPr>
        <p:spPr>
          <a:xfrm>
            <a:off x="2995988" y="1698936"/>
            <a:ext cx="3693885" cy="707886"/>
          </a:xfrm>
          <a:prstGeom prst="rect">
            <a:avLst/>
          </a:prstGeom>
          <a:solidFill>
            <a:srgbClr val="96969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Ask for advice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9D0E302-8AB8-4A1C-A198-112C1C49424B}"/>
              </a:ext>
            </a:extLst>
          </p:cNvPr>
          <p:cNvSpPr txBox="1"/>
          <p:nvPr/>
        </p:nvSpPr>
        <p:spPr>
          <a:xfrm>
            <a:off x="3929693" y="2750800"/>
            <a:ext cx="1930328" cy="400110"/>
          </a:xfrm>
          <a:prstGeom prst="rect">
            <a:avLst/>
          </a:prstGeom>
          <a:solidFill>
            <a:srgbClr val="C27CC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sisters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BA1D717-643C-4375-8F2F-281C40B25BA5}"/>
              </a:ext>
            </a:extLst>
          </p:cNvPr>
          <p:cNvSpPr txBox="1"/>
          <p:nvPr/>
        </p:nvSpPr>
        <p:spPr>
          <a:xfrm>
            <a:off x="3929693" y="3346465"/>
            <a:ext cx="1930328" cy="400110"/>
          </a:xfrm>
          <a:prstGeom prst="rect">
            <a:avLst/>
          </a:prstGeom>
          <a:solidFill>
            <a:srgbClr val="4A8BD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parents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7FA02F0-7685-4E00-BAD1-8C0607D51E31}"/>
              </a:ext>
            </a:extLst>
          </p:cNvPr>
          <p:cNvSpPr txBox="1"/>
          <p:nvPr/>
        </p:nvSpPr>
        <p:spPr>
          <a:xfrm>
            <a:off x="3929693" y="3936298"/>
            <a:ext cx="1930328" cy="400110"/>
          </a:xfrm>
          <a:prstGeom prst="rect">
            <a:avLst/>
          </a:prstGeom>
          <a:solidFill>
            <a:srgbClr val="00CC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brothers</a:t>
            </a:r>
          </a:p>
        </p:txBody>
      </p:sp>
      <p:pic>
        <p:nvPicPr>
          <p:cNvPr id="25" name="Picture 2" descr="392674954">
            <a:extLst>
              <a:ext uri="{FF2B5EF4-FFF2-40B4-BE49-F238E27FC236}">
                <a16:creationId xmlns:a16="http://schemas.microsoft.com/office/drawing/2014/main" id="{C6FD3581-A127-419E-9EB1-4A50D3138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 flipH="1">
            <a:off x="146192" y="154836"/>
            <a:ext cx="2230432" cy="45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نتيجة الصورة لـ friendship clipart">
            <a:extLst>
              <a:ext uri="{FF2B5EF4-FFF2-40B4-BE49-F238E27FC236}">
                <a16:creationId xmlns:a16="http://schemas.microsoft.com/office/drawing/2014/main" id="{DF996B56-368C-42BD-B1DF-B542288C7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381" y="3546520"/>
            <a:ext cx="3164850" cy="12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392674954">
            <a:extLst>
              <a:ext uri="{FF2B5EF4-FFF2-40B4-BE49-F238E27FC236}">
                <a16:creationId xmlns:a16="http://schemas.microsoft.com/office/drawing/2014/main" id="{D2DE16AF-E005-432B-B2B6-5F957221E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3EEEA"/>
              </a:clrFrom>
              <a:clrTo>
                <a:srgbClr val="F3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1"/>
          <a:stretch/>
        </p:blipFill>
        <p:spPr bwMode="auto">
          <a:xfrm>
            <a:off x="6639418" y="113635"/>
            <a:ext cx="2358390" cy="45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50" y="163277"/>
            <a:ext cx="1364128" cy="152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4496365-F0BE-4A43-A10A-053CB26C58ED}"/>
              </a:ext>
            </a:extLst>
          </p:cNvPr>
          <p:cNvSpPr txBox="1"/>
          <p:nvPr/>
        </p:nvSpPr>
        <p:spPr>
          <a:xfrm>
            <a:off x="146192" y="486047"/>
            <a:ext cx="5778330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92D050"/>
                </a:solidFill>
              </a:rPr>
              <a:t>What kind of problems do friends usually have?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3091436-37D9-4D1F-B89D-6E7DD43FBE2A}"/>
              </a:ext>
            </a:extLst>
          </p:cNvPr>
          <p:cNvSpPr txBox="1"/>
          <p:nvPr/>
        </p:nvSpPr>
        <p:spPr>
          <a:xfrm>
            <a:off x="2170946" y="3584962"/>
            <a:ext cx="1800000" cy="646331"/>
          </a:xfrm>
          <a:prstGeom prst="rect">
            <a:avLst/>
          </a:prstGeom>
          <a:solidFill>
            <a:srgbClr val="4A8BD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a typeface="Pangolin"/>
                <a:cs typeface="Pangolin"/>
                <a:sym typeface="Pangolin"/>
              </a:rPr>
              <a:t>Exchanging things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F1A6792-E0CD-411D-B5EF-9FE6C47419F2}"/>
              </a:ext>
            </a:extLst>
          </p:cNvPr>
          <p:cNvSpPr txBox="1"/>
          <p:nvPr/>
        </p:nvSpPr>
        <p:spPr>
          <a:xfrm>
            <a:off x="201923" y="3584963"/>
            <a:ext cx="1814430" cy="661720"/>
          </a:xfrm>
          <a:prstGeom prst="rect">
            <a:avLst/>
          </a:prstGeom>
          <a:solidFill>
            <a:srgbClr val="00CC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b="1" dirty="0">
              <a:solidFill>
                <a:srgbClr val="FFFFFF"/>
              </a:solidFill>
              <a:ea typeface="Pangolin"/>
              <a:cs typeface="Pangolin"/>
              <a:sym typeface="Pango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a typeface="Pangolin"/>
                <a:cs typeface="Pangolin"/>
                <a:sym typeface="Pangolin"/>
              </a:rPr>
              <a:t>Money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700" b="1" dirty="0">
              <a:solidFill>
                <a:srgbClr val="FFFFFF"/>
              </a:solidFill>
              <a:ea typeface="Pangolin"/>
              <a:cs typeface="Pangolin"/>
              <a:sym typeface="Pangolin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765BFF-97F7-42E7-A088-67121379EBD9}"/>
              </a:ext>
            </a:extLst>
          </p:cNvPr>
          <p:cNvSpPr txBox="1"/>
          <p:nvPr/>
        </p:nvSpPr>
        <p:spPr>
          <a:xfrm>
            <a:off x="4124522" y="3573288"/>
            <a:ext cx="1808355" cy="646331"/>
          </a:xfrm>
          <a:prstGeom prst="rect">
            <a:avLst/>
          </a:prstGeom>
          <a:solidFill>
            <a:srgbClr val="C27CC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a typeface="Pangolin"/>
                <a:cs typeface="Pangolin"/>
                <a:sym typeface="Pangolin"/>
              </a:rPr>
              <a:t>Friend’s </a:t>
            </a:r>
            <a:r>
              <a:rPr lang="en-US" sz="1800" b="1" dirty="0" err="1">
                <a:solidFill>
                  <a:srgbClr val="FFFFFF"/>
                </a:solidFill>
                <a:ea typeface="Pangolin"/>
                <a:cs typeface="Pangolin"/>
                <a:sym typeface="Pangolin"/>
              </a:rPr>
              <a:t>behaviour</a:t>
            </a:r>
            <a:endParaRPr lang="en-US" sz="1800" b="1" dirty="0">
              <a:solidFill>
                <a:srgbClr val="FFFFFF"/>
              </a:solidFill>
              <a:ea typeface="Pangolin"/>
              <a:cs typeface="Pangolin"/>
              <a:sym typeface="Pangolin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9330C4E-393C-44D7-979D-801C19839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353" y="1776949"/>
            <a:ext cx="1800000" cy="1653846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DE2F417-6CFA-48F5-955D-3238CAE66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0946" y="1776948"/>
            <a:ext cx="1800000" cy="165384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63D8A22-7EAD-4BD3-8633-5FD00367CE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240" b="64021"/>
          <a:stretch/>
        </p:blipFill>
        <p:spPr>
          <a:xfrm>
            <a:off x="4124522" y="1776950"/>
            <a:ext cx="1800000" cy="1653843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6630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8516</TotalTime>
  <Words>564</Words>
  <Application>Microsoft Office PowerPoint</Application>
  <PresentationFormat>عرض على الشاشة (16:9)</PresentationFormat>
  <Paragraphs>105</Paragraphs>
  <Slides>33</Slides>
  <Notes>32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40" baseType="lpstr">
      <vt:lpstr>Playfair Display</vt:lpstr>
      <vt:lpstr>Bell MT</vt:lpstr>
      <vt:lpstr>Comic Sans MS</vt:lpstr>
      <vt:lpstr>Wingdings</vt:lpstr>
      <vt:lpstr>Pangolin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504</cp:revision>
  <dcterms:modified xsi:type="dcterms:W3CDTF">2021-03-27T18:02:24Z</dcterms:modified>
</cp:coreProperties>
</file>