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1150" r:id="rId2"/>
    <p:sldId id="258" r:id="rId3"/>
    <p:sldId id="1162" r:id="rId4"/>
    <p:sldId id="1316" r:id="rId5"/>
    <p:sldId id="1163" r:id="rId6"/>
    <p:sldId id="1165" r:id="rId7"/>
    <p:sldId id="1168" r:id="rId8"/>
    <p:sldId id="1285" r:id="rId9"/>
    <p:sldId id="1317" r:id="rId10"/>
    <p:sldId id="1311" r:id="rId11"/>
    <p:sldId id="1310" r:id="rId12"/>
    <p:sldId id="1299" r:id="rId13"/>
    <p:sldId id="1228" r:id="rId14"/>
    <p:sldId id="1264" r:id="rId15"/>
    <p:sldId id="1166" r:id="rId16"/>
    <p:sldId id="1175" r:id="rId17"/>
    <p:sldId id="1176" r:id="rId18"/>
    <p:sldId id="1189" r:id="rId19"/>
    <p:sldId id="1190" r:id="rId20"/>
    <p:sldId id="1191" r:id="rId21"/>
    <p:sldId id="1192" r:id="rId22"/>
    <p:sldId id="1193" r:id="rId23"/>
  </p:sldIdLst>
  <p:sldSz cx="9144000" cy="5143500" type="screen16x9"/>
  <p:notesSz cx="6858000" cy="9144000"/>
  <p:embeddedFontLst>
    <p:embeddedFont>
      <p:font typeface="Abadi Extra Light" panose="020B0204020104020204" pitchFamily="34" charset="0"/>
      <p:regular r:id="rId25"/>
    </p:embeddedFont>
    <p:embeddedFont>
      <p:font typeface="Bell MT" panose="02020503060305020303" pitchFamily="18" charset="0"/>
      <p:regular r:id="rId26"/>
      <p:bold r:id="rId27"/>
      <p:italic r:id="rId28"/>
    </p:embeddedFont>
    <p:embeddedFont>
      <p:font typeface="Book Antiqua" panose="02040602050305030304" pitchFamily="18" charset="0"/>
      <p:regular r:id="rId29"/>
      <p:bold r:id="rId30"/>
      <p:italic r:id="rId31"/>
      <p:boldItalic r:id="rId32"/>
    </p:embeddedFont>
    <p:embeddedFont>
      <p:font typeface="Cavolini" panose="03000502040302020204" pitchFamily="66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Cooper Black" panose="0208090404030B020404" pitchFamily="18" charset="0"/>
      <p:regular r:id="rId41"/>
    </p:embeddedFont>
    <p:embeddedFont>
      <p:font typeface="Playfair Display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BD8"/>
    <a:srgbClr val="F2BA93"/>
    <a:srgbClr val="BA6ABA"/>
    <a:srgbClr val="DCFC86"/>
    <a:srgbClr val="FF6DD9"/>
    <a:srgbClr val="0000FF"/>
    <a:srgbClr val="C27CC2"/>
    <a:srgbClr val="A620B0"/>
    <a:srgbClr val="D7533D"/>
    <a:srgbClr val="E59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B75161A5-CCD1-407E-885B-1395B9FC712D}"/>
    <pc:docChg chg="undo custSel addSld delSld modSld sldOrd">
      <pc:chgData name="آهات مكتومة" userId="35531ba1d56b027a" providerId="LiveId" clId="{B75161A5-CCD1-407E-885B-1395B9FC712D}" dt="2021-03-16T01:36:21.543" v="1623" actId="478"/>
      <pc:docMkLst>
        <pc:docMk/>
      </pc:docMkLst>
      <pc:sldChg chg="modSp mod">
        <pc:chgData name="آهات مكتومة" userId="35531ba1d56b027a" providerId="LiveId" clId="{B75161A5-CCD1-407E-885B-1395B9FC712D}" dt="2021-03-15T08:36:35.359" v="28" actId="20577"/>
        <pc:sldMkLst>
          <pc:docMk/>
          <pc:sldMk cId="623550138" sldId="1163"/>
        </pc:sldMkLst>
        <pc:spChg chg="mod">
          <ac:chgData name="آهات مكتومة" userId="35531ba1d56b027a" providerId="LiveId" clId="{B75161A5-CCD1-407E-885B-1395B9FC712D}" dt="2021-03-15T08:36:35.359" v="28" actId="20577"/>
          <ac:spMkLst>
            <pc:docMk/>
            <pc:sldMk cId="623550138" sldId="1163"/>
            <ac:spMk id="26" creationId="{19387123-160F-4B53-9075-23B4A65BC429}"/>
          </ac:spMkLst>
        </pc:spChg>
      </pc:sldChg>
      <pc:sldChg chg="modSp mod modAnim">
        <pc:chgData name="آهات مكتومة" userId="35531ba1d56b027a" providerId="LiveId" clId="{B75161A5-CCD1-407E-885B-1395B9FC712D}" dt="2021-03-15T08:40:03.960" v="117" actId="14100"/>
        <pc:sldMkLst>
          <pc:docMk/>
          <pc:sldMk cId="2094959349" sldId="1165"/>
        </pc:sldMkLst>
        <pc:spChg chg="mod">
          <ac:chgData name="آهات مكتومة" userId="35531ba1d56b027a" providerId="LiveId" clId="{B75161A5-CCD1-407E-885B-1395B9FC712D}" dt="2021-03-15T08:40:03.960" v="117" actId="14100"/>
          <ac:spMkLst>
            <pc:docMk/>
            <pc:sldMk cId="2094959349" sldId="1165"/>
            <ac:spMk id="25" creationId="{C989422C-E754-4E43-8AAD-B57BA5C2F455}"/>
          </ac:spMkLst>
        </pc:spChg>
      </pc:sldChg>
      <pc:sldChg chg="addSp delSp modSp mod">
        <pc:chgData name="آهات مكتومة" userId="35531ba1d56b027a" providerId="LiveId" clId="{B75161A5-CCD1-407E-885B-1395B9FC712D}" dt="2021-03-15T08:37:16.474" v="37" actId="20577"/>
        <pc:sldMkLst>
          <pc:docMk/>
          <pc:sldMk cId="793842976" sldId="1168"/>
        </pc:sldMkLst>
        <pc:spChg chg="mod">
          <ac:chgData name="آهات مكتومة" userId="35531ba1d56b027a" providerId="LiveId" clId="{B75161A5-CCD1-407E-885B-1395B9FC712D}" dt="2021-03-15T08:37:16.474" v="37" actId="20577"/>
          <ac:spMkLst>
            <pc:docMk/>
            <pc:sldMk cId="793842976" sldId="1168"/>
            <ac:spMk id="18" creationId="{F63FF509-1E46-4230-9EED-537542488042}"/>
          </ac:spMkLst>
        </pc:spChg>
        <pc:picChg chg="add mod modCrop">
          <ac:chgData name="آهات مكتومة" userId="35531ba1d56b027a" providerId="LiveId" clId="{B75161A5-CCD1-407E-885B-1395B9FC712D}" dt="2021-03-15T08:37:11.984" v="35" actId="1076"/>
          <ac:picMkLst>
            <pc:docMk/>
            <pc:sldMk cId="793842976" sldId="1168"/>
            <ac:picMk id="3" creationId="{A44AAC50-DAFE-45A2-B838-6A6598A1333A}"/>
          </ac:picMkLst>
        </pc:picChg>
        <pc:picChg chg="del">
          <ac:chgData name="آهات مكتومة" userId="35531ba1d56b027a" providerId="LiveId" clId="{B75161A5-CCD1-407E-885B-1395B9FC712D}" dt="2021-03-15T08:36:45.130" v="29" actId="478"/>
          <ac:picMkLst>
            <pc:docMk/>
            <pc:sldMk cId="793842976" sldId="1168"/>
            <ac:picMk id="4" creationId="{2B3E3A75-F4B7-4AE5-B4DB-6B06420F8504}"/>
          </ac:picMkLst>
        </pc:picChg>
      </pc:sldChg>
      <pc:sldChg chg="delSp mod">
        <pc:chgData name="آهات مكتومة" userId="35531ba1d56b027a" providerId="LiveId" clId="{B75161A5-CCD1-407E-885B-1395B9FC712D}" dt="2021-03-16T01:35:55.318" v="1617" actId="478"/>
        <pc:sldMkLst>
          <pc:docMk/>
          <pc:sldMk cId="3042700031" sldId="1175"/>
        </pc:sldMkLst>
        <pc:spChg chg="del">
          <ac:chgData name="آهات مكتومة" userId="35531ba1d56b027a" providerId="LiveId" clId="{B75161A5-CCD1-407E-885B-1395B9FC712D}" dt="2021-03-16T01:35:55.318" v="1617" actId="478"/>
          <ac:spMkLst>
            <pc:docMk/>
            <pc:sldMk cId="3042700031" sldId="1175"/>
            <ac:spMk id="23" creationId="{656E8FC0-BF00-4C47-9FB7-DE581877A7D7}"/>
          </ac:spMkLst>
        </pc:spChg>
      </pc:sldChg>
      <pc:sldChg chg="delSp mod">
        <pc:chgData name="آهات مكتومة" userId="35531ba1d56b027a" providerId="LiveId" clId="{B75161A5-CCD1-407E-885B-1395B9FC712D}" dt="2021-03-16T01:36:00.770" v="1618" actId="478"/>
        <pc:sldMkLst>
          <pc:docMk/>
          <pc:sldMk cId="3994975331" sldId="1176"/>
        </pc:sldMkLst>
        <pc:spChg chg="del">
          <ac:chgData name="آهات مكتومة" userId="35531ba1d56b027a" providerId="LiveId" clId="{B75161A5-CCD1-407E-885B-1395B9FC712D}" dt="2021-03-16T01:36:00.770" v="1618" actId="478"/>
          <ac:spMkLst>
            <pc:docMk/>
            <pc:sldMk cId="3994975331" sldId="1176"/>
            <ac:spMk id="2" creationId="{D30771E0-E291-41E9-8837-9F059C25A225}"/>
          </ac:spMkLst>
        </pc:spChg>
      </pc:sldChg>
      <pc:sldChg chg="delSp mod">
        <pc:chgData name="آهات مكتومة" userId="35531ba1d56b027a" providerId="LiveId" clId="{B75161A5-CCD1-407E-885B-1395B9FC712D}" dt="2021-03-16T01:36:04.507" v="1619" actId="478"/>
        <pc:sldMkLst>
          <pc:docMk/>
          <pc:sldMk cId="1858532310" sldId="1189"/>
        </pc:sldMkLst>
        <pc:spChg chg="del">
          <ac:chgData name="آهات مكتومة" userId="35531ba1d56b027a" providerId="LiveId" clId="{B75161A5-CCD1-407E-885B-1395B9FC712D}" dt="2021-03-16T01:36:04.507" v="1619" actId="478"/>
          <ac:spMkLst>
            <pc:docMk/>
            <pc:sldMk cId="1858532310" sldId="1189"/>
            <ac:spMk id="15" creationId="{6B1F8E61-22C1-4902-BA4E-A5C994EEAD27}"/>
          </ac:spMkLst>
        </pc:spChg>
      </pc:sldChg>
      <pc:sldChg chg="delSp mod">
        <pc:chgData name="آهات مكتومة" userId="35531ba1d56b027a" providerId="LiveId" clId="{B75161A5-CCD1-407E-885B-1395B9FC712D}" dt="2021-03-16T01:36:09.029" v="1620" actId="478"/>
        <pc:sldMkLst>
          <pc:docMk/>
          <pc:sldMk cId="3575841307" sldId="1190"/>
        </pc:sldMkLst>
        <pc:spChg chg="del">
          <ac:chgData name="آهات مكتومة" userId="35531ba1d56b027a" providerId="LiveId" clId="{B75161A5-CCD1-407E-885B-1395B9FC712D}" dt="2021-03-16T01:36:09.029" v="1620" actId="478"/>
          <ac:spMkLst>
            <pc:docMk/>
            <pc:sldMk cId="3575841307" sldId="1190"/>
            <ac:spMk id="15" creationId="{7316A06C-7CE8-422B-B33D-04B0A7A4F6C4}"/>
          </ac:spMkLst>
        </pc:spChg>
      </pc:sldChg>
      <pc:sldChg chg="delSp mod">
        <pc:chgData name="آهات مكتومة" userId="35531ba1d56b027a" providerId="LiveId" clId="{B75161A5-CCD1-407E-885B-1395B9FC712D}" dt="2021-03-16T01:36:12.558" v="1621" actId="478"/>
        <pc:sldMkLst>
          <pc:docMk/>
          <pc:sldMk cId="3690115937" sldId="1191"/>
        </pc:sldMkLst>
        <pc:spChg chg="del">
          <ac:chgData name="آهات مكتومة" userId="35531ba1d56b027a" providerId="LiveId" clId="{B75161A5-CCD1-407E-885B-1395B9FC712D}" dt="2021-03-16T01:36:12.558" v="1621" actId="478"/>
          <ac:spMkLst>
            <pc:docMk/>
            <pc:sldMk cId="3690115937" sldId="1191"/>
            <ac:spMk id="15" creationId="{B86C3829-8C43-4181-A63A-520FFAECA73B}"/>
          </ac:spMkLst>
        </pc:spChg>
      </pc:sldChg>
      <pc:sldChg chg="delSp mod">
        <pc:chgData name="آهات مكتومة" userId="35531ba1d56b027a" providerId="LiveId" clId="{B75161A5-CCD1-407E-885B-1395B9FC712D}" dt="2021-03-16T01:36:17.514" v="1622" actId="478"/>
        <pc:sldMkLst>
          <pc:docMk/>
          <pc:sldMk cId="911161945" sldId="1192"/>
        </pc:sldMkLst>
        <pc:spChg chg="del">
          <ac:chgData name="آهات مكتومة" userId="35531ba1d56b027a" providerId="LiveId" clId="{B75161A5-CCD1-407E-885B-1395B9FC712D}" dt="2021-03-16T01:36:17.514" v="1622" actId="478"/>
          <ac:spMkLst>
            <pc:docMk/>
            <pc:sldMk cId="911161945" sldId="1192"/>
            <ac:spMk id="15" creationId="{98101F1F-EACF-4373-893F-A6990765D6A3}"/>
          </ac:spMkLst>
        </pc:spChg>
      </pc:sldChg>
      <pc:sldChg chg="delSp mod">
        <pc:chgData name="آهات مكتومة" userId="35531ba1d56b027a" providerId="LiveId" clId="{B75161A5-CCD1-407E-885B-1395B9FC712D}" dt="2021-03-16T01:36:21.543" v="1623" actId="478"/>
        <pc:sldMkLst>
          <pc:docMk/>
          <pc:sldMk cId="836435197" sldId="1193"/>
        </pc:sldMkLst>
        <pc:spChg chg="del">
          <ac:chgData name="آهات مكتومة" userId="35531ba1d56b027a" providerId="LiveId" clId="{B75161A5-CCD1-407E-885B-1395B9FC712D}" dt="2021-03-16T01:36:21.543" v="1623" actId="478"/>
          <ac:spMkLst>
            <pc:docMk/>
            <pc:sldMk cId="836435197" sldId="1193"/>
            <ac:spMk id="15" creationId="{907E9D56-D32C-4549-B6E0-E39CDCA4191A}"/>
          </ac:spMkLst>
        </pc:spChg>
      </pc:sldChg>
      <pc:sldChg chg="addSp delSp modSp add mod delAnim modAnim">
        <pc:chgData name="آهات مكتومة" userId="35531ba1d56b027a" providerId="LiveId" clId="{B75161A5-CCD1-407E-885B-1395B9FC712D}" dt="2021-03-16T01:21:27.826" v="1160"/>
        <pc:sldMkLst>
          <pc:docMk/>
          <pc:sldMk cId="3038601850" sldId="1228"/>
        </pc:sldMkLst>
        <pc:spChg chg="mod">
          <ac:chgData name="آهات مكتومة" userId="35531ba1d56b027a" providerId="LiveId" clId="{B75161A5-CCD1-407E-885B-1395B9FC712D}" dt="2021-03-16T01:10:45.713" v="955" actId="115"/>
          <ac:spMkLst>
            <pc:docMk/>
            <pc:sldMk cId="3038601850" sldId="1228"/>
            <ac:spMk id="13" creationId="{0F111DCC-D620-4666-A94F-D229D48D5A0B}"/>
          </ac:spMkLst>
        </pc:spChg>
        <pc:spChg chg="mod">
          <ac:chgData name="آهات مكتومة" userId="35531ba1d56b027a" providerId="LiveId" clId="{B75161A5-CCD1-407E-885B-1395B9FC712D}" dt="2021-03-16T01:18:43.647" v="1141" actId="20577"/>
          <ac:spMkLst>
            <pc:docMk/>
            <pc:sldMk cId="3038601850" sldId="1228"/>
            <ac:spMk id="18" creationId="{9BD647CA-D06A-4670-8DBB-18D97CF04842}"/>
          </ac:spMkLst>
        </pc:spChg>
        <pc:spChg chg="mod">
          <ac:chgData name="آهات مكتومة" userId="35531ba1d56b027a" providerId="LiveId" clId="{B75161A5-CCD1-407E-885B-1395B9FC712D}" dt="2021-03-16T01:18:50.854" v="1144" actId="20577"/>
          <ac:spMkLst>
            <pc:docMk/>
            <pc:sldMk cId="3038601850" sldId="1228"/>
            <ac:spMk id="20" creationId="{1D3A0518-861E-4230-B63B-CE75FC0E7084}"/>
          </ac:spMkLst>
        </pc:spChg>
        <pc:spChg chg="del">
          <ac:chgData name="آهات مكتومة" userId="35531ba1d56b027a" providerId="LiveId" clId="{B75161A5-CCD1-407E-885B-1395B9FC712D}" dt="2021-03-16T01:02:53.235" v="859" actId="478"/>
          <ac:spMkLst>
            <pc:docMk/>
            <pc:sldMk cId="3038601850" sldId="1228"/>
            <ac:spMk id="21" creationId="{6638A2A8-EB2D-4008-9F27-CFB0BABE57A0}"/>
          </ac:spMkLst>
        </pc:spChg>
        <pc:spChg chg="del mod">
          <ac:chgData name="آهات مكتومة" userId="35531ba1d56b027a" providerId="LiveId" clId="{B75161A5-CCD1-407E-885B-1395B9FC712D}" dt="2021-03-16T01:02:51.996" v="858" actId="478"/>
          <ac:spMkLst>
            <pc:docMk/>
            <pc:sldMk cId="3038601850" sldId="1228"/>
            <ac:spMk id="28" creationId="{67550BB0-AE41-408A-85BD-C7A64863F255}"/>
          </ac:spMkLst>
        </pc:spChg>
        <pc:spChg chg="add mod">
          <ac:chgData name="آهات مكتومة" userId="35531ba1d56b027a" providerId="LiveId" clId="{B75161A5-CCD1-407E-885B-1395B9FC712D}" dt="2021-03-16T01:11:12.337" v="963" actId="1036"/>
          <ac:spMkLst>
            <pc:docMk/>
            <pc:sldMk cId="3038601850" sldId="1228"/>
            <ac:spMk id="30" creationId="{3BADD109-D231-4C35-A740-A0F0B3126F76}"/>
          </ac:spMkLst>
        </pc:spChg>
        <pc:spChg chg="add mod">
          <ac:chgData name="آهات مكتومة" userId="35531ba1d56b027a" providerId="LiveId" clId="{B75161A5-CCD1-407E-885B-1395B9FC712D}" dt="2021-03-16T01:14:33.747" v="1040" actId="1037"/>
          <ac:spMkLst>
            <pc:docMk/>
            <pc:sldMk cId="3038601850" sldId="1228"/>
            <ac:spMk id="31" creationId="{960A6656-762E-4AF2-A416-0CAA9D7B73BF}"/>
          </ac:spMkLst>
        </pc:spChg>
        <pc:spChg chg="add mod">
          <ac:chgData name="آهات مكتومة" userId="35531ba1d56b027a" providerId="LiveId" clId="{B75161A5-CCD1-407E-885B-1395B9FC712D}" dt="2021-03-16T01:14:20.408" v="1037" actId="2711"/>
          <ac:spMkLst>
            <pc:docMk/>
            <pc:sldMk cId="3038601850" sldId="1228"/>
            <ac:spMk id="32" creationId="{2BA7C8C0-2FAE-4742-96E7-F5BD6237494D}"/>
          </ac:spMkLst>
        </pc:spChg>
        <pc:spChg chg="add mod">
          <ac:chgData name="آهات مكتومة" userId="35531ba1d56b027a" providerId="LiveId" clId="{B75161A5-CCD1-407E-885B-1395B9FC712D}" dt="2021-03-16T01:14:10.018" v="1036" actId="115"/>
          <ac:spMkLst>
            <pc:docMk/>
            <pc:sldMk cId="3038601850" sldId="1228"/>
            <ac:spMk id="33" creationId="{9E01EBDC-1CE8-428B-BC11-37B2E116B66C}"/>
          </ac:spMkLst>
        </pc:spChg>
        <pc:grpChg chg="add mod">
          <ac:chgData name="آهات مكتومة" userId="35531ba1d56b027a" providerId="LiveId" clId="{B75161A5-CCD1-407E-885B-1395B9FC712D}" dt="2021-03-16T01:05:03.671" v="889" actId="164"/>
          <ac:grpSpMkLst>
            <pc:docMk/>
            <pc:sldMk cId="3038601850" sldId="1228"/>
            <ac:grpSpMk id="3" creationId="{456A928C-6F58-4F9A-A01E-1B0498B36A28}"/>
          </ac:grpSpMkLst>
        </pc:grpChg>
        <pc:picChg chg="del">
          <ac:chgData name="آهات مكتومة" userId="35531ba1d56b027a" providerId="LiveId" clId="{B75161A5-CCD1-407E-885B-1395B9FC712D}" dt="2021-03-16T01:02:39.806" v="853" actId="478"/>
          <ac:picMkLst>
            <pc:docMk/>
            <pc:sldMk cId="3038601850" sldId="1228"/>
            <ac:picMk id="5" creationId="{FBF37FE1-33C2-4387-82EB-A13138692006}"/>
          </ac:picMkLst>
        </pc:picChg>
        <pc:picChg chg="del">
          <ac:chgData name="آهات مكتومة" userId="35531ba1d56b027a" providerId="LiveId" clId="{B75161A5-CCD1-407E-885B-1395B9FC712D}" dt="2021-03-16T01:02:43.529" v="854" actId="478"/>
          <ac:picMkLst>
            <pc:docMk/>
            <pc:sldMk cId="3038601850" sldId="1228"/>
            <ac:picMk id="11" creationId="{23064118-7246-4D99-B958-42D5AF90F83E}"/>
          </ac:picMkLst>
        </pc:picChg>
        <pc:picChg chg="add mod">
          <ac:chgData name="آهات مكتومة" userId="35531ba1d56b027a" providerId="LiveId" clId="{B75161A5-CCD1-407E-885B-1395B9FC712D}" dt="2021-03-16T01:05:03.671" v="889" actId="164"/>
          <ac:picMkLst>
            <pc:docMk/>
            <pc:sldMk cId="3038601850" sldId="1228"/>
            <ac:picMk id="25" creationId="{C8673D19-7636-4D98-87CB-B021CD5CA8B5}"/>
          </ac:picMkLst>
        </pc:picChg>
        <pc:picChg chg="del">
          <ac:chgData name="آهات مكتومة" userId="35531ba1d56b027a" providerId="LiveId" clId="{B75161A5-CCD1-407E-885B-1395B9FC712D}" dt="2021-03-16T00:57:33.640" v="833" actId="478"/>
          <ac:picMkLst>
            <pc:docMk/>
            <pc:sldMk cId="3038601850" sldId="1228"/>
            <ac:picMk id="29" creationId="{6F2372C5-AE25-4C3A-9B8C-3BD79D58D7EA}"/>
          </ac:picMkLst>
        </pc:picChg>
        <pc:picChg chg="add del mod">
          <ac:chgData name="آهات مكتومة" userId="35531ba1d56b027a" providerId="LiveId" clId="{B75161A5-CCD1-407E-885B-1395B9FC712D}" dt="2021-03-16T01:01:20.405" v="843" actId="478"/>
          <ac:picMkLst>
            <pc:docMk/>
            <pc:sldMk cId="3038601850" sldId="1228"/>
            <ac:picMk id="1026" creationId="{0AB92368-4038-40B5-AE6B-4AE698BE3F2C}"/>
          </ac:picMkLst>
        </pc:picChg>
        <pc:picChg chg="add mod">
          <ac:chgData name="آهات مكتومة" userId="35531ba1d56b027a" providerId="LiveId" clId="{B75161A5-CCD1-407E-885B-1395B9FC712D}" dt="2021-03-16T01:01:44.254" v="852" actId="14100"/>
          <ac:picMkLst>
            <pc:docMk/>
            <pc:sldMk cId="3038601850" sldId="1228"/>
            <ac:picMk id="1028" creationId="{DEA16BA1-9F8C-491A-91A8-4EF4BA2484F6}"/>
          </ac:picMkLst>
        </pc:picChg>
        <pc:picChg chg="add mod">
          <ac:chgData name="آهات مكتومة" userId="35531ba1d56b027a" providerId="LiveId" clId="{B75161A5-CCD1-407E-885B-1395B9FC712D}" dt="2021-03-16T01:05:03.671" v="889" actId="164"/>
          <ac:picMkLst>
            <pc:docMk/>
            <pc:sldMk cId="3038601850" sldId="1228"/>
            <ac:picMk id="1030" creationId="{B751FC10-8DE7-4A65-A33C-B46116BB563C}"/>
          </ac:picMkLst>
        </pc:picChg>
        <pc:picChg chg="add del mod">
          <ac:chgData name="آهات مكتومة" userId="35531ba1d56b027a" providerId="LiveId" clId="{B75161A5-CCD1-407E-885B-1395B9FC712D}" dt="2021-03-16T01:07:26.686" v="901" actId="478"/>
          <ac:picMkLst>
            <pc:docMk/>
            <pc:sldMk cId="3038601850" sldId="1228"/>
            <ac:picMk id="1032" creationId="{5B96C275-1852-47C3-A290-2504655F1DCC}"/>
          </ac:picMkLst>
        </pc:picChg>
        <pc:picChg chg="add mod">
          <ac:chgData name="آهات مكتومة" userId="35531ba1d56b027a" providerId="LiveId" clId="{B75161A5-CCD1-407E-885B-1395B9FC712D}" dt="2021-03-16T01:07:46.716" v="914" actId="14100"/>
          <ac:picMkLst>
            <pc:docMk/>
            <pc:sldMk cId="3038601850" sldId="1228"/>
            <ac:picMk id="1034" creationId="{1F1E66D7-F1BD-40DD-B8B2-E0ADC0F2F72A}"/>
          </ac:picMkLst>
        </pc:picChg>
        <pc:picChg chg="del">
          <ac:chgData name="آهات مكتومة" userId="35531ba1d56b027a" providerId="LiveId" clId="{B75161A5-CCD1-407E-885B-1395B9FC712D}" dt="2021-03-16T01:02:45.082" v="855" actId="478"/>
          <ac:picMkLst>
            <pc:docMk/>
            <pc:sldMk cId="3038601850" sldId="1228"/>
            <ac:picMk id="2052" creationId="{5D910882-DC43-4F7F-85B0-54A879FDCB0D}"/>
          </ac:picMkLst>
        </pc:picChg>
        <pc:picChg chg="del">
          <ac:chgData name="آهات مكتومة" userId="35531ba1d56b027a" providerId="LiveId" clId="{B75161A5-CCD1-407E-885B-1395B9FC712D}" dt="2021-03-16T01:02:46.562" v="856" actId="478"/>
          <ac:picMkLst>
            <pc:docMk/>
            <pc:sldMk cId="3038601850" sldId="1228"/>
            <ac:picMk id="2054" creationId="{1C099A7C-AFD0-47EE-8A6F-83A3AA5FBF9D}"/>
          </ac:picMkLst>
        </pc:picChg>
      </pc:sldChg>
      <pc:sldChg chg="del">
        <pc:chgData name="آهات مكتومة" userId="35531ba1d56b027a" providerId="LiveId" clId="{B75161A5-CCD1-407E-885B-1395B9FC712D}" dt="2021-03-16T01:35:40.193" v="1610" actId="47"/>
        <pc:sldMkLst>
          <pc:docMk/>
          <pc:sldMk cId="3509236970" sldId="1243"/>
        </pc:sldMkLst>
      </pc:sldChg>
      <pc:sldChg chg="addSp delSp modSp mod modAnim">
        <pc:chgData name="آهات مكتومة" userId="35531ba1d56b027a" providerId="LiveId" clId="{B75161A5-CCD1-407E-885B-1395B9FC712D}" dt="2021-03-15T08:50:56.022" v="237"/>
        <pc:sldMkLst>
          <pc:docMk/>
          <pc:sldMk cId="2930789598" sldId="1285"/>
        </pc:sldMkLst>
        <pc:spChg chg="mod">
          <ac:chgData name="آهات مكتومة" userId="35531ba1d56b027a" providerId="LiveId" clId="{B75161A5-CCD1-407E-885B-1395B9FC712D}" dt="2021-03-15T08:45:02.771" v="184" actId="14100"/>
          <ac:spMkLst>
            <pc:docMk/>
            <pc:sldMk cId="2930789598" sldId="1285"/>
            <ac:spMk id="8" creationId="{5EF98F70-8015-4E50-B4B3-8FB770EE11DB}"/>
          </ac:spMkLst>
        </pc:spChg>
        <pc:spChg chg="add mod">
          <ac:chgData name="آهات مكتومة" userId="35531ba1d56b027a" providerId="LiveId" clId="{B75161A5-CCD1-407E-885B-1395B9FC712D}" dt="2021-03-15T08:45:24.450" v="191" actId="207"/>
          <ac:spMkLst>
            <pc:docMk/>
            <pc:sldMk cId="2930789598" sldId="1285"/>
            <ac:spMk id="14" creationId="{D3BDD19A-841F-4D03-8A9C-5B2F5FE5F46A}"/>
          </ac:spMkLst>
        </pc:spChg>
        <pc:spChg chg="add mod">
          <ac:chgData name="آهات مكتومة" userId="35531ba1d56b027a" providerId="LiveId" clId="{B75161A5-CCD1-407E-885B-1395B9FC712D}" dt="2021-03-15T08:45:41.651" v="196" actId="207"/>
          <ac:spMkLst>
            <pc:docMk/>
            <pc:sldMk cId="2930789598" sldId="1285"/>
            <ac:spMk id="15" creationId="{B1B4AFC9-907A-456B-86BF-BDFDE525B584}"/>
          </ac:spMkLst>
        </pc:spChg>
        <pc:spChg chg="add mod">
          <ac:chgData name="آهات مكتومة" userId="35531ba1d56b027a" providerId="LiveId" clId="{B75161A5-CCD1-407E-885B-1395B9FC712D}" dt="2021-03-15T08:46:03.058" v="201" actId="207"/>
          <ac:spMkLst>
            <pc:docMk/>
            <pc:sldMk cId="2930789598" sldId="1285"/>
            <ac:spMk id="16" creationId="{D0C90891-CB62-4013-9FEE-4CCD9BD957B3}"/>
          </ac:spMkLst>
        </pc:spChg>
        <pc:grpChg chg="del">
          <ac:chgData name="آهات مكتومة" userId="35531ba1d56b027a" providerId="LiveId" clId="{B75161A5-CCD1-407E-885B-1395B9FC712D}" dt="2021-03-15T08:42:32.813" v="120" actId="478"/>
          <ac:grpSpMkLst>
            <pc:docMk/>
            <pc:sldMk cId="2930789598" sldId="1285"/>
            <ac:grpSpMk id="10" creationId="{4657C52D-9D31-49CD-9B94-C11D17A4142C}"/>
          </ac:grpSpMkLst>
        </pc:grpChg>
        <pc:picChg chg="mod">
          <ac:chgData name="آهات مكتومة" userId="35531ba1d56b027a" providerId="LiveId" clId="{B75161A5-CCD1-407E-885B-1395B9FC712D}" dt="2021-03-15T08:44:25.577" v="179" actId="1076"/>
          <ac:picMkLst>
            <pc:docMk/>
            <pc:sldMk cId="2930789598" sldId="1285"/>
            <ac:picMk id="9" creationId="{91CC1070-0039-4EB4-9F65-1B3A15904A24}"/>
          </ac:picMkLst>
        </pc:picChg>
        <pc:picChg chg="add mod">
          <ac:chgData name="آهات مكتومة" userId="35531ba1d56b027a" providerId="LiveId" clId="{B75161A5-CCD1-407E-885B-1395B9FC712D}" dt="2021-03-15T08:43:54.209" v="170" actId="14100"/>
          <ac:picMkLst>
            <pc:docMk/>
            <pc:sldMk cId="2930789598" sldId="1285"/>
            <ac:picMk id="1026" creationId="{0206118D-4BA1-4258-9D23-72B83F015D8C}"/>
          </ac:picMkLst>
        </pc:picChg>
        <pc:picChg chg="add del mod">
          <ac:chgData name="آهات مكتومة" userId="35531ba1d56b027a" providerId="LiveId" clId="{B75161A5-CCD1-407E-885B-1395B9FC712D}" dt="2021-03-15T08:49:58.999" v="226" actId="478"/>
          <ac:picMkLst>
            <pc:docMk/>
            <pc:sldMk cId="2930789598" sldId="1285"/>
            <ac:picMk id="1028" creationId="{4B0B0AC4-14C0-419A-BED6-01DFA7D5BA05}"/>
          </ac:picMkLst>
        </pc:picChg>
        <pc:picChg chg="add mod">
          <ac:chgData name="آهات مكتومة" userId="35531ba1d56b027a" providerId="LiveId" clId="{B75161A5-CCD1-407E-885B-1395B9FC712D}" dt="2021-03-15T08:50:20.529" v="232" actId="1035"/>
          <ac:picMkLst>
            <pc:docMk/>
            <pc:sldMk cId="2930789598" sldId="1285"/>
            <ac:picMk id="1030" creationId="{DF5EC332-602A-452D-B5AD-670B3F22DD03}"/>
          </ac:picMkLst>
        </pc:picChg>
      </pc:sldChg>
      <pc:sldChg chg="del">
        <pc:chgData name="آهات مكتومة" userId="35531ba1d56b027a" providerId="LiveId" clId="{B75161A5-CCD1-407E-885B-1395B9FC712D}" dt="2021-03-16T01:35:43.043" v="1611" actId="47"/>
        <pc:sldMkLst>
          <pc:docMk/>
          <pc:sldMk cId="1026791280" sldId="1293"/>
        </pc:sldMkLst>
      </pc:sldChg>
      <pc:sldChg chg="del">
        <pc:chgData name="آهات مكتومة" userId="35531ba1d56b027a" providerId="LiveId" clId="{B75161A5-CCD1-407E-885B-1395B9FC712D}" dt="2021-03-15T11:02:55.178" v="827" actId="47"/>
        <pc:sldMkLst>
          <pc:docMk/>
          <pc:sldMk cId="3040419611" sldId="1294"/>
        </pc:sldMkLst>
      </pc:sldChg>
      <pc:sldChg chg="del">
        <pc:chgData name="آهات مكتومة" userId="35531ba1d56b027a" providerId="LiveId" clId="{B75161A5-CCD1-407E-885B-1395B9FC712D}" dt="2021-03-15T11:02:56.409" v="828" actId="47"/>
        <pc:sldMkLst>
          <pc:docMk/>
          <pc:sldMk cId="2968071316" sldId="1298"/>
        </pc:sldMkLst>
      </pc:sldChg>
      <pc:sldChg chg="addSp delSp modSp mod addAnim delAnim modAnim">
        <pc:chgData name="آهات مكتومة" userId="35531ba1d56b027a" providerId="LiveId" clId="{B75161A5-CCD1-407E-885B-1395B9FC712D}" dt="2021-03-16T01:34:40.523" v="1607" actId="1035"/>
        <pc:sldMkLst>
          <pc:docMk/>
          <pc:sldMk cId="1255108426" sldId="1299"/>
        </pc:sldMkLst>
        <pc:spChg chg="add del mod">
          <ac:chgData name="آهات مكتومة" userId="35531ba1d56b027a" providerId="LiveId" clId="{B75161A5-CCD1-407E-885B-1395B9FC712D}" dt="2021-03-16T01:34:40.523" v="1607" actId="1035"/>
          <ac:spMkLst>
            <pc:docMk/>
            <pc:sldMk cId="1255108426" sldId="1299"/>
            <ac:spMk id="7" creationId="{B347F880-51C8-4951-AA0C-D8AEC89C24DA}"/>
          </ac:spMkLst>
        </pc:spChg>
        <pc:spChg chg="add mod">
          <ac:chgData name="آهات مكتومة" userId="35531ba1d56b027a" providerId="LiveId" clId="{B75161A5-CCD1-407E-885B-1395B9FC712D}" dt="2021-03-16T01:33:36.321" v="1553" actId="1036"/>
          <ac:spMkLst>
            <pc:docMk/>
            <pc:sldMk cId="1255108426" sldId="1299"/>
            <ac:spMk id="8" creationId="{77A2CD20-676F-4946-8AEF-720B7814CD2A}"/>
          </ac:spMkLst>
        </pc:spChg>
        <pc:spChg chg="add mod">
          <ac:chgData name="آهات مكتومة" userId="35531ba1d56b027a" providerId="LiveId" clId="{B75161A5-CCD1-407E-885B-1395B9FC712D}" dt="2021-03-16T01:33:53.434" v="1565" actId="1035"/>
          <ac:spMkLst>
            <pc:docMk/>
            <pc:sldMk cId="1255108426" sldId="1299"/>
            <ac:spMk id="9" creationId="{BCE4FA2A-F32A-4C7E-9BAE-4BB1292EC77B}"/>
          </ac:spMkLst>
        </pc:spChg>
        <pc:spChg chg="add mod">
          <ac:chgData name="آهات مكتومة" userId="35531ba1d56b027a" providerId="LiveId" clId="{B75161A5-CCD1-407E-885B-1395B9FC712D}" dt="2021-03-16T01:33:36.321" v="1553" actId="1036"/>
          <ac:spMkLst>
            <pc:docMk/>
            <pc:sldMk cId="1255108426" sldId="1299"/>
            <ac:spMk id="10" creationId="{634027E2-FE4E-41BC-BC79-DF865CC6032C}"/>
          </ac:spMkLst>
        </pc:spChg>
        <pc:spChg chg="add mod">
          <ac:chgData name="آهات مكتومة" userId="35531ba1d56b027a" providerId="LiveId" clId="{B75161A5-CCD1-407E-885B-1395B9FC712D}" dt="2021-03-16T01:33:53.434" v="1565" actId="1035"/>
          <ac:spMkLst>
            <pc:docMk/>
            <pc:sldMk cId="1255108426" sldId="1299"/>
            <ac:spMk id="11" creationId="{A00AD390-1EB0-45A0-8586-743EF8A2970F}"/>
          </ac:spMkLst>
        </pc:spChg>
        <pc:spChg chg="add mod">
          <ac:chgData name="آهات مكتومة" userId="35531ba1d56b027a" providerId="LiveId" clId="{B75161A5-CCD1-407E-885B-1395B9FC712D}" dt="2021-03-16T01:33:36.321" v="1553" actId="1036"/>
          <ac:spMkLst>
            <pc:docMk/>
            <pc:sldMk cId="1255108426" sldId="1299"/>
            <ac:spMk id="12" creationId="{D733F2C0-83E9-46AD-8A2A-5A1DD071A05D}"/>
          </ac:spMkLst>
        </pc:spChg>
        <pc:spChg chg="add mod">
          <ac:chgData name="آهات مكتومة" userId="35531ba1d56b027a" providerId="LiveId" clId="{B75161A5-CCD1-407E-885B-1395B9FC712D}" dt="2021-03-16T01:33:53.434" v="1565" actId="1035"/>
          <ac:spMkLst>
            <pc:docMk/>
            <pc:sldMk cId="1255108426" sldId="1299"/>
            <ac:spMk id="13" creationId="{BFCB09E7-728D-4367-A9B7-53C35A09EFDA}"/>
          </ac:spMkLst>
        </pc:spChg>
        <pc:spChg chg="add mod">
          <ac:chgData name="آهات مكتومة" userId="35531ba1d56b027a" providerId="LiveId" clId="{B75161A5-CCD1-407E-885B-1395B9FC712D}" dt="2021-03-16T01:25:16.494" v="1174"/>
          <ac:spMkLst>
            <pc:docMk/>
            <pc:sldMk cId="1255108426" sldId="1299"/>
            <ac:spMk id="14" creationId="{7064D5AE-4492-4262-A533-5DD297DBF065}"/>
          </ac:spMkLst>
        </pc:spChg>
        <pc:spChg chg="add mod">
          <ac:chgData name="آهات مكتومة" userId="35531ba1d56b027a" providerId="LiveId" clId="{B75161A5-CCD1-407E-885B-1395B9FC712D}" dt="2021-03-16T01:34:06.600" v="1575" actId="1037"/>
          <ac:spMkLst>
            <pc:docMk/>
            <pc:sldMk cId="1255108426" sldId="1299"/>
            <ac:spMk id="15" creationId="{8EB09A11-AA7F-4279-9F54-94E09A950925}"/>
          </ac:spMkLst>
        </pc:spChg>
        <pc:spChg chg="add mod">
          <ac:chgData name="آهات مكتومة" userId="35531ba1d56b027a" providerId="LiveId" clId="{B75161A5-CCD1-407E-885B-1395B9FC712D}" dt="2021-03-16T01:33:53.434" v="1565" actId="1035"/>
          <ac:spMkLst>
            <pc:docMk/>
            <pc:sldMk cId="1255108426" sldId="1299"/>
            <ac:spMk id="16" creationId="{9EC94269-B15E-4350-87D0-853AC1979A40}"/>
          </ac:spMkLst>
        </pc:spChg>
        <pc:spChg chg="add mod">
          <ac:chgData name="آهات مكتومة" userId="35531ba1d56b027a" providerId="LiveId" clId="{B75161A5-CCD1-407E-885B-1395B9FC712D}" dt="2021-03-16T01:34:13.604" v="1587" actId="1038"/>
          <ac:spMkLst>
            <pc:docMk/>
            <pc:sldMk cId="1255108426" sldId="1299"/>
            <ac:spMk id="17" creationId="{B4263C7C-EE1F-4EA1-A904-B2D190EB31DE}"/>
          </ac:spMkLst>
        </pc:spChg>
        <pc:spChg chg="add mod">
          <ac:chgData name="آهات مكتومة" userId="35531ba1d56b027a" providerId="LiveId" clId="{B75161A5-CCD1-407E-885B-1395B9FC712D}" dt="2021-03-16T01:34:24.581" v="1596" actId="1036"/>
          <ac:spMkLst>
            <pc:docMk/>
            <pc:sldMk cId="1255108426" sldId="1299"/>
            <ac:spMk id="18" creationId="{7B6F4DC7-B0BB-4668-ABFE-F7CE43E5F943}"/>
          </ac:spMkLst>
        </pc:spChg>
        <pc:spChg chg="add mod">
          <ac:chgData name="آهات مكتومة" userId="35531ba1d56b027a" providerId="LiveId" clId="{B75161A5-CCD1-407E-885B-1395B9FC712D}" dt="2021-03-16T01:34:19.480" v="1593" actId="1036"/>
          <ac:spMkLst>
            <pc:docMk/>
            <pc:sldMk cId="1255108426" sldId="1299"/>
            <ac:spMk id="19" creationId="{C4D49484-84FB-47C3-B5C6-CBDC87A4983C}"/>
          </ac:spMkLst>
        </pc:spChg>
        <pc:spChg chg="add mod">
          <ac:chgData name="آهات مكتومة" userId="35531ba1d56b027a" providerId="LiveId" clId="{B75161A5-CCD1-407E-885B-1395B9FC712D}" dt="2021-03-16T01:34:33.682" v="1600" actId="1076"/>
          <ac:spMkLst>
            <pc:docMk/>
            <pc:sldMk cId="1255108426" sldId="1299"/>
            <ac:spMk id="20" creationId="{1A12435A-5B18-4DC6-AE10-8129859629CA}"/>
          </ac:spMkLst>
        </pc:spChg>
        <pc:spChg chg="del">
          <ac:chgData name="آهات مكتومة" userId="35531ba1d56b027a" providerId="LiveId" clId="{B75161A5-CCD1-407E-885B-1395B9FC712D}" dt="2021-03-15T10:58:44.799" v="798" actId="478"/>
          <ac:spMkLst>
            <pc:docMk/>
            <pc:sldMk cId="1255108426" sldId="1299"/>
            <ac:spMk id="21" creationId="{82577D08-4316-4E94-83BD-6A29DBF3120B}"/>
          </ac:spMkLst>
        </pc:spChg>
        <pc:spChg chg="del">
          <ac:chgData name="آهات مكتومة" userId="35531ba1d56b027a" providerId="LiveId" clId="{B75161A5-CCD1-407E-885B-1395B9FC712D}" dt="2021-03-15T10:58:44.799" v="798" actId="478"/>
          <ac:spMkLst>
            <pc:docMk/>
            <pc:sldMk cId="1255108426" sldId="1299"/>
            <ac:spMk id="22" creationId="{985D415A-8DB5-433E-BAA2-E00B9DA0A538}"/>
          </ac:spMkLst>
        </pc:spChg>
        <pc:spChg chg="del">
          <ac:chgData name="آهات مكتومة" userId="35531ba1d56b027a" providerId="LiveId" clId="{B75161A5-CCD1-407E-885B-1395B9FC712D}" dt="2021-03-15T10:58:44.799" v="798" actId="478"/>
          <ac:spMkLst>
            <pc:docMk/>
            <pc:sldMk cId="1255108426" sldId="1299"/>
            <ac:spMk id="23" creationId="{C2E263EE-532D-4488-8C53-9DA8A6E48224}"/>
          </ac:spMkLst>
        </pc:spChg>
        <pc:spChg chg="del">
          <ac:chgData name="آهات مكتومة" userId="35531ba1d56b027a" providerId="LiveId" clId="{B75161A5-CCD1-407E-885B-1395B9FC712D}" dt="2021-03-15T10:58:44.799" v="798" actId="478"/>
          <ac:spMkLst>
            <pc:docMk/>
            <pc:sldMk cId="1255108426" sldId="1299"/>
            <ac:spMk id="24" creationId="{69F6E458-51A8-45D4-BAC2-5479DD0C07A5}"/>
          </ac:spMkLst>
        </pc:spChg>
        <pc:spChg chg="del">
          <ac:chgData name="آهات مكتومة" userId="35531ba1d56b027a" providerId="LiveId" clId="{B75161A5-CCD1-407E-885B-1395B9FC712D}" dt="2021-03-15T10:58:44.799" v="798" actId="478"/>
          <ac:spMkLst>
            <pc:docMk/>
            <pc:sldMk cId="1255108426" sldId="1299"/>
            <ac:spMk id="25" creationId="{E86944F6-FFFB-46E0-92F1-5D0923434BEA}"/>
          </ac:spMkLst>
        </pc:spChg>
        <pc:picChg chg="add mod modCrop">
          <ac:chgData name="آهات مكتومة" userId="35531ba1d56b027a" providerId="LiveId" clId="{B75161A5-CCD1-407E-885B-1395B9FC712D}" dt="2021-03-16T01:34:28.966" v="1599" actId="1076"/>
          <ac:picMkLst>
            <pc:docMk/>
            <pc:sldMk cId="1255108426" sldId="1299"/>
            <ac:picMk id="3" creationId="{C0EE7AA1-2E1C-48E1-B5D5-7174956684A8}"/>
          </ac:picMkLst>
        </pc:picChg>
        <pc:picChg chg="add mod ord modCrop">
          <ac:chgData name="آهات مكتومة" userId="35531ba1d56b027a" providerId="LiveId" clId="{B75161A5-CCD1-407E-885B-1395B9FC712D}" dt="2021-03-15T11:02:38.004" v="824" actId="14100"/>
          <ac:picMkLst>
            <pc:docMk/>
            <pc:sldMk cId="1255108426" sldId="1299"/>
            <ac:picMk id="5" creationId="{C3A834D1-DF7B-44DF-9742-97CAF9A592F2}"/>
          </ac:picMkLst>
        </pc:picChg>
        <pc:picChg chg="del">
          <ac:chgData name="آهات مكتومة" userId="35531ba1d56b027a" providerId="LiveId" clId="{B75161A5-CCD1-407E-885B-1395B9FC712D}" dt="2021-03-15T10:58:40.407" v="796" actId="478"/>
          <ac:picMkLst>
            <pc:docMk/>
            <pc:sldMk cId="1255108426" sldId="1299"/>
            <ac:picMk id="16" creationId="{8AD3B81E-4A03-45B9-A399-26CE4B69E8AF}"/>
          </ac:picMkLst>
        </pc:picChg>
        <pc:picChg chg="del">
          <ac:chgData name="آهات مكتومة" userId="35531ba1d56b027a" providerId="LiveId" clId="{B75161A5-CCD1-407E-885B-1395B9FC712D}" dt="2021-03-15T10:58:38.814" v="795" actId="478"/>
          <ac:picMkLst>
            <pc:docMk/>
            <pc:sldMk cId="1255108426" sldId="1299"/>
            <ac:picMk id="17" creationId="{FE3A77C6-C8B7-44C1-B778-D780CF1B4362}"/>
          </ac:picMkLst>
        </pc:picChg>
        <pc:picChg chg="del">
          <ac:chgData name="آهات مكتومة" userId="35531ba1d56b027a" providerId="LiveId" clId="{B75161A5-CCD1-407E-885B-1395B9FC712D}" dt="2021-03-15T10:58:41.457" v="797" actId="478"/>
          <ac:picMkLst>
            <pc:docMk/>
            <pc:sldMk cId="1255108426" sldId="1299"/>
            <ac:picMk id="20" creationId="{D2D7CCB8-9955-4266-8127-1354882A82E1}"/>
          </ac:picMkLst>
        </pc:picChg>
      </pc:sldChg>
      <pc:sldChg chg="del">
        <pc:chgData name="آهات مكتومة" userId="35531ba1d56b027a" providerId="LiveId" clId="{B75161A5-CCD1-407E-885B-1395B9FC712D}" dt="2021-03-16T00:56:14.229" v="832" actId="47"/>
        <pc:sldMkLst>
          <pc:docMk/>
          <pc:sldMk cId="3264039537" sldId="1300"/>
        </pc:sldMkLst>
      </pc:sldChg>
      <pc:sldChg chg="del">
        <pc:chgData name="آهات مكتومة" userId="35531ba1d56b027a" providerId="LiveId" clId="{B75161A5-CCD1-407E-885B-1395B9FC712D}" dt="2021-03-16T01:35:44.085" v="1612" actId="47"/>
        <pc:sldMkLst>
          <pc:docMk/>
          <pc:sldMk cId="1202861945" sldId="1301"/>
        </pc:sldMkLst>
      </pc:sldChg>
      <pc:sldChg chg="add del ord">
        <pc:chgData name="آهات مكتومة" userId="35531ba1d56b027a" providerId="LiveId" clId="{B75161A5-CCD1-407E-885B-1395B9FC712D}" dt="2021-03-16T01:25:22.155" v="1177" actId="47"/>
        <pc:sldMkLst>
          <pc:docMk/>
          <pc:sldMk cId="1059804105" sldId="1302"/>
        </pc:sldMkLst>
      </pc:sldChg>
      <pc:sldChg chg="del">
        <pc:chgData name="آهات مكتومة" userId="35531ba1d56b027a" providerId="LiveId" clId="{B75161A5-CCD1-407E-885B-1395B9FC712D}" dt="2021-03-16T01:35:44.913" v="1613" actId="47"/>
        <pc:sldMkLst>
          <pc:docMk/>
          <pc:sldMk cId="1151692984" sldId="1303"/>
        </pc:sldMkLst>
      </pc:sldChg>
      <pc:sldChg chg="del">
        <pc:chgData name="آهات مكتومة" userId="35531ba1d56b027a" providerId="LiveId" clId="{B75161A5-CCD1-407E-885B-1395B9FC712D}" dt="2021-03-16T01:35:45.500" v="1614" actId="47"/>
        <pc:sldMkLst>
          <pc:docMk/>
          <pc:sldMk cId="459823118" sldId="1304"/>
        </pc:sldMkLst>
      </pc:sldChg>
      <pc:sldChg chg="del">
        <pc:chgData name="آهات مكتومة" userId="35531ba1d56b027a" providerId="LiveId" clId="{B75161A5-CCD1-407E-885B-1395B9FC712D}" dt="2021-03-16T00:51:17.064" v="829" actId="47"/>
        <pc:sldMkLst>
          <pc:docMk/>
          <pc:sldMk cId="2461442092" sldId="1309"/>
        </pc:sldMkLst>
      </pc:sldChg>
      <pc:sldChg chg="delSp mod delAnim">
        <pc:chgData name="آهات مكتومة" userId="35531ba1d56b027a" providerId="LiveId" clId="{B75161A5-CCD1-407E-885B-1395B9FC712D}" dt="2021-03-16T01:35:34.895" v="1609" actId="478"/>
        <pc:sldMkLst>
          <pc:docMk/>
          <pc:sldMk cId="2559291212" sldId="1310"/>
        </pc:sldMkLst>
        <pc:picChg chg="del">
          <ac:chgData name="آهات مكتومة" userId="35531ba1d56b027a" providerId="LiveId" clId="{B75161A5-CCD1-407E-885B-1395B9FC712D}" dt="2021-03-16T01:35:34.895" v="1609" actId="478"/>
          <ac:picMkLst>
            <pc:docMk/>
            <pc:sldMk cId="2559291212" sldId="1310"/>
            <ac:picMk id="5" creationId="{31CD1E2A-488B-4227-AAE6-0203C89D6EB5}"/>
          </ac:picMkLst>
        </pc:picChg>
        <pc:picChg chg="del">
          <ac:chgData name="آهات مكتومة" userId="35531ba1d56b027a" providerId="LiveId" clId="{B75161A5-CCD1-407E-885B-1395B9FC712D}" dt="2021-03-16T01:35:33.587" v="1608" actId="478"/>
          <ac:picMkLst>
            <pc:docMk/>
            <pc:sldMk cId="2559291212" sldId="1310"/>
            <ac:picMk id="6" creationId="{CCC8782A-0534-447E-8E39-B61658CB708B}"/>
          </ac:picMkLst>
        </pc:picChg>
      </pc:sldChg>
      <pc:sldChg chg="addSp delSp modSp mod delAnim modAnim">
        <pc:chgData name="آهات مكتومة" userId="35531ba1d56b027a" providerId="LiveId" clId="{B75161A5-CCD1-407E-885B-1395B9FC712D}" dt="2021-03-15T08:58:22.775" v="794"/>
        <pc:sldMkLst>
          <pc:docMk/>
          <pc:sldMk cId="380394667" sldId="1311"/>
        </pc:sldMkLst>
        <pc:spChg chg="add mod">
          <ac:chgData name="آهات مكتومة" userId="35531ba1d56b027a" providerId="LiveId" clId="{B75161A5-CCD1-407E-885B-1395B9FC712D}" dt="2021-03-15T08:55:08.934" v="256" actId="1037"/>
          <ac:spMkLst>
            <pc:docMk/>
            <pc:sldMk cId="380394667" sldId="1311"/>
            <ac:spMk id="8" creationId="{B3C9CC62-161D-40F3-AC8B-D165F9428730}"/>
          </ac:spMkLst>
        </pc:spChg>
        <pc:spChg chg="add mod">
          <ac:chgData name="آهات مكتومة" userId="35531ba1d56b027a" providerId="LiveId" clId="{B75161A5-CCD1-407E-885B-1395B9FC712D}" dt="2021-03-15T08:55:14.654" v="257" actId="1076"/>
          <ac:spMkLst>
            <pc:docMk/>
            <pc:sldMk cId="380394667" sldId="1311"/>
            <ac:spMk id="9" creationId="{B45C8A9C-FC51-4A74-9138-6C8162A58537}"/>
          </ac:spMkLst>
        </pc:spChg>
        <pc:spChg chg="add mod">
          <ac:chgData name="آهات مكتومة" userId="35531ba1d56b027a" providerId="LiveId" clId="{B75161A5-CCD1-407E-885B-1395B9FC712D}" dt="2021-03-15T08:55:17.788" v="258" actId="1076"/>
          <ac:spMkLst>
            <pc:docMk/>
            <pc:sldMk cId="380394667" sldId="1311"/>
            <ac:spMk id="10" creationId="{0F16CEFC-BDE2-4D7F-B336-0BF27F5117B9}"/>
          </ac:spMkLst>
        </pc:spChg>
        <pc:spChg chg="add mod">
          <ac:chgData name="آهات مكتومة" userId="35531ba1d56b027a" providerId="LiveId" clId="{B75161A5-CCD1-407E-885B-1395B9FC712D}" dt="2021-03-15T08:55:23.597" v="259" actId="1076"/>
          <ac:spMkLst>
            <pc:docMk/>
            <pc:sldMk cId="380394667" sldId="1311"/>
            <ac:spMk id="11" creationId="{D42946BD-62F9-4324-A53E-1F1FC7DBB064}"/>
          </ac:spMkLst>
        </pc:spChg>
        <pc:spChg chg="add mod">
          <ac:chgData name="آهات مكتومة" userId="35531ba1d56b027a" providerId="LiveId" clId="{B75161A5-CCD1-407E-885B-1395B9FC712D}" dt="2021-03-15T08:55:30.403" v="262" actId="1038"/>
          <ac:spMkLst>
            <pc:docMk/>
            <pc:sldMk cId="380394667" sldId="1311"/>
            <ac:spMk id="12" creationId="{F20B4340-1243-4E2E-8BBD-AB4D59C55490}"/>
          </ac:spMkLst>
        </pc:spChg>
        <pc:picChg chg="add mod modCrop">
          <ac:chgData name="آهات مكتومة" userId="35531ba1d56b027a" providerId="LiveId" clId="{B75161A5-CCD1-407E-885B-1395B9FC712D}" dt="2021-03-15T08:54:28.787" v="248" actId="14100"/>
          <ac:picMkLst>
            <pc:docMk/>
            <pc:sldMk cId="380394667" sldId="1311"/>
            <ac:picMk id="3" creationId="{F6C36D49-5B4D-4017-B3BC-AF83BAAFFC64}"/>
          </ac:picMkLst>
        </pc:picChg>
        <pc:picChg chg="del">
          <ac:chgData name="آهات مكتومة" userId="35531ba1d56b027a" providerId="LiveId" clId="{B75161A5-CCD1-407E-885B-1395B9FC712D}" dt="2021-03-15T08:53:09.595" v="238" actId="478"/>
          <ac:picMkLst>
            <pc:docMk/>
            <pc:sldMk cId="380394667" sldId="1311"/>
            <ac:picMk id="5" creationId="{D1253E0B-4EAA-474A-8882-1330CC508C8E}"/>
          </ac:picMkLst>
        </pc:picChg>
        <pc:cxnChg chg="add mod">
          <ac:chgData name="آهات مكتومة" userId="35531ba1d56b027a" providerId="LiveId" clId="{B75161A5-CCD1-407E-885B-1395B9FC712D}" dt="2021-03-15T08:56:20.399" v="382" actId="14100"/>
          <ac:cxnSpMkLst>
            <pc:docMk/>
            <pc:sldMk cId="380394667" sldId="1311"/>
            <ac:cxnSpMk id="13" creationId="{F3556DDF-3EEB-4A9B-8DB5-8979A65A6972}"/>
          </ac:cxnSpMkLst>
        </pc:cxnChg>
        <pc:cxnChg chg="add mod">
          <ac:chgData name="آهات مكتومة" userId="35531ba1d56b027a" providerId="LiveId" clId="{B75161A5-CCD1-407E-885B-1395B9FC712D}" dt="2021-03-15T08:56:45.428" v="530" actId="14100"/>
          <ac:cxnSpMkLst>
            <pc:docMk/>
            <pc:sldMk cId="380394667" sldId="1311"/>
            <ac:cxnSpMk id="15" creationId="{80508E28-15D3-493C-8889-D33AEB9EE432}"/>
          </ac:cxnSpMkLst>
        </pc:cxnChg>
        <pc:cxnChg chg="add mod">
          <ac:chgData name="آهات مكتومة" userId="35531ba1d56b027a" providerId="LiveId" clId="{B75161A5-CCD1-407E-885B-1395B9FC712D}" dt="2021-03-15T08:57:23.741" v="656" actId="14100"/>
          <ac:cxnSpMkLst>
            <pc:docMk/>
            <pc:sldMk cId="380394667" sldId="1311"/>
            <ac:cxnSpMk id="16" creationId="{1AFA96B7-C000-4379-98FB-0E18FD2CF2A4}"/>
          </ac:cxnSpMkLst>
        </pc:cxnChg>
        <pc:cxnChg chg="add mod">
          <ac:chgData name="آهات مكتومة" userId="35531ba1d56b027a" providerId="LiveId" clId="{B75161A5-CCD1-407E-885B-1395B9FC712D}" dt="2021-03-15T08:57:04.496" v="573" actId="14100"/>
          <ac:cxnSpMkLst>
            <pc:docMk/>
            <pc:sldMk cId="380394667" sldId="1311"/>
            <ac:cxnSpMk id="17" creationId="{BD7C7BD5-5BD9-4AA0-A912-15878D441164}"/>
          </ac:cxnSpMkLst>
        </pc:cxnChg>
        <pc:cxnChg chg="add mod">
          <ac:chgData name="آهات مكتومة" userId="35531ba1d56b027a" providerId="LiveId" clId="{B75161A5-CCD1-407E-885B-1395B9FC712D}" dt="2021-03-15T08:57:20.012" v="649" actId="14100"/>
          <ac:cxnSpMkLst>
            <pc:docMk/>
            <pc:sldMk cId="380394667" sldId="1311"/>
            <ac:cxnSpMk id="18" creationId="{AC76F4CB-5A01-459A-BB3C-BBF0EAC828D8}"/>
          </ac:cxnSpMkLst>
        </pc:cxnChg>
        <pc:cxnChg chg="add mod">
          <ac:chgData name="آهات مكتومة" userId="35531ba1d56b027a" providerId="LiveId" clId="{B75161A5-CCD1-407E-885B-1395B9FC712D}" dt="2021-03-15T08:57:42.737" v="778" actId="1035"/>
          <ac:cxnSpMkLst>
            <pc:docMk/>
            <pc:sldMk cId="380394667" sldId="1311"/>
            <ac:cxnSpMk id="19" creationId="{6E3388EE-FD1B-4A3C-9B62-76B42553335F}"/>
          </ac:cxnSpMkLst>
        </pc:cxnChg>
        <pc:cxnChg chg="add mod">
          <ac:chgData name="آهات مكتومة" userId="35531ba1d56b027a" providerId="LiveId" clId="{B75161A5-CCD1-407E-885B-1395B9FC712D}" dt="2021-03-15T08:57:58.326" v="790" actId="1035"/>
          <ac:cxnSpMkLst>
            <pc:docMk/>
            <pc:sldMk cId="380394667" sldId="1311"/>
            <ac:cxnSpMk id="20" creationId="{49AEE0E1-0E4B-42EC-82C1-9BD60F6EBDCE}"/>
          </ac:cxnSpMkLst>
        </pc:cxnChg>
      </pc:sldChg>
      <pc:sldChg chg="del">
        <pc:chgData name="آهات مكتومة" userId="35531ba1d56b027a" providerId="LiveId" clId="{B75161A5-CCD1-407E-885B-1395B9FC712D}" dt="2021-03-16T01:35:47.622" v="1616" actId="47"/>
        <pc:sldMkLst>
          <pc:docMk/>
          <pc:sldMk cId="2829743943" sldId="1313"/>
        </pc:sldMkLst>
      </pc:sldChg>
      <pc:sldChg chg="del">
        <pc:chgData name="آهات مكتومة" userId="35531ba1d56b027a" providerId="LiveId" clId="{B75161A5-CCD1-407E-885B-1395B9FC712D}" dt="2021-03-16T01:35:46.226" v="1615" actId="47"/>
        <pc:sldMkLst>
          <pc:docMk/>
          <pc:sldMk cId="3209137430" sldId="1314"/>
        </pc:sldMkLst>
      </pc:sldChg>
      <pc:sldChg chg="add">
        <pc:chgData name="آهات مكتومة" userId="35531ba1d56b027a" providerId="LiveId" clId="{B75161A5-CCD1-407E-885B-1395B9FC712D}" dt="2021-03-16T00:51:35.552" v="830"/>
        <pc:sldMkLst>
          <pc:docMk/>
          <pc:sldMk cId="3089783387" sldId="13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583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011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044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531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396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90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8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jpeg"/><Relationship Id="rId4" Type="http://schemas.openxmlformats.org/officeDocument/2006/relationships/image" Target="../media/image4.pn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56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58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59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jpeg"/><Relationship Id="rId26" Type="http://schemas.openxmlformats.org/officeDocument/2006/relationships/image" Target="../media/image14.svg"/><Relationship Id="rId3" Type="http://schemas.openxmlformats.org/officeDocument/2006/relationships/audio" Target="../media/audio1.wav"/><Relationship Id="rId21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23" Type="http://schemas.microsoft.com/office/2007/relationships/hdphoto" Target="../media/hdphoto2.wdp"/><Relationship Id="rId28" Type="http://schemas.openxmlformats.org/officeDocument/2006/relationships/image" Target="../media/image12.sv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2.png"/><Relationship Id="rId4" Type="http://schemas.openxmlformats.org/officeDocument/2006/relationships/image" Target="../media/image3.jp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7.png"/><Relationship Id="rId27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31.jpeg"/><Relationship Id="rId3" Type="http://schemas.openxmlformats.org/officeDocument/2006/relationships/image" Target="../media/image3.jpg"/><Relationship Id="rId21" Type="http://schemas.openxmlformats.org/officeDocument/2006/relationships/image" Target="../media/image30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9.png"/><Relationship Id="rId29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33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32.jpeg"/><Relationship Id="rId3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9.png"/><Relationship Id="rId3" Type="http://schemas.openxmlformats.org/officeDocument/2006/relationships/image" Target="../media/image3.jpg"/><Relationship Id="rId21" Type="http://schemas.openxmlformats.org/officeDocument/2006/relationships/image" Target="../media/image40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C36D49-5B4D-4017-B3BC-AF83BAAFFC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0"/>
          <a:stretch/>
        </p:blipFill>
        <p:spPr>
          <a:xfrm>
            <a:off x="220980" y="243840"/>
            <a:ext cx="8709660" cy="3886200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B3C9CC62-161D-40F3-AC8B-D165F9428730}"/>
              </a:ext>
            </a:extLst>
          </p:cNvPr>
          <p:cNvSpPr/>
          <p:nvPr/>
        </p:nvSpPr>
        <p:spPr>
          <a:xfrm>
            <a:off x="839687" y="1436776"/>
            <a:ext cx="256850" cy="291262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B45C8A9C-FC51-4A74-9138-6C8162A58537}"/>
              </a:ext>
            </a:extLst>
          </p:cNvPr>
          <p:cNvSpPr/>
          <p:nvPr/>
        </p:nvSpPr>
        <p:spPr>
          <a:xfrm>
            <a:off x="839687" y="2147989"/>
            <a:ext cx="256850" cy="291262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F16CEFC-BDE2-4D7F-B336-0BF27F5117B9}"/>
              </a:ext>
            </a:extLst>
          </p:cNvPr>
          <p:cNvSpPr/>
          <p:nvPr/>
        </p:nvSpPr>
        <p:spPr>
          <a:xfrm>
            <a:off x="870167" y="2834466"/>
            <a:ext cx="256850" cy="291262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D42946BD-62F9-4324-A53E-1F1FC7DBB064}"/>
              </a:ext>
            </a:extLst>
          </p:cNvPr>
          <p:cNvSpPr/>
          <p:nvPr/>
        </p:nvSpPr>
        <p:spPr>
          <a:xfrm>
            <a:off x="870167" y="3254417"/>
            <a:ext cx="256850" cy="291262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F20B4340-1243-4E2E-8BBD-AB4D59C55490}"/>
              </a:ext>
            </a:extLst>
          </p:cNvPr>
          <p:cNvSpPr/>
          <p:nvPr/>
        </p:nvSpPr>
        <p:spPr>
          <a:xfrm>
            <a:off x="847307" y="3643888"/>
            <a:ext cx="256850" cy="291262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F3556DDF-3EEB-4A9B-8DB5-8979A65A6972}"/>
              </a:ext>
            </a:extLst>
          </p:cNvPr>
          <p:cNvCxnSpPr>
            <a:cxnSpLocks/>
          </p:cNvCxnSpPr>
          <p:nvPr/>
        </p:nvCxnSpPr>
        <p:spPr>
          <a:xfrm flipV="1">
            <a:off x="1127017" y="1712797"/>
            <a:ext cx="7308000" cy="1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80508E28-15D3-493C-8889-D33AEB9EE432}"/>
              </a:ext>
            </a:extLst>
          </p:cNvPr>
          <p:cNvCxnSpPr>
            <a:cxnSpLocks/>
          </p:cNvCxnSpPr>
          <p:nvPr/>
        </p:nvCxnSpPr>
        <p:spPr>
          <a:xfrm flipV="1">
            <a:off x="1127017" y="2004977"/>
            <a:ext cx="2124000" cy="1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1AFA96B7-C000-4379-98FB-0E18FD2CF2A4}"/>
              </a:ext>
            </a:extLst>
          </p:cNvPr>
          <p:cNvCxnSpPr>
            <a:cxnSpLocks/>
          </p:cNvCxnSpPr>
          <p:nvPr/>
        </p:nvCxnSpPr>
        <p:spPr>
          <a:xfrm flipV="1">
            <a:off x="1127017" y="2400192"/>
            <a:ext cx="7056000" cy="1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BD7C7BD5-5BD9-4AA0-A912-15878D441164}"/>
              </a:ext>
            </a:extLst>
          </p:cNvPr>
          <p:cNvCxnSpPr>
            <a:cxnSpLocks/>
          </p:cNvCxnSpPr>
          <p:nvPr/>
        </p:nvCxnSpPr>
        <p:spPr>
          <a:xfrm flipV="1">
            <a:off x="1127017" y="2701182"/>
            <a:ext cx="1152000" cy="1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AC76F4CB-5A01-459A-BB3C-BBF0EAC828D8}"/>
              </a:ext>
            </a:extLst>
          </p:cNvPr>
          <p:cNvCxnSpPr>
            <a:cxnSpLocks/>
          </p:cNvCxnSpPr>
          <p:nvPr/>
        </p:nvCxnSpPr>
        <p:spPr>
          <a:xfrm flipV="1">
            <a:off x="1201777" y="3114621"/>
            <a:ext cx="4680000" cy="1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6E3388EE-FD1B-4A3C-9B62-76B42553335F}"/>
              </a:ext>
            </a:extLst>
          </p:cNvPr>
          <p:cNvCxnSpPr>
            <a:cxnSpLocks/>
          </p:cNvCxnSpPr>
          <p:nvPr/>
        </p:nvCxnSpPr>
        <p:spPr>
          <a:xfrm flipV="1">
            <a:off x="1201777" y="3497580"/>
            <a:ext cx="6012000" cy="1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49AEE0E1-0E4B-42EC-82C1-9BD60F6EBDCE}"/>
              </a:ext>
            </a:extLst>
          </p:cNvPr>
          <p:cNvCxnSpPr>
            <a:cxnSpLocks/>
          </p:cNvCxnSpPr>
          <p:nvPr/>
        </p:nvCxnSpPr>
        <p:spPr>
          <a:xfrm flipV="1">
            <a:off x="1127017" y="3905776"/>
            <a:ext cx="1872000" cy="1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id You Know - Namibia Hoba Meteorite Is The Largest Meteorite In The World">
            <a:hlinkClick r:id="" action="ppaction://media"/>
            <a:extLst>
              <a:ext uri="{FF2B5EF4-FFF2-40B4-BE49-F238E27FC236}">
                <a16:creationId xmlns:a16="http://schemas.microsoft.com/office/drawing/2014/main" id="{3878CB51-D1AE-4778-B959-7EB8D822AF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78" y="710294"/>
            <a:ext cx="8856435" cy="3920642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9C5E66F-6F3B-44D4-AEBE-42B94452859E}"/>
              </a:ext>
            </a:extLst>
          </p:cNvPr>
          <p:cNvSpPr txBox="1"/>
          <p:nvPr/>
        </p:nvSpPr>
        <p:spPr>
          <a:xfrm>
            <a:off x="1110342" y="256205"/>
            <a:ext cx="687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EB4A30"/>
                </a:solidFill>
                <a:latin typeface="+mn-lt"/>
              </a:rPr>
              <a:t>Watch the video then complete the chart with the information   </a:t>
            </a:r>
          </a:p>
        </p:txBody>
      </p:sp>
    </p:spTree>
    <p:extLst>
      <p:ext uri="{BB962C8B-B14F-4D97-AF65-F5344CB8AC3E}">
        <p14:creationId xmlns:p14="http://schemas.microsoft.com/office/powerpoint/2010/main" val="25592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3A834D1-DF7B-44DF-9742-97CAF9A592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" t="14618" r="6749" b="21334"/>
          <a:stretch/>
        </p:blipFill>
        <p:spPr>
          <a:xfrm>
            <a:off x="76200" y="134664"/>
            <a:ext cx="8968740" cy="455925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0EE7AA1-2E1C-48E1-B5D5-717495668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66"/>
          <a:stretch/>
        </p:blipFill>
        <p:spPr>
          <a:xfrm>
            <a:off x="718457" y="134665"/>
            <a:ext cx="7592785" cy="445904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B347F880-51C8-4951-AA0C-D8AEC89C24DA}"/>
              </a:ext>
            </a:extLst>
          </p:cNvPr>
          <p:cNvSpPr txBox="1"/>
          <p:nvPr/>
        </p:nvSpPr>
        <p:spPr>
          <a:xfrm>
            <a:off x="6279152" y="1026891"/>
            <a:ext cx="2092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+mn-lt"/>
              </a:rPr>
              <a:t>The Hobe Meteorite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77A2CD20-676F-4946-8AEF-720B7814CD2A}"/>
              </a:ext>
            </a:extLst>
          </p:cNvPr>
          <p:cNvSpPr txBox="1"/>
          <p:nvPr/>
        </p:nvSpPr>
        <p:spPr>
          <a:xfrm>
            <a:off x="3287219" y="2003666"/>
            <a:ext cx="827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n-lt"/>
              </a:rPr>
              <a:t>1920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BCE4FA2A-F32A-4C7E-9BAE-4BB1292EC77B}"/>
              </a:ext>
            </a:extLst>
          </p:cNvPr>
          <p:cNvSpPr txBox="1"/>
          <p:nvPr/>
        </p:nvSpPr>
        <p:spPr>
          <a:xfrm>
            <a:off x="5801820" y="2018214"/>
            <a:ext cx="1023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n-lt"/>
              </a:rPr>
              <a:t>website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634027E2-FE4E-41BC-BC79-DF865CC6032C}"/>
              </a:ext>
            </a:extLst>
          </p:cNvPr>
          <p:cNvSpPr txBox="1"/>
          <p:nvPr/>
        </p:nvSpPr>
        <p:spPr>
          <a:xfrm>
            <a:off x="3164352" y="2354249"/>
            <a:ext cx="1905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n-lt"/>
              </a:rPr>
              <a:t>A field in Namibia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A00AD390-1EB0-45A0-8586-743EF8A2970F}"/>
              </a:ext>
            </a:extLst>
          </p:cNvPr>
          <p:cNvSpPr txBox="1"/>
          <p:nvPr/>
        </p:nvSpPr>
        <p:spPr>
          <a:xfrm>
            <a:off x="5801820" y="2430306"/>
            <a:ext cx="909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n-lt"/>
              </a:rPr>
              <a:t>website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D733F2C0-83E9-46AD-8A2A-5A1DD071A05D}"/>
              </a:ext>
            </a:extLst>
          </p:cNvPr>
          <p:cNvSpPr txBox="1"/>
          <p:nvPr/>
        </p:nvSpPr>
        <p:spPr>
          <a:xfrm>
            <a:off x="3134283" y="2744363"/>
            <a:ext cx="200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n-lt"/>
              </a:rPr>
              <a:t>About 66 tons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BFCB09E7-728D-4367-A9B7-53C35A09EFDA}"/>
              </a:ext>
            </a:extLst>
          </p:cNvPr>
          <p:cNvSpPr txBox="1"/>
          <p:nvPr/>
        </p:nvSpPr>
        <p:spPr>
          <a:xfrm>
            <a:off x="5797648" y="2797703"/>
            <a:ext cx="1023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website</a:t>
            </a:r>
            <a:endParaRPr lang="en-US" sz="1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8EB09A11-AA7F-4279-9F54-94E09A950925}"/>
              </a:ext>
            </a:extLst>
          </p:cNvPr>
          <p:cNvSpPr txBox="1"/>
          <p:nvPr/>
        </p:nvSpPr>
        <p:spPr>
          <a:xfrm>
            <a:off x="3126663" y="3123733"/>
            <a:ext cx="266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n-lt"/>
              </a:rPr>
              <a:t>It has fallen in an empty field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9EC94269-B15E-4350-87D0-853AC1979A40}"/>
              </a:ext>
            </a:extLst>
          </p:cNvPr>
          <p:cNvSpPr txBox="1"/>
          <p:nvPr/>
        </p:nvSpPr>
        <p:spPr>
          <a:xfrm>
            <a:off x="5797648" y="3210820"/>
            <a:ext cx="118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website</a:t>
            </a:r>
            <a:endParaRPr lang="en-US" sz="1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4263C7C-EE1F-4EA1-A904-B2D190EB31DE}"/>
              </a:ext>
            </a:extLst>
          </p:cNvPr>
          <p:cNvSpPr txBox="1"/>
          <p:nvPr/>
        </p:nvSpPr>
        <p:spPr>
          <a:xfrm>
            <a:off x="3143718" y="3687682"/>
            <a:ext cx="2203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n-lt"/>
              </a:rPr>
              <a:t>No one was hurt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B6F4DC7-B0BB-4668-ABFE-F7CE43E5F943}"/>
              </a:ext>
            </a:extLst>
          </p:cNvPr>
          <p:cNvSpPr txBox="1"/>
          <p:nvPr/>
        </p:nvSpPr>
        <p:spPr>
          <a:xfrm>
            <a:off x="5807083" y="3652931"/>
            <a:ext cx="118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website</a:t>
            </a:r>
            <a:endParaRPr lang="en-US" sz="1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4D49484-84FB-47C3-B5C6-CBDC87A4983C}"/>
              </a:ext>
            </a:extLst>
          </p:cNvPr>
          <p:cNvSpPr txBox="1"/>
          <p:nvPr/>
        </p:nvSpPr>
        <p:spPr>
          <a:xfrm>
            <a:off x="3074545" y="4039263"/>
            <a:ext cx="2633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+mn-lt"/>
              </a:rPr>
              <a:t>There’s a great history to its discovery and it’s worth the drive if you fascinated by geological events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1A12435A-5B18-4DC6-AE10-8129859629CA}"/>
              </a:ext>
            </a:extLst>
          </p:cNvPr>
          <p:cNvSpPr txBox="1"/>
          <p:nvPr/>
        </p:nvSpPr>
        <p:spPr>
          <a:xfrm>
            <a:off x="5797648" y="4123319"/>
            <a:ext cx="118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website</a:t>
            </a:r>
            <a:endParaRPr lang="en-US" sz="16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51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نتيجة الصورة لـ poster background space">
            <a:extLst>
              <a:ext uri="{FF2B5EF4-FFF2-40B4-BE49-F238E27FC236}">
                <a16:creationId xmlns:a16="http://schemas.microsoft.com/office/drawing/2014/main" id="{DEA16BA1-9F8C-491A-91A8-4EF4BA24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53" y="848216"/>
            <a:ext cx="3057269" cy="365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E4E0ADC8-A567-4DA7-B892-6DE822508576}"/>
              </a:ext>
            </a:extLst>
          </p:cNvPr>
          <p:cNvSpPr txBox="1"/>
          <p:nvPr/>
        </p:nvSpPr>
        <p:spPr>
          <a:xfrm>
            <a:off x="2346961" y="295036"/>
            <a:ext cx="4899659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Let’s design an attractive poster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5B928605-550B-4EF2-834F-03460D36D9DD}"/>
              </a:ext>
            </a:extLst>
          </p:cNvPr>
          <p:cNvSpPr/>
          <p:nvPr/>
        </p:nvSpPr>
        <p:spPr>
          <a:xfrm>
            <a:off x="388620" y="838200"/>
            <a:ext cx="373380" cy="388620"/>
          </a:xfrm>
          <a:prstGeom prst="ellipse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ar-SA" dirty="0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1912D96-BD18-4235-9F61-1755D39C716B}"/>
              </a:ext>
            </a:extLst>
          </p:cNvPr>
          <p:cNvSpPr txBox="1"/>
          <p:nvPr/>
        </p:nvSpPr>
        <p:spPr>
          <a:xfrm>
            <a:off x="776462" y="878621"/>
            <a:ext cx="4123198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Design a poster, Make attractive decorations.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0F111DCC-D620-4666-A94F-D229D48D5A0B}"/>
              </a:ext>
            </a:extLst>
          </p:cNvPr>
          <p:cNvSpPr txBox="1"/>
          <p:nvPr/>
        </p:nvSpPr>
        <p:spPr>
          <a:xfrm>
            <a:off x="5282220" y="974155"/>
            <a:ext cx="2766608" cy="83099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MV Boli" panose="02000500030200090000" pitchFamily="2" charset="0"/>
              </a:rPr>
              <a:t>The Hoba </a:t>
            </a:r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MV Boli" panose="02000500030200090000" pitchFamily="2" charset="0"/>
              </a:rPr>
              <a:t>Meteorite</a:t>
            </a:r>
            <a:endParaRPr lang="en-US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cs typeface="MV Boli" panose="02000500030200090000" pitchFamily="2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89D49E96-0494-477D-A47F-42B187074385}"/>
              </a:ext>
            </a:extLst>
          </p:cNvPr>
          <p:cNvSpPr/>
          <p:nvPr/>
        </p:nvSpPr>
        <p:spPr>
          <a:xfrm>
            <a:off x="395462" y="1484411"/>
            <a:ext cx="404638" cy="388620"/>
          </a:xfrm>
          <a:prstGeom prst="ellipse">
            <a:avLst/>
          </a:prstGeom>
          <a:solidFill>
            <a:srgbClr val="F369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ar-SA" dirty="0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9212072-7A6A-4C7D-B941-811363E2D278}"/>
              </a:ext>
            </a:extLst>
          </p:cNvPr>
          <p:cNvSpPr txBox="1"/>
          <p:nvPr/>
        </p:nvSpPr>
        <p:spPr>
          <a:xfrm>
            <a:off x="798933" y="1524832"/>
            <a:ext cx="3734578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369CC"/>
                </a:solidFill>
              </a:rPr>
              <a:t>Add your pictures.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770F32F-FF6D-48E3-BC51-117D6B465E74}"/>
              </a:ext>
            </a:extLst>
          </p:cNvPr>
          <p:cNvSpPr/>
          <p:nvPr/>
        </p:nvSpPr>
        <p:spPr>
          <a:xfrm>
            <a:off x="395462" y="2121091"/>
            <a:ext cx="404638" cy="388620"/>
          </a:xfrm>
          <a:prstGeom prst="ellipse">
            <a:avLst/>
          </a:prstGeom>
          <a:solidFill>
            <a:srgbClr val="A620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3</a:t>
            </a:r>
            <a:endParaRPr lang="ar-SA" dirty="0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9BD647CA-D06A-4670-8DBB-18D97CF04842}"/>
              </a:ext>
            </a:extLst>
          </p:cNvPr>
          <p:cNvSpPr txBox="1"/>
          <p:nvPr/>
        </p:nvSpPr>
        <p:spPr>
          <a:xfrm>
            <a:off x="838200" y="2161921"/>
            <a:ext cx="3848878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620B0"/>
                </a:solidFill>
              </a:rPr>
              <a:t>Add the name of the meteorite.</a:t>
            </a: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379F46AD-D7A1-4164-B456-6026A58F974B}"/>
              </a:ext>
            </a:extLst>
          </p:cNvPr>
          <p:cNvSpPr/>
          <p:nvPr/>
        </p:nvSpPr>
        <p:spPr>
          <a:xfrm>
            <a:off x="389921" y="2826549"/>
            <a:ext cx="404638" cy="388620"/>
          </a:xfrm>
          <a:prstGeom prst="ellipse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4</a:t>
            </a:r>
            <a:endParaRPr lang="ar-SA" dirty="0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1D3A0518-861E-4230-B63B-CE75FC0E7084}"/>
              </a:ext>
            </a:extLst>
          </p:cNvPr>
          <p:cNvSpPr txBox="1"/>
          <p:nvPr/>
        </p:nvSpPr>
        <p:spPr>
          <a:xfrm>
            <a:off x="793392" y="2866970"/>
            <a:ext cx="3734578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620B0"/>
                </a:solidFill>
              </a:rPr>
              <a:t>Give information about it.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56A928C-6F58-4F9A-A01E-1B0498B36A28}"/>
              </a:ext>
            </a:extLst>
          </p:cNvPr>
          <p:cNvGrpSpPr/>
          <p:nvPr/>
        </p:nvGrpSpPr>
        <p:grpSpPr>
          <a:xfrm>
            <a:off x="5366170" y="2106114"/>
            <a:ext cx="1986335" cy="2330245"/>
            <a:chOff x="5366170" y="2106114"/>
            <a:chExt cx="1986335" cy="2330245"/>
          </a:xfrm>
        </p:grpSpPr>
        <p:pic>
          <p:nvPicPr>
            <p:cNvPr id="1030" name="Picture 6" descr="نتيجة الصورة لـ hoba meteorite">
              <a:extLst>
                <a:ext uri="{FF2B5EF4-FFF2-40B4-BE49-F238E27FC236}">
                  <a16:creationId xmlns:a16="http://schemas.microsoft.com/office/drawing/2014/main" id="{B751FC10-8DE7-4A65-A33C-B46116BB5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311" y="2775062"/>
              <a:ext cx="1752194" cy="1661297"/>
            </a:xfrm>
            <a:prstGeom prst="flowChartDelay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Bitmoji Image">
              <a:extLst>
                <a:ext uri="{FF2B5EF4-FFF2-40B4-BE49-F238E27FC236}">
                  <a16:creationId xmlns:a16="http://schemas.microsoft.com/office/drawing/2014/main" id="{C8673D19-7636-4D98-87CB-B021CD5CA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170" y="2106114"/>
              <a:ext cx="1532164" cy="15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نتيجة الصورة لـ meteorite clipart">
            <a:extLst>
              <a:ext uri="{FF2B5EF4-FFF2-40B4-BE49-F238E27FC236}">
                <a16:creationId xmlns:a16="http://schemas.microsoft.com/office/drawing/2014/main" id="{1F1E66D7-F1BD-40DD-B8B2-E0ADC0F2F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944" y="1024501"/>
            <a:ext cx="983769" cy="109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3BADD109-D231-4C35-A740-A0F0B3126F76}"/>
              </a:ext>
            </a:extLst>
          </p:cNvPr>
          <p:cNvSpPr txBox="1"/>
          <p:nvPr/>
        </p:nvSpPr>
        <p:spPr>
          <a:xfrm>
            <a:off x="6351542" y="1793547"/>
            <a:ext cx="1752194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1920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960A6656-762E-4AF2-A416-0CAA9D7B73BF}"/>
              </a:ext>
            </a:extLst>
          </p:cNvPr>
          <p:cNvSpPr txBox="1"/>
          <p:nvPr/>
        </p:nvSpPr>
        <p:spPr>
          <a:xfrm>
            <a:off x="6678469" y="2203907"/>
            <a:ext cx="1752194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cs typeface="+mj-cs"/>
              </a:rPr>
              <a:t>A field in Namibia</a:t>
            </a:r>
            <a:endParaRPr lang="en-US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  <a:cs typeface="+mj-cs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2BA7C8C0-2FAE-4742-96E7-F5BD6237494D}"/>
              </a:ext>
            </a:extLst>
          </p:cNvPr>
          <p:cNvSpPr txBox="1"/>
          <p:nvPr/>
        </p:nvSpPr>
        <p:spPr>
          <a:xfrm>
            <a:off x="6680847" y="2562593"/>
            <a:ext cx="1752194" cy="64633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2BA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  <a:cs typeface="+mj-cs"/>
              </a:rPr>
              <a:t>It weights 66 tons</a:t>
            </a:r>
            <a:endParaRPr lang="en-US" sz="2800" b="1" dirty="0">
              <a:solidFill>
                <a:srgbClr val="F2BA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  <a:cs typeface="+mj-cs"/>
            </a:endParaRP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9E01EBDC-1CE8-428B-BC11-37B2E116B66C}"/>
              </a:ext>
            </a:extLst>
          </p:cNvPr>
          <p:cNvSpPr txBox="1"/>
          <p:nvPr/>
        </p:nvSpPr>
        <p:spPr>
          <a:xfrm>
            <a:off x="6298502" y="4057140"/>
            <a:ext cx="2460442" cy="33855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+mj-cs"/>
              </a:rPr>
              <a:t>No one was hurt</a:t>
            </a:r>
            <a:endParaRPr lang="en-US" sz="2400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86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2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3" accel="65000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1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2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 animBg="1"/>
          <p:bldP spid="8" grpId="0"/>
          <p:bldP spid="13" grpId="0"/>
          <p:bldP spid="14" grpId="0" animBg="1"/>
          <p:bldP spid="15" grpId="0"/>
          <p:bldP spid="17" grpId="0" animBg="1"/>
          <p:bldP spid="18" grpId="0"/>
          <p:bldP spid="19" grpId="0" animBg="1"/>
          <p:bldP spid="20" grpId="0"/>
          <p:bldP spid="30" grpId="0"/>
          <p:bldP spid="31" grpId="0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2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3" accel="6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 animBg="1"/>
          <p:bldP spid="8" grpId="0"/>
          <p:bldP spid="13" grpId="0"/>
          <p:bldP spid="14" grpId="0" animBg="1"/>
          <p:bldP spid="15" grpId="0"/>
          <p:bldP spid="17" grpId="0" animBg="1"/>
          <p:bldP spid="18" grpId="0"/>
          <p:bldP spid="19" grpId="0" animBg="1"/>
          <p:bldP spid="20" grpId="0"/>
          <p:bldP spid="30" grpId="0"/>
          <p:bldP spid="31" grpId="0"/>
          <p:bldP spid="32" grpId="0"/>
          <p:bldP spid="3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118" y="1899099"/>
            <a:ext cx="2147848" cy="25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نتيجة الصورة لـ ايات عن الفضاء ">
            <a:extLst>
              <a:ext uri="{FF2B5EF4-FFF2-40B4-BE49-F238E27FC236}">
                <a16:creationId xmlns:a16="http://schemas.microsoft.com/office/drawing/2014/main" id="{05E01BC3-1976-47A9-AA76-F2EBA017B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6" y="149377"/>
            <a:ext cx="5474345" cy="2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نتيجة الصورة لـ ايات التفكر في الكون">
            <a:extLst>
              <a:ext uri="{FF2B5EF4-FFF2-40B4-BE49-F238E27FC236}">
                <a16:creationId xmlns:a16="http://schemas.microsoft.com/office/drawing/2014/main" id="{CEB04F64-29E2-4345-BF6A-F3B1DCD62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21601"/>
          <a:stretch/>
        </p:blipFill>
        <p:spPr bwMode="auto">
          <a:xfrm>
            <a:off x="139146" y="2395742"/>
            <a:ext cx="5474345" cy="22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775BC1-FABE-46C8-8A10-B246E2E365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411479" y="-140878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2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990972" y="3002890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401503" y="2811079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91405" y="3180630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455158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4" y="211450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50" y="-1635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5" y="1047277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9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2" y="210753"/>
            <a:ext cx="2440529" cy="330269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764122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8FD47D-6AF3-48A9-A9CA-0A470C07E8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7"/>
            <a:ext cx="709850" cy="956636"/>
          </a:xfrm>
          <a:prstGeom prst="rect">
            <a:avLst/>
          </a:prstGeom>
        </p:spPr>
      </p:pic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6446016" y="207993"/>
            <a:ext cx="1650886" cy="24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544C524-4CBD-4054-9EDB-4FBB5161CB9E}"/>
              </a:ext>
            </a:extLst>
          </p:cNvPr>
          <p:cNvSpPr/>
          <p:nvPr/>
        </p:nvSpPr>
        <p:spPr>
          <a:xfrm>
            <a:off x="359739" y="1213436"/>
            <a:ext cx="1996440" cy="1004275"/>
          </a:xfrm>
          <a:prstGeom prst="rect">
            <a:avLst/>
          </a:prstGeom>
          <a:solidFill>
            <a:srgbClr val="E5918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38" name="مثلث فوق">
            <a:extLst>
              <a:ext uri="{FF2B5EF4-FFF2-40B4-BE49-F238E27FC236}">
                <a16:creationId xmlns:a16="http://schemas.microsoft.com/office/drawing/2014/main" id="{9FC90FFE-0C52-4628-BB53-6E4F4579661E}"/>
              </a:ext>
            </a:extLst>
          </p:cNvPr>
          <p:cNvSpPr/>
          <p:nvPr/>
        </p:nvSpPr>
        <p:spPr>
          <a:xfrm>
            <a:off x="359692" y="62334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E5918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6" name="السؤال">
            <a:extLst>
              <a:ext uri="{FF2B5EF4-FFF2-40B4-BE49-F238E27FC236}">
                <a16:creationId xmlns:a16="http://schemas.microsoft.com/office/drawing/2014/main" id="{338D502F-1F83-4F79-B712-BB339A99EA76}"/>
              </a:ext>
            </a:extLst>
          </p:cNvPr>
          <p:cNvGrpSpPr/>
          <p:nvPr/>
        </p:nvGrpSpPr>
        <p:grpSpPr>
          <a:xfrm>
            <a:off x="435940" y="1272595"/>
            <a:ext cx="1850417" cy="945116"/>
            <a:chOff x="1790700" y="1651739"/>
            <a:chExt cx="1850417" cy="945115"/>
          </a:xfrm>
        </p:grpSpPr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187EED64-FB39-470E-B0CC-C00391B64EAA}"/>
                </a:ext>
              </a:extLst>
            </p:cNvPr>
            <p:cNvGrpSpPr/>
            <p:nvPr/>
          </p:nvGrpSpPr>
          <p:grpSpPr>
            <a:xfrm>
              <a:off x="1790700" y="1651739"/>
              <a:ext cx="1844040" cy="945115"/>
              <a:chOff x="1790700" y="1651739"/>
              <a:chExt cx="1844040" cy="960156"/>
            </a:xfrm>
            <a:solidFill>
              <a:srgbClr val="FBEDEB"/>
            </a:solidFill>
          </p:grpSpPr>
          <p:sp>
            <p:nvSpPr>
              <p:cNvPr id="27" name="مستطيل 26">
                <a:extLst>
                  <a:ext uri="{FF2B5EF4-FFF2-40B4-BE49-F238E27FC236}">
                    <a16:creationId xmlns:a16="http://schemas.microsoft.com/office/drawing/2014/main" id="{73AC1632-B38F-4B99-A97D-B4F21FA5249A}"/>
                  </a:ext>
                </a:extLst>
              </p:cNvPr>
              <p:cNvSpPr/>
              <p:nvPr/>
            </p:nvSpPr>
            <p:spPr>
              <a:xfrm>
                <a:off x="1790700" y="1651739"/>
                <a:ext cx="1844040" cy="9601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 sz="1800"/>
              </a:p>
            </p:txBody>
          </p:sp>
          <p:sp>
            <p:nvSpPr>
              <p:cNvPr id="3" name="مربع نص 2">
                <a:extLst>
                  <a:ext uri="{FF2B5EF4-FFF2-40B4-BE49-F238E27FC236}">
                    <a16:creationId xmlns:a16="http://schemas.microsoft.com/office/drawing/2014/main" id="{1E97D7B2-2E3D-4A27-AAC0-F6E3D75104B2}"/>
                  </a:ext>
                </a:extLst>
              </p:cNvPr>
              <p:cNvSpPr txBox="1"/>
              <p:nvPr/>
            </p:nvSpPr>
            <p:spPr>
              <a:xfrm>
                <a:off x="1800393" y="1694402"/>
                <a:ext cx="1458788" cy="750419"/>
              </a:xfrm>
              <a:prstGeom prst="rect">
                <a:avLst/>
              </a:prstGeom>
              <a:grp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05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I went to the store, [or/but/so] I forgot to bring my shopping list.</a:t>
                </a:r>
                <a:endParaRPr lang="ar-SA" sz="105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pic>
          <p:nvPicPr>
            <p:cNvPr id="1026" name="Picture 2" descr="foam finger poke">
              <a:extLst>
                <a:ext uri="{FF2B5EF4-FFF2-40B4-BE49-F238E27FC236}">
                  <a16:creationId xmlns:a16="http://schemas.microsoft.com/office/drawing/2014/main" id="{05C7445F-5DAF-4183-8A6F-A7A878CA06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21693" y="1728775"/>
              <a:ext cx="519424" cy="86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مثلث يسار">
            <a:extLst>
              <a:ext uri="{FF2B5EF4-FFF2-40B4-BE49-F238E27FC236}">
                <a16:creationId xmlns:a16="http://schemas.microsoft.com/office/drawing/2014/main" id="{1837297A-0DC9-4C7B-B2DF-1535C5FFE1D4}"/>
              </a:ext>
            </a:extLst>
          </p:cNvPr>
          <p:cNvSpPr/>
          <p:nvPr/>
        </p:nvSpPr>
        <p:spPr>
          <a:xfrm rot="5400000">
            <a:off x="355730" y="1217447"/>
            <a:ext cx="1004274" cy="996255"/>
          </a:xfrm>
          <a:prstGeom prst="triangle">
            <a:avLst>
              <a:gd name="adj" fmla="val 43783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31" name="مثلث يمين">
            <a:extLst>
              <a:ext uri="{FF2B5EF4-FFF2-40B4-BE49-F238E27FC236}">
                <a16:creationId xmlns:a16="http://schemas.microsoft.com/office/drawing/2014/main" id="{157519D3-65A3-4244-AABF-3EB96256CCA4}"/>
              </a:ext>
            </a:extLst>
          </p:cNvPr>
          <p:cNvSpPr/>
          <p:nvPr/>
        </p:nvSpPr>
        <p:spPr>
          <a:xfrm rot="16200000" flipH="1">
            <a:off x="1352969" y="1208645"/>
            <a:ext cx="1004274" cy="998217"/>
          </a:xfrm>
          <a:prstGeom prst="triangle">
            <a:avLst>
              <a:gd name="adj" fmla="val 44089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34" name="مثلث تحت">
            <a:extLst>
              <a:ext uri="{FF2B5EF4-FFF2-40B4-BE49-F238E27FC236}">
                <a16:creationId xmlns:a16="http://schemas.microsoft.com/office/drawing/2014/main" id="{EC63254C-5D8C-4144-A583-B8AEBC64A19A}"/>
              </a:ext>
            </a:extLst>
          </p:cNvPr>
          <p:cNvSpPr/>
          <p:nvPr/>
        </p:nvSpPr>
        <p:spPr>
          <a:xfrm>
            <a:off x="357775" y="162762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37" name="مثلث فوق (فتح)">
            <a:extLst>
              <a:ext uri="{FF2B5EF4-FFF2-40B4-BE49-F238E27FC236}">
                <a16:creationId xmlns:a16="http://schemas.microsoft.com/office/drawing/2014/main" id="{FDDBCF3D-4779-4A61-9A44-76848DDF3727}"/>
              </a:ext>
            </a:extLst>
          </p:cNvPr>
          <p:cNvSpPr/>
          <p:nvPr/>
        </p:nvSpPr>
        <p:spPr>
          <a:xfrm flipV="1">
            <a:off x="365456" y="1213433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9" name="الختم">
            <a:extLst>
              <a:ext uri="{FF2B5EF4-FFF2-40B4-BE49-F238E27FC236}">
                <a16:creationId xmlns:a16="http://schemas.microsoft.com/office/drawing/2014/main" id="{4AEF1E29-1B8B-447B-9730-7BB37C64DF36}"/>
              </a:ext>
            </a:extLst>
          </p:cNvPr>
          <p:cNvGrpSpPr/>
          <p:nvPr/>
        </p:nvGrpSpPr>
        <p:grpSpPr>
          <a:xfrm>
            <a:off x="884294" y="1244961"/>
            <a:ext cx="978048" cy="885779"/>
            <a:chOff x="2239055" y="1624105"/>
            <a:chExt cx="978048" cy="885779"/>
          </a:xfrm>
        </p:grpSpPr>
        <p:pic>
          <p:nvPicPr>
            <p:cNvPr id="1028" name="Picture 4" descr="نتيجة الصورة لـ ايقونة ختم">
              <a:extLst>
                <a:ext uri="{FF2B5EF4-FFF2-40B4-BE49-F238E27FC236}">
                  <a16:creationId xmlns:a16="http://schemas.microsoft.com/office/drawing/2014/main" id="{DFEC447C-554E-4220-B2FD-B42D793AA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ECECEC"/>
                </a:clrFrom>
                <a:clrTo>
                  <a:srgbClr val="ECECEC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375" b="89931" l="7862" r="91509">
                          <a14:foregroundMark x1="56918" y1="37500" x2="56918" y2="37500"/>
                          <a14:foregroundMark x1="56918" y1="37500" x2="56918" y2="37500"/>
                          <a14:foregroundMark x1="12264" y1="73958" x2="12264" y2="73958"/>
                          <a14:foregroundMark x1="8176" y1="55903" x2="8176" y2="55903"/>
                          <a14:foregroundMark x1="13522" y1="53125" x2="13522" y2="53125"/>
                          <a14:foregroundMark x1="53145" y1="69097" x2="53145" y2="69097"/>
                          <a14:foregroundMark x1="91509" y1="45833" x2="91509" y2="45833"/>
                          <a14:foregroundMark x1="43082" y1="25694" x2="43082" y2="25694"/>
                          <a14:foregroundMark x1="47799" y1="25347" x2="47799" y2="25347"/>
                          <a14:foregroundMark x1="38365" y1="29514" x2="38365" y2="29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055" y="1624105"/>
              <a:ext cx="978048" cy="88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D723481-6BEF-4B84-9F00-53C093B8AA8F}"/>
                </a:ext>
              </a:extLst>
            </p:cNvPr>
            <p:cNvSpPr txBox="1"/>
            <p:nvPr/>
          </p:nvSpPr>
          <p:spPr>
            <a:xfrm rot="20409477">
              <a:off x="2411712" y="1927095"/>
              <a:ext cx="643999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Done</a:t>
              </a:r>
              <a:endParaRPr lang="ar-SA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open">
            <a:extLst>
              <a:ext uri="{FF2B5EF4-FFF2-40B4-BE49-F238E27FC236}">
                <a16:creationId xmlns:a16="http://schemas.microsoft.com/office/drawing/2014/main" id="{8C0C2635-E315-42D8-A244-692415D4391A}"/>
              </a:ext>
            </a:extLst>
          </p:cNvPr>
          <p:cNvSpPr/>
          <p:nvPr/>
        </p:nvSpPr>
        <p:spPr>
          <a:xfrm>
            <a:off x="365455" y="1213389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42" name="close">
            <a:extLst>
              <a:ext uri="{FF2B5EF4-FFF2-40B4-BE49-F238E27FC236}">
                <a16:creationId xmlns:a16="http://schemas.microsoft.com/office/drawing/2014/main" id="{B79C77EA-CC79-4B6E-B629-0B0BC2E87B8E}"/>
              </a:ext>
            </a:extLst>
          </p:cNvPr>
          <p:cNvSpPr/>
          <p:nvPr/>
        </p:nvSpPr>
        <p:spPr>
          <a:xfrm>
            <a:off x="363305" y="1229129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43" name="مستطيل 142">
            <a:extLst>
              <a:ext uri="{FF2B5EF4-FFF2-40B4-BE49-F238E27FC236}">
                <a16:creationId xmlns:a16="http://schemas.microsoft.com/office/drawing/2014/main" id="{3C24DB26-7253-4074-8183-2A859F499EAF}"/>
              </a:ext>
            </a:extLst>
          </p:cNvPr>
          <p:cNvSpPr/>
          <p:nvPr/>
        </p:nvSpPr>
        <p:spPr>
          <a:xfrm>
            <a:off x="2508615" y="1213436"/>
            <a:ext cx="1996440" cy="1004275"/>
          </a:xfrm>
          <a:prstGeom prst="rect">
            <a:avLst/>
          </a:prstGeom>
          <a:solidFill>
            <a:srgbClr val="E5918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44" name="مثلث فوق">
            <a:extLst>
              <a:ext uri="{FF2B5EF4-FFF2-40B4-BE49-F238E27FC236}">
                <a16:creationId xmlns:a16="http://schemas.microsoft.com/office/drawing/2014/main" id="{5692D744-D0BB-48A5-B8A2-F88C9CEB0EAD}"/>
              </a:ext>
            </a:extLst>
          </p:cNvPr>
          <p:cNvSpPr/>
          <p:nvPr/>
        </p:nvSpPr>
        <p:spPr>
          <a:xfrm>
            <a:off x="2508568" y="62334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E5918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145" name="السؤال">
            <a:extLst>
              <a:ext uri="{FF2B5EF4-FFF2-40B4-BE49-F238E27FC236}">
                <a16:creationId xmlns:a16="http://schemas.microsoft.com/office/drawing/2014/main" id="{4B13049B-0FEE-47D6-9D21-009165017002}"/>
              </a:ext>
            </a:extLst>
          </p:cNvPr>
          <p:cNvGrpSpPr/>
          <p:nvPr/>
        </p:nvGrpSpPr>
        <p:grpSpPr>
          <a:xfrm>
            <a:off x="2584815" y="1272593"/>
            <a:ext cx="1844040" cy="980714"/>
            <a:chOff x="1790700" y="1651740"/>
            <a:chExt cx="1844040" cy="980714"/>
          </a:xfrm>
        </p:grpSpPr>
        <p:grpSp>
          <p:nvGrpSpPr>
            <p:cNvPr id="146" name="مجموعة 145">
              <a:extLst>
                <a:ext uri="{FF2B5EF4-FFF2-40B4-BE49-F238E27FC236}">
                  <a16:creationId xmlns:a16="http://schemas.microsoft.com/office/drawing/2014/main" id="{C2E2D1B2-9929-4932-ADD6-6E55E9F257BF}"/>
                </a:ext>
              </a:extLst>
            </p:cNvPr>
            <p:cNvGrpSpPr/>
            <p:nvPr/>
          </p:nvGrpSpPr>
          <p:grpSpPr>
            <a:xfrm>
              <a:off x="1790700" y="1651740"/>
              <a:ext cx="1844040" cy="980714"/>
              <a:chOff x="1790700" y="1651739"/>
              <a:chExt cx="1844040" cy="996320"/>
            </a:xfrm>
            <a:solidFill>
              <a:srgbClr val="FBEDEB"/>
            </a:solidFill>
          </p:grpSpPr>
          <p:sp>
            <p:nvSpPr>
              <p:cNvPr id="148" name="مستطيل 147">
                <a:extLst>
                  <a:ext uri="{FF2B5EF4-FFF2-40B4-BE49-F238E27FC236}">
                    <a16:creationId xmlns:a16="http://schemas.microsoft.com/office/drawing/2014/main" id="{F0AACAA5-B867-4087-961C-188DE1180C67}"/>
                  </a:ext>
                </a:extLst>
              </p:cNvPr>
              <p:cNvSpPr/>
              <p:nvPr/>
            </p:nvSpPr>
            <p:spPr>
              <a:xfrm>
                <a:off x="1790700" y="1651739"/>
                <a:ext cx="1844040" cy="9601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 sz="1800"/>
              </a:p>
            </p:txBody>
          </p:sp>
          <p:sp>
            <p:nvSpPr>
              <p:cNvPr id="149" name="مربع نص 148">
                <a:extLst>
                  <a:ext uri="{FF2B5EF4-FFF2-40B4-BE49-F238E27FC236}">
                    <a16:creationId xmlns:a16="http://schemas.microsoft.com/office/drawing/2014/main" id="{0F254E27-EFA7-48F6-8AE6-0858004315BB}"/>
                  </a:ext>
                </a:extLst>
              </p:cNvPr>
              <p:cNvSpPr txBox="1"/>
              <p:nvPr/>
            </p:nvSpPr>
            <p:spPr>
              <a:xfrm>
                <a:off x="1810334" y="1694402"/>
                <a:ext cx="1443011" cy="953657"/>
              </a:xfrm>
              <a:prstGeom prst="rect">
                <a:avLst/>
              </a:prstGeom>
              <a:grp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10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I don’t like guessing, [so/and/or] I will wait for the facts.</a:t>
                </a:r>
                <a:endParaRPr lang="ar-SA" sz="110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pic>
          <p:nvPicPr>
            <p:cNvPr id="147" name="Picture 2" descr="foam finger poke">
              <a:extLst>
                <a:ext uri="{FF2B5EF4-FFF2-40B4-BE49-F238E27FC236}">
                  <a16:creationId xmlns:a16="http://schemas.microsoft.com/office/drawing/2014/main" id="{87D4B467-7913-4AE0-8731-F008C6B706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23271" y="1733559"/>
              <a:ext cx="511469" cy="86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0" name="مثلث يسار">
            <a:extLst>
              <a:ext uri="{FF2B5EF4-FFF2-40B4-BE49-F238E27FC236}">
                <a16:creationId xmlns:a16="http://schemas.microsoft.com/office/drawing/2014/main" id="{D504F498-F80F-46A8-A218-A668EF7428FB}"/>
              </a:ext>
            </a:extLst>
          </p:cNvPr>
          <p:cNvSpPr/>
          <p:nvPr/>
        </p:nvSpPr>
        <p:spPr>
          <a:xfrm rot="5400000">
            <a:off x="2504606" y="1217447"/>
            <a:ext cx="1004274" cy="996255"/>
          </a:xfrm>
          <a:prstGeom prst="triangle">
            <a:avLst>
              <a:gd name="adj" fmla="val 43783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51" name="مثلث يمين">
            <a:extLst>
              <a:ext uri="{FF2B5EF4-FFF2-40B4-BE49-F238E27FC236}">
                <a16:creationId xmlns:a16="http://schemas.microsoft.com/office/drawing/2014/main" id="{69E84A39-8BB3-43F5-8D37-CE51A4AD86D5}"/>
              </a:ext>
            </a:extLst>
          </p:cNvPr>
          <p:cNvSpPr/>
          <p:nvPr/>
        </p:nvSpPr>
        <p:spPr>
          <a:xfrm rot="16200000" flipH="1">
            <a:off x="3501845" y="1208645"/>
            <a:ext cx="1004274" cy="998217"/>
          </a:xfrm>
          <a:prstGeom prst="triangle">
            <a:avLst>
              <a:gd name="adj" fmla="val 44089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52" name="مثلث تحت">
            <a:extLst>
              <a:ext uri="{FF2B5EF4-FFF2-40B4-BE49-F238E27FC236}">
                <a16:creationId xmlns:a16="http://schemas.microsoft.com/office/drawing/2014/main" id="{9CA9E66D-E0D9-4CFB-A195-31AA6A6F572E}"/>
              </a:ext>
            </a:extLst>
          </p:cNvPr>
          <p:cNvSpPr/>
          <p:nvPr/>
        </p:nvSpPr>
        <p:spPr>
          <a:xfrm>
            <a:off x="2506651" y="162762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53" name="مثلث فوق (فتح)">
            <a:extLst>
              <a:ext uri="{FF2B5EF4-FFF2-40B4-BE49-F238E27FC236}">
                <a16:creationId xmlns:a16="http://schemas.microsoft.com/office/drawing/2014/main" id="{A067B479-2F5C-44F6-BBEC-ECAC9AD9B719}"/>
              </a:ext>
            </a:extLst>
          </p:cNvPr>
          <p:cNvSpPr/>
          <p:nvPr/>
        </p:nvSpPr>
        <p:spPr>
          <a:xfrm flipV="1">
            <a:off x="2514332" y="1213433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154" name="الختم">
            <a:extLst>
              <a:ext uri="{FF2B5EF4-FFF2-40B4-BE49-F238E27FC236}">
                <a16:creationId xmlns:a16="http://schemas.microsoft.com/office/drawing/2014/main" id="{36CE430D-939D-4B74-BB30-C250958DC0C0}"/>
              </a:ext>
            </a:extLst>
          </p:cNvPr>
          <p:cNvGrpSpPr/>
          <p:nvPr/>
        </p:nvGrpSpPr>
        <p:grpSpPr>
          <a:xfrm>
            <a:off x="3033170" y="1244961"/>
            <a:ext cx="978048" cy="885779"/>
            <a:chOff x="2239055" y="1624105"/>
            <a:chExt cx="978048" cy="885779"/>
          </a:xfrm>
        </p:grpSpPr>
        <p:pic>
          <p:nvPicPr>
            <p:cNvPr id="155" name="Picture 4" descr="نتيجة الصورة لـ ايقونة ختم">
              <a:extLst>
                <a:ext uri="{FF2B5EF4-FFF2-40B4-BE49-F238E27FC236}">
                  <a16:creationId xmlns:a16="http://schemas.microsoft.com/office/drawing/2014/main" id="{CB8F11EF-42E7-432E-83F1-A31495FF6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ECECEC"/>
                </a:clrFrom>
                <a:clrTo>
                  <a:srgbClr val="ECECEC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375" b="89931" l="7862" r="91509">
                          <a14:foregroundMark x1="56918" y1="37500" x2="56918" y2="37500"/>
                          <a14:foregroundMark x1="56918" y1="37500" x2="56918" y2="37500"/>
                          <a14:foregroundMark x1="12264" y1="73958" x2="12264" y2="73958"/>
                          <a14:foregroundMark x1="8176" y1="55903" x2="8176" y2="55903"/>
                          <a14:foregroundMark x1="13522" y1="53125" x2="13522" y2="53125"/>
                          <a14:foregroundMark x1="53145" y1="69097" x2="53145" y2="69097"/>
                          <a14:foregroundMark x1="91509" y1="45833" x2="91509" y2="45833"/>
                          <a14:foregroundMark x1="43082" y1="25694" x2="43082" y2="25694"/>
                          <a14:foregroundMark x1="47799" y1="25347" x2="47799" y2="25347"/>
                          <a14:foregroundMark x1="38365" y1="29514" x2="38365" y2="29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055" y="1624105"/>
              <a:ext cx="978048" cy="88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" name="مربع نص 155">
              <a:extLst>
                <a:ext uri="{FF2B5EF4-FFF2-40B4-BE49-F238E27FC236}">
                  <a16:creationId xmlns:a16="http://schemas.microsoft.com/office/drawing/2014/main" id="{A7CDEFAF-5467-48D8-BF50-84B58A41FF1C}"/>
                </a:ext>
              </a:extLst>
            </p:cNvPr>
            <p:cNvSpPr txBox="1"/>
            <p:nvPr/>
          </p:nvSpPr>
          <p:spPr>
            <a:xfrm rot="20409477">
              <a:off x="2411712" y="1927095"/>
              <a:ext cx="643999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Done</a:t>
              </a:r>
              <a:endParaRPr lang="ar-SA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7" name="open">
            <a:extLst>
              <a:ext uri="{FF2B5EF4-FFF2-40B4-BE49-F238E27FC236}">
                <a16:creationId xmlns:a16="http://schemas.microsoft.com/office/drawing/2014/main" id="{F52FE663-36D0-41AF-B1F4-DEF730CFB17E}"/>
              </a:ext>
            </a:extLst>
          </p:cNvPr>
          <p:cNvSpPr/>
          <p:nvPr/>
        </p:nvSpPr>
        <p:spPr>
          <a:xfrm>
            <a:off x="2514331" y="1213389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58" name="close">
            <a:extLst>
              <a:ext uri="{FF2B5EF4-FFF2-40B4-BE49-F238E27FC236}">
                <a16:creationId xmlns:a16="http://schemas.microsoft.com/office/drawing/2014/main" id="{EAE988C8-B5EE-4DBC-9199-B80F018F0EA2}"/>
              </a:ext>
            </a:extLst>
          </p:cNvPr>
          <p:cNvSpPr/>
          <p:nvPr/>
        </p:nvSpPr>
        <p:spPr>
          <a:xfrm>
            <a:off x="2512181" y="1229129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59" name="مستطيل 158">
            <a:extLst>
              <a:ext uri="{FF2B5EF4-FFF2-40B4-BE49-F238E27FC236}">
                <a16:creationId xmlns:a16="http://schemas.microsoft.com/office/drawing/2014/main" id="{91D9C98D-CD1C-4E71-AEDB-E1A3A6F6A5CF}"/>
              </a:ext>
            </a:extLst>
          </p:cNvPr>
          <p:cNvSpPr/>
          <p:nvPr/>
        </p:nvSpPr>
        <p:spPr>
          <a:xfrm>
            <a:off x="4657491" y="1213436"/>
            <a:ext cx="1996440" cy="1004275"/>
          </a:xfrm>
          <a:prstGeom prst="rect">
            <a:avLst/>
          </a:prstGeom>
          <a:solidFill>
            <a:srgbClr val="E5918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60" name="مثلث فوق">
            <a:extLst>
              <a:ext uri="{FF2B5EF4-FFF2-40B4-BE49-F238E27FC236}">
                <a16:creationId xmlns:a16="http://schemas.microsoft.com/office/drawing/2014/main" id="{038EEFE5-09B0-4E5D-BC52-9B86D77325D0}"/>
              </a:ext>
            </a:extLst>
          </p:cNvPr>
          <p:cNvSpPr/>
          <p:nvPr/>
        </p:nvSpPr>
        <p:spPr>
          <a:xfrm>
            <a:off x="4657444" y="62334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E5918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161" name="السؤال">
            <a:extLst>
              <a:ext uri="{FF2B5EF4-FFF2-40B4-BE49-F238E27FC236}">
                <a16:creationId xmlns:a16="http://schemas.microsoft.com/office/drawing/2014/main" id="{713E25AE-5F11-4B64-B316-464890DB1B7B}"/>
              </a:ext>
            </a:extLst>
          </p:cNvPr>
          <p:cNvGrpSpPr/>
          <p:nvPr/>
        </p:nvGrpSpPr>
        <p:grpSpPr>
          <a:xfrm>
            <a:off x="4733691" y="1272596"/>
            <a:ext cx="1844040" cy="945116"/>
            <a:chOff x="1790700" y="1651740"/>
            <a:chExt cx="1844040" cy="945116"/>
          </a:xfrm>
        </p:grpSpPr>
        <p:grpSp>
          <p:nvGrpSpPr>
            <p:cNvPr id="162" name="مجموعة 161">
              <a:extLst>
                <a:ext uri="{FF2B5EF4-FFF2-40B4-BE49-F238E27FC236}">
                  <a16:creationId xmlns:a16="http://schemas.microsoft.com/office/drawing/2014/main" id="{06B6282E-0412-41D5-82A0-6BAA5912F5D1}"/>
                </a:ext>
              </a:extLst>
            </p:cNvPr>
            <p:cNvGrpSpPr/>
            <p:nvPr/>
          </p:nvGrpSpPr>
          <p:grpSpPr>
            <a:xfrm>
              <a:off x="1790700" y="1651740"/>
              <a:ext cx="1844040" cy="945116"/>
              <a:chOff x="1790700" y="1651739"/>
              <a:chExt cx="1844040" cy="960156"/>
            </a:xfrm>
            <a:solidFill>
              <a:srgbClr val="FBEDEB"/>
            </a:solidFill>
          </p:grpSpPr>
          <p:sp>
            <p:nvSpPr>
              <p:cNvPr id="164" name="مستطيل 163">
                <a:extLst>
                  <a:ext uri="{FF2B5EF4-FFF2-40B4-BE49-F238E27FC236}">
                    <a16:creationId xmlns:a16="http://schemas.microsoft.com/office/drawing/2014/main" id="{3D752F3B-32D6-49AF-A46B-F14CD5AFF962}"/>
                  </a:ext>
                </a:extLst>
              </p:cNvPr>
              <p:cNvSpPr/>
              <p:nvPr/>
            </p:nvSpPr>
            <p:spPr>
              <a:xfrm>
                <a:off x="1790700" y="1651739"/>
                <a:ext cx="1844040" cy="9601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 sz="1800"/>
              </a:p>
            </p:txBody>
          </p:sp>
          <p:sp>
            <p:nvSpPr>
              <p:cNvPr id="165" name="مربع نص 164">
                <a:extLst>
                  <a:ext uri="{FF2B5EF4-FFF2-40B4-BE49-F238E27FC236}">
                    <a16:creationId xmlns:a16="http://schemas.microsoft.com/office/drawing/2014/main" id="{C143D90F-7EF9-4144-84F8-F7307C1C19E3}"/>
                  </a:ext>
                </a:extLst>
              </p:cNvPr>
              <p:cNvSpPr txBox="1"/>
              <p:nvPr/>
            </p:nvSpPr>
            <p:spPr>
              <a:xfrm>
                <a:off x="1810334" y="1694402"/>
                <a:ext cx="1392039" cy="781685"/>
              </a:xfrm>
              <a:prstGeom prst="rect">
                <a:avLst/>
              </a:prstGeom>
              <a:grp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10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The cake was [very/extremely/absolutely] delicious</a:t>
                </a:r>
                <a:endParaRPr lang="ar-SA" sz="110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pic>
          <p:nvPicPr>
            <p:cNvPr id="163" name="Picture 2" descr="foam finger poke">
              <a:extLst>
                <a:ext uri="{FF2B5EF4-FFF2-40B4-BE49-F238E27FC236}">
                  <a16:creationId xmlns:a16="http://schemas.microsoft.com/office/drawing/2014/main" id="{B647D9E2-E62C-475A-A265-5511A61CFC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55136" y="1733559"/>
              <a:ext cx="579604" cy="86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6" name="مثلث يسار">
            <a:extLst>
              <a:ext uri="{FF2B5EF4-FFF2-40B4-BE49-F238E27FC236}">
                <a16:creationId xmlns:a16="http://schemas.microsoft.com/office/drawing/2014/main" id="{2B73C163-D47B-4FBB-AC66-EBAAFC635E72}"/>
              </a:ext>
            </a:extLst>
          </p:cNvPr>
          <p:cNvSpPr/>
          <p:nvPr/>
        </p:nvSpPr>
        <p:spPr>
          <a:xfrm rot="5400000">
            <a:off x="4653482" y="1217447"/>
            <a:ext cx="1004274" cy="996255"/>
          </a:xfrm>
          <a:prstGeom prst="triangle">
            <a:avLst>
              <a:gd name="adj" fmla="val 43783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67" name="مثلث يمين">
            <a:extLst>
              <a:ext uri="{FF2B5EF4-FFF2-40B4-BE49-F238E27FC236}">
                <a16:creationId xmlns:a16="http://schemas.microsoft.com/office/drawing/2014/main" id="{BAF6C0E2-345F-409B-9AB1-6F451127D920}"/>
              </a:ext>
            </a:extLst>
          </p:cNvPr>
          <p:cNvSpPr/>
          <p:nvPr/>
        </p:nvSpPr>
        <p:spPr>
          <a:xfrm rot="16200000" flipH="1">
            <a:off x="5650721" y="1208645"/>
            <a:ext cx="1004274" cy="998217"/>
          </a:xfrm>
          <a:prstGeom prst="triangle">
            <a:avLst>
              <a:gd name="adj" fmla="val 44089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68" name="مثلث تحت">
            <a:extLst>
              <a:ext uri="{FF2B5EF4-FFF2-40B4-BE49-F238E27FC236}">
                <a16:creationId xmlns:a16="http://schemas.microsoft.com/office/drawing/2014/main" id="{8E8F0670-2599-4B0C-9444-79639D47DAE5}"/>
              </a:ext>
            </a:extLst>
          </p:cNvPr>
          <p:cNvSpPr/>
          <p:nvPr/>
        </p:nvSpPr>
        <p:spPr>
          <a:xfrm>
            <a:off x="4655527" y="162762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69" name="مثلث فوق (فتح)">
            <a:extLst>
              <a:ext uri="{FF2B5EF4-FFF2-40B4-BE49-F238E27FC236}">
                <a16:creationId xmlns:a16="http://schemas.microsoft.com/office/drawing/2014/main" id="{B1E9C956-7FA5-474A-B29D-B47BA184FE3F}"/>
              </a:ext>
            </a:extLst>
          </p:cNvPr>
          <p:cNvSpPr/>
          <p:nvPr/>
        </p:nvSpPr>
        <p:spPr>
          <a:xfrm flipV="1">
            <a:off x="4663208" y="1213433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170" name="الختم">
            <a:extLst>
              <a:ext uri="{FF2B5EF4-FFF2-40B4-BE49-F238E27FC236}">
                <a16:creationId xmlns:a16="http://schemas.microsoft.com/office/drawing/2014/main" id="{5F9CB1BF-F484-4A54-B11D-30A30E3F9AE9}"/>
              </a:ext>
            </a:extLst>
          </p:cNvPr>
          <p:cNvGrpSpPr/>
          <p:nvPr/>
        </p:nvGrpSpPr>
        <p:grpSpPr>
          <a:xfrm>
            <a:off x="5182046" y="1244961"/>
            <a:ext cx="978048" cy="885779"/>
            <a:chOff x="2239055" y="1624105"/>
            <a:chExt cx="978048" cy="885779"/>
          </a:xfrm>
        </p:grpSpPr>
        <p:pic>
          <p:nvPicPr>
            <p:cNvPr id="171" name="Picture 4" descr="نتيجة الصورة لـ ايقونة ختم">
              <a:extLst>
                <a:ext uri="{FF2B5EF4-FFF2-40B4-BE49-F238E27FC236}">
                  <a16:creationId xmlns:a16="http://schemas.microsoft.com/office/drawing/2014/main" id="{8E5B271D-830C-4420-933F-CB8D5BB01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ECECEC"/>
                </a:clrFrom>
                <a:clrTo>
                  <a:srgbClr val="ECECEC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375" b="89931" l="7862" r="91509">
                          <a14:foregroundMark x1="56918" y1="37500" x2="56918" y2="37500"/>
                          <a14:foregroundMark x1="56918" y1="37500" x2="56918" y2="37500"/>
                          <a14:foregroundMark x1="12264" y1="73958" x2="12264" y2="73958"/>
                          <a14:foregroundMark x1="8176" y1="55903" x2="8176" y2="55903"/>
                          <a14:foregroundMark x1="13522" y1="53125" x2="13522" y2="53125"/>
                          <a14:foregroundMark x1="53145" y1="69097" x2="53145" y2="69097"/>
                          <a14:foregroundMark x1="91509" y1="45833" x2="91509" y2="45833"/>
                          <a14:foregroundMark x1="43082" y1="25694" x2="43082" y2="25694"/>
                          <a14:foregroundMark x1="47799" y1="25347" x2="47799" y2="25347"/>
                          <a14:foregroundMark x1="38365" y1="29514" x2="38365" y2="29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055" y="1624105"/>
              <a:ext cx="978048" cy="88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مربع نص 171">
              <a:extLst>
                <a:ext uri="{FF2B5EF4-FFF2-40B4-BE49-F238E27FC236}">
                  <a16:creationId xmlns:a16="http://schemas.microsoft.com/office/drawing/2014/main" id="{2A9BBDCD-7BA9-4F80-AD1F-01A17878D049}"/>
                </a:ext>
              </a:extLst>
            </p:cNvPr>
            <p:cNvSpPr txBox="1"/>
            <p:nvPr/>
          </p:nvSpPr>
          <p:spPr>
            <a:xfrm rot="20409477">
              <a:off x="2411712" y="1927095"/>
              <a:ext cx="643999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Done</a:t>
              </a:r>
              <a:endParaRPr lang="ar-SA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3" name="open">
            <a:extLst>
              <a:ext uri="{FF2B5EF4-FFF2-40B4-BE49-F238E27FC236}">
                <a16:creationId xmlns:a16="http://schemas.microsoft.com/office/drawing/2014/main" id="{BF181913-A0BC-4EC4-A822-933A605B4230}"/>
              </a:ext>
            </a:extLst>
          </p:cNvPr>
          <p:cNvSpPr/>
          <p:nvPr/>
        </p:nvSpPr>
        <p:spPr>
          <a:xfrm>
            <a:off x="4663207" y="1213389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74" name="close">
            <a:extLst>
              <a:ext uri="{FF2B5EF4-FFF2-40B4-BE49-F238E27FC236}">
                <a16:creationId xmlns:a16="http://schemas.microsoft.com/office/drawing/2014/main" id="{919A1623-FAF0-478E-B633-EA74301D0408}"/>
              </a:ext>
            </a:extLst>
          </p:cNvPr>
          <p:cNvSpPr/>
          <p:nvPr/>
        </p:nvSpPr>
        <p:spPr>
          <a:xfrm>
            <a:off x="4661057" y="1229129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22" name="close">
            <a:extLst>
              <a:ext uri="{FF2B5EF4-FFF2-40B4-BE49-F238E27FC236}">
                <a16:creationId xmlns:a16="http://schemas.microsoft.com/office/drawing/2014/main" id="{D7C70DBE-4581-4517-B998-B9BBEE4BAF80}"/>
              </a:ext>
            </a:extLst>
          </p:cNvPr>
          <p:cNvSpPr/>
          <p:nvPr/>
        </p:nvSpPr>
        <p:spPr>
          <a:xfrm>
            <a:off x="5294307" y="2687396"/>
            <a:ext cx="2036311" cy="1044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C5FDB4F-6098-4E90-A9B0-2B9CE85BD9A3}"/>
              </a:ext>
            </a:extLst>
          </p:cNvPr>
          <p:cNvSpPr txBox="1"/>
          <p:nvPr/>
        </p:nvSpPr>
        <p:spPr>
          <a:xfrm>
            <a:off x="289411" y="1302881"/>
            <a:ext cx="2402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ar-S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3" name="مربع نص 222">
            <a:extLst>
              <a:ext uri="{FF2B5EF4-FFF2-40B4-BE49-F238E27FC236}">
                <a16:creationId xmlns:a16="http://schemas.microsoft.com/office/drawing/2014/main" id="{DB88BAA0-587D-4471-A159-81F02DE035B7}"/>
              </a:ext>
            </a:extLst>
          </p:cNvPr>
          <p:cNvSpPr txBox="1"/>
          <p:nvPr/>
        </p:nvSpPr>
        <p:spPr>
          <a:xfrm>
            <a:off x="2468564" y="1287930"/>
            <a:ext cx="2402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ar-S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4" name="مربع نص 223">
            <a:extLst>
              <a:ext uri="{FF2B5EF4-FFF2-40B4-BE49-F238E27FC236}">
                <a16:creationId xmlns:a16="http://schemas.microsoft.com/office/drawing/2014/main" id="{C49169C9-1057-4FF1-A2E3-EC5D8AEF31A2}"/>
              </a:ext>
            </a:extLst>
          </p:cNvPr>
          <p:cNvSpPr txBox="1"/>
          <p:nvPr/>
        </p:nvSpPr>
        <p:spPr>
          <a:xfrm>
            <a:off x="4660082" y="1302881"/>
            <a:ext cx="2402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ar-S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اجابة">
            <a:extLst>
              <a:ext uri="{FF2B5EF4-FFF2-40B4-BE49-F238E27FC236}">
                <a16:creationId xmlns:a16="http://schemas.microsoft.com/office/drawing/2014/main" id="{8AF20BB9-F8BF-4987-A6A5-C59E80D0B861}"/>
              </a:ext>
            </a:extLst>
          </p:cNvPr>
          <p:cNvSpPr/>
          <p:nvPr/>
        </p:nvSpPr>
        <p:spPr>
          <a:xfrm>
            <a:off x="1225209" y="822267"/>
            <a:ext cx="367436" cy="18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228" name="good job" descr="Clientmoji">
            <a:extLst>
              <a:ext uri="{FF2B5EF4-FFF2-40B4-BE49-F238E27FC236}">
                <a16:creationId xmlns:a16="http://schemas.microsoft.com/office/drawing/2014/main" id="{52A5213D-DFDE-4030-AA2B-E6213AD51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080" y="891936"/>
            <a:ext cx="1188718" cy="126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اجابة">
            <a:extLst>
              <a:ext uri="{FF2B5EF4-FFF2-40B4-BE49-F238E27FC236}">
                <a16:creationId xmlns:a16="http://schemas.microsoft.com/office/drawing/2014/main" id="{881DF08A-3524-4FC1-B782-AC09A6465B16}"/>
              </a:ext>
            </a:extLst>
          </p:cNvPr>
          <p:cNvSpPr/>
          <p:nvPr/>
        </p:nvSpPr>
        <p:spPr>
          <a:xfrm>
            <a:off x="5052757" y="1025809"/>
            <a:ext cx="806589" cy="203534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230" name="good job" descr="Clientmoji">
            <a:extLst>
              <a:ext uri="{FF2B5EF4-FFF2-40B4-BE49-F238E27FC236}">
                <a16:creationId xmlns:a16="http://schemas.microsoft.com/office/drawing/2014/main" id="{7DBB19C6-9DE7-406D-AE6C-EBCD31FEE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1668" y="873717"/>
            <a:ext cx="1188718" cy="126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اجابة">
            <a:extLst>
              <a:ext uri="{FF2B5EF4-FFF2-40B4-BE49-F238E27FC236}">
                <a16:creationId xmlns:a16="http://schemas.microsoft.com/office/drawing/2014/main" id="{BBF2D5C9-9D2A-4A9E-A5C1-E983C6EBAAB5}"/>
              </a:ext>
            </a:extLst>
          </p:cNvPr>
          <p:cNvSpPr/>
          <p:nvPr/>
        </p:nvSpPr>
        <p:spPr>
          <a:xfrm>
            <a:off x="2659005" y="1027971"/>
            <a:ext cx="367436" cy="18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232" name="good job" descr="Clientmoji">
            <a:extLst>
              <a:ext uri="{FF2B5EF4-FFF2-40B4-BE49-F238E27FC236}">
                <a16:creationId xmlns:a16="http://schemas.microsoft.com/office/drawing/2014/main" id="{A81779DF-7496-4A40-A423-6BE288921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5214" y="955935"/>
            <a:ext cx="1188718" cy="126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مستطيل 232">
            <a:extLst>
              <a:ext uri="{FF2B5EF4-FFF2-40B4-BE49-F238E27FC236}">
                <a16:creationId xmlns:a16="http://schemas.microsoft.com/office/drawing/2014/main" id="{131301D2-3BFB-4C9A-9406-856BF3CB71A1}"/>
              </a:ext>
            </a:extLst>
          </p:cNvPr>
          <p:cNvSpPr/>
          <p:nvPr/>
        </p:nvSpPr>
        <p:spPr>
          <a:xfrm>
            <a:off x="358050" y="2670615"/>
            <a:ext cx="1996440" cy="1004275"/>
          </a:xfrm>
          <a:prstGeom prst="rect">
            <a:avLst/>
          </a:prstGeom>
          <a:solidFill>
            <a:srgbClr val="E5918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34" name="مثلث فوق">
            <a:extLst>
              <a:ext uri="{FF2B5EF4-FFF2-40B4-BE49-F238E27FC236}">
                <a16:creationId xmlns:a16="http://schemas.microsoft.com/office/drawing/2014/main" id="{F0B3F131-2312-461A-AFDD-35E9572FEA7C}"/>
              </a:ext>
            </a:extLst>
          </p:cNvPr>
          <p:cNvSpPr/>
          <p:nvPr/>
        </p:nvSpPr>
        <p:spPr>
          <a:xfrm>
            <a:off x="358003" y="208052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E5918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235" name="السؤال">
            <a:extLst>
              <a:ext uri="{FF2B5EF4-FFF2-40B4-BE49-F238E27FC236}">
                <a16:creationId xmlns:a16="http://schemas.microsoft.com/office/drawing/2014/main" id="{BC72F2D2-2E47-4481-AFDA-AE03F97DBEF5}"/>
              </a:ext>
            </a:extLst>
          </p:cNvPr>
          <p:cNvGrpSpPr/>
          <p:nvPr/>
        </p:nvGrpSpPr>
        <p:grpSpPr>
          <a:xfrm>
            <a:off x="427160" y="2729240"/>
            <a:ext cx="1857507" cy="945651"/>
            <a:chOff x="1783609" y="1651205"/>
            <a:chExt cx="1857507" cy="945651"/>
          </a:xfrm>
        </p:grpSpPr>
        <p:grpSp>
          <p:nvGrpSpPr>
            <p:cNvPr id="236" name="مجموعة 235">
              <a:extLst>
                <a:ext uri="{FF2B5EF4-FFF2-40B4-BE49-F238E27FC236}">
                  <a16:creationId xmlns:a16="http://schemas.microsoft.com/office/drawing/2014/main" id="{E2B30156-AB85-4572-B03E-EA67F93B820F}"/>
                </a:ext>
              </a:extLst>
            </p:cNvPr>
            <p:cNvGrpSpPr/>
            <p:nvPr/>
          </p:nvGrpSpPr>
          <p:grpSpPr>
            <a:xfrm>
              <a:off x="1783609" y="1651205"/>
              <a:ext cx="1851131" cy="945651"/>
              <a:chOff x="1783609" y="1651195"/>
              <a:chExt cx="1851131" cy="960700"/>
            </a:xfrm>
            <a:solidFill>
              <a:srgbClr val="FBEDEB"/>
            </a:solidFill>
          </p:grpSpPr>
          <p:sp>
            <p:nvSpPr>
              <p:cNvPr id="238" name="مستطيل 237">
                <a:extLst>
                  <a:ext uri="{FF2B5EF4-FFF2-40B4-BE49-F238E27FC236}">
                    <a16:creationId xmlns:a16="http://schemas.microsoft.com/office/drawing/2014/main" id="{3F194EFD-076D-4B77-9F73-1BB9BD10BC3D}"/>
                  </a:ext>
                </a:extLst>
              </p:cNvPr>
              <p:cNvSpPr/>
              <p:nvPr/>
            </p:nvSpPr>
            <p:spPr>
              <a:xfrm>
                <a:off x="1790700" y="1651739"/>
                <a:ext cx="1844040" cy="9601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 sz="1800"/>
              </a:p>
            </p:txBody>
          </p:sp>
          <p:sp>
            <p:nvSpPr>
              <p:cNvPr id="239" name="مربع نص 238">
                <a:extLst>
                  <a:ext uri="{FF2B5EF4-FFF2-40B4-BE49-F238E27FC236}">
                    <a16:creationId xmlns:a16="http://schemas.microsoft.com/office/drawing/2014/main" id="{D4F1DDED-3444-48C9-AA37-766D9A24D76F}"/>
                  </a:ext>
                </a:extLst>
              </p:cNvPr>
              <p:cNvSpPr txBox="1"/>
              <p:nvPr/>
            </p:nvSpPr>
            <p:spPr>
              <a:xfrm>
                <a:off x="1783609" y="1651195"/>
                <a:ext cx="1563697" cy="750419"/>
              </a:xfrm>
              <a:prstGeom prst="rect">
                <a:avLst/>
              </a:prstGeom>
              <a:grp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05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He was sad after he [loose/loosing/lost] the game.</a:t>
                </a:r>
                <a:endParaRPr lang="ar-SA" sz="105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pic>
          <p:nvPicPr>
            <p:cNvPr id="237" name="Picture 2" descr="foam finger poke">
              <a:extLst>
                <a:ext uri="{FF2B5EF4-FFF2-40B4-BE49-F238E27FC236}">
                  <a16:creationId xmlns:a16="http://schemas.microsoft.com/office/drawing/2014/main" id="{60BFA47B-7E36-423B-8850-8D365AA006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2745" y="1728775"/>
              <a:ext cx="508371" cy="86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0" name="مثلث يسار">
            <a:extLst>
              <a:ext uri="{FF2B5EF4-FFF2-40B4-BE49-F238E27FC236}">
                <a16:creationId xmlns:a16="http://schemas.microsoft.com/office/drawing/2014/main" id="{511B432F-9DFE-4A49-83D4-B697AD92227B}"/>
              </a:ext>
            </a:extLst>
          </p:cNvPr>
          <p:cNvSpPr/>
          <p:nvPr/>
        </p:nvSpPr>
        <p:spPr>
          <a:xfrm rot="5400000">
            <a:off x="354041" y="2674627"/>
            <a:ext cx="1004274" cy="996255"/>
          </a:xfrm>
          <a:prstGeom prst="triangle">
            <a:avLst>
              <a:gd name="adj" fmla="val 43783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41" name="مثلث يمين">
            <a:extLst>
              <a:ext uri="{FF2B5EF4-FFF2-40B4-BE49-F238E27FC236}">
                <a16:creationId xmlns:a16="http://schemas.microsoft.com/office/drawing/2014/main" id="{4C811FCE-69E6-4148-A8E6-28DD5CA640A1}"/>
              </a:ext>
            </a:extLst>
          </p:cNvPr>
          <p:cNvSpPr/>
          <p:nvPr/>
        </p:nvSpPr>
        <p:spPr>
          <a:xfrm rot="16200000" flipH="1">
            <a:off x="1351280" y="2665823"/>
            <a:ext cx="1004274" cy="998217"/>
          </a:xfrm>
          <a:prstGeom prst="triangle">
            <a:avLst>
              <a:gd name="adj" fmla="val 44089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42" name="مثلث تحت">
            <a:extLst>
              <a:ext uri="{FF2B5EF4-FFF2-40B4-BE49-F238E27FC236}">
                <a16:creationId xmlns:a16="http://schemas.microsoft.com/office/drawing/2014/main" id="{E9B9121D-D7C4-46C3-9A6E-392E0C834871}"/>
              </a:ext>
            </a:extLst>
          </p:cNvPr>
          <p:cNvSpPr/>
          <p:nvPr/>
        </p:nvSpPr>
        <p:spPr>
          <a:xfrm>
            <a:off x="356086" y="308480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43" name="مثلث فوق (فتح)">
            <a:extLst>
              <a:ext uri="{FF2B5EF4-FFF2-40B4-BE49-F238E27FC236}">
                <a16:creationId xmlns:a16="http://schemas.microsoft.com/office/drawing/2014/main" id="{3861FC57-59F8-4EA6-BB0B-E7EE7ADBCFD0}"/>
              </a:ext>
            </a:extLst>
          </p:cNvPr>
          <p:cNvSpPr/>
          <p:nvPr/>
        </p:nvSpPr>
        <p:spPr>
          <a:xfrm flipV="1">
            <a:off x="363767" y="2670613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244" name="الختم">
            <a:extLst>
              <a:ext uri="{FF2B5EF4-FFF2-40B4-BE49-F238E27FC236}">
                <a16:creationId xmlns:a16="http://schemas.microsoft.com/office/drawing/2014/main" id="{E753ED5C-302F-4EFF-A0BA-B84B3D7B161B}"/>
              </a:ext>
            </a:extLst>
          </p:cNvPr>
          <p:cNvGrpSpPr/>
          <p:nvPr/>
        </p:nvGrpSpPr>
        <p:grpSpPr>
          <a:xfrm>
            <a:off x="882605" y="2702140"/>
            <a:ext cx="978048" cy="885779"/>
            <a:chOff x="2239055" y="1624105"/>
            <a:chExt cx="978048" cy="885779"/>
          </a:xfrm>
        </p:grpSpPr>
        <p:pic>
          <p:nvPicPr>
            <p:cNvPr id="245" name="Picture 4" descr="نتيجة الصورة لـ ايقونة ختم">
              <a:extLst>
                <a:ext uri="{FF2B5EF4-FFF2-40B4-BE49-F238E27FC236}">
                  <a16:creationId xmlns:a16="http://schemas.microsoft.com/office/drawing/2014/main" id="{9128F4E2-7670-47C5-A136-AE7C4BB631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ECECEC"/>
                </a:clrFrom>
                <a:clrTo>
                  <a:srgbClr val="ECECEC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375" b="89931" l="7862" r="91509">
                          <a14:foregroundMark x1="56918" y1="37500" x2="56918" y2="37500"/>
                          <a14:foregroundMark x1="56918" y1="37500" x2="56918" y2="37500"/>
                          <a14:foregroundMark x1="12264" y1="73958" x2="12264" y2="73958"/>
                          <a14:foregroundMark x1="8176" y1="55903" x2="8176" y2="55903"/>
                          <a14:foregroundMark x1="13522" y1="53125" x2="13522" y2="53125"/>
                          <a14:foregroundMark x1="53145" y1="69097" x2="53145" y2="69097"/>
                          <a14:foregroundMark x1="91509" y1="45833" x2="91509" y2="45833"/>
                          <a14:foregroundMark x1="43082" y1="25694" x2="43082" y2="25694"/>
                          <a14:foregroundMark x1="47799" y1="25347" x2="47799" y2="25347"/>
                          <a14:foregroundMark x1="38365" y1="29514" x2="38365" y2="29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055" y="1624105"/>
              <a:ext cx="978048" cy="88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" name="مربع نص 245">
              <a:extLst>
                <a:ext uri="{FF2B5EF4-FFF2-40B4-BE49-F238E27FC236}">
                  <a16:creationId xmlns:a16="http://schemas.microsoft.com/office/drawing/2014/main" id="{DE609A51-374D-43A8-856B-F19B9948ECA0}"/>
                </a:ext>
              </a:extLst>
            </p:cNvPr>
            <p:cNvSpPr txBox="1"/>
            <p:nvPr/>
          </p:nvSpPr>
          <p:spPr>
            <a:xfrm rot="20409477">
              <a:off x="2411712" y="1927095"/>
              <a:ext cx="643999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Done</a:t>
              </a:r>
              <a:endParaRPr lang="ar-SA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7" name="open">
            <a:extLst>
              <a:ext uri="{FF2B5EF4-FFF2-40B4-BE49-F238E27FC236}">
                <a16:creationId xmlns:a16="http://schemas.microsoft.com/office/drawing/2014/main" id="{3EBA6AFE-13F6-467A-8EBB-30BAA23857D3}"/>
              </a:ext>
            </a:extLst>
          </p:cNvPr>
          <p:cNvSpPr/>
          <p:nvPr/>
        </p:nvSpPr>
        <p:spPr>
          <a:xfrm>
            <a:off x="363766" y="2670567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48" name="close">
            <a:extLst>
              <a:ext uri="{FF2B5EF4-FFF2-40B4-BE49-F238E27FC236}">
                <a16:creationId xmlns:a16="http://schemas.microsoft.com/office/drawing/2014/main" id="{CE2B732D-E773-40F8-9025-7C64289350C7}"/>
              </a:ext>
            </a:extLst>
          </p:cNvPr>
          <p:cNvSpPr/>
          <p:nvPr/>
        </p:nvSpPr>
        <p:spPr>
          <a:xfrm>
            <a:off x="361616" y="2686308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49" name="مستطيل 248">
            <a:extLst>
              <a:ext uri="{FF2B5EF4-FFF2-40B4-BE49-F238E27FC236}">
                <a16:creationId xmlns:a16="http://schemas.microsoft.com/office/drawing/2014/main" id="{D3FEC5F9-6436-429E-9DB4-D6A19CAB7797}"/>
              </a:ext>
            </a:extLst>
          </p:cNvPr>
          <p:cNvSpPr/>
          <p:nvPr/>
        </p:nvSpPr>
        <p:spPr>
          <a:xfrm>
            <a:off x="2506926" y="2670615"/>
            <a:ext cx="1996440" cy="1004275"/>
          </a:xfrm>
          <a:prstGeom prst="rect">
            <a:avLst/>
          </a:prstGeom>
          <a:solidFill>
            <a:srgbClr val="E5918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50" name="مثلث فوق">
            <a:extLst>
              <a:ext uri="{FF2B5EF4-FFF2-40B4-BE49-F238E27FC236}">
                <a16:creationId xmlns:a16="http://schemas.microsoft.com/office/drawing/2014/main" id="{5B7215CA-99CC-4E96-82C1-D16F3D722191}"/>
              </a:ext>
            </a:extLst>
          </p:cNvPr>
          <p:cNvSpPr/>
          <p:nvPr/>
        </p:nvSpPr>
        <p:spPr>
          <a:xfrm>
            <a:off x="2506879" y="208052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E5918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251" name="السؤال">
            <a:extLst>
              <a:ext uri="{FF2B5EF4-FFF2-40B4-BE49-F238E27FC236}">
                <a16:creationId xmlns:a16="http://schemas.microsoft.com/office/drawing/2014/main" id="{D04F302D-46C8-4CB3-B6F1-BE2196D8BAB4}"/>
              </a:ext>
            </a:extLst>
          </p:cNvPr>
          <p:cNvGrpSpPr/>
          <p:nvPr/>
        </p:nvGrpSpPr>
        <p:grpSpPr>
          <a:xfrm>
            <a:off x="2583126" y="2729774"/>
            <a:ext cx="1844040" cy="945116"/>
            <a:chOff x="1790700" y="1651739"/>
            <a:chExt cx="1844040" cy="945116"/>
          </a:xfrm>
        </p:grpSpPr>
        <p:grpSp>
          <p:nvGrpSpPr>
            <p:cNvPr id="252" name="مجموعة 251">
              <a:extLst>
                <a:ext uri="{FF2B5EF4-FFF2-40B4-BE49-F238E27FC236}">
                  <a16:creationId xmlns:a16="http://schemas.microsoft.com/office/drawing/2014/main" id="{C52C4C36-929C-41DA-9F8A-A45AE33F335F}"/>
                </a:ext>
              </a:extLst>
            </p:cNvPr>
            <p:cNvGrpSpPr/>
            <p:nvPr/>
          </p:nvGrpSpPr>
          <p:grpSpPr>
            <a:xfrm>
              <a:off x="1790700" y="1651739"/>
              <a:ext cx="1844040" cy="945116"/>
              <a:chOff x="1790700" y="1651739"/>
              <a:chExt cx="1844040" cy="960156"/>
            </a:xfrm>
            <a:solidFill>
              <a:srgbClr val="FBEDEB"/>
            </a:solidFill>
          </p:grpSpPr>
          <p:sp>
            <p:nvSpPr>
              <p:cNvPr id="254" name="مستطيل 253">
                <a:extLst>
                  <a:ext uri="{FF2B5EF4-FFF2-40B4-BE49-F238E27FC236}">
                    <a16:creationId xmlns:a16="http://schemas.microsoft.com/office/drawing/2014/main" id="{20C83377-2B7E-4525-90CF-0081359FC59A}"/>
                  </a:ext>
                </a:extLst>
              </p:cNvPr>
              <p:cNvSpPr/>
              <p:nvPr/>
            </p:nvSpPr>
            <p:spPr>
              <a:xfrm>
                <a:off x="1790700" y="1651739"/>
                <a:ext cx="1844040" cy="9601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 sz="1800"/>
              </a:p>
            </p:txBody>
          </p:sp>
          <p:sp>
            <p:nvSpPr>
              <p:cNvPr id="255" name="مربع نص 254">
                <a:extLst>
                  <a:ext uri="{FF2B5EF4-FFF2-40B4-BE49-F238E27FC236}">
                    <a16:creationId xmlns:a16="http://schemas.microsoft.com/office/drawing/2014/main" id="{F934A641-B9AF-4BD3-904F-5C91C9476C3E}"/>
                  </a:ext>
                </a:extLst>
              </p:cNvPr>
              <p:cNvSpPr txBox="1"/>
              <p:nvPr/>
            </p:nvSpPr>
            <p:spPr>
              <a:xfrm>
                <a:off x="1810334" y="1694402"/>
                <a:ext cx="1499096" cy="781685"/>
              </a:xfrm>
              <a:prstGeom prst="rect">
                <a:avLst/>
              </a:prstGeom>
              <a:grp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10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If you don’t leave now, you [be/would be/ will be] late.</a:t>
                </a:r>
                <a:endParaRPr lang="ar-SA" sz="110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pic>
          <p:nvPicPr>
            <p:cNvPr id="253" name="Picture 2" descr="foam finger poke">
              <a:extLst>
                <a:ext uri="{FF2B5EF4-FFF2-40B4-BE49-F238E27FC236}">
                  <a16:creationId xmlns:a16="http://schemas.microsoft.com/office/drawing/2014/main" id="{8273A231-92FF-4E39-954E-438EECFADC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23271" y="1733559"/>
              <a:ext cx="511469" cy="86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6" name="مثلث يسار">
            <a:extLst>
              <a:ext uri="{FF2B5EF4-FFF2-40B4-BE49-F238E27FC236}">
                <a16:creationId xmlns:a16="http://schemas.microsoft.com/office/drawing/2014/main" id="{0080770C-638A-4E95-9020-41E756FD2FB3}"/>
              </a:ext>
            </a:extLst>
          </p:cNvPr>
          <p:cNvSpPr/>
          <p:nvPr/>
        </p:nvSpPr>
        <p:spPr>
          <a:xfrm rot="5400000">
            <a:off x="2502917" y="2674627"/>
            <a:ext cx="1004274" cy="996255"/>
          </a:xfrm>
          <a:prstGeom prst="triangle">
            <a:avLst>
              <a:gd name="adj" fmla="val 43783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57" name="مثلث يمين">
            <a:extLst>
              <a:ext uri="{FF2B5EF4-FFF2-40B4-BE49-F238E27FC236}">
                <a16:creationId xmlns:a16="http://schemas.microsoft.com/office/drawing/2014/main" id="{D1BE368E-DD9E-419F-A40E-71F2965D465A}"/>
              </a:ext>
            </a:extLst>
          </p:cNvPr>
          <p:cNvSpPr/>
          <p:nvPr/>
        </p:nvSpPr>
        <p:spPr>
          <a:xfrm rot="16200000" flipH="1">
            <a:off x="3500156" y="2665823"/>
            <a:ext cx="1004274" cy="998217"/>
          </a:xfrm>
          <a:prstGeom prst="triangle">
            <a:avLst>
              <a:gd name="adj" fmla="val 44089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58" name="مثلث تحت">
            <a:extLst>
              <a:ext uri="{FF2B5EF4-FFF2-40B4-BE49-F238E27FC236}">
                <a16:creationId xmlns:a16="http://schemas.microsoft.com/office/drawing/2014/main" id="{21A753FB-4BD9-4CEB-B3F4-7E4ACA888E4A}"/>
              </a:ext>
            </a:extLst>
          </p:cNvPr>
          <p:cNvSpPr/>
          <p:nvPr/>
        </p:nvSpPr>
        <p:spPr>
          <a:xfrm>
            <a:off x="2504962" y="308480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59" name="مثلث فوق (فتح)">
            <a:extLst>
              <a:ext uri="{FF2B5EF4-FFF2-40B4-BE49-F238E27FC236}">
                <a16:creationId xmlns:a16="http://schemas.microsoft.com/office/drawing/2014/main" id="{B8BB5DE0-BBFA-43DA-B4CA-E48FD04FFD39}"/>
              </a:ext>
            </a:extLst>
          </p:cNvPr>
          <p:cNvSpPr/>
          <p:nvPr/>
        </p:nvSpPr>
        <p:spPr>
          <a:xfrm flipV="1">
            <a:off x="2512643" y="2670613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260" name="الختم">
            <a:extLst>
              <a:ext uri="{FF2B5EF4-FFF2-40B4-BE49-F238E27FC236}">
                <a16:creationId xmlns:a16="http://schemas.microsoft.com/office/drawing/2014/main" id="{BE29527C-D679-47E1-BD78-A0BD41FFF1B2}"/>
              </a:ext>
            </a:extLst>
          </p:cNvPr>
          <p:cNvGrpSpPr/>
          <p:nvPr/>
        </p:nvGrpSpPr>
        <p:grpSpPr>
          <a:xfrm>
            <a:off x="3031481" y="2702140"/>
            <a:ext cx="978048" cy="885779"/>
            <a:chOff x="2239055" y="1624105"/>
            <a:chExt cx="978048" cy="885779"/>
          </a:xfrm>
        </p:grpSpPr>
        <p:pic>
          <p:nvPicPr>
            <p:cNvPr id="261" name="Picture 4" descr="نتيجة الصورة لـ ايقونة ختم">
              <a:extLst>
                <a:ext uri="{FF2B5EF4-FFF2-40B4-BE49-F238E27FC236}">
                  <a16:creationId xmlns:a16="http://schemas.microsoft.com/office/drawing/2014/main" id="{011CC8A2-63FE-464C-88BB-F0DC01CAC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ECECEC"/>
                </a:clrFrom>
                <a:clrTo>
                  <a:srgbClr val="ECECEC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375" b="89931" l="7862" r="91509">
                          <a14:foregroundMark x1="56918" y1="37500" x2="56918" y2="37500"/>
                          <a14:foregroundMark x1="56918" y1="37500" x2="56918" y2="37500"/>
                          <a14:foregroundMark x1="12264" y1="73958" x2="12264" y2="73958"/>
                          <a14:foregroundMark x1="8176" y1="55903" x2="8176" y2="55903"/>
                          <a14:foregroundMark x1="13522" y1="53125" x2="13522" y2="53125"/>
                          <a14:foregroundMark x1="53145" y1="69097" x2="53145" y2="69097"/>
                          <a14:foregroundMark x1="91509" y1="45833" x2="91509" y2="45833"/>
                          <a14:foregroundMark x1="43082" y1="25694" x2="43082" y2="25694"/>
                          <a14:foregroundMark x1="47799" y1="25347" x2="47799" y2="25347"/>
                          <a14:foregroundMark x1="38365" y1="29514" x2="38365" y2="29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055" y="1624105"/>
              <a:ext cx="978048" cy="88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2" name="مربع نص 261">
              <a:extLst>
                <a:ext uri="{FF2B5EF4-FFF2-40B4-BE49-F238E27FC236}">
                  <a16:creationId xmlns:a16="http://schemas.microsoft.com/office/drawing/2014/main" id="{2B8D4BCE-0A98-426F-AC2A-76CE919A7BE6}"/>
                </a:ext>
              </a:extLst>
            </p:cNvPr>
            <p:cNvSpPr txBox="1"/>
            <p:nvPr/>
          </p:nvSpPr>
          <p:spPr>
            <a:xfrm rot="20409477">
              <a:off x="2411712" y="1927095"/>
              <a:ext cx="643999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Done</a:t>
              </a:r>
              <a:endParaRPr lang="ar-SA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3" name="open">
            <a:extLst>
              <a:ext uri="{FF2B5EF4-FFF2-40B4-BE49-F238E27FC236}">
                <a16:creationId xmlns:a16="http://schemas.microsoft.com/office/drawing/2014/main" id="{93134911-4F44-42A6-8CDC-A72E7980FCE0}"/>
              </a:ext>
            </a:extLst>
          </p:cNvPr>
          <p:cNvSpPr/>
          <p:nvPr/>
        </p:nvSpPr>
        <p:spPr>
          <a:xfrm>
            <a:off x="2512642" y="2670567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64" name="close">
            <a:extLst>
              <a:ext uri="{FF2B5EF4-FFF2-40B4-BE49-F238E27FC236}">
                <a16:creationId xmlns:a16="http://schemas.microsoft.com/office/drawing/2014/main" id="{F0848C1A-5DE0-4EAA-BFD4-667715289C58}"/>
              </a:ext>
            </a:extLst>
          </p:cNvPr>
          <p:cNvSpPr/>
          <p:nvPr/>
        </p:nvSpPr>
        <p:spPr>
          <a:xfrm>
            <a:off x="2510492" y="2686308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65" name="مستطيل 264">
            <a:extLst>
              <a:ext uri="{FF2B5EF4-FFF2-40B4-BE49-F238E27FC236}">
                <a16:creationId xmlns:a16="http://schemas.microsoft.com/office/drawing/2014/main" id="{9D4B0B0E-D0EB-429F-8CAC-CEDAD8982516}"/>
              </a:ext>
            </a:extLst>
          </p:cNvPr>
          <p:cNvSpPr/>
          <p:nvPr/>
        </p:nvSpPr>
        <p:spPr>
          <a:xfrm>
            <a:off x="4655802" y="2670615"/>
            <a:ext cx="1996440" cy="1004275"/>
          </a:xfrm>
          <a:prstGeom prst="rect">
            <a:avLst/>
          </a:prstGeom>
          <a:solidFill>
            <a:srgbClr val="E5918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66" name="مثلث فوق">
            <a:extLst>
              <a:ext uri="{FF2B5EF4-FFF2-40B4-BE49-F238E27FC236}">
                <a16:creationId xmlns:a16="http://schemas.microsoft.com/office/drawing/2014/main" id="{045E464D-4B8A-4FFA-8474-4423E2DAC7DC}"/>
              </a:ext>
            </a:extLst>
          </p:cNvPr>
          <p:cNvSpPr/>
          <p:nvPr/>
        </p:nvSpPr>
        <p:spPr>
          <a:xfrm>
            <a:off x="4655755" y="208052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E5918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267" name="السؤال">
            <a:extLst>
              <a:ext uri="{FF2B5EF4-FFF2-40B4-BE49-F238E27FC236}">
                <a16:creationId xmlns:a16="http://schemas.microsoft.com/office/drawing/2014/main" id="{42CED890-50EC-4F03-B0AC-BA986A3C2CB3}"/>
              </a:ext>
            </a:extLst>
          </p:cNvPr>
          <p:cNvGrpSpPr/>
          <p:nvPr/>
        </p:nvGrpSpPr>
        <p:grpSpPr>
          <a:xfrm>
            <a:off x="4732002" y="2729775"/>
            <a:ext cx="1844040" cy="945116"/>
            <a:chOff x="1790700" y="1651740"/>
            <a:chExt cx="1844040" cy="945116"/>
          </a:xfrm>
        </p:grpSpPr>
        <p:grpSp>
          <p:nvGrpSpPr>
            <p:cNvPr id="268" name="مجموعة 267">
              <a:extLst>
                <a:ext uri="{FF2B5EF4-FFF2-40B4-BE49-F238E27FC236}">
                  <a16:creationId xmlns:a16="http://schemas.microsoft.com/office/drawing/2014/main" id="{59C33244-B284-495C-8F7B-66419D904D64}"/>
                </a:ext>
              </a:extLst>
            </p:cNvPr>
            <p:cNvGrpSpPr/>
            <p:nvPr/>
          </p:nvGrpSpPr>
          <p:grpSpPr>
            <a:xfrm>
              <a:off x="1790700" y="1651740"/>
              <a:ext cx="1844040" cy="945116"/>
              <a:chOff x="1790700" y="1651739"/>
              <a:chExt cx="1844040" cy="960156"/>
            </a:xfrm>
            <a:solidFill>
              <a:srgbClr val="FBEDEB"/>
            </a:solidFill>
          </p:grpSpPr>
          <p:sp>
            <p:nvSpPr>
              <p:cNvPr id="270" name="مستطيل 269">
                <a:extLst>
                  <a:ext uri="{FF2B5EF4-FFF2-40B4-BE49-F238E27FC236}">
                    <a16:creationId xmlns:a16="http://schemas.microsoft.com/office/drawing/2014/main" id="{3DB97A08-46D0-4E7D-9E59-CFCC1503C48E}"/>
                  </a:ext>
                </a:extLst>
              </p:cNvPr>
              <p:cNvSpPr/>
              <p:nvPr/>
            </p:nvSpPr>
            <p:spPr>
              <a:xfrm>
                <a:off x="1790700" y="1651739"/>
                <a:ext cx="1844040" cy="9601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 sz="1800"/>
              </a:p>
            </p:txBody>
          </p:sp>
          <p:sp>
            <p:nvSpPr>
              <p:cNvPr id="271" name="مربع نص 270">
                <a:extLst>
                  <a:ext uri="{FF2B5EF4-FFF2-40B4-BE49-F238E27FC236}">
                    <a16:creationId xmlns:a16="http://schemas.microsoft.com/office/drawing/2014/main" id="{7E404A35-4D8F-4DE7-8315-35AC3EB7B46F}"/>
                  </a:ext>
                </a:extLst>
              </p:cNvPr>
              <p:cNvSpPr txBox="1"/>
              <p:nvPr/>
            </p:nvSpPr>
            <p:spPr>
              <a:xfrm>
                <a:off x="1810334" y="1694402"/>
                <a:ext cx="1392039" cy="609715"/>
              </a:xfrm>
              <a:prstGeom prst="rect">
                <a:avLst/>
              </a:prstGeom>
              <a:grp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10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You have to [studied/study/studying] hard.</a:t>
                </a:r>
                <a:endParaRPr lang="ar-SA" sz="110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pic>
          <p:nvPicPr>
            <p:cNvPr id="269" name="Picture 2" descr="foam finger poke">
              <a:extLst>
                <a:ext uri="{FF2B5EF4-FFF2-40B4-BE49-F238E27FC236}">
                  <a16:creationId xmlns:a16="http://schemas.microsoft.com/office/drawing/2014/main" id="{98D5CD3A-E407-4F88-B8AC-E870F4B8E3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55136" y="1733559"/>
              <a:ext cx="579604" cy="86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2" name="مثلث يسار">
            <a:extLst>
              <a:ext uri="{FF2B5EF4-FFF2-40B4-BE49-F238E27FC236}">
                <a16:creationId xmlns:a16="http://schemas.microsoft.com/office/drawing/2014/main" id="{9D9F422A-D7C4-4337-8D21-EAEDEC4514D0}"/>
              </a:ext>
            </a:extLst>
          </p:cNvPr>
          <p:cNvSpPr/>
          <p:nvPr/>
        </p:nvSpPr>
        <p:spPr>
          <a:xfrm rot="5400000">
            <a:off x="4651793" y="2674627"/>
            <a:ext cx="1004274" cy="996255"/>
          </a:xfrm>
          <a:prstGeom prst="triangle">
            <a:avLst>
              <a:gd name="adj" fmla="val 43783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73" name="مثلث يمين">
            <a:extLst>
              <a:ext uri="{FF2B5EF4-FFF2-40B4-BE49-F238E27FC236}">
                <a16:creationId xmlns:a16="http://schemas.microsoft.com/office/drawing/2014/main" id="{E2A8FE93-2738-43A4-A7A3-9C42CEE92E8D}"/>
              </a:ext>
            </a:extLst>
          </p:cNvPr>
          <p:cNvSpPr/>
          <p:nvPr/>
        </p:nvSpPr>
        <p:spPr>
          <a:xfrm rot="16200000" flipH="1">
            <a:off x="5649032" y="2665823"/>
            <a:ext cx="1004274" cy="998217"/>
          </a:xfrm>
          <a:prstGeom prst="triangle">
            <a:avLst>
              <a:gd name="adj" fmla="val 44089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74" name="مثلث تحت">
            <a:extLst>
              <a:ext uri="{FF2B5EF4-FFF2-40B4-BE49-F238E27FC236}">
                <a16:creationId xmlns:a16="http://schemas.microsoft.com/office/drawing/2014/main" id="{12ACD389-78EC-486E-874D-0BBBB5C63BA0}"/>
              </a:ext>
            </a:extLst>
          </p:cNvPr>
          <p:cNvSpPr/>
          <p:nvPr/>
        </p:nvSpPr>
        <p:spPr>
          <a:xfrm>
            <a:off x="4653838" y="3084805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75" name="مثلث فوق (فتح)">
            <a:extLst>
              <a:ext uri="{FF2B5EF4-FFF2-40B4-BE49-F238E27FC236}">
                <a16:creationId xmlns:a16="http://schemas.microsoft.com/office/drawing/2014/main" id="{A57A60CA-1134-49A4-8AA8-15587A5DDE0A}"/>
              </a:ext>
            </a:extLst>
          </p:cNvPr>
          <p:cNvSpPr/>
          <p:nvPr/>
        </p:nvSpPr>
        <p:spPr>
          <a:xfrm flipV="1">
            <a:off x="4661519" y="2670613"/>
            <a:ext cx="1996439" cy="590043"/>
          </a:xfrm>
          <a:prstGeom prst="triangle">
            <a:avLst>
              <a:gd name="adj" fmla="val 50186"/>
            </a:avLst>
          </a:prstGeom>
          <a:solidFill>
            <a:srgbClr val="F1C4BD"/>
          </a:solidFill>
          <a:ln w="3175">
            <a:solidFill>
              <a:srgbClr val="C53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grpSp>
        <p:nvGrpSpPr>
          <p:cNvPr id="276" name="الختم">
            <a:extLst>
              <a:ext uri="{FF2B5EF4-FFF2-40B4-BE49-F238E27FC236}">
                <a16:creationId xmlns:a16="http://schemas.microsoft.com/office/drawing/2014/main" id="{9398C20C-157E-489A-BACB-EE1550BB8C34}"/>
              </a:ext>
            </a:extLst>
          </p:cNvPr>
          <p:cNvGrpSpPr/>
          <p:nvPr/>
        </p:nvGrpSpPr>
        <p:grpSpPr>
          <a:xfrm>
            <a:off x="5180357" y="2702140"/>
            <a:ext cx="978048" cy="885779"/>
            <a:chOff x="2239055" y="1624105"/>
            <a:chExt cx="978048" cy="885779"/>
          </a:xfrm>
        </p:grpSpPr>
        <p:pic>
          <p:nvPicPr>
            <p:cNvPr id="277" name="Picture 4" descr="نتيجة الصورة لـ ايقونة ختم">
              <a:extLst>
                <a:ext uri="{FF2B5EF4-FFF2-40B4-BE49-F238E27FC236}">
                  <a16:creationId xmlns:a16="http://schemas.microsoft.com/office/drawing/2014/main" id="{A3131192-7B6A-4B8B-A58D-B3BD2FA83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ECECEC"/>
                </a:clrFrom>
                <a:clrTo>
                  <a:srgbClr val="ECECEC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375" b="89931" l="7862" r="91509">
                          <a14:foregroundMark x1="56918" y1="37500" x2="56918" y2="37500"/>
                          <a14:foregroundMark x1="56918" y1="37500" x2="56918" y2="37500"/>
                          <a14:foregroundMark x1="12264" y1="73958" x2="12264" y2="73958"/>
                          <a14:foregroundMark x1="8176" y1="55903" x2="8176" y2="55903"/>
                          <a14:foregroundMark x1="13522" y1="53125" x2="13522" y2="53125"/>
                          <a14:foregroundMark x1="53145" y1="69097" x2="53145" y2="69097"/>
                          <a14:foregroundMark x1="91509" y1="45833" x2="91509" y2="45833"/>
                          <a14:foregroundMark x1="43082" y1="25694" x2="43082" y2="25694"/>
                          <a14:foregroundMark x1="47799" y1="25347" x2="47799" y2="25347"/>
                          <a14:foregroundMark x1="38365" y1="29514" x2="38365" y2="29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055" y="1624105"/>
              <a:ext cx="978048" cy="88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" name="مربع نص 277">
              <a:extLst>
                <a:ext uri="{FF2B5EF4-FFF2-40B4-BE49-F238E27FC236}">
                  <a16:creationId xmlns:a16="http://schemas.microsoft.com/office/drawing/2014/main" id="{8B077AE8-691A-4BBE-9450-B7537FB0A7FB}"/>
                </a:ext>
              </a:extLst>
            </p:cNvPr>
            <p:cNvSpPr txBox="1"/>
            <p:nvPr/>
          </p:nvSpPr>
          <p:spPr>
            <a:xfrm rot="20409477">
              <a:off x="2411712" y="1927095"/>
              <a:ext cx="643999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Done</a:t>
              </a:r>
              <a:endParaRPr lang="ar-SA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9" name="open">
            <a:extLst>
              <a:ext uri="{FF2B5EF4-FFF2-40B4-BE49-F238E27FC236}">
                <a16:creationId xmlns:a16="http://schemas.microsoft.com/office/drawing/2014/main" id="{828DF04F-C3DE-4582-9AAE-419231730E73}"/>
              </a:ext>
            </a:extLst>
          </p:cNvPr>
          <p:cNvSpPr/>
          <p:nvPr/>
        </p:nvSpPr>
        <p:spPr>
          <a:xfrm>
            <a:off x="4661518" y="2670567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80" name="close">
            <a:extLst>
              <a:ext uri="{FF2B5EF4-FFF2-40B4-BE49-F238E27FC236}">
                <a16:creationId xmlns:a16="http://schemas.microsoft.com/office/drawing/2014/main" id="{FCBB1159-C7F7-401A-BEB3-3E3153B2315C}"/>
              </a:ext>
            </a:extLst>
          </p:cNvPr>
          <p:cNvSpPr/>
          <p:nvPr/>
        </p:nvSpPr>
        <p:spPr>
          <a:xfrm>
            <a:off x="4659368" y="2686308"/>
            <a:ext cx="1988759" cy="996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sp>
        <p:nvSpPr>
          <p:cNvPr id="281" name="مربع نص 280">
            <a:extLst>
              <a:ext uri="{FF2B5EF4-FFF2-40B4-BE49-F238E27FC236}">
                <a16:creationId xmlns:a16="http://schemas.microsoft.com/office/drawing/2014/main" id="{2DDE6795-3491-47AC-978E-CD3C76585E16}"/>
              </a:ext>
            </a:extLst>
          </p:cNvPr>
          <p:cNvSpPr txBox="1"/>
          <p:nvPr/>
        </p:nvSpPr>
        <p:spPr>
          <a:xfrm>
            <a:off x="287722" y="2760060"/>
            <a:ext cx="2402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ar-S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2" name="مربع نص 281">
            <a:extLst>
              <a:ext uri="{FF2B5EF4-FFF2-40B4-BE49-F238E27FC236}">
                <a16:creationId xmlns:a16="http://schemas.microsoft.com/office/drawing/2014/main" id="{BF6D2374-D144-4927-BBCD-8C74F0E09145}"/>
              </a:ext>
            </a:extLst>
          </p:cNvPr>
          <p:cNvSpPr txBox="1"/>
          <p:nvPr/>
        </p:nvSpPr>
        <p:spPr>
          <a:xfrm>
            <a:off x="2466875" y="2745109"/>
            <a:ext cx="2402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ar-S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مربع نص 282">
            <a:extLst>
              <a:ext uri="{FF2B5EF4-FFF2-40B4-BE49-F238E27FC236}">
                <a16:creationId xmlns:a16="http://schemas.microsoft.com/office/drawing/2014/main" id="{E384BA2B-ED7D-4599-AF34-0074A48C789E}"/>
              </a:ext>
            </a:extLst>
          </p:cNvPr>
          <p:cNvSpPr txBox="1"/>
          <p:nvPr/>
        </p:nvSpPr>
        <p:spPr>
          <a:xfrm>
            <a:off x="4658393" y="2760060"/>
            <a:ext cx="2402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ar-S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4" name="اجابة">
            <a:extLst>
              <a:ext uri="{FF2B5EF4-FFF2-40B4-BE49-F238E27FC236}">
                <a16:creationId xmlns:a16="http://schemas.microsoft.com/office/drawing/2014/main" id="{AD5463B3-74FE-4076-94F9-8B92FBB3DFB1}"/>
              </a:ext>
            </a:extLst>
          </p:cNvPr>
          <p:cNvSpPr/>
          <p:nvPr/>
        </p:nvSpPr>
        <p:spPr>
          <a:xfrm>
            <a:off x="1528318" y="2414118"/>
            <a:ext cx="367436" cy="18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285" name="good job" descr="Clientmoji">
            <a:extLst>
              <a:ext uri="{FF2B5EF4-FFF2-40B4-BE49-F238E27FC236}">
                <a16:creationId xmlns:a16="http://schemas.microsoft.com/office/drawing/2014/main" id="{3B6A4FD0-CED3-4CCE-A38C-3DBB80BED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391" y="2349115"/>
            <a:ext cx="1188718" cy="126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" name="اجابة">
            <a:extLst>
              <a:ext uri="{FF2B5EF4-FFF2-40B4-BE49-F238E27FC236}">
                <a16:creationId xmlns:a16="http://schemas.microsoft.com/office/drawing/2014/main" id="{EA86EBF7-73AC-44EF-8174-25FC3032A06C}"/>
              </a:ext>
            </a:extLst>
          </p:cNvPr>
          <p:cNvSpPr/>
          <p:nvPr/>
        </p:nvSpPr>
        <p:spPr>
          <a:xfrm>
            <a:off x="5487941" y="2277435"/>
            <a:ext cx="508497" cy="224435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287" name="good job" descr="Clientmoji">
            <a:extLst>
              <a:ext uri="{FF2B5EF4-FFF2-40B4-BE49-F238E27FC236}">
                <a16:creationId xmlns:a16="http://schemas.microsoft.com/office/drawing/2014/main" id="{B97C6D42-DB3B-449E-B9D9-6BBDA0DEE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9979" y="2330896"/>
            <a:ext cx="1188718" cy="126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" name="اجابة">
            <a:extLst>
              <a:ext uri="{FF2B5EF4-FFF2-40B4-BE49-F238E27FC236}">
                <a16:creationId xmlns:a16="http://schemas.microsoft.com/office/drawing/2014/main" id="{B98A3587-B3EA-4982-8758-E707DF9B02B3}"/>
              </a:ext>
            </a:extLst>
          </p:cNvPr>
          <p:cNvSpPr/>
          <p:nvPr/>
        </p:nvSpPr>
        <p:spPr>
          <a:xfrm>
            <a:off x="2869956" y="2584382"/>
            <a:ext cx="593988" cy="220074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289" name="good job" descr="Clientmoji">
            <a:extLst>
              <a:ext uri="{FF2B5EF4-FFF2-40B4-BE49-F238E27FC236}">
                <a16:creationId xmlns:a16="http://schemas.microsoft.com/office/drawing/2014/main" id="{DFD870B5-5467-4859-A441-FB8C46F3E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3525" y="2413114"/>
            <a:ext cx="1188718" cy="126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21077964">
            <a:off x="99177" y="3433207"/>
            <a:ext cx="866842" cy="1478732"/>
          </a:xfrm>
          <a:prstGeom prst="rect">
            <a:avLst/>
          </a:prstGeom>
        </p:spPr>
      </p:pic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948715" y="3652390"/>
            <a:ext cx="1862894" cy="1281925"/>
          </a:xfrm>
          <a:prstGeom prst="rect">
            <a:avLst/>
          </a:prstGeom>
        </p:spPr>
      </p:pic>
      <p:sp>
        <p:nvSpPr>
          <p:cNvPr id="14" name="سهم: لليمين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D14BAA-C03D-479D-8D9B-9A8507A525D1}"/>
              </a:ext>
            </a:extLst>
          </p:cNvPr>
          <p:cNvSpPr/>
          <p:nvPr/>
        </p:nvSpPr>
        <p:spPr>
          <a:xfrm>
            <a:off x="7389137" y="2556063"/>
            <a:ext cx="910569" cy="589156"/>
          </a:xfrm>
          <a:prstGeom prst="rightArrow">
            <a:avLst/>
          </a:prstGeom>
          <a:solidFill>
            <a:schemeClr val="tx1"/>
          </a:solidFill>
          <a:ln w="38100">
            <a:solidFill>
              <a:srgbClr val="E591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E59182"/>
                </a:solidFill>
              </a:rPr>
              <a:t>NEXT</a:t>
            </a:r>
            <a:endParaRPr lang="ar-SA" sz="1600" b="1" dirty="0">
              <a:solidFill>
                <a:srgbClr val="E591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8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7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6 L 0.00034 -0.1324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63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13241 L 2.5E-6 2.46914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7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00034 -0.132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63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1324 L 3.05556E-6 -2.59259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7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6914E-6 L 0.00035 -0.1324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636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13241 L -2.77778E-6 2.46914E-6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1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7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8.64198E-7 L 0.00035 -0.13241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636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13241 L -3.88889E-6 -8.64198E-7 " pathEditMode="relative" rAng="0" ptsTypes="AA">
                                      <p:cBhvr>
                                        <p:cTn id="253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5" presetID="1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500"/>
                            </p:stCondLst>
                            <p:childTnLst>
                              <p:par>
                                <p:cTn id="2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7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00"/>
                            </p:stCondLst>
                            <p:childTnLst>
                              <p:par>
                                <p:cTn id="27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0.00035 -0.13241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636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4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"/>
                            </p:stCondLst>
                            <p:childTnLst>
                              <p:par>
                                <p:cTn id="29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500"/>
                            </p:stCondLst>
                            <p:childTnLst>
                              <p:par>
                                <p:cTn id="30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13241 L -3.33333E-6 -8.64198E-7 " pathEditMode="relative" rAng="0" ptsTypes="AA">
                                      <p:cBhvr>
                                        <p:cTn id="311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000"/>
                            </p:stCondLst>
                            <p:childTnLst>
                              <p:par>
                                <p:cTn id="313" presetID="1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7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8.64198E-7 L 0.00035 -0.13241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636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2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00"/>
                            </p:stCondLst>
                            <p:childTnLst>
                              <p:par>
                                <p:cTn id="35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13241 L 8.33333E-7 -8.64198E-7 " pathEditMode="relative" rAng="0" ptsTypes="AA">
                                      <p:cBhvr>
                                        <p:cTn id="369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000"/>
                            </p:stCondLst>
                            <p:childTnLst>
                              <p:par>
                                <p:cTn id="371" presetID="17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500"/>
                            </p:stCondLst>
                            <p:childTnLst>
                              <p:par>
                                <p:cTn id="3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  <p:bldP spid="38" grpId="1" animBg="1"/>
      <p:bldP spid="37" grpId="0" animBg="1"/>
      <p:bldP spid="37" grpId="1" animBg="1"/>
      <p:bldP spid="11" grpId="0" animBg="1"/>
      <p:bldP spid="11" grpId="1" animBg="1"/>
      <p:bldP spid="142" grpId="0" animBg="1"/>
      <p:bldP spid="142" grpId="1" animBg="1"/>
      <p:bldP spid="144" grpId="0" animBg="1"/>
      <p:bldP spid="144" grpId="1" animBg="1"/>
      <p:bldP spid="153" grpId="0" animBg="1"/>
      <p:bldP spid="153" grpId="1" animBg="1"/>
      <p:bldP spid="157" grpId="0" animBg="1"/>
      <p:bldP spid="157" grpId="1" animBg="1"/>
      <p:bldP spid="158" grpId="0" animBg="1"/>
      <p:bldP spid="158" grpId="1" animBg="1"/>
      <p:bldP spid="160" grpId="0" animBg="1"/>
      <p:bldP spid="160" grpId="1" animBg="1"/>
      <p:bldP spid="169" grpId="0" animBg="1"/>
      <p:bldP spid="169" grpId="1" animBg="1"/>
      <p:bldP spid="173" grpId="0" animBg="1"/>
      <p:bldP spid="173" grpId="1" animBg="1"/>
      <p:bldP spid="174" grpId="0" animBg="1"/>
      <p:bldP spid="174" grpId="1" animBg="1"/>
      <p:bldP spid="222" grpId="0" animBg="1"/>
      <p:bldP spid="222" grpId="1" animBg="1"/>
      <p:bldP spid="13" grpId="0" animBg="1"/>
      <p:bldP spid="13" grpId="1" animBg="1"/>
      <p:bldP spid="229" grpId="0" animBg="1"/>
      <p:bldP spid="229" grpId="1" animBg="1"/>
      <p:bldP spid="231" grpId="0" animBg="1"/>
      <p:bldP spid="231" grpId="1" animBg="1"/>
      <p:bldP spid="234" grpId="0" animBg="1"/>
      <p:bldP spid="234" grpId="1" animBg="1"/>
      <p:bldP spid="243" grpId="0" animBg="1"/>
      <p:bldP spid="243" grpId="1" animBg="1"/>
      <p:bldP spid="247" grpId="0" animBg="1"/>
      <p:bldP spid="247" grpId="1" animBg="1"/>
      <p:bldP spid="248" grpId="0" animBg="1"/>
      <p:bldP spid="248" grpId="1" animBg="1"/>
      <p:bldP spid="250" grpId="0" animBg="1"/>
      <p:bldP spid="250" grpId="1" animBg="1"/>
      <p:bldP spid="259" grpId="0" animBg="1"/>
      <p:bldP spid="259" grpId="1" animBg="1"/>
      <p:bldP spid="263" grpId="0" animBg="1"/>
      <p:bldP spid="263" grpId="1" animBg="1"/>
      <p:bldP spid="264" grpId="0" animBg="1"/>
      <p:bldP spid="264" grpId="1" animBg="1"/>
      <p:bldP spid="266" grpId="0" animBg="1"/>
      <p:bldP spid="266" grpId="1" animBg="1"/>
      <p:bldP spid="275" grpId="0" animBg="1"/>
      <p:bldP spid="275" grpId="1" animBg="1"/>
      <p:bldP spid="279" grpId="0" animBg="1"/>
      <p:bldP spid="279" grpId="1" animBg="1"/>
      <p:bldP spid="280" grpId="0" animBg="1"/>
      <p:bldP spid="280" grpId="1" animBg="1"/>
      <p:bldP spid="284" grpId="0" animBg="1"/>
      <p:bldP spid="284" grpId="1" animBg="1"/>
      <p:bldP spid="286" grpId="0" animBg="1"/>
      <p:bldP spid="286" grpId="1" animBg="1"/>
      <p:bldP spid="288" grpId="0" animBg="1"/>
      <p:bldP spid="28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624250" y="428275"/>
            <a:ext cx="2913362" cy="23929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4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(I Wonder What Happened)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Project </a:t>
            </a:r>
            <a:endParaRPr lang="en-US" sz="1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Wednesday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4/8/1442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32" name="Picture 8" descr="نتيجة الصورة لـ wonder picart">
            <a:extLst>
              <a:ext uri="{FF2B5EF4-FFF2-40B4-BE49-F238E27FC236}">
                <a16:creationId xmlns:a16="http://schemas.microsoft.com/office/drawing/2014/main" id="{0DBA264B-D821-4771-B85F-D1B4382C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2" y="1396165"/>
            <a:ext cx="2272825" cy="26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question mark clipart">
            <a:extLst>
              <a:ext uri="{FF2B5EF4-FFF2-40B4-BE49-F238E27FC236}">
                <a16:creationId xmlns:a16="http://schemas.microsoft.com/office/drawing/2014/main" id="{D7DE2F8A-F797-467B-8B45-380168B5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98" y="706503"/>
            <a:ext cx="889110" cy="11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4CB47162-0B93-42B5-8996-B919FE17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1" y="257898"/>
            <a:ext cx="2130284" cy="15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usiness people having troubles at work">
            <a:extLst>
              <a:ext uri="{FF2B5EF4-FFF2-40B4-BE49-F238E27FC236}">
                <a16:creationId xmlns:a16="http://schemas.microsoft.com/office/drawing/2014/main" id="{6D7AABBC-D0E9-4D5B-9D11-A6800C1D0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0F4FF"/>
              </a:clrFrom>
              <a:clrTo>
                <a:srgbClr val="F0F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5710" r="49042"/>
          <a:stretch/>
        </p:blipFill>
        <p:spPr bwMode="auto">
          <a:xfrm>
            <a:off x="1826649" y="1592580"/>
            <a:ext cx="1776318" cy="217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نتيجة الصورة لـ question mark clipart">
            <a:extLst>
              <a:ext uri="{FF2B5EF4-FFF2-40B4-BE49-F238E27FC236}">
                <a16:creationId xmlns:a16="http://schemas.microsoft.com/office/drawing/2014/main" id="{B838F5DD-F84B-4B56-A3BF-0552D21D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4" y="2101938"/>
            <a:ext cx="1042846" cy="7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2275242" y="245951"/>
            <a:ext cx="2248034" cy="3704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Goals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300039" y="1747158"/>
            <a:ext cx="5642744" cy="903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Design a poster about meteorite.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Form sentences to describe the meteorite.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66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44AAC50-DAFE-45A2-B838-6A6598A1333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475" y="846829"/>
            <a:ext cx="2190587" cy="27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4542" b="25222"/>
          <a:stretch/>
        </p:blipFill>
        <p:spPr>
          <a:xfrm>
            <a:off x="0" y="-243840"/>
            <a:ext cx="92202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F5EC332-602A-452D-B5AD-670B3F22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57" y="165032"/>
            <a:ext cx="4493622" cy="446792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05777BD-9BD4-4EF2-B881-7FF2443901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" y="4066944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5EF98F70-8015-4E50-B4B3-8FB770EE11DB}"/>
              </a:ext>
            </a:extLst>
          </p:cNvPr>
          <p:cNvSpPr txBox="1"/>
          <p:nvPr/>
        </p:nvSpPr>
        <p:spPr>
          <a:xfrm>
            <a:off x="188370" y="753497"/>
            <a:ext cx="438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EB4A30"/>
                </a:solidFill>
                <a:latin typeface="+mn-lt"/>
              </a:rPr>
              <a:t>What do you know about meteorites?</a:t>
            </a:r>
          </a:p>
        </p:txBody>
      </p:sp>
      <p:pic>
        <p:nvPicPr>
          <p:cNvPr id="9" name="Picture 2" descr="Bitmoji Image">
            <a:extLst>
              <a:ext uri="{FF2B5EF4-FFF2-40B4-BE49-F238E27FC236}">
                <a16:creationId xmlns:a16="http://schemas.microsoft.com/office/drawing/2014/main" id="{91CC1070-0039-4EB4-9F65-1B3A1590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91" y="-111107"/>
            <a:ext cx="1586670" cy="191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7;p16">
            <a:extLst>
              <a:ext uri="{FF2B5EF4-FFF2-40B4-BE49-F238E27FC236}">
                <a16:creationId xmlns:a16="http://schemas.microsoft.com/office/drawing/2014/main" id="{81275350-ACDC-4C2D-A9BC-0E9F3D81372D}"/>
              </a:ext>
            </a:extLst>
          </p:cNvPr>
          <p:cNvSpPr/>
          <p:nvPr/>
        </p:nvSpPr>
        <p:spPr>
          <a:xfrm>
            <a:off x="188370" y="180272"/>
            <a:ext cx="1296000" cy="2880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0206118D-4BA1-4258-9D23-72B83F01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56" y="3012351"/>
            <a:ext cx="1532164" cy="15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D3BDD19A-841F-4D03-8A9C-5B2F5FE5F46A}"/>
              </a:ext>
            </a:extLst>
          </p:cNvPr>
          <p:cNvSpPr txBox="1"/>
          <p:nvPr/>
        </p:nvSpPr>
        <p:spPr>
          <a:xfrm>
            <a:off x="188369" y="1273562"/>
            <a:ext cx="387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92D050"/>
                </a:solidFill>
                <a:latin typeface="+mn-lt"/>
              </a:rPr>
              <a:t>How often do they fall on earth?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1B4AFC9-907A-456B-86BF-BDFDE525B584}"/>
              </a:ext>
            </a:extLst>
          </p:cNvPr>
          <p:cNvSpPr txBox="1"/>
          <p:nvPr/>
        </p:nvSpPr>
        <p:spPr>
          <a:xfrm>
            <a:off x="199079" y="1774889"/>
            <a:ext cx="362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BA6ABA"/>
                </a:solidFill>
                <a:latin typeface="+mn-lt"/>
              </a:rPr>
              <a:t>Have they caused any damage by landing on earth? 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D0C90891-CB62-4013-9FEE-4CCD9BD957B3}"/>
              </a:ext>
            </a:extLst>
          </p:cNvPr>
          <p:cNvSpPr txBox="1"/>
          <p:nvPr/>
        </p:nvSpPr>
        <p:spPr>
          <a:xfrm>
            <a:off x="166488" y="2509531"/>
            <a:ext cx="413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00B0F0"/>
                </a:solidFill>
                <a:latin typeface="+mn-lt"/>
              </a:rPr>
              <a:t>How large is the largest meteorite that has hit earth? </a:t>
            </a:r>
          </a:p>
        </p:txBody>
      </p:sp>
      <p:pic>
        <p:nvPicPr>
          <p:cNvPr id="1028" name="Picture 4" descr="نتيجة الصورة لـ search">
            <a:extLst>
              <a:ext uri="{FF2B5EF4-FFF2-40B4-BE49-F238E27FC236}">
                <a16:creationId xmlns:a16="http://schemas.microsoft.com/office/drawing/2014/main" id="{C6D3D73A-5146-4171-AB11-761130B31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02" y="3098870"/>
            <a:ext cx="1382524" cy="12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BE224660-82D1-423C-800A-ED335713780B}"/>
              </a:ext>
            </a:extLst>
          </p:cNvPr>
          <p:cNvSpPr/>
          <p:nvPr/>
        </p:nvSpPr>
        <p:spPr>
          <a:xfrm>
            <a:off x="2648586" y="3279858"/>
            <a:ext cx="1025513" cy="803414"/>
          </a:xfrm>
          <a:prstGeom prst="flowChartConnector">
            <a:avLst/>
          </a:prstGeom>
          <a:solidFill>
            <a:srgbClr val="4A8BD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7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000"/>
                            </p:stCondLst>
                            <p:childTnLst>
                              <p:par>
                                <p:cTn id="6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750"/>
                            </p:stCondLst>
                            <p:childTnLst>
                              <p:par>
                                <p:cTn id="6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500"/>
                            </p:stCondLst>
                            <p:childTnLst>
                              <p:par>
                                <p:cTn id="6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5" grpId="0"/>
      <p:bldP spid="16" grpId="0"/>
      <p:bldP spid="4" grpId="0" animBg="1"/>
      <p:bldP spid="4" grpId="1" animBg="1"/>
      <p:bldP spid="4" grpId="2" animBg="1"/>
      <p:bldP spid="4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4542" b="25222"/>
          <a:stretch/>
        </p:blipFill>
        <p:spPr>
          <a:xfrm>
            <a:off x="0" y="-243840"/>
            <a:ext cx="92202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F5EC332-602A-452D-B5AD-670B3F22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93" y="165032"/>
            <a:ext cx="4501786" cy="446792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05777BD-9BD4-4EF2-B881-7FF2443901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" y="4066944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5EF98F70-8015-4E50-B4B3-8FB770EE11DB}"/>
              </a:ext>
            </a:extLst>
          </p:cNvPr>
          <p:cNvSpPr txBox="1"/>
          <p:nvPr/>
        </p:nvSpPr>
        <p:spPr>
          <a:xfrm>
            <a:off x="188370" y="523056"/>
            <a:ext cx="438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EB4A30"/>
                </a:solidFill>
                <a:latin typeface="+mn-lt"/>
              </a:rPr>
              <a:t>What do you know about meteorites?</a:t>
            </a:r>
          </a:p>
        </p:txBody>
      </p:sp>
      <p:sp>
        <p:nvSpPr>
          <p:cNvPr id="13" name="Google Shape;137;p16">
            <a:extLst>
              <a:ext uri="{FF2B5EF4-FFF2-40B4-BE49-F238E27FC236}">
                <a16:creationId xmlns:a16="http://schemas.microsoft.com/office/drawing/2014/main" id="{81275350-ACDC-4C2D-A9BC-0E9F3D81372D}"/>
              </a:ext>
            </a:extLst>
          </p:cNvPr>
          <p:cNvSpPr/>
          <p:nvPr/>
        </p:nvSpPr>
        <p:spPr>
          <a:xfrm>
            <a:off x="188370" y="180272"/>
            <a:ext cx="1296000" cy="2880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0206118D-4BA1-4258-9D23-72B83F01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56" y="3012351"/>
            <a:ext cx="1532164" cy="15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D3BDD19A-841F-4D03-8A9C-5B2F5FE5F46A}"/>
              </a:ext>
            </a:extLst>
          </p:cNvPr>
          <p:cNvSpPr txBox="1"/>
          <p:nvPr/>
        </p:nvSpPr>
        <p:spPr>
          <a:xfrm>
            <a:off x="188370" y="1372082"/>
            <a:ext cx="413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92D050"/>
                </a:solidFill>
                <a:latin typeface="+mn-lt"/>
              </a:rPr>
              <a:t>How often do they fall on earth?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1B4AFC9-907A-456B-86BF-BDFDE525B584}"/>
              </a:ext>
            </a:extLst>
          </p:cNvPr>
          <p:cNvSpPr txBox="1"/>
          <p:nvPr/>
        </p:nvSpPr>
        <p:spPr>
          <a:xfrm>
            <a:off x="188369" y="2097549"/>
            <a:ext cx="429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BA6ABA"/>
                </a:solidFill>
                <a:latin typeface="+mn-lt"/>
              </a:rPr>
              <a:t>Have they caused any damage by landing on earth? 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D0C90891-CB62-4013-9FEE-4CCD9BD957B3}"/>
              </a:ext>
            </a:extLst>
          </p:cNvPr>
          <p:cNvSpPr txBox="1"/>
          <p:nvPr/>
        </p:nvSpPr>
        <p:spPr>
          <a:xfrm>
            <a:off x="188369" y="3249189"/>
            <a:ext cx="403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00B0F0"/>
                </a:solidFill>
                <a:latin typeface="+mn-lt"/>
              </a:rPr>
              <a:t>How large is the largest meteorite that has hit earth? 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D2309A6D-10AE-412B-BEF0-48C272884EAD}"/>
              </a:ext>
            </a:extLst>
          </p:cNvPr>
          <p:cNvSpPr txBox="1"/>
          <p:nvPr/>
        </p:nvSpPr>
        <p:spPr>
          <a:xfrm>
            <a:off x="182326" y="803387"/>
            <a:ext cx="441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0"/>
                <a:solidFill>
                  <a:schemeClr val="bg1">
                    <a:lumMod val="50000"/>
                  </a:schemeClr>
                </a:solidFill>
                <a:latin typeface="+mn-lt"/>
              </a:rPr>
              <a:t>A meteorite is a solid piece of debris from an object that comes form outer space.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9A611280-09E1-4E39-8531-F33F2A59F269}"/>
              </a:ext>
            </a:extLst>
          </p:cNvPr>
          <p:cNvSpPr txBox="1"/>
          <p:nvPr/>
        </p:nvSpPr>
        <p:spPr>
          <a:xfrm>
            <a:off x="198121" y="1746294"/>
            <a:ext cx="441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0"/>
                <a:solidFill>
                  <a:schemeClr val="bg1">
                    <a:lumMod val="50000"/>
                  </a:schemeClr>
                </a:solidFill>
                <a:latin typeface="+mn-lt"/>
              </a:rPr>
              <a:t>Every year, the Earth is hit by about 610 meteors. 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2310EFEC-999F-44C1-A8CE-B65667583041}"/>
              </a:ext>
            </a:extLst>
          </p:cNvPr>
          <p:cNvSpPr txBox="1"/>
          <p:nvPr/>
        </p:nvSpPr>
        <p:spPr>
          <a:xfrm>
            <a:off x="182324" y="2727671"/>
            <a:ext cx="441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0"/>
                <a:solidFill>
                  <a:schemeClr val="bg1">
                    <a:lumMod val="50000"/>
                  </a:schemeClr>
                </a:solidFill>
                <a:latin typeface="+mn-lt"/>
              </a:rPr>
              <a:t>It can fall through the roof of the house or shatter a car windshield.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7BFA35CE-A281-4FC6-89F8-30F661CB22B6}"/>
              </a:ext>
            </a:extLst>
          </p:cNvPr>
          <p:cNvSpPr txBox="1"/>
          <p:nvPr/>
        </p:nvSpPr>
        <p:spPr>
          <a:xfrm>
            <a:off x="182324" y="3834624"/>
            <a:ext cx="441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n w="0"/>
                <a:solidFill>
                  <a:schemeClr val="bg1">
                    <a:lumMod val="50000"/>
                  </a:schemeClr>
                </a:solidFill>
                <a:latin typeface="+mn-lt"/>
              </a:rPr>
              <a:t>Hoba</a:t>
            </a:r>
            <a:r>
              <a:rPr lang="en-US" b="1" dirty="0">
                <a:ln w="0"/>
                <a:solidFill>
                  <a:schemeClr val="bg1">
                    <a:lumMod val="50000"/>
                  </a:schemeClr>
                </a:solidFill>
                <a:latin typeface="+mn-lt"/>
              </a:rPr>
              <a:t> the largest meteorite (66 tones) </a:t>
            </a:r>
          </a:p>
        </p:txBody>
      </p:sp>
    </p:spTree>
    <p:extLst>
      <p:ext uri="{BB962C8B-B14F-4D97-AF65-F5344CB8AC3E}">
        <p14:creationId xmlns:p14="http://schemas.microsoft.com/office/powerpoint/2010/main" val="28629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5" grpId="0"/>
      <p:bldP spid="16" grpId="0"/>
      <p:bldP spid="17" grpId="0" build="p"/>
      <p:bldP spid="18" grpId="0" build="p"/>
      <p:bldP spid="19" grpId="0" build="p"/>
      <p:bldP spid="20" grpId="0" build="p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6779</TotalTime>
  <Words>428</Words>
  <Application>Microsoft Office PowerPoint</Application>
  <PresentationFormat>عرض على الشاشة (16:9)</PresentationFormat>
  <Paragraphs>91</Paragraphs>
  <Slides>22</Slides>
  <Notes>21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2" baseType="lpstr">
      <vt:lpstr>Cavolini</vt:lpstr>
      <vt:lpstr>Arial</vt:lpstr>
      <vt:lpstr>Bell MT</vt:lpstr>
      <vt:lpstr>Wingdings</vt:lpstr>
      <vt:lpstr>Abadi Extra Light</vt:lpstr>
      <vt:lpstr>Playfair Display</vt:lpstr>
      <vt:lpstr>Comic Sans MS</vt:lpstr>
      <vt:lpstr>Book Antiqua</vt:lpstr>
      <vt:lpstr>Cooper Black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378</cp:revision>
  <dcterms:modified xsi:type="dcterms:W3CDTF">2021-03-16T05:01:37Z</dcterms:modified>
</cp:coreProperties>
</file>