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1150" r:id="rId2"/>
    <p:sldId id="258" r:id="rId3"/>
    <p:sldId id="1162" r:id="rId4"/>
    <p:sldId id="1309" r:id="rId5"/>
    <p:sldId id="1163" r:id="rId6"/>
    <p:sldId id="1165" r:id="rId7"/>
    <p:sldId id="1168" r:id="rId8"/>
    <p:sldId id="1285" r:id="rId9"/>
    <p:sldId id="1310" r:id="rId10"/>
    <p:sldId id="1311" r:id="rId11"/>
    <p:sldId id="1298" r:id="rId12"/>
    <p:sldId id="1294" r:id="rId13"/>
    <p:sldId id="1299" r:id="rId14"/>
    <p:sldId id="1300" r:id="rId15"/>
    <p:sldId id="1243" r:id="rId16"/>
    <p:sldId id="1293" r:id="rId17"/>
    <p:sldId id="1301" r:id="rId18"/>
    <p:sldId id="1302" r:id="rId19"/>
    <p:sldId id="1303" r:id="rId20"/>
    <p:sldId id="1304" r:id="rId21"/>
    <p:sldId id="1314" r:id="rId22"/>
    <p:sldId id="1313" r:id="rId23"/>
    <p:sldId id="1264" r:id="rId24"/>
    <p:sldId id="1166" r:id="rId25"/>
    <p:sldId id="1175" r:id="rId26"/>
    <p:sldId id="1176" r:id="rId27"/>
    <p:sldId id="1189" r:id="rId28"/>
    <p:sldId id="1190" r:id="rId29"/>
    <p:sldId id="1191" r:id="rId30"/>
    <p:sldId id="1192" r:id="rId31"/>
    <p:sldId id="1193" r:id="rId32"/>
  </p:sldIdLst>
  <p:sldSz cx="9144000" cy="5143500" type="screen16x9"/>
  <p:notesSz cx="6858000" cy="9144000"/>
  <p:embeddedFontLst>
    <p:embeddedFont>
      <p:font typeface="Bell MT" panose="02020503060305020303" pitchFamily="18" charset="0"/>
      <p:regular r:id="rId34"/>
      <p:bold r:id="rId35"/>
      <p: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Playfair Display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BD8"/>
    <a:srgbClr val="DCFC86"/>
    <a:srgbClr val="BA6ABA"/>
    <a:srgbClr val="FF6DD9"/>
    <a:srgbClr val="0000FF"/>
    <a:srgbClr val="F2BA93"/>
    <a:srgbClr val="C27CC2"/>
    <a:srgbClr val="A620B0"/>
    <a:srgbClr val="D7533D"/>
    <a:srgbClr val="E59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نمط داكن 2 - تمييز 1/تميي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نمط متوسط 2 - تميي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نمط ذو نسُق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4660"/>
  </p:normalViewPr>
  <p:slideViewPr>
    <p:cSldViewPr snapToGrid="0">
      <p:cViewPr varScale="1">
        <p:scale>
          <a:sx n="84" d="100"/>
          <a:sy n="84" d="100"/>
        </p:scale>
        <p:origin x="768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آهات مكتومة" userId="35531ba1d56b027a" providerId="LiveId" clId="{F008293C-A161-4643-B86F-77EF6C490769}"/>
    <pc:docChg chg="undo custSel addSld delSld modSld sldOrd">
      <pc:chgData name="آهات مكتومة" userId="35531ba1d56b027a" providerId="LiveId" clId="{F008293C-A161-4643-B86F-77EF6C490769}" dt="2021-03-18T08:36:17.466" v="2748"/>
      <pc:docMkLst>
        <pc:docMk/>
      </pc:docMkLst>
      <pc:sldChg chg="modSp mod">
        <pc:chgData name="آهات مكتومة" userId="35531ba1d56b027a" providerId="LiveId" clId="{F008293C-A161-4643-B86F-77EF6C490769}" dt="2021-03-12T07:43:31.056" v="241" actId="20577"/>
        <pc:sldMkLst>
          <pc:docMk/>
          <pc:sldMk cId="623550138" sldId="1163"/>
        </pc:sldMkLst>
        <pc:spChg chg="mod">
          <ac:chgData name="آهات مكتومة" userId="35531ba1d56b027a" providerId="LiveId" clId="{F008293C-A161-4643-B86F-77EF6C490769}" dt="2021-03-12T07:43:31.056" v="241" actId="20577"/>
          <ac:spMkLst>
            <pc:docMk/>
            <pc:sldMk cId="623550138" sldId="1163"/>
            <ac:spMk id="26" creationId="{19387123-160F-4B53-9075-23B4A65BC429}"/>
          </ac:spMkLst>
        </pc:spChg>
      </pc:sldChg>
      <pc:sldChg chg="modSp modAnim">
        <pc:chgData name="آهات مكتومة" userId="35531ba1d56b027a" providerId="LiveId" clId="{F008293C-A161-4643-B86F-77EF6C490769}" dt="2021-03-12T13:49:06.394" v="2685" actId="5793"/>
        <pc:sldMkLst>
          <pc:docMk/>
          <pc:sldMk cId="2094959349" sldId="1165"/>
        </pc:sldMkLst>
        <pc:spChg chg="mod">
          <ac:chgData name="آهات مكتومة" userId="35531ba1d56b027a" providerId="LiveId" clId="{F008293C-A161-4643-B86F-77EF6C490769}" dt="2021-03-12T13:49:06.394" v="2685" actId="5793"/>
          <ac:spMkLst>
            <pc:docMk/>
            <pc:sldMk cId="2094959349" sldId="1165"/>
            <ac:spMk id="25" creationId="{C989422C-E754-4E43-8AAD-B57BA5C2F455}"/>
          </ac:spMkLst>
        </pc:spChg>
      </pc:sldChg>
      <pc:sldChg chg="addSp delSp modSp mod">
        <pc:chgData name="آهات مكتومة" userId="35531ba1d56b027a" providerId="LiveId" clId="{F008293C-A161-4643-B86F-77EF6C490769}" dt="2021-03-11T21:35:02.892" v="11" actId="20577"/>
        <pc:sldMkLst>
          <pc:docMk/>
          <pc:sldMk cId="793842976" sldId="1168"/>
        </pc:sldMkLst>
        <pc:spChg chg="mod">
          <ac:chgData name="آهات مكتومة" userId="35531ba1d56b027a" providerId="LiveId" clId="{F008293C-A161-4643-B86F-77EF6C490769}" dt="2021-03-11T21:35:02.892" v="11" actId="20577"/>
          <ac:spMkLst>
            <pc:docMk/>
            <pc:sldMk cId="793842976" sldId="1168"/>
            <ac:spMk id="18" creationId="{F63FF509-1E46-4230-9EED-537542488042}"/>
          </ac:spMkLst>
        </pc:spChg>
        <pc:picChg chg="del">
          <ac:chgData name="آهات مكتومة" userId="35531ba1d56b027a" providerId="LiveId" clId="{F008293C-A161-4643-B86F-77EF6C490769}" dt="2021-03-11T21:34:20.154" v="0" actId="478"/>
          <ac:picMkLst>
            <pc:docMk/>
            <pc:sldMk cId="793842976" sldId="1168"/>
            <ac:picMk id="3" creationId="{FC0D0065-94CF-44A1-ADEC-C4153144148C}"/>
          </ac:picMkLst>
        </pc:picChg>
        <pc:picChg chg="add mod modCrop">
          <ac:chgData name="آهات مكتومة" userId="35531ba1d56b027a" providerId="LiveId" clId="{F008293C-A161-4643-B86F-77EF6C490769}" dt="2021-03-11T21:34:57.130" v="7" actId="14100"/>
          <ac:picMkLst>
            <pc:docMk/>
            <pc:sldMk cId="793842976" sldId="1168"/>
            <ac:picMk id="4" creationId="{2B3E3A75-F4B7-4AE5-B4DB-6B06420F8504}"/>
          </ac:picMkLst>
        </pc:picChg>
      </pc:sldChg>
      <pc:sldChg chg="addSp delSp modSp mod">
        <pc:chgData name="آهات مكتومة" userId="35531ba1d56b027a" providerId="LiveId" clId="{F008293C-A161-4643-B86F-77EF6C490769}" dt="2021-03-18T08:36:17.466" v="2748"/>
        <pc:sldMkLst>
          <pc:docMk/>
          <pc:sldMk cId="3042700031" sldId="1175"/>
        </pc:sldMkLst>
        <pc:spChg chg="mod">
          <ac:chgData name="آهات مكتومة" userId="35531ba1d56b027a" providerId="LiveId" clId="{F008293C-A161-4643-B86F-77EF6C490769}" dt="2021-03-12T12:16:42.298" v="2439" actId="20577"/>
          <ac:spMkLst>
            <pc:docMk/>
            <pc:sldMk cId="3042700031" sldId="1175"/>
            <ac:spMk id="23" creationId="{656E8FC0-BF00-4C47-9FB7-DE581877A7D7}"/>
          </ac:spMkLst>
        </pc:spChg>
        <pc:picChg chg="del">
          <ac:chgData name="آهات مكتومة" userId="35531ba1d56b027a" providerId="LiveId" clId="{F008293C-A161-4643-B86F-77EF6C490769}" dt="2021-03-18T08:36:11.650" v="2747" actId="478"/>
          <ac:picMkLst>
            <pc:docMk/>
            <pc:sldMk cId="3042700031" sldId="1175"/>
            <ac:picMk id="21" creationId="{8B41C7D0-E853-451A-8C24-5A0F82405456}"/>
          </ac:picMkLst>
        </pc:picChg>
        <pc:picChg chg="add mod">
          <ac:chgData name="آهات مكتومة" userId="35531ba1d56b027a" providerId="LiveId" clId="{F008293C-A161-4643-B86F-77EF6C490769}" dt="2021-03-18T08:36:17.466" v="2748"/>
          <ac:picMkLst>
            <pc:docMk/>
            <pc:sldMk cId="3042700031" sldId="1175"/>
            <ac:picMk id="25" creationId="{086AECC7-9B16-434C-8D8A-065C242B6692}"/>
          </ac:picMkLst>
        </pc:picChg>
      </pc:sldChg>
      <pc:sldChg chg="modSp mod">
        <pc:chgData name="آهات مكتومة" userId="35531ba1d56b027a" providerId="LiveId" clId="{F008293C-A161-4643-B86F-77EF6C490769}" dt="2021-03-12T12:16:47.229" v="2441" actId="20577"/>
        <pc:sldMkLst>
          <pc:docMk/>
          <pc:sldMk cId="3994975331" sldId="1176"/>
        </pc:sldMkLst>
        <pc:spChg chg="mod">
          <ac:chgData name="آهات مكتومة" userId="35531ba1d56b027a" providerId="LiveId" clId="{F008293C-A161-4643-B86F-77EF6C490769}" dt="2021-03-12T12:16:47.229" v="2441" actId="20577"/>
          <ac:spMkLst>
            <pc:docMk/>
            <pc:sldMk cId="3994975331" sldId="1176"/>
            <ac:spMk id="2" creationId="{D30771E0-E291-41E9-8837-9F059C25A225}"/>
          </ac:spMkLst>
        </pc:spChg>
      </pc:sldChg>
      <pc:sldChg chg="modSp mod">
        <pc:chgData name="آهات مكتومة" userId="35531ba1d56b027a" providerId="LiveId" clId="{F008293C-A161-4643-B86F-77EF6C490769}" dt="2021-03-12T12:16:50.856" v="2443" actId="20577"/>
        <pc:sldMkLst>
          <pc:docMk/>
          <pc:sldMk cId="1858532310" sldId="1189"/>
        </pc:sldMkLst>
        <pc:spChg chg="mod">
          <ac:chgData name="آهات مكتومة" userId="35531ba1d56b027a" providerId="LiveId" clId="{F008293C-A161-4643-B86F-77EF6C490769}" dt="2021-03-12T12:16:50.856" v="2443" actId="20577"/>
          <ac:spMkLst>
            <pc:docMk/>
            <pc:sldMk cId="1858532310" sldId="1189"/>
            <ac:spMk id="15" creationId="{6B1F8E61-22C1-4902-BA4E-A5C994EEAD27}"/>
          </ac:spMkLst>
        </pc:spChg>
      </pc:sldChg>
      <pc:sldChg chg="modSp mod">
        <pc:chgData name="آهات مكتومة" userId="35531ba1d56b027a" providerId="LiveId" clId="{F008293C-A161-4643-B86F-77EF6C490769}" dt="2021-03-12T12:16:55.440" v="2445" actId="20577"/>
        <pc:sldMkLst>
          <pc:docMk/>
          <pc:sldMk cId="3575841307" sldId="1190"/>
        </pc:sldMkLst>
        <pc:spChg chg="mod">
          <ac:chgData name="آهات مكتومة" userId="35531ba1d56b027a" providerId="LiveId" clId="{F008293C-A161-4643-B86F-77EF6C490769}" dt="2021-03-12T12:16:55.440" v="2445" actId="20577"/>
          <ac:spMkLst>
            <pc:docMk/>
            <pc:sldMk cId="3575841307" sldId="1190"/>
            <ac:spMk id="15" creationId="{7316A06C-7CE8-422B-B33D-04B0A7A4F6C4}"/>
          </ac:spMkLst>
        </pc:spChg>
      </pc:sldChg>
      <pc:sldChg chg="modSp mod">
        <pc:chgData name="آهات مكتومة" userId="35531ba1d56b027a" providerId="LiveId" clId="{F008293C-A161-4643-B86F-77EF6C490769}" dt="2021-03-12T12:16:59.263" v="2447" actId="20577"/>
        <pc:sldMkLst>
          <pc:docMk/>
          <pc:sldMk cId="3690115937" sldId="1191"/>
        </pc:sldMkLst>
        <pc:spChg chg="mod">
          <ac:chgData name="آهات مكتومة" userId="35531ba1d56b027a" providerId="LiveId" clId="{F008293C-A161-4643-B86F-77EF6C490769}" dt="2021-03-12T12:16:59.263" v="2447" actId="20577"/>
          <ac:spMkLst>
            <pc:docMk/>
            <pc:sldMk cId="3690115937" sldId="1191"/>
            <ac:spMk id="15" creationId="{B86C3829-8C43-4181-A63A-520FFAECA73B}"/>
          </ac:spMkLst>
        </pc:spChg>
      </pc:sldChg>
      <pc:sldChg chg="modSp mod">
        <pc:chgData name="آهات مكتومة" userId="35531ba1d56b027a" providerId="LiveId" clId="{F008293C-A161-4643-B86F-77EF6C490769}" dt="2021-03-12T12:17:05.823" v="2449" actId="20577"/>
        <pc:sldMkLst>
          <pc:docMk/>
          <pc:sldMk cId="911161945" sldId="1192"/>
        </pc:sldMkLst>
        <pc:spChg chg="mod">
          <ac:chgData name="آهات مكتومة" userId="35531ba1d56b027a" providerId="LiveId" clId="{F008293C-A161-4643-B86F-77EF6C490769}" dt="2021-03-12T12:17:05.823" v="2449" actId="20577"/>
          <ac:spMkLst>
            <pc:docMk/>
            <pc:sldMk cId="911161945" sldId="1192"/>
            <ac:spMk id="15" creationId="{98101F1F-EACF-4373-893F-A6990765D6A3}"/>
          </ac:spMkLst>
        </pc:spChg>
      </pc:sldChg>
      <pc:sldChg chg="modSp mod">
        <pc:chgData name="آهات مكتومة" userId="35531ba1d56b027a" providerId="LiveId" clId="{F008293C-A161-4643-B86F-77EF6C490769}" dt="2021-03-12T12:17:11.958" v="2451" actId="20577"/>
        <pc:sldMkLst>
          <pc:docMk/>
          <pc:sldMk cId="836435197" sldId="1193"/>
        </pc:sldMkLst>
        <pc:spChg chg="mod">
          <ac:chgData name="آهات مكتومة" userId="35531ba1d56b027a" providerId="LiveId" clId="{F008293C-A161-4643-B86F-77EF6C490769}" dt="2021-03-12T12:17:11.958" v="2451" actId="20577"/>
          <ac:spMkLst>
            <pc:docMk/>
            <pc:sldMk cId="836435197" sldId="1193"/>
            <ac:spMk id="15" creationId="{907E9D56-D32C-4549-B6E0-E39CDCA4191A}"/>
          </ac:spMkLst>
        </pc:spChg>
      </pc:sldChg>
      <pc:sldChg chg="modSp ord">
        <pc:chgData name="آهات مكتومة" userId="35531ba1d56b027a" providerId="LiveId" clId="{F008293C-A161-4643-B86F-77EF6C490769}" dt="2021-03-12T11:33:55.424" v="2025"/>
        <pc:sldMkLst>
          <pc:docMk/>
          <pc:sldMk cId="3509236970" sldId="1243"/>
        </pc:sldMkLst>
        <pc:spChg chg="mod">
          <ac:chgData name="آهات مكتومة" userId="35531ba1d56b027a" providerId="LiveId" clId="{F008293C-A161-4643-B86F-77EF6C490769}" dt="2021-03-12T11:33:55.424" v="2025"/>
          <ac:spMkLst>
            <pc:docMk/>
            <pc:sldMk cId="3509236970" sldId="1243"/>
            <ac:spMk id="3" creationId="{868E13B3-5C29-44BE-B517-131763E60930}"/>
          </ac:spMkLst>
        </pc:spChg>
      </pc:sldChg>
      <pc:sldChg chg="addSp delSp modSp mod modAnim">
        <pc:chgData name="آهات مكتومة" userId="35531ba1d56b027a" providerId="LiveId" clId="{F008293C-A161-4643-B86F-77EF6C490769}" dt="2021-03-12T14:00:31.672" v="2746"/>
        <pc:sldMkLst>
          <pc:docMk/>
          <pc:sldMk cId="1489431220" sldId="1264"/>
        </pc:sldMkLst>
        <pc:spChg chg="add mod">
          <ac:chgData name="آهات مكتومة" userId="35531ba1d56b027a" providerId="LiveId" clId="{F008293C-A161-4643-B86F-77EF6C490769}" dt="2021-03-12T13:53:40.255" v="2702" actId="1035"/>
          <ac:spMkLst>
            <pc:docMk/>
            <pc:sldMk cId="1489431220" sldId="1264"/>
            <ac:spMk id="2" creationId="{6AD5DB37-D674-449F-8C61-744F2144E5F4}"/>
          </ac:spMkLst>
        </pc:spChg>
        <pc:grpChg chg="add mod">
          <ac:chgData name="آهات مكتومة" userId="35531ba1d56b027a" providerId="LiveId" clId="{F008293C-A161-4643-B86F-77EF6C490769}" dt="2021-03-12T13:46:08.195" v="2651" actId="1367"/>
          <ac:grpSpMkLst>
            <pc:docMk/>
            <pc:sldMk cId="1489431220" sldId="1264"/>
            <ac:grpSpMk id="3" creationId="{8B3AA3C0-BFF4-40B5-A9F8-8E2DC6F63094}"/>
          </ac:grpSpMkLst>
        </pc:grpChg>
        <pc:picChg chg="add mod">
          <ac:chgData name="آهات مكتومة" userId="35531ba1d56b027a" providerId="LiveId" clId="{F008293C-A161-4643-B86F-77EF6C490769}" dt="2021-03-12T13:45:14.657" v="2650" actId="14100"/>
          <ac:picMkLst>
            <pc:docMk/>
            <pc:sldMk cId="1489431220" sldId="1264"/>
            <ac:picMk id="2050" creationId="{B7F4B15E-8A48-4F02-BB63-7F12F4F29EB3}"/>
          </ac:picMkLst>
        </pc:picChg>
        <pc:picChg chg="add mod">
          <ac:chgData name="آهات مكتومة" userId="35531ba1d56b027a" providerId="LiveId" clId="{F008293C-A161-4643-B86F-77EF6C490769}" dt="2021-03-12T13:45:14.657" v="2650" actId="14100"/>
          <ac:picMkLst>
            <pc:docMk/>
            <pc:sldMk cId="1489431220" sldId="1264"/>
            <ac:picMk id="2052" creationId="{CB397C77-F0AB-4EDA-A8BD-CA324F00C535}"/>
          </ac:picMkLst>
        </pc:picChg>
        <pc:picChg chg="add mod">
          <ac:chgData name="آهات مكتومة" userId="35531ba1d56b027a" providerId="LiveId" clId="{F008293C-A161-4643-B86F-77EF6C490769}" dt="2021-03-12T13:45:14.657" v="2650" actId="14100"/>
          <ac:picMkLst>
            <pc:docMk/>
            <pc:sldMk cId="1489431220" sldId="1264"/>
            <ac:picMk id="2054" creationId="{812251F6-7115-4DF6-8D19-308E10545516}"/>
          </ac:picMkLst>
        </pc:picChg>
        <pc:picChg chg="add mod">
          <ac:chgData name="آهات مكتومة" userId="35531ba1d56b027a" providerId="LiveId" clId="{F008293C-A161-4643-B86F-77EF6C490769}" dt="2021-03-12T13:45:14.657" v="2650" actId="14100"/>
          <ac:picMkLst>
            <pc:docMk/>
            <pc:sldMk cId="1489431220" sldId="1264"/>
            <ac:picMk id="2056" creationId="{AD505598-FBC2-4F71-9B19-3E3AE90E5E4B}"/>
          </ac:picMkLst>
        </pc:picChg>
        <pc:picChg chg="add mod">
          <ac:chgData name="آهات مكتومة" userId="35531ba1d56b027a" providerId="LiveId" clId="{F008293C-A161-4643-B86F-77EF6C490769}" dt="2021-03-12T13:45:14.657" v="2650" actId="14100"/>
          <ac:picMkLst>
            <pc:docMk/>
            <pc:sldMk cId="1489431220" sldId="1264"/>
            <ac:picMk id="2058" creationId="{28576C05-8BE5-44D8-9869-CABFDD9B2710}"/>
          </ac:picMkLst>
        </pc:picChg>
        <pc:picChg chg="add del mod">
          <ac:chgData name="آهات مكتومة" userId="35531ba1d56b027a" providerId="LiveId" clId="{F008293C-A161-4643-B86F-77EF6C490769}" dt="2021-03-12T13:54:40.602" v="2711" actId="478"/>
          <ac:picMkLst>
            <pc:docMk/>
            <pc:sldMk cId="1489431220" sldId="1264"/>
            <ac:picMk id="2060" creationId="{A2D27CF1-09CE-4934-8E26-93D93F7E0073}"/>
          </ac:picMkLst>
        </pc:picChg>
        <pc:picChg chg="add del mod">
          <ac:chgData name="آهات مكتومة" userId="35531ba1d56b027a" providerId="LiveId" clId="{F008293C-A161-4643-B86F-77EF6C490769}" dt="2021-03-12T13:59:17.314" v="2728" actId="478"/>
          <ac:picMkLst>
            <pc:docMk/>
            <pc:sldMk cId="1489431220" sldId="1264"/>
            <ac:picMk id="2062" creationId="{DE9D0508-D0B3-48EA-A7EC-12A6923774BC}"/>
          </ac:picMkLst>
        </pc:picChg>
        <pc:picChg chg="add del mod">
          <ac:chgData name="آهات مكتومة" userId="35531ba1d56b027a" providerId="LiveId" clId="{F008293C-A161-4643-B86F-77EF6C490769}" dt="2021-03-12T13:59:18.768" v="2729" actId="478"/>
          <ac:picMkLst>
            <pc:docMk/>
            <pc:sldMk cId="1489431220" sldId="1264"/>
            <ac:picMk id="2064" creationId="{7739E750-B2B4-45FC-9D56-9A6464C9DE3B}"/>
          </ac:picMkLst>
        </pc:picChg>
        <pc:picChg chg="add mod">
          <ac:chgData name="آهات مكتومة" userId="35531ba1d56b027a" providerId="LiveId" clId="{F008293C-A161-4643-B86F-77EF6C490769}" dt="2021-03-12T14:00:20.201" v="2743" actId="1076"/>
          <ac:picMkLst>
            <pc:docMk/>
            <pc:sldMk cId="1489431220" sldId="1264"/>
            <ac:picMk id="2066" creationId="{75DE7013-5005-4DEE-921B-10D9507DC9FB}"/>
          </ac:picMkLst>
        </pc:picChg>
        <pc:picChg chg="del">
          <ac:chgData name="آهات مكتومة" userId="35531ba1d56b027a" providerId="LiveId" clId="{F008293C-A161-4643-B86F-77EF6C490769}" dt="2021-03-12T12:35:22.374" v="2473" actId="478"/>
          <ac:picMkLst>
            <pc:docMk/>
            <pc:sldMk cId="1489431220" sldId="1264"/>
            <ac:picMk id="3074" creationId="{6AD06897-F8A3-4697-B168-78A8F9FDEB1F}"/>
          </ac:picMkLst>
        </pc:picChg>
      </pc:sldChg>
      <pc:sldChg chg="del">
        <pc:chgData name="آهات مكتومة" userId="35531ba1d56b027a" providerId="LiveId" clId="{F008293C-A161-4643-B86F-77EF6C490769}" dt="2021-03-12T12:09:49.094" v="2436" actId="47"/>
        <pc:sldMkLst>
          <pc:docMk/>
          <pc:sldMk cId="3872068217" sldId="1265"/>
        </pc:sldMkLst>
      </pc:sldChg>
      <pc:sldChg chg="del">
        <pc:chgData name="آهات مكتومة" userId="35531ba1d56b027a" providerId="LiveId" clId="{F008293C-A161-4643-B86F-77EF6C490769}" dt="2021-03-12T12:09:55.606" v="2437" actId="47"/>
        <pc:sldMkLst>
          <pc:docMk/>
          <pc:sldMk cId="3926680065" sldId="1266"/>
        </pc:sldMkLst>
      </pc:sldChg>
      <pc:sldChg chg="addSp delSp modSp del mod ord modAnim">
        <pc:chgData name="آهات مكتومة" userId="35531ba1d56b027a" providerId="LiveId" clId="{F008293C-A161-4643-B86F-77EF6C490769}" dt="2021-03-12T13:48:37.060" v="2670" actId="47"/>
        <pc:sldMkLst>
          <pc:docMk/>
          <pc:sldMk cId="3792446350" sldId="1267"/>
        </pc:sldMkLst>
        <pc:spChg chg="mod">
          <ac:chgData name="آهات مكتومة" userId="35531ba1d56b027a" providerId="LiveId" clId="{F008293C-A161-4643-B86F-77EF6C490769}" dt="2021-03-12T13:48:28.150" v="2669" actId="1036"/>
          <ac:spMkLst>
            <pc:docMk/>
            <pc:sldMk cId="3792446350" sldId="1267"/>
            <ac:spMk id="28" creationId="{F25091B2-4493-40CA-B137-0B9AF729E796}"/>
          </ac:spMkLst>
        </pc:spChg>
        <pc:spChg chg="add mod">
          <ac:chgData name="آهات مكتومة" userId="35531ba1d56b027a" providerId="LiveId" clId="{F008293C-A161-4643-B86F-77EF6C490769}" dt="2021-03-12T13:48:18.429" v="2655"/>
          <ac:spMkLst>
            <pc:docMk/>
            <pc:sldMk cId="3792446350" sldId="1267"/>
            <ac:spMk id="29" creationId="{C14EA797-2AF1-423B-995E-C50464AF2C6E}"/>
          </ac:spMkLst>
        </pc:spChg>
        <pc:grpChg chg="add mod">
          <ac:chgData name="آهات مكتومة" userId="35531ba1d56b027a" providerId="LiveId" clId="{F008293C-A161-4643-B86F-77EF6C490769}" dt="2021-03-12T13:48:28.150" v="2669" actId="1036"/>
          <ac:grpSpMkLst>
            <pc:docMk/>
            <pc:sldMk cId="3792446350" sldId="1267"/>
            <ac:grpSpMk id="3" creationId="{CB25F969-9EFD-4003-971F-76AC08F28E4C}"/>
          </ac:grpSpMkLst>
        </pc:grpChg>
        <pc:picChg chg="add del mod">
          <ac:chgData name="آهات مكتومة" userId="35531ba1d56b027a" providerId="LiveId" clId="{F008293C-A161-4643-B86F-77EF6C490769}" dt="2021-03-12T08:05:47.138" v="298" actId="478"/>
          <ac:picMkLst>
            <pc:docMk/>
            <pc:sldMk cId="3792446350" sldId="1267"/>
            <ac:picMk id="2" creationId="{54A12014-FEC0-4985-9F09-398B3A6C8D06}"/>
          </ac:picMkLst>
        </pc:picChg>
        <pc:picChg chg="add mod">
          <ac:chgData name="آهات مكتومة" userId="35531ba1d56b027a" providerId="LiveId" clId="{F008293C-A161-4643-B86F-77EF6C490769}" dt="2021-03-12T07:55:30.865" v="288" actId="14100"/>
          <ac:picMkLst>
            <pc:docMk/>
            <pc:sldMk cId="3792446350" sldId="1267"/>
            <ac:picMk id="21" creationId="{90AF2D01-0B13-4EC2-8FE7-582138DB4806}"/>
          </ac:picMkLst>
        </pc:picChg>
        <pc:picChg chg="del">
          <ac:chgData name="آهات مكتومة" userId="35531ba1d56b027a" providerId="LiveId" clId="{F008293C-A161-4643-B86F-77EF6C490769}" dt="2021-03-12T07:55:24.141" v="287" actId="478"/>
          <ac:picMkLst>
            <pc:docMk/>
            <pc:sldMk cId="3792446350" sldId="1267"/>
            <ac:picMk id="33" creationId="{DC841F7E-F3B8-4473-901B-5F98E2DD292E}"/>
          </ac:picMkLst>
        </pc:picChg>
        <pc:picChg chg="del">
          <ac:chgData name="آهات مكتومة" userId="35531ba1d56b027a" providerId="LiveId" clId="{F008293C-A161-4643-B86F-77EF6C490769}" dt="2021-03-12T08:21:35.853" v="314" actId="478"/>
          <ac:picMkLst>
            <pc:docMk/>
            <pc:sldMk cId="3792446350" sldId="1267"/>
            <ac:picMk id="104" creationId="{00000000-0000-0000-0000-000000000000}"/>
          </ac:picMkLst>
        </pc:picChg>
        <pc:picChg chg="del">
          <ac:chgData name="آهات مكتومة" userId="35531ba1d56b027a" providerId="LiveId" clId="{F008293C-A161-4643-B86F-77EF6C490769}" dt="2021-03-12T07:55:05.987" v="281" actId="478"/>
          <ac:picMkLst>
            <pc:docMk/>
            <pc:sldMk cId="3792446350" sldId="1267"/>
            <ac:picMk id="1026" creationId="{4BBC59BC-9447-453E-AFDE-D51FEA7CEDDA}"/>
          </ac:picMkLst>
        </pc:picChg>
        <pc:picChg chg="add mod">
          <ac:chgData name="آهات مكتومة" userId="35531ba1d56b027a" providerId="LiveId" clId="{F008293C-A161-4643-B86F-77EF6C490769}" dt="2021-03-12T13:48:28.150" v="2669" actId="1036"/>
          <ac:picMkLst>
            <pc:docMk/>
            <pc:sldMk cId="3792446350" sldId="1267"/>
            <ac:picMk id="1028" creationId="{0C10E653-C6AF-462E-8533-76CB39ECFF22}"/>
          </ac:picMkLst>
        </pc:picChg>
        <pc:picChg chg="add mod">
          <ac:chgData name="آهات مكتومة" userId="35531ba1d56b027a" providerId="LiveId" clId="{F008293C-A161-4643-B86F-77EF6C490769}" dt="2021-03-12T13:48:28.150" v="2669" actId="1036"/>
          <ac:picMkLst>
            <pc:docMk/>
            <pc:sldMk cId="3792446350" sldId="1267"/>
            <ac:picMk id="1030" creationId="{6E71F881-5139-43BF-BBD6-3A8E2909D186}"/>
          </ac:picMkLst>
        </pc:picChg>
      </pc:sldChg>
      <pc:sldChg chg="addSp delSp modSp mod delAnim modAnim">
        <pc:chgData name="آهات مكتومة" userId="35531ba1d56b027a" providerId="LiveId" clId="{F008293C-A161-4643-B86F-77EF6C490769}" dt="2021-03-12T08:26:59.826" v="464"/>
        <pc:sldMkLst>
          <pc:docMk/>
          <pc:sldMk cId="2930789598" sldId="1285"/>
        </pc:sldMkLst>
        <pc:spChg chg="del mod">
          <ac:chgData name="آهات مكتومة" userId="35531ba1d56b027a" providerId="LiveId" clId="{F008293C-A161-4643-B86F-77EF6C490769}" dt="2021-03-12T08:24:02.513" v="336" actId="478"/>
          <ac:spMkLst>
            <pc:docMk/>
            <pc:sldMk cId="2930789598" sldId="1285"/>
            <ac:spMk id="7" creationId="{EC8A27CE-1130-436B-A3DD-8E09D5334E3C}"/>
          </ac:spMkLst>
        </pc:spChg>
        <pc:spChg chg="add mod">
          <ac:chgData name="آهات مكتومة" userId="35531ba1d56b027a" providerId="LiveId" clId="{F008293C-A161-4643-B86F-77EF6C490769}" dt="2021-03-12T08:25:28.924" v="391" actId="403"/>
          <ac:spMkLst>
            <pc:docMk/>
            <pc:sldMk cId="2930789598" sldId="1285"/>
            <ac:spMk id="8" creationId="{5EF98F70-8015-4E50-B4B3-8FB770EE11DB}"/>
          </ac:spMkLst>
        </pc:spChg>
        <pc:spChg chg="add mod">
          <ac:chgData name="آهات مكتومة" userId="35531ba1d56b027a" providerId="LiveId" clId="{F008293C-A161-4643-B86F-77EF6C490769}" dt="2021-03-12T08:26:43.991" v="463" actId="1038"/>
          <ac:spMkLst>
            <pc:docMk/>
            <pc:sldMk cId="2930789598" sldId="1285"/>
            <ac:spMk id="13" creationId="{81275350-ACDC-4C2D-A9BC-0E9F3D81372D}"/>
          </ac:spMkLst>
        </pc:spChg>
        <pc:grpChg chg="add mod">
          <ac:chgData name="آهات مكتومة" userId="35531ba1d56b027a" providerId="LiveId" clId="{F008293C-A161-4643-B86F-77EF6C490769}" dt="2021-03-12T08:25:40.942" v="393" actId="1076"/>
          <ac:grpSpMkLst>
            <pc:docMk/>
            <pc:sldMk cId="2930789598" sldId="1285"/>
            <ac:grpSpMk id="10" creationId="{4657C52D-9D31-49CD-9B94-C11D17A4142C}"/>
          </ac:grpSpMkLst>
        </pc:grpChg>
        <pc:picChg chg="add mod">
          <ac:chgData name="آهات مكتومة" userId="35531ba1d56b027a" providerId="LiveId" clId="{F008293C-A161-4643-B86F-77EF6C490769}" dt="2021-03-12T08:25:01.669" v="386" actId="1036"/>
          <ac:picMkLst>
            <pc:docMk/>
            <pc:sldMk cId="2930789598" sldId="1285"/>
            <ac:picMk id="6" creationId="{205777BD-9BD4-4EF2-B881-7FF244390147}"/>
          </ac:picMkLst>
        </pc:picChg>
        <pc:picChg chg="add mod">
          <ac:chgData name="آهات مكتومة" userId="35531ba1d56b027a" providerId="LiveId" clId="{F008293C-A161-4643-B86F-77EF6C490769}" dt="2021-03-12T08:24:38.079" v="379" actId="1038"/>
          <ac:picMkLst>
            <pc:docMk/>
            <pc:sldMk cId="2930789598" sldId="1285"/>
            <ac:picMk id="9" creationId="{91CC1070-0039-4EB4-9F65-1B3A15904A24}"/>
          </ac:picMkLst>
        </pc:picChg>
        <pc:picChg chg="mod">
          <ac:chgData name="آهات مكتومة" userId="35531ba1d56b027a" providerId="LiveId" clId="{F008293C-A161-4643-B86F-77EF6C490769}" dt="2021-03-12T08:25:40.942" v="393" actId="1076"/>
          <ac:picMkLst>
            <pc:docMk/>
            <pc:sldMk cId="2930789598" sldId="1285"/>
            <ac:picMk id="11" creationId="{02D29DC1-26C8-466A-B1FE-2B397FB4DB37}"/>
          </ac:picMkLst>
        </pc:picChg>
        <pc:picChg chg="mod">
          <ac:chgData name="آهات مكتومة" userId="35531ba1d56b027a" providerId="LiveId" clId="{F008293C-A161-4643-B86F-77EF6C490769}" dt="2021-03-12T08:25:40.942" v="393" actId="1076"/>
          <ac:picMkLst>
            <pc:docMk/>
            <pc:sldMk cId="2930789598" sldId="1285"/>
            <ac:picMk id="12" creationId="{025D980E-2199-4D6A-950B-4FD0033C7E5C}"/>
          </ac:picMkLst>
        </pc:picChg>
      </pc:sldChg>
      <pc:sldChg chg="addSp delSp modSp mod ord">
        <pc:chgData name="آهات مكتومة" userId="35531ba1d56b027a" providerId="LiveId" clId="{F008293C-A161-4643-B86F-77EF6C490769}" dt="2021-03-12T11:34:36.077" v="2027"/>
        <pc:sldMkLst>
          <pc:docMk/>
          <pc:sldMk cId="1026791280" sldId="1293"/>
        </pc:sldMkLst>
        <pc:spChg chg="mod">
          <ac:chgData name="آهات مكتومة" userId="35531ba1d56b027a" providerId="LiveId" clId="{F008293C-A161-4643-B86F-77EF6C490769}" dt="2021-03-11T21:36:09.525" v="22" actId="20577"/>
          <ac:spMkLst>
            <pc:docMk/>
            <pc:sldMk cId="1026791280" sldId="1293"/>
            <ac:spMk id="18" creationId="{F63FF509-1E46-4230-9EED-537542488042}"/>
          </ac:spMkLst>
        </pc:spChg>
        <pc:picChg chg="add mod modCrop">
          <ac:chgData name="آهات مكتومة" userId="35531ba1d56b027a" providerId="LiveId" clId="{F008293C-A161-4643-B86F-77EF6C490769}" dt="2021-03-11T21:35:58.106" v="18" actId="14100"/>
          <ac:picMkLst>
            <pc:docMk/>
            <pc:sldMk cId="1026791280" sldId="1293"/>
            <ac:picMk id="3" creationId="{DF79E0FB-17BB-4381-B60A-659EF4EF3AB4}"/>
          </ac:picMkLst>
        </pc:picChg>
        <pc:picChg chg="del">
          <ac:chgData name="آهات مكتومة" userId="35531ba1d56b027a" providerId="LiveId" clId="{F008293C-A161-4643-B86F-77EF6C490769}" dt="2021-03-11T21:35:26.989" v="12" actId="478"/>
          <ac:picMkLst>
            <pc:docMk/>
            <pc:sldMk cId="1026791280" sldId="1293"/>
            <ac:picMk id="4" creationId="{6567A4FD-B882-48DF-870B-4F85753FFE86}"/>
          </ac:picMkLst>
        </pc:picChg>
      </pc:sldChg>
      <pc:sldChg chg="addSp delSp modSp mod delAnim modAnim">
        <pc:chgData name="آهات مكتومة" userId="35531ba1d56b027a" providerId="LiveId" clId="{F008293C-A161-4643-B86F-77EF6C490769}" dt="2021-03-12T11:02:05.930" v="1494" actId="1035"/>
        <pc:sldMkLst>
          <pc:docMk/>
          <pc:sldMk cId="3040419611" sldId="1294"/>
        </pc:sldMkLst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15" creationId="{2B549B1B-3110-483F-B76D-C71F65442907}"/>
          </ac:spMkLst>
        </pc:spChg>
        <pc:spChg chg="del">
          <ac:chgData name="آهات مكتومة" userId="35531ba1d56b027a" providerId="LiveId" clId="{F008293C-A161-4643-B86F-77EF6C490769}" dt="2021-03-12T08:32:03.715" v="489" actId="478"/>
          <ac:spMkLst>
            <pc:docMk/>
            <pc:sldMk cId="3040419611" sldId="1294"/>
            <ac:spMk id="16" creationId="{E599107D-6F47-46F8-A6D9-38409EC754EA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22" creationId="{FB324311-5BCE-4CF5-8783-3F3A4242E1FA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23" creationId="{965A6BD7-F42F-4919-9C11-94B9B37958F2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24" creationId="{13B94554-47DF-4EDC-8ACB-E60108E59D57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25" creationId="{486CCBF7-F5B4-40A2-93BA-7E578922F500}"/>
          </ac:spMkLst>
        </pc:spChg>
        <pc:spChg chg="add mod">
          <ac:chgData name="آهات مكتومة" userId="35531ba1d56b027a" providerId="LiveId" clId="{F008293C-A161-4643-B86F-77EF6C490769}" dt="2021-03-12T10:05:51.566" v="1228"/>
          <ac:spMkLst>
            <pc:docMk/>
            <pc:sldMk cId="3040419611" sldId="1294"/>
            <ac:spMk id="26" creationId="{03024E56-8C03-4700-B96C-26A5DC28B092}"/>
          </ac:spMkLst>
        </pc:spChg>
        <pc:spChg chg="add mod">
          <ac:chgData name="آهات مكتومة" userId="35531ba1d56b027a" providerId="LiveId" clId="{F008293C-A161-4643-B86F-77EF6C490769}" dt="2021-03-12T10:05:51.566" v="1228"/>
          <ac:spMkLst>
            <pc:docMk/>
            <pc:sldMk cId="3040419611" sldId="1294"/>
            <ac:spMk id="27" creationId="{92AAC7CA-4F13-4681-A412-8A0FABDA4840}"/>
          </ac:spMkLst>
        </pc:spChg>
        <pc:spChg chg="add mod">
          <ac:chgData name="آهات مكتومة" userId="35531ba1d56b027a" providerId="LiveId" clId="{F008293C-A161-4643-B86F-77EF6C490769}" dt="2021-03-12T10:05:51.566" v="1228"/>
          <ac:spMkLst>
            <pc:docMk/>
            <pc:sldMk cId="3040419611" sldId="1294"/>
            <ac:spMk id="28" creationId="{26A093C1-E8B8-4CE4-930B-DA5BD5BD33D8}"/>
          </ac:spMkLst>
        </pc:spChg>
        <pc:spChg chg="add mod">
          <ac:chgData name="آهات مكتومة" userId="35531ba1d56b027a" providerId="LiveId" clId="{F008293C-A161-4643-B86F-77EF6C490769}" dt="2021-03-12T10:05:51.566" v="1228"/>
          <ac:spMkLst>
            <pc:docMk/>
            <pc:sldMk cId="3040419611" sldId="1294"/>
            <ac:spMk id="29" creationId="{75756823-EA32-4903-8577-4E515BCEC4AD}"/>
          </ac:spMkLst>
        </pc:spChg>
        <pc:spChg chg="add mod">
          <ac:chgData name="آهات مكتومة" userId="35531ba1d56b027a" providerId="LiveId" clId="{F008293C-A161-4643-B86F-77EF6C490769}" dt="2021-03-12T10:05:58.548" v="1232"/>
          <ac:spMkLst>
            <pc:docMk/>
            <pc:sldMk cId="3040419611" sldId="1294"/>
            <ac:spMk id="30" creationId="{28A62C6B-73B6-443F-BCA4-422DCBF5CEA2}"/>
          </ac:spMkLst>
        </pc:spChg>
        <pc:spChg chg="add mod">
          <ac:chgData name="آهات مكتومة" userId="35531ba1d56b027a" providerId="LiveId" clId="{F008293C-A161-4643-B86F-77EF6C490769}" dt="2021-03-12T10:05:58.548" v="1232"/>
          <ac:spMkLst>
            <pc:docMk/>
            <pc:sldMk cId="3040419611" sldId="1294"/>
            <ac:spMk id="31" creationId="{AEB96FE9-666D-47E6-8441-D030A0070678}"/>
          </ac:spMkLst>
        </pc:spChg>
        <pc:spChg chg="add mod">
          <ac:chgData name="آهات مكتومة" userId="35531ba1d56b027a" providerId="LiveId" clId="{F008293C-A161-4643-B86F-77EF6C490769}" dt="2021-03-12T10:05:58.548" v="1232"/>
          <ac:spMkLst>
            <pc:docMk/>
            <pc:sldMk cId="3040419611" sldId="1294"/>
            <ac:spMk id="32" creationId="{30C16CAE-A844-4A8E-B26C-5FDF07B3A59E}"/>
          </ac:spMkLst>
        </pc:spChg>
        <pc:spChg chg="add mod">
          <ac:chgData name="آهات مكتومة" userId="35531ba1d56b027a" providerId="LiveId" clId="{F008293C-A161-4643-B86F-77EF6C490769}" dt="2021-03-12T10:05:58.548" v="1232"/>
          <ac:spMkLst>
            <pc:docMk/>
            <pc:sldMk cId="3040419611" sldId="1294"/>
            <ac:spMk id="33" creationId="{ECBA287E-5B2C-467E-B3D8-E293F6D7EB1A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34" creationId="{3F7557DF-A043-4837-A7E1-2CC70764B26E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35" creationId="{4C06666E-0165-48DF-A458-DDB82B1014C7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36" creationId="{713E590F-63B0-4E99-96DF-8FE6EA6F2A2C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37" creationId="{6F9A5830-E3D6-449B-B855-826E8255D9E2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38" creationId="{C4A74A32-790E-4F04-BA8B-8A65373E968D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39" creationId="{94BC8D8D-3976-4598-8FF2-F99E13B360C3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40" creationId="{CA48E520-8553-4656-88B9-B01A34C2362A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41" creationId="{9EAFD94D-340F-4943-8EEB-2F43757EE9E7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42" creationId="{B799B79A-FAF2-44B8-B0C1-DA860BE8E187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43" creationId="{55E3527C-F987-4D54-B379-F81C4BB089E4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44" creationId="{3AEF90AC-91AA-42BC-A1BF-59477B5A65B5}"/>
          </ac:spMkLst>
        </pc:spChg>
        <pc:spChg chg="add del mod">
          <ac:chgData name="آهات مكتومة" userId="35531ba1d56b027a" providerId="LiveId" clId="{F008293C-A161-4643-B86F-77EF6C490769}" dt="2021-03-12T10:09:57.034" v="1286" actId="478"/>
          <ac:spMkLst>
            <pc:docMk/>
            <pc:sldMk cId="3040419611" sldId="1294"/>
            <ac:spMk id="45" creationId="{7A09D21F-1AB0-4563-ABCB-D6CF626E9227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47" creationId="{D2F4D859-32AA-4177-B65C-B3AC54820EAB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48" creationId="{2D6239CC-2827-4CC0-9E4B-7EC2FE1764FE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49" creationId="{4B938707-9A01-4FD8-94EC-9819550A531A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0" creationId="{63649186-61D7-436E-B634-5E063D187186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1" creationId="{A98B5CE8-EB19-48FC-8625-CA24BC5498B6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2" creationId="{C4BC2CD8-39F7-4552-8DAB-41C259DBE113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3" creationId="{A775AA72-3F10-4150-8B43-B4B8A3AC1807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4" creationId="{351D2351-2D61-4338-89E9-A88D119C5D6A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5" creationId="{3B437188-120E-432E-B067-6D9FF0634CF6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6" creationId="{BA402F9B-B919-4786-A1C1-40ACD2AC1591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7" creationId="{DB466566-F39D-4E94-AC36-57A06F475D7B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8" creationId="{4DC50B8F-ED0F-4876-BD9F-0AE439D139EA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59" creationId="{AAB6B667-1B3C-44B7-82BE-B510209D15F2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0" creationId="{2C69690E-3FFD-48C3-B26E-D08EA352733C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1" creationId="{2AF3656B-2327-48E2-B338-DA807674F729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2" creationId="{2F85812A-AD28-4657-8B66-49B0665669BB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3" creationId="{C0D9A9B4-C353-4291-B00B-F59D0A307391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4" creationId="{7894CEB3-FBC5-4335-AF7D-F5764C9FEE39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5" creationId="{105E0F55-0C7C-4438-BBAE-9C8184F6F726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6" creationId="{9A4C3CAE-EBF9-4DA2-BB5A-BB5AE7E50DEB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7" creationId="{B6E464B4-0EA1-4314-98D5-A977DDFF2A67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8" creationId="{DC63D6BC-7452-4151-856A-B707A80123A7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69" creationId="{DA61608F-1280-4E2D-893A-15A232DBDA05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70" creationId="{BD709B7B-EF5A-4CAF-8B3A-B54DE1C5777F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71" creationId="{C52077E4-2393-435F-BE4F-19405AFF6B06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72" creationId="{C15D03BE-32C8-4F50-B72B-194825FED607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73" creationId="{56F8A03B-A6C5-4AE6-88C7-3D112A34F2B1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74" creationId="{03861CD1-83E4-48E7-B094-CF218996A000}"/>
          </ac:spMkLst>
        </pc:spChg>
        <pc:spChg chg="add del mod">
          <ac:chgData name="آهات مكتومة" userId="35531ba1d56b027a" providerId="LiveId" clId="{F008293C-A161-4643-B86F-77EF6C490769}" dt="2021-03-12T10:15:36.699" v="1290"/>
          <ac:spMkLst>
            <pc:docMk/>
            <pc:sldMk cId="3040419611" sldId="1294"/>
            <ac:spMk id="75" creationId="{0829460B-1008-4B41-AE17-2EAF551A3D4F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77" creationId="{ACFCE64A-2BD5-4595-9EAF-2F00DCE18BA0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78" creationId="{4D46AD33-BC95-47F0-B18F-63A8D4A68CF6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79" creationId="{A756EA6B-87F8-4D6B-B900-381D5C420560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0" creationId="{34F877B1-7A27-41B0-8441-150748933748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1" creationId="{EEBB806C-BE87-4985-8C89-744CA3A6B726}"/>
          </ac:spMkLst>
        </pc:spChg>
        <pc:spChg chg="add mod">
          <ac:chgData name="آهات مكتومة" userId="35531ba1d56b027a" providerId="LiveId" clId="{F008293C-A161-4643-B86F-77EF6C490769}" dt="2021-03-12T11:02:05.930" v="1494" actId="1035"/>
          <ac:spMkLst>
            <pc:docMk/>
            <pc:sldMk cId="3040419611" sldId="1294"/>
            <ac:spMk id="82" creationId="{8D84AEF3-5C73-45FE-8C2E-3ABE162006D1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3" creationId="{61A38CC0-E37B-4C12-A397-2CED8E2C4B36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4" creationId="{E47F70B0-5266-45DE-814E-B06182B63C32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5" creationId="{0AC67569-A051-4C0D-B096-CBEF2D42C3D7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6" creationId="{673EE118-3EFC-4E00-8B9A-7DF581C3D2F4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7" creationId="{77381CFD-0E14-46C7-9F25-970FC9941715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8" creationId="{FE1E04D2-8E37-4900-AC6B-145DA82E523A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89" creationId="{7B9C1DFE-9E55-44A7-9EEC-998C011CE5B4}"/>
          </ac:spMkLst>
        </pc:spChg>
        <pc:spChg chg="add mod">
          <ac:chgData name="آهات مكتومة" userId="35531ba1d56b027a" providerId="LiveId" clId="{F008293C-A161-4643-B86F-77EF6C490769}" dt="2021-03-12T11:00:02.657" v="1479" actId="1038"/>
          <ac:spMkLst>
            <pc:docMk/>
            <pc:sldMk cId="3040419611" sldId="1294"/>
            <ac:spMk id="90" creationId="{F5121DF3-B9C2-4F6D-9EE3-75338670BB31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1" creationId="{98899703-4758-4D4C-9EA2-8EB048F17009}"/>
          </ac:spMkLst>
        </pc:spChg>
        <pc:spChg chg="add mod">
          <ac:chgData name="آهات مكتومة" userId="35531ba1d56b027a" providerId="LiveId" clId="{F008293C-A161-4643-B86F-77EF6C490769}" dt="2021-03-12T10:59:16.112" v="1477" actId="14100"/>
          <ac:spMkLst>
            <pc:docMk/>
            <pc:sldMk cId="3040419611" sldId="1294"/>
            <ac:spMk id="92" creationId="{4464A193-97EA-48D4-8739-01955091DA31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3" creationId="{2FFE559D-B934-45AD-9E83-104ED318BF21}"/>
          </ac:spMkLst>
        </pc:spChg>
        <pc:spChg chg="add mod">
          <ac:chgData name="آهات مكتومة" userId="35531ba1d56b027a" providerId="LiveId" clId="{F008293C-A161-4643-B86F-77EF6C490769}" dt="2021-03-12T11:00:12.210" v="1480" actId="14100"/>
          <ac:spMkLst>
            <pc:docMk/>
            <pc:sldMk cId="3040419611" sldId="1294"/>
            <ac:spMk id="94" creationId="{39000318-A521-44AC-B8C9-AEBB5DBC5008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5" creationId="{2591E7CE-4BE8-4EE4-96AD-4098579C5730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6" creationId="{E24C2EE5-6908-4ACB-8CB3-87CDD0D20E18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7" creationId="{A72459FA-E343-4C9E-9CA5-DA685CA56A64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8" creationId="{9EF7D945-5517-48AE-808A-B2BBA9BBDAF5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99" creationId="{07CF1F13-DF7D-4FDB-AEFB-21A4A43E29BA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100" creationId="{F01D2A9E-9084-49FF-83C6-382762211030}"/>
          </ac:spMkLst>
        </pc:spChg>
        <pc:spChg chg="add mod">
          <ac:chgData name="آهات مكتومة" userId="35531ba1d56b027a" providerId="LiveId" clId="{F008293C-A161-4643-B86F-77EF6C490769}" dt="2021-03-12T10:59:01.796" v="1476" actId="14100"/>
          <ac:spMkLst>
            <pc:docMk/>
            <pc:sldMk cId="3040419611" sldId="1294"/>
            <ac:spMk id="103" creationId="{4BB4D042-6AC7-4164-B4A9-E4FAACA7B7BE}"/>
          </ac:spMkLst>
        </pc:spChg>
        <pc:spChg chg="add mod">
          <ac:chgData name="آهات مكتومة" userId="35531ba1d56b027a" providerId="LiveId" clId="{F008293C-A161-4643-B86F-77EF6C490769}" dt="2021-03-12T10:59:58.283" v="1478" actId="1038"/>
          <ac:spMkLst>
            <pc:docMk/>
            <pc:sldMk cId="3040419611" sldId="1294"/>
            <ac:spMk id="104" creationId="{DC65A4F8-29CB-4210-AA60-959B8291ED6A}"/>
          </ac:spMkLst>
        </pc:spChg>
        <pc:spChg chg="add mod">
          <ac:chgData name="آهات مكتومة" userId="35531ba1d56b027a" providerId="LiveId" clId="{F008293C-A161-4643-B86F-77EF6C490769}" dt="2021-03-12T11:00:24.426" v="1486" actId="1037"/>
          <ac:spMkLst>
            <pc:docMk/>
            <pc:sldMk cId="3040419611" sldId="1294"/>
            <ac:spMk id="105" creationId="{70CBFBC8-3ECA-4073-B425-18CA87150818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107" creationId="{70EE05C0-75A4-4FCD-B65E-372776E1D51D}"/>
          </ac:spMkLst>
        </pc:spChg>
        <pc:spChg chg="add mod">
          <ac:chgData name="آهات مكتومة" userId="35531ba1d56b027a" providerId="LiveId" clId="{F008293C-A161-4643-B86F-77EF6C490769}" dt="2021-03-12T10:58:02.311" v="1469" actId="113"/>
          <ac:spMkLst>
            <pc:docMk/>
            <pc:sldMk cId="3040419611" sldId="1294"/>
            <ac:spMk id="108" creationId="{19CDBC07-6A9B-4D93-88BB-A426E3ECB55B}"/>
          </ac:spMkLst>
        </pc:spChg>
        <pc:picChg chg="add mod modCrop">
          <ac:chgData name="آهات مكتومة" userId="35531ba1d56b027a" providerId="LiveId" clId="{F008293C-A161-4643-B86F-77EF6C490769}" dt="2021-03-12T10:58:02.311" v="1469" actId="113"/>
          <ac:picMkLst>
            <pc:docMk/>
            <pc:sldMk cId="3040419611" sldId="1294"/>
            <ac:picMk id="3" creationId="{7667F71F-52A9-452E-BA3A-1B4157CC87D7}"/>
          </ac:picMkLst>
        </pc:picChg>
        <pc:picChg chg="del">
          <ac:chgData name="آهات مكتومة" userId="35531ba1d56b027a" providerId="LiveId" clId="{F008293C-A161-4643-B86F-77EF6C490769}" dt="2021-03-12T08:32:03.715" v="489" actId="478"/>
          <ac:picMkLst>
            <pc:docMk/>
            <pc:sldMk cId="3040419611" sldId="1294"/>
            <ac:picMk id="6" creationId="{39C67D69-6D77-4D77-BC3F-72977B6C5B10}"/>
          </ac:picMkLst>
        </pc:picChg>
        <pc:picChg chg="del">
          <ac:chgData name="آهات مكتومة" userId="35531ba1d56b027a" providerId="LiveId" clId="{F008293C-A161-4643-B86F-77EF6C490769}" dt="2021-03-12T08:32:05.841" v="490" actId="478"/>
          <ac:picMkLst>
            <pc:docMk/>
            <pc:sldMk cId="3040419611" sldId="1294"/>
            <ac:picMk id="7" creationId="{F9F700AC-B37A-4254-932A-728FF7E84CC8}"/>
          </ac:picMkLst>
        </pc:picChg>
        <pc:picChg chg="add del mod">
          <ac:chgData name="آهات مكتومة" userId="35531ba1d56b027a" providerId="LiveId" clId="{F008293C-A161-4643-B86F-77EF6C490769}" dt="2021-03-12T08:36:59.575" v="501"/>
          <ac:picMkLst>
            <pc:docMk/>
            <pc:sldMk cId="3040419611" sldId="1294"/>
            <ac:picMk id="17" creationId="{50D3641A-59B0-4A06-9CE7-711A707AC253}"/>
          </ac:picMkLst>
        </pc:picChg>
        <pc:picChg chg="add del mod ord">
          <ac:chgData name="آهات مكتومة" userId="35531ba1d56b027a" providerId="LiveId" clId="{F008293C-A161-4643-B86F-77EF6C490769}" dt="2021-03-12T10:09:51.264" v="1285" actId="478"/>
          <ac:picMkLst>
            <pc:docMk/>
            <pc:sldMk cId="3040419611" sldId="1294"/>
            <ac:picMk id="18" creationId="{891D2817-54CC-4482-9F04-9DB6D8720DB0}"/>
          </ac:picMkLst>
        </pc:picChg>
        <pc:picChg chg="add del mod">
          <ac:chgData name="آهات مكتومة" userId="35531ba1d56b027a" providerId="LiveId" clId="{F008293C-A161-4643-B86F-77EF6C490769}" dt="2021-03-12T10:01:13.990" v="1201" actId="478"/>
          <ac:picMkLst>
            <pc:docMk/>
            <pc:sldMk cId="3040419611" sldId="1294"/>
            <ac:picMk id="19" creationId="{9038E66B-EDE5-49BC-AA58-9F628C2435AF}"/>
          </ac:picMkLst>
        </pc:picChg>
        <pc:picChg chg="add del mod">
          <ac:chgData name="آهات مكتومة" userId="35531ba1d56b027a" providerId="LiveId" clId="{F008293C-A161-4643-B86F-77EF6C490769}" dt="2021-03-12T09:59:06.722" v="1160" actId="21"/>
          <ac:picMkLst>
            <pc:docMk/>
            <pc:sldMk cId="3040419611" sldId="1294"/>
            <ac:picMk id="20" creationId="{1D302E51-13E8-496C-AFB7-A5B895891812}"/>
          </ac:picMkLst>
        </pc:picChg>
        <pc:picChg chg="add del mod">
          <ac:chgData name="آهات مكتومة" userId="35531ba1d56b027a" providerId="LiveId" clId="{F008293C-A161-4643-B86F-77EF6C490769}" dt="2021-03-12T09:59:06.722" v="1160" actId="21"/>
          <ac:picMkLst>
            <pc:docMk/>
            <pc:sldMk cId="3040419611" sldId="1294"/>
            <ac:picMk id="21" creationId="{F3573ED0-3C41-41A2-99FA-66EB5A2EA02C}"/>
          </ac:picMkLst>
        </pc:picChg>
        <pc:picChg chg="add del mod">
          <ac:chgData name="آهات مكتومة" userId="35531ba1d56b027a" providerId="LiveId" clId="{F008293C-A161-4643-B86F-77EF6C490769}" dt="2021-03-12T10:15:36.699" v="1290"/>
          <ac:picMkLst>
            <pc:docMk/>
            <pc:sldMk cId="3040419611" sldId="1294"/>
            <ac:picMk id="46" creationId="{AC470DB4-6474-41B6-9629-0EDFEDDB5377}"/>
          </ac:picMkLst>
        </pc:picChg>
        <pc:picChg chg="add mod">
          <ac:chgData name="آهات مكتومة" userId="35531ba1d56b027a" providerId="LiveId" clId="{F008293C-A161-4643-B86F-77EF6C490769}" dt="2021-03-12T10:58:02.311" v="1469" actId="113"/>
          <ac:picMkLst>
            <pc:docMk/>
            <pc:sldMk cId="3040419611" sldId="1294"/>
            <ac:picMk id="76" creationId="{78A63C64-7365-4474-826D-72ECC622E2FA}"/>
          </ac:picMkLst>
        </pc:picChg>
        <pc:picChg chg="mod">
          <ac:chgData name="آهات مكتومة" userId="35531ba1d56b027a" providerId="LiveId" clId="{F008293C-A161-4643-B86F-77EF6C490769}" dt="2021-03-12T10:58:02.311" v="1469" actId="113"/>
          <ac:picMkLst>
            <pc:docMk/>
            <pc:sldMk cId="3040419611" sldId="1294"/>
            <ac:picMk id="101" creationId="{00000000-0000-0000-0000-000000000000}"/>
          </ac:picMkLst>
        </pc:picChg>
        <pc:picChg chg="mod modCrop">
          <ac:chgData name="آهات مكتومة" userId="35531ba1d56b027a" providerId="LiveId" clId="{F008293C-A161-4643-B86F-77EF6C490769}" dt="2021-03-12T11:01:53.433" v="1493" actId="1076"/>
          <ac:picMkLst>
            <pc:docMk/>
            <pc:sldMk cId="3040419611" sldId="1294"/>
            <ac:picMk id="102" creationId="{00000000-0000-0000-0000-000000000000}"/>
          </ac:picMkLst>
        </pc:picChg>
        <pc:picChg chg="mod">
          <ac:chgData name="آهات مكتومة" userId="35531ba1d56b027a" providerId="LiveId" clId="{F008293C-A161-4643-B86F-77EF6C490769}" dt="2021-03-12T10:58:02.311" v="1469" actId="113"/>
          <ac:picMkLst>
            <pc:docMk/>
            <pc:sldMk cId="3040419611" sldId="1294"/>
            <ac:picMk id="106" creationId="{00000000-0000-0000-0000-000000000000}"/>
          </ac:picMkLst>
        </pc:picChg>
      </pc:sldChg>
      <pc:sldChg chg="delSp del mod delAnim">
        <pc:chgData name="آهات مكتومة" userId="35531ba1d56b027a" providerId="LiveId" clId="{F008293C-A161-4643-B86F-77EF6C490769}" dt="2021-03-12T11:57:44.353" v="2280" actId="47"/>
        <pc:sldMkLst>
          <pc:docMk/>
          <pc:sldMk cId="950575398" sldId="1295"/>
        </pc:sldMkLst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7" creationId="{FDEB8826-BA62-4B29-B1A6-53EFB7BE7D27}"/>
          </ac:spMkLst>
        </pc:spChg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8" creationId="{87AFFAD9-BFB9-413F-8483-B43ECF492139}"/>
          </ac:spMkLst>
        </pc:spChg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9" creationId="{C430FC98-D7EB-40A1-BC43-FC29DCA020B4}"/>
          </ac:spMkLst>
        </pc:spChg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10" creationId="{0B715C07-6A41-4C5F-89AA-26757C491004}"/>
          </ac:spMkLst>
        </pc:spChg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11" creationId="{6C6468C2-2852-4CB2-8EA4-10B6C12F60FA}"/>
          </ac:spMkLst>
        </pc:spChg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12" creationId="{9C6F4C51-FC66-40F8-AEA1-0C65AB694AC7}"/>
          </ac:spMkLst>
        </pc:spChg>
        <pc:spChg chg="del">
          <ac:chgData name="آهات مكتومة" userId="35531ba1d56b027a" providerId="LiveId" clId="{F008293C-A161-4643-B86F-77EF6C490769}" dt="2021-03-12T11:57:35.673" v="2278" actId="478"/>
          <ac:spMkLst>
            <pc:docMk/>
            <pc:sldMk cId="950575398" sldId="1295"/>
            <ac:spMk id="13" creationId="{E6B65343-C2F5-4784-A35F-C5C912210B7D}"/>
          </ac:spMkLst>
        </pc:sp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5" creationId="{3DDA03EE-18BD-43F6-8032-F2C13CD2669D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6" creationId="{18A33206-BF9F-408F-A1A5-0F464E7D7F70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14" creationId="{1F6A3DC0-51FF-4D68-BA7F-0A4894CAA1DB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15" creationId="{5DD86D14-DDEE-4EC9-8249-68DD9187A356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16" creationId="{71F998BB-1CCA-4D79-854E-AF096B3105EC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17" creationId="{D85912DA-BB5D-4FD8-AAA7-1B42BB55D20E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18" creationId="{E1065502-CE48-48E7-8283-C39DF2FB4263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19" creationId="{C79D2FA2-E8A6-4980-B928-16F37320E138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20" creationId="{50352E39-5809-4586-938C-F3078FB00CDC}"/>
          </ac:picMkLst>
        </pc:picChg>
        <pc:picChg chg="del">
          <ac:chgData name="آهات مكتومة" userId="35531ba1d56b027a" providerId="LiveId" clId="{F008293C-A161-4643-B86F-77EF6C490769}" dt="2021-03-12T11:57:35.673" v="2278" actId="478"/>
          <ac:picMkLst>
            <pc:docMk/>
            <pc:sldMk cId="950575398" sldId="1295"/>
            <ac:picMk id="21" creationId="{1C709155-1360-4130-AB8D-C68A2AA51F7D}"/>
          </ac:picMkLst>
        </pc:picChg>
        <pc:picChg chg="del">
          <ac:chgData name="آهات مكتومة" userId="35531ba1d56b027a" providerId="LiveId" clId="{F008293C-A161-4643-B86F-77EF6C490769}" dt="2021-03-12T11:57:38.524" v="2279" actId="478"/>
          <ac:picMkLst>
            <pc:docMk/>
            <pc:sldMk cId="950575398" sldId="1295"/>
            <ac:picMk id="22" creationId="{5DC24CFC-35BE-442D-9C0A-56ADBFD0FAF9}"/>
          </ac:picMkLst>
        </pc:picChg>
      </pc:sldChg>
      <pc:sldChg chg="del">
        <pc:chgData name="آهات مكتومة" userId="35531ba1d56b027a" providerId="LiveId" clId="{F008293C-A161-4643-B86F-77EF6C490769}" dt="2021-03-12T12:09:44.366" v="2434" actId="47"/>
        <pc:sldMkLst>
          <pc:docMk/>
          <pc:sldMk cId="2677200222" sldId="1296"/>
        </pc:sldMkLst>
      </pc:sldChg>
      <pc:sldChg chg="del">
        <pc:chgData name="آهات مكتومة" userId="35531ba1d56b027a" providerId="LiveId" clId="{F008293C-A161-4643-B86F-77EF6C490769}" dt="2021-03-12T12:09:46.965" v="2435" actId="47"/>
        <pc:sldMkLst>
          <pc:docMk/>
          <pc:sldMk cId="2066419237" sldId="1297"/>
        </pc:sldMkLst>
      </pc:sldChg>
      <pc:sldChg chg="addSp delSp modSp mod ord delAnim modAnim">
        <pc:chgData name="آهات مكتومة" userId="35531ba1d56b027a" providerId="LiveId" clId="{F008293C-A161-4643-B86F-77EF6C490769}" dt="2021-03-12T10:00:42.559" v="1197"/>
        <pc:sldMkLst>
          <pc:docMk/>
          <pc:sldMk cId="2968071316" sldId="1298"/>
        </pc:sldMkLst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15" creationId="{2B549B1B-3110-483F-B76D-C71F65442907}"/>
          </ac:spMkLst>
        </pc:spChg>
        <pc:spChg chg="del">
          <ac:chgData name="آهات مكتومة" userId="35531ba1d56b027a" providerId="LiveId" clId="{F008293C-A161-4643-B86F-77EF6C490769}" dt="2021-03-12T09:21:22.545" v="603" actId="478"/>
          <ac:spMkLst>
            <pc:docMk/>
            <pc:sldMk cId="2968071316" sldId="1298"/>
            <ac:spMk id="16" creationId="{E599107D-6F47-46F8-A6D9-38409EC754EA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19" creationId="{9E005222-2E05-4720-8DB0-4DB9627BAD80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0" creationId="{2E77533A-864E-4598-9DDF-D84BA0969576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1" creationId="{047AC5E9-2FC4-4F60-946A-2F82C3173C50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2" creationId="{FFC1E4B1-A730-4D50-B893-6FE606C745C3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3" creationId="{073F6996-7B4C-4D71-8D92-D81136D06EB9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4" creationId="{F73C2FF7-8F3D-44EB-9EE2-284897288564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5" creationId="{D673B7D2-623F-43D2-9EE5-E5AC009E7768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6" creationId="{67C667E5-2D80-47F3-BC8F-89502CA31896}"/>
          </ac:spMkLst>
        </pc:spChg>
        <pc:spChg chg="add del mod">
          <ac:chgData name="آهات مكتومة" userId="35531ba1d56b027a" providerId="LiveId" clId="{F008293C-A161-4643-B86F-77EF6C490769}" dt="2021-03-12T09:23:14.524" v="613"/>
          <ac:spMkLst>
            <pc:docMk/>
            <pc:sldMk cId="2968071316" sldId="1298"/>
            <ac:spMk id="27" creationId="{7A2C3B74-F797-4231-B111-86816CF357E3}"/>
          </ac:spMkLst>
        </pc:spChg>
        <pc:spChg chg="add mod">
          <ac:chgData name="آهات مكتومة" userId="35531ba1d56b027a" providerId="LiveId" clId="{F008293C-A161-4643-B86F-77EF6C490769}" dt="2021-03-12T09:36:45.132" v="862" actId="1076"/>
          <ac:spMkLst>
            <pc:docMk/>
            <pc:sldMk cId="2968071316" sldId="1298"/>
            <ac:spMk id="28" creationId="{0F41109B-F910-4999-96DB-B78616BD8E5B}"/>
          </ac:spMkLst>
        </pc:spChg>
        <pc:spChg chg="add mod">
          <ac:chgData name="آهات مكتومة" userId="35531ba1d56b027a" providerId="LiveId" clId="{F008293C-A161-4643-B86F-77EF6C490769}" dt="2021-03-12T09:41:35.303" v="947" actId="1076"/>
          <ac:spMkLst>
            <pc:docMk/>
            <pc:sldMk cId="2968071316" sldId="1298"/>
            <ac:spMk id="29" creationId="{66344D89-82D4-428D-9CCF-33D443FA44BA}"/>
          </ac:spMkLst>
        </pc:spChg>
        <pc:spChg chg="add mod">
          <ac:chgData name="آهات مكتومة" userId="35531ba1d56b027a" providerId="LiveId" clId="{F008293C-A161-4643-B86F-77EF6C490769}" dt="2021-03-12T09:37:51.694" v="912" actId="1036"/>
          <ac:spMkLst>
            <pc:docMk/>
            <pc:sldMk cId="2968071316" sldId="1298"/>
            <ac:spMk id="30" creationId="{6B007581-8E29-4584-878E-47815E9F91A3}"/>
          </ac:spMkLst>
        </pc:spChg>
        <pc:spChg chg="add mod">
          <ac:chgData name="آهات مكتومة" userId="35531ba1d56b027a" providerId="LiveId" clId="{F008293C-A161-4643-B86F-77EF6C490769}" dt="2021-03-12T09:41:25.778" v="946" actId="1076"/>
          <ac:spMkLst>
            <pc:docMk/>
            <pc:sldMk cId="2968071316" sldId="1298"/>
            <ac:spMk id="31" creationId="{2085DC02-39C4-414A-A5AC-8DEECC60908C}"/>
          </ac:spMkLst>
        </pc:spChg>
        <pc:spChg chg="add mod">
          <ac:chgData name="آهات مكتومة" userId="35531ba1d56b027a" providerId="LiveId" clId="{F008293C-A161-4643-B86F-77EF6C490769}" dt="2021-03-12T09:27:40.020" v="661" actId="1038"/>
          <ac:spMkLst>
            <pc:docMk/>
            <pc:sldMk cId="2968071316" sldId="1298"/>
            <ac:spMk id="36" creationId="{8F847462-69E7-415F-A576-81DD83E809BD}"/>
          </ac:spMkLst>
        </pc:spChg>
        <pc:spChg chg="add mod">
          <ac:chgData name="آهات مكتومة" userId="35531ba1d56b027a" providerId="LiveId" clId="{F008293C-A161-4643-B86F-77EF6C490769}" dt="2021-03-12T09:27:32.443" v="657" actId="1035"/>
          <ac:spMkLst>
            <pc:docMk/>
            <pc:sldMk cId="2968071316" sldId="1298"/>
            <ac:spMk id="37" creationId="{C92DEF7F-89E0-428A-8749-A908CD9E2681}"/>
          </ac:spMkLst>
        </pc:spChg>
        <pc:spChg chg="add mod">
          <ac:chgData name="آهات مكتومة" userId="35531ba1d56b027a" providerId="LiveId" clId="{F008293C-A161-4643-B86F-77EF6C490769}" dt="2021-03-12T09:27:52.530" v="662" actId="1076"/>
          <ac:spMkLst>
            <pc:docMk/>
            <pc:sldMk cId="2968071316" sldId="1298"/>
            <ac:spMk id="38" creationId="{49848BAE-72AF-4289-A341-09B364698EE0}"/>
          </ac:spMkLst>
        </pc:spChg>
        <pc:spChg chg="add mod">
          <ac:chgData name="آهات مكتومة" userId="35531ba1d56b027a" providerId="LiveId" clId="{F008293C-A161-4643-B86F-77EF6C490769}" dt="2021-03-12T09:33:32.212" v="711" actId="14100"/>
          <ac:spMkLst>
            <pc:docMk/>
            <pc:sldMk cId="2968071316" sldId="1298"/>
            <ac:spMk id="39" creationId="{E577D630-9727-41E2-BBDC-66FA3E56101B}"/>
          </ac:spMkLst>
        </pc:spChg>
        <pc:spChg chg="add del mod">
          <ac:chgData name="آهات مكتومة" userId="35531ba1d56b027a" providerId="LiveId" clId="{F008293C-A161-4643-B86F-77EF6C490769}" dt="2021-03-12T09:34:15.980" v="721" actId="478"/>
          <ac:spMkLst>
            <pc:docMk/>
            <pc:sldMk cId="2968071316" sldId="1298"/>
            <ac:spMk id="40" creationId="{D9D215CB-29E4-46DA-A66E-89B0194CBA7B}"/>
          </ac:spMkLst>
        </pc:spChg>
        <pc:spChg chg="add mod">
          <ac:chgData name="آهات مكتومة" userId="35531ba1d56b027a" providerId="LiveId" clId="{F008293C-A161-4643-B86F-77EF6C490769}" dt="2021-03-12T09:34:05.124" v="719" actId="14100"/>
          <ac:spMkLst>
            <pc:docMk/>
            <pc:sldMk cId="2968071316" sldId="1298"/>
            <ac:spMk id="41" creationId="{FFFFBE54-52CB-4AE5-A773-AAE4C4061CC1}"/>
          </ac:spMkLst>
        </pc:spChg>
        <pc:spChg chg="add mod">
          <ac:chgData name="آهات مكتومة" userId="35531ba1d56b027a" providerId="LiveId" clId="{F008293C-A161-4643-B86F-77EF6C490769}" dt="2021-03-12T09:36:05.823" v="845" actId="20577"/>
          <ac:spMkLst>
            <pc:docMk/>
            <pc:sldMk cId="2968071316" sldId="1298"/>
            <ac:spMk id="42" creationId="{386B3238-7D84-42D6-B7E8-532A5FD49EF2}"/>
          </ac:spMkLst>
        </pc:spChg>
        <pc:spChg chg="add del mod">
          <ac:chgData name="آهات مكتومة" userId="35531ba1d56b027a" providerId="LiveId" clId="{F008293C-A161-4643-B86F-77EF6C490769}" dt="2021-03-12T09:34:45.694" v="741" actId="478"/>
          <ac:spMkLst>
            <pc:docMk/>
            <pc:sldMk cId="2968071316" sldId="1298"/>
            <ac:spMk id="43" creationId="{5FBE41A9-2BF0-4090-8414-F92F9BDADBD2}"/>
          </ac:spMkLst>
        </pc:spChg>
        <pc:spChg chg="add mod">
          <ac:chgData name="آهات مكتومة" userId="35531ba1d56b027a" providerId="LiveId" clId="{F008293C-A161-4643-B86F-77EF6C490769}" dt="2021-03-12T09:34:37.079" v="740" actId="14100"/>
          <ac:spMkLst>
            <pc:docMk/>
            <pc:sldMk cId="2968071316" sldId="1298"/>
            <ac:spMk id="44" creationId="{298E4199-6756-4A6D-9421-CD2C3EEA9B46}"/>
          </ac:spMkLst>
        </pc:spChg>
        <pc:spChg chg="add mod">
          <ac:chgData name="آهات مكتومة" userId="35531ba1d56b027a" providerId="LiveId" clId="{F008293C-A161-4643-B86F-77EF6C490769}" dt="2021-03-12T09:36:10.066" v="846" actId="20577"/>
          <ac:spMkLst>
            <pc:docMk/>
            <pc:sldMk cId="2968071316" sldId="1298"/>
            <ac:spMk id="45" creationId="{8B67B8B7-C8C8-4BF1-9751-C13DCFC8E723}"/>
          </ac:spMkLst>
        </pc:spChg>
        <pc:spChg chg="add mod">
          <ac:chgData name="آهات مكتومة" userId="35531ba1d56b027a" providerId="LiveId" clId="{F008293C-A161-4643-B86F-77EF6C490769}" dt="2021-03-12T09:35:03.464" v="774" actId="14100"/>
          <ac:spMkLst>
            <pc:docMk/>
            <pc:sldMk cId="2968071316" sldId="1298"/>
            <ac:spMk id="46" creationId="{363A1D18-2E14-47C3-B362-DA9956F1C841}"/>
          </ac:spMkLst>
        </pc:spChg>
        <pc:spChg chg="add del mod">
          <ac:chgData name="آهات مكتومة" userId="35531ba1d56b027a" providerId="LiveId" clId="{F008293C-A161-4643-B86F-77EF6C490769}" dt="2021-03-12T09:35:08.321" v="775" actId="478"/>
          <ac:spMkLst>
            <pc:docMk/>
            <pc:sldMk cId="2968071316" sldId="1298"/>
            <ac:spMk id="47" creationId="{B5FE5172-E8A9-430C-B492-A9B5F71A1F46}"/>
          </ac:spMkLst>
        </pc:spChg>
        <pc:spChg chg="add mod">
          <ac:chgData name="آهات مكتومة" userId="35531ba1d56b027a" providerId="LiveId" clId="{F008293C-A161-4643-B86F-77EF6C490769}" dt="2021-03-12T09:35:17.675" v="794" actId="14100"/>
          <ac:spMkLst>
            <pc:docMk/>
            <pc:sldMk cId="2968071316" sldId="1298"/>
            <ac:spMk id="48" creationId="{AEC5F2B4-11AA-49F6-8849-437105300850}"/>
          </ac:spMkLst>
        </pc:spChg>
        <pc:spChg chg="add mod">
          <ac:chgData name="آهات مكتومة" userId="35531ba1d56b027a" providerId="LiveId" clId="{F008293C-A161-4643-B86F-77EF6C490769}" dt="2021-03-12T09:36:14.359" v="847" actId="20577"/>
          <ac:spMkLst>
            <pc:docMk/>
            <pc:sldMk cId="2968071316" sldId="1298"/>
            <ac:spMk id="49" creationId="{5FD0E47F-0EA5-4F41-A61D-F6C12767AE05}"/>
          </ac:spMkLst>
        </pc:spChg>
        <pc:spChg chg="add mod">
          <ac:chgData name="آهات مكتومة" userId="35531ba1d56b027a" providerId="LiveId" clId="{F008293C-A161-4643-B86F-77EF6C490769}" dt="2021-03-12T09:35:59.467" v="844" actId="14100"/>
          <ac:spMkLst>
            <pc:docMk/>
            <pc:sldMk cId="2968071316" sldId="1298"/>
            <ac:spMk id="50" creationId="{782F3F31-280D-456E-8579-DB6A10752713}"/>
          </ac:spMkLst>
        </pc:spChg>
        <pc:spChg chg="add mod">
          <ac:chgData name="آهات مكتومة" userId="35531ba1d56b027a" providerId="LiveId" clId="{F008293C-A161-4643-B86F-77EF6C490769}" dt="2021-03-12T09:51:39.285" v="1011" actId="1036"/>
          <ac:spMkLst>
            <pc:docMk/>
            <pc:sldMk cId="2968071316" sldId="1298"/>
            <ac:spMk id="52" creationId="{DC0378BB-BFD0-4AFF-99F3-0E0D61BBFA22}"/>
          </ac:spMkLst>
        </pc:spChg>
        <pc:spChg chg="add mod">
          <ac:chgData name="آهات مكتومة" userId="35531ba1d56b027a" providerId="LiveId" clId="{F008293C-A161-4643-B86F-77EF6C490769}" dt="2021-03-12T09:52:24.498" v="1032" actId="14100"/>
          <ac:spMkLst>
            <pc:docMk/>
            <pc:sldMk cId="2968071316" sldId="1298"/>
            <ac:spMk id="53" creationId="{124478C0-9AB1-4296-B935-ED8BF71C4277}"/>
          </ac:spMkLst>
        </pc:spChg>
        <pc:spChg chg="add mod">
          <ac:chgData name="آهات مكتومة" userId="35531ba1d56b027a" providerId="LiveId" clId="{F008293C-A161-4643-B86F-77EF6C490769}" dt="2021-03-12T09:52:45.072" v="1050" actId="1036"/>
          <ac:spMkLst>
            <pc:docMk/>
            <pc:sldMk cId="2968071316" sldId="1298"/>
            <ac:spMk id="54" creationId="{0CFD1DBB-8F6A-4FB7-9917-0212CEAC149D}"/>
          </ac:spMkLst>
        </pc:spChg>
        <pc:spChg chg="add mod">
          <ac:chgData name="آهات مكتومة" userId="35531ba1d56b027a" providerId="LiveId" clId="{F008293C-A161-4643-B86F-77EF6C490769}" dt="2021-03-12T09:53:22.058" v="1059" actId="14100"/>
          <ac:spMkLst>
            <pc:docMk/>
            <pc:sldMk cId="2968071316" sldId="1298"/>
            <ac:spMk id="55" creationId="{DEF7934A-5A88-4A84-AE73-B9349C6A9032}"/>
          </ac:spMkLst>
        </pc:spChg>
        <pc:spChg chg="add mod">
          <ac:chgData name="آهات مكتومة" userId="35531ba1d56b027a" providerId="LiveId" clId="{F008293C-A161-4643-B86F-77EF6C490769}" dt="2021-03-12T09:53:50.841" v="1070" actId="14100"/>
          <ac:spMkLst>
            <pc:docMk/>
            <pc:sldMk cId="2968071316" sldId="1298"/>
            <ac:spMk id="56" creationId="{084E3D8E-DB03-4F47-AF9E-1895BC6D9BB3}"/>
          </ac:spMkLst>
        </pc:spChg>
        <pc:spChg chg="add mod">
          <ac:chgData name="آهات مكتومة" userId="35531ba1d56b027a" providerId="LiveId" clId="{F008293C-A161-4643-B86F-77EF6C490769}" dt="2021-03-12T09:54:01.759" v="1104" actId="14100"/>
          <ac:spMkLst>
            <pc:docMk/>
            <pc:sldMk cId="2968071316" sldId="1298"/>
            <ac:spMk id="57" creationId="{B2ABECF2-71E9-4FE7-AE8C-B6A63E222993}"/>
          </ac:spMkLst>
        </pc:spChg>
        <pc:spChg chg="add mod">
          <ac:chgData name="آهات مكتومة" userId="35531ba1d56b027a" providerId="LiveId" clId="{F008293C-A161-4643-B86F-77EF6C490769}" dt="2021-03-12T09:54:21.252" v="1114" actId="14100"/>
          <ac:spMkLst>
            <pc:docMk/>
            <pc:sldMk cId="2968071316" sldId="1298"/>
            <ac:spMk id="58" creationId="{037A7C7B-35B5-433E-89A4-0B08D7BAB6B4}"/>
          </ac:spMkLst>
        </pc:spChg>
        <pc:spChg chg="add mod">
          <ac:chgData name="آهات مكتومة" userId="35531ba1d56b027a" providerId="LiveId" clId="{F008293C-A161-4643-B86F-77EF6C490769}" dt="2021-03-12T09:54:39.276" v="1133" actId="14100"/>
          <ac:spMkLst>
            <pc:docMk/>
            <pc:sldMk cId="2968071316" sldId="1298"/>
            <ac:spMk id="59" creationId="{93D5B898-3BB8-4B85-B318-5FB7D1BAE515}"/>
          </ac:spMkLst>
        </pc:spChg>
        <pc:spChg chg="add mod">
          <ac:chgData name="آهات مكتومة" userId="35531ba1d56b027a" providerId="LiveId" clId="{F008293C-A161-4643-B86F-77EF6C490769}" dt="2021-03-12T09:54:53.933" v="1150" actId="14100"/>
          <ac:spMkLst>
            <pc:docMk/>
            <pc:sldMk cId="2968071316" sldId="1298"/>
            <ac:spMk id="60" creationId="{EF190A06-1656-4C83-BDA2-4CB622FAD025}"/>
          </ac:spMkLst>
        </pc:spChg>
        <pc:spChg chg="add del mod">
          <ac:chgData name="آهات مكتومة" userId="35531ba1d56b027a" providerId="LiveId" clId="{F008293C-A161-4643-B86F-77EF6C490769}" dt="2021-03-12T09:55:00.884" v="1152" actId="478"/>
          <ac:spMkLst>
            <pc:docMk/>
            <pc:sldMk cId="2968071316" sldId="1298"/>
            <ac:spMk id="61" creationId="{E6CBB70E-23D6-4623-9C25-2CCCB75DE102}"/>
          </ac:spMkLst>
        </pc:spChg>
        <pc:spChg chg="add mod">
          <ac:chgData name="آهات مكتومة" userId="35531ba1d56b027a" providerId="LiveId" clId="{F008293C-A161-4643-B86F-77EF6C490769}" dt="2021-03-12T09:55:14.764" v="1159" actId="14100"/>
          <ac:spMkLst>
            <pc:docMk/>
            <pc:sldMk cId="2968071316" sldId="1298"/>
            <ac:spMk id="62" creationId="{0C67EDCA-13A2-4778-946A-6C6EE3C0D7FC}"/>
          </ac:spMkLst>
        </pc:spChg>
        <pc:picChg chg="del">
          <ac:chgData name="آهات مكتومة" userId="35531ba1d56b027a" providerId="LiveId" clId="{F008293C-A161-4643-B86F-77EF6C490769}" dt="2021-03-12T09:21:22.545" v="603" actId="478"/>
          <ac:picMkLst>
            <pc:docMk/>
            <pc:sldMk cId="2968071316" sldId="1298"/>
            <ac:picMk id="7" creationId="{F9F700AC-B37A-4254-932A-728FF7E84CC8}"/>
          </ac:picMkLst>
        </pc:picChg>
        <pc:picChg chg="del">
          <ac:chgData name="آهات مكتومة" userId="35531ba1d56b027a" providerId="LiveId" clId="{F008293C-A161-4643-B86F-77EF6C490769}" dt="2021-03-12T09:21:22.545" v="603" actId="478"/>
          <ac:picMkLst>
            <pc:docMk/>
            <pc:sldMk cId="2968071316" sldId="1298"/>
            <ac:picMk id="17" creationId="{1809AC39-EE48-4585-99F3-6CA70A5E5F1D}"/>
          </ac:picMkLst>
        </pc:picChg>
        <pc:picChg chg="add mod">
          <ac:chgData name="آهات مكتومة" userId="35531ba1d56b027a" providerId="LiveId" clId="{F008293C-A161-4643-B86F-77EF6C490769}" dt="2021-03-12T09:35:28.439" v="797" actId="1076"/>
          <ac:picMkLst>
            <pc:docMk/>
            <pc:sldMk cId="2968071316" sldId="1298"/>
            <ac:picMk id="18" creationId="{848D209D-1D65-4703-B316-44FC93B1A94F}"/>
          </ac:picMkLst>
        </pc:picChg>
        <pc:picChg chg="add del mod">
          <ac:chgData name="آهات مكتومة" userId="35531ba1d56b027a" providerId="LiveId" clId="{F008293C-A161-4643-B86F-77EF6C490769}" dt="2021-03-12T09:44:34.186" v="957" actId="21"/>
          <ac:picMkLst>
            <pc:docMk/>
            <pc:sldMk cId="2968071316" sldId="1298"/>
            <ac:picMk id="51" creationId="{29915FE7-7CC4-4314-AA15-299E169C6060}"/>
          </ac:picMkLst>
        </pc:picChg>
        <pc:picChg chg="add mod">
          <ac:chgData name="آهات مكتومة" userId="35531ba1d56b027a" providerId="LiveId" clId="{F008293C-A161-4643-B86F-77EF6C490769}" dt="2021-03-12T10:00:39.791" v="1195" actId="1038"/>
          <ac:picMkLst>
            <pc:docMk/>
            <pc:sldMk cId="2968071316" sldId="1298"/>
            <ac:picMk id="63" creationId="{A6F72430-4329-4F9A-825C-C3517960362C}"/>
          </ac:picMkLst>
        </pc:picChg>
        <pc:picChg chg="add mod">
          <ac:chgData name="آهات مكتومة" userId="35531ba1d56b027a" providerId="LiveId" clId="{F008293C-A161-4643-B86F-77EF6C490769}" dt="2021-03-12T10:00:39.791" v="1195" actId="1038"/>
          <ac:picMkLst>
            <pc:docMk/>
            <pc:sldMk cId="2968071316" sldId="1298"/>
            <ac:picMk id="64" creationId="{B16C74C7-78E7-407B-ADD9-C792E84D04D9}"/>
          </ac:picMkLst>
        </pc:picChg>
        <pc:cxnChg chg="add del mod">
          <ac:chgData name="آهات مكتومة" userId="35531ba1d56b027a" providerId="LiveId" clId="{F008293C-A161-4643-B86F-77EF6C490769}" dt="2021-03-12T09:33:39.757" v="712" actId="478"/>
          <ac:cxnSpMkLst>
            <pc:docMk/>
            <pc:sldMk cId="2968071316" sldId="1298"/>
            <ac:cxnSpMk id="32" creationId="{D972DF43-205A-486E-AF31-F69835AFCB8B}"/>
          </ac:cxnSpMkLst>
        </pc:cxnChg>
        <pc:cxnChg chg="add del mod">
          <ac:chgData name="آهات مكتومة" userId="35531ba1d56b027a" providerId="LiveId" clId="{F008293C-A161-4643-B86F-77EF6C490769}" dt="2021-03-12T09:33:41.839" v="713" actId="478"/>
          <ac:cxnSpMkLst>
            <pc:docMk/>
            <pc:sldMk cId="2968071316" sldId="1298"/>
            <ac:cxnSpMk id="33" creationId="{5E495D8C-F043-47C1-9896-69C62BEE4012}"/>
          </ac:cxnSpMkLst>
        </pc:cxnChg>
        <pc:cxnChg chg="add del mod">
          <ac:chgData name="آهات مكتومة" userId="35531ba1d56b027a" providerId="LiveId" clId="{F008293C-A161-4643-B86F-77EF6C490769}" dt="2021-03-12T09:33:43.960" v="714" actId="478"/>
          <ac:cxnSpMkLst>
            <pc:docMk/>
            <pc:sldMk cId="2968071316" sldId="1298"/>
            <ac:cxnSpMk id="34" creationId="{5554EAF0-3D4B-410E-B649-14B8842B13AB}"/>
          </ac:cxnSpMkLst>
        </pc:cxnChg>
        <pc:cxnChg chg="add del mod">
          <ac:chgData name="آهات مكتومة" userId="35531ba1d56b027a" providerId="LiveId" clId="{F008293C-A161-4643-B86F-77EF6C490769}" dt="2021-03-12T09:33:46.518" v="715" actId="478"/>
          <ac:cxnSpMkLst>
            <pc:docMk/>
            <pc:sldMk cId="2968071316" sldId="1298"/>
            <ac:cxnSpMk id="35" creationId="{0A040B80-1FAB-4874-BCA9-83BCC5DE77D9}"/>
          </ac:cxnSpMkLst>
        </pc:cxnChg>
      </pc:sldChg>
      <pc:sldChg chg="addSp delSp modSp mod delAnim modAnim">
        <pc:chgData name="آهات مكتومة" userId="35531ba1d56b027a" providerId="LiveId" clId="{F008293C-A161-4643-B86F-77EF6C490769}" dt="2021-03-12T11:24:39.866" v="1754" actId="207"/>
        <pc:sldMkLst>
          <pc:docMk/>
          <pc:sldMk cId="1255108426" sldId="1299"/>
        </pc:sldMkLst>
        <pc:spChg chg="add del mod">
          <ac:chgData name="آهات مكتومة" userId="35531ba1d56b027a" providerId="LiveId" clId="{F008293C-A161-4643-B86F-77EF6C490769}" dt="2021-03-12T11:10:08.492" v="1551" actId="478"/>
          <ac:spMkLst>
            <pc:docMk/>
            <pc:sldMk cId="1255108426" sldId="1299"/>
            <ac:spMk id="2" creationId="{3FA2E471-70A7-41CB-BDC1-B0E7BCB30381}"/>
          </ac:spMkLst>
        </pc:spChg>
        <pc:spChg chg="del">
          <ac:chgData name="آهات مكتومة" userId="35531ba1d56b027a" providerId="LiveId" clId="{F008293C-A161-4643-B86F-77EF6C490769}" dt="2021-03-12T11:07:13.960" v="1495" actId="478"/>
          <ac:spMkLst>
            <pc:docMk/>
            <pc:sldMk cId="1255108426" sldId="1299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11:07:13.960" v="1495" actId="478"/>
          <ac:spMkLst>
            <pc:docMk/>
            <pc:sldMk cId="1255108426" sldId="1299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11:07:13.960" v="1495" actId="478"/>
          <ac:spMkLst>
            <pc:docMk/>
            <pc:sldMk cId="1255108426" sldId="1299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11:07:13.960" v="1495" actId="478"/>
          <ac:spMkLst>
            <pc:docMk/>
            <pc:sldMk cId="1255108426" sldId="1299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11:07:13.960" v="1495" actId="478"/>
          <ac:spMkLst>
            <pc:docMk/>
            <pc:sldMk cId="1255108426" sldId="1299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11:07:13.960" v="1495" actId="478"/>
          <ac:spMkLst>
            <pc:docMk/>
            <pc:sldMk cId="1255108426" sldId="1299"/>
            <ac:spMk id="15" creationId="{2B549B1B-3110-483F-B76D-C71F65442907}"/>
          </ac:spMkLst>
        </pc:spChg>
        <pc:spChg chg="add mod">
          <ac:chgData name="آهات مكتومة" userId="35531ba1d56b027a" providerId="LiveId" clId="{F008293C-A161-4643-B86F-77EF6C490769}" dt="2021-03-12T11:24:39.866" v="1754" actId="207"/>
          <ac:spMkLst>
            <pc:docMk/>
            <pc:sldMk cId="1255108426" sldId="1299"/>
            <ac:spMk id="21" creationId="{82577D08-4316-4E94-83BD-6A29DBF3120B}"/>
          </ac:spMkLst>
        </pc:spChg>
        <pc:spChg chg="add mod">
          <ac:chgData name="آهات مكتومة" userId="35531ba1d56b027a" providerId="LiveId" clId="{F008293C-A161-4643-B86F-77EF6C490769}" dt="2021-03-12T11:24:39.866" v="1754" actId="207"/>
          <ac:spMkLst>
            <pc:docMk/>
            <pc:sldMk cId="1255108426" sldId="1299"/>
            <ac:spMk id="22" creationId="{985D415A-8DB5-433E-BAA2-E00B9DA0A538}"/>
          </ac:spMkLst>
        </pc:spChg>
        <pc:spChg chg="add mod">
          <ac:chgData name="آهات مكتومة" userId="35531ba1d56b027a" providerId="LiveId" clId="{F008293C-A161-4643-B86F-77EF6C490769}" dt="2021-03-12T11:24:39.866" v="1754" actId="207"/>
          <ac:spMkLst>
            <pc:docMk/>
            <pc:sldMk cId="1255108426" sldId="1299"/>
            <ac:spMk id="23" creationId="{C2E263EE-532D-4488-8C53-9DA8A6E48224}"/>
          </ac:spMkLst>
        </pc:spChg>
        <pc:spChg chg="add mod">
          <ac:chgData name="آهات مكتومة" userId="35531ba1d56b027a" providerId="LiveId" clId="{F008293C-A161-4643-B86F-77EF6C490769}" dt="2021-03-12T11:24:39.866" v="1754" actId="207"/>
          <ac:spMkLst>
            <pc:docMk/>
            <pc:sldMk cId="1255108426" sldId="1299"/>
            <ac:spMk id="24" creationId="{69F6E458-51A8-45D4-BAC2-5479DD0C07A5}"/>
          </ac:spMkLst>
        </pc:spChg>
        <pc:spChg chg="add mod">
          <ac:chgData name="آهات مكتومة" userId="35531ba1d56b027a" providerId="LiveId" clId="{F008293C-A161-4643-B86F-77EF6C490769}" dt="2021-03-12T11:24:39.866" v="1754" actId="207"/>
          <ac:spMkLst>
            <pc:docMk/>
            <pc:sldMk cId="1255108426" sldId="1299"/>
            <ac:spMk id="25" creationId="{E86944F6-FFFB-46E0-92F1-5D0923434BEA}"/>
          </ac:spMkLst>
        </pc:spChg>
        <pc:picChg chg="del">
          <ac:chgData name="آهات مكتومة" userId="35531ba1d56b027a" providerId="LiveId" clId="{F008293C-A161-4643-B86F-77EF6C490769}" dt="2021-03-12T11:07:13.960" v="1495" actId="478"/>
          <ac:picMkLst>
            <pc:docMk/>
            <pc:sldMk cId="1255108426" sldId="1299"/>
            <ac:picMk id="7" creationId="{F9F700AC-B37A-4254-932A-728FF7E84CC8}"/>
          </ac:picMkLst>
        </pc:picChg>
        <pc:picChg chg="add mod">
          <ac:chgData name="آهات مكتومة" userId="35531ba1d56b027a" providerId="LiveId" clId="{F008293C-A161-4643-B86F-77EF6C490769}" dt="2021-03-12T11:07:48.875" v="1523" actId="14100"/>
          <ac:picMkLst>
            <pc:docMk/>
            <pc:sldMk cId="1255108426" sldId="1299"/>
            <ac:picMk id="16" creationId="{8AD3B81E-4A03-45B9-A399-26CE4B69E8AF}"/>
          </ac:picMkLst>
        </pc:picChg>
        <pc:picChg chg="add mod">
          <ac:chgData name="آهات مكتومة" userId="35531ba1d56b027a" providerId="LiveId" clId="{F008293C-A161-4643-B86F-77EF6C490769}" dt="2021-03-12T11:07:48.875" v="1523" actId="14100"/>
          <ac:picMkLst>
            <pc:docMk/>
            <pc:sldMk cId="1255108426" sldId="1299"/>
            <ac:picMk id="17" creationId="{FE3A77C6-C8B7-44C1-B778-D780CF1B4362}"/>
          </ac:picMkLst>
        </pc:picChg>
        <pc:picChg chg="del">
          <ac:chgData name="آهات مكتومة" userId="35531ba1d56b027a" providerId="LiveId" clId="{F008293C-A161-4643-B86F-77EF6C490769}" dt="2021-03-12T11:07:13.960" v="1495" actId="478"/>
          <ac:picMkLst>
            <pc:docMk/>
            <pc:sldMk cId="1255108426" sldId="1299"/>
            <ac:picMk id="18" creationId="{C719162F-E8E6-448C-90C6-A6B27E32AC5B}"/>
          </ac:picMkLst>
        </pc:picChg>
        <pc:picChg chg="add del mod">
          <ac:chgData name="آهات مكتومة" userId="35531ba1d56b027a" providerId="LiveId" clId="{F008293C-A161-4643-B86F-77EF6C490769}" dt="2021-03-12T11:08:23.867" v="1525"/>
          <ac:picMkLst>
            <pc:docMk/>
            <pc:sldMk cId="1255108426" sldId="1299"/>
            <ac:picMk id="19" creationId="{01C6F601-0747-4A1A-BF54-95024A765E3A}"/>
          </ac:picMkLst>
        </pc:picChg>
        <pc:picChg chg="add mod">
          <ac:chgData name="آهات مكتومة" userId="35531ba1d56b027a" providerId="LiveId" clId="{F008293C-A161-4643-B86F-77EF6C490769}" dt="2021-03-12T11:11:07.966" v="1592" actId="1076"/>
          <ac:picMkLst>
            <pc:docMk/>
            <pc:sldMk cId="1255108426" sldId="1299"/>
            <ac:picMk id="20" creationId="{D2D7CCB8-9955-4266-8127-1354882A82E1}"/>
          </ac:picMkLst>
        </pc:picChg>
      </pc:sldChg>
      <pc:sldChg chg="addSp delSp modSp mod delAnim modAnim">
        <pc:chgData name="آهات مكتومة" userId="35531ba1d56b027a" providerId="LiveId" clId="{F008293C-A161-4643-B86F-77EF6C490769}" dt="2021-03-12T11:32:28.067" v="2022" actId="1036"/>
        <pc:sldMkLst>
          <pc:docMk/>
          <pc:sldMk cId="3264039537" sldId="1300"/>
        </pc:sldMkLst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15" creationId="{2B549B1B-3110-483F-B76D-C71F65442907}"/>
          </ac:spMkLst>
        </pc:spChg>
        <pc:spChg chg="del">
          <ac:chgData name="آهات مكتومة" userId="35531ba1d56b027a" providerId="LiveId" clId="{F008293C-A161-4643-B86F-77EF6C490769}" dt="2021-03-12T11:25:24.744" v="1755" actId="478"/>
          <ac:spMkLst>
            <pc:docMk/>
            <pc:sldMk cId="3264039537" sldId="1300"/>
            <ac:spMk id="17" creationId="{0C3F28CC-BBFD-4AF5-AE39-51350FA0A1F0}"/>
          </ac:spMkLst>
        </pc:spChg>
        <pc:picChg chg="del">
          <ac:chgData name="آهات مكتومة" userId="35531ba1d56b027a" providerId="LiveId" clId="{F008293C-A161-4643-B86F-77EF6C490769}" dt="2021-03-12T11:25:24.744" v="1755" actId="478"/>
          <ac:picMkLst>
            <pc:docMk/>
            <pc:sldMk cId="3264039537" sldId="1300"/>
            <ac:picMk id="7" creationId="{F9F700AC-B37A-4254-932A-728FF7E84CC8}"/>
          </ac:picMkLst>
        </pc:picChg>
        <pc:picChg chg="del">
          <ac:chgData name="آهات مكتومة" userId="35531ba1d56b027a" providerId="LiveId" clId="{F008293C-A161-4643-B86F-77EF6C490769}" dt="2021-03-12T11:25:24.744" v="1755" actId="478"/>
          <ac:picMkLst>
            <pc:docMk/>
            <pc:sldMk cId="3264039537" sldId="1300"/>
            <ac:picMk id="16" creationId="{808EE5DE-8692-4F2C-9F57-1A4B0BAA3741}"/>
          </ac:picMkLst>
        </pc:picChg>
        <pc:picChg chg="add mod">
          <ac:chgData name="آهات مكتومة" userId="35531ba1d56b027a" providerId="LiveId" clId="{F008293C-A161-4643-B86F-77EF6C490769}" dt="2021-03-12T11:26:55.693" v="1763" actId="14100"/>
          <ac:picMkLst>
            <pc:docMk/>
            <pc:sldMk cId="3264039537" sldId="1300"/>
            <ac:picMk id="18" creationId="{23167366-EE36-4CFB-BAD9-A66A0B9A328A}"/>
          </ac:picMkLst>
        </pc:picChg>
        <pc:picChg chg="add mod modCrop">
          <ac:chgData name="آهات مكتومة" userId="35531ba1d56b027a" providerId="LiveId" clId="{F008293C-A161-4643-B86F-77EF6C490769}" dt="2021-03-12T11:32:28.067" v="2022" actId="1036"/>
          <ac:picMkLst>
            <pc:docMk/>
            <pc:sldMk cId="3264039537" sldId="1300"/>
            <ac:picMk id="19" creationId="{7427941D-181A-4704-ABE4-96700BA626F8}"/>
          </ac:picMkLst>
        </pc:picChg>
        <pc:picChg chg="add mod">
          <ac:chgData name="آهات مكتومة" userId="35531ba1d56b027a" providerId="LiveId" clId="{F008293C-A161-4643-B86F-77EF6C490769}" dt="2021-03-12T11:32:06.490" v="1946" actId="1076"/>
          <ac:picMkLst>
            <pc:docMk/>
            <pc:sldMk cId="3264039537" sldId="1300"/>
            <ac:picMk id="25" creationId="{9739F512-A32B-426F-B64F-D25D897A6D81}"/>
          </ac:picMkLst>
        </pc:picChg>
        <pc:picChg chg="mod">
          <ac:chgData name="آهات مكتومة" userId="35531ba1d56b027a" providerId="LiveId" clId="{F008293C-A161-4643-B86F-77EF6C490769}" dt="2021-03-12T11:29:59.209" v="1778" actId="1076"/>
          <ac:picMkLst>
            <pc:docMk/>
            <pc:sldMk cId="3264039537" sldId="1300"/>
            <ac:picMk id="102" creationId="{00000000-0000-0000-0000-000000000000}"/>
          </ac:picMkLst>
        </pc:picChg>
        <pc:cxnChg chg="add mod">
          <ac:chgData name="آهات مكتومة" userId="35531ba1d56b027a" providerId="LiveId" clId="{F008293C-A161-4643-B86F-77EF6C490769}" dt="2021-03-12T11:32:28.067" v="2022" actId="1036"/>
          <ac:cxnSpMkLst>
            <pc:docMk/>
            <pc:sldMk cId="3264039537" sldId="1300"/>
            <ac:cxnSpMk id="20" creationId="{F24CAEF0-4129-4B92-B0AD-7CF4E5A2E440}"/>
          </ac:cxnSpMkLst>
        </pc:cxnChg>
        <pc:cxnChg chg="add mod">
          <ac:chgData name="آهات مكتومة" userId="35531ba1d56b027a" providerId="LiveId" clId="{F008293C-A161-4643-B86F-77EF6C490769}" dt="2021-03-12T11:32:28.067" v="2022" actId="1036"/>
          <ac:cxnSpMkLst>
            <pc:docMk/>
            <pc:sldMk cId="3264039537" sldId="1300"/>
            <ac:cxnSpMk id="21" creationId="{372A07FF-CE58-4F46-8EE3-3B83B1DBA81B}"/>
          </ac:cxnSpMkLst>
        </pc:cxnChg>
        <pc:cxnChg chg="add mod">
          <ac:chgData name="آهات مكتومة" userId="35531ba1d56b027a" providerId="LiveId" clId="{F008293C-A161-4643-B86F-77EF6C490769}" dt="2021-03-12T11:32:28.067" v="2022" actId="1036"/>
          <ac:cxnSpMkLst>
            <pc:docMk/>
            <pc:sldMk cId="3264039537" sldId="1300"/>
            <ac:cxnSpMk id="22" creationId="{4625DC63-487B-45CC-9A60-EB526A580843}"/>
          </ac:cxnSpMkLst>
        </pc:cxnChg>
        <pc:cxnChg chg="add mod">
          <ac:chgData name="آهات مكتومة" userId="35531ba1d56b027a" providerId="LiveId" clId="{F008293C-A161-4643-B86F-77EF6C490769}" dt="2021-03-12T11:32:28.067" v="2022" actId="1036"/>
          <ac:cxnSpMkLst>
            <pc:docMk/>
            <pc:sldMk cId="3264039537" sldId="1300"/>
            <ac:cxnSpMk id="23" creationId="{29610B52-4C80-4F25-88D9-4D70F4E33F65}"/>
          </ac:cxnSpMkLst>
        </pc:cxnChg>
        <pc:cxnChg chg="add mod">
          <ac:chgData name="آهات مكتومة" userId="35531ba1d56b027a" providerId="LiveId" clId="{F008293C-A161-4643-B86F-77EF6C490769}" dt="2021-03-12T11:32:28.067" v="2022" actId="1036"/>
          <ac:cxnSpMkLst>
            <pc:docMk/>
            <pc:sldMk cId="3264039537" sldId="1300"/>
            <ac:cxnSpMk id="24" creationId="{A95BF2ED-CD7F-499A-8347-F6D817994197}"/>
          </ac:cxnSpMkLst>
        </pc:cxnChg>
      </pc:sldChg>
      <pc:sldChg chg="addSp delSp modSp mod delAnim modAnim">
        <pc:chgData name="آهات مكتومة" userId="35531ba1d56b027a" providerId="LiveId" clId="{F008293C-A161-4643-B86F-77EF6C490769}" dt="2021-03-12T11:37:47.699" v="2106" actId="1036"/>
        <pc:sldMkLst>
          <pc:docMk/>
          <pc:sldMk cId="1202861945" sldId="1301"/>
        </pc:sldMkLst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15" creationId="{2B549B1B-3110-483F-B76D-C71F65442907}"/>
          </ac:spMkLst>
        </pc:spChg>
        <pc:spChg chg="del">
          <ac:chgData name="آهات مكتومة" userId="35531ba1d56b027a" providerId="LiveId" clId="{F008293C-A161-4643-B86F-77EF6C490769}" dt="2021-03-12T11:34:44.662" v="2028" actId="478"/>
          <ac:spMkLst>
            <pc:docMk/>
            <pc:sldMk cId="1202861945" sldId="1301"/>
            <ac:spMk id="17" creationId="{0C3F28CC-BBFD-4AF5-AE39-51350FA0A1F0}"/>
          </ac:spMkLst>
        </pc:spChg>
        <pc:spChg chg="add mod">
          <ac:chgData name="آهات مكتومة" userId="35531ba1d56b027a" providerId="LiveId" clId="{F008293C-A161-4643-B86F-77EF6C490769}" dt="2021-03-12T11:37:47.699" v="2106" actId="1036"/>
          <ac:spMkLst>
            <pc:docMk/>
            <pc:sldMk cId="1202861945" sldId="1301"/>
            <ac:spMk id="19" creationId="{EEE63DE0-7460-4C85-8DE3-4DAA1E4A227D}"/>
          </ac:spMkLst>
        </pc:spChg>
        <pc:spChg chg="add mod">
          <ac:chgData name="آهات مكتومة" userId="35531ba1d56b027a" providerId="LiveId" clId="{F008293C-A161-4643-B86F-77EF6C490769}" dt="2021-03-12T11:37:45.417" v="2105" actId="1076"/>
          <ac:spMkLst>
            <pc:docMk/>
            <pc:sldMk cId="1202861945" sldId="1301"/>
            <ac:spMk id="20" creationId="{2003BC85-B649-4813-A045-A02EA659C741}"/>
          </ac:spMkLst>
        </pc:spChg>
        <pc:spChg chg="add mod">
          <ac:chgData name="آهات مكتومة" userId="35531ba1d56b027a" providerId="LiveId" clId="{F008293C-A161-4643-B86F-77EF6C490769}" dt="2021-03-12T11:37:40.184" v="2104" actId="1036"/>
          <ac:spMkLst>
            <pc:docMk/>
            <pc:sldMk cId="1202861945" sldId="1301"/>
            <ac:spMk id="21" creationId="{21BC0E67-0010-4912-8587-0061B1823C66}"/>
          </ac:spMkLst>
        </pc:spChg>
        <pc:spChg chg="add mod">
          <ac:chgData name="آهات مكتومة" userId="35531ba1d56b027a" providerId="LiveId" clId="{F008293C-A161-4643-B86F-77EF6C490769}" dt="2021-03-12T11:37:34.914" v="2102" actId="1076"/>
          <ac:spMkLst>
            <pc:docMk/>
            <pc:sldMk cId="1202861945" sldId="1301"/>
            <ac:spMk id="22" creationId="{EDFAFA7E-84A7-448C-BFC6-D7ACF750A7B1}"/>
          </ac:spMkLst>
        </pc:spChg>
        <pc:picChg chg="del">
          <ac:chgData name="آهات مكتومة" userId="35531ba1d56b027a" providerId="LiveId" clId="{F008293C-A161-4643-B86F-77EF6C490769}" dt="2021-03-12T11:34:46.652" v="2029" actId="478"/>
          <ac:picMkLst>
            <pc:docMk/>
            <pc:sldMk cId="1202861945" sldId="1301"/>
            <ac:picMk id="7" creationId="{F9F700AC-B37A-4254-932A-728FF7E84CC8}"/>
          </ac:picMkLst>
        </pc:picChg>
        <pc:picChg chg="add mod">
          <ac:chgData name="آهات مكتومة" userId="35531ba1d56b027a" providerId="LiveId" clId="{F008293C-A161-4643-B86F-77EF6C490769}" dt="2021-03-12T11:35:21" v="2035" actId="14861"/>
          <ac:picMkLst>
            <pc:docMk/>
            <pc:sldMk cId="1202861945" sldId="1301"/>
            <ac:picMk id="16" creationId="{20650FBC-53B8-40DC-B29A-2C3C53F18B50}"/>
          </ac:picMkLst>
        </pc:picChg>
        <pc:picChg chg="del">
          <ac:chgData name="آهات مكتومة" userId="35531ba1d56b027a" providerId="LiveId" clId="{F008293C-A161-4643-B86F-77EF6C490769}" dt="2021-03-12T11:34:44.662" v="2028" actId="478"/>
          <ac:picMkLst>
            <pc:docMk/>
            <pc:sldMk cId="1202861945" sldId="1301"/>
            <ac:picMk id="18" creationId="{4929052F-0284-454B-96C1-BB719DD0078A}"/>
          </ac:picMkLst>
        </pc:picChg>
      </pc:sldChg>
      <pc:sldChg chg="addSp delSp modSp mod delAnim modAnim">
        <pc:chgData name="آهات مكتومة" userId="35531ba1d56b027a" providerId="LiveId" clId="{F008293C-A161-4643-B86F-77EF6C490769}" dt="2021-03-12T11:46:08.554" v="2173" actId="20577"/>
        <pc:sldMkLst>
          <pc:docMk/>
          <pc:sldMk cId="1059804105" sldId="1302"/>
        </pc:sldMkLst>
        <pc:spChg chg="add mod">
          <ac:chgData name="آهات مكتومة" userId="35531ba1d56b027a" providerId="LiveId" clId="{F008293C-A161-4643-B86F-77EF6C490769}" dt="2021-03-12T11:44:21.509" v="2155" actId="207"/>
          <ac:spMkLst>
            <pc:docMk/>
            <pc:sldMk cId="1059804105" sldId="1302"/>
            <ac:spMk id="2" creationId="{6FD18DB7-F051-47CD-8F7A-7E673D9406CD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15" creationId="{2B549B1B-3110-483F-B76D-C71F65442907}"/>
          </ac:spMkLst>
        </pc:spChg>
        <pc:spChg chg="del">
          <ac:chgData name="آهات مكتومة" userId="35531ba1d56b027a" providerId="LiveId" clId="{F008293C-A161-4643-B86F-77EF6C490769}" dt="2021-03-12T11:38:29.005" v="2107" actId="478"/>
          <ac:spMkLst>
            <pc:docMk/>
            <pc:sldMk cId="1059804105" sldId="1302"/>
            <ac:spMk id="17" creationId="{0C3F28CC-BBFD-4AF5-AE39-51350FA0A1F0}"/>
          </ac:spMkLst>
        </pc:spChg>
        <pc:spChg chg="add mod">
          <ac:chgData name="آهات مكتومة" userId="35531ba1d56b027a" providerId="LiveId" clId="{F008293C-A161-4643-B86F-77EF6C490769}" dt="2021-03-12T11:44:57.749" v="2158" actId="1076"/>
          <ac:spMkLst>
            <pc:docMk/>
            <pc:sldMk cId="1059804105" sldId="1302"/>
            <ac:spMk id="19" creationId="{98777BFD-C85C-4132-9FC6-A995935436F5}"/>
          </ac:spMkLst>
        </pc:spChg>
        <pc:spChg chg="add mod">
          <ac:chgData name="آهات مكتومة" userId="35531ba1d56b027a" providerId="LiveId" clId="{F008293C-A161-4643-B86F-77EF6C490769}" dt="2021-03-12T11:44:57.749" v="2158" actId="1076"/>
          <ac:spMkLst>
            <pc:docMk/>
            <pc:sldMk cId="1059804105" sldId="1302"/>
            <ac:spMk id="20" creationId="{58D774EC-6B25-40A0-932D-7C7ABA50DD9A}"/>
          </ac:spMkLst>
        </pc:spChg>
        <pc:spChg chg="add mod">
          <ac:chgData name="آهات مكتومة" userId="35531ba1d56b027a" providerId="LiveId" clId="{F008293C-A161-4643-B86F-77EF6C490769}" dt="2021-03-12T11:45:36.484" v="2169" actId="20577"/>
          <ac:spMkLst>
            <pc:docMk/>
            <pc:sldMk cId="1059804105" sldId="1302"/>
            <ac:spMk id="21" creationId="{788E3C83-28A9-461D-965F-5B90A916B730}"/>
          </ac:spMkLst>
        </pc:spChg>
        <pc:spChg chg="add mod">
          <ac:chgData name="آهات مكتومة" userId="35531ba1d56b027a" providerId="LiveId" clId="{F008293C-A161-4643-B86F-77EF6C490769}" dt="2021-03-12T11:45:26.575" v="2166" actId="1076"/>
          <ac:spMkLst>
            <pc:docMk/>
            <pc:sldMk cId="1059804105" sldId="1302"/>
            <ac:spMk id="22" creationId="{90DBC1F4-99F9-43DD-92F5-E2E8638C1050}"/>
          </ac:spMkLst>
        </pc:spChg>
        <pc:spChg chg="add mod">
          <ac:chgData name="آهات مكتومة" userId="35531ba1d56b027a" providerId="LiveId" clId="{F008293C-A161-4643-B86F-77EF6C490769}" dt="2021-03-12T11:45:39.147" v="2171" actId="20577"/>
          <ac:spMkLst>
            <pc:docMk/>
            <pc:sldMk cId="1059804105" sldId="1302"/>
            <ac:spMk id="23" creationId="{D364D0C4-DB6E-4623-BD89-BE562D2B3865}"/>
          </ac:spMkLst>
        </pc:spChg>
        <pc:spChg chg="add mod">
          <ac:chgData name="آهات مكتومة" userId="35531ba1d56b027a" providerId="LiveId" clId="{F008293C-A161-4643-B86F-77EF6C490769}" dt="2021-03-12T11:45:19.587" v="2164" actId="1076"/>
          <ac:spMkLst>
            <pc:docMk/>
            <pc:sldMk cId="1059804105" sldId="1302"/>
            <ac:spMk id="24" creationId="{B85FBD18-AB3C-4EC6-BFD6-FFE679F75DAB}"/>
          </ac:spMkLst>
        </pc:spChg>
        <pc:spChg chg="add mod">
          <ac:chgData name="آهات مكتومة" userId="35531ba1d56b027a" providerId="LiveId" clId="{F008293C-A161-4643-B86F-77EF6C490769}" dt="2021-03-12T11:46:08.554" v="2173" actId="20577"/>
          <ac:spMkLst>
            <pc:docMk/>
            <pc:sldMk cId="1059804105" sldId="1302"/>
            <ac:spMk id="25" creationId="{912FE43F-985B-41E9-A057-92D887F56D0B}"/>
          </ac:spMkLst>
        </pc:spChg>
        <pc:spChg chg="add del mod">
          <ac:chgData name="آهات مكتومة" userId="35531ba1d56b027a" providerId="LiveId" clId="{F008293C-A161-4643-B86F-77EF6C490769}" dt="2021-03-12T11:45:08.992" v="2162" actId="478"/>
          <ac:spMkLst>
            <pc:docMk/>
            <pc:sldMk cId="1059804105" sldId="1302"/>
            <ac:spMk id="26" creationId="{59228303-7814-4884-882C-50F2B57D269D}"/>
          </ac:spMkLst>
        </pc:spChg>
        <pc:picChg chg="del">
          <ac:chgData name="آهات مكتومة" userId="35531ba1d56b027a" providerId="LiveId" clId="{F008293C-A161-4643-B86F-77EF6C490769}" dt="2021-03-12T11:38:29.005" v="2107" actId="478"/>
          <ac:picMkLst>
            <pc:docMk/>
            <pc:sldMk cId="1059804105" sldId="1302"/>
            <ac:picMk id="7" creationId="{F9F700AC-B37A-4254-932A-728FF7E84CC8}"/>
          </ac:picMkLst>
        </pc:picChg>
        <pc:picChg chg="del">
          <ac:chgData name="آهات مكتومة" userId="35531ba1d56b027a" providerId="LiveId" clId="{F008293C-A161-4643-B86F-77EF6C490769}" dt="2021-03-12T11:38:29.005" v="2107" actId="478"/>
          <ac:picMkLst>
            <pc:docMk/>
            <pc:sldMk cId="1059804105" sldId="1302"/>
            <ac:picMk id="16" creationId="{BD97D9F0-C9D5-4177-8655-B4526561EF05}"/>
          </ac:picMkLst>
        </pc:picChg>
        <pc:picChg chg="add mod">
          <ac:chgData name="آهات مكتومة" userId="35531ba1d56b027a" providerId="LiveId" clId="{F008293C-A161-4643-B86F-77EF6C490769}" dt="2021-03-12T11:42:25.537" v="2143" actId="14100"/>
          <ac:picMkLst>
            <pc:docMk/>
            <pc:sldMk cId="1059804105" sldId="1302"/>
            <ac:picMk id="18" creationId="{F0653DBA-9487-4968-ABCB-147728B6F281}"/>
          </ac:picMkLst>
        </pc:picChg>
      </pc:sldChg>
      <pc:sldChg chg="addSp delSp modSp mod delAnim modAnim">
        <pc:chgData name="آهات مكتومة" userId="35531ba1d56b027a" providerId="LiveId" clId="{F008293C-A161-4643-B86F-77EF6C490769}" dt="2021-03-12T11:57:08.810" v="2277"/>
        <pc:sldMkLst>
          <pc:docMk/>
          <pc:sldMk cId="1151692984" sldId="1303"/>
        </pc:sldMkLst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5" creationId="{90F51EC1-3811-4906-8CE9-26A59E1858B6}"/>
          </ac:spMkLst>
        </pc:spChg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11" creationId="{E3C14CFE-F9C4-4E96-B0F9-C3865959B159}"/>
          </ac:spMkLst>
        </pc:spChg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12" creationId="{8A86CD84-9B57-412C-9CC7-CB1F51318D6D}"/>
          </ac:spMkLst>
        </pc:spChg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13" creationId="{4423205C-DD19-4C95-A878-94F293106B7B}"/>
          </ac:spMkLst>
        </pc:spChg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14" creationId="{A85215CF-9D22-4A9C-81B3-3A14FCF1297D}"/>
          </ac:spMkLst>
        </pc:spChg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15" creationId="{2B549B1B-3110-483F-B76D-C71F65442907}"/>
          </ac:spMkLst>
        </pc:spChg>
        <pc:spChg chg="add mod">
          <ac:chgData name="آهات مكتومة" userId="35531ba1d56b027a" providerId="LiveId" clId="{F008293C-A161-4643-B86F-77EF6C490769}" dt="2021-03-12T11:56:51.678" v="2272" actId="14100"/>
          <ac:spMkLst>
            <pc:docMk/>
            <pc:sldMk cId="1151692984" sldId="1303"/>
            <ac:spMk id="16" creationId="{C7D7005A-E3C8-47B7-9240-8B3DE6830BF2}"/>
          </ac:spMkLst>
        </pc:spChg>
        <pc:spChg chg="del">
          <ac:chgData name="آهات مكتومة" userId="35531ba1d56b027a" providerId="LiveId" clId="{F008293C-A161-4643-B86F-77EF6C490769}" dt="2021-03-12T11:49:18.199" v="2174" actId="478"/>
          <ac:spMkLst>
            <pc:docMk/>
            <pc:sldMk cId="1151692984" sldId="1303"/>
            <ac:spMk id="17" creationId="{0C3F28CC-BBFD-4AF5-AE39-51350FA0A1F0}"/>
          </ac:spMkLst>
        </pc:spChg>
        <pc:spChg chg="add mod">
          <ac:chgData name="آهات مكتومة" userId="35531ba1d56b027a" providerId="LiveId" clId="{F008293C-A161-4643-B86F-77EF6C490769}" dt="2021-03-12T11:51:03.589" v="2202" actId="1036"/>
          <ac:spMkLst>
            <pc:docMk/>
            <pc:sldMk cId="1151692984" sldId="1303"/>
            <ac:spMk id="19" creationId="{E6DC1324-8E97-4119-B342-57EDF0FBC491}"/>
          </ac:spMkLst>
        </pc:spChg>
        <pc:picChg chg="del">
          <ac:chgData name="آهات مكتومة" userId="35531ba1d56b027a" providerId="LiveId" clId="{F008293C-A161-4643-B86F-77EF6C490769}" dt="2021-03-12T11:49:18.199" v="2174" actId="478"/>
          <ac:picMkLst>
            <pc:docMk/>
            <pc:sldMk cId="1151692984" sldId="1303"/>
            <ac:picMk id="7" creationId="{F9F700AC-B37A-4254-932A-728FF7E84CC8}"/>
          </ac:picMkLst>
        </pc:picChg>
        <pc:picChg chg="del">
          <ac:chgData name="آهات مكتومة" userId="35531ba1d56b027a" providerId="LiveId" clId="{F008293C-A161-4643-B86F-77EF6C490769}" dt="2021-03-12T11:49:18.199" v="2174" actId="478"/>
          <ac:picMkLst>
            <pc:docMk/>
            <pc:sldMk cId="1151692984" sldId="1303"/>
            <ac:picMk id="18" creationId="{0C6D7E2B-875C-422A-8414-140D688C253A}"/>
          </ac:picMkLst>
        </pc:picChg>
        <pc:picChg chg="mod">
          <ac:chgData name="آهات مكتومة" userId="35531ba1d56b027a" providerId="LiveId" clId="{F008293C-A161-4643-B86F-77EF6C490769}" dt="2021-03-12T11:56:20.816" v="2263" actId="1076"/>
          <ac:picMkLst>
            <pc:docMk/>
            <pc:sldMk cId="1151692984" sldId="1303"/>
            <ac:picMk id="102" creationId="{00000000-0000-0000-0000-000000000000}"/>
          </ac:picMkLst>
        </pc:picChg>
      </pc:sldChg>
      <pc:sldChg chg="addSp delSp modSp mod delAnim modAnim">
        <pc:chgData name="آهات مكتومة" userId="35531ba1d56b027a" providerId="LiveId" clId="{F008293C-A161-4643-B86F-77EF6C490769}" dt="2021-03-12T12:07:32.041" v="2424" actId="1035"/>
        <pc:sldMkLst>
          <pc:docMk/>
          <pc:sldMk cId="459823118" sldId="1304"/>
        </pc:sldMkLst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5" creationId="{FB3A3D5C-2645-4F5F-99D1-B0F4454CADD5}"/>
          </ac:spMkLst>
        </pc:spChg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9" creationId="{5E83A91C-FFB9-4350-9E5E-06D50F2AAF81}"/>
          </ac:spMkLst>
        </pc:spChg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10" creationId="{460E7ABA-9CB6-40C7-9C31-CD251D23B343}"/>
          </ac:spMkLst>
        </pc:spChg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12" creationId="{1C63CB48-91ED-400C-80D4-2C4354B62366}"/>
          </ac:spMkLst>
        </pc:spChg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13" creationId="{0497C5DD-CAAD-4ED7-AC02-5D3D17E757FA}"/>
          </ac:spMkLst>
        </pc:spChg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14" creationId="{F85E58C5-C647-4FF0-A8B2-5D4DE8022A8A}"/>
          </ac:spMkLst>
        </pc:spChg>
        <pc:spChg chg="del">
          <ac:chgData name="آهات مكتومة" userId="35531ba1d56b027a" providerId="LiveId" clId="{F008293C-A161-4643-B86F-77EF6C490769}" dt="2021-03-12T11:57:54.772" v="2283" actId="478"/>
          <ac:spMkLst>
            <pc:docMk/>
            <pc:sldMk cId="459823118" sldId="1304"/>
            <ac:spMk id="15" creationId="{EA81B9FC-2F90-454C-BA21-BF00B404B3D1}"/>
          </ac:spMkLst>
        </pc:spChg>
        <pc:spChg chg="add mod">
          <ac:chgData name="آهات مكتومة" userId="35531ba1d56b027a" providerId="LiveId" clId="{F008293C-A161-4643-B86F-77EF6C490769}" dt="2021-03-12T11:59:06.029" v="2293" actId="20577"/>
          <ac:spMkLst>
            <pc:docMk/>
            <pc:sldMk cId="459823118" sldId="1304"/>
            <ac:spMk id="16" creationId="{474F8732-BC18-4053-955E-D77BF0919AD3}"/>
          </ac:spMkLst>
        </pc:spChg>
        <pc:spChg chg="add mod">
          <ac:chgData name="آهات مكتومة" userId="35531ba1d56b027a" providerId="LiveId" clId="{F008293C-A161-4643-B86F-77EF6C490769}" dt="2021-03-12T12:05:49.968" v="2387" actId="14100"/>
          <ac:spMkLst>
            <pc:docMk/>
            <pc:sldMk cId="459823118" sldId="1304"/>
            <ac:spMk id="17" creationId="{7B3FE6F8-2459-43D0-AB05-8E7A8B8781F4}"/>
          </ac:spMkLst>
        </pc:spChg>
        <pc:spChg chg="add mod">
          <ac:chgData name="آهات مكتومة" userId="35531ba1d56b027a" providerId="LiveId" clId="{F008293C-A161-4643-B86F-77EF6C490769}" dt="2021-03-12T12:07:27.693" v="2408" actId="1036"/>
          <ac:spMkLst>
            <pc:docMk/>
            <pc:sldMk cId="459823118" sldId="1304"/>
            <ac:spMk id="18" creationId="{58CB7818-8F9C-496F-B420-0135969D6631}"/>
          </ac:spMkLst>
        </pc:spChg>
        <pc:spChg chg="add mod">
          <ac:chgData name="آهات مكتومة" userId="35531ba1d56b027a" providerId="LiveId" clId="{F008293C-A161-4643-B86F-77EF6C490769}" dt="2021-03-12T12:07:32.041" v="2424" actId="1035"/>
          <ac:spMkLst>
            <pc:docMk/>
            <pc:sldMk cId="459823118" sldId="1304"/>
            <ac:spMk id="19" creationId="{764BF6DF-367C-45AD-A489-25C2E505616E}"/>
          </ac:spMkLst>
        </pc:spChg>
        <pc:picChg chg="add mod modCrop">
          <ac:chgData name="آهات مكتومة" userId="35531ba1d56b027a" providerId="LiveId" clId="{F008293C-A161-4643-B86F-77EF6C490769}" dt="2021-03-12T12:06:39.541" v="2397" actId="12789"/>
          <ac:picMkLst>
            <pc:docMk/>
            <pc:sldMk cId="459823118" sldId="1304"/>
            <ac:picMk id="3" creationId="{5C299DE5-ADC4-4DDA-8A19-8D36D6DEFFE6}"/>
          </ac:picMkLst>
        </pc:picChg>
        <pc:picChg chg="mod">
          <ac:chgData name="آهات مكتومة" userId="35531ba1d56b027a" providerId="LiveId" clId="{F008293C-A161-4643-B86F-77EF6C490769}" dt="2021-03-12T11:57:48.631" v="2282" actId="1076"/>
          <ac:picMkLst>
            <pc:docMk/>
            <pc:sldMk cId="459823118" sldId="1304"/>
            <ac:picMk id="102" creationId="{00000000-0000-0000-0000-000000000000}"/>
          </ac:picMkLst>
        </pc:picChg>
      </pc:sldChg>
      <pc:sldChg chg="delSp del mod delAnim modAnim">
        <pc:chgData name="آهات مكتومة" userId="35531ba1d56b027a" providerId="LiveId" clId="{F008293C-A161-4643-B86F-77EF6C490769}" dt="2021-03-12T13:47:51.222" v="2652" actId="47"/>
        <pc:sldMkLst>
          <pc:docMk/>
          <pc:sldMk cId="164743688" sldId="1305"/>
        </pc:sldMkLst>
        <pc:picChg chg="del">
          <ac:chgData name="آهات مكتومة" userId="35531ba1d56b027a" providerId="LiveId" clId="{F008293C-A161-4643-B86F-77EF6C490769}" dt="2021-03-12T08:22:52.668" v="333" actId="478"/>
          <ac:picMkLst>
            <pc:docMk/>
            <pc:sldMk cId="164743688" sldId="1305"/>
            <ac:picMk id="3" creationId="{C5002A50-16F9-4EC0-AC7A-DDC4AD11AE3F}"/>
          </ac:picMkLst>
        </pc:picChg>
        <pc:picChg chg="del">
          <ac:chgData name="آهات مكتومة" userId="35531ba1d56b027a" providerId="LiveId" clId="{F008293C-A161-4643-B86F-77EF6C490769}" dt="2021-03-12T08:22:55.124" v="334" actId="478"/>
          <ac:picMkLst>
            <pc:docMk/>
            <pc:sldMk cId="164743688" sldId="1305"/>
            <ac:picMk id="1026" creationId="{4BBC59BC-9447-453E-AFDE-D51FEA7CEDDA}"/>
          </ac:picMkLst>
        </pc:picChg>
      </pc:sldChg>
      <pc:sldChg chg="addSp delSp modSp add mod modAnim">
        <pc:chgData name="آهات مكتومة" userId="35531ba1d56b027a" providerId="LiveId" clId="{F008293C-A161-4643-B86F-77EF6C490769}" dt="2021-03-12T07:18:07.506" v="229"/>
        <pc:sldMkLst>
          <pc:docMk/>
          <pc:sldMk cId="2461442092" sldId="1309"/>
        </pc:sldMkLst>
        <pc:spChg chg="add del mod">
          <ac:chgData name="آهات مكتومة" userId="35531ba1d56b027a" providerId="LiveId" clId="{F008293C-A161-4643-B86F-77EF6C490769}" dt="2021-03-12T07:05:52.218" v="94" actId="478"/>
          <ac:spMkLst>
            <pc:docMk/>
            <pc:sldMk cId="2461442092" sldId="1309"/>
            <ac:spMk id="3" creationId="{04B02D6F-7966-47B1-A2B1-46079CF16311}"/>
          </ac:spMkLst>
        </pc:spChg>
        <pc:spChg chg="add del mod">
          <ac:chgData name="آهات مكتومة" userId="35531ba1d56b027a" providerId="LiveId" clId="{F008293C-A161-4643-B86F-77EF6C490769}" dt="2021-03-12T07:11:22.688" v="155" actId="767"/>
          <ac:spMkLst>
            <pc:docMk/>
            <pc:sldMk cId="2461442092" sldId="1309"/>
            <ac:spMk id="65" creationId="{E7CF655C-B350-4734-B2A5-BE8681C7FB62}"/>
          </ac:spMkLst>
        </pc:spChg>
        <pc:spChg chg="mod">
          <ac:chgData name="آهات مكتومة" userId="35531ba1d56b027a" providerId="LiveId" clId="{F008293C-A161-4643-B86F-77EF6C490769}" dt="2021-03-12T07:08:04" v="114" actId="404"/>
          <ac:spMkLst>
            <pc:docMk/>
            <pc:sldMk cId="2461442092" sldId="1309"/>
            <ac:spMk id="151" creationId="{3163EC64-0376-4F08-88AF-1216DC0DC7EC}"/>
          </ac:spMkLst>
        </pc:spChg>
        <pc:spChg chg="mod">
          <ac:chgData name="آهات مكتومة" userId="35531ba1d56b027a" providerId="LiveId" clId="{F008293C-A161-4643-B86F-77EF6C490769}" dt="2021-03-12T07:08:10.310" v="115" actId="404"/>
          <ac:spMkLst>
            <pc:docMk/>
            <pc:sldMk cId="2461442092" sldId="1309"/>
            <ac:spMk id="152" creationId="{05A1F3CE-16FC-468B-9663-94E854E5702D}"/>
          </ac:spMkLst>
        </pc:spChg>
        <pc:spChg chg="mod">
          <ac:chgData name="آهات مكتومة" userId="35531ba1d56b027a" providerId="LiveId" clId="{F008293C-A161-4643-B86F-77EF6C490769}" dt="2021-03-12T07:08:19.888" v="116" actId="404"/>
          <ac:spMkLst>
            <pc:docMk/>
            <pc:sldMk cId="2461442092" sldId="1309"/>
            <ac:spMk id="153" creationId="{1FC534D8-76B3-43F1-9CBB-77AAEB7C83C0}"/>
          </ac:spMkLst>
        </pc:spChg>
        <pc:spChg chg="mod">
          <ac:chgData name="آهات مكتومة" userId="35531ba1d56b027a" providerId="LiveId" clId="{F008293C-A161-4643-B86F-77EF6C490769}" dt="2021-03-12T07:08:04" v="114" actId="404"/>
          <ac:spMkLst>
            <pc:docMk/>
            <pc:sldMk cId="2461442092" sldId="1309"/>
            <ac:spMk id="154" creationId="{07712B5C-CF84-4734-B16C-E58151570D49}"/>
          </ac:spMkLst>
        </pc:spChg>
        <pc:spChg chg="mod">
          <ac:chgData name="آهات مكتومة" userId="35531ba1d56b027a" providerId="LiveId" clId="{F008293C-A161-4643-B86F-77EF6C490769}" dt="2021-03-12T07:08:22.817" v="117" actId="404"/>
          <ac:spMkLst>
            <pc:docMk/>
            <pc:sldMk cId="2461442092" sldId="1309"/>
            <ac:spMk id="155" creationId="{3778076D-DB61-47ED-88FB-184AD93C2CF3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56" creationId="{CE45000B-A9C9-46BE-9735-49B79E6DA66C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57" creationId="{541B4F81-59D7-457E-8251-51F3CEC1817C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58" creationId="{B30E6228-5596-4941-87EA-DC0853BD5EEF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59" creationId="{66E03D0E-F0F1-4273-9A17-0985D1A8D18A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60" creationId="{B1220D9D-13EB-4EFE-BE18-0619A4C81D2F}"/>
          </ac:spMkLst>
        </pc:spChg>
        <pc:spChg chg="mod modVis">
          <ac:chgData name="آهات مكتومة" userId="35531ba1d56b027a" providerId="LiveId" clId="{F008293C-A161-4643-B86F-77EF6C490769}" dt="2021-03-12T07:14:09.389" v="215" actId="14429"/>
          <ac:spMkLst>
            <pc:docMk/>
            <pc:sldMk cId="2461442092" sldId="1309"/>
            <ac:spMk id="166" creationId="{85A73462-E1B6-48F7-AB69-01C6E0C1CBB6}"/>
          </ac:spMkLst>
        </pc:spChg>
        <pc:spChg chg="mod modVis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67" creationId="{E111C922-CEA6-4D18-9B15-E1860C0AD849}"/>
          </ac:spMkLst>
        </pc:spChg>
        <pc:spChg chg="mod modVis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68" creationId="{DC6F46BA-989D-4D72-A8E6-053C57474D61}"/>
          </ac:spMkLst>
        </pc:spChg>
        <pc:spChg chg="mod modVis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69" creationId="{324E5953-9E8C-43DF-8841-51DFAB6E5239}"/>
          </ac:spMkLst>
        </pc:spChg>
        <pc:spChg chg="mod modVis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70" creationId="{70148866-AAC9-4B78-BD76-B8F036ABC041}"/>
          </ac:spMkLst>
        </pc:spChg>
        <pc:spChg chg="mod modVis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71" creationId="{CBBA5E81-3ACC-4290-907E-574676BE2747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77" creationId="{2E2046E0-BDEA-4634-B0F7-74E5CCD5BC9E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78" creationId="{AC702F1B-AD31-4B19-BAC8-9F33A25C8A76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79" creationId="{9FB8732A-A0D3-4389-8A9E-7639B9521A31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80" creationId="{F6560AB5-A852-48FA-8AA6-B458F81BED81}"/>
          </ac:spMkLst>
        </pc:spChg>
        <pc:spChg chg="mod">
          <ac:chgData name="آهات مكتومة" userId="35531ba1d56b027a" providerId="LiveId" clId="{F008293C-A161-4643-B86F-77EF6C490769}" dt="2021-03-12T07:15:25.356" v="220" actId="1035"/>
          <ac:spMkLst>
            <pc:docMk/>
            <pc:sldMk cId="2461442092" sldId="1309"/>
            <ac:spMk id="181" creationId="{0094CD8D-319D-4574-8D8B-1B56F3222089}"/>
          </ac:spMkLst>
        </pc:spChg>
        <pc:picChg chg="mod ord">
          <ac:chgData name="آهات مكتومة" userId="35531ba1d56b027a" providerId="LiveId" clId="{F008293C-A161-4643-B86F-77EF6C490769}" dt="2021-03-12T07:16:02.617" v="226" actId="1076"/>
          <ac:picMkLst>
            <pc:docMk/>
            <pc:sldMk cId="2461442092" sldId="1309"/>
            <ac:picMk id="29" creationId="{3C1214AA-5C4D-4041-A0BD-6F6130DA4600}"/>
          </ac:picMkLst>
        </pc:picChg>
        <pc:picChg chg="mod">
          <ac:chgData name="آهات مكتومة" userId="35531ba1d56b027a" providerId="LiveId" clId="{F008293C-A161-4643-B86F-77EF6C490769}" dt="2021-03-12T07:15:47.520" v="222" actId="1076"/>
          <ac:picMkLst>
            <pc:docMk/>
            <pc:sldMk cId="2461442092" sldId="1309"/>
            <ac:picMk id="30" creationId="{1578FD9C-909C-4632-94E3-EDC0B434DC58}"/>
          </ac:picMkLst>
        </pc:picChg>
        <pc:picChg chg="mod">
          <ac:chgData name="آهات مكتومة" userId="35531ba1d56b027a" providerId="LiveId" clId="{F008293C-A161-4643-B86F-77EF6C490769}" dt="2021-03-12T07:15:41.314" v="221" actId="14100"/>
          <ac:picMkLst>
            <pc:docMk/>
            <pc:sldMk cId="2461442092" sldId="1309"/>
            <ac:picMk id="102" creationId="{00000000-0000-0000-0000-000000000000}"/>
          </ac:picMkLst>
        </pc:picChg>
        <pc:picChg chg="mod">
          <ac:chgData name="آهات مكتومة" userId="35531ba1d56b027a" providerId="LiveId" clId="{F008293C-A161-4643-B86F-77EF6C490769}" dt="2021-03-12T07:08:04" v="114" actId="404"/>
          <ac:picMkLst>
            <pc:docMk/>
            <pc:sldMk cId="2461442092" sldId="1309"/>
            <ac:picMk id="104" creationId="{00000000-0000-0000-0000-000000000000}"/>
          </ac:picMkLst>
        </pc:picChg>
        <pc:picChg chg="mod">
          <ac:chgData name="آهات مكتومة" userId="35531ba1d56b027a" providerId="LiveId" clId="{F008293C-A161-4643-B86F-77EF6C490769}" dt="2021-03-12T07:15:25.356" v="220" actId="1035"/>
          <ac:picMkLst>
            <pc:docMk/>
            <pc:sldMk cId="2461442092" sldId="1309"/>
            <ac:picMk id="113" creationId="{00000000-0000-0000-0000-000000000000}"/>
          </ac:picMkLst>
        </pc:picChg>
        <pc:cxnChg chg="mod">
          <ac:chgData name="آهات مكتومة" userId="35531ba1d56b027a" providerId="LiveId" clId="{F008293C-A161-4643-B86F-77EF6C490769}" dt="2021-03-12T07:15:25.356" v="220" actId="1035"/>
          <ac:cxnSpMkLst>
            <pc:docMk/>
            <pc:sldMk cId="2461442092" sldId="1309"/>
            <ac:cxnSpMk id="182" creationId="{6C6E5B9C-3FCF-427B-A036-E28F125BAA07}"/>
          </ac:cxnSpMkLst>
        </pc:cxnChg>
        <pc:cxnChg chg="mod">
          <ac:chgData name="آهات مكتومة" userId="35531ba1d56b027a" providerId="LiveId" clId="{F008293C-A161-4643-B86F-77EF6C490769}" dt="2021-03-12T07:15:25.356" v="220" actId="1035"/>
          <ac:cxnSpMkLst>
            <pc:docMk/>
            <pc:sldMk cId="2461442092" sldId="1309"/>
            <ac:cxnSpMk id="183" creationId="{925EBE4C-31D6-4F19-8527-718262DBD1B5}"/>
          </ac:cxnSpMkLst>
        </pc:cxnChg>
        <pc:cxnChg chg="mod">
          <ac:chgData name="آهات مكتومة" userId="35531ba1d56b027a" providerId="LiveId" clId="{F008293C-A161-4643-B86F-77EF6C490769}" dt="2021-03-12T07:15:25.356" v="220" actId="1035"/>
          <ac:cxnSpMkLst>
            <pc:docMk/>
            <pc:sldMk cId="2461442092" sldId="1309"/>
            <ac:cxnSpMk id="184" creationId="{41C47FFA-6141-4575-A2DE-73633126FE2C}"/>
          </ac:cxnSpMkLst>
        </pc:cxnChg>
        <pc:cxnChg chg="mod">
          <ac:chgData name="آهات مكتومة" userId="35531ba1d56b027a" providerId="LiveId" clId="{F008293C-A161-4643-B86F-77EF6C490769}" dt="2021-03-12T07:15:25.356" v="220" actId="1035"/>
          <ac:cxnSpMkLst>
            <pc:docMk/>
            <pc:sldMk cId="2461442092" sldId="1309"/>
            <ac:cxnSpMk id="185" creationId="{16C244EF-8C25-45C2-8377-3CA81E3309B4}"/>
          </ac:cxnSpMkLst>
        </pc:cxnChg>
        <pc:cxnChg chg="mod">
          <ac:chgData name="آهات مكتومة" userId="35531ba1d56b027a" providerId="LiveId" clId="{F008293C-A161-4643-B86F-77EF6C490769}" dt="2021-03-12T07:15:25.356" v="220" actId="1035"/>
          <ac:cxnSpMkLst>
            <pc:docMk/>
            <pc:sldMk cId="2461442092" sldId="1309"/>
            <ac:cxnSpMk id="186" creationId="{571F4173-B97C-4230-B8D6-284B526C8323}"/>
          </ac:cxnSpMkLst>
        </pc:cxnChg>
      </pc:sldChg>
      <pc:sldChg chg="addSp modSp add mod modAnim">
        <pc:chgData name="آهات مكتومة" userId="35531ba1d56b027a" providerId="LiveId" clId="{F008293C-A161-4643-B86F-77EF6C490769}" dt="2021-03-12T08:31:16.462" v="488"/>
        <pc:sldMkLst>
          <pc:docMk/>
          <pc:sldMk cId="2559291212" sldId="1310"/>
        </pc:sldMkLst>
        <pc:picChg chg="add mod">
          <ac:chgData name="آهات مكتومة" userId="35531ba1d56b027a" providerId="LiveId" clId="{F008293C-A161-4643-B86F-77EF6C490769}" dt="2021-03-12T08:30:12.412" v="477" actId="14100"/>
          <ac:picMkLst>
            <pc:docMk/>
            <pc:sldMk cId="2559291212" sldId="1310"/>
            <ac:picMk id="5" creationId="{31CD1E2A-488B-4227-AAE6-0203C89D6EB5}"/>
          </ac:picMkLst>
        </pc:picChg>
        <pc:picChg chg="add mod">
          <ac:chgData name="آهات مكتومة" userId="35531ba1d56b027a" providerId="LiveId" clId="{F008293C-A161-4643-B86F-77EF6C490769}" dt="2021-03-12T08:31:10.257" v="487" actId="14100"/>
          <ac:picMkLst>
            <pc:docMk/>
            <pc:sldMk cId="2559291212" sldId="1310"/>
            <ac:picMk id="6" creationId="{CCC8782A-0534-447E-8E39-B61658CB708B}"/>
          </ac:picMkLst>
        </pc:picChg>
      </pc:sldChg>
      <pc:sldChg chg="addSp delSp modSp add mod delAnim modAnim">
        <pc:chgData name="آهات مكتومة" userId="35531ba1d56b027a" providerId="LiveId" clId="{F008293C-A161-4643-B86F-77EF6C490769}" dt="2021-03-12T08:37:07.741" v="506" actId="21"/>
        <pc:sldMkLst>
          <pc:docMk/>
          <pc:sldMk cId="380394667" sldId="1311"/>
        </pc:sldMkLst>
        <pc:picChg chg="add mod">
          <ac:chgData name="آهات مكتومة" userId="35531ba1d56b027a" providerId="LiveId" clId="{F008293C-A161-4643-B86F-77EF6C490769}" dt="2021-03-12T08:32:26.908" v="497" actId="14100"/>
          <ac:picMkLst>
            <pc:docMk/>
            <pc:sldMk cId="380394667" sldId="1311"/>
            <ac:picMk id="5" creationId="{D1253E0B-4EAA-474A-8882-1330CC508C8E}"/>
          </ac:picMkLst>
        </pc:picChg>
        <pc:picChg chg="add del mod">
          <ac:chgData name="آهات مكتومة" userId="35531ba1d56b027a" providerId="LiveId" clId="{F008293C-A161-4643-B86F-77EF6C490769}" dt="2021-03-12T08:37:03.364" v="503"/>
          <ac:picMkLst>
            <pc:docMk/>
            <pc:sldMk cId="380394667" sldId="1311"/>
            <ac:picMk id="6" creationId="{B106E142-0374-44DD-9BE5-A63A435F4F0F}"/>
          </ac:picMkLst>
        </pc:picChg>
        <pc:picChg chg="add del mod">
          <ac:chgData name="آهات مكتومة" userId="35531ba1d56b027a" providerId="LiveId" clId="{F008293C-A161-4643-B86F-77EF6C490769}" dt="2021-03-12T08:37:07.741" v="506" actId="21"/>
          <ac:picMkLst>
            <pc:docMk/>
            <pc:sldMk cId="380394667" sldId="1311"/>
            <ac:picMk id="7" creationId="{3AFC7FDD-C234-4892-A46A-F273AF808ECF}"/>
          </ac:picMkLst>
        </pc:picChg>
      </pc:sldChg>
      <pc:sldChg chg="addSp modSp add del modAnim">
        <pc:chgData name="آهات مكتومة" userId="35531ba1d56b027a" providerId="LiveId" clId="{F008293C-A161-4643-B86F-77EF6C490769}" dt="2021-03-12T13:49:33.667" v="2686" actId="47"/>
        <pc:sldMkLst>
          <pc:docMk/>
          <pc:sldMk cId="2595652603" sldId="1312"/>
        </pc:sldMkLst>
        <pc:spChg chg="add mod">
          <ac:chgData name="آهات مكتومة" userId="35531ba1d56b027a" providerId="LiveId" clId="{F008293C-A161-4643-B86F-77EF6C490769}" dt="2021-03-12T12:00:40.173" v="2317" actId="20577"/>
          <ac:spMkLst>
            <pc:docMk/>
            <pc:sldMk cId="2595652603" sldId="1312"/>
            <ac:spMk id="5" creationId="{1DD0048D-FE34-4EE7-BB3B-25E85A369126}"/>
          </ac:spMkLst>
        </pc:spChg>
        <pc:spChg chg="add mod">
          <ac:chgData name="آهات مكتومة" userId="35531ba1d56b027a" providerId="LiveId" clId="{F008293C-A161-4643-B86F-77EF6C490769}" dt="2021-03-12T12:00:59.795" v="2319" actId="207"/>
          <ac:spMkLst>
            <pc:docMk/>
            <pc:sldMk cId="2595652603" sldId="1312"/>
            <ac:spMk id="6" creationId="{74A27F55-35CF-453C-8308-C60398D798FD}"/>
          </ac:spMkLst>
        </pc:spChg>
        <pc:spChg chg="add mod">
          <ac:chgData name="آهات مكتومة" userId="35531ba1d56b027a" providerId="LiveId" clId="{F008293C-A161-4643-B86F-77EF6C490769}" dt="2021-03-12T12:00:20.408" v="2307" actId="113"/>
          <ac:spMkLst>
            <pc:docMk/>
            <pc:sldMk cId="2595652603" sldId="1312"/>
            <ac:spMk id="7" creationId="{3420FC51-02A7-423A-A95A-BEFD9767BD1A}"/>
          </ac:spMkLst>
        </pc:spChg>
        <pc:spChg chg="add mod">
          <ac:chgData name="آهات مكتومة" userId="35531ba1d56b027a" providerId="LiveId" clId="{F008293C-A161-4643-B86F-77EF6C490769}" dt="2021-03-12T12:00:59.795" v="2319" actId="207"/>
          <ac:spMkLst>
            <pc:docMk/>
            <pc:sldMk cId="2595652603" sldId="1312"/>
            <ac:spMk id="8" creationId="{92039BBF-5EE1-4AB6-B09F-0CA3B1582A80}"/>
          </ac:spMkLst>
        </pc:spChg>
        <pc:spChg chg="add mod">
          <ac:chgData name="آهات مكتومة" userId="35531ba1d56b027a" providerId="LiveId" clId="{F008293C-A161-4643-B86F-77EF6C490769}" dt="2021-03-12T12:00:59.795" v="2319" actId="207"/>
          <ac:spMkLst>
            <pc:docMk/>
            <pc:sldMk cId="2595652603" sldId="1312"/>
            <ac:spMk id="9" creationId="{86E3EB2D-86E9-436A-BEDD-001B8027F073}"/>
          </ac:spMkLst>
        </pc:spChg>
        <pc:spChg chg="add mod">
          <ac:chgData name="آهات مكتومة" userId="35531ba1d56b027a" providerId="LiveId" clId="{F008293C-A161-4643-B86F-77EF6C490769}" dt="2021-03-12T12:00:20.408" v="2307" actId="113"/>
          <ac:spMkLst>
            <pc:docMk/>
            <pc:sldMk cId="2595652603" sldId="1312"/>
            <ac:spMk id="13" creationId="{D271F4C6-2699-438C-87FA-D4A15444D0B8}"/>
          </ac:spMkLst>
        </pc:spChg>
        <pc:cxnChg chg="add mod">
          <ac:chgData name="آهات مكتومة" userId="35531ba1d56b027a" providerId="LiveId" clId="{F008293C-A161-4643-B86F-77EF6C490769}" dt="2021-03-12T12:00:20.408" v="2307" actId="113"/>
          <ac:cxnSpMkLst>
            <pc:docMk/>
            <pc:sldMk cId="2595652603" sldId="1312"/>
            <ac:cxnSpMk id="10" creationId="{4274FEBC-DD48-4B6F-97A5-94A0A69BE309}"/>
          </ac:cxnSpMkLst>
        </pc:cxnChg>
        <pc:cxnChg chg="add mod">
          <ac:chgData name="آهات مكتومة" userId="35531ba1d56b027a" providerId="LiveId" clId="{F008293C-A161-4643-B86F-77EF6C490769}" dt="2021-03-12T12:00:20.408" v="2307" actId="113"/>
          <ac:cxnSpMkLst>
            <pc:docMk/>
            <pc:sldMk cId="2595652603" sldId="1312"/>
            <ac:cxnSpMk id="11" creationId="{45975703-A3D8-4A3E-BAF0-1250B5EB927F}"/>
          </ac:cxnSpMkLst>
        </pc:cxnChg>
        <pc:cxnChg chg="add mod">
          <ac:chgData name="آهات مكتومة" userId="35531ba1d56b027a" providerId="LiveId" clId="{F008293C-A161-4643-B86F-77EF6C490769}" dt="2021-03-12T12:00:20.408" v="2307" actId="113"/>
          <ac:cxnSpMkLst>
            <pc:docMk/>
            <pc:sldMk cId="2595652603" sldId="1312"/>
            <ac:cxnSpMk id="12" creationId="{B6C23C5D-35A8-4E33-8556-D1395D8D2273}"/>
          </ac:cxnSpMkLst>
        </pc:cxnChg>
      </pc:sldChg>
      <pc:sldChg chg="addSp delSp modSp add mod ord delAnim modAnim">
        <pc:chgData name="آهات مكتومة" userId="35531ba1d56b027a" providerId="LiveId" clId="{F008293C-A161-4643-B86F-77EF6C490769}" dt="2021-03-12T13:49:47.781" v="2688"/>
        <pc:sldMkLst>
          <pc:docMk/>
          <pc:sldMk cId="2829743943" sldId="1313"/>
        </pc:sldMkLst>
        <pc:spChg chg="add mod">
          <ac:chgData name="آهات مكتومة" userId="35531ba1d56b027a" providerId="LiveId" clId="{F008293C-A161-4643-B86F-77EF6C490769}" dt="2021-03-12T12:18:38.572" v="2463" actId="2085"/>
          <ac:spMkLst>
            <pc:docMk/>
            <pc:sldMk cId="2829743943" sldId="1313"/>
            <ac:spMk id="6" creationId="{53BCB023-3B38-44F7-ABB6-9EB6372C0BD7}"/>
          </ac:spMkLst>
        </pc:spChg>
        <pc:picChg chg="add del mod">
          <ac:chgData name="آهات مكتومة" userId="35531ba1d56b027a" providerId="LiveId" clId="{F008293C-A161-4643-B86F-77EF6C490769}" dt="2021-03-12T12:17:26.056" v="2453" actId="478"/>
          <ac:picMkLst>
            <pc:docMk/>
            <pc:sldMk cId="2829743943" sldId="1313"/>
            <ac:picMk id="5" creationId="{3B5FE976-9D22-4CAD-BD21-B2521B32F76A}"/>
          </ac:picMkLst>
        </pc:picChg>
        <pc:picChg chg="add mod">
          <ac:chgData name="آهات مكتومة" userId="35531ba1d56b027a" providerId="LiveId" clId="{F008293C-A161-4643-B86F-77EF6C490769}" dt="2021-03-12T12:19:21.353" v="2469" actId="339"/>
          <ac:picMkLst>
            <pc:docMk/>
            <pc:sldMk cId="2829743943" sldId="1313"/>
            <ac:picMk id="7" creationId="{F6AE34CF-601B-48CF-833F-EA083520CFD0}"/>
          </ac:picMkLst>
        </pc:picChg>
        <pc:picChg chg="add mod">
          <ac:chgData name="آهات مكتومة" userId="35531ba1d56b027a" providerId="LiveId" clId="{F008293C-A161-4643-B86F-77EF6C490769}" dt="2021-03-12T12:20:35.797" v="2472" actId="1076"/>
          <ac:picMkLst>
            <pc:docMk/>
            <pc:sldMk cId="2829743943" sldId="1313"/>
            <ac:picMk id="8" creationId="{9D40C620-05A9-4021-A7A6-9FC2700891CB}"/>
          </ac:picMkLst>
        </pc:picChg>
      </pc:sldChg>
      <pc:sldChg chg="add">
        <pc:chgData name="آهات مكتومة" userId="35531ba1d56b027a" providerId="LiveId" clId="{F008293C-A161-4643-B86F-77EF6C490769}" dt="2021-03-12T12:17:23.370" v="2452" actId="2890"/>
        <pc:sldMkLst>
          <pc:docMk/>
          <pc:sldMk cId="3209137430" sldId="13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6916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924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9011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7648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531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800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962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674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5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536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909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2014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701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85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66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601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2888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1130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8189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9954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776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256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228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6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22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448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396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3583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08f9b1cd3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08f9b1cd3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588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openxmlformats.org/officeDocument/2006/relationships/hyperlink" Target="https://wordwall.net/resource/1242663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6.png"/><Relationship Id="rId3" Type="http://schemas.openxmlformats.org/officeDocument/2006/relationships/image" Target="../media/image3.jpg"/><Relationship Id="rId21" Type="http://schemas.openxmlformats.org/officeDocument/2006/relationships/image" Target="../media/image56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3.jpg"/><Relationship Id="rId21" Type="http://schemas.openxmlformats.org/officeDocument/2006/relationships/hyperlink" Target="https://pixabay.com/en/light-lamp-lighting-ceiling-575854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24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14.svg"/><Relationship Id="rId23" Type="http://schemas.openxmlformats.org/officeDocument/2006/relationships/image" Target="../media/image20.jpeg"/><Relationship Id="rId10" Type="http://schemas.openxmlformats.org/officeDocument/2006/relationships/image" Target="../media/image10.png"/><Relationship Id="rId19" Type="http://schemas.openxmlformats.org/officeDocument/2006/relationships/hyperlink" Target="http://www.pngall.com/clock-png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tiff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69.png"/><Relationship Id="rId3" Type="http://schemas.openxmlformats.org/officeDocument/2006/relationships/image" Target="../media/image3.jpg"/><Relationship Id="rId7" Type="http://schemas.openxmlformats.org/officeDocument/2006/relationships/image" Target="../media/image64.jpeg"/><Relationship Id="rId12" Type="http://schemas.microsoft.com/office/2007/relationships/hdphoto" Target="../media/hdphoto3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.png"/><Relationship Id="rId10" Type="http://schemas.openxmlformats.org/officeDocument/2006/relationships/image" Target="../media/image67.jpeg"/><Relationship Id="rId4" Type="http://schemas.openxmlformats.org/officeDocument/2006/relationships/image" Target="../media/image4.png"/><Relationship Id="rId9" Type="http://schemas.openxmlformats.org/officeDocument/2006/relationships/image" Target="../media/image66.jpeg"/><Relationship Id="rId1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70.jpg"/><Relationship Id="rId3" Type="http://schemas.openxmlformats.org/officeDocument/2006/relationships/image" Target="../media/image3.jpg"/><Relationship Id="rId21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72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73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3" Type="http://schemas.openxmlformats.org/officeDocument/2006/relationships/image" Target="../media/image3.jpg"/><Relationship Id="rId21" Type="http://schemas.openxmlformats.org/officeDocument/2006/relationships/image" Target="../media/image24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8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14.svg"/><Relationship Id="rId5" Type="http://schemas.openxmlformats.org/officeDocument/2006/relationships/image" Target="../media/image5.png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6.png"/><Relationship Id="rId22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4.png"/><Relationship Id="rId9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5.png"/><Relationship Id="rId18" Type="http://schemas.openxmlformats.org/officeDocument/2006/relationships/hyperlink" Target="https://pixabay.com/en/light-lamp-lighting-ceiling-575854/" TargetMode="External"/><Relationship Id="rId26" Type="http://schemas.openxmlformats.org/officeDocument/2006/relationships/image" Target="../media/image12.sv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hyperlink" Target="http://www.pngall.com/desk-png/download/26632" TargetMode="External"/><Relationship Id="rId17" Type="http://schemas.openxmlformats.org/officeDocument/2006/relationships/image" Target="../media/image18.png"/><Relationship Id="rId25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pngall.com/clock-png" TargetMode="External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10.png"/><Relationship Id="rId24" Type="http://schemas.openxmlformats.org/officeDocument/2006/relationships/image" Target="../media/image14.sv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8.jpeg"/><Relationship Id="rId3" Type="http://schemas.openxmlformats.org/officeDocument/2006/relationships/image" Target="../media/image3.jpg"/><Relationship Id="rId21" Type="http://schemas.openxmlformats.org/officeDocument/2006/relationships/image" Target="../media/image27.sv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6.pn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24" Type="http://schemas.openxmlformats.org/officeDocument/2006/relationships/image" Target="../media/image20.jpe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23" Type="http://schemas.openxmlformats.org/officeDocument/2006/relationships/image" Target="../media/image14.svg"/><Relationship Id="rId28" Type="http://schemas.openxmlformats.org/officeDocument/2006/relationships/image" Target="../media/image30.jpe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Relationship Id="rId22" Type="http://schemas.openxmlformats.org/officeDocument/2006/relationships/image" Target="../media/image13.png"/><Relationship Id="rId27" Type="http://schemas.openxmlformats.org/officeDocument/2006/relationships/image" Target="../media/image29.jpeg"/><Relationship Id="rId30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3.jpg"/><Relationship Id="rId21" Type="http://schemas.openxmlformats.org/officeDocument/2006/relationships/image" Target="../media/image20.jpeg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17" Type="http://schemas.openxmlformats.org/officeDocument/2006/relationships/hyperlink" Target="https://pixabay.com/en/light-lamp-lighting-ceiling-575854/" TargetMode="Externa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www.pngall.com/desk-png/download/26632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://www.pngall.com/clock-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18" Type="http://schemas.openxmlformats.org/officeDocument/2006/relationships/image" Target="../media/image36.png"/><Relationship Id="rId3" Type="http://schemas.openxmlformats.org/officeDocument/2006/relationships/image" Target="../media/image3.jpg"/><Relationship Id="rId21" Type="http://schemas.openxmlformats.org/officeDocument/2006/relationships/image" Target="../media/image37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pixabay.com/en/light-lamp-lighting-ceiling-575854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hyperlink" Target="http://www.pngall.com/desk-png/download/26632" TargetMode="External"/><Relationship Id="rId19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hyperlink" Target="http://www.pngall.com/clock-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laptop wave">
            <a:extLst>
              <a:ext uri="{FF2B5EF4-FFF2-40B4-BE49-F238E27FC236}">
                <a16:creationId xmlns:a16="http://schemas.microsoft.com/office/drawing/2014/main" id="{1E827A61-6485-47C9-AF23-6C8A37249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7889" r="13791" b="3241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aptop wave">
            <a:extLst>
              <a:ext uri="{FF2B5EF4-FFF2-40B4-BE49-F238E27FC236}">
                <a16:creationId xmlns:a16="http://schemas.microsoft.com/office/drawing/2014/main" id="{4E6FC515-9CE2-4DA3-9BC4-6ADA6FA5E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-378619"/>
            <a:ext cx="6650831" cy="540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7FDAEF34-9B5B-4BF4-9475-986CAECBF69E}"/>
              </a:ext>
            </a:extLst>
          </p:cNvPr>
          <p:cNvSpPr/>
          <p:nvPr/>
        </p:nvSpPr>
        <p:spPr>
          <a:xfrm>
            <a:off x="1333500" y="114300"/>
            <a:ext cx="2255520" cy="960120"/>
          </a:xfrm>
          <a:prstGeom prst="wedgeRoundRectCallout">
            <a:avLst>
              <a:gd name="adj1" fmla="val 58591"/>
              <a:gd name="adj2" fmla="val 10059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Hello My lovely students</a:t>
            </a:r>
          </a:p>
          <a:p>
            <a:pPr algn="ctr"/>
            <a:r>
              <a:rPr lang="en-US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I’m </a:t>
            </a:r>
            <a:r>
              <a:rPr lang="en-US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y</a:t>
            </a:r>
            <a:r>
              <a:rPr lang="en-US" sz="1400" b="1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our </a:t>
            </a:r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teacher</a:t>
            </a:r>
          </a:p>
          <a:p>
            <a:pPr algn="ctr"/>
            <a:r>
              <a:rPr lang="en-US" sz="1400" b="1" dirty="0">
                <a:ln w="0"/>
                <a:solidFill>
                  <a:schemeClr val="tx1"/>
                </a:solidFill>
                <a:latin typeface="Bell MT" panose="02020503060305020303" pitchFamily="18" charset="0"/>
              </a:rPr>
              <a:t>Hanan AlShobaily</a:t>
            </a:r>
            <a:endParaRPr lang="ar-SA" sz="1400" b="1" dirty="0">
              <a:ln w="0"/>
              <a:solidFill>
                <a:schemeClr val="tx1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804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Table&#10;&#10;Description automatically generated">
            <a:extLst>
              <a:ext uri="{FF2B5EF4-FFF2-40B4-BE49-F238E27FC236}">
                <a16:creationId xmlns:a16="http://schemas.microsoft.com/office/drawing/2014/main" id="{D1253E0B-4EAA-474A-8882-1330CC508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4" y="306113"/>
            <a:ext cx="8715356" cy="4220167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039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848D209D-1D65-4703-B316-44FC93B1A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2383" r="1520"/>
          <a:stretch/>
        </p:blipFill>
        <p:spPr>
          <a:xfrm rot="233067">
            <a:off x="15241" y="312420"/>
            <a:ext cx="5654039" cy="424434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28" name="مربع نص 5">
            <a:extLst>
              <a:ext uri="{FF2B5EF4-FFF2-40B4-BE49-F238E27FC236}">
                <a16:creationId xmlns:a16="http://schemas.microsoft.com/office/drawing/2014/main" id="{0F41109B-F910-4999-96DB-B78616BD8E5B}"/>
              </a:ext>
            </a:extLst>
          </p:cNvPr>
          <p:cNvSpPr txBox="1"/>
          <p:nvPr/>
        </p:nvSpPr>
        <p:spPr>
          <a:xfrm>
            <a:off x="5491633" y="600487"/>
            <a:ext cx="3258681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</a:rPr>
              <a:t>What’s the article about?</a:t>
            </a:r>
          </a:p>
        </p:txBody>
      </p:sp>
      <p:sp>
        <p:nvSpPr>
          <p:cNvPr id="29" name="مربع نص 13">
            <a:extLst>
              <a:ext uri="{FF2B5EF4-FFF2-40B4-BE49-F238E27FC236}">
                <a16:creationId xmlns:a16="http://schemas.microsoft.com/office/drawing/2014/main" id="{66344D89-82D4-428D-9CCF-33D443FA44BA}"/>
              </a:ext>
            </a:extLst>
          </p:cNvPr>
          <p:cNvSpPr txBox="1"/>
          <p:nvPr/>
        </p:nvSpPr>
        <p:spPr>
          <a:xfrm>
            <a:off x="5518386" y="1033512"/>
            <a:ext cx="2326152" cy="4969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B0F0"/>
                </a:solidFill>
              </a:rPr>
              <a:t>Remote Control</a:t>
            </a:r>
            <a:endParaRPr lang="ar-SA" sz="2000" b="1" dirty="0">
              <a:solidFill>
                <a:srgbClr val="00B0F0"/>
              </a:solidFill>
            </a:endParaRPr>
          </a:p>
        </p:txBody>
      </p:sp>
      <p:sp>
        <p:nvSpPr>
          <p:cNvPr id="30" name="مربع نص 5">
            <a:extLst>
              <a:ext uri="{FF2B5EF4-FFF2-40B4-BE49-F238E27FC236}">
                <a16:creationId xmlns:a16="http://schemas.microsoft.com/office/drawing/2014/main" id="{6B007581-8E29-4584-878E-47815E9F91A3}"/>
              </a:ext>
            </a:extLst>
          </p:cNvPr>
          <p:cNvSpPr txBox="1"/>
          <p:nvPr/>
        </p:nvSpPr>
        <p:spPr>
          <a:xfrm>
            <a:off x="5462876" y="1614002"/>
            <a:ext cx="4056204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92D050"/>
                </a:solidFill>
              </a:rPr>
              <a:t>How many paragraphs are there?</a:t>
            </a:r>
            <a:endParaRPr lang="ar-SA" sz="2000" b="1" dirty="0">
              <a:solidFill>
                <a:srgbClr val="92D050"/>
              </a:solidFill>
            </a:endParaRPr>
          </a:p>
        </p:txBody>
      </p:sp>
      <p:sp>
        <p:nvSpPr>
          <p:cNvPr id="31" name="مربع نص 13">
            <a:extLst>
              <a:ext uri="{FF2B5EF4-FFF2-40B4-BE49-F238E27FC236}">
                <a16:creationId xmlns:a16="http://schemas.microsoft.com/office/drawing/2014/main" id="{2085DC02-39C4-414A-A5AC-8DEECC60908C}"/>
              </a:ext>
            </a:extLst>
          </p:cNvPr>
          <p:cNvSpPr txBox="1"/>
          <p:nvPr/>
        </p:nvSpPr>
        <p:spPr>
          <a:xfrm>
            <a:off x="5491633" y="2434590"/>
            <a:ext cx="3682536" cy="7078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27CC2"/>
                </a:solidFill>
              </a:rPr>
              <a:t>The history of remote control</a:t>
            </a:r>
            <a:endParaRPr lang="ar-SA" sz="2000" b="1" dirty="0">
              <a:solidFill>
                <a:srgbClr val="C27CC2"/>
              </a:solidFill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8F847462-69E7-415F-A576-81DD83E809BD}"/>
              </a:ext>
            </a:extLst>
          </p:cNvPr>
          <p:cNvSpPr/>
          <p:nvPr/>
        </p:nvSpPr>
        <p:spPr>
          <a:xfrm>
            <a:off x="130472" y="988231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1</a:t>
            </a:r>
            <a:endParaRPr lang="ar-SA" b="1" dirty="0"/>
          </a:p>
        </p:txBody>
      </p:sp>
      <p:sp>
        <p:nvSpPr>
          <p:cNvPr id="37" name="قوس متوسط أيسر 36">
            <a:extLst>
              <a:ext uri="{FF2B5EF4-FFF2-40B4-BE49-F238E27FC236}">
                <a16:creationId xmlns:a16="http://schemas.microsoft.com/office/drawing/2014/main" id="{C92DEF7F-89E0-428A-8749-A908CD9E2681}"/>
              </a:ext>
            </a:extLst>
          </p:cNvPr>
          <p:cNvSpPr/>
          <p:nvPr/>
        </p:nvSpPr>
        <p:spPr>
          <a:xfrm>
            <a:off x="375080" y="730870"/>
            <a:ext cx="72000" cy="864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49848BAE-72AF-4289-A341-09B364698EE0}"/>
              </a:ext>
            </a:extLst>
          </p:cNvPr>
          <p:cNvSpPr/>
          <p:nvPr/>
        </p:nvSpPr>
        <p:spPr>
          <a:xfrm>
            <a:off x="155836" y="2053683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2</a:t>
            </a:r>
            <a:endParaRPr lang="ar-SA" b="1" dirty="0"/>
          </a:p>
        </p:txBody>
      </p:sp>
      <p:sp>
        <p:nvSpPr>
          <p:cNvPr id="39" name="قوس متوسط أيسر 38">
            <a:extLst>
              <a:ext uri="{FF2B5EF4-FFF2-40B4-BE49-F238E27FC236}">
                <a16:creationId xmlns:a16="http://schemas.microsoft.com/office/drawing/2014/main" id="{E577D630-9727-41E2-BBDC-66FA3E56101B}"/>
              </a:ext>
            </a:extLst>
          </p:cNvPr>
          <p:cNvSpPr/>
          <p:nvPr/>
        </p:nvSpPr>
        <p:spPr>
          <a:xfrm>
            <a:off x="385354" y="1637454"/>
            <a:ext cx="72000" cy="2376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قوس متوسط أيسر 40">
            <a:extLst>
              <a:ext uri="{FF2B5EF4-FFF2-40B4-BE49-F238E27FC236}">
                <a16:creationId xmlns:a16="http://schemas.microsoft.com/office/drawing/2014/main" id="{FFFFBE54-52CB-4AE5-A773-AAE4C4061CC1}"/>
              </a:ext>
            </a:extLst>
          </p:cNvPr>
          <p:cNvSpPr/>
          <p:nvPr/>
        </p:nvSpPr>
        <p:spPr>
          <a:xfrm>
            <a:off x="2079804" y="744484"/>
            <a:ext cx="72000" cy="540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>
            <a:extLst>
              <a:ext uri="{FF2B5EF4-FFF2-40B4-BE49-F238E27FC236}">
                <a16:creationId xmlns:a16="http://schemas.microsoft.com/office/drawing/2014/main" id="{386B3238-7D84-42D6-B7E8-532A5FD49EF2}"/>
              </a:ext>
            </a:extLst>
          </p:cNvPr>
          <p:cNvSpPr/>
          <p:nvPr/>
        </p:nvSpPr>
        <p:spPr>
          <a:xfrm>
            <a:off x="1855574" y="1746152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3</a:t>
            </a:r>
            <a:endParaRPr lang="ar-SA" b="1" dirty="0"/>
          </a:p>
        </p:txBody>
      </p:sp>
      <p:sp>
        <p:nvSpPr>
          <p:cNvPr id="44" name="قوس متوسط أيسر 43">
            <a:extLst>
              <a:ext uri="{FF2B5EF4-FFF2-40B4-BE49-F238E27FC236}">
                <a16:creationId xmlns:a16="http://schemas.microsoft.com/office/drawing/2014/main" id="{298E4199-6756-4A6D-9421-CD2C3EEA9B46}"/>
              </a:ext>
            </a:extLst>
          </p:cNvPr>
          <p:cNvSpPr/>
          <p:nvPr/>
        </p:nvSpPr>
        <p:spPr>
          <a:xfrm>
            <a:off x="2080805" y="1366638"/>
            <a:ext cx="72000" cy="1080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8B67B8B7-C8C8-4BF1-9751-C13DCFC8E723}"/>
              </a:ext>
            </a:extLst>
          </p:cNvPr>
          <p:cNvSpPr/>
          <p:nvPr/>
        </p:nvSpPr>
        <p:spPr>
          <a:xfrm>
            <a:off x="1849229" y="2914379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4</a:t>
            </a:r>
            <a:endParaRPr lang="ar-SA" b="1" dirty="0"/>
          </a:p>
        </p:txBody>
      </p:sp>
      <p:sp>
        <p:nvSpPr>
          <p:cNvPr id="46" name="قوس متوسط أيسر 45">
            <a:extLst>
              <a:ext uri="{FF2B5EF4-FFF2-40B4-BE49-F238E27FC236}">
                <a16:creationId xmlns:a16="http://schemas.microsoft.com/office/drawing/2014/main" id="{363A1D18-2E14-47C3-B362-DA9956F1C841}"/>
              </a:ext>
            </a:extLst>
          </p:cNvPr>
          <p:cNvSpPr/>
          <p:nvPr/>
        </p:nvSpPr>
        <p:spPr>
          <a:xfrm>
            <a:off x="2076469" y="2527129"/>
            <a:ext cx="72000" cy="1404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قوس متوسط أيسر 47">
            <a:extLst>
              <a:ext uri="{FF2B5EF4-FFF2-40B4-BE49-F238E27FC236}">
                <a16:creationId xmlns:a16="http://schemas.microsoft.com/office/drawing/2014/main" id="{AEC5F2B4-11AA-49F6-8849-437105300850}"/>
              </a:ext>
            </a:extLst>
          </p:cNvPr>
          <p:cNvSpPr/>
          <p:nvPr/>
        </p:nvSpPr>
        <p:spPr>
          <a:xfrm>
            <a:off x="3786909" y="772231"/>
            <a:ext cx="72000" cy="1080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5FD0E47F-0EA5-4F41-A61D-F6C12767AE05}"/>
              </a:ext>
            </a:extLst>
          </p:cNvPr>
          <p:cNvSpPr/>
          <p:nvPr/>
        </p:nvSpPr>
        <p:spPr>
          <a:xfrm>
            <a:off x="3544278" y="2410379"/>
            <a:ext cx="223306" cy="233499"/>
          </a:xfrm>
          <a:prstGeom prst="ellipse">
            <a:avLst/>
          </a:prstGeom>
          <a:solidFill>
            <a:srgbClr val="92D05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5</a:t>
            </a:r>
            <a:endParaRPr lang="ar-SA" b="1" dirty="0"/>
          </a:p>
        </p:txBody>
      </p:sp>
      <p:sp>
        <p:nvSpPr>
          <p:cNvPr id="50" name="قوس متوسط أيسر 49">
            <a:extLst>
              <a:ext uri="{FF2B5EF4-FFF2-40B4-BE49-F238E27FC236}">
                <a16:creationId xmlns:a16="http://schemas.microsoft.com/office/drawing/2014/main" id="{782F3F31-280D-456E-8579-DB6A10752713}"/>
              </a:ext>
            </a:extLst>
          </p:cNvPr>
          <p:cNvSpPr/>
          <p:nvPr/>
        </p:nvSpPr>
        <p:spPr>
          <a:xfrm>
            <a:off x="3797753" y="1929498"/>
            <a:ext cx="72000" cy="1764000"/>
          </a:xfrm>
          <a:prstGeom prst="leftBracket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: زوايا مستديرة 26">
            <a:extLst>
              <a:ext uri="{FF2B5EF4-FFF2-40B4-BE49-F238E27FC236}">
                <a16:creationId xmlns:a16="http://schemas.microsoft.com/office/drawing/2014/main" id="{DC0378BB-BFD0-4AFF-99F3-0E0D61BBFA22}"/>
              </a:ext>
            </a:extLst>
          </p:cNvPr>
          <p:cNvSpPr/>
          <p:nvPr/>
        </p:nvSpPr>
        <p:spPr>
          <a:xfrm>
            <a:off x="385354" y="1930431"/>
            <a:ext cx="1188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3" name="مستطيل: زوايا مستديرة 26">
            <a:extLst>
              <a:ext uri="{FF2B5EF4-FFF2-40B4-BE49-F238E27FC236}">
                <a16:creationId xmlns:a16="http://schemas.microsoft.com/office/drawing/2014/main" id="{124478C0-9AB1-4296-B935-ED8BF71C4277}"/>
              </a:ext>
            </a:extLst>
          </p:cNvPr>
          <p:cNvSpPr/>
          <p:nvPr/>
        </p:nvSpPr>
        <p:spPr>
          <a:xfrm>
            <a:off x="419480" y="2619386"/>
            <a:ext cx="1512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4" name="مستطيل: زوايا مستديرة 26">
            <a:extLst>
              <a:ext uri="{FF2B5EF4-FFF2-40B4-BE49-F238E27FC236}">
                <a16:creationId xmlns:a16="http://schemas.microsoft.com/office/drawing/2014/main" id="{0CFD1DBB-8F6A-4FB7-9917-0212CEAC149D}"/>
              </a:ext>
            </a:extLst>
          </p:cNvPr>
          <p:cNvSpPr/>
          <p:nvPr/>
        </p:nvSpPr>
        <p:spPr>
          <a:xfrm>
            <a:off x="1043984" y="3870245"/>
            <a:ext cx="612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5" name="مستطيل: زوايا مستديرة 26">
            <a:extLst>
              <a:ext uri="{FF2B5EF4-FFF2-40B4-BE49-F238E27FC236}">
                <a16:creationId xmlns:a16="http://schemas.microsoft.com/office/drawing/2014/main" id="{DEF7934A-5A88-4A84-AE73-B9349C6A9032}"/>
              </a:ext>
            </a:extLst>
          </p:cNvPr>
          <p:cNvSpPr/>
          <p:nvPr/>
        </p:nvSpPr>
        <p:spPr>
          <a:xfrm>
            <a:off x="2090710" y="764505"/>
            <a:ext cx="720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6" name="مستطيل: زوايا مستديرة 26">
            <a:extLst>
              <a:ext uri="{FF2B5EF4-FFF2-40B4-BE49-F238E27FC236}">
                <a16:creationId xmlns:a16="http://schemas.microsoft.com/office/drawing/2014/main" id="{084E3D8E-DB03-4F47-AF9E-1895BC6D9BB3}"/>
              </a:ext>
            </a:extLst>
          </p:cNvPr>
          <p:cNvSpPr/>
          <p:nvPr/>
        </p:nvSpPr>
        <p:spPr>
          <a:xfrm>
            <a:off x="3005894" y="1375528"/>
            <a:ext cx="396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7" name="مستطيل: زوايا مستديرة 26">
            <a:extLst>
              <a:ext uri="{FF2B5EF4-FFF2-40B4-BE49-F238E27FC236}">
                <a16:creationId xmlns:a16="http://schemas.microsoft.com/office/drawing/2014/main" id="{B2ABECF2-71E9-4FE7-AE8C-B6A63E222993}"/>
              </a:ext>
            </a:extLst>
          </p:cNvPr>
          <p:cNvSpPr/>
          <p:nvPr/>
        </p:nvSpPr>
        <p:spPr>
          <a:xfrm>
            <a:off x="2091447" y="1518850"/>
            <a:ext cx="1512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8" name="مستطيل: زوايا مستديرة 26">
            <a:extLst>
              <a:ext uri="{FF2B5EF4-FFF2-40B4-BE49-F238E27FC236}">
                <a16:creationId xmlns:a16="http://schemas.microsoft.com/office/drawing/2014/main" id="{037A7C7B-35B5-433E-89A4-0B08D7BAB6B4}"/>
              </a:ext>
            </a:extLst>
          </p:cNvPr>
          <p:cNvSpPr/>
          <p:nvPr/>
        </p:nvSpPr>
        <p:spPr>
          <a:xfrm>
            <a:off x="2101349" y="1650961"/>
            <a:ext cx="1296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9" name="مستطيل: زوايا مستديرة 26">
            <a:extLst>
              <a:ext uri="{FF2B5EF4-FFF2-40B4-BE49-F238E27FC236}">
                <a16:creationId xmlns:a16="http://schemas.microsoft.com/office/drawing/2014/main" id="{93D5B898-3BB8-4B85-B318-5FB7D1BAE515}"/>
              </a:ext>
            </a:extLst>
          </p:cNvPr>
          <p:cNvSpPr/>
          <p:nvPr/>
        </p:nvSpPr>
        <p:spPr>
          <a:xfrm>
            <a:off x="2072535" y="2811402"/>
            <a:ext cx="756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0" name="مستطيل: زوايا مستديرة 26">
            <a:extLst>
              <a:ext uri="{FF2B5EF4-FFF2-40B4-BE49-F238E27FC236}">
                <a16:creationId xmlns:a16="http://schemas.microsoft.com/office/drawing/2014/main" id="{EF190A06-1656-4C83-BDA2-4CB622FAD025}"/>
              </a:ext>
            </a:extLst>
          </p:cNvPr>
          <p:cNvSpPr/>
          <p:nvPr/>
        </p:nvSpPr>
        <p:spPr>
          <a:xfrm>
            <a:off x="2097351" y="3805844"/>
            <a:ext cx="216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2" name="مستطيل: زوايا مستديرة 26">
            <a:extLst>
              <a:ext uri="{FF2B5EF4-FFF2-40B4-BE49-F238E27FC236}">
                <a16:creationId xmlns:a16="http://schemas.microsoft.com/office/drawing/2014/main" id="{0C67EDCA-13A2-4778-946A-6C6EE3C0D7FC}"/>
              </a:ext>
            </a:extLst>
          </p:cNvPr>
          <p:cNvSpPr/>
          <p:nvPr/>
        </p:nvSpPr>
        <p:spPr>
          <a:xfrm>
            <a:off x="3797753" y="1938805"/>
            <a:ext cx="900000" cy="108000"/>
          </a:xfrm>
          <a:prstGeom prst="roundRect">
            <a:avLst/>
          </a:prstGeom>
          <a:solidFill>
            <a:srgbClr val="A620B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63" name="Google Shape;227;p20">
            <a:extLst>
              <a:ext uri="{FF2B5EF4-FFF2-40B4-BE49-F238E27FC236}">
                <a16:creationId xmlns:a16="http://schemas.microsoft.com/office/drawing/2014/main" id="{A6F72430-4329-4F9A-825C-C3517960362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80460" y="-2478"/>
            <a:ext cx="836997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Writing">
            <a:hlinkClick r:id="" action="ppaction://media"/>
            <a:extLst>
              <a:ext uri="{FF2B5EF4-FFF2-40B4-BE49-F238E27FC236}">
                <a16:creationId xmlns:a16="http://schemas.microsoft.com/office/drawing/2014/main" id="{B16C74C7-78E7-407B-ADD9-C792E84D0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76867" y="143621"/>
            <a:ext cx="281180" cy="2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7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38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r="4149" b="25222"/>
          <a:stretch/>
        </p:blipFill>
        <p:spPr>
          <a:xfrm>
            <a:off x="-708660" y="-243840"/>
            <a:ext cx="9969748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667F71F-52A9-452E-BA3A-1B4157CC8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1" y="331470"/>
            <a:ext cx="4168139" cy="4101708"/>
          </a:xfrm>
          <a:prstGeom prst="rect">
            <a:avLst/>
          </a:prstGeom>
        </p:spPr>
      </p:pic>
      <p:pic>
        <p:nvPicPr>
          <p:cNvPr id="76" name="Picture 1">
            <a:extLst>
              <a:ext uri="{FF2B5EF4-FFF2-40B4-BE49-F238E27FC236}">
                <a16:creationId xmlns:a16="http://schemas.microsoft.com/office/drawing/2014/main" id="{78A63C64-7365-4474-826D-72ECC622E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060" y="190500"/>
            <a:ext cx="4756377" cy="4490913"/>
          </a:xfrm>
          <a:prstGeom prst="rect">
            <a:avLst/>
          </a:prstGeom>
        </p:spPr>
      </p:pic>
      <p:sp>
        <p:nvSpPr>
          <p:cNvPr id="77" name="Rectangle 5">
            <a:extLst>
              <a:ext uri="{FF2B5EF4-FFF2-40B4-BE49-F238E27FC236}">
                <a16:creationId xmlns:a16="http://schemas.microsoft.com/office/drawing/2014/main" id="{ACFCE64A-2BD5-4595-9EAF-2F00DCE18BA0}"/>
              </a:ext>
            </a:extLst>
          </p:cNvPr>
          <p:cNvSpPr/>
          <p:nvPr/>
        </p:nvSpPr>
        <p:spPr>
          <a:xfrm>
            <a:off x="4314208" y="585591"/>
            <a:ext cx="44558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1898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8" name="Rectangle 6">
            <a:extLst>
              <a:ext uri="{FF2B5EF4-FFF2-40B4-BE49-F238E27FC236}">
                <a16:creationId xmlns:a16="http://schemas.microsoft.com/office/drawing/2014/main" id="{4D46AD33-BC95-47F0-B18F-63A8D4A68CF6}"/>
              </a:ext>
            </a:extLst>
          </p:cNvPr>
          <p:cNvSpPr/>
          <p:nvPr/>
        </p:nvSpPr>
        <p:spPr>
          <a:xfrm>
            <a:off x="4772942" y="512818"/>
            <a:ext cx="89269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Nikola Tesla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79" name="Rectangle 7">
            <a:extLst>
              <a:ext uri="{FF2B5EF4-FFF2-40B4-BE49-F238E27FC236}">
                <a16:creationId xmlns:a16="http://schemas.microsoft.com/office/drawing/2014/main" id="{A756EA6B-87F8-4D6B-B900-381D5C420560}"/>
              </a:ext>
            </a:extLst>
          </p:cNvPr>
          <p:cNvSpPr/>
          <p:nvPr/>
        </p:nvSpPr>
        <p:spPr>
          <a:xfrm>
            <a:off x="5665633" y="510586"/>
            <a:ext cx="16212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remote control of movement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0" name="Rectangle 9">
            <a:extLst>
              <a:ext uri="{FF2B5EF4-FFF2-40B4-BE49-F238E27FC236}">
                <a16:creationId xmlns:a16="http://schemas.microsoft.com/office/drawing/2014/main" id="{34F877B1-7A27-41B0-8441-150748933748}"/>
              </a:ext>
            </a:extLst>
          </p:cNvPr>
          <p:cNvSpPr/>
          <p:nvPr/>
        </p:nvSpPr>
        <p:spPr>
          <a:xfrm>
            <a:off x="7313230" y="512722"/>
            <a:ext cx="208899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radio-controlled boat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EEBB806C-BE87-4985-8C89-744CA3A6B726}"/>
              </a:ext>
            </a:extLst>
          </p:cNvPr>
          <p:cNvSpPr/>
          <p:nvPr/>
        </p:nvSpPr>
        <p:spPr>
          <a:xfrm>
            <a:off x="4312357" y="1304717"/>
            <a:ext cx="4878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1903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2" name="Rectangle 11">
            <a:extLst>
              <a:ext uri="{FF2B5EF4-FFF2-40B4-BE49-F238E27FC236}">
                <a16:creationId xmlns:a16="http://schemas.microsoft.com/office/drawing/2014/main" id="{8D84AEF3-5C73-45FE-8C2E-3ABE162006D1}"/>
              </a:ext>
            </a:extLst>
          </p:cNvPr>
          <p:cNvSpPr/>
          <p:nvPr/>
        </p:nvSpPr>
        <p:spPr>
          <a:xfrm>
            <a:off x="4797056" y="857723"/>
            <a:ext cx="86857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Leonardo Torres</a:t>
            </a:r>
          </a:p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Quevedo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3" name="Rectangle 12">
            <a:extLst>
              <a:ext uri="{FF2B5EF4-FFF2-40B4-BE49-F238E27FC236}">
                <a16:creationId xmlns:a16="http://schemas.microsoft.com/office/drawing/2014/main" id="{61A38CC0-E37B-4C12-A397-2CED8E2C4B36}"/>
              </a:ext>
            </a:extLst>
          </p:cNvPr>
          <p:cNvSpPr/>
          <p:nvPr/>
        </p:nvSpPr>
        <p:spPr>
          <a:xfrm>
            <a:off x="5644123" y="842997"/>
            <a:ext cx="166910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Transmitted commands to a robot by electromagnetic waves</a:t>
            </a:r>
          </a:p>
          <a:p>
            <a:pPr lvl="0">
              <a:defRPr/>
            </a:pPr>
            <a:endParaRPr lang="en-US" sz="9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Pioneer in remote control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4" name="Rectangle 13">
            <a:extLst>
              <a:ext uri="{FF2B5EF4-FFF2-40B4-BE49-F238E27FC236}">
                <a16:creationId xmlns:a16="http://schemas.microsoft.com/office/drawing/2014/main" id="{E47F70B0-5266-45DE-814E-B06182B63C32}"/>
              </a:ext>
            </a:extLst>
          </p:cNvPr>
          <p:cNvSpPr/>
          <p:nvPr/>
        </p:nvSpPr>
        <p:spPr>
          <a:xfrm>
            <a:off x="7313230" y="860499"/>
            <a:ext cx="1708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The Telekino robot executed commands transmitted by electromagnetic waves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5" name="Rectangle 14">
            <a:extLst>
              <a:ext uri="{FF2B5EF4-FFF2-40B4-BE49-F238E27FC236}">
                <a16:creationId xmlns:a16="http://schemas.microsoft.com/office/drawing/2014/main" id="{0AC67569-A051-4C0D-B096-CBEF2D42C3D7}"/>
              </a:ext>
            </a:extLst>
          </p:cNvPr>
          <p:cNvSpPr/>
          <p:nvPr/>
        </p:nvSpPr>
        <p:spPr>
          <a:xfrm>
            <a:off x="4290466" y="1972540"/>
            <a:ext cx="5469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1932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6" name="Rectangle 15">
            <a:extLst>
              <a:ext uri="{FF2B5EF4-FFF2-40B4-BE49-F238E27FC236}">
                <a16:creationId xmlns:a16="http://schemas.microsoft.com/office/drawing/2014/main" id="{673EE118-3EFC-4E00-8B9A-7DF581C3D2F4}"/>
              </a:ext>
            </a:extLst>
          </p:cNvPr>
          <p:cNvSpPr/>
          <p:nvPr/>
        </p:nvSpPr>
        <p:spPr>
          <a:xfrm>
            <a:off x="5626536" y="1907946"/>
            <a:ext cx="15086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Remote control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7" name="Rectangle 16">
            <a:extLst>
              <a:ext uri="{FF2B5EF4-FFF2-40B4-BE49-F238E27FC236}">
                <a16:creationId xmlns:a16="http://schemas.microsoft.com/office/drawing/2014/main" id="{77381CFD-0E14-46C7-9F25-970FC9941715}"/>
              </a:ext>
            </a:extLst>
          </p:cNvPr>
          <p:cNvSpPr/>
          <p:nvPr/>
        </p:nvSpPr>
        <p:spPr>
          <a:xfrm>
            <a:off x="7289799" y="1895345"/>
            <a:ext cx="1815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Flew remote controlled model airplanes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8" name="Rectangle 17">
            <a:extLst>
              <a:ext uri="{FF2B5EF4-FFF2-40B4-BE49-F238E27FC236}">
                <a16:creationId xmlns:a16="http://schemas.microsoft.com/office/drawing/2014/main" id="{FE1E04D2-8E37-4900-AC6B-145DA82E523A}"/>
              </a:ext>
            </a:extLst>
          </p:cNvPr>
          <p:cNvSpPr/>
          <p:nvPr/>
        </p:nvSpPr>
        <p:spPr>
          <a:xfrm>
            <a:off x="4209094" y="2225797"/>
            <a:ext cx="64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Late 1930s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9" name="Rectangle 18">
            <a:extLst>
              <a:ext uri="{FF2B5EF4-FFF2-40B4-BE49-F238E27FC236}">
                <a16:creationId xmlns:a16="http://schemas.microsoft.com/office/drawing/2014/main" id="{7B9C1DFE-9E55-44A7-9EEC-998C011CE5B4}"/>
              </a:ext>
            </a:extLst>
          </p:cNvPr>
          <p:cNvSpPr/>
          <p:nvPr/>
        </p:nvSpPr>
        <p:spPr>
          <a:xfrm>
            <a:off x="5626536" y="2237610"/>
            <a:ext cx="19106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Radio remote control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0" name="Rectangle 19">
            <a:extLst>
              <a:ext uri="{FF2B5EF4-FFF2-40B4-BE49-F238E27FC236}">
                <a16:creationId xmlns:a16="http://schemas.microsoft.com/office/drawing/2014/main" id="{F5121DF3-B9C2-4F6D-9EE3-75338670BB31}"/>
              </a:ext>
            </a:extLst>
          </p:cNvPr>
          <p:cNvSpPr/>
          <p:nvPr/>
        </p:nvSpPr>
        <p:spPr>
          <a:xfrm>
            <a:off x="7281910" y="2203372"/>
            <a:ext cx="1853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(Change stations, frequencies, regulate volume)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1" name="Rectangle 20">
            <a:extLst>
              <a:ext uri="{FF2B5EF4-FFF2-40B4-BE49-F238E27FC236}">
                <a16:creationId xmlns:a16="http://schemas.microsoft.com/office/drawing/2014/main" id="{98899703-4758-4D4C-9EA2-8EB048F17009}"/>
              </a:ext>
            </a:extLst>
          </p:cNvPr>
          <p:cNvSpPr/>
          <p:nvPr/>
        </p:nvSpPr>
        <p:spPr>
          <a:xfrm>
            <a:off x="4303204" y="2602865"/>
            <a:ext cx="4970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1950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2" name="Rectangle 21">
            <a:extLst>
              <a:ext uri="{FF2B5EF4-FFF2-40B4-BE49-F238E27FC236}">
                <a16:creationId xmlns:a16="http://schemas.microsoft.com/office/drawing/2014/main" id="{4464A193-97EA-48D4-8739-01955091DA31}"/>
              </a:ext>
            </a:extLst>
          </p:cNvPr>
          <p:cNvSpPr/>
          <p:nvPr/>
        </p:nvSpPr>
        <p:spPr>
          <a:xfrm>
            <a:off x="5626536" y="2520071"/>
            <a:ext cx="1736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Connected to television set by wire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3" name="Rectangle 22">
            <a:extLst>
              <a:ext uri="{FF2B5EF4-FFF2-40B4-BE49-F238E27FC236}">
                <a16:creationId xmlns:a16="http://schemas.microsoft.com/office/drawing/2014/main" id="{2FFE559D-B934-45AD-9E83-104ED318BF21}"/>
              </a:ext>
            </a:extLst>
          </p:cNvPr>
          <p:cNvSpPr/>
          <p:nvPr/>
        </p:nvSpPr>
        <p:spPr>
          <a:xfrm>
            <a:off x="7286925" y="2550756"/>
            <a:ext cx="22190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Television remote control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4" name="Rectangle 23">
            <a:extLst>
              <a:ext uri="{FF2B5EF4-FFF2-40B4-BE49-F238E27FC236}">
                <a16:creationId xmlns:a16="http://schemas.microsoft.com/office/drawing/2014/main" id="{39000318-A521-44AC-B8C9-AEBB5DBC5008}"/>
              </a:ext>
            </a:extLst>
          </p:cNvPr>
          <p:cNvSpPr/>
          <p:nvPr/>
        </p:nvSpPr>
        <p:spPr>
          <a:xfrm>
            <a:off x="4271754" y="2885487"/>
            <a:ext cx="6447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mid 50s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2591E7CE-4BE8-4EE4-96AD-4098579C5730}"/>
              </a:ext>
            </a:extLst>
          </p:cNvPr>
          <p:cNvSpPr/>
          <p:nvPr/>
        </p:nvSpPr>
        <p:spPr>
          <a:xfrm>
            <a:off x="5626536" y="2834123"/>
            <a:ext cx="1910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Wireless and then ultrasound remote control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E24C2EE5-6908-4ACB-8CB3-87CDD0D20E18}"/>
              </a:ext>
            </a:extLst>
          </p:cNvPr>
          <p:cNvSpPr/>
          <p:nvPr/>
        </p:nvSpPr>
        <p:spPr>
          <a:xfrm>
            <a:off x="7286925" y="2863902"/>
            <a:ext cx="22562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Television remote control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7" name="Rectangle 26">
            <a:extLst>
              <a:ext uri="{FF2B5EF4-FFF2-40B4-BE49-F238E27FC236}">
                <a16:creationId xmlns:a16="http://schemas.microsoft.com/office/drawing/2014/main" id="{A72459FA-E343-4C9E-9CA5-DA685CA56A64}"/>
              </a:ext>
            </a:extLst>
          </p:cNvPr>
          <p:cNvSpPr/>
          <p:nvPr/>
        </p:nvSpPr>
        <p:spPr>
          <a:xfrm>
            <a:off x="4231130" y="3340886"/>
            <a:ext cx="64477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noProof="0" dirty="0">
                <a:solidFill>
                  <a:srgbClr val="0000FF"/>
                </a:solidFill>
                <a:latin typeface="Arial" panose="020B0604020202020204" pitchFamily="34" charset="0"/>
              </a:rPr>
              <a:t>Late 70s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9EF7D945-5517-48AE-808A-B2BBA9BBDAF5}"/>
              </a:ext>
            </a:extLst>
          </p:cNvPr>
          <p:cNvSpPr/>
          <p:nvPr/>
        </p:nvSpPr>
        <p:spPr>
          <a:xfrm>
            <a:off x="5641887" y="3155963"/>
            <a:ext cx="1671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More sophisticated television remote controls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9" name="Rectangle 28">
            <a:extLst>
              <a:ext uri="{FF2B5EF4-FFF2-40B4-BE49-F238E27FC236}">
                <a16:creationId xmlns:a16="http://schemas.microsoft.com/office/drawing/2014/main" id="{07CF1F13-DF7D-4FDB-AEFB-21A4A43E29BA}"/>
              </a:ext>
            </a:extLst>
          </p:cNvPr>
          <p:cNvSpPr/>
          <p:nvPr/>
        </p:nvSpPr>
        <p:spPr>
          <a:xfrm>
            <a:off x="7314283" y="3145888"/>
            <a:ext cx="1910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Limited: next channel, previous channel, and volume/off.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0" name="Rectangle 29">
            <a:extLst>
              <a:ext uri="{FF2B5EF4-FFF2-40B4-BE49-F238E27FC236}">
                <a16:creationId xmlns:a16="http://schemas.microsoft.com/office/drawing/2014/main" id="{F01D2A9E-9084-49FF-83C6-382762211030}"/>
              </a:ext>
            </a:extLst>
          </p:cNvPr>
          <p:cNvSpPr/>
          <p:nvPr/>
        </p:nvSpPr>
        <p:spPr>
          <a:xfrm>
            <a:off x="4345770" y="3910708"/>
            <a:ext cx="41549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80s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3" name="Rectangle 30">
            <a:extLst>
              <a:ext uri="{FF2B5EF4-FFF2-40B4-BE49-F238E27FC236}">
                <a16:creationId xmlns:a16="http://schemas.microsoft.com/office/drawing/2014/main" id="{4BB4D042-6AC7-4164-B4A9-E4FAACA7B7BE}"/>
              </a:ext>
            </a:extLst>
          </p:cNvPr>
          <p:cNvSpPr/>
          <p:nvPr/>
        </p:nvSpPr>
        <p:spPr>
          <a:xfrm>
            <a:off x="5631069" y="3722959"/>
            <a:ext cx="18152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Television remote controls with wider range of functions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4" name="Rectangle 31">
            <a:extLst>
              <a:ext uri="{FF2B5EF4-FFF2-40B4-BE49-F238E27FC236}">
                <a16:creationId xmlns:a16="http://schemas.microsoft.com/office/drawing/2014/main" id="{DC65A4F8-29CB-4210-AA60-959B8291ED6A}"/>
              </a:ext>
            </a:extLst>
          </p:cNvPr>
          <p:cNvSpPr/>
          <p:nvPr/>
        </p:nvSpPr>
        <p:spPr>
          <a:xfrm>
            <a:off x="7294545" y="3716201"/>
            <a:ext cx="1815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Wider range of functions allowed channel surfing and muting (turning the sound off)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5" name="Rectangle 32">
            <a:extLst>
              <a:ext uri="{FF2B5EF4-FFF2-40B4-BE49-F238E27FC236}">
                <a16:creationId xmlns:a16="http://schemas.microsoft.com/office/drawing/2014/main" id="{70CBFBC8-3ECA-4073-B425-18CA87150818}"/>
              </a:ext>
            </a:extLst>
          </p:cNvPr>
          <p:cNvSpPr/>
          <p:nvPr/>
        </p:nvSpPr>
        <p:spPr>
          <a:xfrm>
            <a:off x="4307670" y="4282577"/>
            <a:ext cx="5087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Early 2000s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7" name="Rectangle 33">
            <a:extLst>
              <a:ext uri="{FF2B5EF4-FFF2-40B4-BE49-F238E27FC236}">
                <a16:creationId xmlns:a16="http://schemas.microsoft.com/office/drawing/2014/main" id="{70EE05C0-75A4-4FCD-B65E-372776E1D51D}"/>
              </a:ext>
            </a:extLst>
          </p:cNvPr>
          <p:cNvSpPr/>
          <p:nvPr/>
        </p:nvSpPr>
        <p:spPr>
          <a:xfrm>
            <a:off x="5631565" y="4292036"/>
            <a:ext cx="1048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Universal remote controls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8" name="Rectangle 34">
            <a:extLst>
              <a:ext uri="{FF2B5EF4-FFF2-40B4-BE49-F238E27FC236}">
                <a16:creationId xmlns:a16="http://schemas.microsoft.com/office/drawing/2014/main" id="{19CDBC07-6A9B-4D93-88BB-A426E3ECB55B}"/>
              </a:ext>
            </a:extLst>
          </p:cNvPr>
          <p:cNvSpPr/>
          <p:nvPr/>
        </p:nvSpPr>
        <p:spPr>
          <a:xfrm>
            <a:off x="7351939" y="4282577"/>
            <a:ext cx="15207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rgbClr val="0000FF"/>
                </a:solidFill>
                <a:latin typeface="Arial" panose="020B0604020202020204" pitchFamily="34" charset="0"/>
              </a:rPr>
              <a:t>Can be used with different devices 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1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3" grpId="0"/>
      <p:bldP spid="104" grpId="0"/>
      <p:bldP spid="105" grpId="0"/>
      <p:bldP spid="107" grpId="0"/>
      <p:bldP spid="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D3B81E-4A03-45B9-A399-26CE4B69E8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8" y="182513"/>
            <a:ext cx="7789931" cy="4666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FE3A77C6-C8B7-44C1-B778-D780CF1B4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8" y="785612"/>
            <a:ext cx="8763672" cy="70476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2D7CCB8-9955-4266-8127-1354882A82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5920" y="1480512"/>
            <a:ext cx="5570220" cy="3187812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2577D08-4316-4E94-83BD-6A29DBF3120B}"/>
              </a:ext>
            </a:extLst>
          </p:cNvPr>
          <p:cNvSpPr txBox="1"/>
          <p:nvPr/>
        </p:nvSpPr>
        <p:spPr>
          <a:xfrm>
            <a:off x="2005965" y="1895892"/>
            <a:ext cx="1590679" cy="646331"/>
          </a:xfrm>
          <a:prstGeom prst="rect">
            <a:avLst/>
          </a:prstGeom>
          <a:solidFill>
            <a:srgbClr val="BA6ABA">
              <a:alpha val="51765"/>
            </a:srgbClr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 article theme/remote control</a:t>
            </a:r>
            <a:endParaRPr lang="ar-S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85D415A-8DB5-433E-BAA2-E00B9DA0A538}"/>
              </a:ext>
            </a:extLst>
          </p:cNvPr>
          <p:cNvSpPr txBox="1"/>
          <p:nvPr/>
        </p:nvSpPr>
        <p:spPr>
          <a:xfrm>
            <a:off x="2005964" y="3058002"/>
            <a:ext cx="1590679" cy="461665"/>
          </a:xfrm>
          <a:prstGeom prst="rect">
            <a:avLst/>
          </a:prstGeom>
          <a:solidFill>
            <a:srgbClr val="BA6ABA">
              <a:alpha val="51765"/>
            </a:srgbClr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examples of remote control</a:t>
            </a:r>
            <a:endParaRPr lang="ar-S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2E263EE-532D-4488-8C53-9DA8A6E48224}"/>
              </a:ext>
            </a:extLst>
          </p:cNvPr>
          <p:cNvSpPr txBox="1"/>
          <p:nvPr/>
        </p:nvSpPr>
        <p:spPr>
          <a:xfrm>
            <a:off x="3758563" y="2546291"/>
            <a:ext cx="1590679" cy="461665"/>
          </a:xfrm>
          <a:prstGeom prst="rect">
            <a:avLst/>
          </a:prstGeom>
          <a:solidFill>
            <a:srgbClr val="BA6ABA">
              <a:alpha val="51765"/>
            </a:srgbClr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television remote control</a:t>
            </a:r>
            <a:endParaRPr lang="ar-SA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9F6E458-51A8-45D4-BAC2-5479DD0C07A5}"/>
              </a:ext>
            </a:extLst>
          </p:cNvPr>
          <p:cNvSpPr txBox="1"/>
          <p:nvPr/>
        </p:nvSpPr>
        <p:spPr>
          <a:xfrm>
            <a:off x="3758563" y="3369409"/>
            <a:ext cx="1590679" cy="646331"/>
          </a:xfrm>
          <a:prstGeom prst="rect">
            <a:avLst/>
          </a:prstGeom>
          <a:solidFill>
            <a:srgbClr val="BA6ABA">
              <a:alpha val="51765"/>
            </a:srgbClr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sophisticated remote controls,70 onwards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86944F6-FFFB-46E0-92F1-5D0923434BEA}"/>
              </a:ext>
            </a:extLst>
          </p:cNvPr>
          <p:cNvSpPr txBox="1"/>
          <p:nvPr/>
        </p:nvSpPr>
        <p:spPr>
          <a:xfrm>
            <a:off x="5511161" y="3006258"/>
            <a:ext cx="1590679" cy="646331"/>
          </a:xfrm>
          <a:prstGeom prst="rect">
            <a:avLst/>
          </a:prstGeom>
          <a:solidFill>
            <a:srgbClr val="BA6ABA">
              <a:alpha val="51765"/>
            </a:srgbClr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Developments in the 2000s,universal remote control</a:t>
            </a:r>
          </a:p>
        </p:txBody>
      </p:sp>
    </p:spTree>
    <p:extLst>
      <p:ext uri="{BB962C8B-B14F-4D97-AF65-F5344CB8AC3E}">
        <p14:creationId xmlns:p14="http://schemas.microsoft.com/office/powerpoint/2010/main" val="12551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1" y="-243841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23167366-EE36-4CFB-BAD9-A66A0B9A3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9" y="257124"/>
            <a:ext cx="8151311" cy="627381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19" name="Picture 4" descr="A picture containing text, newspaper, document&#10;&#10;Description automatically generated">
            <a:extLst>
              <a:ext uri="{FF2B5EF4-FFF2-40B4-BE49-F238E27FC236}">
                <a16:creationId xmlns:a16="http://schemas.microsoft.com/office/drawing/2014/main" id="{7427941D-181A-4704-ABE4-96700BA626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863">
            <a:off x="2161075" y="1169485"/>
            <a:ext cx="4293568" cy="345281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F24CAEF0-4129-4B92-B0AD-7CF4E5A2E440}"/>
              </a:ext>
            </a:extLst>
          </p:cNvPr>
          <p:cNvCxnSpPr/>
          <p:nvPr/>
        </p:nvCxnSpPr>
        <p:spPr>
          <a:xfrm>
            <a:off x="3442380" y="1482169"/>
            <a:ext cx="2124000" cy="23162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372A07FF-CE58-4F46-8EE3-3B83B1DBA81B}"/>
              </a:ext>
            </a:extLst>
          </p:cNvPr>
          <p:cNvCxnSpPr>
            <a:cxnSpLocks/>
          </p:cNvCxnSpPr>
          <p:nvPr/>
        </p:nvCxnSpPr>
        <p:spPr>
          <a:xfrm flipV="1">
            <a:off x="2543220" y="1772032"/>
            <a:ext cx="3316560" cy="83517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رابط مستقيم 21">
            <a:extLst>
              <a:ext uri="{FF2B5EF4-FFF2-40B4-BE49-F238E27FC236}">
                <a16:creationId xmlns:a16="http://schemas.microsoft.com/office/drawing/2014/main" id="{4625DC63-487B-45CC-9A60-EB526A580843}"/>
              </a:ext>
            </a:extLst>
          </p:cNvPr>
          <p:cNvCxnSpPr>
            <a:cxnSpLocks/>
          </p:cNvCxnSpPr>
          <p:nvPr/>
        </p:nvCxnSpPr>
        <p:spPr>
          <a:xfrm flipV="1">
            <a:off x="2543220" y="2099390"/>
            <a:ext cx="3316560" cy="83517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29610B52-4C80-4F25-88D9-4D70F4E33F65}"/>
              </a:ext>
            </a:extLst>
          </p:cNvPr>
          <p:cNvCxnSpPr>
            <a:cxnSpLocks/>
          </p:cNvCxnSpPr>
          <p:nvPr/>
        </p:nvCxnSpPr>
        <p:spPr>
          <a:xfrm flipV="1">
            <a:off x="2543220" y="2426748"/>
            <a:ext cx="3316560" cy="83517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A95BF2ED-CD7F-499A-8347-F6D817994197}"/>
              </a:ext>
            </a:extLst>
          </p:cNvPr>
          <p:cNvCxnSpPr>
            <a:cxnSpLocks/>
          </p:cNvCxnSpPr>
          <p:nvPr/>
        </p:nvCxnSpPr>
        <p:spPr>
          <a:xfrm flipV="1">
            <a:off x="2543220" y="2837623"/>
            <a:ext cx="1015320" cy="1"/>
          </a:xfrm>
          <a:prstGeom prst="line">
            <a:avLst/>
          </a:prstGeom>
          <a:ln w="19050">
            <a:solidFill>
              <a:srgbClr val="92D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 descr="Bitmoji Image">
            <a:extLst>
              <a:ext uri="{FF2B5EF4-FFF2-40B4-BE49-F238E27FC236}">
                <a16:creationId xmlns:a16="http://schemas.microsoft.com/office/drawing/2014/main" id="{9739F512-A32B-426F-B64F-D25D897A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77" y="701481"/>
            <a:ext cx="1970784" cy="23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03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5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lientmoji">
            <a:extLst>
              <a:ext uri="{FF2B5EF4-FFF2-40B4-BE49-F238E27FC236}">
                <a16:creationId xmlns:a16="http://schemas.microsoft.com/office/drawing/2014/main" id="{BF0956F0-F700-4EDB-910A-94F4C593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641" y="215153"/>
            <a:ext cx="4252909" cy="453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9" descr="Illustration of a purple book character ">
            <a:extLst>
              <a:ext uri="{FF2B5EF4-FFF2-40B4-BE49-F238E27FC236}">
                <a16:creationId xmlns:a16="http://schemas.microsoft.com/office/drawing/2014/main" id="{226EA1AC-30FF-416C-8FB3-4027993E68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7131335" y="3463724"/>
            <a:ext cx="1331514" cy="1544291"/>
          </a:xfrm>
          <a:prstGeom prst="rect">
            <a:avLst/>
          </a:prstGeom>
        </p:spPr>
      </p:pic>
      <p:pic>
        <p:nvPicPr>
          <p:cNvPr id="7" name="Graphic 11" descr="Illustration of a pencil character ">
            <a:extLst>
              <a:ext uri="{FF2B5EF4-FFF2-40B4-BE49-F238E27FC236}">
                <a16:creationId xmlns:a16="http://schemas.microsoft.com/office/drawing/2014/main" id="{646F94AE-DC26-469B-8E33-461EBD35DA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1077964">
            <a:off x="4359767" y="3414832"/>
            <a:ext cx="866842" cy="1478732"/>
          </a:xfrm>
          <a:prstGeom prst="rect">
            <a:avLst/>
          </a:prstGeom>
        </p:spPr>
      </p:pic>
      <p:sp>
        <p:nvSpPr>
          <p:cNvPr id="8" name="زر الإجراء: &quot;الانتقال للأمام&quot; أو &quot;التالي&quot; 7">
            <a:hlinkClick r:id="rId12" highlightClick="1"/>
            <a:extLst>
              <a:ext uri="{FF2B5EF4-FFF2-40B4-BE49-F238E27FC236}">
                <a16:creationId xmlns:a16="http://schemas.microsoft.com/office/drawing/2014/main" id="{2A164A40-D28C-40D7-9E1F-C1F56450D7E8}"/>
              </a:ext>
            </a:extLst>
          </p:cNvPr>
          <p:cNvSpPr/>
          <p:nvPr/>
        </p:nvSpPr>
        <p:spPr>
          <a:xfrm>
            <a:off x="5319874" y="1579881"/>
            <a:ext cx="1125535" cy="610702"/>
          </a:xfrm>
          <a:prstGeom prst="actionButtonForwardNext">
            <a:avLst/>
          </a:prstGeom>
          <a:solidFill>
            <a:srgbClr val="E89485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مشاهدة صورة المصدر">
            <a:extLst>
              <a:ext uri="{FF2B5EF4-FFF2-40B4-BE49-F238E27FC236}">
                <a16:creationId xmlns:a16="http://schemas.microsoft.com/office/drawing/2014/main" id="{A834CC95-94E8-44F3-99A9-BFEFB27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67" y="1791365"/>
            <a:ext cx="1305656" cy="130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68E13B3-5C29-44BE-B517-131763E60930}"/>
              </a:ext>
            </a:extLst>
          </p:cNvPr>
          <p:cNvSpPr/>
          <p:nvPr/>
        </p:nvSpPr>
        <p:spPr>
          <a:xfrm>
            <a:off x="4366900" y="3087969"/>
            <a:ext cx="3307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dirty="0">
                <a:hlinkClick r:id="rId12"/>
              </a:rPr>
              <a:t>https://wordwall.net/resource/12426638</a:t>
            </a:r>
            <a:endParaRPr lang="en-US" dirty="0"/>
          </a:p>
          <a:p>
            <a:endParaRPr lang="ar-SA" sz="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92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63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F79E0FB-17BB-4381-B60A-659EF4EF3AB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1088" y="877970"/>
            <a:ext cx="2348098" cy="275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1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0650FBC-53B8-40DC-B29A-2C3C53F18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4" y="269875"/>
            <a:ext cx="8594946" cy="4325667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EEE63DE0-7460-4C85-8DE3-4DAA1E4A227D}"/>
              </a:ext>
            </a:extLst>
          </p:cNvPr>
          <p:cNvSpPr/>
          <p:nvPr/>
        </p:nvSpPr>
        <p:spPr>
          <a:xfrm>
            <a:off x="451070" y="403860"/>
            <a:ext cx="211873" cy="214690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003BC85-B649-4813-A045-A02EA659C741}"/>
              </a:ext>
            </a:extLst>
          </p:cNvPr>
          <p:cNvSpPr/>
          <p:nvPr/>
        </p:nvSpPr>
        <p:spPr>
          <a:xfrm>
            <a:off x="459430" y="1062871"/>
            <a:ext cx="211873" cy="214690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21BC0E67-0010-4912-8587-0061B1823C66}"/>
              </a:ext>
            </a:extLst>
          </p:cNvPr>
          <p:cNvSpPr/>
          <p:nvPr/>
        </p:nvSpPr>
        <p:spPr>
          <a:xfrm>
            <a:off x="459431" y="2540872"/>
            <a:ext cx="211873" cy="214690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EDFAFA7E-84A7-448C-BFC6-D7ACF750A7B1}"/>
              </a:ext>
            </a:extLst>
          </p:cNvPr>
          <p:cNvSpPr/>
          <p:nvPr/>
        </p:nvSpPr>
        <p:spPr>
          <a:xfrm>
            <a:off x="451067" y="2775534"/>
            <a:ext cx="211873" cy="214690"/>
          </a:xfrm>
          <a:prstGeom prst="ellipse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28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سهم: لأسفل 1">
            <a:extLst>
              <a:ext uri="{FF2B5EF4-FFF2-40B4-BE49-F238E27FC236}">
                <a16:creationId xmlns:a16="http://schemas.microsoft.com/office/drawing/2014/main" id="{6FD18DB7-F051-47CD-8F7A-7E673D9406CD}"/>
              </a:ext>
            </a:extLst>
          </p:cNvPr>
          <p:cNvSpPr/>
          <p:nvPr/>
        </p:nvSpPr>
        <p:spPr>
          <a:xfrm>
            <a:off x="3379469" y="209550"/>
            <a:ext cx="2385061" cy="1055370"/>
          </a:xfrm>
          <a:prstGeom prst="downArrow">
            <a:avLst/>
          </a:prstGeom>
          <a:solidFill>
            <a:srgbClr val="F2BA93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EXAMPLE</a:t>
            </a:r>
            <a:endParaRPr lang="ar-SA" sz="1600" b="1" dirty="0"/>
          </a:p>
        </p:txBody>
      </p:sp>
      <p:pic>
        <p:nvPicPr>
          <p:cNvPr id="18" name="Picture 2" descr="Table&#10;&#10;Description automatically generated">
            <a:extLst>
              <a:ext uri="{FF2B5EF4-FFF2-40B4-BE49-F238E27FC236}">
                <a16:creationId xmlns:a16="http://schemas.microsoft.com/office/drawing/2014/main" id="{F0653DBA-9487-4968-ABCB-147728B6F2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" y="396240"/>
            <a:ext cx="7414261" cy="418031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98777BFD-C85C-4132-9FC6-A995935436F5}"/>
              </a:ext>
            </a:extLst>
          </p:cNvPr>
          <p:cNvSpPr txBox="1"/>
          <p:nvPr/>
        </p:nvSpPr>
        <p:spPr>
          <a:xfrm>
            <a:off x="3287226" y="606062"/>
            <a:ext cx="44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Christopher Columbus’s Voyage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58D774EC-6B25-40A0-932D-7C7ABA50DD9A}"/>
              </a:ext>
            </a:extLst>
          </p:cNvPr>
          <p:cNvSpPr txBox="1"/>
          <p:nvPr/>
        </p:nvSpPr>
        <p:spPr>
          <a:xfrm>
            <a:off x="3287226" y="1095984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First sea voyage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788E3C83-28A9-461D-965F-5B90A916B730}"/>
              </a:ext>
            </a:extLst>
          </p:cNvPr>
          <p:cNvSpPr txBox="1"/>
          <p:nvPr/>
        </p:nvSpPr>
        <p:spPr>
          <a:xfrm>
            <a:off x="3287223" y="1533733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Discovering new places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90DBC1F4-99F9-43DD-92F5-E2E8638C1050}"/>
              </a:ext>
            </a:extLst>
          </p:cNvPr>
          <p:cNvSpPr txBox="1"/>
          <p:nvPr/>
        </p:nvSpPr>
        <p:spPr>
          <a:xfrm>
            <a:off x="3287223" y="2051655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Columbus and his crew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D364D0C4-DB6E-4623-BD89-BE562D2B3865}"/>
              </a:ext>
            </a:extLst>
          </p:cNvPr>
          <p:cNvSpPr txBox="1"/>
          <p:nvPr/>
        </p:nvSpPr>
        <p:spPr>
          <a:xfrm>
            <a:off x="3287223" y="2670690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Wood</a:t>
            </a: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B85FBD18-AB3C-4EC6-BFD6-FFE679F75DAB}"/>
              </a:ext>
            </a:extLst>
          </p:cNvPr>
          <p:cNvSpPr txBox="1"/>
          <p:nvPr/>
        </p:nvSpPr>
        <p:spPr>
          <a:xfrm>
            <a:off x="3287223" y="3428776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The Bahamas</a:t>
            </a: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912FE43F-985B-41E9-A057-92D887F56D0B}"/>
              </a:ext>
            </a:extLst>
          </p:cNvPr>
          <p:cNvSpPr txBox="1"/>
          <p:nvPr/>
        </p:nvSpPr>
        <p:spPr>
          <a:xfrm>
            <a:off x="3287223" y="4061743"/>
            <a:ext cx="3614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+mn-lt"/>
              </a:rPr>
              <a:t>Yes, it was.</a:t>
            </a:r>
          </a:p>
        </p:txBody>
      </p:sp>
    </p:spTree>
    <p:extLst>
      <p:ext uri="{BB962C8B-B14F-4D97-AF65-F5344CB8AC3E}">
        <p14:creationId xmlns:p14="http://schemas.microsoft.com/office/powerpoint/2010/main" val="105980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205;p44">
            <a:extLst>
              <a:ext uri="{FF2B5EF4-FFF2-40B4-BE49-F238E27FC236}">
                <a16:creationId xmlns:a16="http://schemas.microsoft.com/office/drawing/2014/main" id="{C7D7005A-E3C8-47B7-9240-8B3DE6830BF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88929" y="1231206"/>
            <a:ext cx="8566142" cy="2518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 algn="just">
              <a:buNone/>
            </a:pPr>
            <a:r>
              <a:rPr lang="en" sz="2000" b="1" dirty="0">
                <a:solidFill>
                  <a:srgbClr val="92D050"/>
                </a:solidFill>
                <a:latin typeface="+mn-lt"/>
              </a:rPr>
              <a:t>Descriptive writing creates</a:t>
            </a:r>
            <a:r>
              <a:rPr lang="en" sz="2000" b="1" dirty="0">
                <a:solidFill>
                  <a:srgbClr val="00B0F0"/>
                </a:solidFill>
                <a:latin typeface="+mn-lt"/>
              </a:rPr>
              <a:t> a picture of a person, place, thing, or event. </a:t>
            </a:r>
            <a:r>
              <a:rPr lang="en" sz="2000" b="1" dirty="0">
                <a:solidFill>
                  <a:srgbClr val="FF6DD9"/>
                </a:solidFill>
                <a:latin typeface="+mn-lt"/>
              </a:rPr>
              <a:t>A well-written description should arouse </a:t>
            </a:r>
            <a:r>
              <a:rPr lang="en" sz="2000" b="1" dirty="0">
                <a:solidFill>
                  <a:srgbClr val="00B0F0"/>
                </a:solidFill>
                <a:latin typeface="+mn-lt"/>
              </a:rPr>
              <a:t>the reader's imagination. </a:t>
            </a:r>
            <a:r>
              <a:rPr lang="en" sz="2000" b="1" dirty="0">
                <a:solidFill>
                  <a:srgbClr val="FFC000"/>
                </a:solidFill>
                <a:latin typeface="+mn-lt"/>
              </a:rPr>
              <a:t>Description tells </a:t>
            </a:r>
            <a:r>
              <a:rPr lang="en" sz="2000" b="1" dirty="0">
                <a:solidFill>
                  <a:srgbClr val="00B0F0"/>
                </a:solidFill>
                <a:latin typeface="+mn-lt"/>
              </a:rPr>
              <a:t>what something looks, sounds, smells, tastes, or feels like.  It works with all of the senses, i.e. Big Sight, smell, taste, touch hearing.</a:t>
            </a:r>
          </a:p>
        </p:txBody>
      </p:sp>
      <p:sp>
        <p:nvSpPr>
          <p:cNvPr id="19" name="Google Shape;5206;p44">
            <a:extLst>
              <a:ext uri="{FF2B5EF4-FFF2-40B4-BE49-F238E27FC236}">
                <a16:creationId xmlns:a16="http://schemas.microsoft.com/office/drawing/2014/main" id="{E6DC1324-8E97-4119-B342-57EDF0FBC491}"/>
              </a:ext>
            </a:extLst>
          </p:cNvPr>
          <p:cNvSpPr txBox="1">
            <a:spLocks/>
          </p:cNvSpPr>
          <p:nvPr/>
        </p:nvSpPr>
        <p:spPr>
          <a:xfrm>
            <a:off x="665782" y="424506"/>
            <a:ext cx="749348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tic SC"/>
              <a:buNone/>
              <a:defRPr sz="3000" b="1" i="0" u="none" strike="noStrike" cap="none">
                <a:solidFill>
                  <a:schemeClr val="accent4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en" sz="2400" dirty="0">
                <a:solidFill>
                  <a:srgbClr val="BA6ABA"/>
                </a:solidFill>
                <a:latin typeface="+mn-lt"/>
              </a:rPr>
              <a:t>What is a descriptive essay?</a:t>
            </a:r>
          </a:p>
        </p:txBody>
      </p:sp>
    </p:spTree>
    <p:extLst>
      <p:ext uri="{BB962C8B-B14F-4D97-AF65-F5344CB8AC3E}">
        <p14:creationId xmlns:p14="http://schemas.microsoft.com/office/powerpoint/2010/main" val="115169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16" name="Google Shape;116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00" y="309850"/>
            <a:ext cx="4138200" cy="32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" name="Google Shape;87;p14">
            <a:extLst>
              <a:ext uri="{FF2B5EF4-FFF2-40B4-BE49-F238E27FC236}">
                <a16:creationId xmlns:a16="http://schemas.microsoft.com/office/drawing/2014/main" id="{F6CF4161-8576-4694-87FF-46B4DA4D2F06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6" name="Picture 2" descr="مشاهدة صورة المصدر">
            <a:extLst>
              <a:ext uri="{FF2B5EF4-FFF2-40B4-BE49-F238E27FC236}">
                <a16:creationId xmlns:a16="http://schemas.microsoft.com/office/drawing/2014/main" id="{8F0C0442-BDD5-442F-8233-07885C137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lientmoji">
            <a:extLst>
              <a:ext uri="{FF2B5EF4-FFF2-40B4-BE49-F238E27FC236}">
                <a16:creationId xmlns:a16="http://schemas.microsoft.com/office/drawing/2014/main" id="{1D2D06A3-BCC7-46BC-8127-2B7E5C4DB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504" y="-33776"/>
            <a:ext cx="3347136" cy="38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D0E9188-78AD-4536-887B-D181DF6E656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206;p44">
            <a:extLst>
              <a:ext uri="{FF2B5EF4-FFF2-40B4-BE49-F238E27FC236}">
                <a16:creationId xmlns:a16="http://schemas.microsoft.com/office/drawing/2014/main" id="{474F8732-BC18-4053-955E-D77BF0919AD3}"/>
              </a:ext>
            </a:extLst>
          </p:cNvPr>
          <p:cNvSpPr txBox="1">
            <a:spLocks/>
          </p:cNvSpPr>
          <p:nvPr/>
        </p:nvSpPr>
        <p:spPr>
          <a:xfrm>
            <a:off x="714375" y="339347"/>
            <a:ext cx="771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>
                <a:solidFill>
                  <a:srgbClr val="BA6ABA"/>
                </a:solidFill>
                <a:latin typeface="+mn-lt"/>
              </a:rPr>
              <a:t>How to write a descriptive essay?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C299DE5-ADC4-4DDA-8A19-8D36D6DEFF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17" y="1507458"/>
            <a:ext cx="2971803" cy="2128585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7" name="Rectangle: Rounded Corners 17">
            <a:extLst>
              <a:ext uri="{FF2B5EF4-FFF2-40B4-BE49-F238E27FC236}">
                <a16:creationId xmlns:a16="http://schemas.microsoft.com/office/drawing/2014/main" id="{7B3FE6F8-2459-43D0-AB05-8E7A8B8781F4}"/>
              </a:ext>
            </a:extLst>
          </p:cNvPr>
          <p:cNvSpPr/>
          <p:nvPr/>
        </p:nvSpPr>
        <p:spPr>
          <a:xfrm>
            <a:off x="153177" y="1208933"/>
            <a:ext cx="5775182" cy="59494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u="sng" dirty="0">
                <a:ln w="0"/>
                <a:solidFill>
                  <a:srgbClr val="92D050"/>
                </a:solidFill>
              </a:rPr>
              <a:t>The introduction</a:t>
            </a:r>
            <a:r>
              <a:rPr lang="en-US" sz="1600" b="1" dirty="0">
                <a:ln w="0"/>
                <a:solidFill>
                  <a:srgbClr val="92D050"/>
                </a:solidFill>
              </a:rPr>
              <a:t>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in which you give name, time, place, and reasons for celebrating</a:t>
            </a:r>
          </a:p>
        </p:txBody>
      </p:sp>
      <p:sp>
        <p:nvSpPr>
          <p:cNvPr id="18" name="Rectangle: Rounded Corners 9">
            <a:extLst>
              <a:ext uri="{FF2B5EF4-FFF2-40B4-BE49-F238E27FC236}">
                <a16:creationId xmlns:a16="http://schemas.microsoft.com/office/drawing/2014/main" id="{58CB7818-8F9C-496F-B420-0135969D6631}"/>
              </a:ext>
            </a:extLst>
          </p:cNvPr>
          <p:cNvSpPr/>
          <p:nvPr/>
        </p:nvSpPr>
        <p:spPr>
          <a:xfrm>
            <a:off x="153176" y="2031653"/>
            <a:ext cx="5706603" cy="1232048"/>
          </a:xfrm>
          <a:prstGeom prst="round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b="1" u="sng" dirty="0">
                <a:ln w="0"/>
                <a:solidFill>
                  <a:srgbClr val="92D050"/>
                </a:solidFill>
              </a:rPr>
              <a:t>The body</a:t>
            </a:r>
            <a:r>
              <a:rPr lang="en-US" sz="1600" b="1" dirty="0">
                <a:ln w="0"/>
                <a:solidFill>
                  <a:srgbClr val="92D050"/>
                </a:solidFill>
              </a:rPr>
              <a:t> </a:t>
            </a:r>
            <a:r>
              <a:rPr lang="en-US" sz="1600" b="1" dirty="0">
                <a:ln w="0"/>
                <a:solidFill>
                  <a:srgbClr val="FFC000"/>
                </a:solidFill>
              </a:rPr>
              <a:t>(3 paragraphs)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in which you describe the preparations and the actual events in separate paragraphs. Use the past tenses to illustrate those you attended some time ago.</a:t>
            </a:r>
          </a:p>
        </p:txBody>
      </p:sp>
      <p:sp>
        <p:nvSpPr>
          <p:cNvPr id="19" name="Rectangle: Rounded Corners 10">
            <a:extLst>
              <a:ext uri="{FF2B5EF4-FFF2-40B4-BE49-F238E27FC236}">
                <a16:creationId xmlns:a16="http://schemas.microsoft.com/office/drawing/2014/main" id="{764BF6DF-367C-45AD-A489-25C2E505616E}"/>
              </a:ext>
            </a:extLst>
          </p:cNvPr>
          <p:cNvSpPr/>
          <p:nvPr/>
        </p:nvSpPr>
        <p:spPr>
          <a:xfrm>
            <a:off x="153175" y="3350847"/>
            <a:ext cx="5775182" cy="881228"/>
          </a:xfrm>
          <a:prstGeom prst="round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u="sng" dirty="0">
                <a:ln w="0"/>
                <a:solidFill>
                  <a:srgbClr val="92D050"/>
                </a:solidFill>
              </a:rPr>
              <a:t>The conclusion</a:t>
            </a:r>
            <a:r>
              <a:rPr lang="en-US" sz="1600" b="1" dirty="0">
                <a:ln w="0"/>
                <a:solidFill>
                  <a:srgbClr val="92D050"/>
                </a:solidFill>
              </a:rPr>
              <a:t> </a:t>
            </a:r>
            <a:r>
              <a:rPr lang="en-US" sz="1600" b="1" dirty="0">
                <a:ln w="0"/>
                <a:solidFill>
                  <a:srgbClr val="00B0F0"/>
                </a:solidFill>
              </a:rPr>
              <a:t>which includes people’s feelings comments or final thoughts about the event.</a:t>
            </a:r>
          </a:p>
        </p:txBody>
      </p:sp>
    </p:spTree>
    <p:extLst>
      <p:ext uri="{BB962C8B-B14F-4D97-AF65-F5344CB8AC3E}">
        <p14:creationId xmlns:p14="http://schemas.microsoft.com/office/powerpoint/2010/main" val="4598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/>
      <p:bldP spid="18" grpId="0" build="p"/>
      <p:bldP spid="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B5FE976-9D22-4CAD-BD21-B2521B32F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4" y="396240"/>
            <a:ext cx="8699012" cy="355150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2091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231;p45">
            <a:extLst>
              <a:ext uri="{FF2B5EF4-FFF2-40B4-BE49-F238E27FC236}">
                <a16:creationId xmlns:a16="http://schemas.microsoft.com/office/drawing/2014/main" id="{53BCB023-3B38-44F7-ABB6-9EB6372C0BD7}"/>
              </a:ext>
            </a:extLst>
          </p:cNvPr>
          <p:cNvSpPr txBox="1">
            <a:spLocks/>
          </p:cNvSpPr>
          <p:nvPr/>
        </p:nvSpPr>
        <p:spPr>
          <a:xfrm>
            <a:off x="1529301" y="349705"/>
            <a:ext cx="6085398" cy="98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>
              <a:buClr>
                <a:srgbClr val="5B595B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rgbClr val="BA6ABA"/>
                </a:solidFill>
                <a:latin typeface="+mn-lt"/>
              </a:rPr>
              <a:t>Now It’s your turn. Write a description of  a famous expedition or voyage.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F6AE34CF-601B-48CF-833F-EA083520CF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860" y="1508760"/>
            <a:ext cx="4069080" cy="2604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27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9D40C620-05A9-4021-A7A6-9FC27008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93" y="1593048"/>
            <a:ext cx="1856917" cy="3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4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lientmoji">
            <a:extLst>
              <a:ext uri="{FF2B5EF4-FFF2-40B4-BE49-F238E27FC236}">
                <a16:creationId xmlns:a16="http://schemas.microsoft.com/office/drawing/2014/main" id="{984410FC-D4DE-4E32-8AE8-89333E02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118" y="1899099"/>
            <a:ext cx="2147848" cy="254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AD5DB37-D674-449F-8C61-744F2144E5F4}"/>
              </a:ext>
            </a:extLst>
          </p:cNvPr>
          <p:cNvSpPr/>
          <p:nvPr/>
        </p:nvSpPr>
        <p:spPr>
          <a:xfrm>
            <a:off x="293898" y="598639"/>
            <a:ext cx="665278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rgbClr val="DCFC86"/>
                  </a:solidFill>
                  <a:prstDash val="solid"/>
                </a:ln>
                <a:solidFill>
                  <a:srgbClr val="4A8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Our history is full of Muslim explorers</a:t>
            </a:r>
          </a:p>
          <a:p>
            <a:pPr algn="ctr"/>
            <a:r>
              <a:rPr lang="en-US" sz="2800" b="1" dirty="0">
                <a:ln w="9525">
                  <a:solidFill>
                    <a:srgbClr val="DCFC86"/>
                  </a:solidFill>
                  <a:prstDash val="solid"/>
                </a:ln>
                <a:solidFill>
                  <a:srgbClr val="4A8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Search, read, and explore.</a:t>
            </a:r>
            <a:endParaRPr lang="ar-SA" sz="2800" b="1" dirty="0">
              <a:ln w="9525">
                <a:solidFill>
                  <a:srgbClr val="DCFC86"/>
                </a:solidFill>
                <a:prstDash val="solid"/>
              </a:ln>
              <a:solidFill>
                <a:srgbClr val="4A8BD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B3AA3C0-BFF4-40B5-A9F8-8E2DC6F63094}"/>
              </a:ext>
            </a:extLst>
          </p:cNvPr>
          <p:cNvGrpSpPr/>
          <p:nvPr/>
        </p:nvGrpSpPr>
        <p:grpSpPr>
          <a:xfrm>
            <a:off x="853441" y="2078943"/>
            <a:ext cx="4982644" cy="2542273"/>
            <a:chOff x="1154177" y="2467060"/>
            <a:chExt cx="4681907" cy="2154156"/>
          </a:xfrm>
        </p:grpSpPr>
        <p:pic>
          <p:nvPicPr>
            <p:cNvPr id="2050" name="Picture 2" descr="نتيجة الصورة لـ ibn battuta">
              <a:extLst>
                <a:ext uri="{FF2B5EF4-FFF2-40B4-BE49-F238E27FC236}">
                  <a16:creationId xmlns:a16="http://schemas.microsoft.com/office/drawing/2014/main" id="{B7F4B15E-8A48-4F02-BB63-7F12F4F29E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DFDFB"/>
                </a:clrFrom>
                <a:clrTo>
                  <a:srgbClr val="FD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89"/>
            <a:stretch/>
          </p:blipFill>
          <p:spPr bwMode="auto">
            <a:xfrm>
              <a:off x="4491989" y="2813516"/>
              <a:ext cx="1344095" cy="1803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مشاهدة صورة المصدر">
              <a:extLst>
                <a:ext uri="{FF2B5EF4-FFF2-40B4-BE49-F238E27FC236}">
                  <a16:creationId xmlns:a16="http://schemas.microsoft.com/office/drawing/2014/main" id="{812251F6-7115-4DF6-8D19-308E10545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560" y="2583465"/>
              <a:ext cx="978638" cy="1217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نتيجة الصورة لـ أحمد بن فضلان">
              <a:extLst>
                <a:ext uri="{FF2B5EF4-FFF2-40B4-BE49-F238E27FC236}">
                  <a16:creationId xmlns:a16="http://schemas.microsoft.com/office/drawing/2014/main" id="{AD505598-FBC2-4F71-9B19-3E3AE90E5E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C6B28D"/>
                </a:clrFrom>
                <a:clrTo>
                  <a:srgbClr val="C6B28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00" r="22267"/>
            <a:stretch/>
          </p:blipFill>
          <p:spPr bwMode="auto">
            <a:xfrm>
              <a:off x="1863622" y="2467060"/>
              <a:ext cx="1592580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نتيجة الصورة لـ الرحالة ابن ماجد">
              <a:extLst>
                <a:ext uri="{FF2B5EF4-FFF2-40B4-BE49-F238E27FC236}">
                  <a16:creationId xmlns:a16="http://schemas.microsoft.com/office/drawing/2014/main" id="{CB397C77-F0AB-4EDA-A8BD-CA324F00C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clrChange>
                <a:clrFrom>
                  <a:srgbClr val="90DBF2"/>
                </a:clrFrom>
                <a:clrTo>
                  <a:srgbClr val="90DBF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83"/>
            <a:stretch/>
          </p:blipFill>
          <p:spPr bwMode="auto">
            <a:xfrm>
              <a:off x="3032760" y="3055620"/>
              <a:ext cx="1459229" cy="156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نتيجة الصورة لـ الحسن الوزان">
              <a:extLst>
                <a:ext uri="{FF2B5EF4-FFF2-40B4-BE49-F238E27FC236}">
                  <a16:creationId xmlns:a16="http://schemas.microsoft.com/office/drawing/2014/main" id="{28576C05-8BE5-44D8-9869-CABFDD9B2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913" b="99515" l="30867" r="68499">
                          <a14:foregroundMark x1="58351" y1="23786" x2="58351" y2="23786"/>
                          <a14:foregroundMark x1="58351" y1="23786" x2="58351" y2="23786"/>
                          <a14:foregroundMark x1="58351" y1="23786" x2="36364" y2="17476"/>
                          <a14:foregroundMark x1="36364" y1="17476" x2="45877" y2="40291"/>
                          <a14:foregroundMark x1="45877" y1="40291" x2="49683" y2="64078"/>
                          <a14:foregroundMark x1="49683" y1="64078" x2="48837" y2="96602"/>
                          <a14:foregroundMark x1="48837" y1="96602" x2="58140" y2="77184"/>
                          <a14:foregroundMark x1="58140" y1="77184" x2="63425" y2="45631"/>
                          <a14:foregroundMark x1="63425" y1="45631" x2="61099" y2="29612"/>
                          <a14:foregroundMark x1="67230" y1="35922" x2="62156" y2="13107"/>
                          <a14:foregroundMark x1="62156" y1="13107" x2="50317" y2="2913"/>
                          <a14:foregroundMark x1="50317" y1="2913" x2="39746" y2="5825"/>
                          <a14:foregroundMark x1="39746" y1="5825" x2="31078" y2="26214"/>
                          <a14:foregroundMark x1="31078" y1="26214" x2="45455" y2="65049"/>
                          <a14:foregroundMark x1="46089" y1="3883" x2="46089" y2="3883"/>
                          <a14:foregroundMark x1="46089" y1="3883" x2="46089" y2="3883"/>
                          <a14:foregroundMark x1="46089" y1="3883" x2="46089" y2="3883"/>
                          <a14:foregroundMark x1="61311" y1="9223" x2="61311" y2="9223"/>
                          <a14:foregroundMark x1="61311" y1="9223" x2="61311" y2="9223"/>
                          <a14:foregroundMark x1="61311" y1="9223" x2="61311" y2="9223"/>
                          <a14:foregroundMark x1="64905" y1="15534" x2="64905" y2="15534"/>
                          <a14:foregroundMark x1="64905" y1="15534" x2="64905" y2="15534"/>
                          <a14:foregroundMark x1="64905" y1="15534" x2="64905" y2="15534"/>
                          <a14:foregroundMark x1="67653" y1="21359" x2="67653" y2="21359"/>
                          <a14:foregroundMark x1="67653" y1="21359" x2="67653" y2="21359"/>
                          <a14:foregroundMark x1="64482" y1="83010" x2="64482" y2="83010"/>
                          <a14:foregroundMark x1="64482" y1="83010" x2="64482" y2="83010"/>
                          <a14:foregroundMark x1="64482" y1="83010" x2="64482" y2="83010"/>
                          <a14:foregroundMark x1="64482" y1="83010" x2="66808" y2="77184"/>
                          <a14:foregroundMark x1="67442" y1="84466" x2="68499" y2="99515"/>
                          <a14:foregroundMark x1="35941" y1="97087" x2="35941" y2="97087"/>
                          <a14:foregroundMark x1="35941" y1="97087" x2="35941" y2="97087"/>
                          <a14:foregroundMark x1="35941" y1="97087" x2="35941" y2="97087"/>
                          <a14:foregroundMark x1="35941" y1="97087" x2="34038" y2="99515"/>
                          <a14:foregroundMark x1="38901" y1="90291" x2="34249" y2="97573"/>
                          <a14:foregroundMark x1="36786" y1="95631" x2="36786" y2="95631"/>
                          <a14:foregroundMark x1="36786" y1="95631" x2="36786" y2="95631"/>
                          <a14:foregroundMark x1="36786" y1="95631" x2="36786" y2="956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7" r="29197"/>
            <a:stretch/>
          </p:blipFill>
          <p:spPr bwMode="auto">
            <a:xfrm>
              <a:off x="1154177" y="3299459"/>
              <a:ext cx="1185018" cy="1321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66" name="Picture 18" descr="نتيجة الصورة لـ discover icon">
            <a:extLst>
              <a:ext uri="{FF2B5EF4-FFF2-40B4-BE49-F238E27FC236}">
                <a16:creationId xmlns:a16="http://schemas.microsoft.com/office/drawing/2014/main" id="{75DE7013-5005-4DEE-921B-10D9507DC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37" y="938281"/>
            <a:ext cx="1487942" cy="148794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43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A9798117-39F5-4258-9317-96C3CA6E0F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8195" y="658692"/>
            <a:ext cx="3164952" cy="2600886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F4B8AEA8-C5F2-4CA0-BCE4-1A6781A4B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190;p18" descr="Bitmoji Image">
            <a:extLst>
              <a:ext uri="{FF2B5EF4-FFF2-40B4-BE49-F238E27FC236}">
                <a16:creationId xmlns:a16="http://schemas.microsoft.com/office/drawing/2014/main" id="{C010FA88-0BEA-4080-8B20-B6759D256F7E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3654032" y="-974797"/>
            <a:ext cx="3291889" cy="482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9617AC-C7CE-4186-A75E-6648EBC1E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469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8" name="Google Shape;424;p33">
            <a:extLst>
              <a:ext uri="{FF2B5EF4-FFF2-40B4-BE49-F238E27FC236}">
                <a16:creationId xmlns:a16="http://schemas.microsoft.com/office/drawing/2014/main" id="{A39DEA95-BFDE-4C7B-8F4F-6450674EB41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21C92202-E580-4FDC-ACD4-47A67E41E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425;p33">
            <a:extLst>
              <a:ext uri="{FF2B5EF4-FFF2-40B4-BE49-F238E27FC236}">
                <a16:creationId xmlns:a16="http://schemas.microsoft.com/office/drawing/2014/main" id="{98FC4EF6-3E9C-4EBE-B986-6FB2AA74E32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F3ED7EF7-1903-40AB-A01A-0CBE934248C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82248" y="954301"/>
            <a:ext cx="3771900" cy="4047503"/>
          </a:xfrm>
          <a:prstGeom prst="rect">
            <a:avLst/>
          </a:prstGeom>
        </p:spPr>
      </p:pic>
      <p:pic>
        <p:nvPicPr>
          <p:cNvPr id="14338" name="Picture 2" descr="مشاهدة صورة المصدر">
            <a:extLst>
              <a:ext uri="{FF2B5EF4-FFF2-40B4-BE49-F238E27FC236}">
                <a16:creationId xmlns:a16="http://schemas.microsoft.com/office/drawing/2014/main" id="{E8204C20-12D5-4593-B3F7-F4032B418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656E8FC0-BF00-4C47-9FB7-DE581877A7D7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86AECC7-9B16-434C-8D8A-065C242B66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00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240EF9F-FF3B-453A-AAA3-DB5FF8015D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49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4E8F7B7-BE62-4FC3-9E4D-48DDE42340C9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40F0B3AD-E20E-441F-A0DD-F312EDA23E84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30771E0-E291-41E9-8837-9F059C25A225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4975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746ED58A-2AC5-4F6C-971C-8567F704E6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636" y="1210926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63A12F95-9AEF-4A9C-B3B8-C75B559007A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A112E11D-C7CD-460C-8CD4-C1684E18C49D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B1F8E61-22C1-4902-BA4E-A5C994EEAD27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32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D3199DAC-9F75-4476-AE10-2DDA30CA3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75" y="149360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9D895103-DCEE-48F8-B209-9E87F8A52D3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B76C9B7-F0AC-4621-8382-3B330FE6D0FF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7316A06C-7CE8-422B-B33D-04B0A7A4F6C4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841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F445FB2F-1DAE-43D2-A364-62144B13E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700" y="1353654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2E3F3F0E-067A-4C77-8792-5B6D665FD813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1C6F2211-D5FC-4715-ABAA-058463E87AD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86C3829-8C43-4181-A63A-520FFAECA73B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0115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2" name="Graphic 7" descr="Illustration of a blue bag of school supplies character ">
            <a:extLst>
              <a:ext uri="{FF2B5EF4-FFF2-40B4-BE49-F238E27FC236}">
                <a16:creationId xmlns:a16="http://schemas.microsoft.com/office/drawing/2014/main" id="{B6969643-0EA7-4106-9194-906B672D60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185999" y="3735894"/>
            <a:ext cx="1530664" cy="1053306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4" name="Picture Placeholder 9">
            <a:extLst>
              <a:ext uri="{FF2B5EF4-FFF2-40B4-BE49-F238E27FC236}">
                <a16:creationId xmlns:a16="http://schemas.microsoft.com/office/drawing/2014/main" id="{E65DAECF-9FFD-4FFD-8710-264D898EFCA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694825" y="265773"/>
            <a:ext cx="3394137" cy="3366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7" name="Google Shape;87;p14">
            <a:extLst>
              <a:ext uri="{FF2B5EF4-FFF2-40B4-BE49-F238E27FC236}">
                <a16:creationId xmlns:a16="http://schemas.microsoft.com/office/drawing/2014/main" id="{24C03D08-F2F6-4B40-8377-1516F504159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5" name="Picture 10" descr="hand pointer">
            <a:extLst>
              <a:ext uri="{FF2B5EF4-FFF2-40B4-BE49-F238E27FC236}">
                <a16:creationId xmlns:a16="http://schemas.microsoft.com/office/drawing/2014/main" id="{011164FB-9B75-4112-B8D9-CE9910272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1" y="1510715"/>
            <a:ext cx="2636521" cy="32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مشاهدة صورة المصدر">
            <a:extLst>
              <a:ext uri="{FF2B5EF4-FFF2-40B4-BE49-F238E27FC236}">
                <a16:creationId xmlns:a16="http://schemas.microsoft.com/office/drawing/2014/main" id="{3EC66782-382F-4DDD-B749-82A5F65D0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11" descr="Illustration of a pencil character ">
            <a:extLst>
              <a:ext uri="{FF2B5EF4-FFF2-40B4-BE49-F238E27FC236}">
                <a16:creationId xmlns:a16="http://schemas.microsoft.com/office/drawing/2014/main" id="{097E16DB-6555-401C-BAD3-DCED70F427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948575" y="3581081"/>
            <a:ext cx="720251" cy="1263785"/>
          </a:xfrm>
          <a:prstGeom prst="rect">
            <a:avLst/>
          </a:prstGeom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D9AFB3-C385-49ED-B98F-BC5E726E58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591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A picture containing person, person, table, sitting&#10;&#10;Description automatically generated">
            <a:extLst>
              <a:ext uri="{FF2B5EF4-FFF2-40B4-BE49-F238E27FC236}">
                <a16:creationId xmlns:a16="http://schemas.microsoft.com/office/drawing/2014/main" id="{0863E404-4504-4ED4-A027-203BC5AD2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476" y="1403683"/>
            <a:ext cx="2679614" cy="3855767"/>
          </a:xfrm>
          <a:prstGeom prst="rect">
            <a:avLst/>
          </a:prstGeom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1A79E8B1-0E0A-4779-BA88-313731D70C2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766A3296-4887-4FB8-8DAC-A059B00D82E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8101F1F-EACF-4373-893F-A6990765D6A3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161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4724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03;p24">
            <a:extLst>
              <a:ext uri="{FF2B5EF4-FFF2-40B4-BE49-F238E27FC236}">
                <a16:creationId xmlns:a16="http://schemas.microsoft.com/office/drawing/2014/main" id="{A50EB57D-B7A8-45AA-A9B4-CD24CDF67C2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3440" y="0"/>
            <a:ext cx="6145162" cy="48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كيف تغلبت منصة مدرستي على تحدي ترشيد سلوك 6.5 مليون من مستفيديها؟">
            <a:extLst>
              <a:ext uri="{FF2B5EF4-FFF2-40B4-BE49-F238E27FC236}">
                <a16:creationId xmlns:a16="http://schemas.microsoft.com/office/drawing/2014/main" id="{E98B0BBD-399E-4168-9A57-A638711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89" y="2192857"/>
            <a:ext cx="2743538" cy="108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426;p33">
            <a:extLst>
              <a:ext uri="{FF2B5EF4-FFF2-40B4-BE49-F238E27FC236}">
                <a16:creationId xmlns:a16="http://schemas.microsoft.com/office/drawing/2014/main" id="{989C7BC8-900D-49A2-B3E1-08B4244CE7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91151" y="1239401"/>
            <a:ext cx="1646600" cy="179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24;p33">
            <a:extLst>
              <a:ext uri="{FF2B5EF4-FFF2-40B4-BE49-F238E27FC236}">
                <a16:creationId xmlns:a16="http://schemas.microsoft.com/office/drawing/2014/main" id="{051007E3-2DA1-418A-839F-541476DF711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799998">
            <a:off x="371639" y="-498850"/>
            <a:ext cx="3765175" cy="2297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425;p33">
            <a:extLst>
              <a:ext uri="{FF2B5EF4-FFF2-40B4-BE49-F238E27FC236}">
                <a16:creationId xmlns:a16="http://schemas.microsoft.com/office/drawing/2014/main" id="{2C99CA64-BA71-4BE5-ACF0-84E9F6AE9200}"/>
              </a:ext>
            </a:extLst>
          </p:cNvPr>
          <p:cNvSpPr/>
          <p:nvPr/>
        </p:nvSpPr>
        <p:spPr>
          <a:xfrm>
            <a:off x="900601" y="-23566"/>
            <a:ext cx="2314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2450" b="1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Homework</a:t>
            </a:r>
            <a:endParaRPr sz="3200" b="1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907E9D56-D32C-4549-B6E0-E39CDCA4191A}"/>
              </a:ext>
            </a:extLst>
          </p:cNvPr>
          <p:cNvSpPr/>
          <p:nvPr/>
        </p:nvSpPr>
        <p:spPr>
          <a:xfrm>
            <a:off x="991397" y="632053"/>
            <a:ext cx="230063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Work Book: Page 44</a:t>
            </a:r>
            <a:endParaRPr lang="ar-SA" sz="1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6435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8">
            <a:alphaModFix/>
          </a:blip>
          <a:srcRect b="25222"/>
          <a:stretch/>
        </p:blipFill>
        <p:spPr>
          <a:xfrm>
            <a:off x="-396240" y="-141024"/>
            <a:ext cx="7576268" cy="43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9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602812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321363" y="2799454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" name="Google Shape;137;p16">
            <a:extLst>
              <a:ext uri="{FF2B5EF4-FFF2-40B4-BE49-F238E27FC236}">
                <a16:creationId xmlns:a16="http://schemas.microsoft.com/office/drawing/2014/main" id="{4F4903C4-9DA0-41BC-A78A-90DF994A51F2}"/>
              </a:ext>
            </a:extLst>
          </p:cNvPr>
          <p:cNvSpPr/>
          <p:nvPr/>
        </p:nvSpPr>
        <p:spPr>
          <a:xfrm>
            <a:off x="272190" y="172652"/>
            <a:ext cx="2440529" cy="243718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200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Revising the previous lesson</a:t>
            </a:r>
            <a:endParaRPr lang="en-US" sz="1200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  <p:pic>
        <p:nvPicPr>
          <p:cNvPr id="33" name="Picture 2" descr="مشاهدة صورة المصدر">
            <a:extLst>
              <a:ext uri="{FF2B5EF4-FFF2-40B4-BE49-F238E27FC236}">
                <a16:creationId xmlns:a16="http://schemas.microsoft.com/office/drawing/2014/main" id="{3256B586-A0C9-4225-958A-369C9E86F3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41360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F8FD47D-6AF3-48A9-A9CA-0A470C07E8E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5"/>
            <a:ext cx="709850" cy="956636"/>
          </a:xfrm>
          <a:prstGeom prst="rect">
            <a:avLst/>
          </a:prstGeom>
        </p:spPr>
      </p:pic>
      <p:pic>
        <p:nvPicPr>
          <p:cNvPr id="18" name="Google Shape;139;p16">
            <a:extLst>
              <a:ext uri="{FF2B5EF4-FFF2-40B4-BE49-F238E27FC236}">
                <a16:creationId xmlns:a16="http://schemas.microsoft.com/office/drawing/2014/main" id="{384C48F1-7F8F-4BE5-AD3F-563D0BCC85CB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6331060" y="-152836"/>
            <a:ext cx="1585924" cy="241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pic1">
            <a:extLst>
              <a:ext uri="{FF2B5EF4-FFF2-40B4-BE49-F238E27FC236}">
                <a16:creationId xmlns:a16="http://schemas.microsoft.com/office/drawing/2014/main" id="{3163EC64-0376-4F08-88AF-1216DC0DC7EC}"/>
              </a:ext>
            </a:extLst>
          </p:cNvPr>
          <p:cNvSpPr/>
          <p:nvPr/>
        </p:nvSpPr>
        <p:spPr>
          <a:xfrm>
            <a:off x="5087135" y="981474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sustainable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2" name="pic2">
            <a:extLst>
              <a:ext uri="{FF2B5EF4-FFF2-40B4-BE49-F238E27FC236}">
                <a16:creationId xmlns:a16="http://schemas.microsoft.com/office/drawing/2014/main" id="{05A1F3CE-16FC-468B-9663-94E854E5702D}"/>
              </a:ext>
            </a:extLst>
          </p:cNvPr>
          <p:cNvSpPr/>
          <p:nvPr/>
        </p:nvSpPr>
        <p:spPr>
          <a:xfrm>
            <a:off x="3884692" y="989917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enterprise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53" name="pic3">
            <a:extLst>
              <a:ext uri="{FF2B5EF4-FFF2-40B4-BE49-F238E27FC236}">
                <a16:creationId xmlns:a16="http://schemas.microsoft.com/office/drawing/2014/main" id="{1FC534D8-76B3-43F1-9CBB-77AAEB7C83C0}"/>
              </a:ext>
            </a:extLst>
          </p:cNvPr>
          <p:cNvSpPr/>
          <p:nvPr/>
        </p:nvSpPr>
        <p:spPr>
          <a:xfrm>
            <a:off x="2657676" y="968085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dynamic</a:t>
            </a:r>
            <a:endParaRPr lang="ar-SA" sz="1800" dirty="0"/>
          </a:p>
        </p:txBody>
      </p:sp>
      <p:sp>
        <p:nvSpPr>
          <p:cNvPr id="154" name="pic4">
            <a:extLst>
              <a:ext uri="{FF2B5EF4-FFF2-40B4-BE49-F238E27FC236}">
                <a16:creationId xmlns:a16="http://schemas.microsoft.com/office/drawing/2014/main" id="{07712B5C-CF84-4734-B16C-E58151570D49}"/>
              </a:ext>
            </a:extLst>
          </p:cNvPr>
          <p:cNvSpPr/>
          <p:nvPr/>
        </p:nvSpPr>
        <p:spPr>
          <a:xfrm>
            <a:off x="1439939" y="968084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investment</a:t>
            </a:r>
            <a:endParaRPr lang="ar-SA" dirty="0"/>
          </a:p>
        </p:txBody>
      </p:sp>
      <p:sp>
        <p:nvSpPr>
          <p:cNvPr id="155" name="pic5">
            <a:extLst>
              <a:ext uri="{FF2B5EF4-FFF2-40B4-BE49-F238E27FC236}">
                <a16:creationId xmlns:a16="http://schemas.microsoft.com/office/drawing/2014/main" id="{3778076D-DB61-47ED-88FB-184AD93C2CF3}"/>
              </a:ext>
            </a:extLst>
          </p:cNvPr>
          <p:cNvSpPr/>
          <p:nvPr/>
        </p:nvSpPr>
        <p:spPr>
          <a:xfrm>
            <a:off x="234108" y="946548"/>
            <a:ext cx="1152000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remote</a:t>
            </a:r>
            <a:endParaRPr lang="ar-SA" sz="1600" dirty="0"/>
          </a:p>
        </p:txBody>
      </p:sp>
      <p:sp>
        <p:nvSpPr>
          <p:cNvPr id="156" name="text1">
            <a:extLst>
              <a:ext uri="{FF2B5EF4-FFF2-40B4-BE49-F238E27FC236}">
                <a16:creationId xmlns:a16="http://schemas.microsoft.com/office/drawing/2014/main" id="{CE45000B-A9C9-46BE-9735-49B79E6DA66C}"/>
              </a:ext>
            </a:extLst>
          </p:cNvPr>
          <p:cNvSpPr/>
          <p:nvPr/>
        </p:nvSpPr>
        <p:spPr>
          <a:xfrm>
            <a:off x="5129860" y="2807501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Always active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57" name="text2">
            <a:extLst>
              <a:ext uri="{FF2B5EF4-FFF2-40B4-BE49-F238E27FC236}">
                <a16:creationId xmlns:a16="http://schemas.microsoft.com/office/drawing/2014/main" id="{541B4F81-59D7-457E-8251-51F3CEC1817C}"/>
              </a:ext>
            </a:extLst>
          </p:cNvPr>
          <p:cNvSpPr/>
          <p:nvPr/>
        </p:nvSpPr>
        <p:spPr>
          <a:xfrm>
            <a:off x="3891036" y="2807501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lasting</a:t>
            </a:r>
          </a:p>
        </p:txBody>
      </p:sp>
      <p:sp>
        <p:nvSpPr>
          <p:cNvPr id="158" name="text3">
            <a:extLst>
              <a:ext uri="{FF2B5EF4-FFF2-40B4-BE49-F238E27FC236}">
                <a16:creationId xmlns:a16="http://schemas.microsoft.com/office/drawing/2014/main" id="{B30E6228-5596-4941-87EA-DC0853BD5EEF}"/>
              </a:ext>
            </a:extLst>
          </p:cNvPr>
          <p:cNvSpPr/>
          <p:nvPr/>
        </p:nvSpPr>
        <p:spPr>
          <a:xfrm>
            <a:off x="2653619" y="2837567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 business organization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59" name="text4">
            <a:extLst>
              <a:ext uri="{FF2B5EF4-FFF2-40B4-BE49-F238E27FC236}">
                <a16:creationId xmlns:a16="http://schemas.microsoft.com/office/drawing/2014/main" id="{66E03D0E-F0F1-4273-9A17-0985D1A8D18A}"/>
              </a:ext>
            </a:extLst>
          </p:cNvPr>
          <p:cNvSpPr/>
          <p:nvPr/>
        </p:nvSpPr>
        <p:spPr>
          <a:xfrm>
            <a:off x="1441512" y="2821763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far away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60" name="text5">
            <a:extLst>
              <a:ext uri="{FF2B5EF4-FFF2-40B4-BE49-F238E27FC236}">
                <a16:creationId xmlns:a16="http://schemas.microsoft.com/office/drawing/2014/main" id="{B1220D9D-13EB-4EFE-BE18-0619A4C81D2F}"/>
              </a:ext>
            </a:extLst>
          </p:cNvPr>
          <p:cNvSpPr/>
          <p:nvPr/>
        </p:nvSpPr>
        <p:spPr>
          <a:xfrm>
            <a:off x="234778" y="2830679"/>
            <a:ext cx="1101756" cy="67517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the act of spending money</a:t>
            </a:r>
            <a:endParaRPr lang="ar-SA" sz="1200" dirty="0">
              <a:solidFill>
                <a:schemeClr val="tx1"/>
              </a:solidFill>
            </a:endParaRPr>
          </a:p>
        </p:txBody>
      </p:sp>
      <p:sp>
        <p:nvSpPr>
          <p:cNvPr id="161" name="mask pic1">
            <a:extLst>
              <a:ext uri="{FF2B5EF4-FFF2-40B4-BE49-F238E27FC236}">
                <a16:creationId xmlns:a16="http://schemas.microsoft.com/office/drawing/2014/main" id="{2911191F-0995-4CC7-B661-B370770C7729}"/>
              </a:ext>
            </a:extLst>
          </p:cNvPr>
          <p:cNvSpPr/>
          <p:nvPr/>
        </p:nvSpPr>
        <p:spPr>
          <a:xfrm>
            <a:off x="658039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2" name="mask pic2">
            <a:extLst>
              <a:ext uri="{FF2B5EF4-FFF2-40B4-BE49-F238E27FC236}">
                <a16:creationId xmlns:a16="http://schemas.microsoft.com/office/drawing/2014/main" id="{298DB72A-7BBB-4DF0-ADE9-3D26A6AB01D8}"/>
              </a:ext>
            </a:extLst>
          </p:cNvPr>
          <p:cNvSpPr/>
          <p:nvPr/>
        </p:nvSpPr>
        <p:spPr>
          <a:xfrm>
            <a:off x="4775981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3" name="mask pic3">
            <a:extLst>
              <a:ext uri="{FF2B5EF4-FFF2-40B4-BE49-F238E27FC236}">
                <a16:creationId xmlns:a16="http://schemas.microsoft.com/office/drawing/2014/main" id="{93303489-2ABA-41A1-B5AA-5E3AE538A6A9}"/>
              </a:ext>
            </a:extLst>
          </p:cNvPr>
          <p:cNvSpPr/>
          <p:nvPr/>
        </p:nvSpPr>
        <p:spPr>
          <a:xfrm>
            <a:off x="2971565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4" name="mask pic4">
            <a:extLst>
              <a:ext uri="{FF2B5EF4-FFF2-40B4-BE49-F238E27FC236}">
                <a16:creationId xmlns:a16="http://schemas.microsoft.com/office/drawing/2014/main" id="{C3F8F336-9779-414C-BA74-2299B94DEFB1}"/>
              </a:ext>
            </a:extLst>
          </p:cNvPr>
          <p:cNvSpPr/>
          <p:nvPr/>
        </p:nvSpPr>
        <p:spPr>
          <a:xfrm>
            <a:off x="1167149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5" name="mask pic5">
            <a:extLst>
              <a:ext uri="{FF2B5EF4-FFF2-40B4-BE49-F238E27FC236}">
                <a16:creationId xmlns:a16="http://schemas.microsoft.com/office/drawing/2014/main" id="{18CCFFB3-8759-4C9F-BEBE-132A130A53AA}"/>
              </a:ext>
            </a:extLst>
          </p:cNvPr>
          <p:cNvSpPr/>
          <p:nvPr/>
        </p:nvSpPr>
        <p:spPr>
          <a:xfrm>
            <a:off x="-637267" y="-551485"/>
            <a:ext cx="1101756" cy="6751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66" name="Wrong answer">
            <a:extLst>
              <a:ext uri="{FF2B5EF4-FFF2-40B4-BE49-F238E27FC236}">
                <a16:creationId xmlns:a16="http://schemas.microsoft.com/office/drawing/2014/main" id="{85A73462-E1B6-48F7-AB69-01C6E0C1CBB6}"/>
              </a:ext>
            </a:extLst>
          </p:cNvPr>
          <p:cNvSpPr/>
          <p:nvPr/>
        </p:nvSpPr>
        <p:spPr>
          <a:xfrm>
            <a:off x="234108" y="2859406"/>
            <a:ext cx="6605887" cy="675171"/>
          </a:xfrm>
          <a:custGeom>
            <a:avLst/>
            <a:gdLst>
              <a:gd name="connsiteX0" fmla="*/ 7415788 w 8662416"/>
              <a:gd name="connsiteY0" fmla="*/ 0 h 1188720"/>
              <a:gd name="connsiteX1" fmla="*/ 8464292 w 8662416"/>
              <a:gd name="connsiteY1" fmla="*/ 0 h 1188720"/>
              <a:gd name="connsiteX2" fmla="*/ 8662416 w 8662416"/>
              <a:gd name="connsiteY2" fmla="*/ 198124 h 1188720"/>
              <a:gd name="connsiteX3" fmla="*/ 8662416 w 8662416"/>
              <a:gd name="connsiteY3" fmla="*/ 990596 h 1188720"/>
              <a:gd name="connsiteX4" fmla="*/ 8464292 w 8662416"/>
              <a:gd name="connsiteY4" fmla="*/ 1188720 h 1188720"/>
              <a:gd name="connsiteX5" fmla="*/ 7415788 w 8662416"/>
              <a:gd name="connsiteY5" fmla="*/ 1188720 h 1188720"/>
              <a:gd name="connsiteX6" fmla="*/ 7217664 w 8662416"/>
              <a:gd name="connsiteY6" fmla="*/ 990596 h 1188720"/>
              <a:gd name="connsiteX7" fmla="*/ 7217664 w 8662416"/>
              <a:gd name="connsiteY7" fmla="*/ 198124 h 1188720"/>
              <a:gd name="connsiteX8" fmla="*/ 7415788 w 8662416"/>
              <a:gd name="connsiteY8" fmla="*/ 0 h 1188720"/>
              <a:gd name="connsiteX9" fmla="*/ 5611372 w 8662416"/>
              <a:gd name="connsiteY9" fmla="*/ 0 h 1188720"/>
              <a:gd name="connsiteX10" fmla="*/ 6659876 w 8662416"/>
              <a:gd name="connsiteY10" fmla="*/ 0 h 1188720"/>
              <a:gd name="connsiteX11" fmla="*/ 6858000 w 8662416"/>
              <a:gd name="connsiteY11" fmla="*/ 198124 h 1188720"/>
              <a:gd name="connsiteX12" fmla="*/ 6858000 w 8662416"/>
              <a:gd name="connsiteY12" fmla="*/ 990596 h 1188720"/>
              <a:gd name="connsiteX13" fmla="*/ 6659876 w 8662416"/>
              <a:gd name="connsiteY13" fmla="*/ 1188720 h 1188720"/>
              <a:gd name="connsiteX14" fmla="*/ 5611372 w 8662416"/>
              <a:gd name="connsiteY14" fmla="*/ 1188720 h 1188720"/>
              <a:gd name="connsiteX15" fmla="*/ 5413248 w 8662416"/>
              <a:gd name="connsiteY15" fmla="*/ 990596 h 1188720"/>
              <a:gd name="connsiteX16" fmla="*/ 5413248 w 8662416"/>
              <a:gd name="connsiteY16" fmla="*/ 198124 h 1188720"/>
              <a:gd name="connsiteX17" fmla="*/ 5611372 w 8662416"/>
              <a:gd name="connsiteY17" fmla="*/ 0 h 1188720"/>
              <a:gd name="connsiteX18" fmla="*/ 3806956 w 8662416"/>
              <a:gd name="connsiteY18" fmla="*/ 0 h 1188720"/>
              <a:gd name="connsiteX19" fmla="*/ 4855460 w 8662416"/>
              <a:gd name="connsiteY19" fmla="*/ 0 h 1188720"/>
              <a:gd name="connsiteX20" fmla="*/ 5053584 w 8662416"/>
              <a:gd name="connsiteY20" fmla="*/ 198124 h 1188720"/>
              <a:gd name="connsiteX21" fmla="*/ 5053584 w 8662416"/>
              <a:gd name="connsiteY21" fmla="*/ 990596 h 1188720"/>
              <a:gd name="connsiteX22" fmla="*/ 4855460 w 8662416"/>
              <a:gd name="connsiteY22" fmla="*/ 1188720 h 1188720"/>
              <a:gd name="connsiteX23" fmla="*/ 3806956 w 8662416"/>
              <a:gd name="connsiteY23" fmla="*/ 1188720 h 1188720"/>
              <a:gd name="connsiteX24" fmla="*/ 3608832 w 8662416"/>
              <a:gd name="connsiteY24" fmla="*/ 990596 h 1188720"/>
              <a:gd name="connsiteX25" fmla="*/ 3608832 w 8662416"/>
              <a:gd name="connsiteY25" fmla="*/ 198124 h 1188720"/>
              <a:gd name="connsiteX26" fmla="*/ 3806956 w 8662416"/>
              <a:gd name="connsiteY26" fmla="*/ 0 h 1188720"/>
              <a:gd name="connsiteX27" fmla="*/ 2002540 w 8662416"/>
              <a:gd name="connsiteY27" fmla="*/ 0 h 1188720"/>
              <a:gd name="connsiteX28" fmla="*/ 3051044 w 8662416"/>
              <a:gd name="connsiteY28" fmla="*/ 0 h 1188720"/>
              <a:gd name="connsiteX29" fmla="*/ 3249168 w 8662416"/>
              <a:gd name="connsiteY29" fmla="*/ 198124 h 1188720"/>
              <a:gd name="connsiteX30" fmla="*/ 3249168 w 8662416"/>
              <a:gd name="connsiteY30" fmla="*/ 990596 h 1188720"/>
              <a:gd name="connsiteX31" fmla="*/ 3051044 w 8662416"/>
              <a:gd name="connsiteY31" fmla="*/ 1188720 h 1188720"/>
              <a:gd name="connsiteX32" fmla="*/ 2002540 w 8662416"/>
              <a:gd name="connsiteY32" fmla="*/ 1188720 h 1188720"/>
              <a:gd name="connsiteX33" fmla="*/ 1804416 w 8662416"/>
              <a:gd name="connsiteY33" fmla="*/ 990596 h 1188720"/>
              <a:gd name="connsiteX34" fmla="*/ 1804416 w 8662416"/>
              <a:gd name="connsiteY34" fmla="*/ 198124 h 1188720"/>
              <a:gd name="connsiteX35" fmla="*/ 2002540 w 8662416"/>
              <a:gd name="connsiteY35" fmla="*/ 0 h 1188720"/>
              <a:gd name="connsiteX36" fmla="*/ 198124 w 8662416"/>
              <a:gd name="connsiteY36" fmla="*/ 0 h 1188720"/>
              <a:gd name="connsiteX37" fmla="*/ 1246628 w 8662416"/>
              <a:gd name="connsiteY37" fmla="*/ 0 h 1188720"/>
              <a:gd name="connsiteX38" fmla="*/ 1444752 w 8662416"/>
              <a:gd name="connsiteY38" fmla="*/ 198124 h 1188720"/>
              <a:gd name="connsiteX39" fmla="*/ 1444752 w 8662416"/>
              <a:gd name="connsiteY39" fmla="*/ 990596 h 1188720"/>
              <a:gd name="connsiteX40" fmla="*/ 1246628 w 8662416"/>
              <a:gd name="connsiteY40" fmla="*/ 1188720 h 1188720"/>
              <a:gd name="connsiteX41" fmla="*/ 198124 w 8662416"/>
              <a:gd name="connsiteY41" fmla="*/ 1188720 h 1188720"/>
              <a:gd name="connsiteX42" fmla="*/ 0 w 8662416"/>
              <a:gd name="connsiteY42" fmla="*/ 990596 h 1188720"/>
              <a:gd name="connsiteX43" fmla="*/ 0 w 8662416"/>
              <a:gd name="connsiteY43" fmla="*/ 198124 h 1188720"/>
              <a:gd name="connsiteX44" fmla="*/ 198124 w 8662416"/>
              <a:gd name="connsiteY44" fmla="*/ 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8662416" h="1188720">
                <a:moveTo>
                  <a:pt x="7415788" y="0"/>
                </a:moveTo>
                <a:lnTo>
                  <a:pt x="8464292" y="0"/>
                </a:lnTo>
                <a:cubicBezTo>
                  <a:pt x="8573713" y="0"/>
                  <a:pt x="8662416" y="88703"/>
                  <a:pt x="8662416" y="198124"/>
                </a:cubicBezTo>
                <a:lnTo>
                  <a:pt x="8662416" y="990596"/>
                </a:lnTo>
                <a:cubicBezTo>
                  <a:pt x="8662416" y="1100017"/>
                  <a:pt x="8573713" y="1188720"/>
                  <a:pt x="8464292" y="1188720"/>
                </a:cubicBezTo>
                <a:lnTo>
                  <a:pt x="7415788" y="1188720"/>
                </a:lnTo>
                <a:cubicBezTo>
                  <a:pt x="7306367" y="1188720"/>
                  <a:pt x="7217664" y="1100017"/>
                  <a:pt x="7217664" y="990596"/>
                </a:cubicBezTo>
                <a:lnTo>
                  <a:pt x="7217664" y="198124"/>
                </a:lnTo>
                <a:cubicBezTo>
                  <a:pt x="7217664" y="88703"/>
                  <a:pt x="7306367" y="0"/>
                  <a:pt x="7415788" y="0"/>
                </a:cubicBezTo>
                <a:close/>
                <a:moveTo>
                  <a:pt x="5611372" y="0"/>
                </a:moveTo>
                <a:lnTo>
                  <a:pt x="6659876" y="0"/>
                </a:lnTo>
                <a:cubicBezTo>
                  <a:pt x="6769297" y="0"/>
                  <a:pt x="6858000" y="88703"/>
                  <a:pt x="6858000" y="198124"/>
                </a:cubicBezTo>
                <a:lnTo>
                  <a:pt x="6858000" y="990596"/>
                </a:lnTo>
                <a:cubicBezTo>
                  <a:pt x="6858000" y="1100017"/>
                  <a:pt x="6769297" y="1188720"/>
                  <a:pt x="6659876" y="1188720"/>
                </a:cubicBezTo>
                <a:lnTo>
                  <a:pt x="5611372" y="1188720"/>
                </a:lnTo>
                <a:cubicBezTo>
                  <a:pt x="5501951" y="1188720"/>
                  <a:pt x="5413248" y="1100017"/>
                  <a:pt x="5413248" y="990596"/>
                </a:cubicBezTo>
                <a:lnTo>
                  <a:pt x="5413248" y="198124"/>
                </a:lnTo>
                <a:cubicBezTo>
                  <a:pt x="5413248" y="88703"/>
                  <a:pt x="5501951" y="0"/>
                  <a:pt x="5611372" y="0"/>
                </a:cubicBezTo>
                <a:close/>
                <a:moveTo>
                  <a:pt x="3806956" y="0"/>
                </a:moveTo>
                <a:lnTo>
                  <a:pt x="4855460" y="0"/>
                </a:lnTo>
                <a:cubicBezTo>
                  <a:pt x="4964881" y="0"/>
                  <a:pt x="5053584" y="88703"/>
                  <a:pt x="5053584" y="198124"/>
                </a:cubicBezTo>
                <a:lnTo>
                  <a:pt x="5053584" y="990596"/>
                </a:lnTo>
                <a:cubicBezTo>
                  <a:pt x="5053584" y="1100017"/>
                  <a:pt x="4964881" y="1188720"/>
                  <a:pt x="4855460" y="1188720"/>
                </a:cubicBezTo>
                <a:lnTo>
                  <a:pt x="3806956" y="1188720"/>
                </a:lnTo>
                <a:cubicBezTo>
                  <a:pt x="3697535" y="1188720"/>
                  <a:pt x="3608832" y="1100017"/>
                  <a:pt x="3608832" y="990596"/>
                </a:cubicBezTo>
                <a:lnTo>
                  <a:pt x="3608832" y="198124"/>
                </a:lnTo>
                <a:cubicBezTo>
                  <a:pt x="3608832" y="88703"/>
                  <a:pt x="3697535" y="0"/>
                  <a:pt x="3806956" y="0"/>
                </a:cubicBezTo>
                <a:close/>
                <a:moveTo>
                  <a:pt x="2002540" y="0"/>
                </a:moveTo>
                <a:lnTo>
                  <a:pt x="3051044" y="0"/>
                </a:lnTo>
                <a:cubicBezTo>
                  <a:pt x="3160465" y="0"/>
                  <a:pt x="3249168" y="88703"/>
                  <a:pt x="3249168" y="198124"/>
                </a:cubicBezTo>
                <a:lnTo>
                  <a:pt x="3249168" y="990596"/>
                </a:lnTo>
                <a:cubicBezTo>
                  <a:pt x="3249168" y="1100017"/>
                  <a:pt x="3160465" y="1188720"/>
                  <a:pt x="3051044" y="1188720"/>
                </a:cubicBezTo>
                <a:lnTo>
                  <a:pt x="2002540" y="1188720"/>
                </a:lnTo>
                <a:cubicBezTo>
                  <a:pt x="1893119" y="1188720"/>
                  <a:pt x="1804416" y="1100017"/>
                  <a:pt x="1804416" y="990596"/>
                </a:cubicBezTo>
                <a:lnTo>
                  <a:pt x="1804416" y="198124"/>
                </a:lnTo>
                <a:cubicBezTo>
                  <a:pt x="1804416" y="88703"/>
                  <a:pt x="1893119" y="0"/>
                  <a:pt x="2002540" y="0"/>
                </a:cubicBezTo>
                <a:close/>
                <a:moveTo>
                  <a:pt x="198124" y="0"/>
                </a:moveTo>
                <a:lnTo>
                  <a:pt x="1246628" y="0"/>
                </a:lnTo>
                <a:cubicBezTo>
                  <a:pt x="1356049" y="0"/>
                  <a:pt x="1444752" y="88703"/>
                  <a:pt x="1444752" y="198124"/>
                </a:cubicBezTo>
                <a:lnTo>
                  <a:pt x="1444752" y="990596"/>
                </a:lnTo>
                <a:cubicBezTo>
                  <a:pt x="1444752" y="1100017"/>
                  <a:pt x="1356049" y="1188720"/>
                  <a:pt x="1246628" y="1188720"/>
                </a:cubicBezTo>
                <a:lnTo>
                  <a:pt x="198124" y="1188720"/>
                </a:lnTo>
                <a:cubicBezTo>
                  <a:pt x="88703" y="1188720"/>
                  <a:pt x="0" y="1100017"/>
                  <a:pt x="0" y="990596"/>
                </a:cubicBezTo>
                <a:lnTo>
                  <a:pt x="0" y="198124"/>
                </a:lnTo>
                <a:cubicBezTo>
                  <a:pt x="0" y="88703"/>
                  <a:pt x="88703" y="0"/>
                  <a:pt x="198124" y="0"/>
                </a:cubicBezTo>
                <a:close/>
              </a:path>
            </a:pathLst>
          </a:cu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 dirty="0"/>
          </a:p>
        </p:txBody>
      </p:sp>
      <p:sp>
        <p:nvSpPr>
          <p:cNvPr id="167" name="mask text1">
            <a:extLst>
              <a:ext uri="{FF2B5EF4-FFF2-40B4-BE49-F238E27FC236}">
                <a16:creationId xmlns:a16="http://schemas.microsoft.com/office/drawing/2014/main" id="{E111C922-CEA6-4D18-9B15-E1860C0AD849}"/>
              </a:ext>
            </a:extLst>
          </p:cNvPr>
          <p:cNvSpPr/>
          <p:nvPr/>
        </p:nvSpPr>
        <p:spPr>
          <a:xfrm>
            <a:off x="5128287" y="2798093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168" name="mask text2">
            <a:extLst>
              <a:ext uri="{FF2B5EF4-FFF2-40B4-BE49-F238E27FC236}">
                <a16:creationId xmlns:a16="http://schemas.microsoft.com/office/drawing/2014/main" id="{DC6F46BA-989D-4D72-A8E6-053C57474D61}"/>
              </a:ext>
            </a:extLst>
          </p:cNvPr>
          <p:cNvSpPr/>
          <p:nvPr/>
        </p:nvSpPr>
        <p:spPr>
          <a:xfrm>
            <a:off x="3889463" y="2798093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 dirty="0"/>
          </a:p>
        </p:txBody>
      </p:sp>
      <p:sp>
        <p:nvSpPr>
          <p:cNvPr id="169" name="mask text3">
            <a:extLst>
              <a:ext uri="{FF2B5EF4-FFF2-40B4-BE49-F238E27FC236}">
                <a16:creationId xmlns:a16="http://schemas.microsoft.com/office/drawing/2014/main" id="{324E5953-9E8C-43DF-8841-51DFAB6E5239}"/>
              </a:ext>
            </a:extLst>
          </p:cNvPr>
          <p:cNvSpPr/>
          <p:nvPr/>
        </p:nvSpPr>
        <p:spPr>
          <a:xfrm>
            <a:off x="2652046" y="2828159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0" name="mask text4">
            <a:extLst>
              <a:ext uri="{FF2B5EF4-FFF2-40B4-BE49-F238E27FC236}">
                <a16:creationId xmlns:a16="http://schemas.microsoft.com/office/drawing/2014/main" id="{70148866-AAC9-4B78-BD76-B8F036ABC041}"/>
              </a:ext>
            </a:extLst>
          </p:cNvPr>
          <p:cNvSpPr/>
          <p:nvPr/>
        </p:nvSpPr>
        <p:spPr>
          <a:xfrm>
            <a:off x="1439939" y="2812355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1" name="mask text5">
            <a:extLst>
              <a:ext uri="{FF2B5EF4-FFF2-40B4-BE49-F238E27FC236}">
                <a16:creationId xmlns:a16="http://schemas.microsoft.com/office/drawing/2014/main" id="{CBBA5E81-3ACC-4290-907E-574676BE2747}"/>
              </a:ext>
            </a:extLst>
          </p:cNvPr>
          <p:cNvSpPr/>
          <p:nvPr/>
        </p:nvSpPr>
        <p:spPr>
          <a:xfrm>
            <a:off x="233205" y="2821271"/>
            <a:ext cx="1152000" cy="675171"/>
          </a:xfrm>
          <a:prstGeom prst="roundRect">
            <a:avLst/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200"/>
          </a:p>
        </p:txBody>
      </p:sp>
      <p:sp>
        <p:nvSpPr>
          <p:cNvPr id="172" name="arrow1">
            <a:extLst>
              <a:ext uri="{FF2B5EF4-FFF2-40B4-BE49-F238E27FC236}">
                <a16:creationId xmlns:a16="http://schemas.microsoft.com/office/drawing/2014/main" id="{A772C220-46DF-40E6-A55E-5818585CBF83}"/>
              </a:ext>
            </a:extLst>
          </p:cNvPr>
          <p:cNvSpPr/>
          <p:nvPr/>
        </p:nvSpPr>
        <p:spPr>
          <a:xfrm>
            <a:off x="5535191" y="516654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/>
          </a:p>
        </p:txBody>
      </p:sp>
      <p:sp>
        <p:nvSpPr>
          <p:cNvPr id="173" name="arrow2">
            <a:extLst>
              <a:ext uri="{FF2B5EF4-FFF2-40B4-BE49-F238E27FC236}">
                <a16:creationId xmlns:a16="http://schemas.microsoft.com/office/drawing/2014/main" id="{994A244C-59C4-4941-B399-2ED621807FB1}"/>
              </a:ext>
            </a:extLst>
          </p:cNvPr>
          <p:cNvSpPr/>
          <p:nvPr/>
        </p:nvSpPr>
        <p:spPr>
          <a:xfrm>
            <a:off x="4220341" y="518054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4" name="arrow3">
            <a:extLst>
              <a:ext uri="{FF2B5EF4-FFF2-40B4-BE49-F238E27FC236}">
                <a16:creationId xmlns:a16="http://schemas.microsoft.com/office/drawing/2014/main" id="{AC9EC490-0120-406C-B9EB-0ED925793560}"/>
              </a:ext>
            </a:extLst>
          </p:cNvPr>
          <p:cNvSpPr/>
          <p:nvPr/>
        </p:nvSpPr>
        <p:spPr>
          <a:xfrm>
            <a:off x="2999360" y="488802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5" name="arrow4">
            <a:extLst>
              <a:ext uri="{FF2B5EF4-FFF2-40B4-BE49-F238E27FC236}">
                <a16:creationId xmlns:a16="http://schemas.microsoft.com/office/drawing/2014/main" id="{E5C42A16-8754-4699-9D0D-604FFCBD2080}"/>
              </a:ext>
            </a:extLst>
          </p:cNvPr>
          <p:cNvSpPr/>
          <p:nvPr/>
        </p:nvSpPr>
        <p:spPr>
          <a:xfrm>
            <a:off x="1784411" y="485700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6" name="arrow5">
            <a:extLst>
              <a:ext uri="{FF2B5EF4-FFF2-40B4-BE49-F238E27FC236}">
                <a16:creationId xmlns:a16="http://schemas.microsoft.com/office/drawing/2014/main" id="{B92F9255-BA71-4E5F-B872-7E0FA773D8B8}"/>
              </a:ext>
            </a:extLst>
          </p:cNvPr>
          <p:cNvSpPr/>
          <p:nvPr/>
        </p:nvSpPr>
        <p:spPr>
          <a:xfrm>
            <a:off x="543643" y="488801"/>
            <a:ext cx="418388" cy="405103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/>
          </a:p>
        </p:txBody>
      </p:sp>
      <p:sp>
        <p:nvSpPr>
          <p:cNvPr id="177" name="right1">
            <a:extLst>
              <a:ext uri="{FF2B5EF4-FFF2-40B4-BE49-F238E27FC236}">
                <a16:creationId xmlns:a16="http://schemas.microsoft.com/office/drawing/2014/main" id="{2E2046E0-BDEA-4634-B0F7-74E5CCD5BC9E}"/>
              </a:ext>
            </a:extLst>
          </p:cNvPr>
          <p:cNvSpPr/>
          <p:nvPr/>
        </p:nvSpPr>
        <p:spPr>
          <a:xfrm>
            <a:off x="5551993" y="3523671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78" name="right2">
            <a:extLst>
              <a:ext uri="{FF2B5EF4-FFF2-40B4-BE49-F238E27FC236}">
                <a16:creationId xmlns:a16="http://schemas.microsoft.com/office/drawing/2014/main" id="{AC702F1B-AD31-4B19-BAC8-9F33A25C8A76}"/>
              </a:ext>
            </a:extLst>
          </p:cNvPr>
          <p:cNvSpPr/>
          <p:nvPr/>
        </p:nvSpPr>
        <p:spPr>
          <a:xfrm>
            <a:off x="4270718" y="3510733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79" name="right3">
            <a:extLst>
              <a:ext uri="{FF2B5EF4-FFF2-40B4-BE49-F238E27FC236}">
                <a16:creationId xmlns:a16="http://schemas.microsoft.com/office/drawing/2014/main" id="{9FB8732A-A0D3-4389-8A9E-7639B9521A31}"/>
              </a:ext>
            </a:extLst>
          </p:cNvPr>
          <p:cNvSpPr/>
          <p:nvPr/>
        </p:nvSpPr>
        <p:spPr>
          <a:xfrm>
            <a:off x="3021629" y="3543217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80" name="right4">
            <a:extLst>
              <a:ext uri="{FF2B5EF4-FFF2-40B4-BE49-F238E27FC236}">
                <a16:creationId xmlns:a16="http://schemas.microsoft.com/office/drawing/2014/main" id="{F6560AB5-A852-48FA-8AA6-B458F81BED81}"/>
              </a:ext>
            </a:extLst>
          </p:cNvPr>
          <p:cNvSpPr/>
          <p:nvPr/>
        </p:nvSpPr>
        <p:spPr>
          <a:xfrm>
            <a:off x="1813939" y="3523671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sp>
        <p:nvSpPr>
          <p:cNvPr id="181" name="right5">
            <a:extLst>
              <a:ext uri="{FF2B5EF4-FFF2-40B4-BE49-F238E27FC236}">
                <a16:creationId xmlns:a16="http://schemas.microsoft.com/office/drawing/2014/main" id="{0094CD8D-319D-4574-8D8B-1B56F3222089}"/>
              </a:ext>
            </a:extLst>
          </p:cNvPr>
          <p:cNvSpPr/>
          <p:nvPr/>
        </p:nvSpPr>
        <p:spPr>
          <a:xfrm>
            <a:off x="571532" y="3543217"/>
            <a:ext cx="354190" cy="250488"/>
          </a:xfrm>
          <a:custGeom>
            <a:avLst/>
            <a:gdLst/>
            <a:ahLst/>
            <a:cxnLst/>
            <a:rect l="l" t="t" r="r" b="b"/>
            <a:pathLst>
              <a:path w="464455" h="441015">
                <a:moveTo>
                  <a:pt x="452735" y="0"/>
                </a:moveTo>
                <a:lnTo>
                  <a:pt x="464455" y="16743"/>
                </a:lnTo>
                <a:cubicBezTo>
                  <a:pt x="416681" y="52685"/>
                  <a:pt x="363550" y="108049"/>
                  <a:pt x="305060" y="182835"/>
                </a:cubicBezTo>
                <a:cubicBezTo>
                  <a:pt x="246571" y="257621"/>
                  <a:pt x="201922" y="327496"/>
                  <a:pt x="171115" y="392459"/>
                </a:cubicBezTo>
                <a:lnTo>
                  <a:pt x="146335" y="409203"/>
                </a:lnTo>
                <a:cubicBezTo>
                  <a:pt x="125797" y="423490"/>
                  <a:pt x="111844" y="434094"/>
                  <a:pt x="104477" y="441015"/>
                </a:cubicBezTo>
                <a:cubicBezTo>
                  <a:pt x="101575" y="430522"/>
                  <a:pt x="95213" y="413332"/>
                  <a:pt x="85390" y="389446"/>
                </a:cubicBezTo>
                <a:lnTo>
                  <a:pt x="76014" y="367679"/>
                </a:lnTo>
                <a:cubicBezTo>
                  <a:pt x="62619" y="336426"/>
                  <a:pt x="50173" y="313320"/>
                  <a:pt x="38676" y="298363"/>
                </a:cubicBezTo>
                <a:cubicBezTo>
                  <a:pt x="27179" y="283406"/>
                  <a:pt x="14287" y="273471"/>
                  <a:pt x="0" y="268560"/>
                </a:cubicBezTo>
                <a:cubicBezTo>
                  <a:pt x="24110" y="243110"/>
                  <a:pt x="46211" y="230386"/>
                  <a:pt x="66303" y="230386"/>
                </a:cubicBezTo>
                <a:cubicBezTo>
                  <a:pt x="83492" y="230386"/>
                  <a:pt x="102580" y="253714"/>
                  <a:pt x="123564" y="300372"/>
                </a:cubicBezTo>
                <a:lnTo>
                  <a:pt x="133945" y="323812"/>
                </a:lnTo>
                <a:cubicBezTo>
                  <a:pt x="171673" y="260188"/>
                  <a:pt x="220117" y="198350"/>
                  <a:pt x="279276" y="138298"/>
                </a:cubicBezTo>
                <a:cubicBezTo>
                  <a:pt x="338435" y="78246"/>
                  <a:pt x="396255" y="32146"/>
                  <a:pt x="452735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1200"/>
          </a:p>
        </p:txBody>
      </p:sp>
      <p:cxnSp>
        <p:nvCxnSpPr>
          <p:cNvPr id="182" name="line1">
            <a:extLst>
              <a:ext uri="{FF2B5EF4-FFF2-40B4-BE49-F238E27FC236}">
                <a16:creationId xmlns:a16="http://schemas.microsoft.com/office/drawing/2014/main" id="{6C6E5B9C-3FCF-427B-A036-E28F125BAA07}"/>
              </a:ext>
            </a:extLst>
          </p:cNvPr>
          <p:cNvCxnSpPr>
            <a:cxnSpLocks/>
            <a:stCxn id="151" idx="2"/>
            <a:endCxn id="168" idx="0"/>
          </p:cNvCxnSpPr>
          <p:nvPr/>
        </p:nvCxnSpPr>
        <p:spPr>
          <a:xfrm flipH="1">
            <a:off x="4465463" y="1656645"/>
            <a:ext cx="1197672" cy="114144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line2">
            <a:extLst>
              <a:ext uri="{FF2B5EF4-FFF2-40B4-BE49-F238E27FC236}">
                <a16:creationId xmlns:a16="http://schemas.microsoft.com/office/drawing/2014/main" id="{925EBE4C-31D6-4F19-8527-718262DBD1B5}"/>
              </a:ext>
            </a:extLst>
          </p:cNvPr>
          <p:cNvCxnSpPr>
            <a:cxnSpLocks/>
            <a:stCxn id="152" idx="2"/>
            <a:endCxn id="169" idx="0"/>
          </p:cNvCxnSpPr>
          <p:nvPr/>
        </p:nvCxnSpPr>
        <p:spPr>
          <a:xfrm flipH="1">
            <a:off x="3228046" y="1665088"/>
            <a:ext cx="1232646" cy="1163071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line3">
            <a:extLst>
              <a:ext uri="{FF2B5EF4-FFF2-40B4-BE49-F238E27FC236}">
                <a16:creationId xmlns:a16="http://schemas.microsoft.com/office/drawing/2014/main" id="{41C47FFA-6141-4575-A2DE-73633126FE2C}"/>
              </a:ext>
            </a:extLst>
          </p:cNvPr>
          <p:cNvCxnSpPr>
            <a:cxnSpLocks/>
            <a:stCxn id="153" idx="2"/>
            <a:endCxn id="167" idx="0"/>
          </p:cNvCxnSpPr>
          <p:nvPr/>
        </p:nvCxnSpPr>
        <p:spPr>
          <a:xfrm>
            <a:off x="3233676" y="1643256"/>
            <a:ext cx="2470611" cy="1154837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line4">
            <a:extLst>
              <a:ext uri="{FF2B5EF4-FFF2-40B4-BE49-F238E27FC236}">
                <a16:creationId xmlns:a16="http://schemas.microsoft.com/office/drawing/2014/main" id="{16C244EF-8C25-45C2-8377-3CA81E3309B4}"/>
              </a:ext>
            </a:extLst>
          </p:cNvPr>
          <p:cNvCxnSpPr>
            <a:cxnSpLocks/>
            <a:stCxn id="154" idx="2"/>
            <a:endCxn id="171" idx="0"/>
          </p:cNvCxnSpPr>
          <p:nvPr/>
        </p:nvCxnSpPr>
        <p:spPr>
          <a:xfrm flipH="1">
            <a:off x="809205" y="1643255"/>
            <a:ext cx="1206734" cy="117801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line5">
            <a:extLst>
              <a:ext uri="{FF2B5EF4-FFF2-40B4-BE49-F238E27FC236}">
                <a16:creationId xmlns:a16="http://schemas.microsoft.com/office/drawing/2014/main" id="{571F4173-B97C-4230-B8D6-284B526C8323}"/>
              </a:ext>
            </a:extLst>
          </p:cNvPr>
          <p:cNvCxnSpPr>
            <a:cxnSpLocks/>
            <a:stCxn id="155" idx="2"/>
            <a:endCxn id="170" idx="0"/>
          </p:cNvCxnSpPr>
          <p:nvPr/>
        </p:nvCxnSpPr>
        <p:spPr>
          <a:xfrm>
            <a:off x="810108" y="1621719"/>
            <a:ext cx="1205831" cy="1190636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try again">
            <a:extLst>
              <a:ext uri="{FF2B5EF4-FFF2-40B4-BE49-F238E27FC236}">
                <a16:creationId xmlns:a16="http://schemas.microsoft.com/office/drawing/2014/main" id="{58E90871-9FA2-40E9-A45E-80DF872EDB8C}"/>
              </a:ext>
            </a:extLst>
          </p:cNvPr>
          <p:cNvSpPr/>
          <p:nvPr/>
        </p:nvSpPr>
        <p:spPr>
          <a:xfrm>
            <a:off x="1638296" y="1883822"/>
            <a:ext cx="3051274" cy="7897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Sorry incorrect answer </a:t>
            </a:r>
            <a:r>
              <a:rPr lang="en-US" sz="1600" b="1" dirty="0">
                <a:solidFill>
                  <a:schemeClr val="tx1"/>
                </a:solidFill>
                <a:sym typeface="Wingdings" panose="05000000000000000000" pitchFamily="2" charset="2"/>
              </a:rPr>
              <a:t></a:t>
            </a:r>
            <a:endParaRPr lang="en-US" sz="16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Try again.</a:t>
            </a:r>
            <a:endParaRPr lang="ar-SA" sz="1600" b="1" dirty="0">
              <a:solidFill>
                <a:schemeClr val="tx1"/>
              </a:solidFill>
            </a:endParaRPr>
          </a:p>
        </p:txBody>
      </p:sp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1578FD9C-909C-4632-94E3-EDC0B434DC5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rot="21077964">
            <a:off x="20468" y="3638685"/>
            <a:ext cx="866842" cy="1478732"/>
          </a:xfrm>
          <a:prstGeom prst="rect">
            <a:avLst/>
          </a:prstGeom>
        </p:spPr>
      </p:pic>
      <p:sp>
        <p:nvSpPr>
          <p:cNvPr id="16" name="سهم: لليمين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8A0E25-9C98-4BF2-BF6C-E47C415C1C95}"/>
              </a:ext>
            </a:extLst>
          </p:cNvPr>
          <p:cNvSpPr/>
          <p:nvPr/>
        </p:nvSpPr>
        <p:spPr>
          <a:xfrm>
            <a:off x="7187709" y="2195307"/>
            <a:ext cx="1009803" cy="545486"/>
          </a:xfrm>
          <a:prstGeom prst="rightArrow">
            <a:avLst/>
          </a:prstGeom>
          <a:solidFill>
            <a:schemeClr val="tx1"/>
          </a:solidFill>
          <a:ln>
            <a:solidFill>
              <a:srgbClr val="E89485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E89485"/>
                </a:solidFill>
              </a:rPr>
              <a:t>Next</a:t>
            </a:r>
            <a:endParaRPr lang="ar-SA" b="1" dirty="0">
              <a:solidFill>
                <a:srgbClr val="E89485"/>
              </a:solidFill>
            </a:endParaRPr>
          </a:p>
        </p:txBody>
      </p:sp>
      <p:pic>
        <p:nvPicPr>
          <p:cNvPr id="29" name="Graphic 7" descr="Illustration of a blue bag of school supplies character ">
            <a:extLst>
              <a:ext uri="{FF2B5EF4-FFF2-40B4-BE49-F238E27FC236}">
                <a16:creationId xmlns:a16="http://schemas.microsoft.com/office/drawing/2014/main" id="{3C1214AA-5C4D-4041-A0BD-6F6130DA460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5519807" y="3772051"/>
            <a:ext cx="1862894" cy="12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4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صوت_الباز_للمونتاج_صراحة_مدري_وش_اسمه_اسم_باز_شطحته_من_عقلي_2_معد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250"/>
                            </p:stCondLst>
                            <p:childTnLst>
                              <p:par>
                                <p:cTn id="265" presetID="2" presetClass="exit" presetSubtype="4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1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175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4" grpId="0" animBg="1"/>
      <p:bldP spid="161" grpId="0" animBg="1"/>
      <p:bldP spid="161" grpId="1" animBg="1"/>
      <p:bldP spid="161" grpId="2" animBg="1"/>
      <p:bldP spid="161" grpId="3" animBg="1"/>
      <p:bldP spid="161" grpId="4" animBg="1"/>
      <p:bldP spid="161" grpId="5" animBg="1"/>
      <p:bldP spid="162" grpId="0" animBg="1"/>
      <p:bldP spid="162" grpId="1" animBg="1"/>
      <p:bldP spid="162" grpId="2" animBg="1"/>
      <p:bldP spid="162" grpId="3" animBg="1"/>
      <p:bldP spid="162" grpId="4" animBg="1"/>
      <p:bldP spid="162" grpId="5" animBg="1"/>
      <p:bldP spid="163" grpId="0" animBg="1"/>
      <p:bldP spid="163" grpId="1" animBg="1"/>
      <p:bldP spid="163" grpId="2" animBg="1"/>
      <p:bldP spid="163" grpId="3" animBg="1"/>
      <p:bldP spid="163" grpId="4" animBg="1"/>
      <p:bldP spid="163" grpId="5" animBg="1"/>
      <p:bldP spid="164" grpId="0" animBg="1"/>
      <p:bldP spid="164" grpId="1" animBg="1"/>
      <p:bldP spid="164" grpId="2" animBg="1"/>
      <p:bldP spid="164" grpId="3" animBg="1"/>
      <p:bldP spid="164" grpId="4" animBg="1"/>
      <p:bldP spid="164" grpId="5" animBg="1"/>
      <p:bldP spid="165" grpId="0" animBg="1"/>
      <p:bldP spid="165" grpId="1" animBg="1"/>
      <p:bldP spid="165" grpId="2" animBg="1"/>
      <p:bldP spid="165" grpId="3" animBg="1"/>
      <p:bldP spid="165" grpId="4" animBg="1"/>
      <p:bldP spid="165" grpId="5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2" grpId="1" animBg="1"/>
      <p:bldP spid="172" grpId="2" animBg="1"/>
      <p:bldP spid="172" grpId="3" animBg="1"/>
      <p:bldP spid="172" grpId="4" animBg="1"/>
      <p:bldP spid="172" grpId="5" animBg="1"/>
      <p:bldP spid="172" grpId="6" animBg="1"/>
      <p:bldP spid="173" grpId="0" animBg="1"/>
      <p:bldP spid="173" grpId="1" animBg="1"/>
      <p:bldP spid="173" grpId="2" animBg="1"/>
      <p:bldP spid="173" grpId="3" animBg="1"/>
      <p:bldP spid="173" grpId="4" animBg="1"/>
      <p:bldP spid="173" grpId="5" animBg="1"/>
      <p:bldP spid="173" grpId="6" animBg="1"/>
      <p:bldP spid="174" grpId="0" animBg="1"/>
      <p:bldP spid="174" grpId="1" animBg="1"/>
      <p:bldP spid="174" grpId="2" animBg="1"/>
      <p:bldP spid="174" grpId="3" animBg="1"/>
      <p:bldP spid="174" grpId="4" animBg="1"/>
      <p:bldP spid="174" grpId="5" animBg="1"/>
      <p:bldP spid="174" grpId="6" animBg="1"/>
      <p:bldP spid="175" grpId="0" animBg="1"/>
      <p:bldP spid="175" grpId="1" animBg="1"/>
      <p:bldP spid="175" grpId="2" animBg="1"/>
      <p:bldP spid="175" grpId="3" animBg="1"/>
      <p:bldP spid="175" grpId="4" animBg="1"/>
      <p:bldP spid="175" grpId="5" animBg="1"/>
      <p:bldP spid="175" grpId="6" animBg="1"/>
      <p:bldP spid="176" grpId="0" animBg="1"/>
      <p:bldP spid="176" grpId="1" animBg="1"/>
      <p:bldP spid="176" grpId="2" animBg="1"/>
      <p:bldP spid="176" grpId="3" animBg="1"/>
      <p:bldP spid="176" grpId="4" animBg="1"/>
      <p:bldP spid="176" grpId="5" animBg="1"/>
      <p:bldP spid="176" grpId="6" animBg="1"/>
      <p:bldP spid="177" grpId="0" animBg="1"/>
      <p:bldP spid="178" grpId="0" animBg="1"/>
      <p:bldP spid="179" grpId="0" animBg="1"/>
      <p:bldP spid="180" grpId="0" animBg="1"/>
      <p:bldP spid="181" grpId="0" animBg="1"/>
      <p:bldP spid="187" grpId="0" animBg="1"/>
      <p:bldP spid="187" grpId="1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19387123-160F-4B53-9075-23B4A65BC429}"/>
              </a:ext>
            </a:extLst>
          </p:cNvPr>
          <p:cNvSpPr/>
          <p:nvPr/>
        </p:nvSpPr>
        <p:spPr>
          <a:xfrm>
            <a:off x="3624250" y="428275"/>
            <a:ext cx="2913362" cy="239296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Mega Goal 2 </a:t>
            </a:r>
          </a:p>
          <a:p>
            <a:pPr algn="ctr"/>
            <a:r>
              <a:rPr lang="en-US" sz="33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Unit</a:t>
            </a:r>
            <a:r>
              <a:rPr lang="en-US" sz="33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 4</a:t>
            </a:r>
          </a:p>
          <a:p>
            <a:pPr algn="ctr"/>
            <a:r>
              <a:rPr lang="en-US" sz="1600" b="1" cap="none" spc="0" dirty="0">
                <a:ln w="0"/>
                <a:solidFill>
                  <a:schemeClr val="accent1">
                    <a:lumMod val="75000"/>
                  </a:schemeClr>
                </a:solidFill>
                <a:latin typeface="Bell MT" panose="02020503060305020303" pitchFamily="18" charset="0"/>
              </a:rPr>
              <a:t>(I Wonder What Happened)</a:t>
            </a:r>
            <a:endParaRPr lang="ar-SA" sz="900" b="1" cap="none" spc="0" dirty="0">
              <a:ln w="0"/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Writing</a:t>
            </a:r>
            <a:endParaRPr lang="en-US" sz="1800" b="1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Sunday</a:t>
            </a:r>
          </a:p>
          <a:p>
            <a:pPr algn="ctr"/>
            <a:r>
              <a:rPr lang="en-US" sz="2400" dirty="0">
                <a:ln w="0"/>
                <a:solidFill>
                  <a:schemeClr val="accent3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ll MT" panose="02020503060305020303" pitchFamily="18" charset="0"/>
              </a:rPr>
              <a:t>1/8/1442</a:t>
            </a:r>
            <a:endParaRPr lang="ar-SA" sz="3300" dirty="0">
              <a:ln w="0"/>
              <a:solidFill>
                <a:schemeClr val="accent3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28" name="Graphic 7" descr="Illustration of a blue bag of school supplies character ">
            <a:extLst>
              <a:ext uri="{FF2B5EF4-FFF2-40B4-BE49-F238E27FC236}">
                <a16:creationId xmlns:a16="http://schemas.microsoft.com/office/drawing/2014/main" id="{A02BA34B-23EE-4E61-B30F-BE6E05210B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1070" y="3671075"/>
            <a:ext cx="1862894" cy="1281925"/>
          </a:xfrm>
          <a:prstGeom prst="rect">
            <a:avLst/>
          </a:prstGeom>
        </p:spPr>
      </p:pic>
      <p:pic>
        <p:nvPicPr>
          <p:cNvPr id="29" name="Graphic 9" descr="Illustration of a purple book character ">
            <a:extLst>
              <a:ext uri="{FF2B5EF4-FFF2-40B4-BE49-F238E27FC236}">
                <a16:creationId xmlns:a16="http://schemas.microsoft.com/office/drawing/2014/main" id="{6052735B-6339-438F-B096-CDFC3D4C32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3337819" y="3490704"/>
            <a:ext cx="1331514" cy="1544291"/>
          </a:xfrm>
          <a:prstGeom prst="rect">
            <a:avLst/>
          </a:prstGeom>
        </p:spPr>
      </p:pic>
      <p:pic>
        <p:nvPicPr>
          <p:cNvPr id="30" name="Graphic 11" descr="Illustration of a pencil character ">
            <a:extLst>
              <a:ext uri="{FF2B5EF4-FFF2-40B4-BE49-F238E27FC236}">
                <a16:creationId xmlns:a16="http://schemas.microsoft.com/office/drawing/2014/main" id="{822B76AA-82C8-4D3C-8E98-5E21B3B66E4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21077964">
            <a:off x="2513874" y="3517495"/>
            <a:ext cx="866842" cy="1478732"/>
          </a:xfrm>
          <a:prstGeom prst="rect">
            <a:avLst/>
          </a:prstGeom>
        </p:spPr>
      </p:pic>
      <p:sp>
        <p:nvSpPr>
          <p:cNvPr id="34" name="Google Shape;87;p14">
            <a:extLst>
              <a:ext uri="{FF2B5EF4-FFF2-40B4-BE49-F238E27FC236}">
                <a16:creationId xmlns:a16="http://schemas.microsoft.com/office/drawing/2014/main" id="{BB1B4947-D516-4A7A-8FED-60F25404F03A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5" name="Picture 2" descr="مشاهدة صورة المصدر">
            <a:extLst>
              <a:ext uri="{FF2B5EF4-FFF2-40B4-BE49-F238E27FC236}">
                <a16:creationId xmlns:a16="http://schemas.microsoft.com/office/drawing/2014/main" id="{BAA878EF-6256-4EF9-8F06-2A5AD1C8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4E4DD8E-9BDB-4127-A7E9-7893BB954A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1032" name="Picture 8" descr="نتيجة الصورة لـ wonder picart">
            <a:extLst>
              <a:ext uri="{FF2B5EF4-FFF2-40B4-BE49-F238E27FC236}">
                <a16:creationId xmlns:a16="http://schemas.microsoft.com/office/drawing/2014/main" id="{0DBA264B-D821-4771-B85F-D1B4382C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2" y="1396165"/>
            <a:ext cx="2272825" cy="2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الصورة لـ question mark clipart">
            <a:extLst>
              <a:ext uri="{FF2B5EF4-FFF2-40B4-BE49-F238E27FC236}">
                <a16:creationId xmlns:a16="http://schemas.microsoft.com/office/drawing/2014/main" id="{D7DE2F8A-F797-467B-8B45-380168B57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098" y="706503"/>
            <a:ext cx="889110" cy="11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شاهدة صورة المصدر">
            <a:extLst>
              <a:ext uri="{FF2B5EF4-FFF2-40B4-BE49-F238E27FC236}">
                <a16:creationId xmlns:a16="http://schemas.microsoft.com/office/drawing/2014/main" id="{4CB47162-0B93-42B5-8996-B919FE17A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1" y="257898"/>
            <a:ext cx="2130284" cy="15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usiness people having troubles at work">
            <a:extLst>
              <a:ext uri="{FF2B5EF4-FFF2-40B4-BE49-F238E27FC236}">
                <a16:creationId xmlns:a16="http://schemas.microsoft.com/office/drawing/2014/main" id="{6D7AABBC-D0E9-4D5B-9D11-A6800C1D0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clrChange>
              <a:clrFrom>
                <a:srgbClr val="F0F4FF"/>
              </a:clrFrom>
              <a:clrTo>
                <a:srgbClr val="F0F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5710" r="49042"/>
          <a:stretch/>
        </p:blipFill>
        <p:spPr bwMode="auto">
          <a:xfrm>
            <a:off x="1826649" y="1592580"/>
            <a:ext cx="1776318" cy="217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نتيجة الصورة لـ question mark clipart">
            <a:extLst>
              <a:ext uri="{FF2B5EF4-FFF2-40B4-BE49-F238E27FC236}">
                <a16:creationId xmlns:a16="http://schemas.microsoft.com/office/drawing/2014/main" id="{B838F5DD-F84B-4B56-A3BF-0552D21D6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4" y="2101938"/>
            <a:ext cx="1042846" cy="7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55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" name="Google Shape;167;p17">
            <a:extLst>
              <a:ext uri="{FF2B5EF4-FFF2-40B4-BE49-F238E27FC236}">
                <a16:creationId xmlns:a16="http://schemas.microsoft.com/office/drawing/2014/main" id="{5E352F83-3FFF-465C-970D-F95BE3EE66B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30593" y="1582054"/>
            <a:ext cx="2339808" cy="311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Google Shape;188;p18">
            <a:extLst>
              <a:ext uri="{FF2B5EF4-FFF2-40B4-BE49-F238E27FC236}">
                <a16:creationId xmlns:a16="http://schemas.microsoft.com/office/drawing/2014/main" id="{62685C55-F7E9-4A7B-9D52-D1E088E7AAC1}"/>
              </a:ext>
            </a:extLst>
          </p:cNvPr>
          <p:cNvSpPr/>
          <p:nvPr/>
        </p:nvSpPr>
        <p:spPr>
          <a:xfrm>
            <a:off x="2275242" y="245951"/>
            <a:ext cx="2248034" cy="3704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headEnd type="none" w="sm" len="sm"/>
            <a:tailEnd type="none" w="sm" len="sm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700" b="1" dirty="0">
                <a:latin typeface="Bell MT" panose="02020503060305020303" pitchFamily="18" charset="0"/>
              </a:rPr>
              <a:t>Lesson Goals</a:t>
            </a:r>
            <a:endParaRPr sz="2700" b="1" dirty="0">
              <a:latin typeface="Bell MT" panose="02020503060305020303" pitchFamily="18" charset="0"/>
            </a:endParaRPr>
          </a:p>
        </p:txBody>
      </p:sp>
      <p:sp>
        <p:nvSpPr>
          <p:cNvPr id="24" name="Google Shape;188;p18">
            <a:extLst>
              <a:ext uri="{FF2B5EF4-FFF2-40B4-BE49-F238E27FC236}">
                <a16:creationId xmlns:a16="http://schemas.microsoft.com/office/drawing/2014/main" id="{406F6F86-77C2-4C9E-9BED-3B40D63B7B4C}"/>
              </a:ext>
            </a:extLst>
          </p:cNvPr>
          <p:cNvSpPr/>
          <p:nvPr/>
        </p:nvSpPr>
        <p:spPr>
          <a:xfrm>
            <a:off x="344721" y="923421"/>
            <a:ext cx="2951837" cy="37041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ll MT" panose="02020503060305020303" pitchFamily="18" charset="0"/>
              </a:rPr>
              <a:t>Students will be able to:</a:t>
            </a:r>
            <a:endParaRPr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25" name="Google Shape;188;p18">
            <a:extLst>
              <a:ext uri="{FF2B5EF4-FFF2-40B4-BE49-F238E27FC236}">
                <a16:creationId xmlns:a16="http://schemas.microsoft.com/office/drawing/2014/main" id="{C989422C-E754-4E43-8AAD-B57BA5C2F455}"/>
              </a:ext>
            </a:extLst>
          </p:cNvPr>
          <p:cNvSpPr/>
          <p:nvPr/>
        </p:nvSpPr>
        <p:spPr>
          <a:xfrm>
            <a:off x="300039" y="1747158"/>
            <a:ext cx="5642744" cy="12276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Breakdown the text into stages.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Find the topic sentence of each paragraph.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Debate the conclusion of the paragraph.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Search for a voyage or an expedition.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tx1"/>
                </a:solidFill>
                <a:latin typeface="Bell MT" panose="02020503060305020303" pitchFamily="18" charset="0"/>
              </a:rPr>
              <a:t>Write a description of a vessel.</a:t>
            </a:r>
          </a:p>
        </p:txBody>
      </p:sp>
      <p:pic>
        <p:nvPicPr>
          <p:cNvPr id="26" name="رسم 25" descr="مركز الهدف">
            <a:extLst>
              <a:ext uri="{FF2B5EF4-FFF2-40B4-BE49-F238E27FC236}">
                <a16:creationId xmlns:a16="http://schemas.microsoft.com/office/drawing/2014/main" id="{E14BF56C-6896-4F4C-BB03-2C1F3C05215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10857" y="431158"/>
            <a:ext cx="1525485" cy="1299846"/>
          </a:xfrm>
          <a:prstGeom prst="rect">
            <a:avLst/>
          </a:prstGeom>
        </p:spPr>
      </p:pic>
      <p:pic>
        <p:nvPicPr>
          <p:cNvPr id="27" name="Picture 2" descr="مشاهدة صورة المصدر">
            <a:extLst>
              <a:ext uri="{FF2B5EF4-FFF2-40B4-BE49-F238E27FC236}">
                <a16:creationId xmlns:a16="http://schemas.microsoft.com/office/drawing/2014/main" id="{1C32D7AC-9F42-4B0F-93E6-1F5CAE362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02595A1-5353-437B-8FD7-ADA4A4CE41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96240" y="-141024"/>
            <a:ext cx="7576268" cy="401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3000888" y="1086140"/>
            <a:ext cx="1585925" cy="42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1500" y="3632775"/>
            <a:ext cx="3514375" cy="229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3940375" y="3376150"/>
            <a:ext cx="801950" cy="9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632830" y="3002888"/>
            <a:ext cx="1360075" cy="195414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B3FB57B-3C14-4788-980D-7AB179AE0A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54741" y="2811077"/>
            <a:ext cx="3036457" cy="2473447"/>
          </a:xfrm>
          <a:prstGeom prst="rect">
            <a:avLst/>
          </a:prstGeom>
        </p:spPr>
      </p:pic>
      <p:pic>
        <p:nvPicPr>
          <p:cNvPr id="113" name="Google Shape;113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72303" y="3180628"/>
            <a:ext cx="407725" cy="529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7;p18">
            <a:extLst>
              <a:ext uri="{FF2B5EF4-FFF2-40B4-BE49-F238E27FC236}">
                <a16:creationId xmlns:a16="http://schemas.microsoft.com/office/drawing/2014/main" id="{A68915C3-51B1-4DD9-89AB-C206BD7305B3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097016" y="3632775"/>
            <a:ext cx="862379" cy="34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BD506573-8441-4BA4-BAD2-B4879311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191323" y="211448"/>
            <a:ext cx="680486" cy="68048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FF659B8-0897-4B11-874B-69E95A7FDDB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t="3973" b="57040"/>
          <a:stretch/>
        </p:blipFill>
        <p:spPr>
          <a:xfrm>
            <a:off x="6487248" y="-1636"/>
            <a:ext cx="1064107" cy="1281731"/>
          </a:xfrm>
          <a:prstGeom prst="rect">
            <a:avLst/>
          </a:prstGeom>
        </p:spPr>
      </p:pic>
      <p:pic>
        <p:nvPicPr>
          <p:cNvPr id="22" name="Google Shape;83;p14">
            <a:extLst>
              <a:ext uri="{FF2B5EF4-FFF2-40B4-BE49-F238E27FC236}">
                <a16:creationId xmlns:a16="http://schemas.microsoft.com/office/drawing/2014/main" id="{262BFF19-9A4D-4F86-B8FC-CA84116C15B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79893" y="1047275"/>
            <a:ext cx="1064107" cy="64645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" name="Google Shape;87;p14">
            <a:extLst>
              <a:ext uri="{FF2B5EF4-FFF2-40B4-BE49-F238E27FC236}">
                <a16:creationId xmlns:a16="http://schemas.microsoft.com/office/drawing/2014/main" id="{9906A6BF-E2D5-4611-867B-48B7A182C4D1}"/>
              </a:ext>
            </a:extLst>
          </p:cNvPr>
          <p:cNvSpPr/>
          <p:nvPr/>
        </p:nvSpPr>
        <p:spPr>
          <a:xfrm>
            <a:off x="6993368" y="50589"/>
            <a:ext cx="1256302" cy="33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200" b="1" dirty="0">
                <a:solidFill>
                  <a:srgbClr val="66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lang="en" sz="1200" b="1" dirty="0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" sz="1200" b="1" dirty="0">
                <a:solidFill>
                  <a:srgbClr val="CC4125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lang="en" sz="1200" b="1" dirty="0">
                <a:solidFill>
                  <a:srgbClr val="38761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sz="1200" b="1" dirty="0">
              <a:solidFill>
                <a:srgbClr val="38761D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" name="مربع نص 4">
            <a:extLst>
              <a:ext uri="{FF2B5EF4-FFF2-40B4-BE49-F238E27FC236}">
                <a16:creationId xmlns:a16="http://schemas.microsoft.com/office/drawing/2014/main" id="{F63FF509-1E46-4230-9EED-537542488042}"/>
              </a:ext>
            </a:extLst>
          </p:cNvPr>
          <p:cNvSpPr txBox="1"/>
          <p:nvPr/>
        </p:nvSpPr>
        <p:spPr>
          <a:xfrm>
            <a:off x="498807" y="285700"/>
            <a:ext cx="548963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/>
              <a:t>Open your </a:t>
            </a:r>
            <a:r>
              <a:rPr lang="en-US" sz="2400" b="1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Student’s book</a:t>
            </a:r>
            <a:r>
              <a:rPr lang="en-US" sz="2400" b="1" dirty="0"/>
              <a:t> page: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</a:rPr>
              <a:t>63</a:t>
            </a:r>
            <a:endParaRPr lang="ar-SA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24" name="Picture 2" descr="A person wearing a mask&#10;&#10;Description automatically generated">
            <a:extLst>
              <a:ext uri="{FF2B5EF4-FFF2-40B4-BE49-F238E27FC236}">
                <a16:creationId xmlns:a16="http://schemas.microsoft.com/office/drawing/2014/main" id="{318DE279-DE09-454F-A93B-F691F7A9D5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4691" y="1749566"/>
            <a:ext cx="3052815" cy="3052815"/>
          </a:xfrm>
          <a:prstGeom prst="rect">
            <a:avLst/>
          </a:prstGeom>
        </p:spPr>
      </p:pic>
      <p:pic>
        <p:nvPicPr>
          <p:cNvPr id="25" name="Picture 2" descr="مشاهدة صورة المصدر">
            <a:extLst>
              <a:ext uri="{FF2B5EF4-FFF2-40B4-BE49-F238E27FC236}">
                <a16:creationId xmlns:a16="http://schemas.microsoft.com/office/drawing/2014/main" id="{56A4D0BB-4590-4CB8-8CB8-4C0E36720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6" b="4300"/>
          <a:stretch/>
        </p:blipFill>
        <p:spPr bwMode="auto">
          <a:xfrm rot="21381710">
            <a:off x="6040221" y="2884643"/>
            <a:ext cx="892934" cy="48981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0D72500-77AB-4136-9191-423A12E0B7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94" y="751116"/>
            <a:ext cx="709850" cy="95663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B3E3A75-F4B7-4AE5-B4DB-6B06420F850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6785" y="863550"/>
            <a:ext cx="2231389" cy="27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2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05777BD-9BD4-4EF2-B881-7FF244390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6" y="4066944"/>
            <a:ext cx="3419612" cy="649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EF98F70-8015-4E50-B4B3-8FB770EE11DB}"/>
              </a:ext>
            </a:extLst>
          </p:cNvPr>
          <p:cNvSpPr txBox="1"/>
          <p:nvPr/>
        </p:nvSpPr>
        <p:spPr>
          <a:xfrm>
            <a:off x="1737872" y="379669"/>
            <a:ext cx="5530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EB4A30"/>
                </a:solidFill>
                <a:latin typeface="+mn-lt"/>
              </a:rPr>
              <a:t>What do you use for searching channels on your TV?</a:t>
            </a:r>
          </a:p>
        </p:txBody>
      </p:sp>
      <p:pic>
        <p:nvPicPr>
          <p:cNvPr id="9" name="Picture 2" descr="Bitmoji Image">
            <a:extLst>
              <a:ext uri="{FF2B5EF4-FFF2-40B4-BE49-F238E27FC236}">
                <a16:creationId xmlns:a16="http://schemas.microsoft.com/office/drawing/2014/main" id="{91CC1070-0039-4EB4-9F65-1B3A1590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136" y="15681"/>
            <a:ext cx="1970784" cy="237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657C52D-9D31-49CD-9B94-C11D17A4142C}"/>
              </a:ext>
            </a:extLst>
          </p:cNvPr>
          <p:cNvGrpSpPr/>
          <p:nvPr/>
        </p:nvGrpSpPr>
        <p:grpSpPr>
          <a:xfrm>
            <a:off x="2591084" y="1300756"/>
            <a:ext cx="3823831" cy="2606597"/>
            <a:chOff x="1548269" y="1195783"/>
            <a:chExt cx="3567257" cy="2378171"/>
          </a:xfrm>
        </p:grpSpPr>
        <p:pic>
          <p:nvPicPr>
            <p:cNvPr id="11" name="Picture 4" descr="نتيجة الصورة لـ remote control">
              <a:extLst>
                <a:ext uri="{FF2B5EF4-FFF2-40B4-BE49-F238E27FC236}">
                  <a16:creationId xmlns:a16="http://schemas.microsoft.com/office/drawing/2014/main" id="{02D29DC1-26C8-466A-B1FE-2B397FB4DB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269" y="1195783"/>
              <a:ext cx="3567257" cy="2378171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نتيجة الصورة لـ remote control">
              <a:extLst>
                <a:ext uri="{FF2B5EF4-FFF2-40B4-BE49-F238E27FC236}">
                  <a16:creationId xmlns:a16="http://schemas.microsoft.com/office/drawing/2014/main" id="{025D980E-2199-4D6A-950B-4FD0033C7E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000" b="94333" l="33667" r="65667">
                          <a14:foregroundMark x1="56667" y1="9000" x2="56667" y2="9000"/>
                          <a14:foregroundMark x1="56667" y1="9000" x2="56667" y2="9000"/>
                          <a14:foregroundMark x1="56667" y1="9000" x2="56667" y2="9000"/>
                          <a14:foregroundMark x1="56667" y1="9000" x2="56667" y2="9000"/>
                          <a14:foregroundMark x1="56667" y1="9000" x2="48333" y2="7333"/>
                          <a14:foregroundMark x1="48333" y1="7333" x2="53333" y2="27000"/>
                          <a14:foregroundMark x1="53333" y1="27000" x2="53667" y2="89667"/>
                          <a14:foregroundMark x1="53000" y1="94333" x2="53000" y2="94333"/>
                          <a14:foregroundMark x1="53000" y1="94333" x2="53000" y2="94333"/>
                          <a14:foregroundMark x1="47000" y1="85333" x2="47000" y2="85333"/>
                          <a14:foregroundMark x1="47000" y1="85333" x2="47000" y2="85333"/>
                          <a14:foregroundMark x1="46667" y1="86667" x2="46667" y2="86667"/>
                          <a14:foregroundMark x1="46667" y1="86667" x2="46667" y2="86667"/>
                          <a14:foregroundMark x1="46667" y1="86667" x2="46667" y2="8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47" r="30165"/>
            <a:stretch/>
          </p:blipFill>
          <p:spPr bwMode="auto">
            <a:xfrm>
              <a:off x="1963972" y="1502861"/>
              <a:ext cx="817328" cy="174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Google Shape;137;p16">
            <a:extLst>
              <a:ext uri="{FF2B5EF4-FFF2-40B4-BE49-F238E27FC236}">
                <a16:creationId xmlns:a16="http://schemas.microsoft.com/office/drawing/2014/main" id="{81275350-ACDC-4C2D-A9BC-0E9F3D81372D}"/>
              </a:ext>
            </a:extLst>
          </p:cNvPr>
          <p:cNvSpPr/>
          <p:nvPr/>
        </p:nvSpPr>
        <p:spPr>
          <a:xfrm>
            <a:off x="188370" y="180272"/>
            <a:ext cx="1296000" cy="288000"/>
          </a:xfrm>
          <a:prstGeom prst="homePlate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660000"/>
                </a:solidFill>
                <a:ea typeface="Trebuchet MS"/>
                <a:cs typeface="Trebuchet MS"/>
                <a:sym typeface="Trebuchet MS"/>
              </a:rPr>
              <a:t>Warm Up</a:t>
            </a:r>
            <a:endParaRPr lang="en-US" b="1" dirty="0">
              <a:solidFill>
                <a:srgbClr val="38761D"/>
              </a:solidFill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3078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708660" y="-243840"/>
            <a:ext cx="10401300" cy="49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4802" y="4526280"/>
            <a:ext cx="3514375" cy="80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31CD1E2A-488B-4227-AAE6-0203C89D6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3" y="261014"/>
            <a:ext cx="8555845" cy="135442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/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CC8782A-0534-447E-8E39-B61658CB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760" y="1684020"/>
            <a:ext cx="4584288" cy="27279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929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6653</TotalTime>
  <Words>578</Words>
  <Application>Microsoft Office PowerPoint</Application>
  <PresentationFormat>عرض على الشاشة (16:9)</PresentationFormat>
  <Paragraphs>121</Paragraphs>
  <Slides>31</Slides>
  <Notes>30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8" baseType="lpstr">
      <vt:lpstr>Arial</vt:lpstr>
      <vt:lpstr>Bell MT</vt:lpstr>
      <vt:lpstr>Amatic SC</vt:lpstr>
      <vt:lpstr>Wingdings</vt:lpstr>
      <vt:lpstr>Comic Sans MS</vt:lpstr>
      <vt:lpstr>Playfair Display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آهات مكتومة</cp:lastModifiedBy>
  <cp:revision>365</cp:revision>
  <dcterms:modified xsi:type="dcterms:W3CDTF">2021-03-18T08:36:23Z</dcterms:modified>
</cp:coreProperties>
</file>