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1150" r:id="rId2"/>
    <p:sldId id="258" r:id="rId3"/>
    <p:sldId id="1162" r:id="rId4"/>
    <p:sldId id="1164" r:id="rId5"/>
    <p:sldId id="1163" r:id="rId6"/>
    <p:sldId id="1165" r:id="rId7"/>
    <p:sldId id="1221" r:id="rId8"/>
    <p:sldId id="1238" r:id="rId9"/>
    <p:sldId id="1168" r:id="rId10"/>
    <p:sldId id="1239" r:id="rId11"/>
    <p:sldId id="1267" r:id="rId12"/>
    <p:sldId id="1269" r:id="rId13"/>
    <p:sldId id="1268" r:id="rId14"/>
    <p:sldId id="1254" r:id="rId15"/>
    <p:sldId id="1256" r:id="rId16"/>
    <p:sldId id="1270" r:id="rId17"/>
    <p:sldId id="1271" r:id="rId18"/>
    <p:sldId id="1186" r:id="rId19"/>
    <p:sldId id="1272" r:id="rId20"/>
    <p:sldId id="1265" r:id="rId21"/>
    <p:sldId id="1273" r:id="rId22"/>
    <p:sldId id="1260" r:id="rId23"/>
    <p:sldId id="1243" r:id="rId24"/>
    <p:sldId id="1166" r:id="rId25"/>
    <p:sldId id="1264" r:id="rId26"/>
    <p:sldId id="1175" r:id="rId27"/>
    <p:sldId id="1176" r:id="rId28"/>
    <p:sldId id="1189" r:id="rId29"/>
    <p:sldId id="1190" r:id="rId30"/>
    <p:sldId id="1191" r:id="rId31"/>
    <p:sldId id="1192" r:id="rId32"/>
    <p:sldId id="1193" r:id="rId33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5"/>
      <p:bold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layfair Display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9CC"/>
    <a:srgbClr val="A620B0"/>
    <a:srgbClr val="9ABBC0"/>
    <a:srgbClr val="89B4A8"/>
    <a:srgbClr val="0000FF"/>
    <a:srgbClr val="AC1496"/>
    <a:srgbClr val="FFFFCC"/>
    <a:srgbClr val="8D4371"/>
    <a:srgbClr val="FBFB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44" y="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B8C4DC25-6F07-4657-A728-BBAF500540E9}"/>
    <pc:docChg chg="undo redo custSel addSld modSld sldOrd">
      <pc:chgData name="آهات مكتومة" userId="35531ba1d56b027a" providerId="LiveId" clId="{B8C4DC25-6F07-4657-A728-BBAF500540E9}" dt="2021-02-22T08:16:32.502" v="858" actId="170"/>
      <pc:docMkLst>
        <pc:docMk/>
      </pc:docMkLst>
      <pc:sldChg chg="addSp delSp modSp mod">
        <pc:chgData name="آهات مكتومة" userId="35531ba1d56b027a" providerId="LiveId" clId="{B8C4DC25-6F07-4657-A728-BBAF500540E9}" dt="2021-02-22T07:28:11.328" v="29" actId="20577"/>
        <pc:sldMkLst>
          <pc:docMk/>
          <pc:sldMk cId="623550138" sldId="1163"/>
        </pc:sldMkLst>
        <pc:spChg chg="mod">
          <ac:chgData name="آهات مكتومة" userId="35531ba1d56b027a" providerId="LiveId" clId="{B8C4DC25-6F07-4657-A728-BBAF500540E9}" dt="2021-02-22T07:28:11.328" v="29" actId="20577"/>
          <ac:spMkLst>
            <pc:docMk/>
            <pc:sldMk cId="623550138" sldId="1163"/>
            <ac:spMk id="26" creationId="{19387123-160F-4B53-9075-23B4A65BC429}"/>
          </ac:spMkLst>
        </pc:spChg>
        <pc:picChg chg="add del">
          <ac:chgData name="آهات مكتومة" userId="35531ba1d56b027a" providerId="LiveId" clId="{B8C4DC25-6F07-4657-A728-BBAF500540E9}" dt="2021-02-22T07:28:03.183" v="25" actId="22"/>
          <ac:picMkLst>
            <pc:docMk/>
            <pc:sldMk cId="623550138" sldId="1163"/>
            <ac:picMk id="4" creationId="{983D2515-BFB1-4871-B396-C3C971268E6B}"/>
          </ac:picMkLst>
        </pc:picChg>
      </pc:sldChg>
      <pc:sldChg chg="addSp delSp modSp add mod addAnim delAnim modAnim">
        <pc:chgData name="آهات مكتومة" userId="35531ba1d56b027a" providerId="LiveId" clId="{B8C4DC25-6F07-4657-A728-BBAF500540E9}" dt="2021-02-22T08:08:13.014" v="765" actId="403"/>
        <pc:sldMkLst>
          <pc:docMk/>
          <pc:sldMk cId="3870542238" sldId="1164"/>
        </pc:sldMkLst>
        <pc:spChg chg="add del mod">
          <ac:chgData name="آهات مكتومة" userId="35531ba1d56b027a" providerId="LiveId" clId="{B8C4DC25-6F07-4657-A728-BBAF500540E9}" dt="2021-02-22T07:50:16.489" v="241" actId="478"/>
          <ac:spMkLst>
            <pc:docMk/>
            <pc:sldMk cId="3870542238" sldId="1164"/>
            <ac:spMk id="35" creationId="{96DFB8F3-5E06-4AE8-AB1F-4EF1B20E0C10}"/>
          </ac:spMkLst>
        </pc:spChg>
        <pc:spChg chg="add del mod">
          <ac:chgData name="آهات مكتومة" userId="35531ba1d56b027a" providerId="LiveId" clId="{B8C4DC25-6F07-4657-A728-BBAF500540E9}" dt="2021-02-22T07:49:59.169" v="237" actId="478"/>
          <ac:spMkLst>
            <pc:docMk/>
            <pc:sldMk cId="3870542238" sldId="1164"/>
            <ac:spMk id="36" creationId="{15CC5087-10D5-4FB9-A2FD-5D839B0CCEAE}"/>
          </ac:spMkLst>
        </pc:spChg>
        <pc:spChg chg="mod">
          <ac:chgData name="آهات مكتومة" userId="35531ba1d56b027a" providerId="LiveId" clId="{B8C4DC25-6F07-4657-A728-BBAF500540E9}" dt="2021-02-22T08:03:41.435" v="662" actId="20577"/>
          <ac:spMkLst>
            <pc:docMk/>
            <pc:sldMk cId="3870542238" sldId="1164"/>
            <ac:spMk id="37" creationId="{867863E1-5E1B-41D9-8220-BBDA8F6B7B69}"/>
          </ac:spMkLst>
        </pc:spChg>
        <pc:spChg chg="del mod">
          <ac:chgData name="آهات مكتومة" userId="35531ba1d56b027a" providerId="LiveId" clId="{B8C4DC25-6F07-4657-A728-BBAF500540E9}" dt="2021-02-22T07:50:03.295" v="238" actId="478"/>
          <ac:spMkLst>
            <pc:docMk/>
            <pc:sldMk cId="3870542238" sldId="1164"/>
            <ac:spMk id="38" creationId="{75773364-4BEB-4D83-9535-5AA0E972E76C}"/>
          </ac:spMkLst>
        </pc:spChg>
        <pc:spChg chg="del mod">
          <ac:chgData name="آهات مكتومة" userId="35531ba1d56b027a" providerId="LiveId" clId="{B8C4DC25-6F07-4657-A728-BBAF500540E9}" dt="2021-02-22T07:50:18.778" v="242" actId="478"/>
          <ac:spMkLst>
            <pc:docMk/>
            <pc:sldMk cId="3870542238" sldId="1164"/>
            <ac:spMk id="39" creationId="{DC3F89E7-4A82-4164-9B4C-DAE2677B5CB2}"/>
          </ac:spMkLst>
        </pc:spChg>
        <pc:spChg chg="del">
          <ac:chgData name="آهات مكتومة" userId="35531ba1d56b027a" providerId="LiveId" clId="{B8C4DC25-6F07-4657-A728-BBAF500540E9}" dt="2021-02-22T07:49:56.216" v="236" actId="478"/>
          <ac:spMkLst>
            <pc:docMk/>
            <pc:sldMk cId="3870542238" sldId="1164"/>
            <ac:spMk id="40" creationId="{BD54C632-3784-4A4C-8323-E0A5B6FB0586}"/>
          </ac:spMkLst>
        </pc:spChg>
        <pc:spChg chg="add del mod">
          <ac:chgData name="آهات مكتومة" userId="35531ba1d56b027a" providerId="LiveId" clId="{B8C4DC25-6F07-4657-A728-BBAF500540E9}" dt="2021-02-22T07:47:54.019" v="155" actId="478"/>
          <ac:spMkLst>
            <pc:docMk/>
            <pc:sldMk cId="3870542238" sldId="1164"/>
            <ac:spMk id="41" creationId="{3EF7A507-F3E2-4C8C-A3C2-431C08964513}"/>
          </ac:spMkLst>
        </pc:spChg>
        <pc:spChg chg="add del mod">
          <ac:chgData name="آهات مكتومة" userId="35531ba1d56b027a" providerId="LiveId" clId="{B8C4DC25-6F07-4657-A728-BBAF500540E9}" dt="2021-02-22T08:04:32.011" v="674" actId="20577"/>
          <ac:spMkLst>
            <pc:docMk/>
            <pc:sldMk cId="3870542238" sldId="1164"/>
            <ac:spMk id="42" creationId="{1EC43404-8553-4B31-9882-12D2FD6A4847}"/>
          </ac:spMkLst>
        </pc:spChg>
        <pc:spChg chg="del">
          <ac:chgData name="آهات مكتومة" userId="35531ba1d56b027a" providerId="LiveId" clId="{B8C4DC25-6F07-4657-A728-BBAF500540E9}" dt="2021-02-22T07:49:53.347" v="235" actId="478"/>
          <ac:spMkLst>
            <pc:docMk/>
            <pc:sldMk cId="3870542238" sldId="1164"/>
            <ac:spMk id="43" creationId="{3C0F7486-1C19-4D9B-A363-388459972063}"/>
          </ac:spMkLst>
        </pc:spChg>
        <pc:spChg chg="add del mod">
          <ac:chgData name="آهات مكتومة" userId="35531ba1d56b027a" providerId="LiveId" clId="{B8C4DC25-6F07-4657-A728-BBAF500540E9}" dt="2021-02-22T08:04:55.512" v="696" actId="20577"/>
          <ac:spMkLst>
            <pc:docMk/>
            <pc:sldMk cId="3870542238" sldId="1164"/>
            <ac:spMk id="44" creationId="{9C0EDE2C-36B1-4E79-9A56-3F5FE0168C47}"/>
          </ac:spMkLst>
        </pc:spChg>
        <pc:spChg chg="add del mod">
          <ac:chgData name="آهات مكتومة" userId="35531ba1d56b027a" providerId="LiveId" clId="{B8C4DC25-6F07-4657-A728-BBAF500540E9}" dt="2021-02-22T08:05:20.667" v="718" actId="20577"/>
          <ac:spMkLst>
            <pc:docMk/>
            <pc:sldMk cId="3870542238" sldId="1164"/>
            <ac:spMk id="45" creationId="{E503B336-1488-4B1E-8E6D-535287916073}"/>
          </ac:spMkLst>
        </pc:spChg>
        <pc:spChg chg="add del mod">
          <ac:chgData name="آهات مكتومة" userId="35531ba1d56b027a" providerId="LiveId" clId="{B8C4DC25-6F07-4657-A728-BBAF500540E9}" dt="2021-02-22T08:05:39.986" v="739" actId="20577"/>
          <ac:spMkLst>
            <pc:docMk/>
            <pc:sldMk cId="3870542238" sldId="1164"/>
            <ac:spMk id="46" creationId="{16824887-854C-481C-A8B0-A674809C6FCB}"/>
          </ac:spMkLst>
        </pc:spChg>
        <pc:spChg chg="add del mod">
          <ac:chgData name="آهات مكتومة" userId="35531ba1d56b027a" providerId="LiveId" clId="{B8C4DC25-6F07-4657-A728-BBAF500540E9}" dt="2021-02-22T07:47:34.392" v="146" actId="478"/>
          <ac:spMkLst>
            <pc:docMk/>
            <pc:sldMk cId="3870542238" sldId="1164"/>
            <ac:spMk id="47" creationId="{745C35B0-5807-4F72-A7B2-D6FF66963344}"/>
          </ac:spMkLst>
        </pc:spChg>
        <pc:spChg chg="add del mod">
          <ac:chgData name="آهات مكتومة" userId="35531ba1d56b027a" providerId="LiveId" clId="{B8C4DC25-6F07-4657-A728-BBAF500540E9}" dt="2021-02-22T07:47:41.641" v="150" actId="478"/>
          <ac:spMkLst>
            <pc:docMk/>
            <pc:sldMk cId="3870542238" sldId="1164"/>
            <ac:spMk id="48" creationId="{4C01A42F-8608-441B-A1E0-ACCC0A6672A5}"/>
          </ac:spMkLst>
        </pc:spChg>
        <pc:spChg chg="add del mod">
          <ac:chgData name="آهات مكتومة" userId="35531ba1d56b027a" providerId="LiveId" clId="{B8C4DC25-6F07-4657-A728-BBAF500540E9}" dt="2021-02-22T07:47:49.225" v="153" actId="478"/>
          <ac:spMkLst>
            <pc:docMk/>
            <pc:sldMk cId="3870542238" sldId="1164"/>
            <ac:spMk id="49" creationId="{C88EB4F2-1EFA-4F3B-831D-94B39F7AB332}"/>
          </ac:spMkLst>
        </pc:spChg>
        <pc:spChg chg="add del mod">
          <ac:chgData name="آهات مكتومة" userId="35531ba1d56b027a" providerId="LiveId" clId="{B8C4DC25-6F07-4657-A728-BBAF500540E9}" dt="2021-02-22T07:57:37.828" v="423" actId="1037"/>
          <ac:spMkLst>
            <pc:docMk/>
            <pc:sldMk cId="3870542238" sldId="1164"/>
            <ac:spMk id="50" creationId="{A3C4810A-39BA-411B-AC52-75DE7069DD67}"/>
          </ac:spMkLst>
        </pc:spChg>
        <pc:spChg chg="add del mod">
          <ac:chgData name="آهات مكتومة" userId="35531ba1d56b027a" providerId="LiveId" clId="{B8C4DC25-6F07-4657-A728-BBAF500540E9}" dt="2021-02-22T07:58:05.615" v="458" actId="1037"/>
          <ac:spMkLst>
            <pc:docMk/>
            <pc:sldMk cId="3870542238" sldId="1164"/>
            <ac:spMk id="51" creationId="{5ADA4712-E8DB-4D93-A6BC-0DA44F505E79}"/>
          </ac:spMkLst>
        </pc:spChg>
        <pc:spChg chg="add del mod">
          <ac:chgData name="آهات مكتومة" userId="35531ba1d56b027a" providerId="LiveId" clId="{B8C4DC25-6F07-4657-A728-BBAF500540E9}" dt="2021-02-22T07:58:22.069" v="503" actId="1037"/>
          <ac:spMkLst>
            <pc:docMk/>
            <pc:sldMk cId="3870542238" sldId="1164"/>
            <ac:spMk id="52" creationId="{8E558824-0BA7-48FE-8DC4-18459F8F99BF}"/>
          </ac:spMkLst>
        </pc:spChg>
        <pc:spChg chg="add del mod">
          <ac:chgData name="آهات مكتومة" userId="35531ba1d56b027a" providerId="LiveId" clId="{B8C4DC25-6F07-4657-A728-BBAF500540E9}" dt="2021-02-22T07:58:41.598" v="563" actId="1037"/>
          <ac:spMkLst>
            <pc:docMk/>
            <pc:sldMk cId="3870542238" sldId="1164"/>
            <ac:spMk id="53" creationId="{FC8BE24D-F8D8-406E-8F49-5378C2463757}"/>
          </ac:spMkLst>
        </pc:spChg>
        <pc:spChg chg="add del mod">
          <ac:chgData name="آهات مكتومة" userId="35531ba1d56b027a" providerId="LiveId" clId="{B8C4DC25-6F07-4657-A728-BBAF500540E9}" dt="2021-02-22T07:57:01.496" v="408" actId="1038"/>
          <ac:spMkLst>
            <pc:docMk/>
            <pc:sldMk cId="3870542238" sldId="1164"/>
            <ac:spMk id="54" creationId="{BA7E2AE3-8375-46FF-A0B7-963EB0D1B37A}"/>
          </ac:spMkLst>
        </pc:spChg>
        <pc:spChg chg="add del mod">
          <ac:chgData name="آهات مكتومة" userId="35531ba1d56b027a" providerId="LiveId" clId="{B8C4DC25-6F07-4657-A728-BBAF500540E9}" dt="2021-02-22T08:01:22.887" v="583" actId="403"/>
          <ac:spMkLst>
            <pc:docMk/>
            <pc:sldMk cId="3870542238" sldId="1164"/>
            <ac:spMk id="55" creationId="{5CB67D7D-051F-4D11-878B-77191F307FE9}"/>
          </ac:spMkLst>
        </pc:spChg>
        <pc:spChg chg="add del mod">
          <ac:chgData name="آهات مكتومة" userId="35531ba1d56b027a" providerId="LiveId" clId="{B8C4DC25-6F07-4657-A728-BBAF500540E9}" dt="2021-02-22T08:02:10.126" v="594" actId="207"/>
          <ac:spMkLst>
            <pc:docMk/>
            <pc:sldMk cId="3870542238" sldId="1164"/>
            <ac:spMk id="56" creationId="{A307F9C1-F2A3-4A3D-862A-38BF8CCCF3EC}"/>
          </ac:spMkLst>
        </pc:spChg>
        <pc:spChg chg="add del mod">
          <ac:chgData name="آهات مكتومة" userId="35531ba1d56b027a" providerId="LiveId" clId="{B8C4DC25-6F07-4657-A728-BBAF500540E9}" dt="2021-02-22T08:02:42.528" v="620" actId="404"/>
          <ac:spMkLst>
            <pc:docMk/>
            <pc:sldMk cId="3870542238" sldId="1164"/>
            <ac:spMk id="57" creationId="{7C453BCA-BF58-417D-8496-B3DE0277863B}"/>
          </ac:spMkLst>
        </pc:spChg>
        <pc:spChg chg="add del mod">
          <ac:chgData name="آهات مكتومة" userId="35531ba1d56b027a" providerId="LiveId" clId="{B8C4DC25-6F07-4657-A728-BBAF500540E9}" dt="2021-02-22T08:08:09.814" v="763" actId="403"/>
          <ac:spMkLst>
            <pc:docMk/>
            <pc:sldMk cId="3870542238" sldId="1164"/>
            <ac:spMk id="58" creationId="{7F5645AD-ED4C-43A5-92C1-1FF34AC512E0}"/>
          </ac:spMkLst>
        </pc:spChg>
        <pc:spChg chg="add del mod">
          <ac:chgData name="آهات مكتومة" userId="35531ba1d56b027a" providerId="LiveId" clId="{B8C4DC25-6F07-4657-A728-BBAF500540E9}" dt="2021-02-22T08:08:13.014" v="765" actId="403"/>
          <ac:spMkLst>
            <pc:docMk/>
            <pc:sldMk cId="3870542238" sldId="1164"/>
            <ac:spMk id="59" creationId="{2902A8BD-B6DE-42EA-914B-91B5E503952B}"/>
          </ac:spMkLst>
        </pc:spChg>
        <pc:spChg chg="add del mod">
          <ac:chgData name="آهات مكتومة" userId="35531ba1d56b027a" providerId="LiveId" clId="{B8C4DC25-6F07-4657-A728-BBAF500540E9}" dt="2021-02-22T08:05:26.437" v="727" actId="1035"/>
          <ac:spMkLst>
            <pc:docMk/>
            <pc:sldMk cId="3870542238" sldId="1164"/>
            <ac:spMk id="60" creationId="{2717BE3E-F10C-43AE-8D08-37CC4F79080D}"/>
          </ac:spMkLst>
        </pc:spChg>
        <pc:spChg chg="add del mod">
          <ac:chgData name="آهات مكتومة" userId="35531ba1d56b027a" providerId="LiveId" clId="{B8C4DC25-6F07-4657-A728-BBAF500540E9}" dt="2021-02-22T08:05:51.608" v="751" actId="1035"/>
          <ac:spMkLst>
            <pc:docMk/>
            <pc:sldMk cId="3870542238" sldId="1164"/>
            <ac:spMk id="61" creationId="{0A0DFCA9-E186-4C44-8432-3A88FECE07BE}"/>
          </ac:spMkLst>
        </pc:spChg>
        <pc:spChg chg="add del mod">
          <ac:chgData name="آهات مكتومة" userId="35531ba1d56b027a" providerId="LiveId" clId="{B8C4DC25-6F07-4657-A728-BBAF500540E9}" dt="2021-02-22T07:47:32.886" v="145" actId="478"/>
          <ac:spMkLst>
            <pc:docMk/>
            <pc:sldMk cId="3870542238" sldId="1164"/>
            <ac:spMk id="62" creationId="{A3822DC9-237C-47FB-B0A5-CE568C296F35}"/>
          </ac:spMkLst>
        </pc:spChg>
        <pc:spChg chg="add del mod">
          <ac:chgData name="آهات مكتومة" userId="35531ba1d56b027a" providerId="LiveId" clId="{B8C4DC25-6F07-4657-A728-BBAF500540E9}" dt="2021-02-22T07:47:40.134" v="149" actId="478"/>
          <ac:spMkLst>
            <pc:docMk/>
            <pc:sldMk cId="3870542238" sldId="1164"/>
            <ac:spMk id="63" creationId="{E18FCD2E-7CA0-499F-A61F-40516D7C5B79}"/>
          </ac:spMkLst>
        </pc:spChg>
        <pc:spChg chg="add del mod">
          <ac:chgData name="آهات مكتومة" userId="35531ba1d56b027a" providerId="LiveId" clId="{B8C4DC25-6F07-4657-A728-BBAF500540E9}" dt="2021-02-22T07:47:47.588" v="152" actId="478"/>
          <ac:spMkLst>
            <pc:docMk/>
            <pc:sldMk cId="3870542238" sldId="1164"/>
            <ac:spMk id="64" creationId="{DFDEC959-719E-457B-AD93-17D28191322A}"/>
          </ac:spMkLst>
        </pc:spChg>
        <pc:spChg chg="add del mod">
          <ac:chgData name="آهات مكتومة" userId="35531ba1d56b027a" providerId="LiveId" clId="{B8C4DC25-6F07-4657-A728-BBAF500540E9}" dt="2021-02-22T07:47:52.882" v="154" actId="478"/>
          <ac:spMkLst>
            <pc:docMk/>
            <pc:sldMk cId="3870542238" sldId="1164"/>
            <ac:spMk id="65" creationId="{79F1459F-808D-4B8E-A9B2-BDD387674F92}"/>
          </ac:spMkLst>
        </pc:spChg>
        <pc:picChg chg="mod">
          <ac:chgData name="آهات مكتومة" userId="35531ba1d56b027a" providerId="LiveId" clId="{B8C4DC25-6F07-4657-A728-BBAF500540E9}" dt="2021-02-22T07:52:22.725" v="258" actId="14100"/>
          <ac:picMkLst>
            <pc:docMk/>
            <pc:sldMk cId="3870542238" sldId="1164"/>
            <ac:picMk id="18" creationId="{384C48F1-7F8F-4BE5-AD3F-563D0BCC85CB}"/>
          </ac:picMkLst>
        </pc:picChg>
        <pc:picChg chg="del">
          <ac:chgData name="آهات مكتومة" userId="35531ba1d56b027a" providerId="LiveId" clId="{B8C4DC25-6F07-4657-A728-BBAF500540E9}" dt="2021-02-22T07:42:15.749" v="58" actId="478"/>
          <ac:picMkLst>
            <pc:docMk/>
            <pc:sldMk cId="3870542238" sldId="1164"/>
            <ac:picMk id="31" creationId="{04C59CA8-1A65-47EF-A96A-D08D332F3612}"/>
          </ac:picMkLst>
        </pc:picChg>
        <pc:picChg chg="del">
          <ac:chgData name="آهات مكتومة" userId="35531ba1d56b027a" providerId="LiveId" clId="{B8C4DC25-6F07-4657-A728-BBAF500540E9}" dt="2021-02-22T07:42:17.268" v="59" actId="478"/>
          <ac:picMkLst>
            <pc:docMk/>
            <pc:sldMk cId="3870542238" sldId="1164"/>
            <ac:picMk id="34" creationId="{44E2C448-7A6B-428F-A84F-DD9225E4BD96}"/>
          </ac:picMkLst>
        </pc:picChg>
        <pc:picChg chg="add del mod">
          <ac:chgData name="آهات مكتومة" userId="35531ba1d56b027a" providerId="LiveId" clId="{B8C4DC25-6F07-4657-A728-BBAF500540E9}" dt="2021-02-22T07:47:58.593" v="157" actId="478"/>
          <ac:picMkLst>
            <pc:docMk/>
            <pc:sldMk cId="3870542238" sldId="1164"/>
            <ac:picMk id="66" creationId="{49EB7D71-1369-47AD-97C3-5E671C1F6884}"/>
          </ac:picMkLst>
        </pc:picChg>
        <pc:picChg chg="add del mod">
          <ac:chgData name="آهات مكتومة" userId="35531ba1d56b027a" providerId="LiveId" clId="{B8C4DC25-6F07-4657-A728-BBAF500540E9}" dt="2021-02-22T07:48:00.587" v="158" actId="478"/>
          <ac:picMkLst>
            <pc:docMk/>
            <pc:sldMk cId="3870542238" sldId="1164"/>
            <ac:picMk id="67" creationId="{A15C5527-64DF-463D-8E48-F6829DE39688}"/>
          </ac:picMkLst>
        </pc:picChg>
        <pc:picChg chg="add del mod">
          <ac:chgData name="آهات مكتومة" userId="35531ba1d56b027a" providerId="LiveId" clId="{B8C4DC25-6F07-4657-A728-BBAF500540E9}" dt="2021-02-22T07:48:10.508" v="160" actId="478"/>
          <ac:picMkLst>
            <pc:docMk/>
            <pc:sldMk cId="3870542238" sldId="1164"/>
            <ac:picMk id="68" creationId="{8EB92407-C5B0-4B93-B2CD-87EDE441169A}"/>
          </ac:picMkLst>
        </pc:picChg>
        <pc:picChg chg="add del mod">
          <ac:chgData name="آهات مكتومة" userId="35531ba1d56b027a" providerId="LiveId" clId="{B8C4DC25-6F07-4657-A728-BBAF500540E9}" dt="2021-02-22T07:48:02.984" v="159" actId="478"/>
          <ac:picMkLst>
            <pc:docMk/>
            <pc:sldMk cId="3870542238" sldId="1164"/>
            <ac:picMk id="69" creationId="{5CD82C5C-192D-4867-8F95-15375C53A4CD}"/>
          </ac:picMkLst>
        </pc:picChg>
        <pc:picChg chg="add del mod">
          <ac:chgData name="آهات مكتومة" userId="35531ba1d56b027a" providerId="LiveId" clId="{B8C4DC25-6F07-4657-A728-BBAF500540E9}" dt="2021-02-22T07:47:44.094" v="151" actId="478"/>
          <ac:picMkLst>
            <pc:docMk/>
            <pc:sldMk cId="3870542238" sldId="1164"/>
            <ac:picMk id="70" creationId="{3CD66C8A-3D12-4EA6-BABA-105EEE47D077}"/>
          </ac:picMkLst>
        </pc:picChg>
        <pc:picChg chg="add del mod">
          <ac:chgData name="آهات مكتومة" userId="35531ba1d56b027a" providerId="LiveId" clId="{B8C4DC25-6F07-4657-A728-BBAF500540E9}" dt="2021-02-22T07:47:36.113" v="147" actId="478"/>
          <ac:picMkLst>
            <pc:docMk/>
            <pc:sldMk cId="3870542238" sldId="1164"/>
            <ac:picMk id="71" creationId="{79B1900D-98BA-4AF0-842D-A5DD23EDD4AB}"/>
          </ac:picMkLst>
        </pc:picChg>
        <pc:picChg chg="add del mod">
          <ac:chgData name="آهات مكتومة" userId="35531ba1d56b027a" providerId="LiveId" clId="{B8C4DC25-6F07-4657-A728-BBAF500540E9}" dt="2021-02-22T07:47:55.775" v="156" actId="478"/>
          <ac:picMkLst>
            <pc:docMk/>
            <pc:sldMk cId="3870542238" sldId="1164"/>
            <ac:picMk id="72" creationId="{F52692DD-77EE-42BD-A48D-A4EF306E39BC}"/>
          </ac:picMkLst>
        </pc:picChg>
      </pc:sldChg>
      <pc:sldChg chg="modSp mod modAnim">
        <pc:chgData name="آهات مكتومة" userId="35531ba1d56b027a" providerId="LiveId" clId="{B8C4DC25-6F07-4657-A728-BBAF500540E9}" dt="2021-02-22T08:16:32.502" v="858" actId="170"/>
        <pc:sldMkLst>
          <pc:docMk/>
          <pc:sldMk cId="2094959349" sldId="1165"/>
        </pc:sldMkLst>
        <pc:spChg chg="mod ord">
          <ac:chgData name="آهات مكتومة" userId="35531ba1d56b027a" providerId="LiveId" clId="{B8C4DC25-6F07-4657-A728-BBAF500540E9}" dt="2021-02-22T08:16:32.502" v="858" actId="170"/>
          <ac:spMkLst>
            <pc:docMk/>
            <pc:sldMk cId="2094959349" sldId="1165"/>
            <ac:spMk id="25" creationId="{C989422C-E754-4E43-8AAD-B57BA5C2F455}"/>
          </ac:spMkLst>
        </pc:spChg>
      </pc:sldChg>
      <pc:sldChg chg="ord">
        <pc:chgData name="آهات مكتومة" userId="35531ba1d56b027a" providerId="LiveId" clId="{B8C4DC25-6F07-4657-A728-BBAF500540E9}" dt="2021-02-22T07:32:15.121" v="32"/>
        <pc:sldMkLst>
          <pc:docMk/>
          <pc:sldMk cId="2894646997" sldId="1166"/>
        </pc:sldMkLst>
      </pc:sldChg>
      <pc:sldChg chg="addSp delSp modSp mod">
        <pc:chgData name="آهات مكتومة" userId="35531ba1d56b027a" providerId="LiveId" clId="{B8C4DC25-6F07-4657-A728-BBAF500540E9}" dt="2021-02-22T07:35:21.705" v="57" actId="20577"/>
        <pc:sldMkLst>
          <pc:docMk/>
          <pc:sldMk cId="793842976" sldId="1168"/>
        </pc:sldMkLst>
        <pc:spChg chg="mod">
          <ac:chgData name="آهات مكتومة" userId="35531ba1d56b027a" providerId="LiveId" clId="{B8C4DC25-6F07-4657-A728-BBAF500540E9}" dt="2021-02-22T07:35:21.705" v="57" actId="20577"/>
          <ac:spMkLst>
            <pc:docMk/>
            <pc:sldMk cId="793842976" sldId="1168"/>
            <ac:spMk id="18" creationId="{F63FF509-1E46-4230-9EED-537542488042}"/>
          </ac:spMkLst>
        </pc:spChg>
        <pc:picChg chg="add mod modCrop">
          <ac:chgData name="آهات مكتومة" userId="35531ba1d56b027a" providerId="LiveId" clId="{B8C4DC25-6F07-4657-A728-BBAF500540E9}" dt="2021-02-22T07:33:26.946" v="41" actId="14100"/>
          <ac:picMkLst>
            <pc:docMk/>
            <pc:sldMk cId="793842976" sldId="1168"/>
            <ac:picMk id="3" creationId="{4DACF6A4-126B-44CA-A4DA-61EFC93347FB}"/>
          </ac:picMkLst>
        </pc:picChg>
        <pc:picChg chg="del">
          <ac:chgData name="آهات مكتومة" userId="35531ba1d56b027a" providerId="LiveId" clId="{B8C4DC25-6F07-4657-A728-BBAF500540E9}" dt="2021-02-22T07:32:56.702" v="33" actId="478"/>
          <ac:picMkLst>
            <pc:docMk/>
            <pc:sldMk cId="793842976" sldId="1168"/>
            <ac:picMk id="4" creationId="{2D486A0F-102A-4B92-9634-28C6062CAF75}"/>
          </ac:picMkLst>
        </pc:picChg>
      </pc:sldChg>
      <pc:sldChg chg="addSp delSp modSp mod">
        <pc:chgData name="آهات مكتومة" userId="35531ba1d56b027a" providerId="LiveId" clId="{B8C4DC25-6F07-4657-A728-BBAF500540E9}" dt="2021-02-22T07:35:09.207" v="55" actId="20577"/>
        <pc:sldMkLst>
          <pc:docMk/>
          <pc:sldMk cId="4069319334" sldId="1186"/>
        </pc:sldMkLst>
        <pc:spChg chg="mod">
          <ac:chgData name="آهات مكتومة" userId="35531ba1d56b027a" providerId="LiveId" clId="{B8C4DC25-6F07-4657-A728-BBAF500540E9}" dt="2021-02-22T07:35:09.207" v="55" actId="20577"/>
          <ac:spMkLst>
            <pc:docMk/>
            <pc:sldMk cId="4069319334" sldId="1186"/>
            <ac:spMk id="18" creationId="{F63FF509-1E46-4230-9EED-537542488042}"/>
          </ac:spMkLst>
        </pc:spChg>
        <pc:picChg chg="del">
          <ac:chgData name="آهات مكتومة" userId="35531ba1d56b027a" providerId="LiveId" clId="{B8C4DC25-6F07-4657-A728-BBAF500540E9}" dt="2021-02-22T07:33:48.516" v="42" actId="478"/>
          <ac:picMkLst>
            <pc:docMk/>
            <pc:sldMk cId="4069319334" sldId="1186"/>
            <ac:picMk id="3" creationId="{0FD1F70E-6188-4022-AD18-766C35A92C5B}"/>
          </ac:picMkLst>
        </pc:picChg>
        <pc:picChg chg="add mod modCrop">
          <ac:chgData name="آهات مكتومة" userId="35531ba1d56b027a" providerId="LiveId" clId="{B8C4DC25-6F07-4657-A728-BBAF500540E9}" dt="2021-02-22T07:34:36.679" v="51" actId="14100"/>
          <ac:picMkLst>
            <pc:docMk/>
            <pc:sldMk cId="4069319334" sldId="1186"/>
            <ac:picMk id="4" creationId="{B2084DB0-2A16-41F7-B29F-397A2318BD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511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816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547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085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36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883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079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613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970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2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56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579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15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9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40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pngall.com/desk-png/download/26632" TargetMode="Externa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hyperlink" Target="http://www.pngall.com/clock-png" TargetMode="External"/><Relationship Id="rId2" Type="http://schemas.microsoft.com/office/2007/relationships/media" Target="../media/media2.mp4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jpg"/><Relationship Id="rId15" Type="http://schemas.openxmlformats.org/officeDocument/2006/relationships/image" Target="../media/image16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hyperlink" Target="https://pixabay.com/en/light-lamp-lighting-ceiling-575854/" TargetMode="Externa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15.png"/><Relationship Id="rId2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6.jpeg"/><Relationship Id="rId5" Type="http://schemas.openxmlformats.org/officeDocument/2006/relationships/image" Target="../media/image3.jp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5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hyperlink" Target="https://wordwall.net/resource/1127906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6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0.jp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6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21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1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28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7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2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Relationship Id="rId2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pngall.com/desk-png/download/26632" TargetMode="Externa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hyperlink" Target="http://www.pngall.com/clock-png" TargetMode="External"/><Relationship Id="rId2" Type="http://schemas.microsoft.com/office/2007/relationships/media" Target="../media/media1.mp4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jpg"/><Relationship Id="rId15" Type="http://schemas.openxmlformats.org/officeDocument/2006/relationships/image" Target="../media/image16.png"/><Relationship Id="rId23" Type="http://schemas.openxmlformats.org/officeDocument/2006/relationships/image" Target="../media/image34.jpeg"/><Relationship Id="rId10" Type="http://schemas.openxmlformats.org/officeDocument/2006/relationships/image" Target="../media/image30.png"/><Relationship Id="rId19" Type="http://schemas.openxmlformats.org/officeDocument/2006/relationships/hyperlink" Target="https://pixabay.com/en/light-lamp-lighting-ceiling-575854/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Relationship Id="rId14" Type="http://schemas.openxmlformats.org/officeDocument/2006/relationships/image" Target="../media/image15.png"/><Relationship Id="rId2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F97648-5DEE-4873-98A0-431BD38F5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1" y="916528"/>
            <a:ext cx="8457143" cy="27105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EC71C0E-284A-440D-8706-725CC88C23F0}"/>
              </a:ext>
            </a:extLst>
          </p:cNvPr>
          <p:cNvSpPr txBox="1">
            <a:spLocks/>
          </p:cNvSpPr>
          <p:nvPr/>
        </p:nvSpPr>
        <p:spPr>
          <a:xfrm>
            <a:off x="304801" y="226425"/>
            <a:ext cx="2545080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Before Reading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8F0897D7-FF6F-4B7F-AB70-719F8A71C3D0}"/>
              </a:ext>
            </a:extLst>
          </p:cNvPr>
          <p:cNvCxnSpPr>
            <a:cxnSpLocks/>
          </p:cNvCxnSpPr>
          <p:nvPr/>
        </p:nvCxnSpPr>
        <p:spPr>
          <a:xfrm>
            <a:off x="1088045" y="2640453"/>
            <a:ext cx="32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A08454AC-37A9-48A3-8017-A8ADC039B7F8}"/>
              </a:ext>
            </a:extLst>
          </p:cNvPr>
          <p:cNvCxnSpPr>
            <a:cxnSpLocks/>
          </p:cNvCxnSpPr>
          <p:nvPr/>
        </p:nvCxnSpPr>
        <p:spPr>
          <a:xfrm>
            <a:off x="1088045" y="3021453"/>
            <a:ext cx="73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9441B9A0-5575-4729-8A76-EED5AA8D02EC}"/>
              </a:ext>
            </a:extLst>
          </p:cNvPr>
          <p:cNvCxnSpPr>
            <a:cxnSpLocks/>
          </p:cNvCxnSpPr>
          <p:nvPr/>
        </p:nvCxnSpPr>
        <p:spPr>
          <a:xfrm>
            <a:off x="1088045" y="3437831"/>
            <a:ext cx="446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Picture 4" descr="Bitmoji Image">
            <a:extLst>
              <a:ext uri="{FF2B5EF4-FFF2-40B4-BE49-F238E27FC236}">
                <a16:creationId xmlns:a16="http://schemas.microsoft.com/office/drawing/2014/main" id="{F96B6146-709A-44A4-89E5-FBFE6336A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32720" r="21015"/>
          <a:stretch/>
        </p:blipFill>
        <p:spPr bwMode="auto">
          <a:xfrm>
            <a:off x="6769635" y="396239"/>
            <a:ext cx="1237129" cy="14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مربع نص 5">
            <a:extLst>
              <a:ext uri="{FF2B5EF4-FFF2-40B4-BE49-F238E27FC236}">
                <a16:creationId xmlns:a16="http://schemas.microsoft.com/office/drawing/2014/main" id="{930A35BF-90FF-4AFC-BE60-25463C141CF8}"/>
              </a:ext>
            </a:extLst>
          </p:cNvPr>
          <p:cNvSpPr txBox="1"/>
          <p:nvPr/>
        </p:nvSpPr>
        <p:spPr>
          <a:xfrm>
            <a:off x="4756627" y="1017645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31" name="مربع نص 13">
            <a:extLst>
              <a:ext uri="{FF2B5EF4-FFF2-40B4-BE49-F238E27FC236}">
                <a16:creationId xmlns:a16="http://schemas.microsoft.com/office/drawing/2014/main" id="{BFDFF887-1EF4-4BDA-97B5-F671D25CCC7D}"/>
              </a:ext>
            </a:extLst>
          </p:cNvPr>
          <p:cNvSpPr txBox="1"/>
          <p:nvPr/>
        </p:nvSpPr>
        <p:spPr>
          <a:xfrm>
            <a:off x="4756627" y="2274349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A620B0"/>
                </a:solidFill>
              </a:rPr>
              <a:t>How many pictures are there?</a:t>
            </a:r>
            <a:endParaRPr lang="ar-SA" sz="2000" b="1" dirty="0">
              <a:solidFill>
                <a:srgbClr val="A620B0"/>
              </a:solidFill>
            </a:endParaRPr>
          </a:p>
        </p:txBody>
      </p:sp>
      <p:sp>
        <p:nvSpPr>
          <p:cNvPr id="33" name="مربع نص 5">
            <a:extLst>
              <a:ext uri="{FF2B5EF4-FFF2-40B4-BE49-F238E27FC236}">
                <a16:creationId xmlns:a16="http://schemas.microsoft.com/office/drawing/2014/main" id="{76B3EC69-7B14-4E2E-9141-0C62A4A4DC08}"/>
              </a:ext>
            </a:extLst>
          </p:cNvPr>
          <p:cNvSpPr txBox="1"/>
          <p:nvPr/>
        </p:nvSpPr>
        <p:spPr>
          <a:xfrm>
            <a:off x="4756628" y="1613700"/>
            <a:ext cx="44169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How many paragraphs are there?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34" name="مربع نص 13">
            <a:extLst>
              <a:ext uri="{FF2B5EF4-FFF2-40B4-BE49-F238E27FC236}">
                <a16:creationId xmlns:a16="http://schemas.microsoft.com/office/drawing/2014/main" id="{C4CB5A28-7469-4F13-817A-019AD96AE701}"/>
              </a:ext>
            </a:extLst>
          </p:cNvPr>
          <p:cNvSpPr txBox="1"/>
          <p:nvPr/>
        </p:nvSpPr>
        <p:spPr>
          <a:xfrm>
            <a:off x="4756627" y="2959280"/>
            <a:ext cx="42349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What do the pictures show?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EC71C0E-284A-440D-8706-725CC88C23F0}"/>
              </a:ext>
            </a:extLst>
          </p:cNvPr>
          <p:cNvSpPr txBox="1">
            <a:spLocks/>
          </p:cNvSpPr>
          <p:nvPr/>
        </p:nvSpPr>
        <p:spPr>
          <a:xfrm>
            <a:off x="5600700" y="200521"/>
            <a:ext cx="2034540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Skimming</a:t>
            </a:r>
          </a:p>
        </p:txBody>
      </p:sp>
      <p:pic>
        <p:nvPicPr>
          <p:cNvPr id="11" name="Picture 4" descr="Text&#10;&#10;Description automatically generated">
            <a:extLst>
              <a:ext uri="{FF2B5EF4-FFF2-40B4-BE49-F238E27FC236}">
                <a16:creationId xmlns:a16="http://schemas.microsoft.com/office/drawing/2014/main" id="{CCAC6510-079A-4956-8093-4E90A48C4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" y="121919"/>
            <a:ext cx="4416920" cy="450459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196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4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7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Murphy 1">
            <a:hlinkClick r:id="" action="ppaction://media"/>
            <a:extLst>
              <a:ext uri="{FF2B5EF4-FFF2-40B4-BE49-F238E27FC236}">
                <a16:creationId xmlns:a16="http://schemas.microsoft.com/office/drawing/2014/main" id="{C66D97BA-01F5-4ADD-9594-A0C607F0EC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0" end="48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176" y="906780"/>
            <a:ext cx="6498330" cy="324309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7041510D-8721-4D03-9ED3-64E88559CE80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Watch this video then guess what it is about?</a:t>
            </a:r>
            <a:endParaRPr lang="ar-SA" sz="1200" dirty="0">
              <a:cs typeface="+mj-cs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0A3FBCAA-82C1-4CF1-B235-50449766D1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3" y="202103"/>
            <a:ext cx="6446137" cy="7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7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72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Text&#10;&#10;Description automatically generated">
            <a:extLst>
              <a:ext uri="{FF2B5EF4-FFF2-40B4-BE49-F238E27FC236}">
                <a16:creationId xmlns:a16="http://schemas.microsoft.com/office/drawing/2014/main" id="{BD22380C-8278-4B16-B86D-03AA5B4A0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9" y="178063"/>
            <a:ext cx="7641961" cy="1605017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6" name="Reading">
            <a:hlinkClick r:id="" action="ppaction://media"/>
            <a:extLst>
              <a:ext uri="{FF2B5EF4-FFF2-40B4-BE49-F238E27FC236}">
                <a16:creationId xmlns:a16="http://schemas.microsoft.com/office/drawing/2014/main" id="{4A6F2802-4058-4617-9C22-6BE446A29E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0" end="184442.87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11133" y="250402"/>
            <a:ext cx="404429" cy="404429"/>
          </a:xfrm>
          <a:prstGeom prst="rect">
            <a:avLst/>
          </a:prstGeom>
        </p:spPr>
      </p:pic>
      <p:pic>
        <p:nvPicPr>
          <p:cNvPr id="17" name="Google Shape;227;p20">
            <a:extLst>
              <a:ext uri="{FF2B5EF4-FFF2-40B4-BE49-F238E27FC236}">
                <a16:creationId xmlns:a16="http://schemas.microsoft.com/office/drawing/2014/main" id="{5C41E520-2F6C-4B59-B28D-9E4D4AE20BD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مربع نص 5">
            <a:extLst>
              <a:ext uri="{FF2B5EF4-FFF2-40B4-BE49-F238E27FC236}">
                <a16:creationId xmlns:a16="http://schemas.microsoft.com/office/drawing/2014/main" id="{5C1FDF42-DA97-4D44-914B-63F7FCE1DC57}"/>
              </a:ext>
            </a:extLst>
          </p:cNvPr>
          <p:cNvSpPr txBox="1"/>
          <p:nvPr/>
        </p:nvSpPr>
        <p:spPr>
          <a:xfrm>
            <a:off x="259081" y="1961143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What does Murphy’s Law state?</a:t>
            </a:r>
          </a:p>
        </p:txBody>
      </p: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E5DAF5FC-0EDA-4944-959C-A0BE034868C2}"/>
              </a:ext>
            </a:extLst>
          </p:cNvPr>
          <p:cNvCxnSpPr>
            <a:cxnSpLocks/>
          </p:cNvCxnSpPr>
          <p:nvPr/>
        </p:nvCxnSpPr>
        <p:spPr>
          <a:xfrm>
            <a:off x="2086802" y="1555692"/>
            <a:ext cx="496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نتيجة الصورة لـ fuzzy images on screen">
            <a:extLst>
              <a:ext uri="{FF2B5EF4-FFF2-40B4-BE49-F238E27FC236}">
                <a16:creationId xmlns:a16="http://schemas.microsoft.com/office/drawing/2014/main" id="{D35FE510-754F-4214-89F1-3567025F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12" y="1848272"/>
            <a:ext cx="3280410" cy="27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B3D3BFE9-E3D6-4627-9496-F48462087A42}"/>
              </a:ext>
            </a:extLst>
          </p:cNvPr>
          <p:cNvSpPr/>
          <p:nvPr/>
        </p:nvSpPr>
        <p:spPr>
          <a:xfrm>
            <a:off x="3190517" y="988191"/>
            <a:ext cx="450000" cy="23787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69275D78-AA99-4700-BDCA-A058E5921840}"/>
              </a:ext>
            </a:extLst>
          </p:cNvPr>
          <p:cNvSpPr txBox="1"/>
          <p:nvPr/>
        </p:nvSpPr>
        <p:spPr>
          <a:xfrm>
            <a:off x="360976" y="2924873"/>
            <a:ext cx="2178117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fuzzy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not clear</a:t>
            </a:r>
          </a:p>
        </p:txBody>
      </p:sp>
    </p:spTree>
    <p:extLst>
      <p:ext uri="{BB962C8B-B14F-4D97-AF65-F5344CB8AC3E}">
        <p14:creationId xmlns:p14="http://schemas.microsoft.com/office/powerpoint/2010/main" val="232933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5" descr="Text&#10;&#10;Description automatically generated">
            <a:extLst>
              <a:ext uri="{FF2B5EF4-FFF2-40B4-BE49-F238E27FC236}">
                <a16:creationId xmlns:a16="http://schemas.microsoft.com/office/drawing/2014/main" id="{B86602F1-4316-4A5D-9864-428847DCD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6" y="199350"/>
            <a:ext cx="7836709" cy="20283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9965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147646" y="2178597"/>
            <a:ext cx="645889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Which key does usually work when you try to open the door in a hurry according to the text?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5013634" y="2938645"/>
            <a:ext cx="318581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Matthews explanation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0AF81A55-C33A-4589-A097-83D7AEEFE76A}"/>
              </a:ext>
            </a:extLst>
          </p:cNvPr>
          <p:cNvSpPr txBox="1"/>
          <p:nvPr/>
        </p:nvSpPr>
        <p:spPr>
          <a:xfrm>
            <a:off x="132869" y="2940291"/>
            <a:ext cx="539925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the main idea of this paragraph?</a:t>
            </a:r>
          </a:p>
        </p:txBody>
      </p:sp>
      <p:pic>
        <p:nvPicPr>
          <p:cNvPr id="18" name="Reading">
            <a:hlinkClick r:id="" action="ppaction://media"/>
            <a:extLst>
              <a:ext uri="{FF2B5EF4-FFF2-40B4-BE49-F238E27FC236}">
                <a16:creationId xmlns:a16="http://schemas.microsoft.com/office/drawing/2014/main" id="{BA10D525-FC34-492D-8233-E45913E65F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00" end="128042.87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17943" y="199350"/>
            <a:ext cx="378411" cy="378411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D5EB324E-A319-4EF3-AB40-8FE026E223CF}"/>
              </a:ext>
            </a:extLst>
          </p:cNvPr>
          <p:cNvCxnSpPr>
            <a:cxnSpLocks/>
          </p:cNvCxnSpPr>
          <p:nvPr/>
        </p:nvCxnSpPr>
        <p:spPr>
          <a:xfrm>
            <a:off x="1956759" y="687012"/>
            <a:ext cx="403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ربع نص 13">
            <a:extLst>
              <a:ext uri="{FF2B5EF4-FFF2-40B4-BE49-F238E27FC236}">
                <a16:creationId xmlns:a16="http://schemas.microsoft.com/office/drawing/2014/main" id="{9F65BF53-12A5-4E01-AB42-08E941CD1CCB}"/>
              </a:ext>
            </a:extLst>
          </p:cNvPr>
          <p:cNvSpPr txBox="1"/>
          <p:nvPr/>
        </p:nvSpPr>
        <p:spPr>
          <a:xfrm>
            <a:off x="132868" y="3387972"/>
            <a:ext cx="318581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Who’s Matthews?</a:t>
            </a:r>
            <a:endParaRPr lang="ar-SA" sz="2000" b="1" dirty="0">
              <a:solidFill>
                <a:srgbClr val="A620B0"/>
              </a:solidFill>
            </a:endParaRPr>
          </a:p>
        </p:txBody>
      </p: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1582F924-B095-48F1-B280-E1156A62C6BC}"/>
              </a:ext>
            </a:extLst>
          </p:cNvPr>
          <p:cNvCxnSpPr>
            <a:cxnSpLocks/>
          </p:cNvCxnSpPr>
          <p:nvPr/>
        </p:nvCxnSpPr>
        <p:spPr>
          <a:xfrm>
            <a:off x="3341540" y="1159452"/>
            <a:ext cx="2628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13">
            <a:extLst>
              <a:ext uri="{FF2B5EF4-FFF2-40B4-BE49-F238E27FC236}">
                <a16:creationId xmlns:a16="http://schemas.microsoft.com/office/drawing/2014/main" id="{C8D17583-9AA4-46ED-BF29-513F55C8615D}"/>
              </a:ext>
            </a:extLst>
          </p:cNvPr>
          <p:cNvSpPr txBox="1"/>
          <p:nvPr/>
        </p:nvSpPr>
        <p:spPr>
          <a:xfrm>
            <a:off x="132868" y="3835653"/>
            <a:ext cx="389447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What is Mathews opinion?</a:t>
            </a:r>
          </a:p>
        </p:txBody>
      </p:sp>
      <p:sp>
        <p:nvSpPr>
          <p:cNvPr id="23" name="مربع نص 13">
            <a:extLst>
              <a:ext uri="{FF2B5EF4-FFF2-40B4-BE49-F238E27FC236}">
                <a16:creationId xmlns:a16="http://schemas.microsoft.com/office/drawing/2014/main" id="{59A96F2E-C631-499F-A79B-D80691858787}"/>
              </a:ext>
            </a:extLst>
          </p:cNvPr>
          <p:cNvSpPr txBox="1"/>
          <p:nvPr/>
        </p:nvSpPr>
        <p:spPr>
          <a:xfrm>
            <a:off x="147646" y="4233828"/>
            <a:ext cx="389447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69CC"/>
                </a:solidFill>
              </a:rPr>
              <a:t>What does Matthews explain?</a:t>
            </a:r>
          </a:p>
        </p:txBody>
      </p: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580878A4-640B-4CD5-BAA5-6AA8F4B804B1}"/>
              </a:ext>
            </a:extLst>
          </p:cNvPr>
          <p:cNvCxnSpPr>
            <a:cxnSpLocks/>
          </p:cNvCxnSpPr>
          <p:nvPr/>
        </p:nvCxnSpPr>
        <p:spPr>
          <a:xfrm>
            <a:off x="6058523" y="1159452"/>
            <a:ext cx="1440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FC4038E9-AE81-4429-8199-6EE12D57FFE3}"/>
              </a:ext>
            </a:extLst>
          </p:cNvPr>
          <p:cNvCxnSpPr>
            <a:cxnSpLocks/>
          </p:cNvCxnSpPr>
          <p:nvPr/>
        </p:nvCxnSpPr>
        <p:spPr>
          <a:xfrm>
            <a:off x="285773" y="1418532"/>
            <a:ext cx="648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50A4D8AE-6B15-4C84-9DF7-974DB56A9B1B}"/>
              </a:ext>
            </a:extLst>
          </p:cNvPr>
          <p:cNvCxnSpPr>
            <a:cxnSpLocks/>
          </p:cNvCxnSpPr>
          <p:nvPr/>
        </p:nvCxnSpPr>
        <p:spPr>
          <a:xfrm>
            <a:off x="1093640" y="1412124"/>
            <a:ext cx="6480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51D2A589-A346-4069-A6D2-980A98880067}"/>
              </a:ext>
            </a:extLst>
          </p:cNvPr>
          <p:cNvCxnSpPr>
            <a:cxnSpLocks/>
          </p:cNvCxnSpPr>
          <p:nvPr/>
        </p:nvCxnSpPr>
        <p:spPr>
          <a:xfrm>
            <a:off x="285773" y="1663584"/>
            <a:ext cx="3456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4A250611-6E14-4E5D-A3C8-E1D3B9DFAE69}"/>
              </a:ext>
            </a:extLst>
          </p:cNvPr>
          <p:cNvSpPr/>
          <p:nvPr/>
        </p:nvSpPr>
        <p:spPr>
          <a:xfrm>
            <a:off x="6381539" y="1211615"/>
            <a:ext cx="756000" cy="23787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8456B878-62E0-4697-895B-22F3DA552B69}"/>
              </a:ext>
            </a:extLst>
          </p:cNvPr>
          <p:cNvSpPr txBox="1"/>
          <p:nvPr/>
        </p:nvSpPr>
        <p:spPr>
          <a:xfrm>
            <a:off x="6778523" y="3799382"/>
            <a:ext cx="1992675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episode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0536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20" grpId="0"/>
      <p:bldP spid="22" grpId="0"/>
      <p:bldP spid="23" grpId="0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CED0730-3704-4365-8559-061ACDC75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1" y="170071"/>
            <a:ext cx="7868999" cy="157720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D4FFB440-098B-4BF4-B848-A94B9E795533}"/>
              </a:ext>
            </a:extLst>
          </p:cNvPr>
          <p:cNvCxnSpPr>
            <a:cxnSpLocks/>
          </p:cNvCxnSpPr>
          <p:nvPr/>
        </p:nvCxnSpPr>
        <p:spPr>
          <a:xfrm>
            <a:off x="192947" y="589584"/>
            <a:ext cx="550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727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93129" y="1935211"/>
            <a:ext cx="614456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When did Matthews become a popular scientist? 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104615" y="2439831"/>
            <a:ext cx="6034927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How many people did BBC Television gather to the toast experiment?</a:t>
            </a:r>
          </a:p>
        </p:txBody>
      </p: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08331A37-FB4F-4CB8-B1B9-FBA684503360}"/>
              </a:ext>
            </a:extLst>
          </p:cNvPr>
          <p:cNvCxnSpPr>
            <a:cxnSpLocks/>
          </p:cNvCxnSpPr>
          <p:nvPr/>
        </p:nvCxnSpPr>
        <p:spPr>
          <a:xfrm>
            <a:off x="1816317" y="1176788"/>
            <a:ext cx="90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Reading">
            <a:hlinkClick r:id="" action="ppaction://media"/>
            <a:extLst>
              <a:ext uri="{FF2B5EF4-FFF2-40B4-BE49-F238E27FC236}">
                <a16:creationId xmlns:a16="http://schemas.microsoft.com/office/drawing/2014/main" id="{D3F323E3-6BB4-4F36-81BC-B0180D6CAD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200" end="106842.87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6603" y="204426"/>
            <a:ext cx="391350" cy="391350"/>
          </a:xfrm>
          <a:prstGeom prst="rect">
            <a:avLst/>
          </a:prstGeom>
        </p:spPr>
      </p:pic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E61EFADF-E351-4BF7-B650-F82B91BBD1D0}"/>
              </a:ext>
            </a:extLst>
          </p:cNvPr>
          <p:cNvCxnSpPr>
            <a:cxnSpLocks/>
          </p:cNvCxnSpPr>
          <p:nvPr/>
        </p:nvCxnSpPr>
        <p:spPr>
          <a:xfrm>
            <a:off x="196358" y="872615"/>
            <a:ext cx="489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ربع نص 13">
            <a:extLst>
              <a:ext uri="{FF2B5EF4-FFF2-40B4-BE49-F238E27FC236}">
                <a16:creationId xmlns:a16="http://schemas.microsoft.com/office/drawing/2014/main" id="{10F0F295-8449-4075-9CA8-D33065EA7D18}"/>
              </a:ext>
            </a:extLst>
          </p:cNvPr>
          <p:cNvSpPr txBox="1"/>
          <p:nvPr/>
        </p:nvSpPr>
        <p:spPr>
          <a:xfrm>
            <a:off x="93129" y="3248569"/>
            <a:ext cx="603492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Why did BBC Television do that?</a:t>
            </a:r>
          </a:p>
        </p:txBody>
      </p: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3D022365-519B-4E7C-B506-F864FCED224D}"/>
              </a:ext>
            </a:extLst>
          </p:cNvPr>
          <p:cNvCxnSpPr>
            <a:cxnSpLocks/>
          </p:cNvCxnSpPr>
          <p:nvPr/>
        </p:nvCxnSpPr>
        <p:spPr>
          <a:xfrm>
            <a:off x="2858624" y="1183360"/>
            <a:ext cx="2952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8FCFBE47-C506-41F1-BE84-0D2E593B57E7}"/>
              </a:ext>
            </a:extLst>
          </p:cNvPr>
          <p:cNvCxnSpPr>
            <a:cxnSpLocks/>
          </p:cNvCxnSpPr>
          <p:nvPr/>
        </p:nvCxnSpPr>
        <p:spPr>
          <a:xfrm>
            <a:off x="224896" y="1466388"/>
            <a:ext cx="327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مربع نص 13">
            <a:extLst>
              <a:ext uri="{FF2B5EF4-FFF2-40B4-BE49-F238E27FC236}">
                <a16:creationId xmlns:a16="http://schemas.microsoft.com/office/drawing/2014/main" id="{B97F3B71-4D58-4C3E-B57B-F0A10C5F0566}"/>
              </a:ext>
            </a:extLst>
          </p:cNvPr>
          <p:cNvSpPr txBox="1"/>
          <p:nvPr/>
        </p:nvSpPr>
        <p:spPr>
          <a:xfrm>
            <a:off x="104615" y="3739114"/>
            <a:ext cx="300597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What was the result?</a:t>
            </a:r>
          </a:p>
        </p:txBody>
      </p: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F977E57E-230B-49FA-BD57-D2040346E8BC}"/>
              </a:ext>
            </a:extLst>
          </p:cNvPr>
          <p:cNvCxnSpPr>
            <a:cxnSpLocks/>
          </p:cNvCxnSpPr>
          <p:nvPr/>
        </p:nvCxnSpPr>
        <p:spPr>
          <a:xfrm>
            <a:off x="3645286" y="1466388"/>
            <a:ext cx="2304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54998C2D-EC05-41DC-B3C1-1916CFAEB1F7}"/>
              </a:ext>
            </a:extLst>
          </p:cNvPr>
          <p:cNvCxnSpPr>
            <a:cxnSpLocks/>
          </p:cNvCxnSpPr>
          <p:nvPr/>
        </p:nvCxnSpPr>
        <p:spPr>
          <a:xfrm>
            <a:off x="2716317" y="1737436"/>
            <a:ext cx="1152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/>
      <p:bldP spid="20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D424318-1B1F-4F00-AF08-8D936E115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" y="177923"/>
            <a:ext cx="7834574" cy="23819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727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ading">
            <a:hlinkClick r:id="" action="ppaction://media"/>
            <a:extLst>
              <a:ext uri="{FF2B5EF4-FFF2-40B4-BE49-F238E27FC236}">
                <a16:creationId xmlns:a16="http://schemas.microsoft.com/office/drawing/2014/main" id="{37C05A68-8AE8-4253-822D-C72F2B67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00" end="81542.87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5905" y="269208"/>
            <a:ext cx="335949" cy="335949"/>
          </a:xfrm>
          <a:prstGeom prst="rect">
            <a:avLst/>
          </a:prstGeom>
        </p:spPr>
      </p:pic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807BB02E-98C4-461C-92CE-A0B423566388}"/>
              </a:ext>
            </a:extLst>
          </p:cNvPr>
          <p:cNvCxnSpPr>
            <a:cxnSpLocks/>
          </p:cNvCxnSpPr>
          <p:nvPr/>
        </p:nvCxnSpPr>
        <p:spPr>
          <a:xfrm>
            <a:off x="5051317" y="1119113"/>
            <a:ext cx="241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7E5BBED4-31F5-4293-9C68-E734A79627FE}"/>
              </a:ext>
            </a:extLst>
          </p:cNvPr>
          <p:cNvSpPr txBox="1"/>
          <p:nvPr/>
        </p:nvSpPr>
        <p:spPr>
          <a:xfrm>
            <a:off x="112756" y="2897357"/>
            <a:ext cx="614456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is the writer’s question for Matthews?</a:t>
            </a:r>
          </a:p>
        </p:txBody>
      </p: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B70E452B-B1FD-4AB0-B269-51DDA42C8731}"/>
              </a:ext>
            </a:extLst>
          </p:cNvPr>
          <p:cNvCxnSpPr>
            <a:cxnSpLocks/>
          </p:cNvCxnSpPr>
          <p:nvPr/>
        </p:nvCxnSpPr>
        <p:spPr>
          <a:xfrm>
            <a:off x="1866754" y="1484751"/>
            <a:ext cx="90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7547274E-E62B-41F9-8168-EA656CEC256E}"/>
              </a:ext>
            </a:extLst>
          </p:cNvPr>
          <p:cNvCxnSpPr>
            <a:cxnSpLocks/>
          </p:cNvCxnSpPr>
          <p:nvPr/>
        </p:nvCxnSpPr>
        <p:spPr>
          <a:xfrm>
            <a:off x="3473553" y="1377649"/>
            <a:ext cx="414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EC08B8F0-24F5-4328-87EB-E519C895A43C}"/>
              </a:ext>
            </a:extLst>
          </p:cNvPr>
          <p:cNvCxnSpPr>
            <a:cxnSpLocks/>
          </p:cNvCxnSpPr>
          <p:nvPr/>
        </p:nvCxnSpPr>
        <p:spPr>
          <a:xfrm>
            <a:off x="3481717" y="1636184"/>
            <a:ext cx="403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E4FF1C5E-8F0D-43F3-855B-050F850C34B6}"/>
              </a:ext>
            </a:extLst>
          </p:cNvPr>
          <p:cNvCxnSpPr>
            <a:cxnSpLocks/>
          </p:cNvCxnSpPr>
          <p:nvPr/>
        </p:nvCxnSpPr>
        <p:spPr>
          <a:xfrm>
            <a:off x="3484784" y="1911048"/>
            <a:ext cx="417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ED85248C-D5F7-4D2C-BCC9-63B27BD8BA98}"/>
              </a:ext>
            </a:extLst>
          </p:cNvPr>
          <p:cNvCxnSpPr>
            <a:cxnSpLocks/>
          </p:cNvCxnSpPr>
          <p:nvPr/>
        </p:nvCxnSpPr>
        <p:spPr>
          <a:xfrm>
            <a:off x="3473553" y="2153255"/>
            <a:ext cx="219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16">
            <a:extLst>
              <a:ext uri="{FF2B5EF4-FFF2-40B4-BE49-F238E27FC236}">
                <a16:creationId xmlns:a16="http://schemas.microsoft.com/office/drawing/2014/main" id="{74AF1C37-BD6A-4B08-AB3A-925D4FE82F3B}"/>
              </a:ext>
            </a:extLst>
          </p:cNvPr>
          <p:cNvSpPr txBox="1"/>
          <p:nvPr/>
        </p:nvSpPr>
        <p:spPr>
          <a:xfrm>
            <a:off x="373212" y="3891041"/>
            <a:ext cx="3185810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On all four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on four feet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34040C38-3759-4E5D-9243-F30ACC522C68}"/>
              </a:ext>
            </a:extLst>
          </p:cNvPr>
          <p:cNvSpPr/>
          <p:nvPr/>
        </p:nvSpPr>
        <p:spPr>
          <a:xfrm>
            <a:off x="4333569" y="1662202"/>
            <a:ext cx="1188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29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7D7A5E8-3D8A-4556-8324-88843ABC1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" y="149811"/>
            <a:ext cx="7855235" cy="251174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727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141224" y="2661557"/>
            <a:ext cx="564725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Can we blame Murphy’s Law for everything that goes wrong?</a:t>
            </a:r>
          </a:p>
        </p:txBody>
      </p:sp>
      <p:pic>
        <p:nvPicPr>
          <p:cNvPr id="15" name="Reading">
            <a:hlinkClick r:id="" action="ppaction://media"/>
            <a:extLst>
              <a:ext uri="{FF2B5EF4-FFF2-40B4-BE49-F238E27FC236}">
                <a16:creationId xmlns:a16="http://schemas.microsoft.com/office/drawing/2014/main" id="{8AC5F8C2-625D-473A-A301-E3C00DAA6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00" end="50000.87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45099" y="193958"/>
            <a:ext cx="404564" cy="404564"/>
          </a:xfrm>
          <a:prstGeom prst="rect">
            <a:avLst/>
          </a:prstGeom>
        </p:spPr>
      </p:pic>
      <p:sp>
        <p:nvSpPr>
          <p:cNvPr id="16" name="مربع نص 13">
            <a:extLst>
              <a:ext uri="{FF2B5EF4-FFF2-40B4-BE49-F238E27FC236}">
                <a16:creationId xmlns:a16="http://schemas.microsoft.com/office/drawing/2014/main" id="{6B719B52-B98B-4499-B43C-A433E2309899}"/>
              </a:ext>
            </a:extLst>
          </p:cNvPr>
          <p:cNvSpPr txBox="1"/>
          <p:nvPr/>
        </p:nvSpPr>
        <p:spPr>
          <a:xfrm>
            <a:off x="141224" y="3413228"/>
            <a:ext cx="209157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No, we can’t</a:t>
            </a:r>
          </a:p>
        </p:txBody>
      </p:sp>
      <p:sp>
        <p:nvSpPr>
          <p:cNvPr id="18" name="مربع نص 13">
            <a:extLst>
              <a:ext uri="{FF2B5EF4-FFF2-40B4-BE49-F238E27FC236}">
                <a16:creationId xmlns:a16="http://schemas.microsoft.com/office/drawing/2014/main" id="{AAE3250A-345C-4B4D-9DC9-CFAC011C15A7}"/>
              </a:ext>
            </a:extLst>
          </p:cNvPr>
          <p:cNvSpPr txBox="1"/>
          <p:nvPr/>
        </p:nvSpPr>
        <p:spPr>
          <a:xfrm>
            <a:off x="141224" y="3857123"/>
            <a:ext cx="209157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69CC"/>
                </a:solidFill>
              </a:rPr>
              <a:t>Give Examples.</a:t>
            </a:r>
          </a:p>
        </p:txBody>
      </p: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D387B86F-EEE2-4EA9-A13D-4154DC855DB6}"/>
              </a:ext>
            </a:extLst>
          </p:cNvPr>
          <p:cNvCxnSpPr>
            <a:cxnSpLocks/>
          </p:cNvCxnSpPr>
          <p:nvPr/>
        </p:nvCxnSpPr>
        <p:spPr>
          <a:xfrm>
            <a:off x="1632880" y="896141"/>
            <a:ext cx="5724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0089B9CB-C066-400A-99BA-11BB9200EC81}"/>
              </a:ext>
            </a:extLst>
          </p:cNvPr>
          <p:cNvCxnSpPr>
            <a:cxnSpLocks/>
          </p:cNvCxnSpPr>
          <p:nvPr/>
        </p:nvCxnSpPr>
        <p:spPr>
          <a:xfrm>
            <a:off x="315708" y="1244484"/>
            <a:ext cx="5760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2972B210-852B-420C-AF10-F9D922F4DA80}"/>
              </a:ext>
            </a:extLst>
          </p:cNvPr>
          <p:cNvCxnSpPr>
            <a:cxnSpLocks/>
          </p:cNvCxnSpPr>
          <p:nvPr/>
        </p:nvCxnSpPr>
        <p:spPr>
          <a:xfrm>
            <a:off x="6249177" y="1244484"/>
            <a:ext cx="896829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C46E93D0-828E-4517-9D99-68E56C5721D4}"/>
              </a:ext>
            </a:extLst>
          </p:cNvPr>
          <p:cNvCxnSpPr>
            <a:cxnSpLocks/>
          </p:cNvCxnSpPr>
          <p:nvPr/>
        </p:nvCxnSpPr>
        <p:spPr>
          <a:xfrm>
            <a:off x="315708" y="1576497"/>
            <a:ext cx="6984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17A00947-3924-4B89-BDAE-6548D22A95F7}"/>
              </a:ext>
            </a:extLst>
          </p:cNvPr>
          <p:cNvCxnSpPr>
            <a:cxnSpLocks/>
          </p:cNvCxnSpPr>
          <p:nvPr/>
        </p:nvCxnSpPr>
        <p:spPr>
          <a:xfrm>
            <a:off x="315708" y="1875855"/>
            <a:ext cx="4320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DE43C705-7029-4DBE-A929-775B474B0B4F}"/>
              </a:ext>
            </a:extLst>
          </p:cNvPr>
          <p:cNvCxnSpPr>
            <a:cxnSpLocks/>
          </p:cNvCxnSpPr>
          <p:nvPr/>
        </p:nvCxnSpPr>
        <p:spPr>
          <a:xfrm>
            <a:off x="4768328" y="1879367"/>
            <a:ext cx="2844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48AC5041-3F36-45AB-BC20-78C4928B29EF}"/>
              </a:ext>
            </a:extLst>
          </p:cNvPr>
          <p:cNvCxnSpPr>
            <a:cxnSpLocks/>
          </p:cNvCxnSpPr>
          <p:nvPr/>
        </p:nvCxnSpPr>
        <p:spPr>
          <a:xfrm>
            <a:off x="315708" y="2195052"/>
            <a:ext cx="7452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E7B6F8DB-6C20-41AA-B90D-7742006AF43C}"/>
              </a:ext>
            </a:extLst>
          </p:cNvPr>
          <p:cNvCxnSpPr>
            <a:cxnSpLocks/>
          </p:cNvCxnSpPr>
          <p:nvPr/>
        </p:nvCxnSpPr>
        <p:spPr>
          <a:xfrm>
            <a:off x="315708" y="2555422"/>
            <a:ext cx="972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Box 16">
            <a:extLst>
              <a:ext uri="{FF2B5EF4-FFF2-40B4-BE49-F238E27FC236}">
                <a16:creationId xmlns:a16="http://schemas.microsoft.com/office/drawing/2014/main" id="{D2CED404-56A3-4ACC-900C-73928625B926}"/>
              </a:ext>
            </a:extLst>
          </p:cNvPr>
          <p:cNvSpPr txBox="1"/>
          <p:nvPr/>
        </p:nvSpPr>
        <p:spPr>
          <a:xfrm>
            <a:off x="6751961" y="3813338"/>
            <a:ext cx="2057859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Backup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copy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F892795C-EBFA-4517-B1B4-9C63D2586B1B}"/>
              </a:ext>
            </a:extLst>
          </p:cNvPr>
          <p:cNvSpPr/>
          <p:nvPr/>
        </p:nvSpPr>
        <p:spPr>
          <a:xfrm>
            <a:off x="6751961" y="1977276"/>
            <a:ext cx="792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6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6" grpId="0"/>
      <p:bldP spid="18" grpId="0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41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3FAFC21B-4CE6-4A71-8393-89D8D1A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2084DB0-2A16-41F7-B29F-397A2318BDC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320" y="842668"/>
            <a:ext cx="2175106" cy="27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A close - up of a paper&#10;&#10;Description automatically generated with medium confidence">
            <a:extLst>
              <a:ext uri="{FF2B5EF4-FFF2-40B4-BE49-F238E27FC236}">
                <a16:creationId xmlns:a16="http://schemas.microsoft.com/office/drawing/2014/main" id="{D463DFD1-165D-45B9-B7CF-F34EA8032E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6435" l="2778" r="96595">
                        <a14:foregroundMark x1="95609" y1="2852" x2="96595" y2="68806"/>
                        <a14:foregroundMark x1="96595" y1="68806" x2="18369" y2="85205"/>
                        <a14:foregroundMark x1="94265" y1="8021" x2="9229" y2="24421"/>
                        <a14:foregroundMark x1="9229" y1="24421" x2="5466" y2="37611"/>
                        <a14:foregroundMark x1="5466" y1="37611" x2="2867" y2="96435"/>
                        <a14:foregroundMark x1="13710" y1="37433" x2="28405" y2="35294"/>
                        <a14:foregroundMark x1="28405" y1="35294" x2="61290" y2="33512"/>
                        <a14:foregroundMark x1="61290" y1="33512" x2="69176" y2="32620"/>
                        <a14:foregroundMark x1="69176" y1="32620" x2="91667" y2="35651"/>
                        <a14:foregroundMark x1="91667" y1="35651" x2="93817" y2="35294"/>
                        <a14:foregroundMark x1="94892" y1="3030" x2="94892" y2="3030"/>
                        <a14:foregroundMark x1="94892" y1="3030" x2="94892" y2="3030"/>
                        <a14:foregroundMark x1="94892" y1="3030" x2="94892" y2="3030"/>
                        <a14:foregroundMark x1="96505" y1="8734" x2="96505" y2="8734"/>
                        <a14:foregroundMark x1="96505" y1="8734" x2="96505" y2="8734"/>
                        <a14:foregroundMark x1="94265" y1="86275" x2="94265" y2="86275"/>
                        <a14:foregroundMark x1="94265" y1="86275" x2="94265" y2="86275"/>
                        <a14:foregroundMark x1="88441" y1="86988" x2="88441" y2="86988"/>
                        <a14:foregroundMark x1="88441" y1="86988" x2="88441" y2="86988"/>
                        <a14:foregroundMark x1="88441" y1="86988" x2="88441" y2="86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" t="1034" r="1520" b="898"/>
          <a:stretch/>
        </p:blipFill>
        <p:spPr>
          <a:xfrm rot="152462">
            <a:off x="171756" y="30863"/>
            <a:ext cx="7202300" cy="3188551"/>
          </a:xfrm>
          <a:prstGeom prst="rect">
            <a:avLst/>
          </a:prstGeom>
        </p:spPr>
      </p:pic>
      <p:pic>
        <p:nvPicPr>
          <p:cNvPr id="2052" name="Picture 4" descr="مشاهدة تفاصيل الصورة ذات الصلة">
            <a:extLst>
              <a:ext uri="{FF2B5EF4-FFF2-40B4-BE49-F238E27FC236}">
                <a16:creationId xmlns:a16="http://schemas.microsoft.com/office/drawing/2014/main" id="{DBA23369-6171-4BCB-8CBC-A6452812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9960" y="1224532"/>
            <a:ext cx="1716208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34802" y="4632960"/>
            <a:ext cx="3514375" cy="80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D4FFB440-098B-4BF4-B848-A94B9E795533}"/>
              </a:ext>
            </a:extLst>
          </p:cNvPr>
          <p:cNvCxnSpPr>
            <a:cxnSpLocks/>
          </p:cNvCxnSpPr>
          <p:nvPr/>
        </p:nvCxnSpPr>
        <p:spPr>
          <a:xfrm>
            <a:off x="3148418" y="1700472"/>
            <a:ext cx="115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0727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104614" y="2924678"/>
            <a:ext cx="4387373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Why is it called Murphy’s Law?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104613" y="3251621"/>
            <a:ext cx="653204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Because Edward A. Murphy first used it to talk about a situation in his lab.</a:t>
            </a:r>
            <a:endParaRPr lang="ar-SA" b="1" dirty="0">
              <a:solidFill>
                <a:srgbClr val="00B0F0"/>
              </a:solidFill>
            </a:endParaRPr>
          </a:p>
        </p:txBody>
      </p: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08331A37-FB4F-4CB8-B1B9-FBA684503360}"/>
              </a:ext>
            </a:extLst>
          </p:cNvPr>
          <p:cNvCxnSpPr>
            <a:cxnSpLocks/>
          </p:cNvCxnSpPr>
          <p:nvPr/>
        </p:nvCxnSpPr>
        <p:spPr>
          <a:xfrm>
            <a:off x="4395278" y="1700472"/>
            <a:ext cx="234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Reading">
            <a:hlinkClick r:id="" action="ppaction://media"/>
            <a:extLst>
              <a:ext uri="{FF2B5EF4-FFF2-40B4-BE49-F238E27FC236}">
                <a16:creationId xmlns:a16="http://schemas.microsoft.com/office/drawing/2014/main" id="{8341589E-8290-4D26-A353-83BFFE8D03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00"/>
                </p14:media>
              </p:ext>
            </p:extLst>
          </p:nvPr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2498" y="211664"/>
            <a:ext cx="369151" cy="369151"/>
          </a:xfrm>
          <a:prstGeom prst="rect">
            <a:avLst/>
          </a:prstGeom>
        </p:spPr>
      </p:pic>
      <p:sp>
        <p:nvSpPr>
          <p:cNvPr id="18" name="مربع نص 5">
            <a:extLst>
              <a:ext uri="{FF2B5EF4-FFF2-40B4-BE49-F238E27FC236}">
                <a16:creationId xmlns:a16="http://schemas.microsoft.com/office/drawing/2014/main" id="{C6FC20DF-9511-4F21-94D9-E9C5DA5ACF3E}"/>
              </a:ext>
            </a:extLst>
          </p:cNvPr>
          <p:cNvSpPr txBox="1"/>
          <p:nvPr/>
        </p:nvSpPr>
        <p:spPr>
          <a:xfrm>
            <a:off x="104613" y="3461122"/>
            <a:ext cx="4764567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92D050"/>
                </a:solidFill>
              </a:rPr>
              <a:t>What’s his job? Where did he work?</a:t>
            </a:r>
          </a:p>
        </p:txBody>
      </p:sp>
      <p:sp>
        <p:nvSpPr>
          <p:cNvPr id="19" name="مربع نص 5">
            <a:extLst>
              <a:ext uri="{FF2B5EF4-FFF2-40B4-BE49-F238E27FC236}">
                <a16:creationId xmlns:a16="http://schemas.microsoft.com/office/drawing/2014/main" id="{0C8E2ECC-FFEC-420D-9380-80BFBE67A320}"/>
              </a:ext>
            </a:extLst>
          </p:cNvPr>
          <p:cNvSpPr txBox="1"/>
          <p:nvPr/>
        </p:nvSpPr>
        <p:spPr>
          <a:xfrm>
            <a:off x="104613" y="3779613"/>
            <a:ext cx="4764567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A620B0"/>
                </a:solidFill>
              </a:rPr>
              <a:t>What happened in 1949?</a:t>
            </a:r>
          </a:p>
        </p:txBody>
      </p: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F2FF6DF5-3A23-49C4-8522-39016C60E5AC}"/>
              </a:ext>
            </a:extLst>
          </p:cNvPr>
          <p:cNvCxnSpPr>
            <a:cxnSpLocks/>
          </p:cNvCxnSpPr>
          <p:nvPr/>
        </p:nvCxnSpPr>
        <p:spPr>
          <a:xfrm>
            <a:off x="928178" y="1868112"/>
            <a:ext cx="97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5750236D-56FE-442E-BE80-1F4589238A75}"/>
              </a:ext>
            </a:extLst>
          </p:cNvPr>
          <p:cNvCxnSpPr>
            <a:cxnSpLocks/>
          </p:cNvCxnSpPr>
          <p:nvPr/>
        </p:nvCxnSpPr>
        <p:spPr>
          <a:xfrm>
            <a:off x="2546204" y="1868112"/>
            <a:ext cx="435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29C1D130-DC4F-4B6A-8752-5CA0E27FD3F5}"/>
              </a:ext>
            </a:extLst>
          </p:cNvPr>
          <p:cNvCxnSpPr>
            <a:cxnSpLocks/>
          </p:cNvCxnSpPr>
          <p:nvPr/>
        </p:nvCxnSpPr>
        <p:spPr>
          <a:xfrm>
            <a:off x="928178" y="2058612"/>
            <a:ext cx="6048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1E87B38E-1165-4DD2-8171-12C7ECB78524}"/>
              </a:ext>
            </a:extLst>
          </p:cNvPr>
          <p:cNvCxnSpPr>
            <a:cxnSpLocks/>
          </p:cNvCxnSpPr>
          <p:nvPr/>
        </p:nvCxnSpPr>
        <p:spPr>
          <a:xfrm>
            <a:off x="928178" y="2256732"/>
            <a:ext cx="1044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مربع نص 5">
            <a:extLst>
              <a:ext uri="{FF2B5EF4-FFF2-40B4-BE49-F238E27FC236}">
                <a16:creationId xmlns:a16="http://schemas.microsoft.com/office/drawing/2014/main" id="{FE331DEE-9334-45C4-8BC9-5AAAD428166C}"/>
              </a:ext>
            </a:extLst>
          </p:cNvPr>
          <p:cNvSpPr txBox="1"/>
          <p:nvPr/>
        </p:nvSpPr>
        <p:spPr>
          <a:xfrm>
            <a:off x="121211" y="4055430"/>
            <a:ext cx="4764567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What did Murphy do when that happened?</a:t>
            </a:r>
          </a:p>
        </p:txBody>
      </p:sp>
      <p:cxnSp>
        <p:nvCxnSpPr>
          <p:cNvPr id="29" name="رابط مستقيم 27">
            <a:extLst>
              <a:ext uri="{FF2B5EF4-FFF2-40B4-BE49-F238E27FC236}">
                <a16:creationId xmlns:a16="http://schemas.microsoft.com/office/drawing/2014/main" id="{C71FA656-4708-44F9-BFFD-7EC908762912}"/>
              </a:ext>
            </a:extLst>
          </p:cNvPr>
          <p:cNvCxnSpPr>
            <a:cxnSpLocks/>
          </p:cNvCxnSpPr>
          <p:nvPr/>
        </p:nvCxnSpPr>
        <p:spPr>
          <a:xfrm>
            <a:off x="2072986" y="2251710"/>
            <a:ext cx="4716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E8D66BF6-99A6-42DB-8FB0-EF0A5013F851}"/>
              </a:ext>
            </a:extLst>
          </p:cNvPr>
          <p:cNvCxnSpPr>
            <a:cxnSpLocks/>
          </p:cNvCxnSpPr>
          <p:nvPr/>
        </p:nvCxnSpPr>
        <p:spPr>
          <a:xfrm>
            <a:off x="960812" y="2449830"/>
            <a:ext cx="1368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مربع نص 5">
            <a:extLst>
              <a:ext uri="{FF2B5EF4-FFF2-40B4-BE49-F238E27FC236}">
                <a16:creationId xmlns:a16="http://schemas.microsoft.com/office/drawing/2014/main" id="{A34ECA66-A5A9-465B-9B74-0F81E984A4C3}"/>
              </a:ext>
            </a:extLst>
          </p:cNvPr>
          <p:cNvSpPr txBox="1"/>
          <p:nvPr/>
        </p:nvSpPr>
        <p:spPr>
          <a:xfrm>
            <a:off x="104613" y="4351302"/>
            <a:ext cx="6212367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369CC"/>
                </a:solidFill>
              </a:rPr>
              <a:t>Why did Murphy’s phrase become popular in all areas?</a:t>
            </a:r>
          </a:p>
        </p:txBody>
      </p:sp>
      <p:cxnSp>
        <p:nvCxnSpPr>
          <p:cNvPr id="32" name="رابط مستقيم 27">
            <a:extLst>
              <a:ext uri="{FF2B5EF4-FFF2-40B4-BE49-F238E27FC236}">
                <a16:creationId xmlns:a16="http://schemas.microsoft.com/office/drawing/2014/main" id="{54F0A3E8-CC81-4381-A365-44CD6BFBAEF6}"/>
              </a:ext>
            </a:extLst>
          </p:cNvPr>
          <p:cNvCxnSpPr>
            <a:cxnSpLocks/>
          </p:cNvCxnSpPr>
          <p:nvPr/>
        </p:nvCxnSpPr>
        <p:spPr>
          <a:xfrm>
            <a:off x="4240008" y="2860222"/>
            <a:ext cx="2916000" cy="0"/>
          </a:xfrm>
          <a:prstGeom prst="line">
            <a:avLst/>
          </a:prstGeom>
          <a:ln w="9525">
            <a:solidFill>
              <a:srgbClr val="F369CC"/>
            </a:solidFill>
          </a:ln>
          <a:effectLst>
            <a:glow rad="63500">
              <a:srgbClr val="F369CC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16">
            <a:extLst>
              <a:ext uri="{FF2B5EF4-FFF2-40B4-BE49-F238E27FC236}">
                <a16:creationId xmlns:a16="http://schemas.microsoft.com/office/drawing/2014/main" id="{71613698-0A80-4719-96F6-C4FFC5384A17}"/>
              </a:ext>
            </a:extLst>
          </p:cNvPr>
          <p:cNvSpPr txBox="1"/>
          <p:nvPr/>
        </p:nvSpPr>
        <p:spPr>
          <a:xfrm>
            <a:off x="4885778" y="3961927"/>
            <a:ext cx="4009691" cy="338554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cs typeface="Times New Roman" pitchFamily="18" charset="0"/>
              </a:rPr>
              <a:t>malfunctioning = </a:t>
            </a:r>
            <a:r>
              <a:rPr lang="en-US" sz="1600" b="1" dirty="0">
                <a:solidFill>
                  <a:srgbClr val="00B0F0"/>
                </a:solidFill>
                <a:cs typeface="Times New Roman" pitchFamily="18" charset="0"/>
              </a:rPr>
              <a:t> not working correctly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ED54B36D-0577-4893-8FEF-7930650339A5}"/>
              </a:ext>
            </a:extLst>
          </p:cNvPr>
          <p:cNvSpPr/>
          <p:nvPr/>
        </p:nvSpPr>
        <p:spPr>
          <a:xfrm>
            <a:off x="3699987" y="1862512"/>
            <a:ext cx="108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25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8" grpId="0"/>
      <p:bldP spid="19" grpId="0"/>
      <p:bldP spid="28" grpId="0"/>
      <p:bldP spid="31" grpId="0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FD8535F3-FB52-4A69-B1ED-559818F6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37" y="2179864"/>
            <a:ext cx="1843263" cy="25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FE0ADE-0EE6-4091-8C59-4117B4886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6" y="180738"/>
            <a:ext cx="7008286" cy="249407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5D02AD0F-2080-4E50-8CC1-E4E61EF5E1E1}"/>
              </a:ext>
            </a:extLst>
          </p:cNvPr>
          <p:cNvSpPr txBox="1"/>
          <p:nvPr/>
        </p:nvSpPr>
        <p:spPr>
          <a:xfrm>
            <a:off x="271974" y="2568656"/>
            <a:ext cx="634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rgbClr val="92D050"/>
                </a:solidFill>
                <a:latin typeface="+mn-lt"/>
              </a:rPr>
              <a:t>1- </a:t>
            </a:r>
            <a:r>
              <a:rPr lang="en-US" b="1" dirty="0">
                <a:ln w="0"/>
                <a:solidFill>
                  <a:srgbClr val="00B0F0"/>
                </a:solidFill>
                <a:latin typeface="+mn-lt"/>
              </a:rPr>
              <a:t>It illustrates that things seem to go wrong at precisely the wrong time.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BD62476-FB98-4382-8128-77D50665A111}"/>
              </a:ext>
            </a:extLst>
          </p:cNvPr>
          <p:cNvSpPr txBox="1"/>
          <p:nvPr/>
        </p:nvSpPr>
        <p:spPr>
          <a:xfrm>
            <a:off x="271973" y="2935904"/>
            <a:ext cx="3703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rgbClr val="92D050"/>
                </a:solidFill>
                <a:latin typeface="+mn-lt"/>
              </a:rPr>
              <a:t>2- </a:t>
            </a:r>
            <a:r>
              <a:rPr lang="en-US" b="1" dirty="0">
                <a:ln w="0"/>
                <a:solidFill>
                  <a:srgbClr val="00B0F0"/>
                </a:solidFill>
                <a:latin typeface="+mn-lt"/>
              </a:rPr>
              <a:t>If anything can go wrong, it will.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660C694-2B00-4C3E-9CD6-8822519897F4}"/>
              </a:ext>
            </a:extLst>
          </p:cNvPr>
          <p:cNvSpPr txBox="1"/>
          <p:nvPr/>
        </p:nvSpPr>
        <p:spPr>
          <a:xfrm>
            <a:off x="271973" y="3287035"/>
            <a:ext cx="6605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rgbClr val="92D050"/>
                </a:solidFill>
                <a:latin typeface="+mn-lt"/>
              </a:rPr>
              <a:t>3- </a:t>
            </a:r>
            <a:r>
              <a:rPr lang="en-US" b="1" dirty="0">
                <a:ln w="0"/>
                <a:solidFill>
                  <a:srgbClr val="00B0F0"/>
                </a:solidFill>
                <a:latin typeface="+mn-lt"/>
              </a:rPr>
              <a:t>Because the chances of getting in the fastest lane aren’t that high. For example, if there are five lines, our chance of getting a slower lane is four out of five, or 80 percent.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A5C8129-15EC-4D43-BD57-E3FB3FF05179}"/>
              </a:ext>
            </a:extLst>
          </p:cNvPr>
          <p:cNvSpPr txBox="1"/>
          <p:nvPr/>
        </p:nvSpPr>
        <p:spPr>
          <a:xfrm>
            <a:off x="271974" y="4069053"/>
            <a:ext cx="634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rgbClr val="92D050"/>
                </a:solidFill>
                <a:latin typeface="+mn-lt"/>
              </a:rPr>
              <a:t>4-</a:t>
            </a:r>
            <a:r>
              <a:rPr lang="en-US" b="1" dirty="0">
                <a:ln w="0"/>
                <a:solidFill>
                  <a:srgbClr val="00B0F0"/>
                </a:solidFill>
                <a:latin typeface="+mn-lt"/>
              </a:rPr>
              <a:t> He wanted to show that although people think that bad things always happen, things happen according to the law of probability.</a:t>
            </a:r>
          </a:p>
        </p:txBody>
      </p:sp>
    </p:spTree>
    <p:extLst>
      <p:ext uri="{BB962C8B-B14F-4D97-AF65-F5344CB8AC3E}">
        <p14:creationId xmlns:p14="http://schemas.microsoft.com/office/powerpoint/2010/main" val="38720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305C3F8-2ADD-42F4-8223-6F16934C7A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59" y="194310"/>
            <a:ext cx="7604761" cy="137922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182FCCC-6CEB-4F40-98EA-BF34389FA2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67" t="30593" r="27083" b="17481"/>
          <a:stretch/>
        </p:blipFill>
        <p:spPr>
          <a:xfrm>
            <a:off x="175258" y="1573530"/>
            <a:ext cx="7147561" cy="29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F0739C15-8C0D-4941-B7D2-268143F9A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062187"/>
              </p:ext>
            </p:extLst>
          </p:nvPr>
        </p:nvGraphicFramePr>
        <p:xfrm>
          <a:off x="3177540" y="1282699"/>
          <a:ext cx="5639889" cy="2978788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612969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copy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not working correctly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Not clear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event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088585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On four feet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62088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CEAC03AC-8B31-4531-BE7E-CE8C883C4F21}"/>
              </a:ext>
            </a:extLst>
          </p:cNvPr>
          <p:cNvSpPr txBox="1"/>
          <p:nvPr/>
        </p:nvSpPr>
        <p:spPr>
          <a:xfrm>
            <a:off x="258106" y="396240"/>
            <a:ext cx="4313894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E1DE7EB0-F8BB-4000-9DF0-EE214AC25E16}"/>
              </a:ext>
            </a:extLst>
          </p:cNvPr>
          <p:cNvSpPr txBox="1"/>
          <p:nvPr/>
        </p:nvSpPr>
        <p:spPr>
          <a:xfrm>
            <a:off x="386122" y="1499483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fuzzy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45744B19-CDA6-40F8-BDF9-955826317AB2}"/>
              </a:ext>
            </a:extLst>
          </p:cNvPr>
          <p:cNvSpPr txBox="1"/>
          <p:nvPr/>
        </p:nvSpPr>
        <p:spPr>
          <a:xfrm>
            <a:off x="386122" y="1898570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episode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80FF843A-18F4-408D-BDB2-5407C0A4283E}"/>
              </a:ext>
            </a:extLst>
          </p:cNvPr>
          <p:cNvSpPr txBox="1"/>
          <p:nvPr/>
        </p:nvSpPr>
        <p:spPr>
          <a:xfrm>
            <a:off x="386122" y="2364660"/>
            <a:ext cx="1709378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on all fours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5BBF1161-2099-4595-8C56-8FC337BC1758}"/>
              </a:ext>
            </a:extLst>
          </p:cNvPr>
          <p:cNvSpPr txBox="1"/>
          <p:nvPr/>
        </p:nvSpPr>
        <p:spPr>
          <a:xfrm>
            <a:off x="386122" y="2819476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backup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2D4AB78-60FD-4EB2-8B66-16D55BA8C672}"/>
              </a:ext>
            </a:extLst>
          </p:cNvPr>
          <p:cNvSpPr txBox="1"/>
          <p:nvPr/>
        </p:nvSpPr>
        <p:spPr>
          <a:xfrm>
            <a:off x="380840" y="3286309"/>
            <a:ext cx="20423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malfunctioning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35296 0.233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95062E-6 L 0.33872 0.259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12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9136E-6 L 0.30434 0.2626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34046 -0.2080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30469 -0.2043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-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https://wordwall.net/resource/11279064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18" y="1899099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نتيجة الصورة لـ قل لن يصيبنا الا ">
            <a:extLst>
              <a:ext uri="{FF2B5EF4-FFF2-40B4-BE49-F238E27FC236}">
                <a16:creationId xmlns:a16="http://schemas.microsoft.com/office/drawing/2014/main" id="{55E34C77-E73D-4E58-8700-302B2052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7" y="604010"/>
            <a:ext cx="5493184" cy="352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5414333" y="-344789"/>
            <a:ext cx="1335640" cy="241481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317431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48714" y="3652388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99177" y="3433205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867863E1-5E1B-41D9-8220-BBDA8F6B7B69}"/>
              </a:ext>
            </a:extLst>
          </p:cNvPr>
          <p:cNvSpPr txBox="1"/>
          <p:nvPr/>
        </p:nvSpPr>
        <p:spPr>
          <a:xfrm>
            <a:off x="335280" y="714897"/>
            <a:ext cx="493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FF8989"/>
                </a:solidFill>
                <a:cs typeface="+mj-cs"/>
              </a:rPr>
              <a:t>Match the words with their meaning:</a:t>
            </a:r>
          </a:p>
        </p:txBody>
      </p:sp>
      <p:sp>
        <p:nvSpPr>
          <p:cNvPr id="42" name="Rounded Rectangle 4">
            <a:extLst>
              <a:ext uri="{FF2B5EF4-FFF2-40B4-BE49-F238E27FC236}">
                <a16:creationId xmlns:a16="http://schemas.microsoft.com/office/drawing/2014/main" id="{1EC43404-8553-4B31-9882-12D2FD6A4847}"/>
              </a:ext>
            </a:extLst>
          </p:cNvPr>
          <p:cNvSpPr/>
          <p:nvPr/>
        </p:nvSpPr>
        <p:spPr>
          <a:xfrm>
            <a:off x="263370" y="2378268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9C0EDE2C-36B1-4E79-9A56-3F5FE0168C47}"/>
              </a:ext>
            </a:extLst>
          </p:cNvPr>
          <p:cNvSpPr/>
          <p:nvPr/>
        </p:nvSpPr>
        <p:spPr>
          <a:xfrm>
            <a:off x="1645986" y="2367855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E503B336-1488-4B1E-8E6D-535287916073}"/>
              </a:ext>
            </a:extLst>
          </p:cNvPr>
          <p:cNvSpPr/>
          <p:nvPr/>
        </p:nvSpPr>
        <p:spPr>
          <a:xfrm>
            <a:off x="3030037" y="2395013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6" name="Rounded Rectangle 7">
            <a:extLst>
              <a:ext uri="{FF2B5EF4-FFF2-40B4-BE49-F238E27FC236}">
                <a16:creationId xmlns:a16="http://schemas.microsoft.com/office/drawing/2014/main" id="{16824887-854C-481C-A8B0-A674809C6FCB}"/>
              </a:ext>
            </a:extLst>
          </p:cNvPr>
          <p:cNvSpPr/>
          <p:nvPr/>
        </p:nvSpPr>
        <p:spPr>
          <a:xfrm>
            <a:off x="4403422" y="2363089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50" name="Rounded Rectangle 17">
            <a:extLst>
              <a:ext uri="{FF2B5EF4-FFF2-40B4-BE49-F238E27FC236}">
                <a16:creationId xmlns:a16="http://schemas.microsoft.com/office/drawing/2014/main" id="{A3C4810A-39BA-411B-AC52-75DE7069DD67}"/>
              </a:ext>
            </a:extLst>
          </p:cNvPr>
          <p:cNvSpPr/>
          <p:nvPr/>
        </p:nvSpPr>
        <p:spPr>
          <a:xfrm>
            <a:off x="221795" y="1133483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51" name="Rounded Rectangle 18">
            <a:extLst>
              <a:ext uri="{FF2B5EF4-FFF2-40B4-BE49-F238E27FC236}">
                <a16:creationId xmlns:a16="http://schemas.microsoft.com/office/drawing/2014/main" id="{5ADA4712-E8DB-4D93-A6BC-0DA44F505E79}"/>
              </a:ext>
            </a:extLst>
          </p:cNvPr>
          <p:cNvSpPr/>
          <p:nvPr/>
        </p:nvSpPr>
        <p:spPr>
          <a:xfrm>
            <a:off x="1608960" y="1152225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Rounded Rectangle 19">
            <a:extLst>
              <a:ext uri="{FF2B5EF4-FFF2-40B4-BE49-F238E27FC236}">
                <a16:creationId xmlns:a16="http://schemas.microsoft.com/office/drawing/2014/main" id="{8E558824-0BA7-48FE-8DC4-18459F8F99BF}"/>
              </a:ext>
            </a:extLst>
          </p:cNvPr>
          <p:cNvSpPr/>
          <p:nvPr/>
        </p:nvSpPr>
        <p:spPr>
          <a:xfrm>
            <a:off x="3030298" y="1188951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FC8BE24D-F8D8-406E-8F49-5378C2463757}"/>
              </a:ext>
            </a:extLst>
          </p:cNvPr>
          <p:cNvSpPr/>
          <p:nvPr/>
        </p:nvSpPr>
        <p:spPr>
          <a:xfrm>
            <a:off x="4382308" y="1195917"/>
            <a:ext cx="1260000" cy="1080000"/>
          </a:xfrm>
          <a:prstGeom prst="roundRect">
            <a:avLst/>
          </a:prstGeom>
          <a:solidFill>
            <a:srgbClr val="3A1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54" name="Rounded Rectangle 43">
            <a:extLst>
              <a:ext uri="{FF2B5EF4-FFF2-40B4-BE49-F238E27FC236}">
                <a16:creationId xmlns:a16="http://schemas.microsoft.com/office/drawing/2014/main" id="{BA7E2AE3-8375-46FF-A0B7-963EB0D1B37A}"/>
              </a:ext>
            </a:extLst>
          </p:cNvPr>
          <p:cNvSpPr/>
          <p:nvPr/>
        </p:nvSpPr>
        <p:spPr>
          <a:xfrm>
            <a:off x="240449" y="1144552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</a:rPr>
              <a:t>fade</a:t>
            </a:r>
          </a:p>
        </p:txBody>
      </p:sp>
      <p:sp>
        <p:nvSpPr>
          <p:cNvPr id="55" name="Rounded Rectangle 45">
            <a:extLst>
              <a:ext uri="{FF2B5EF4-FFF2-40B4-BE49-F238E27FC236}">
                <a16:creationId xmlns:a16="http://schemas.microsoft.com/office/drawing/2014/main" id="{5CB67D7D-051F-4D11-878B-77191F307FE9}"/>
              </a:ext>
            </a:extLst>
          </p:cNvPr>
          <p:cNvSpPr/>
          <p:nvPr/>
        </p:nvSpPr>
        <p:spPr>
          <a:xfrm>
            <a:off x="1599987" y="1144552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flimsy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6" name="Rounded Rectangle 46">
            <a:extLst>
              <a:ext uri="{FF2B5EF4-FFF2-40B4-BE49-F238E27FC236}">
                <a16:creationId xmlns:a16="http://schemas.microsoft.com/office/drawing/2014/main" id="{A307F9C1-F2A3-4A3D-862A-38BF8CCCF3EC}"/>
              </a:ext>
            </a:extLst>
          </p:cNvPr>
          <p:cNvSpPr/>
          <p:nvPr/>
        </p:nvSpPr>
        <p:spPr>
          <a:xfrm>
            <a:off x="3003274" y="1152225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trend</a:t>
            </a:r>
          </a:p>
        </p:txBody>
      </p:sp>
      <p:sp>
        <p:nvSpPr>
          <p:cNvPr id="57" name="Rounded Rectangle 48">
            <a:extLst>
              <a:ext uri="{FF2B5EF4-FFF2-40B4-BE49-F238E27FC236}">
                <a16:creationId xmlns:a16="http://schemas.microsoft.com/office/drawing/2014/main" id="{7C453BCA-BF58-417D-8496-B3DE0277863B}"/>
              </a:ext>
            </a:extLst>
          </p:cNvPr>
          <p:cNvSpPr/>
          <p:nvPr/>
        </p:nvSpPr>
        <p:spPr>
          <a:xfrm>
            <a:off x="4371096" y="1172406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It sounds like</a:t>
            </a:r>
          </a:p>
        </p:txBody>
      </p:sp>
      <p:sp>
        <p:nvSpPr>
          <p:cNvPr id="58" name="Rounded Rectangle 49">
            <a:extLst>
              <a:ext uri="{FF2B5EF4-FFF2-40B4-BE49-F238E27FC236}">
                <a16:creationId xmlns:a16="http://schemas.microsoft.com/office/drawing/2014/main" id="{7F5645AD-ED4C-43A5-92C1-1FF34AC512E0}"/>
              </a:ext>
            </a:extLst>
          </p:cNvPr>
          <p:cNvSpPr/>
          <p:nvPr/>
        </p:nvSpPr>
        <p:spPr>
          <a:xfrm>
            <a:off x="280669" y="2395389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Thin/light/not strong</a:t>
            </a:r>
          </a:p>
        </p:txBody>
      </p:sp>
      <p:sp>
        <p:nvSpPr>
          <p:cNvPr id="59" name="Rounded Rectangle 52">
            <a:extLst>
              <a:ext uri="{FF2B5EF4-FFF2-40B4-BE49-F238E27FC236}">
                <a16:creationId xmlns:a16="http://schemas.microsoft.com/office/drawing/2014/main" id="{2902A8BD-B6DE-42EA-914B-91B5E503952B}"/>
              </a:ext>
            </a:extLst>
          </p:cNvPr>
          <p:cNvSpPr/>
          <p:nvPr/>
        </p:nvSpPr>
        <p:spPr>
          <a:xfrm>
            <a:off x="1629514" y="2396336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style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0" name="Rounded Rectangle 53">
            <a:extLst>
              <a:ext uri="{FF2B5EF4-FFF2-40B4-BE49-F238E27FC236}">
                <a16:creationId xmlns:a16="http://schemas.microsoft.com/office/drawing/2014/main" id="{2717BE3E-F10C-43AE-8D08-37CC4F79080D}"/>
              </a:ext>
            </a:extLst>
          </p:cNvPr>
          <p:cNvSpPr/>
          <p:nvPr/>
        </p:nvSpPr>
        <p:spPr>
          <a:xfrm>
            <a:off x="3011303" y="2403009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It seems to be</a:t>
            </a:r>
          </a:p>
        </p:txBody>
      </p:sp>
      <p:sp>
        <p:nvSpPr>
          <p:cNvPr id="61" name="Rounded Rectangle 55">
            <a:extLst>
              <a:ext uri="{FF2B5EF4-FFF2-40B4-BE49-F238E27FC236}">
                <a16:creationId xmlns:a16="http://schemas.microsoft.com/office/drawing/2014/main" id="{0A0DFCA9-E186-4C44-8432-3A88FECE07BE}"/>
              </a:ext>
            </a:extLst>
          </p:cNvPr>
          <p:cNvSpPr/>
          <p:nvPr/>
        </p:nvSpPr>
        <p:spPr>
          <a:xfrm>
            <a:off x="4403422" y="2392478"/>
            <a:ext cx="1260000" cy="1080000"/>
          </a:xfrm>
          <a:prstGeom prst="roundRect">
            <a:avLst/>
          </a:prstGeom>
          <a:gradFill flip="none" rotWithShape="1">
            <a:gsLst>
              <a:gs pos="100000">
                <a:schemeClr val="accent4"/>
              </a:gs>
              <a:gs pos="5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 lose color or brightness</a:t>
            </a:r>
          </a:p>
        </p:txBody>
      </p:sp>
    </p:spTree>
    <p:extLst>
      <p:ext uri="{BB962C8B-B14F-4D97-AF65-F5344CB8AC3E}">
        <p14:creationId xmlns:p14="http://schemas.microsoft.com/office/powerpoint/2010/main" val="387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"/>
                            </p:stCondLst>
                            <p:childTnLst>
                              <p:par>
                                <p:cTn id="13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"/>
                            </p:stCondLst>
                            <p:childTnLst>
                              <p:par>
                                <p:cTn id="14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"/>
                            </p:stCondLst>
                            <p:childTnLst>
                              <p:par>
                                <p:cTn id="15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"/>
                            </p:stCondLst>
                            <p:childTnLst>
                              <p:par>
                                <p:cTn id="17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"/>
                            </p:stCondLst>
                            <p:childTnLst>
                              <p:par>
                                <p:cTn id="18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"/>
                            </p:stCondLst>
                            <p:childTnLst>
                              <p:par>
                                <p:cTn id="19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"/>
                            </p:stCondLst>
                            <p:childTnLst>
                              <p:par>
                                <p:cTn id="20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 descr="Flat contact us background Free Vector">
            <a:extLst>
              <a:ext uri="{FF2B5EF4-FFF2-40B4-BE49-F238E27FC236}">
                <a16:creationId xmlns:a16="http://schemas.microsoft.com/office/drawing/2014/main" id="{A999F46C-591B-4734-AAA8-FE4F8BAC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b="13536"/>
          <a:stretch/>
        </p:blipFill>
        <p:spPr bwMode="auto">
          <a:xfrm>
            <a:off x="189361" y="220274"/>
            <a:ext cx="3609293" cy="35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692254"/>
            <a:ext cx="291336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3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(Complaints, Complaints)</a:t>
            </a:r>
            <a:endParaRPr lang="ar-SA" sz="16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Reading</a:t>
            </a:r>
            <a:endParaRPr lang="en-US" sz="1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Wednesday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12/7/1442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نتيجة الصورة لـ complaints clipart">
            <a:extLst>
              <a:ext uri="{FF2B5EF4-FFF2-40B4-BE49-F238E27FC236}">
                <a16:creationId xmlns:a16="http://schemas.microsoft.com/office/drawing/2014/main" id="{313CA60C-1165-4A46-9FBA-5F7090A8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7243" y1="31894" x2="27243" y2="31894"/>
                        <a14:foregroundMark x1="27243" y1="31894" x2="27243" y2="31894"/>
                        <a14:foregroundMark x1="27243" y1="44518" x2="27243" y2="44518"/>
                        <a14:foregroundMark x1="27243" y1="44518" x2="27243" y2="44518"/>
                        <a14:foregroundMark x1="45847" y1="43522" x2="45847" y2="43522"/>
                        <a14:foregroundMark x1="69103" y1="79734" x2="69103" y2="79734"/>
                        <a14:foregroundMark x1="61794" y1="79402" x2="61794" y2="79402"/>
                        <a14:foregroundMark x1="64452" y1="86047" x2="64452" y2="86047"/>
                        <a14:foregroundMark x1="13289" y1="28239" x2="13289" y2="28239"/>
                        <a14:foregroundMark x1="15947" y1="15282" x2="15947" y2="15282"/>
                        <a14:foregroundMark x1="24917" y1="10631" x2="24917" y2="10631"/>
                        <a14:foregroundMark x1="25249" y1="11628" x2="25249" y2="11628"/>
                        <a14:foregroundMark x1="25249" y1="11628" x2="25249" y2="11628"/>
                        <a14:foregroundMark x1="25249" y1="11628" x2="25249" y2="11628"/>
                        <a14:foregroundMark x1="58472" y1="58140" x2="58472" y2="58140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16944" y1="27243" x2="16944" y2="27243"/>
                        <a14:foregroundMark x1="16944" y1="27243" x2="16944" y2="27243"/>
                        <a14:foregroundMark x1="16944" y1="27243" x2="16944" y2="27243"/>
                        <a14:foregroundMark x1="15947" y1="27907" x2="15947" y2="27907"/>
                        <a14:foregroundMark x1="15947" y1="27907" x2="15947" y2="27907"/>
                        <a14:foregroundMark x1="15947" y1="27907" x2="15947" y2="27907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30897" x2="38206" y2="30897"/>
                        <a14:foregroundMark x1="38206" y1="30897" x2="38206" y2="30897"/>
                        <a14:foregroundMark x1="38538" y1="28239" x2="38538" y2="28239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25914" y1="39867" x2="25914" y2="39867"/>
                        <a14:foregroundMark x1="25914" y1="39867" x2="25914" y2="39867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8571" y1="43522" x2="28571" y2="43522"/>
                        <a14:foregroundMark x1="30565" y1="43189" x2="30565" y2="43189"/>
                        <a14:foregroundMark x1="30565" y1="43189" x2="30565" y2="4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21" y="1875616"/>
            <a:ext cx="1826648" cy="23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690931"/>
            <a:ext cx="5725542" cy="1548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based on a reading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Recognize the sentences that talk about something that went wrong.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Illustrate what Murphy’s Law means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the meaning of new words in the text.</a:t>
            </a: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7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GI Animated Short Film HD _Jinxy Jenkins &amp; Lucky Lou_ by Mike Bidinger &amp; Michelle Kwon _ CGMeetup">
            <a:hlinkClick r:id="" action="ppaction://media"/>
            <a:extLst>
              <a:ext uri="{FF2B5EF4-FFF2-40B4-BE49-F238E27FC236}">
                <a16:creationId xmlns:a16="http://schemas.microsoft.com/office/drawing/2014/main" id="{9FA152F0-91B8-42D6-B7AB-216A81DB81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81" end="135424.623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8443" y="188034"/>
            <a:ext cx="6537290" cy="35838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645763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7041510D-8721-4D03-9ED3-64E88559CE80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Watch this video then tell me what do you think about?</a:t>
            </a:r>
            <a:endParaRPr lang="ar-SA" sz="1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62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15135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A5E5EDCD-7B83-40A6-B715-D577A84C5887}"/>
              </a:ext>
            </a:extLst>
          </p:cNvPr>
          <p:cNvSpPr txBox="1"/>
          <p:nvPr/>
        </p:nvSpPr>
        <p:spPr>
          <a:xfrm>
            <a:off x="272191" y="269897"/>
            <a:ext cx="5306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Have You Ever Heard of Murphy’s Law?</a:t>
            </a:r>
          </a:p>
        </p:txBody>
      </p:sp>
      <p:pic>
        <p:nvPicPr>
          <p:cNvPr id="23" name="Picture 4" descr="Bitmoji Image">
            <a:extLst>
              <a:ext uri="{FF2B5EF4-FFF2-40B4-BE49-F238E27FC236}">
                <a16:creationId xmlns:a16="http://schemas.microsoft.com/office/drawing/2014/main" id="{CDBEFC6A-6996-4CAC-82DA-1133592DE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32720" r="21015"/>
          <a:stretch/>
        </p:blipFill>
        <p:spPr bwMode="auto">
          <a:xfrm>
            <a:off x="5193549" y="345432"/>
            <a:ext cx="1237129" cy="14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نتيجة بحث الصور عن قانون مورفي">
            <a:extLst>
              <a:ext uri="{FF2B5EF4-FFF2-40B4-BE49-F238E27FC236}">
                <a16:creationId xmlns:a16="http://schemas.microsoft.com/office/drawing/2014/main" id="{294E0EA7-3047-4007-B4C0-11B9762A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6916" y="891934"/>
            <a:ext cx="3073075" cy="1176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9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40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ACF6A4-126B-44CA-A4DA-61EFC93347F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086" y="898669"/>
            <a:ext cx="2162812" cy="27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4539</TotalTime>
  <Words>526</Words>
  <Application>Microsoft Office PowerPoint</Application>
  <PresentationFormat>عرض على الشاشة (16:9)</PresentationFormat>
  <Paragraphs>107</Paragraphs>
  <Slides>32</Slides>
  <Notes>31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9" baseType="lpstr">
      <vt:lpstr>Josefin Sans Thin</vt:lpstr>
      <vt:lpstr>Bell MT</vt:lpstr>
      <vt:lpstr>Comic Sans MS</vt:lpstr>
      <vt:lpstr>Playfair Display</vt:lpstr>
      <vt:lpstr>Wingdings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237</cp:revision>
  <dcterms:modified xsi:type="dcterms:W3CDTF">2021-02-23T14:43:09Z</dcterms:modified>
</cp:coreProperties>
</file>