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08" r:id="rId2"/>
    <p:sldMasterId id="2147483751" r:id="rId3"/>
    <p:sldMasterId id="2147483763" r:id="rId4"/>
  </p:sldMasterIdLst>
  <p:notesMasterIdLst>
    <p:notesMasterId r:id="rId32"/>
  </p:notesMasterIdLst>
  <p:sldIdLst>
    <p:sldId id="257" r:id="rId5"/>
    <p:sldId id="324" r:id="rId6"/>
    <p:sldId id="413" r:id="rId7"/>
    <p:sldId id="289" r:id="rId8"/>
    <p:sldId id="263" r:id="rId9"/>
    <p:sldId id="264" r:id="rId10"/>
    <p:sldId id="265" r:id="rId11"/>
    <p:sldId id="266" r:id="rId12"/>
    <p:sldId id="415" r:id="rId13"/>
    <p:sldId id="267" r:id="rId14"/>
    <p:sldId id="268" r:id="rId15"/>
    <p:sldId id="269" r:id="rId16"/>
    <p:sldId id="270" r:id="rId17"/>
    <p:sldId id="271" r:id="rId18"/>
    <p:sldId id="416" r:id="rId19"/>
    <p:sldId id="273" r:id="rId20"/>
    <p:sldId id="274" r:id="rId21"/>
    <p:sldId id="275" r:id="rId22"/>
    <p:sldId id="276" r:id="rId23"/>
    <p:sldId id="277" r:id="rId24"/>
    <p:sldId id="417" r:id="rId25"/>
    <p:sldId id="278" r:id="rId26"/>
    <p:sldId id="279" r:id="rId27"/>
    <p:sldId id="280" r:id="rId28"/>
    <p:sldId id="282" r:id="rId29"/>
    <p:sldId id="283" r:id="rId30"/>
    <p:sldId id="395" r:id="rId3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4A78ED7-8D9D-430B-90A6-EA413BF94DD1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57E0AB1-D5FB-413D-945B-AA8EA373B04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023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2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24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8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95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521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37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48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389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3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57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659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58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17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3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58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6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68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99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89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6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6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0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550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048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826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2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2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316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75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84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421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563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97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74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897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96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19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69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4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257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700142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2011869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9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9152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0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656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0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478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716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8556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748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416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9E6E16-1745-6518-20F7-9C970567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48162D-3679-4398-684C-E30CC77F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5AF248-2F28-25A5-B75B-6D8687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8489B2-6C1E-C176-275F-97AF7CB7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5C7BA2-3176-D0AF-B7FE-032E72DB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026825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DABCB6-AFE1-B15B-4D46-858DB2F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551381-5148-169B-6A05-B1FE44EBF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41247-39AB-8491-1980-3463D825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461C85-042B-FAA2-9CCC-6691965F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0EAFC2-8E84-F687-300F-436A2C71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140667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8FE5B1-6C0B-2584-5A5B-D35F4289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037-329E-A4BA-CAAE-21703610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03EE00-7A6B-BE46-EB0C-C330995F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38229C-AA13-6706-3716-06F2F7A2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9CEBA9-B508-D1ED-E0C4-A571D95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8528506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26161-450D-0AB5-2C0E-D53ED8C0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BB0DB5-5B3C-C0EE-4262-51347016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ED2D05-6F3E-83DB-4D67-F7D237DB1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FFD909-EC2B-48D2-12D4-A55B1EA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0F2C28-1451-0798-E600-6D864BF5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D999A8-DB21-726C-92E6-20BB033C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27370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11225-F681-65A3-37C7-8CA1E3E5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224C09B-1D3F-09E3-B3F8-940D5B85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B509803-0AB7-1F80-CF27-09356C38A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0FDFCEC-A6BB-F62B-7011-E3FC41ED0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F30C238-1936-F800-699B-B4D617535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16776-FA35-2640-415E-2329956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3055500-A02A-CECF-F93A-137A8F05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7A7DA63-29F8-F64D-BF3F-E30F2350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9832442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DE1545-349F-3ACA-DBC1-4286CC36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F7481C3-90AC-57C4-7390-3032B274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354511-8FC2-EE90-2226-E4CCC848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DEE097-612C-BFBD-9AE3-502F4DBC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603610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C549F7-6B44-1171-DD15-5DD13538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9AFA72B-1D98-39F7-F6A1-7C0BD647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5D2C5C5-7583-258F-180E-76F7DE93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4023041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FE688C-6443-96F4-5F34-73CF9B2B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7B11CA-33FC-9378-6220-5E1A7C65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13D420-D566-768D-ACB9-3C9D56D0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C4FF4D-DF8A-A7B3-D835-4421A4B9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4A981A-0BCE-B54C-1C67-4D54B44C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0EB13E-888C-E0D1-2042-6EFCDF32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421465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2FA7A-75FB-339C-E3BA-6559A262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AAFD4-3CE1-FF93-D893-0352AA188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439EB89-DDCB-6CF0-C416-21DBA9F8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20329BA-B433-ABBF-AC6F-037F9338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3200B3-5679-0D89-347A-606603CB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DF676B-AD5F-243E-8A0C-36CCE88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8527906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E230F5-615B-EA56-6B85-99C2201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5A8F59-F37D-DFFE-FABD-5A1281FFA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587989-BC1E-2720-9802-4CFEF727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D80D0-F873-D469-DFA9-485976B3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C3F2D7-42BB-4673-390D-6AAB1DED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0062829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A75CC7-37B9-A558-2DCE-166D71051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3ADDFE1-E936-EE0B-1A54-BD2429CD9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6F0F-4335-2F91-53B1-54B8EB2D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B57189-3C3F-3A5B-CA4B-EB59515F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1EEB8D-9486-17CF-FA89-DE7D2A5F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4352705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6570561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057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76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B9CD14-E874-270E-3F24-279A83DF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9868B5-C7E5-7A4E-A1ED-90AE9A8F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B320F-FE2F-6274-E316-E18A589E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823490-1757-0AB6-6D59-299F6C397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835EBC-61BC-2B34-1568-AB25A4674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402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6"/>
          <a:stretch/>
        </p:blipFill>
        <p:spPr bwMode="auto">
          <a:xfrm>
            <a:off x="228600" y="2061145"/>
            <a:ext cx="6454167" cy="53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4" y="2731726"/>
            <a:ext cx="8558648" cy="28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992975" y="2753679"/>
            <a:ext cx="17164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Science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3992976" y="3467357"/>
            <a:ext cx="18725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Art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4349811" y="4203329"/>
            <a:ext cx="16941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Math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3970674" y="4950469"/>
            <a:ext cx="26419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English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970" y="991097"/>
            <a:ext cx="863519" cy="86351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329916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9" y="953180"/>
            <a:ext cx="3712021" cy="54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5" y="1546624"/>
            <a:ext cx="5203891" cy="477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16" y="1179329"/>
            <a:ext cx="3299911" cy="509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 rot="262445">
            <a:off x="2342773" y="2083779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science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 rot="223444">
            <a:off x="2559565" y="2920046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math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 rot="21428912">
            <a:off x="2342773" y="4254687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Dubai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 rot="21427670">
            <a:off x="2365075" y="5096084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Jeddah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2512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42" y="1301943"/>
            <a:ext cx="3556611" cy="62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42" y="1929161"/>
            <a:ext cx="8637744" cy="297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786018" y="3730247"/>
            <a:ext cx="14634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Art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207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2" y="978391"/>
            <a:ext cx="6520532" cy="53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8" y="1522519"/>
            <a:ext cx="8068582" cy="480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155840" y="1963830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941864" y="1958012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first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109458" y="2888408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957864" y="2888408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second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109460" y="3796510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969014" y="3820912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third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126268" y="4711553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949458" y="4702500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fourth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2109460" y="5617545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088285" y="5617551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fifth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364492" y="1018146"/>
            <a:ext cx="786689" cy="78668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845860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4" y="944553"/>
            <a:ext cx="7384923" cy="55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4" y="1591643"/>
            <a:ext cx="7169191" cy="183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529960" y="2017147"/>
            <a:ext cx="14634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2358510" y="2846041"/>
            <a:ext cx="22177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Fifth grade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C961741-F62A-4FC7-9F2A-FE7BD257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49" y="3522951"/>
            <a:ext cx="3248146" cy="61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4EE1229-E7D2-4CE4-A7AD-7A5B7446C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4"/>
          <a:stretch/>
        </p:blipFill>
        <p:spPr bwMode="auto">
          <a:xfrm>
            <a:off x="936730" y="4008782"/>
            <a:ext cx="7319374" cy="23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3F4321CA-9C94-4C8B-9B3C-88A935DDC0C5}"/>
              </a:ext>
            </a:extLst>
          </p:cNvPr>
          <p:cNvSpPr txBox="1"/>
          <p:nvPr/>
        </p:nvSpPr>
        <p:spPr>
          <a:xfrm>
            <a:off x="3621856" y="5743639"/>
            <a:ext cx="22177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September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9880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" y="1630017"/>
            <a:ext cx="4923068" cy="473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76" y="2130421"/>
            <a:ext cx="2233545" cy="423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1561671" y="2003380"/>
            <a:ext cx="12652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4" y="943520"/>
            <a:ext cx="6067878" cy="701660"/>
          </a:xfrm>
          <a:prstGeom prst="rect">
            <a:avLst/>
          </a:prstGeom>
        </p:spPr>
      </p:pic>
      <p:sp>
        <p:nvSpPr>
          <p:cNvPr id="16" name="مربع نص 5"/>
          <p:cNvSpPr txBox="1"/>
          <p:nvPr/>
        </p:nvSpPr>
        <p:spPr>
          <a:xfrm>
            <a:off x="2048604" y="2350198"/>
            <a:ext cx="1039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5"/>
          <p:cNvSpPr txBox="1"/>
          <p:nvPr/>
        </p:nvSpPr>
        <p:spPr>
          <a:xfrm>
            <a:off x="3661515" y="2796244"/>
            <a:ext cx="12652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5"/>
          <p:cNvSpPr txBox="1"/>
          <p:nvPr/>
        </p:nvSpPr>
        <p:spPr>
          <a:xfrm>
            <a:off x="2070909" y="3144679"/>
            <a:ext cx="12652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5"/>
          <p:cNvSpPr txBox="1"/>
          <p:nvPr/>
        </p:nvSpPr>
        <p:spPr>
          <a:xfrm>
            <a:off x="842512" y="3592834"/>
            <a:ext cx="19229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followed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5"/>
          <p:cNvSpPr txBox="1"/>
          <p:nvPr/>
        </p:nvSpPr>
        <p:spPr>
          <a:xfrm>
            <a:off x="1852956" y="4355960"/>
            <a:ext cx="9125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5"/>
          <p:cNvSpPr txBox="1"/>
          <p:nvPr/>
        </p:nvSpPr>
        <p:spPr>
          <a:xfrm>
            <a:off x="1250794" y="5099537"/>
            <a:ext cx="13711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made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6 (2018) WB_CD 3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384229" y="1120574"/>
            <a:ext cx="882806" cy="88280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7780393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8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4" y="1379644"/>
            <a:ext cx="4147256" cy="85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4" y="2239135"/>
            <a:ext cx="8634070" cy="321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558673" y="4281840"/>
            <a:ext cx="22177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sheep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1396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7" y="2005443"/>
            <a:ext cx="8773907" cy="349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720298" y="3084947"/>
            <a:ext cx="49251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shout , speak clearly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761346" y="3718202"/>
            <a:ext cx="62416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Stand up when you present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582930" y="4323278"/>
            <a:ext cx="81237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make too much noise when you play games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720299" y="4917297"/>
            <a:ext cx="44462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to the teacher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20) WB_CD 3_23">
            <a:hlinkClick r:id="" action="ppaction://media"/>
            <a:extLst>
              <a:ext uri="{FF2B5EF4-FFF2-40B4-BE49-F238E27FC236}">
                <a16:creationId xmlns:a16="http://schemas.microsoft.com/office/drawing/2014/main" id="{983B4C62-95B7-4CD1-99DF-8236BFC48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156" y="987676"/>
            <a:ext cx="806605" cy="8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632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1" y="1390832"/>
            <a:ext cx="8563469" cy="435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5"/>
          <p:cNvSpPr txBox="1"/>
          <p:nvPr/>
        </p:nvSpPr>
        <p:spPr>
          <a:xfrm>
            <a:off x="2033004" y="2312634"/>
            <a:ext cx="30296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stay up late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033004" y="2879786"/>
            <a:ext cx="27731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make noise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3023444" y="3945265"/>
            <a:ext cx="36895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brush your teeth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3036612" y="4490112"/>
            <a:ext cx="36875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 your homework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030880" y="3406292"/>
            <a:ext cx="43177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 your prayers on time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882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6804248" y="2708920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9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5" y="1335928"/>
            <a:ext cx="3728694" cy="61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6" y="2004150"/>
            <a:ext cx="8607291" cy="314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155796" y="4016918"/>
            <a:ext cx="304518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Octopus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8076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210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8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1"/>
          <a:stretch/>
        </p:blipFill>
        <p:spPr bwMode="auto">
          <a:xfrm>
            <a:off x="204228" y="1119423"/>
            <a:ext cx="6670378" cy="57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8" y="3332435"/>
            <a:ext cx="8709786" cy="200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8816" y="2030608"/>
            <a:ext cx="1156861" cy="115686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شكل بيضاوي 2"/>
          <p:cNvSpPr/>
          <p:nvPr/>
        </p:nvSpPr>
        <p:spPr>
          <a:xfrm>
            <a:off x="2141034" y="3577764"/>
            <a:ext cx="1817649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5943600" y="3574047"/>
            <a:ext cx="1211766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7571680" y="3581482"/>
            <a:ext cx="1129985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2999676" y="4447556"/>
            <a:ext cx="825191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4244898" y="4443840"/>
            <a:ext cx="929268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6962072" y="4466143"/>
            <a:ext cx="1156015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97789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" y="964515"/>
            <a:ext cx="6725616" cy="64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07" y="1625653"/>
            <a:ext cx="7998923" cy="152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" y="3297530"/>
            <a:ext cx="8826061" cy="277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465772" y="5284277"/>
            <a:ext cx="14373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scarf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2121281" y="5273126"/>
            <a:ext cx="14373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skate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841137" y="5282468"/>
            <a:ext cx="14373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squid</a:t>
            </a:r>
            <a:endParaRPr lang="ar-SA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5396516" y="5264351"/>
            <a:ext cx="16973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squeeze</a:t>
            </a:r>
            <a:endParaRPr lang="ar-SA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7227652" y="5284279"/>
            <a:ext cx="14373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6600"/>
                </a:solidFill>
                <a:latin typeface="Comic Sans MS" panose="030F0702030302020204" pitchFamily="66" charset="0"/>
              </a:rPr>
              <a:t>skirt</a:t>
            </a:r>
            <a:endParaRPr lang="ar-SA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D7361C4-32FA-476C-B2A8-A7CDA5FB02ED}"/>
              </a:ext>
            </a:extLst>
          </p:cNvPr>
          <p:cNvSpPr/>
          <p:nvPr/>
        </p:nvSpPr>
        <p:spPr>
          <a:xfrm>
            <a:off x="1969355" y="1971112"/>
            <a:ext cx="349775" cy="387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777D9AC-12F2-4724-82A6-836B4FB3F608}"/>
              </a:ext>
            </a:extLst>
          </p:cNvPr>
          <p:cNvSpPr/>
          <p:nvPr/>
        </p:nvSpPr>
        <p:spPr>
          <a:xfrm>
            <a:off x="7488891" y="1990992"/>
            <a:ext cx="349775" cy="387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30934221-D908-4CD7-9D23-0AA8B4E5483F}"/>
              </a:ext>
            </a:extLst>
          </p:cNvPr>
          <p:cNvSpPr/>
          <p:nvPr/>
        </p:nvSpPr>
        <p:spPr>
          <a:xfrm>
            <a:off x="1465771" y="1997620"/>
            <a:ext cx="349775" cy="387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13BC7086-C5F0-4796-80F2-1DDADFC8B619}"/>
              </a:ext>
            </a:extLst>
          </p:cNvPr>
          <p:cNvSpPr/>
          <p:nvPr/>
        </p:nvSpPr>
        <p:spPr>
          <a:xfrm>
            <a:off x="2744607" y="2375305"/>
            <a:ext cx="349775" cy="387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B6AC61CE-D699-458E-BB2F-4D1847AE8E53}"/>
              </a:ext>
            </a:extLst>
          </p:cNvPr>
          <p:cNvSpPr/>
          <p:nvPr/>
        </p:nvSpPr>
        <p:spPr>
          <a:xfrm>
            <a:off x="5004105" y="1944610"/>
            <a:ext cx="349775" cy="387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0A24B7E-E187-48E3-AD03-6BBCF3C07C0F}"/>
              </a:ext>
            </a:extLst>
          </p:cNvPr>
          <p:cNvSpPr/>
          <p:nvPr/>
        </p:nvSpPr>
        <p:spPr>
          <a:xfrm>
            <a:off x="5991394" y="1977742"/>
            <a:ext cx="349775" cy="38777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AEA8CBF-4055-42E7-BC04-348DCDEE1A9C}"/>
              </a:ext>
            </a:extLst>
          </p:cNvPr>
          <p:cNvSpPr/>
          <p:nvPr/>
        </p:nvSpPr>
        <p:spPr>
          <a:xfrm>
            <a:off x="3546368" y="1971118"/>
            <a:ext cx="349775" cy="38777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6B1CE270-066A-48DD-9357-6053DF714CF8}"/>
              </a:ext>
            </a:extLst>
          </p:cNvPr>
          <p:cNvSpPr/>
          <p:nvPr/>
        </p:nvSpPr>
        <p:spPr>
          <a:xfrm>
            <a:off x="3036159" y="1990998"/>
            <a:ext cx="349775" cy="38777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6674B036-B43B-46FD-8C64-37E15A4ADCEB}"/>
              </a:ext>
            </a:extLst>
          </p:cNvPr>
          <p:cNvSpPr/>
          <p:nvPr/>
        </p:nvSpPr>
        <p:spPr>
          <a:xfrm>
            <a:off x="6461849" y="1957869"/>
            <a:ext cx="349775" cy="38777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5C2D2B86-3A55-4273-B23F-E412A665B8BB}"/>
              </a:ext>
            </a:extLst>
          </p:cNvPr>
          <p:cNvSpPr/>
          <p:nvPr/>
        </p:nvSpPr>
        <p:spPr>
          <a:xfrm>
            <a:off x="2466313" y="1991001"/>
            <a:ext cx="349775" cy="38777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0A2E3533-DCA2-42A0-AFA7-CB174D150F85}"/>
              </a:ext>
            </a:extLst>
          </p:cNvPr>
          <p:cNvSpPr/>
          <p:nvPr/>
        </p:nvSpPr>
        <p:spPr>
          <a:xfrm>
            <a:off x="1233859" y="2401810"/>
            <a:ext cx="349775" cy="38777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16720DF6-B3B2-4109-835A-A44E2C496759}"/>
              </a:ext>
            </a:extLst>
          </p:cNvPr>
          <p:cNvSpPr/>
          <p:nvPr/>
        </p:nvSpPr>
        <p:spPr>
          <a:xfrm>
            <a:off x="2260903" y="2434942"/>
            <a:ext cx="349775" cy="38777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34C356B6-B670-4A8D-9208-A95D9AA2413B}"/>
              </a:ext>
            </a:extLst>
          </p:cNvPr>
          <p:cNvSpPr/>
          <p:nvPr/>
        </p:nvSpPr>
        <p:spPr>
          <a:xfrm>
            <a:off x="4507147" y="1990993"/>
            <a:ext cx="349775" cy="38777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19B43494-D01E-4394-89BF-AE13C636DE41}"/>
              </a:ext>
            </a:extLst>
          </p:cNvPr>
          <p:cNvSpPr/>
          <p:nvPr/>
        </p:nvSpPr>
        <p:spPr>
          <a:xfrm>
            <a:off x="3996937" y="1971116"/>
            <a:ext cx="349775" cy="38777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0C4AAB5B-8770-4EF7-9A93-A2788BA3E2BB}"/>
              </a:ext>
            </a:extLst>
          </p:cNvPr>
          <p:cNvSpPr/>
          <p:nvPr/>
        </p:nvSpPr>
        <p:spPr>
          <a:xfrm>
            <a:off x="6985307" y="1977744"/>
            <a:ext cx="349775" cy="38777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10F7CBA3-3243-4885-B0FA-65FA474A50C6}"/>
              </a:ext>
            </a:extLst>
          </p:cNvPr>
          <p:cNvSpPr/>
          <p:nvPr/>
        </p:nvSpPr>
        <p:spPr>
          <a:xfrm>
            <a:off x="5759482" y="2408439"/>
            <a:ext cx="349775" cy="3877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BAD58070-BD09-4533-A2D4-DBF1045CFBD7}"/>
              </a:ext>
            </a:extLst>
          </p:cNvPr>
          <p:cNvSpPr/>
          <p:nvPr/>
        </p:nvSpPr>
        <p:spPr>
          <a:xfrm>
            <a:off x="7290108" y="2441571"/>
            <a:ext cx="349775" cy="3877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EF71C612-B389-4F3C-B4E4-BA46391C0730}"/>
              </a:ext>
            </a:extLst>
          </p:cNvPr>
          <p:cNvSpPr/>
          <p:nvPr/>
        </p:nvSpPr>
        <p:spPr>
          <a:xfrm>
            <a:off x="4752315" y="2421695"/>
            <a:ext cx="349775" cy="3877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6F4E5BC8-E7B9-49CC-8ECD-EDC2F668D7D2}"/>
              </a:ext>
            </a:extLst>
          </p:cNvPr>
          <p:cNvSpPr/>
          <p:nvPr/>
        </p:nvSpPr>
        <p:spPr>
          <a:xfrm>
            <a:off x="5474559" y="1991000"/>
            <a:ext cx="349775" cy="3877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12202B9D-9F44-4A34-AF46-FA7541DEC806}"/>
              </a:ext>
            </a:extLst>
          </p:cNvPr>
          <p:cNvSpPr/>
          <p:nvPr/>
        </p:nvSpPr>
        <p:spPr>
          <a:xfrm>
            <a:off x="1717563" y="2395190"/>
            <a:ext cx="349775" cy="3877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8FBB7089-734E-4817-B62C-DB360E463FBF}"/>
              </a:ext>
            </a:extLst>
          </p:cNvPr>
          <p:cNvSpPr/>
          <p:nvPr/>
        </p:nvSpPr>
        <p:spPr>
          <a:xfrm>
            <a:off x="5262525" y="2401817"/>
            <a:ext cx="349775" cy="3877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C56CEF70-6980-4024-A886-332FF3615169}"/>
              </a:ext>
            </a:extLst>
          </p:cNvPr>
          <p:cNvSpPr/>
          <p:nvPr/>
        </p:nvSpPr>
        <p:spPr>
          <a:xfrm>
            <a:off x="3254817" y="2408443"/>
            <a:ext cx="349775" cy="38777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812A76CD-CE1A-4EEF-9FE9-F13E2B17F3D5}"/>
              </a:ext>
            </a:extLst>
          </p:cNvPr>
          <p:cNvSpPr/>
          <p:nvPr/>
        </p:nvSpPr>
        <p:spPr>
          <a:xfrm>
            <a:off x="4235481" y="2408444"/>
            <a:ext cx="349775" cy="387775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7AFA055E-45A3-42C7-8279-A564C2958177}"/>
              </a:ext>
            </a:extLst>
          </p:cNvPr>
          <p:cNvSpPr/>
          <p:nvPr/>
        </p:nvSpPr>
        <p:spPr>
          <a:xfrm>
            <a:off x="6243187" y="2388566"/>
            <a:ext cx="349775" cy="387775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51362F27-C5B3-41EE-827B-15208D3DF7F4}"/>
              </a:ext>
            </a:extLst>
          </p:cNvPr>
          <p:cNvSpPr/>
          <p:nvPr/>
        </p:nvSpPr>
        <p:spPr>
          <a:xfrm>
            <a:off x="7747307" y="2381941"/>
            <a:ext cx="349775" cy="387775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48C5AA18-B96A-4909-9349-24D2DA1EC0AA}"/>
              </a:ext>
            </a:extLst>
          </p:cNvPr>
          <p:cNvSpPr/>
          <p:nvPr/>
        </p:nvSpPr>
        <p:spPr>
          <a:xfrm>
            <a:off x="6746769" y="2415073"/>
            <a:ext cx="349775" cy="387775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727185EB-5D3C-4659-8D7F-74CA090E6486}"/>
              </a:ext>
            </a:extLst>
          </p:cNvPr>
          <p:cNvSpPr/>
          <p:nvPr/>
        </p:nvSpPr>
        <p:spPr>
          <a:xfrm>
            <a:off x="3771655" y="2395195"/>
            <a:ext cx="349775" cy="387775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3267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9" y="872321"/>
            <a:ext cx="3849112" cy="5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"/>
          <a:stretch/>
        </p:blipFill>
        <p:spPr bwMode="auto">
          <a:xfrm>
            <a:off x="139794" y="1460492"/>
            <a:ext cx="8882026" cy="213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21750" y="1406520"/>
            <a:ext cx="14373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squeeze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1430444" y="2156075"/>
            <a:ext cx="14373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skirt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2974123" y="2970110"/>
            <a:ext cx="14373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scary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48155EB-1BCC-495E-9EE4-B68B7CB45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1" y="3559356"/>
            <a:ext cx="2859636" cy="55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3FEEE13-5864-42E3-A2DC-5B63D6DA9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/>
        </p:blipFill>
        <p:spPr bwMode="auto">
          <a:xfrm>
            <a:off x="1073426" y="4041697"/>
            <a:ext cx="5393635" cy="220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6175624-030A-4C72-AB09-4014ABBBFCAA}"/>
              </a:ext>
            </a:extLst>
          </p:cNvPr>
          <p:cNvSpPr txBox="1"/>
          <p:nvPr/>
        </p:nvSpPr>
        <p:spPr>
          <a:xfrm>
            <a:off x="2523333" y="5291839"/>
            <a:ext cx="28596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 cow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9863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63" y="1066030"/>
            <a:ext cx="5592499" cy="52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3" y="1749287"/>
            <a:ext cx="7607717" cy="460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520069" y="1124048"/>
            <a:ext cx="20704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أجب عن مدرستك </a:t>
            </a:r>
          </a:p>
        </p:txBody>
      </p:sp>
      <p:pic>
        <p:nvPicPr>
          <p:cNvPr id="3" name="We Can 6 (2020) WB_CD 3_25">
            <a:hlinkClick r:id="" action="ppaction://media"/>
            <a:extLst>
              <a:ext uri="{FF2B5EF4-FFF2-40B4-BE49-F238E27FC236}">
                <a16:creationId xmlns:a16="http://schemas.microsoft.com/office/drawing/2014/main" id="{464C29B0-3937-494B-82E0-9BC57C007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43" y="1749286"/>
            <a:ext cx="796099" cy="7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3647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6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5" y="950088"/>
            <a:ext cx="6343202" cy="7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2" y="1698195"/>
            <a:ext cx="8115700" cy="164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624469" y="1569185"/>
            <a:ext cx="61076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name of your school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624468" y="2155474"/>
            <a:ext cx="50872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 you have a school bus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490654" y="2698302"/>
            <a:ext cx="63739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time does your school start 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B87A619-15B7-4C09-8132-096F4BCA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4" y="3368885"/>
            <a:ext cx="2936269" cy="54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82187EB-F85A-454F-A0BB-5D11FB561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7"/>
          <a:stretch/>
        </p:blipFill>
        <p:spPr bwMode="auto">
          <a:xfrm>
            <a:off x="634274" y="3839803"/>
            <a:ext cx="6203848" cy="241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B7F799-AB22-46FF-BB07-42583C9F48DE}"/>
              </a:ext>
            </a:extLst>
          </p:cNvPr>
          <p:cNvSpPr txBox="1"/>
          <p:nvPr/>
        </p:nvSpPr>
        <p:spPr>
          <a:xfrm>
            <a:off x="2509723" y="5359996"/>
            <a:ext cx="20729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Library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044045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F7CE6DC-1386-4CEB-9649-F019D741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70" y="1020419"/>
            <a:ext cx="7938050" cy="5221355"/>
          </a:xfrm>
          <a:prstGeom prst="rect">
            <a:avLst/>
          </a:prstGeom>
        </p:spPr>
      </p:pic>
      <p:pic>
        <p:nvPicPr>
          <p:cNvPr id="5" name="We Can 6 (2020) WB_CD 3_18">
            <a:hlinkClick r:id="" action="ppaction://media"/>
            <a:extLst>
              <a:ext uri="{FF2B5EF4-FFF2-40B4-BE49-F238E27FC236}">
                <a16:creationId xmlns:a16="http://schemas.microsoft.com/office/drawing/2014/main" id="{19957DC5-4BFF-42A3-AA2D-17A74B4D7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680" y="1583636"/>
            <a:ext cx="708990" cy="7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2" y="975064"/>
            <a:ext cx="7160008" cy="83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" y="1882989"/>
            <a:ext cx="7541854" cy="179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1" y="4281576"/>
            <a:ext cx="6960106" cy="207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>
            <a:off x="1207480" y="1868170"/>
            <a:ext cx="61607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name of your school?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1227843" y="2431675"/>
            <a:ext cx="5438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 you have a school uniform?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3" y="3823195"/>
            <a:ext cx="3239074" cy="56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5"/>
          <p:cNvSpPr txBox="1"/>
          <p:nvPr/>
        </p:nvSpPr>
        <p:spPr>
          <a:xfrm>
            <a:off x="1254349" y="3004073"/>
            <a:ext cx="63391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Does your school have a school bus?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3725347" y="5539862"/>
            <a:ext cx="20732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Uniform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1458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4" y="1460808"/>
            <a:ext cx="7696485" cy="483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6" y="1839446"/>
            <a:ext cx="54744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7361" y="1138847"/>
            <a:ext cx="700599" cy="70059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مربع نص 5"/>
          <p:cNvSpPr txBox="1"/>
          <p:nvPr/>
        </p:nvSpPr>
        <p:spPr>
          <a:xfrm>
            <a:off x="4179284" y="3242392"/>
            <a:ext cx="403706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River View Elementary School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3538706" y="3687421"/>
            <a:ext cx="9953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350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2157390" y="4285448"/>
            <a:ext cx="20881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 have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3836017" y="5392603"/>
            <a:ext cx="11262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8:30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2902485" y="4807828"/>
            <a:ext cx="9691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has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9758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4" y="1343563"/>
            <a:ext cx="4653849" cy="62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9" y="2022593"/>
            <a:ext cx="8631502" cy="355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19675" y="2184701"/>
            <a:ext cx="166306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………….</a:t>
            </a:r>
            <a:endParaRPr lang="ar-SA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5051359" y="2739228"/>
            <a:ext cx="30317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 school yard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4805866" y="4166995"/>
            <a:ext cx="140536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Ali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5129420" y="4789595"/>
            <a:ext cx="17954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Science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8964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53" y="1275104"/>
            <a:ext cx="3533856" cy="67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2" y="1956905"/>
            <a:ext cx="8628432" cy="327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411018" y="4009195"/>
            <a:ext cx="23764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1220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206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800</TotalTime>
  <Words>176</Words>
  <Application>Microsoft Office PowerPoint</Application>
  <PresentationFormat>عرض على الشاشة (4:3)</PresentationFormat>
  <Paragraphs>104</Paragraphs>
  <Slides>27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27</vt:i4>
      </vt:variant>
    </vt:vector>
  </HeadingPairs>
  <TitlesOfParts>
    <vt:vector size="42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77</cp:revision>
  <dcterms:created xsi:type="dcterms:W3CDTF">2016-02-06T15:48:56Z</dcterms:created>
  <dcterms:modified xsi:type="dcterms:W3CDTF">2023-03-18T17:58:53Z</dcterms:modified>
</cp:coreProperties>
</file>