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256" r:id="rId2"/>
    <p:sldId id="258" r:id="rId3"/>
    <p:sldId id="257" r:id="rId4"/>
    <p:sldId id="262" r:id="rId5"/>
    <p:sldId id="260" r:id="rId6"/>
    <p:sldId id="264" r:id="rId7"/>
    <p:sldId id="266" r:id="rId8"/>
    <p:sldId id="286" r:id="rId9"/>
    <p:sldId id="320" r:id="rId10"/>
    <p:sldId id="268" r:id="rId11"/>
    <p:sldId id="290" r:id="rId12"/>
    <p:sldId id="309" r:id="rId13"/>
    <p:sldId id="319" r:id="rId14"/>
    <p:sldId id="272" r:id="rId15"/>
    <p:sldId id="278" r:id="rId16"/>
    <p:sldId id="282" r:id="rId17"/>
    <p:sldId id="270" r:id="rId18"/>
    <p:sldId id="305" r:id="rId19"/>
    <p:sldId id="276" r:id="rId20"/>
    <p:sldId id="311" r:id="rId21"/>
    <p:sldId id="294" r:id="rId22"/>
    <p:sldId id="313" r:id="rId23"/>
    <p:sldId id="315" r:id="rId24"/>
  </p:sldIdLst>
  <p:sldSz cx="9144000" cy="5143500" type="screen16x9"/>
  <p:notesSz cx="6858000" cy="9144000"/>
  <p:embeddedFontLst>
    <p:embeddedFont>
      <p:font typeface="Segoe Print" pitchFamily="2" charset="0"/>
      <p:regular r:id="rId26"/>
      <p:bold r:id="rId27"/>
    </p:embeddedFont>
    <p:embeddedFont>
      <p:font typeface="Arial Narrow" pitchFamily="34" charset="0"/>
      <p:regular r:id="rId28"/>
      <p:bold r:id="rId29"/>
      <p:italic r:id="rId30"/>
      <p:boldItalic r:id="rId31"/>
    </p:embeddedFont>
    <p:embeddedFont>
      <p:font typeface="Red Hat Display" charset="0"/>
      <p:regular r:id="rId32"/>
      <p:bold r:id="rId33"/>
      <p:italic r:id="rId34"/>
      <p:boldItalic r:id="rId35"/>
    </p:embeddedFont>
    <p:embeddedFont>
      <p:font typeface="Karla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EA"/>
    <a:srgbClr val="A87C00"/>
    <a:srgbClr val="996600"/>
    <a:srgbClr val="CC9900"/>
    <a:srgbClr val="19A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4AA78F7-130F-4243-A990-1B0D9E4E5B5F}">
  <a:tblStyle styleId="{D4AA78F7-130F-4243-A990-1B0D9E4E5B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6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1334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fb8d6ea64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fb8d6ea64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fb8d6ea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fb8d6ea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8fb8d6ea64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8fb8d6ea64_0_1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fb8d6ea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fb8d6ea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375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cec45479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cec45479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fb8d6ea64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fb8d6ea64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fb8d6ea64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8fb8d6ea64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fb8d6ea64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8fb8d6ea64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8fb8d6ea64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8fb8d6ea64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fb8d6ea64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fb8d6ea64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fb8d6ea64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fb8d6ea64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fb8d6ea64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fb8d6ea64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8fb8d6ea64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8fb8d6ea64_0_1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8fb8d6ea64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8fb8d6ea64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8fb8d6ea64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8fb8d6ea64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fb8d6ea64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fb8d6ea64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fb8d6ea6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fb8d6ea64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8fb8d6ea64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8fb8d6ea64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8fb8d6ea64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8fb8d6ea64_0_1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42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249400" y="3417925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28150" y="828800"/>
            <a:ext cx="56877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title"/>
          </p:nvPr>
        </p:nvSpPr>
        <p:spPr>
          <a:xfrm>
            <a:off x="7131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title" idx="2" hasCustomPrompt="1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1" name="Google Shape;51;p16"/>
          <p:cNvSpPr txBox="1">
            <a:spLocks noGrp="1"/>
          </p:cNvSpPr>
          <p:nvPr>
            <p:ph type="subTitle" idx="3"/>
          </p:nvPr>
        </p:nvSpPr>
        <p:spPr>
          <a:xfrm>
            <a:off x="5809650" y="854858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title" idx="4" hasCustomPrompt="1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3" name="Google Shape;53;p16"/>
          <p:cNvSpPr txBox="1">
            <a:spLocks noGrp="1"/>
          </p:cNvSpPr>
          <p:nvPr>
            <p:ph type="title" idx="5" hasCustomPrompt="1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4" name="Google Shape;54;p16"/>
          <p:cNvSpPr txBox="1">
            <a:spLocks noGrp="1"/>
          </p:cNvSpPr>
          <p:nvPr>
            <p:ph type="title" idx="6" hasCustomPrompt="1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5" name="Google Shape;55;p16"/>
          <p:cNvSpPr txBox="1">
            <a:spLocks noGrp="1"/>
          </p:cNvSpPr>
          <p:nvPr>
            <p:ph type="subTitle" idx="7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subTitle" idx="8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9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ubTitle" idx="13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4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15"/>
          </p:nvPr>
        </p:nvSpPr>
        <p:spPr>
          <a:xfrm>
            <a:off x="5809650" y="3980833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3233300" y="3174900"/>
            <a:ext cx="26793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ubTitle" idx="1"/>
          </p:nvPr>
        </p:nvSpPr>
        <p:spPr>
          <a:xfrm>
            <a:off x="1570325" y="1547975"/>
            <a:ext cx="60075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713100" y="1134425"/>
            <a:ext cx="32085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ubTitle" idx="1"/>
          </p:nvPr>
        </p:nvSpPr>
        <p:spPr>
          <a:xfrm>
            <a:off x="5009525" y="686277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ubTitle" idx="2"/>
          </p:nvPr>
        </p:nvSpPr>
        <p:spPr>
          <a:xfrm>
            <a:off x="5009525" y="988246"/>
            <a:ext cx="30633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3"/>
          </p:nvPr>
        </p:nvSpPr>
        <p:spPr>
          <a:xfrm>
            <a:off x="5009525" y="2130320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ubTitle" idx="4"/>
          </p:nvPr>
        </p:nvSpPr>
        <p:spPr>
          <a:xfrm>
            <a:off x="5009525" y="2436345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5"/>
          </p:nvPr>
        </p:nvSpPr>
        <p:spPr>
          <a:xfrm>
            <a:off x="5009525" y="3558582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6"/>
          </p:nvPr>
        </p:nvSpPr>
        <p:spPr>
          <a:xfrm>
            <a:off x="5009525" y="3871620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subTitle" idx="1"/>
          </p:nvPr>
        </p:nvSpPr>
        <p:spPr>
          <a:xfrm>
            <a:off x="713100" y="305753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ubTitle" idx="2"/>
          </p:nvPr>
        </p:nvSpPr>
        <p:spPr>
          <a:xfrm>
            <a:off x="713100" y="3351747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ubTitle" idx="3"/>
          </p:nvPr>
        </p:nvSpPr>
        <p:spPr>
          <a:xfrm>
            <a:off x="3369600" y="305753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4"/>
          </p:nvPr>
        </p:nvSpPr>
        <p:spPr>
          <a:xfrm>
            <a:off x="3369600" y="3351747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5"/>
          </p:nvPr>
        </p:nvSpPr>
        <p:spPr>
          <a:xfrm>
            <a:off x="6026100" y="305753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6"/>
          </p:nvPr>
        </p:nvSpPr>
        <p:spPr>
          <a:xfrm>
            <a:off x="6026100" y="3351747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 hasCustomPrompt="1"/>
          </p:nvPr>
        </p:nvSpPr>
        <p:spPr>
          <a:xfrm>
            <a:off x="1613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7" hasCustomPrompt="1"/>
          </p:nvPr>
        </p:nvSpPr>
        <p:spPr>
          <a:xfrm>
            <a:off x="42702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 idx="8" hasCustomPrompt="1"/>
          </p:nvPr>
        </p:nvSpPr>
        <p:spPr>
          <a:xfrm>
            <a:off x="6926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9"/>
          </p:nvPr>
        </p:nvSpPr>
        <p:spPr>
          <a:xfrm>
            <a:off x="713100" y="6285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713100" y="6285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713100" y="629781"/>
            <a:ext cx="49263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713100" y="25183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2"/>
          </p:nvPr>
        </p:nvSpPr>
        <p:spPr>
          <a:xfrm>
            <a:off x="713100" y="2821203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3"/>
          </p:nvPr>
        </p:nvSpPr>
        <p:spPr>
          <a:xfrm>
            <a:off x="3369600" y="25183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4"/>
          </p:nvPr>
        </p:nvSpPr>
        <p:spPr>
          <a:xfrm>
            <a:off x="3369600" y="2821203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5"/>
          </p:nvPr>
        </p:nvSpPr>
        <p:spPr>
          <a:xfrm>
            <a:off x="6026100" y="25183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6"/>
          </p:nvPr>
        </p:nvSpPr>
        <p:spPr>
          <a:xfrm>
            <a:off x="6026100" y="2821203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7"/>
          </p:nvPr>
        </p:nvSpPr>
        <p:spPr>
          <a:xfrm>
            <a:off x="713100" y="368618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8"/>
          </p:nvPr>
        </p:nvSpPr>
        <p:spPr>
          <a:xfrm>
            <a:off x="713100" y="3987830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9"/>
          </p:nvPr>
        </p:nvSpPr>
        <p:spPr>
          <a:xfrm>
            <a:off x="3369600" y="368618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3"/>
          </p:nvPr>
        </p:nvSpPr>
        <p:spPr>
          <a:xfrm>
            <a:off x="3369600" y="3987830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4"/>
          </p:nvPr>
        </p:nvSpPr>
        <p:spPr>
          <a:xfrm>
            <a:off x="6026100" y="368618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15"/>
          </p:nvPr>
        </p:nvSpPr>
        <p:spPr>
          <a:xfrm>
            <a:off x="6026100" y="3987830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0000">
            <a:off x="1975586" y="-190500"/>
            <a:ext cx="54609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2903250" y="1363150"/>
            <a:ext cx="3337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2903250" y="2530789"/>
            <a:ext cx="33375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3954750" y="98890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168450" y="3111825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212800" y="165640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title" hasCustomPrompt="1"/>
          </p:nvPr>
        </p:nvSpPr>
        <p:spPr>
          <a:xfrm>
            <a:off x="5175300" y="2889888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27" name="Google Shape;127;p26"/>
          <p:cNvSpPr txBox="1">
            <a:spLocks noGrp="1"/>
          </p:cNvSpPr>
          <p:nvPr>
            <p:ph type="subTitle" idx="1"/>
          </p:nvPr>
        </p:nvSpPr>
        <p:spPr>
          <a:xfrm>
            <a:off x="5175300" y="3502963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 idx="2" hasCustomPrompt="1"/>
          </p:nvPr>
        </p:nvSpPr>
        <p:spPr>
          <a:xfrm>
            <a:off x="3410700" y="10860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3"/>
          </p:nvPr>
        </p:nvSpPr>
        <p:spPr>
          <a:xfrm>
            <a:off x="3410700" y="16991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title" idx="4" hasCustomPrompt="1"/>
          </p:nvPr>
        </p:nvSpPr>
        <p:spPr>
          <a:xfrm>
            <a:off x="1647900" y="2889888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5"/>
          </p:nvPr>
        </p:nvSpPr>
        <p:spPr>
          <a:xfrm>
            <a:off x="1647900" y="3502963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1837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5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subTitle" idx="1"/>
          </p:nvPr>
        </p:nvSpPr>
        <p:spPr>
          <a:xfrm>
            <a:off x="713100" y="2367300"/>
            <a:ext cx="2404800" cy="10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713100" y="1727098"/>
            <a:ext cx="24048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/>
          <p:nvPr/>
        </p:nvSpPr>
        <p:spPr>
          <a:xfrm>
            <a:off x="5836100" y="2963000"/>
            <a:ext cx="2587500" cy="1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Red Hat Display"/>
                <a:ea typeface="Red Hat Display"/>
                <a:cs typeface="Red Hat Display"/>
                <a:sym typeface="Red Hat Displ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Red Hat Display"/>
                <a:ea typeface="Red Hat Display"/>
                <a:cs typeface="Red Hat Display"/>
                <a:sym typeface="Red Hat Displ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Red Hat Display"/>
                <a:ea typeface="Red Hat Display"/>
                <a:cs typeface="Red Hat Display"/>
                <a:sym typeface="Red Hat Display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1543300" y="1931125"/>
            <a:ext cx="32187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7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1245900" y="1621350"/>
            <a:ext cx="26232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subTitle" idx="1"/>
          </p:nvPr>
        </p:nvSpPr>
        <p:spPr>
          <a:xfrm>
            <a:off x="1245900" y="2342550"/>
            <a:ext cx="26232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3028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275600" y="244584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433700" y="2865675"/>
            <a:ext cx="271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434922" y="3193092"/>
            <a:ext cx="27168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992925" y="2865675"/>
            <a:ext cx="27156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994147" y="3193092"/>
            <a:ext cx="27156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hasCustomPrompt="1"/>
          </p:nvPr>
        </p:nvSpPr>
        <p:spPr>
          <a:xfrm>
            <a:off x="24915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5" hasCustomPrompt="1"/>
          </p:nvPr>
        </p:nvSpPr>
        <p:spPr>
          <a:xfrm>
            <a:off x="60488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6"/>
          </p:nvPr>
        </p:nvSpPr>
        <p:spPr>
          <a:xfrm>
            <a:off x="713100" y="6285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300" y="6285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13100" y="1283025"/>
            <a:ext cx="2999100" cy="15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713100" y="2871375"/>
            <a:ext cx="29991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657100" y="1199100"/>
            <a:ext cx="40143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1"/>
          </p:nvPr>
        </p:nvSpPr>
        <p:spPr>
          <a:xfrm>
            <a:off x="4657050" y="3180025"/>
            <a:ext cx="34290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212800" y="133140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 idx="2" hasCustomPrompt="1"/>
          </p:nvPr>
        </p:nvSpPr>
        <p:spPr>
          <a:xfrm>
            <a:off x="3561600" y="602700"/>
            <a:ext cx="20208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3168450" y="4018575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1741175" y="1606125"/>
            <a:ext cx="5660100" cy="13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1"/>
          </p:nvPr>
        </p:nvSpPr>
        <p:spPr>
          <a:xfrm>
            <a:off x="1741225" y="3108650"/>
            <a:ext cx="56601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6285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●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■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●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■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●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■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70" r:id="rId19"/>
    <p:sldLayoutId id="2147483672" r:id="rId20"/>
    <p:sldLayoutId id="2147483673" r:id="rId21"/>
    <p:sldLayoutId id="2147483675" r:id="rId22"/>
    <p:sldLayoutId id="2147483676" r:id="rId23"/>
    <p:sldLayoutId id="214748367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309997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subTitle" idx="1"/>
          </p:nvPr>
        </p:nvSpPr>
        <p:spPr>
          <a:xfrm>
            <a:off x="2118772" y="4386113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Done by : </a:t>
            </a:r>
            <a:r>
              <a:rPr lang="en" b="1" dirty="0">
                <a:latin typeface="Segoe Print" panose="02000600000000000000" pitchFamily="2" charset="0"/>
              </a:rPr>
              <a:t>Entisar Al-Obaidallah</a:t>
            </a:r>
            <a:endParaRPr b="1" dirty="0">
              <a:latin typeface="Segoe Print" panose="02000600000000000000" pitchFamily="2" charset="0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ctrTitle"/>
          </p:nvPr>
        </p:nvSpPr>
        <p:spPr>
          <a:xfrm>
            <a:off x="1728150" y="791964"/>
            <a:ext cx="5687700" cy="28200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dirty="0"/>
              <a:t>Unit </a:t>
            </a:r>
            <a:r>
              <a:rPr lang="en" dirty="0">
                <a:solidFill>
                  <a:srgbClr val="002060"/>
                </a:solidFill>
              </a:rPr>
              <a:t>3</a:t>
            </a:r>
            <a:r>
              <a:rPr lang="en" dirty="0"/>
              <a:t/>
            </a:r>
            <a:br>
              <a:rPr lang="en" dirty="0"/>
            </a:br>
            <a:r>
              <a:rPr lang="en" sz="1400" dirty="0"/>
              <a:t/>
            </a:r>
            <a:br>
              <a:rPr lang="en" sz="1400" dirty="0"/>
            </a:br>
            <a:r>
              <a:rPr lang="en" sz="4000" dirty="0"/>
              <a:t>If It Haden’t Happened</a:t>
            </a:r>
            <a:br>
              <a:rPr lang="en" sz="4000" dirty="0"/>
            </a:br>
            <a:r>
              <a:rPr lang="en" sz="1200" dirty="0"/>
              <a:t/>
            </a:r>
            <a:br>
              <a:rPr lang="en" sz="1200" dirty="0"/>
            </a:br>
            <a:r>
              <a:rPr lang="en" sz="1800" dirty="0">
                <a:latin typeface="Arial Narrow" panose="020B0606020202030204" pitchFamily="34" charset="0"/>
              </a:rPr>
              <a:t>Language in Context + Conversation</a:t>
            </a:r>
            <a:r>
              <a:rPr lang="en" dirty="0">
                <a:latin typeface="Arial Narrow" panose="020B0606020202030204" pitchFamily="34" charset="0"/>
              </a:rPr>
              <a:t/>
            </a:r>
            <a:br>
              <a:rPr lang="en" dirty="0">
                <a:latin typeface="Arial Narrow" panose="020B0606020202030204" pitchFamily="34" charset="0"/>
              </a:rPr>
            </a:br>
            <a:endParaRPr dirty="0">
              <a:latin typeface="Arial Narrow" panose="020B0606020202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5D90705-FFE0-4EB6-AE33-9605CD6EF722}"/>
              </a:ext>
            </a:extLst>
          </p:cNvPr>
          <p:cNvSpPr txBox="1"/>
          <p:nvPr/>
        </p:nvSpPr>
        <p:spPr>
          <a:xfrm>
            <a:off x="266649" y="204800"/>
            <a:ext cx="1584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9AAB9"/>
                </a:solidFill>
              </a:rPr>
              <a:t>Mega Goal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1.3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>
            <a:spLocks noGrp="1"/>
          </p:cNvSpPr>
          <p:nvPr>
            <p:ph type="title"/>
          </p:nvPr>
        </p:nvSpPr>
        <p:spPr>
          <a:xfrm>
            <a:off x="24915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1" name="Google Shape;251;p46"/>
          <p:cNvSpPr txBox="1">
            <a:spLocks noGrp="1"/>
          </p:cNvSpPr>
          <p:nvPr>
            <p:ph type="title" idx="5"/>
          </p:nvPr>
        </p:nvSpPr>
        <p:spPr>
          <a:xfrm>
            <a:off x="60488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B1823826-8265-4F92-B75E-141D977D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3" y="76947"/>
            <a:ext cx="2543416" cy="2120687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3004303A-356D-48C3-BB76-181C7DFCE536}"/>
              </a:ext>
            </a:extLst>
          </p:cNvPr>
          <p:cNvSpPr/>
          <p:nvPr/>
        </p:nvSpPr>
        <p:spPr>
          <a:xfrm>
            <a:off x="3095150" y="576097"/>
            <a:ext cx="5618544" cy="886168"/>
          </a:xfrm>
          <a:prstGeom prst="wedgeRoundRectCallout">
            <a:avLst>
              <a:gd name="adj1" fmla="val -59013"/>
              <a:gd name="adj2" fmla="val 21465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If you had found the bottle , what would you have done with the money ?</a:t>
            </a:r>
          </a:p>
        </p:txBody>
      </p:sp>
      <p:pic>
        <p:nvPicPr>
          <p:cNvPr id="3074" name="Picture 2" descr="Yellow Thinking Smiley Emoticon Clipart Royalty Free ... - ClipArt Best -  ClipArt Best | Funny emoji faces, Funny emoji, Emoticons emojis">
            <a:extLst>
              <a:ext uri="{FF2B5EF4-FFF2-40B4-BE49-F238E27FC236}">
                <a16:creationId xmlns:a16="http://schemas.microsoft.com/office/drawing/2014/main" xmlns="" id="{4BABC941-CC50-4DDB-917E-F40F8FE5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6" y="2431949"/>
            <a:ext cx="1715887" cy="19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536789B7-15D8-4CA8-ADFB-1D89AE3968F2}"/>
              </a:ext>
            </a:extLst>
          </p:cNvPr>
          <p:cNvSpPr txBox="1"/>
          <p:nvPr/>
        </p:nvSpPr>
        <p:spPr>
          <a:xfrm>
            <a:off x="412591" y="4032498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 bought </a:t>
            </a:r>
            <a:r>
              <a:rPr lang="en-US" sz="1800" dirty="0"/>
              <a:t>a new car 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890C59BC-98EF-48C1-ACD5-C62E8AA14156}"/>
              </a:ext>
            </a:extLst>
          </p:cNvPr>
          <p:cNvSpPr txBox="1"/>
          <p:nvPr/>
        </p:nvSpPr>
        <p:spPr>
          <a:xfrm>
            <a:off x="320382" y="2820349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 traveled </a:t>
            </a:r>
            <a:r>
              <a:rPr lang="en-US" sz="1800" dirty="0"/>
              <a:t>around the world.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xmlns="" id="{2B31FF45-1E6B-4496-89D5-4B813725714E}"/>
              </a:ext>
            </a:extLst>
          </p:cNvPr>
          <p:cNvSpPr txBox="1"/>
          <p:nvPr/>
        </p:nvSpPr>
        <p:spPr>
          <a:xfrm>
            <a:off x="412591" y="3430369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 built </a:t>
            </a:r>
            <a:r>
              <a:rPr lang="en-US" sz="1800" dirty="0"/>
              <a:t>a new house .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E4D29157-7D6A-4831-A8FF-BA5C40488B30}"/>
              </a:ext>
            </a:extLst>
          </p:cNvPr>
          <p:cNvSpPr txBox="1"/>
          <p:nvPr/>
        </p:nvSpPr>
        <p:spPr>
          <a:xfrm>
            <a:off x="320382" y="2210329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</a:t>
            </a:r>
            <a:r>
              <a:rPr lang="en-US" sz="1800" dirty="0"/>
              <a:t> </a:t>
            </a:r>
            <a:r>
              <a:rPr lang="en-US" sz="1100" dirty="0"/>
              <a:t>…………………………………………………………….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>
            <a:spLocks noGrp="1"/>
          </p:cNvSpPr>
          <p:nvPr>
            <p:ph type="title"/>
          </p:nvPr>
        </p:nvSpPr>
        <p:spPr>
          <a:xfrm>
            <a:off x="2212800" y="133140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Listening</a:t>
            </a:r>
            <a:endParaRPr sz="6000" dirty="0"/>
          </a:p>
        </p:txBody>
      </p:sp>
      <p:sp>
        <p:nvSpPr>
          <p:cNvPr id="456" name="Google Shape;456;p68"/>
          <p:cNvSpPr txBox="1">
            <a:spLocks noGrp="1"/>
          </p:cNvSpPr>
          <p:nvPr>
            <p:ph type="title" idx="2"/>
          </p:nvPr>
        </p:nvSpPr>
        <p:spPr>
          <a:xfrm>
            <a:off x="3561600" y="602700"/>
            <a:ext cx="20208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7"/>
          <p:cNvSpPr txBox="1">
            <a:spLocks noGrp="1"/>
          </p:cNvSpPr>
          <p:nvPr>
            <p:ph type="title" idx="2"/>
          </p:nvPr>
        </p:nvSpPr>
        <p:spPr>
          <a:xfrm>
            <a:off x="3410700" y="1086063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386,000 km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09" name="Google Shape;709;p87"/>
          <p:cNvSpPr txBox="1">
            <a:spLocks noGrp="1"/>
          </p:cNvSpPr>
          <p:nvPr>
            <p:ph type="title"/>
          </p:nvPr>
        </p:nvSpPr>
        <p:spPr>
          <a:xfrm>
            <a:off x="5175300" y="2889888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24h 37m 23s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2" name="Google Shape;712;p87"/>
          <p:cNvSpPr txBox="1">
            <a:spLocks noGrp="1"/>
          </p:cNvSpPr>
          <p:nvPr>
            <p:ph type="title" idx="4"/>
          </p:nvPr>
        </p:nvSpPr>
        <p:spPr>
          <a:xfrm>
            <a:off x="1647900" y="2889888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333,000.00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DB1EDE3D-0B4A-4E1C-A089-74789D680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85" y="788515"/>
            <a:ext cx="7864609" cy="3706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Listening">
            <a:hlinkClick r:id="" action="ppaction://media"/>
            <a:extLst>
              <a:ext uri="{FF2B5EF4-FFF2-40B4-BE49-F238E27FC236}">
                <a16:creationId xmlns:a16="http://schemas.microsoft.com/office/drawing/2014/main" xmlns="" id="{160FDF1F-CC29-4960-B8C9-AE4B25D2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4758" y="933378"/>
            <a:ext cx="589982" cy="56507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CC4DE6EF-5F59-4D9D-9559-66E2F4956591}"/>
              </a:ext>
            </a:extLst>
          </p:cNvPr>
          <p:cNvSpPr txBox="1"/>
          <p:nvPr/>
        </p:nvSpPr>
        <p:spPr>
          <a:xfrm>
            <a:off x="2391351" y="2968756"/>
            <a:ext cx="2222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His boss was very demanding, 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so he resigned. Now he thinks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he shouldn’t have.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0AE21869-C19F-479E-B5A9-89BA06F8156A}"/>
              </a:ext>
            </a:extLst>
          </p:cNvPr>
          <p:cNvSpPr txBox="1"/>
          <p:nvPr/>
        </p:nvSpPr>
        <p:spPr>
          <a:xfrm>
            <a:off x="4613389" y="307840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He doesn’t know if he’ll be able to find another job.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xmlns="" id="{2F4A9A0C-3293-416C-9411-0CC14DE6B11E}"/>
              </a:ext>
            </a:extLst>
          </p:cNvPr>
          <p:cNvSpPr txBox="1"/>
          <p:nvPr/>
        </p:nvSpPr>
        <p:spPr>
          <a:xfrm>
            <a:off x="2474259" y="3661746"/>
            <a:ext cx="213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He loves his job, but he got fired.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2632D900-843C-42AB-80FF-B7D79158C6C7}"/>
              </a:ext>
            </a:extLst>
          </p:cNvPr>
          <p:cNvSpPr txBox="1"/>
          <p:nvPr/>
        </p:nvSpPr>
        <p:spPr>
          <a:xfrm>
            <a:off x="4613389" y="3661746"/>
            <a:ext cx="3846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He got fired because he is irritable and abrupt 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when he is under pressure.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1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>
            <a:spLocks noGrp="1"/>
          </p:cNvSpPr>
          <p:nvPr>
            <p:ph type="title"/>
          </p:nvPr>
        </p:nvSpPr>
        <p:spPr>
          <a:xfrm>
            <a:off x="1682803" y="1331400"/>
            <a:ext cx="5655449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Pronounciation</a:t>
            </a:r>
            <a:endParaRPr sz="5400" dirty="0"/>
          </a:p>
        </p:txBody>
      </p:sp>
      <p:sp>
        <p:nvSpPr>
          <p:cNvPr id="456" name="Google Shape;456;p68"/>
          <p:cNvSpPr txBox="1">
            <a:spLocks noGrp="1"/>
          </p:cNvSpPr>
          <p:nvPr>
            <p:ph type="title" idx="2"/>
          </p:nvPr>
        </p:nvSpPr>
        <p:spPr>
          <a:xfrm>
            <a:off x="3561600" y="602700"/>
            <a:ext cx="20208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34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65707A20-7272-481D-81FC-D9591676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86" y="336329"/>
            <a:ext cx="7565792" cy="2683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E92B8C71-1372-4AE5-A8C0-BA8E57B80228}"/>
              </a:ext>
            </a:extLst>
          </p:cNvPr>
          <p:cNvSpPr/>
          <p:nvPr/>
        </p:nvSpPr>
        <p:spPr>
          <a:xfrm>
            <a:off x="620053" y="3321716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C59F8ACD-D81D-48EE-BD68-72073AC13209}"/>
              </a:ext>
            </a:extLst>
          </p:cNvPr>
          <p:cNvSpPr/>
          <p:nvPr/>
        </p:nvSpPr>
        <p:spPr>
          <a:xfrm>
            <a:off x="604686" y="3948513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ABC8E0A0-2242-4956-BB02-3E8E34262AB4}"/>
              </a:ext>
            </a:extLst>
          </p:cNvPr>
          <p:cNvSpPr/>
          <p:nvPr/>
        </p:nvSpPr>
        <p:spPr>
          <a:xfrm>
            <a:off x="604685" y="4540203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9D3F49D1-CC32-4235-898A-843776B7DDE3}"/>
              </a:ext>
            </a:extLst>
          </p:cNvPr>
          <p:cNvSpPr/>
          <p:nvPr/>
        </p:nvSpPr>
        <p:spPr>
          <a:xfrm>
            <a:off x="1978846" y="3321716"/>
            <a:ext cx="1224113" cy="48179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996B504C-CCED-458B-BDF1-AF4ECF13D9C8}"/>
              </a:ext>
            </a:extLst>
          </p:cNvPr>
          <p:cNvSpPr/>
          <p:nvPr/>
        </p:nvSpPr>
        <p:spPr>
          <a:xfrm>
            <a:off x="1978846" y="3941312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3D041D8D-25AA-4CF3-A3C7-7F7D2F2E4E07}"/>
              </a:ext>
            </a:extLst>
          </p:cNvPr>
          <p:cNvSpPr/>
          <p:nvPr/>
        </p:nvSpPr>
        <p:spPr>
          <a:xfrm>
            <a:off x="1978846" y="4540203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8" name="Arrow: Right 12">
            <a:extLst>
              <a:ext uri="{FF2B5EF4-FFF2-40B4-BE49-F238E27FC236}">
                <a16:creationId xmlns:a16="http://schemas.microsoft.com/office/drawing/2014/main" xmlns="" id="{1B01F216-1B90-41C5-B021-E64E8B534231}"/>
              </a:ext>
            </a:extLst>
          </p:cNvPr>
          <p:cNvSpPr/>
          <p:nvPr/>
        </p:nvSpPr>
        <p:spPr>
          <a:xfrm>
            <a:off x="3337641" y="3452385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xmlns="" id="{914CE761-05C4-4EAC-8079-42754E68D2E8}"/>
              </a:ext>
            </a:extLst>
          </p:cNvPr>
          <p:cNvSpPr/>
          <p:nvPr/>
        </p:nvSpPr>
        <p:spPr>
          <a:xfrm>
            <a:off x="3353007" y="4031095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Arrow: Right 12">
            <a:extLst>
              <a:ext uri="{FF2B5EF4-FFF2-40B4-BE49-F238E27FC236}">
                <a16:creationId xmlns:a16="http://schemas.microsoft.com/office/drawing/2014/main" xmlns="" id="{17016D4D-E80F-4AC2-BD86-2C2A2989704F}"/>
              </a:ext>
            </a:extLst>
          </p:cNvPr>
          <p:cNvSpPr/>
          <p:nvPr/>
        </p:nvSpPr>
        <p:spPr>
          <a:xfrm>
            <a:off x="3337641" y="4656603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xmlns="" id="{1082F3F0-2FDE-4636-B0B7-CEBEC3D6325D}"/>
              </a:ext>
            </a:extLst>
          </p:cNvPr>
          <p:cNvSpPr/>
          <p:nvPr/>
        </p:nvSpPr>
        <p:spPr>
          <a:xfrm>
            <a:off x="4030483" y="3312586"/>
            <a:ext cx="1455917" cy="44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Could’ve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DD4B55B8-5C70-4D9D-8A40-53F7B21BFB2D}"/>
              </a:ext>
            </a:extLst>
          </p:cNvPr>
          <p:cNvSpPr/>
          <p:nvPr/>
        </p:nvSpPr>
        <p:spPr>
          <a:xfrm>
            <a:off x="4030483" y="3872394"/>
            <a:ext cx="1455917" cy="44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Would’ve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xmlns="" id="{E05632C1-95B1-4BB1-B0DD-64949790D41A}"/>
              </a:ext>
            </a:extLst>
          </p:cNvPr>
          <p:cNvSpPr/>
          <p:nvPr/>
        </p:nvSpPr>
        <p:spPr>
          <a:xfrm>
            <a:off x="4030483" y="4432203"/>
            <a:ext cx="1455917" cy="44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Should’ve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E65FADE-5F91-452C-8D60-FE347923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018" y="169049"/>
            <a:ext cx="4802831" cy="799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DC4D6E4-5588-4BE8-B32E-349F11B88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0"/>
          <a:stretch/>
        </p:blipFill>
        <p:spPr>
          <a:xfrm>
            <a:off x="983246" y="1252498"/>
            <a:ext cx="6531739" cy="369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xmlns="" id="{DDA6A862-B9F5-4583-BAF1-7C90F6DBC012}"/>
              </a:ext>
            </a:extLst>
          </p:cNvPr>
          <p:cNvCxnSpPr>
            <a:cxnSpLocks/>
          </p:cNvCxnSpPr>
          <p:nvPr/>
        </p:nvCxnSpPr>
        <p:spPr>
          <a:xfrm>
            <a:off x="5020951" y="2112507"/>
            <a:ext cx="65830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xmlns="" id="{A160C64E-6252-44BC-BE6F-671E36F2307D}"/>
              </a:ext>
            </a:extLst>
          </p:cNvPr>
          <p:cNvCxnSpPr>
            <a:cxnSpLocks/>
          </p:cNvCxnSpPr>
          <p:nvPr/>
        </p:nvCxnSpPr>
        <p:spPr>
          <a:xfrm>
            <a:off x="4935146" y="2395536"/>
            <a:ext cx="65830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xmlns="" id="{E97D3D42-3E78-4EDC-828C-D8DD3ECCB2E4}"/>
              </a:ext>
            </a:extLst>
          </p:cNvPr>
          <p:cNvCxnSpPr>
            <a:cxnSpLocks/>
          </p:cNvCxnSpPr>
          <p:nvPr/>
        </p:nvCxnSpPr>
        <p:spPr>
          <a:xfrm>
            <a:off x="2699092" y="2457008"/>
            <a:ext cx="65830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xmlns="" id="{4F0665EA-181E-486D-8C65-710D6DB96A1E}"/>
              </a:ext>
            </a:extLst>
          </p:cNvPr>
          <p:cNvCxnSpPr>
            <a:cxnSpLocks/>
          </p:cNvCxnSpPr>
          <p:nvPr/>
        </p:nvCxnSpPr>
        <p:spPr>
          <a:xfrm>
            <a:off x="1553861" y="2733633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xmlns="" id="{E2AE4669-AF92-4D65-A4F7-B8280A28180A}"/>
              </a:ext>
            </a:extLst>
          </p:cNvPr>
          <p:cNvCxnSpPr>
            <a:cxnSpLocks/>
          </p:cNvCxnSpPr>
          <p:nvPr/>
        </p:nvCxnSpPr>
        <p:spPr>
          <a:xfrm>
            <a:off x="1553861" y="3070450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xmlns="" id="{0BB6B56D-5987-4806-9046-249874F6CA8B}"/>
              </a:ext>
            </a:extLst>
          </p:cNvPr>
          <p:cNvCxnSpPr>
            <a:cxnSpLocks/>
          </p:cNvCxnSpPr>
          <p:nvPr/>
        </p:nvCxnSpPr>
        <p:spPr>
          <a:xfrm>
            <a:off x="3089387" y="3416231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xmlns="" id="{1B114B13-D28B-47F4-8DC6-D014679ACC42}"/>
              </a:ext>
            </a:extLst>
          </p:cNvPr>
          <p:cNvCxnSpPr>
            <a:cxnSpLocks/>
          </p:cNvCxnSpPr>
          <p:nvPr/>
        </p:nvCxnSpPr>
        <p:spPr>
          <a:xfrm>
            <a:off x="1553861" y="3715908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xmlns="" id="{21027116-2C17-4144-B15D-225743C1907D}"/>
              </a:ext>
            </a:extLst>
          </p:cNvPr>
          <p:cNvCxnSpPr>
            <a:cxnSpLocks/>
          </p:cNvCxnSpPr>
          <p:nvPr/>
        </p:nvCxnSpPr>
        <p:spPr>
          <a:xfrm>
            <a:off x="1468056" y="4215370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223C8569-3D84-494E-8E58-BEB17B4D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977" y="384177"/>
            <a:ext cx="5694158" cy="426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38F754F-2BC8-421E-BBAE-467B2215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54" y="1228472"/>
            <a:ext cx="3279932" cy="367011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5F163B63-E1F5-408E-95B3-BEDCABA1C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24" y="2311203"/>
            <a:ext cx="2993395" cy="1603387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9CA1B71A-383C-45BB-9C75-3A0B248E24ED}"/>
              </a:ext>
            </a:extLst>
          </p:cNvPr>
          <p:cNvSpPr txBox="1"/>
          <p:nvPr/>
        </p:nvSpPr>
        <p:spPr>
          <a:xfrm>
            <a:off x="3391925" y="3591425"/>
            <a:ext cx="2993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Your book p. </a:t>
            </a:r>
            <a:r>
              <a:rPr lang="en-US" sz="1800" b="1" dirty="0">
                <a:solidFill>
                  <a:srgbClr val="0070C0"/>
                </a:solidFill>
              </a:rPr>
              <a:t>39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3"/>
          <p:cNvSpPr txBox="1">
            <a:spLocks noGrp="1"/>
          </p:cNvSpPr>
          <p:nvPr>
            <p:ph type="subTitle" idx="1"/>
          </p:nvPr>
        </p:nvSpPr>
        <p:spPr>
          <a:xfrm>
            <a:off x="1195658" y="3129813"/>
            <a:ext cx="56601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Big numbers catch your audience’s attention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6FC7FA9-B01C-4990-A2A6-A645DA6FA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942" y="59600"/>
            <a:ext cx="4834547" cy="4932091"/>
          </a:xfrm>
          <a:prstGeom prst="rect">
            <a:avLst/>
          </a:prstGeom>
        </p:spPr>
      </p:pic>
      <p:pic>
        <p:nvPicPr>
          <p:cNvPr id="8" name="Conversation">
            <a:hlinkClick r:id="" action="ppaction://media"/>
            <a:extLst>
              <a:ext uri="{FF2B5EF4-FFF2-40B4-BE49-F238E27FC236}">
                <a16:creationId xmlns:a16="http://schemas.microsoft.com/office/drawing/2014/main" xmlns="" id="{C360DDB4-A327-42F9-B324-00DFEC96B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890" y="62296"/>
            <a:ext cx="699016" cy="70610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1AB5BF91-D38D-4FF8-A8D1-BC18BB349667}"/>
              </a:ext>
            </a:extLst>
          </p:cNvPr>
          <p:cNvSpPr/>
          <p:nvPr/>
        </p:nvSpPr>
        <p:spPr>
          <a:xfrm>
            <a:off x="706931" y="859171"/>
            <a:ext cx="3389893" cy="630091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people are in this conversation ? Who are they?</a:t>
            </a:r>
            <a:endParaRPr lang="ar-SA" sz="1600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9095D913-2E4B-4662-BD01-3A671F083621}"/>
              </a:ext>
            </a:extLst>
          </p:cNvPr>
          <p:cNvSpPr/>
          <p:nvPr/>
        </p:nvSpPr>
        <p:spPr>
          <a:xfrm>
            <a:off x="549327" y="2272825"/>
            <a:ext cx="3453327" cy="420600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they talking about ?</a:t>
            </a:r>
            <a:endParaRPr lang="ar-SA" sz="1600" b="1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007CE556-0380-4EBE-89C0-8DD3D3A6597A}"/>
              </a:ext>
            </a:extLst>
          </p:cNvPr>
          <p:cNvSpPr/>
          <p:nvPr/>
        </p:nvSpPr>
        <p:spPr>
          <a:xfrm>
            <a:off x="582025" y="2761610"/>
            <a:ext cx="3453327" cy="420600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Regrets in their life</a:t>
            </a:r>
            <a:endParaRPr lang="ar-SA" sz="15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E977E090-2AA8-4954-B341-9EF2BDCD0372}"/>
              </a:ext>
            </a:extLst>
          </p:cNvPr>
          <p:cNvSpPr/>
          <p:nvPr/>
        </p:nvSpPr>
        <p:spPr>
          <a:xfrm>
            <a:off x="551288" y="3397257"/>
            <a:ext cx="3453327" cy="420600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Faisal wish 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1E6F7A06-47A4-4AF9-A5B9-FE6BEECC560A}"/>
              </a:ext>
            </a:extLst>
          </p:cNvPr>
          <p:cNvSpPr/>
          <p:nvPr/>
        </p:nvSpPr>
        <p:spPr>
          <a:xfrm>
            <a:off x="580063" y="3932145"/>
            <a:ext cx="3453327" cy="642697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wish he had taken a course in business management </a:t>
            </a:r>
            <a:endParaRPr lang="ar-SA" sz="1600" dirty="0"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18A032CB-8166-4742-8B8B-57B1549EE1E6}"/>
              </a:ext>
            </a:extLst>
          </p:cNvPr>
          <p:cNvSpPr/>
          <p:nvPr/>
        </p:nvSpPr>
        <p:spPr>
          <a:xfrm>
            <a:off x="683878" y="1564138"/>
            <a:ext cx="3389893" cy="533451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Two: Faisal and Ibrahim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5A95617-1A81-4487-B76F-0A01F97BF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1" y="1700006"/>
            <a:ext cx="7524072" cy="269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570;p47">
            <a:extLst>
              <a:ext uri="{FF2B5EF4-FFF2-40B4-BE49-F238E27FC236}">
                <a16:creationId xmlns:a16="http://schemas.microsoft.com/office/drawing/2014/main" xmlns="" id="{B7F55FF5-4726-02F9-433E-B6DCA7579D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0381" y="274760"/>
            <a:ext cx="5593975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Read the words and their meaning:</a:t>
            </a:r>
            <a:endParaRPr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Google Shape;824;p53">
            <a:extLst>
              <a:ext uri="{FF2B5EF4-FFF2-40B4-BE49-F238E27FC236}">
                <a16:creationId xmlns:a16="http://schemas.microsoft.com/office/drawing/2014/main" xmlns="" id="{85B7F3EA-7E32-721F-3F21-7E98BEAF16DE}"/>
              </a:ext>
            </a:extLst>
          </p:cNvPr>
          <p:cNvSpPr/>
          <p:nvPr/>
        </p:nvSpPr>
        <p:spPr>
          <a:xfrm rot="20226417">
            <a:off x="6579245" y="742370"/>
            <a:ext cx="1110349" cy="1081023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0" y="1831113"/>
            <a:ext cx="3357922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Lesson Objectives</a:t>
            </a:r>
          </a:p>
        </p:txBody>
      </p:sp>
      <p:pic>
        <p:nvPicPr>
          <p:cNvPr id="168" name="Google Shape;1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275" y="629259"/>
            <a:ext cx="777150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275" y="3750339"/>
            <a:ext cx="777150" cy="79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56915">
            <a:off x="4726275" y="2706046"/>
            <a:ext cx="777151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275" y="1679589"/>
            <a:ext cx="777150" cy="79607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6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173" name="Google Shape;173;p36"/>
          <p:cNvSpPr txBox="1">
            <a:spLocks noGrp="1"/>
          </p:cNvSpPr>
          <p:nvPr>
            <p:ph type="title" idx="2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5" name="Google Shape;175;p36"/>
          <p:cNvSpPr txBox="1">
            <a:spLocks noGrp="1"/>
          </p:cNvSpPr>
          <p:nvPr>
            <p:ph type="title" idx="4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6" name="Google Shape;176;p36"/>
          <p:cNvSpPr txBox="1">
            <a:spLocks noGrp="1"/>
          </p:cNvSpPr>
          <p:nvPr>
            <p:ph type="title" idx="5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36"/>
          <p:cNvSpPr txBox="1">
            <a:spLocks noGrp="1"/>
          </p:cNvSpPr>
          <p:nvPr>
            <p:ph type="title" idx="6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36"/>
          <p:cNvSpPr txBox="1">
            <a:spLocks noGrp="1"/>
          </p:cNvSpPr>
          <p:nvPr>
            <p:ph type="subTitle" idx="7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179" name="Google Shape;179;p36"/>
          <p:cNvSpPr txBox="1">
            <a:spLocks noGrp="1"/>
          </p:cNvSpPr>
          <p:nvPr>
            <p:ph type="subTitle" idx="8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a radio show for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details about regrets</a:t>
            </a:r>
          </a:p>
        </p:txBody>
      </p:sp>
      <p:sp>
        <p:nvSpPr>
          <p:cNvPr id="180" name="Google Shape;180;p36"/>
          <p:cNvSpPr txBox="1">
            <a:spLocks noGrp="1"/>
          </p:cNvSpPr>
          <p:nvPr>
            <p:ph type="subTitle" idx="9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81" name="Google Shape;181;p36"/>
          <p:cNvSpPr txBox="1">
            <a:spLocks noGrp="1"/>
          </p:cNvSpPr>
          <p:nvPr>
            <p:ph type="subTitle" idx="13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Reductions could have, should have, and would have</a:t>
            </a:r>
          </a:p>
        </p:txBody>
      </p:sp>
      <p:sp>
        <p:nvSpPr>
          <p:cNvPr id="182" name="Google Shape;182;p36"/>
          <p:cNvSpPr txBox="1">
            <a:spLocks noGrp="1"/>
          </p:cNvSpPr>
          <p:nvPr>
            <p:ph type="subTitle" idx="14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83" name="Google Shape;183;p36"/>
          <p:cNvSpPr txBox="1">
            <a:spLocks noGrp="1"/>
          </p:cNvSpPr>
          <p:nvPr>
            <p:ph type="subTitle" idx="15"/>
          </p:nvPr>
        </p:nvSpPr>
        <p:spPr>
          <a:xfrm>
            <a:off x="5809650" y="3980833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"real talk"</a:t>
            </a:r>
            <a:r>
              <a:rPr lang="en-US" dirty="0"/>
              <a:t> phrases in new sentences</a:t>
            </a:r>
          </a:p>
        </p:txBody>
      </p:sp>
      <p:sp>
        <p:nvSpPr>
          <p:cNvPr id="23" name="Google Shape;344;p33">
            <a:extLst>
              <a:ext uri="{FF2B5EF4-FFF2-40B4-BE49-F238E27FC236}">
                <a16:creationId xmlns:a16="http://schemas.microsoft.com/office/drawing/2014/main" xmlns="" id="{D7E5AB97-CD90-4970-A540-C73313865276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5810249" y="855663"/>
            <a:ext cx="2742079" cy="658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message silently to answer some questions about it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89"/>
          <p:cNvSpPr txBox="1">
            <a:spLocks noGrp="1"/>
          </p:cNvSpPr>
          <p:nvPr>
            <p:ph type="title"/>
          </p:nvPr>
        </p:nvSpPr>
        <p:spPr>
          <a:xfrm>
            <a:off x="5647765" y="1479600"/>
            <a:ext cx="3230493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Quick Check</a:t>
            </a:r>
            <a:endParaRPr sz="4000" dirty="0"/>
          </a:p>
        </p:txBody>
      </p:sp>
      <p:grpSp>
        <p:nvGrpSpPr>
          <p:cNvPr id="727" name="Google Shape;727;p89"/>
          <p:cNvGrpSpPr/>
          <p:nvPr/>
        </p:nvGrpSpPr>
        <p:grpSpPr>
          <a:xfrm>
            <a:off x="967893" y="911865"/>
            <a:ext cx="4380062" cy="3319767"/>
            <a:chOff x="1572575" y="3497750"/>
            <a:chExt cx="843650" cy="639425"/>
          </a:xfrm>
        </p:grpSpPr>
        <p:sp>
          <p:nvSpPr>
            <p:cNvPr id="728" name="Google Shape;728;p89"/>
            <p:cNvSpPr/>
            <p:nvPr/>
          </p:nvSpPr>
          <p:spPr>
            <a:xfrm>
              <a:off x="1572575" y="3497750"/>
              <a:ext cx="843650" cy="534600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rgbClr val="3039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9"/>
            <p:cNvSpPr/>
            <p:nvPr/>
          </p:nvSpPr>
          <p:spPr>
            <a:xfrm>
              <a:off x="1904398" y="4024708"/>
              <a:ext cx="179975" cy="112462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3039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9"/>
            <p:cNvSpPr/>
            <p:nvPr/>
          </p:nvSpPr>
          <p:spPr>
            <a:xfrm>
              <a:off x="1904400" y="4032325"/>
              <a:ext cx="179975" cy="49825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dk1">
                <a:alpha val="239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9"/>
            <p:cNvSpPr/>
            <p:nvPr/>
          </p:nvSpPr>
          <p:spPr>
            <a:xfrm>
              <a:off x="1852950" y="4127950"/>
              <a:ext cx="283100" cy="9225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rgbClr val="3039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9BC7346F-4364-4CFB-89ED-0FD03E89380B}"/>
              </a:ext>
            </a:extLst>
          </p:cNvPr>
          <p:cNvSpPr/>
          <p:nvPr/>
        </p:nvSpPr>
        <p:spPr>
          <a:xfrm>
            <a:off x="5570942" y="2648688"/>
            <a:ext cx="33073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https://wordwall.net/resource/13099977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5E78FE2-4E6D-4BF7-91CD-ADEDA2BD0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12" y="972276"/>
            <a:ext cx="4380062" cy="27755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CA539C1-D669-447B-9C7E-D140F8AC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0" y="614723"/>
            <a:ext cx="7590178" cy="403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5C2701-0040-4795-8DA4-D9F673D2E307}"/>
              </a:ext>
            </a:extLst>
          </p:cNvPr>
          <p:cNvSpPr txBox="1"/>
          <p:nvPr/>
        </p:nvSpPr>
        <p:spPr>
          <a:xfrm>
            <a:off x="1225783" y="1646016"/>
            <a:ext cx="7225259" cy="11541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Faisal thinks that he should have listened to his parents and gone to college. He thinks that he should have taken courses in business management.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D346AAD2-1A12-41C7-923A-E24C4C730A92}"/>
              </a:ext>
            </a:extLst>
          </p:cNvPr>
          <p:cNvSpPr txBox="1"/>
          <p:nvPr/>
        </p:nvSpPr>
        <p:spPr>
          <a:xfrm>
            <a:off x="1007688" y="3170511"/>
            <a:ext cx="766144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Ibrahim went to college and got a master’s degree.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Then he got married and had children.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Now he works hard and he is able to take care of his family.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3C251C5-BEFA-49A3-9D91-B6E7D62B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03" y="1507906"/>
            <a:ext cx="6858594" cy="212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oogle Shape;1001;p47">
            <a:extLst>
              <a:ext uri="{FF2B5EF4-FFF2-40B4-BE49-F238E27FC236}">
                <a16:creationId xmlns:a16="http://schemas.microsoft.com/office/drawing/2014/main" xmlns="" id="{46E21ADF-C6E6-C21B-068D-25D89E7590BB}"/>
              </a:ext>
            </a:extLst>
          </p:cNvPr>
          <p:cNvGrpSpPr/>
          <p:nvPr/>
        </p:nvGrpSpPr>
        <p:grpSpPr>
          <a:xfrm>
            <a:off x="8415447" y="3771237"/>
            <a:ext cx="524863" cy="492906"/>
            <a:chOff x="2153986" y="371929"/>
            <a:chExt cx="524863" cy="492906"/>
          </a:xfrm>
          <a:solidFill>
            <a:srgbClr val="0070C0"/>
          </a:solidFill>
        </p:grpSpPr>
        <p:sp>
          <p:nvSpPr>
            <p:cNvPr id="20" name="Google Shape;1002;p47">
              <a:extLst>
                <a:ext uri="{FF2B5EF4-FFF2-40B4-BE49-F238E27FC236}">
                  <a16:creationId xmlns:a16="http://schemas.microsoft.com/office/drawing/2014/main" xmlns="" id="{2C3DE441-F359-5E3F-5DF8-7355233CB870}"/>
                </a:ext>
              </a:extLst>
            </p:cNvPr>
            <p:cNvSpPr/>
            <p:nvPr/>
          </p:nvSpPr>
          <p:spPr>
            <a:xfrm>
              <a:off x="2153986" y="40868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003;p47">
              <a:extLst>
                <a:ext uri="{FF2B5EF4-FFF2-40B4-BE49-F238E27FC236}">
                  <a16:creationId xmlns:a16="http://schemas.microsoft.com/office/drawing/2014/main" xmlns="" id="{6F86FF85-A443-2819-4729-56D45DD067E0}"/>
                </a:ext>
              </a:extLst>
            </p:cNvPr>
            <p:cNvSpPr/>
            <p:nvPr/>
          </p:nvSpPr>
          <p:spPr>
            <a:xfrm>
              <a:off x="2218326" y="37192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oogle Shape;1001;p47">
            <a:extLst>
              <a:ext uri="{FF2B5EF4-FFF2-40B4-BE49-F238E27FC236}">
                <a16:creationId xmlns:a16="http://schemas.microsoft.com/office/drawing/2014/main" xmlns="" id="{C566027A-6112-522A-FD74-004AFBBF1CE9}"/>
              </a:ext>
            </a:extLst>
          </p:cNvPr>
          <p:cNvGrpSpPr/>
          <p:nvPr/>
        </p:nvGrpSpPr>
        <p:grpSpPr>
          <a:xfrm>
            <a:off x="7863841" y="4114468"/>
            <a:ext cx="704084" cy="688120"/>
            <a:chOff x="2153986" y="371929"/>
            <a:chExt cx="524863" cy="492906"/>
          </a:xfrm>
        </p:grpSpPr>
        <p:sp>
          <p:nvSpPr>
            <p:cNvPr id="23" name="Google Shape;1002;p47">
              <a:extLst>
                <a:ext uri="{FF2B5EF4-FFF2-40B4-BE49-F238E27FC236}">
                  <a16:creationId xmlns:a16="http://schemas.microsoft.com/office/drawing/2014/main" xmlns="" id="{FB047BAE-72D5-FC7A-1882-239F5E6B2CB9}"/>
                </a:ext>
              </a:extLst>
            </p:cNvPr>
            <p:cNvSpPr/>
            <p:nvPr/>
          </p:nvSpPr>
          <p:spPr>
            <a:xfrm>
              <a:off x="2153986" y="40868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003;p47">
              <a:extLst>
                <a:ext uri="{FF2B5EF4-FFF2-40B4-BE49-F238E27FC236}">
                  <a16:creationId xmlns:a16="http://schemas.microsoft.com/office/drawing/2014/main" xmlns="" id="{38741239-1582-8FF5-5254-8D7438ED2D15}"/>
                </a:ext>
              </a:extLst>
            </p:cNvPr>
            <p:cNvSpPr/>
            <p:nvPr/>
          </p:nvSpPr>
          <p:spPr>
            <a:xfrm>
              <a:off x="2218326" y="37192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2FE8E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Google Shape;1001;p47">
            <a:extLst>
              <a:ext uri="{FF2B5EF4-FFF2-40B4-BE49-F238E27FC236}">
                <a16:creationId xmlns:a16="http://schemas.microsoft.com/office/drawing/2014/main" xmlns="" id="{257458B3-5AEF-A69C-15BF-5898F5F24BF1}"/>
              </a:ext>
            </a:extLst>
          </p:cNvPr>
          <p:cNvGrpSpPr/>
          <p:nvPr/>
        </p:nvGrpSpPr>
        <p:grpSpPr>
          <a:xfrm>
            <a:off x="7232027" y="4360157"/>
            <a:ext cx="524863" cy="492906"/>
            <a:chOff x="2153986" y="371929"/>
            <a:chExt cx="524863" cy="492906"/>
          </a:xfrm>
        </p:grpSpPr>
        <p:sp>
          <p:nvSpPr>
            <p:cNvPr id="29" name="Google Shape;1002;p47">
              <a:extLst>
                <a:ext uri="{FF2B5EF4-FFF2-40B4-BE49-F238E27FC236}">
                  <a16:creationId xmlns:a16="http://schemas.microsoft.com/office/drawing/2014/main" xmlns="" id="{1A43B781-35B0-E84F-348C-517BC2E32F27}"/>
                </a:ext>
              </a:extLst>
            </p:cNvPr>
            <p:cNvSpPr/>
            <p:nvPr/>
          </p:nvSpPr>
          <p:spPr>
            <a:xfrm>
              <a:off x="2153986" y="40868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003;p47">
              <a:extLst>
                <a:ext uri="{FF2B5EF4-FFF2-40B4-BE49-F238E27FC236}">
                  <a16:creationId xmlns:a16="http://schemas.microsoft.com/office/drawing/2014/main" xmlns="" id="{A3ED71DF-5B33-1227-98B5-F2B7D9F93E35}"/>
                </a:ext>
              </a:extLst>
            </p:cNvPr>
            <p:cNvSpPr/>
            <p:nvPr/>
          </p:nvSpPr>
          <p:spPr>
            <a:xfrm>
              <a:off x="2218326" y="37192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2FE8E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3"/>
          <p:cNvSpPr txBox="1">
            <a:spLocks noGrp="1"/>
          </p:cNvSpPr>
          <p:nvPr>
            <p:ph type="title"/>
          </p:nvPr>
        </p:nvSpPr>
        <p:spPr>
          <a:xfrm>
            <a:off x="776087" y="1931125"/>
            <a:ext cx="3985913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2EC0854-CB21-4841-9AE7-978F43CF8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60" y="1329337"/>
            <a:ext cx="3450130" cy="270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>
            <a:spLocks noGrp="1"/>
          </p:cNvSpPr>
          <p:nvPr>
            <p:ph type="title"/>
          </p:nvPr>
        </p:nvSpPr>
        <p:spPr>
          <a:xfrm>
            <a:off x="161365" y="309158"/>
            <a:ext cx="1974797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CF8FDD5-4A71-4CBD-BFA3-039AC764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58" y="1109799"/>
            <a:ext cx="5567083" cy="3175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xmlns="" id="{B678A4A3-BCDA-470B-ABC9-B80169A8CCF7}"/>
              </a:ext>
            </a:extLst>
          </p:cNvPr>
          <p:cNvSpPr/>
          <p:nvPr/>
        </p:nvSpPr>
        <p:spPr>
          <a:xfrm>
            <a:off x="2489627" y="357665"/>
            <a:ext cx="3980330" cy="499459"/>
          </a:xfrm>
          <a:prstGeom prst="wedgeRoundRectCallout">
            <a:avLst>
              <a:gd name="adj1" fmla="val -57197"/>
              <a:gd name="adj2" fmla="val -47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see in this picture?</a:t>
            </a:r>
            <a:endParaRPr lang="ar-SA" sz="1800" b="1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D3066E10-D2DB-4C2A-AC8E-16C8D26C4C6D}"/>
              </a:ext>
            </a:extLst>
          </p:cNvPr>
          <p:cNvSpPr/>
          <p:nvPr/>
        </p:nvSpPr>
        <p:spPr>
          <a:xfrm>
            <a:off x="1900456" y="4507894"/>
            <a:ext cx="4916781" cy="499459"/>
          </a:xfrm>
          <a:prstGeom prst="wedgeRoundRectCallout">
            <a:avLst>
              <a:gd name="adj1" fmla="val -61416"/>
              <a:gd name="adj2" fmla="val 182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things you can find at the beach?</a:t>
            </a:r>
          </a:p>
        </p:txBody>
      </p:sp>
      <p:pic>
        <p:nvPicPr>
          <p:cNvPr id="1026" name="Picture 2" descr="Photo Editor - Fotor | Starfish clipart, Starfish tattoo, Seashell clipart">
            <a:extLst>
              <a:ext uri="{FF2B5EF4-FFF2-40B4-BE49-F238E27FC236}">
                <a16:creationId xmlns:a16="http://schemas.microsoft.com/office/drawing/2014/main" xmlns="" id="{E8F595BB-095B-492A-A365-D016B7AE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3" y="679808"/>
            <a:ext cx="1216999" cy="9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AEA7291-E5B3-4017-B38E-D7B3F5BC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0" y="3227382"/>
            <a:ext cx="1054173" cy="9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High Quality Seashell PNG Transparent Background, Free Download  #24625 - FreeIconsPNG">
            <a:extLst>
              <a:ext uri="{FF2B5EF4-FFF2-40B4-BE49-F238E27FC236}">
                <a16:creationId xmlns:a16="http://schemas.microsoft.com/office/drawing/2014/main" xmlns="" id="{42561C7B-1A9E-4354-ACB1-9099602E0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733">
            <a:off x="236131" y="1025562"/>
            <a:ext cx="1048583" cy="8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gust clipart sand castle, Picture #60673 august clipart sand castle">
            <a:extLst>
              <a:ext uri="{FF2B5EF4-FFF2-40B4-BE49-F238E27FC236}">
                <a16:creationId xmlns:a16="http://schemas.microsoft.com/office/drawing/2014/main" xmlns="" id="{6A17A06F-5694-4EEF-AB8A-F2EFC021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3" y="3067022"/>
            <a:ext cx="1528239" cy="14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72;p36">
            <a:extLst>
              <a:ext uri="{FF2B5EF4-FFF2-40B4-BE49-F238E27FC236}">
                <a16:creationId xmlns:a16="http://schemas.microsoft.com/office/drawing/2014/main" xmlns="" id="{DC3F4757-603E-4055-9C75-1486B9186F7E}"/>
              </a:ext>
            </a:extLst>
          </p:cNvPr>
          <p:cNvSpPr txBox="1">
            <a:spLocks/>
          </p:cNvSpPr>
          <p:nvPr/>
        </p:nvSpPr>
        <p:spPr>
          <a:xfrm>
            <a:off x="7867163" y="1609676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Star fish</a:t>
            </a:r>
          </a:p>
        </p:txBody>
      </p:sp>
      <p:sp>
        <p:nvSpPr>
          <p:cNvPr id="16" name="Google Shape;172;p36">
            <a:extLst>
              <a:ext uri="{FF2B5EF4-FFF2-40B4-BE49-F238E27FC236}">
                <a16:creationId xmlns:a16="http://schemas.microsoft.com/office/drawing/2014/main" xmlns="" id="{1C36B005-BE61-4A51-B546-00249C130098}"/>
              </a:ext>
            </a:extLst>
          </p:cNvPr>
          <p:cNvSpPr txBox="1">
            <a:spLocks/>
          </p:cNvSpPr>
          <p:nvPr/>
        </p:nvSpPr>
        <p:spPr>
          <a:xfrm>
            <a:off x="7628176" y="4561622"/>
            <a:ext cx="138770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Sandcastle</a:t>
            </a:r>
          </a:p>
        </p:txBody>
      </p:sp>
      <p:sp>
        <p:nvSpPr>
          <p:cNvPr id="17" name="Google Shape;172;p36">
            <a:extLst>
              <a:ext uri="{FF2B5EF4-FFF2-40B4-BE49-F238E27FC236}">
                <a16:creationId xmlns:a16="http://schemas.microsoft.com/office/drawing/2014/main" xmlns="" id="{CB267267-AF0F-4AF2-BCB7-5B8B5A7D57AD}"/>
              </a:ext>
            </a:extLst>
          </p:cNvPr>
          <p:cNvSpPr txBox="1">
            <a:spLocks/>
          </p:cNvSpPr>
          <p:nvPr/>
        </p:nvSpPr>
        <p:spPr>
          <a:xfrm>
            <a:off x="304003" y="4092453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jelly fish</a:t>
            </a:r>
          </a:p>
        </p:txBody>
      </p:sp>
      <p:sp>
        <p:nvSpPr>
          <p:cNvPr id="18" name="Google Shape;172;p36">
            <a:extLst>
              <a:ext uri="{FF2B5EF4-FFF2-40B4-BE49-F238E27FC236}">
                <a16:creationId xmlns:a16="http://schemas.microsoft.com/office/drawing/2014/main" xmlns="" id="{EF24CFE3-59D5-4653-A9DB-00193422CFCA}"/>
              </a:ext>
            </a:extLst>
          </p:cNvPr>
          <p:cNvSpPr txBox="1">
            <a:spLocks/>
          </p:cNvSpPr>
          <p:nvPr/>
        </p:nvSpPr>
        <p:spPr>
          <a:xfrm>
            <a:off x="482996" y="1791031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shell</a:t>
            </a:r>
          </a:p>
        </p:txBody>
      </p:sp>
      <p:pic>
        <p:nvPicPr>
          <p:cNvPr id="1038" name="Picture 14" descr="Crab Clipart | i2Clipart - Royalty Free Public Domain Clipart">
            <a:extLst>
              <a:ext uri="{FF2B5EF4-FFF2-40B4-BE49-F238E27FC236}">
                <a16:creationId xmlns:a16="http://schemas.microsoft.com/office/drawing/2014/main" xmlns="" id="{F3B440B7-8265-47F9-B086-115EEDF7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76" y="2021736"/>
            <a:ext cx="1200065" cy="7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72;p36">
            <a:extLst>
              <a:ext uri="{FF2B5EF4-FFF2-40B4-BE49-F238E27FC236}">
                <a16:creationId xmlns:a16="http://schemas.microsoft.com/office/drawing/2014/main" xmlns="" id="{DC51D3F3-4142-42FB-974C-B733C9B5BAD1}"/>
              </a:ext>
            </a:extLst>
          </p:cNvPr>
          <p:cNvSpPr txBox="1">
            <a:spLocks/>
          </p:cNvSpPr>
          <p:nvPr/>
        </p:nvSpPr>
        <p:spPr>
          <a:xfrm>
            <a:off x="7867163" y="2646422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crab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689C2092-052C-4E39-AF05-443C1ACF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3" y="2144060"/>
            <a:ext cx="1154167" cy="7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72;p36">
            <a:extLst>
              <a:ext uri="{FF2B5EF4-FFF2-40B4-BE49-F238E27FC236}">
                <a16:creationId xmlns:a16="http://schemas.microsoft.com/office/drawing/2014/main" xmlns="" id="{6962525D-6BEE-4B80-9BC3-471D0ED0A3D0}"/>
              </a:ext>
            </a:extLst>
          </p:cNvPr>
          <p:cNvSpPr txBox="1">
            <a:spLocks/>
          </p:cNvSpPr>
          <p:nvPr/>
        </p:nvSpPr>
        <p:spPr>
          <a:xfrm>
            <a:off x="359489" y="2784697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seagull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5" grpId="0"/>
      <p:bldP spid="16" grpId="0"/>
      <p:bldP spid="17" grpId="0"/>
      <p:bldP spid="18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1692E90-23DB-4CDB-9598-AE1789420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585" y="1421546"/>
            <a:ext cx="4502843" cy="271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28E91CFA-AD4B-4DD4-A621-A71290EAB9CB}"/>
              </a:ext>
            </a:extLst>
          </p:cNvPr>
          <p:cNvSpPr/>
          <p:nvPr/>
        </p:nvSpPr>
        <p:spPr>
          <a:xfrm>
            <a:off x="1683889" y="445127"/>
            <a:ext cx="5776222" cy="605670"/>
          </a:xfrm>
          <a:prstGeom prst="wedgeRoundRectCallout">
            <a:avLst>
              <a:gd name="adj1" fmla="val -61416"/>
              <a:gd name="adj2" fmla="val 182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Have you ever found something strange on the beach?</a:t>
            </a:r>
          </a:p>
        </p:txBody>
      </p:sp>
      <p:pic>
        <p:nvPicPr>
          <p:cNvPr id="2050" name="Picture 2" descr="15 Cool Things People Found On Beaches">
            <a:extLst>
              <a:ext uri="{FF2B5EF4-FFF2-40B4-BE49-F238E27FC236}">
                <a16:creationId xmlns:a16="http://schemas.microsoft.com/office/drawing/2014/main" xmlns="" id="{414B569D-CC36-4388-B361-BCB445CE6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7" r="39331" b="50000"/>
          <a:stretch/>
        </p:blipFill>
        <p:spPr bwMode="auto">
          <a:xfrm rot="21187613">
            <a:off x="6947599" y="1377943"/>
            <a:ext cx="1425607" cy="120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296D6D8-01C4-4E3D-9C52-59E43EC7E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8664">
            <a:off x="218596" y="1138985"/>
            <a:ext cx="1360174" cy="98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BCB2A4AF-D8A9-42D1-88F6-91E363282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02" y="2389907"/>
            <a:ext cx="1340595" cy="97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5D7AED52-42A9-4DAB-AC97-AD4FF0D694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43416" y="2913690"/>
            <a:ext cx="1555207" cy="1907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30AB435-E4B7-4F09-983F-D7EE1BF9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5429"/>
          <a:stretch/>
        </p:blipFill>
        <p:spPr bwMode="auto">
          <a:xfrm rot="21056624">
            <a:off x="325345" y="3669427"/>
            <a:ext cx="1450211" cy="113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>
            <a:spLocks noGrp="1"/>
          </p:cNvSpPr>
          <p:nvPr>
            <p:ph type="title"/>
          </p:nvPr>
        </p:nvSpPr>
        <p:spPr>
          <a:xfrm>
            <a:off x="297276" y="1506338"/>
            <a:ext cx="26232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95" name="Google Shape;195;p38"/>
          <p:cNvSpPr txBox="1">
            <a:spLocks noGrp="1"/>
          </p:cNvSpPr>
          <p:nvPr>
            <p:ph type="subTitle" idx="1"/>
          </p:nvPr>
        </p:nvSpPr>
        <p:spPr>
          <a:xfrm>
            <a:off x="232316" y="2356838"/>
            <a:ext cx="26232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book p. </a:t>
            </a:r>
            <a:r>
              <a:rPr lang="en" sz="1800" b="1" dirty="0">
                <a:solidFill>
                  <a:srgbClr val="0070C0"/>
                </a:solidFill>
              </a:rPr>
              <a:t>38</a:t>
            </a:r>
            <a:endParaRPr sz="1800" b="1" dirty="0">
              <a:solidFill>
                <a:srgbClr val="0070C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DEBE7E0-603A-4B36-AF4C-97DFC5B10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16" y="1337021"/>
            <a:ext cx="2408756" cy="2919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"/>
          <p:cNvSpPr txBox="1">
            <a:spLocks noGrp="1"/>
          </p:cNvSpPr>
          <p:nvPr>
            <p:ph type="title" idx="2"/>
          </p:nvPr>
        </p:nvSpPr>
        <p:spPr>
          <a:xfrm>
            <a:off x="2212800" y="186315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Language in Context</a:t>
            </a:r>
            <a:endParaRPr sz="4800" dirty="0"/>
          </a:p>
        </p:txBody>
      </p:sp>
      <p:sp>
        <p:nvSpPr>
          <p:cNvPr id="219" name="Google Shape;219;p42"/>
          <p:cNvSpPr txBox="1">
            <a:spLocks noGrp="1"/>
          </p:cNvSpPr>
          <p:nvPr>
            <p:ph type="title"/>
          </p:nvPr>
        </p:nvSpPr>
        <p:spPr>
          <a:xfrm>
            <a:off x="3685809" y="98890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E9456E1-D894-4DA1-85CD-396E22FF4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2" y="2423260"/>
            <a:ext cx="8534624" cy="1987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4"/>
          <p:cNvSpPr txBox="1">
            <a:spLocks noGrp="1"/>
          </p:cNvSpPr>
          <p:nvPr>
            <p:ph type="title" idx="7"/>
          </p:nvPr>
        </p:nvSpPr>
        <p:spPr>
          <a:xfrm>
            <a:off x="42702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1" name="Google Shape;411;p64"/>
          <p:cNvSpPr txBox="1">
            <a:spLocks noGrp="1"/>
          </p:cNvSpPr>
          <p:nvPr>
            <p:ph type="title"/>
          </p:nvPr>
        </p:nvSpPr>
        <p:spPr>
          <a:xfrm>
            <a:off x="1613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2" name="Google Shape;412;p64"/>
          <p:cNvSpPr txBox="1">
            <a:spLocks noGrp="1"/>
          </p:cNvSpPr>
          <p:nvPr>
            <p:ph type="title" idx="8"/>
          </p:nvPr>
        </p:nvSpPr>
        <p:spPr>
          <a:xfrm>
            <a:off x="6926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125016E2-2E45-4529-9209-0B9D51F48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"/>
          <a:stretch/>
        </p:blipFill>
        <p:spPr>
          <a:xfrm>
            <a:off x="4298" y="0"/>
            <a:ext cx="6270172" cy="4639799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CA4180B4-3DBE-403B-B972-5B68FAFF5B29}"/>
              </a:ext>
            </a:extLst>
          </p:cNvPr>
          <p:cNvSpPr/>
          <p:nvPr/>
        </p:nvSpPr>
        <p:spPr>
          <a:xfrm>
            <a:off x="6224067" y="140737"/>
            <a:ext cx="2773936" cy="491778"/>
          </a:xfrm>
          <a:prstGeom prst="wedgeRoundRectCallout">
            <a:avLst>
              <a:gd name="adj1" fmla="val -66088"/>
              <a:gd name="adj2" fmla="val 23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happened in 1949?</a:t>
            </a:r>
            <a:endParaRPr lang="ar-SA" sz="1600" b="1" dirty="0"/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C570F2DF-4AC1-4394-9D5A-ABCD8F6EB420}"/>
              </a:ext>
            </a:extLst>
          </p:cNvPr>
          <p:cNvSpPr/>
          <p:nvPr/>
        </p:nvSpPr>
        <p:spPr>
          <a:xfrm>
            <a:off x="5909022" y="737279"/>
            <a:ext cx="3088981" cy="491778"/>
          </a:xfrm>
          <a:prstGeom prst="wedgeRoundRectCallout">
            <a:avLst>
              <a:gd name="adj1" fmla="val -66088"/>
              <a:gd name="adj2" fmla="val 23214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Jack </a:t>
            </a:r>
            <a:r>
              <a:rPr lang="en-US" sz="1600" b="1" dirty="0" err="1"/>
              <a:t>Wurm</a:t>
            </a:r>
            <a:r>
              <a:rPr lang="en-US" sz="1600" b="1" dirty="0"/>
              <a:t> was walking on California beach</a:t>
            </a:r>
            <a:endParaRPr lang="ar-SA" sz="1600" b="1" dirty="0"/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AE22F595-2AF2-42CD-AF01-667BFA5C4CD6}"/>
              </a:ext>
            </a:extLst>
          </p:cNvPr>
          <p:cNvSpPr/>
          <p:nvPr/>
        </p:nvSpPr>
        <p:spPr>
          <a:xfrm>
            <a:off x="6224067" y="1333821"/>
            <a:ext cx="2773936" cy="491778"/>
          </a:xfrm>
          <a:prstGeom prst="wedgeRoundRectCallout">
            <a:avLst>
              <a:gd name="adj1" fmla="val -58332"/>
              <a:gd name="adj2" fmla="val 26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find?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847C9650-16EA-4718-8C2C-00E5BA5C07D7}"/>
              </a:ext>
            </a:extLst>
          </p:cNvPr>
          <p:cNvSpPr/>
          <p:nvPr/>
        </p:nvSpPr>
        <p:spPr>
          <a:xfrm>
            <a:off x="6224067" y="1921502"/>
            <a:ext cx="2773936" cy="491778"/>
          </a:xfrm>
          <a:prstGeom prst="wedgeRoundRectCallout">
            <a:avLst>
              <a:gd name="adj1" fmla="val -56670"/>
              <a:gd name="adj2" fmla="val 20089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 bottle with a message inside it </a:t>
            </a:r>
            <a:endParaRPr lang="ar-SA" sz="16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312F4B29-B2CD-44B3-AA45-F0391ED56D1A}"/>
              </a:ext>
            </a:extLst>
          </p:cNvPr>
          <p:cNvSpPr/>
          <p:nvPr/>
        </p:nvSpPr>
        <p:spPr>
          <a:xfrm>
            <a:off x="6224067" y="2581554"/>
            <a:ext cx="2773936" cy="491778"/>
          </a:xfrm>
          <a:prstGeom prst="wedgeRoundRectCallout">
            <a:avLst>
              <a:gd name="adj1" fmla="val -57224"/>
              <a:gd name="adj2" fmla="val 21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Who wrote the message ? When?</a:t>
            </a:r>
            <a:endParaRPr lang="ar-SA" sz="1600" b="1" dirty="0"/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7F881B1C-D0B6-43DB-82CB-34ED75DD1685}"/>
              </a:ext>
            </a:extLst>
          </p:cNvPr>
          <p:cNvSpPr/>
          <p:nvPr/>
        </p:nvSpPr>
        <p:spPr>
          <a:xfrm>
            <a:off x="6224067" y="3142488"/>
            <a:ext cx="2773936" cy="491778"/>
          </a:xfrm>
          <a:prstGeom prst="wedgeRoundRectCallout">
            <a:avLst>
              <a:gd name="adj1" fmla="val -55839"/>
              <a:gd name="adj2" fmla="val 16964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Daisy Alexander in June 20, 1937</a:t>
            </a:r>
            <a:endParaRPr lang="ar-SA" sz="1600" b="1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xmlns="" id="{AA121B94-7301-464E-9B39-828B5FE2AFFF}"/>
              </a:ext>
            </a:extLst>
          </p:cNvPr>
          <p:cNvSpPr/>
          <p:nvPr/>
        </p:nvSpPr>
        <p:spPr>
          <a:xfrm>
            <a:off x="6224067" y="4433686"/>
            <a:ext cx="2773936" cy="491778"/>
          </a:xfrm>
          <a:prstGeom prst="wedgeRoundRectCallout">
            <a:avLst>
              <a:gd name="adj1" fmla="val -66088"/>
              <a:gd name="adj2" fmla="val -8036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Over $6 million </a:t>
            </a:r>
            <a:endParaRPr lang="ar-SA" sz="1600" b="1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xmlns="" id="{650E78DA-A34B-4163-8294-34F3BBDBF9E6}"/>
              </a:ext>
            </a:extLst>
          </p:cNvPr>
          <p:cNvSpPr/>
          <p:nvPr/>
        </p:nvSpPr>
        <p:spPr>
          <a:xfrm>
            <a:off x="6224067" y="3843795"/>
            <a:ext cx="2773936" cy="491778"/>
          </a:xfrm>
          <a:prstGeom prst="wedgeRoundRectCallout">
            <a:avLst>
              <a:gd name="adj1" fmla="val -66088"/>
              <a:gd name="adj2" fmla="val 23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much money did Jack receive?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7"/>
          <p:cNvSpPr txBox="1">
            <a:spLocks noGrp="1"/>
          </p:cNvSpPr>
          <p:nvPr>
            <p:ph type="title" idx="4"/>
          </p:nvPr>
        </p:nvSpPr>
        <p:spPr>
          <a:xfrm>
            <a:off x="1647900" y="2889888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333,000.00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" name="Google Shape;218;p42">
            <a:extLst>
              <a:ext uri="{FF2B5EF4-FFF2-40B4-BE49-F238E27FC236}">
                <a16:creationId xmlns:a16="http://schemas.microsoft.com/office/drawing/2014/main" xmlns="" id="{8A0681D6-92B9-4CF6-9745-C10D1E70609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117865" y="0"/>
            <a:ext cx="4226419" cy="1075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New Words</a:t>
            </a:r>
            <a:endParaRPr sz="44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F4BADE7-FFFA-4314-862D-57BA9467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66" y="1104615"/>
            <a:ext cx="5766512" cy="3957276"/>
          </a:xfrm>
          <a:prstGeom prst="rect">
            <a:avLst/>
          </a:prstGeom>
        </p:spPr>
      </p:pic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xmlns="" id="{72D173B9-9F9F-448B-8E1A-56377B9C6F5E}"/>
              </a:ext>
            </a:extLst>
          </p:cNvPr>
          <p:cNvSpPr/>
          <p:nvPr/>
        </p:nvSpPr>
        <p:spPr>
          <a:xfrm>
            <a:off x="3269305" y="1928054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36FB107-893F-4332-A998-1D6EAB063CA6}"/>
              </a:ext>
            </a:extLst>
          </p:cNvPr>
          <p:cNvSpPr/>
          <p:nvPr/>
        </p:nvSpPr>
        <p:spPr>
          <a:xfrm>
            <a:off x="5531139" y="1356968"/>
            <a:ext cx="2068370" cy="5480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Without purpose</a:t>
            </a:r>
          </a:p>
        </p:txBody>
      </p:sp>
      <p:sp>
        <p:nvSpPr>
          <p:cNvPr id="17" name="مستطيل: زوايا مستديرة 23">
            <a:extLst>
              <a:ext uri="{FF2B5EF4-FFF2-40B4-BE49-F238E27FC236}">
                <a16:creationId xmlns:a16="http://schemas.microsoft.com/office/drawing/2014/main" xmlns="" id="{08A63BC1-773D-4199-8B13-6009C2AD6048}"/>
              </a:ext>
            </a:extLst>
          </p:cNvPr>
          <p:cNvSpPr/>
          <p:nvPr/>
        </p:nvSpPr>
        <p:spPr>
          <a:xfrm>
            <a:off x="3075923" y="2758829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A3803EEE-B083-400D-A498-2D2A0DE95834}"/>
              </a:ext>
            </a:extLst>
          </p:cNvPr>
          <p:cNvSpPr txBox="1"/>
          <p:nvPr/>
        </p:nvSpPr>
        <p:spPr>
          <a:xfrm>
            <a:off x="5702970" y="2260615"/>
            <a:ext cx="143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Being unclear</a:t>
            </a:r>
          </a:p>
        </p:txBody>
      </p:sp>
      <p:sp>
        <p:nvSpPr>
          <p:cNvPr id="23" name="مستطيل: زوايا مستديرة 23">
            <a:extLst>
              <a:ext uri="{FF2B5EF4-FFF2-40B4-BE49-F238E27FC236}">
                <a16:creationId xmlns:a16="http://schemas.microsoft.com/office/drawing/2014/main" xmlns="" id="{4B7A2BF7-CB8E-4131-92CA-E2C27372416D}"/>
              </a:ext>
            </a:extLst>
          </p:cNvPr>
          <p:cNvSpPr/>
          <p:nvPr/>
        </p:nvSpPr>
        <p:spPr>
          <a:xfrm>
            <a:off x="2533280" y="2932235"/>
            <a:ext cx="409705" cy="20285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3">
            <a:extLst>
              <a:ext uri="{FF2B5EF4-FFF2-40B4-BE49-F238E27FC236}">
                <a16:creationId xmlns:a16="http://schemas.microsoft.com/office/drawing/2014/main" xmlns="" id="{0B1FD412-AFE4-449D-A118-C43D7623A67C}"/>
              </a:ext>
            </a:extLst>
          </p:cNvPr>
          <p:cNvSpPr/>
          <p:nvPr/>
        </p:nvSpPr>
        <p:spPr>
          <a:xfrm>
            <a:off x="3610515" y="3132658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3">
            <a:extLst>
              <a:ext uri="{FF2B5EF4-FFF2-40B4-BE49-F238E27FC236}">
                <a16:creationId xmlns:a16="http://schemas.microsoft.com/office/drawing/2014/main" xmlns="" id="{E6201C7B-A6F1-4831-A275-FE7BF416A51D}"/>
              </a:ext>
            </a:extLst>
          </p:cNvPr>
          <p:cNvSpPr/>
          <p:nvPr/>
        </p:nvSpPr>
        <p:spPr>
          <a:xfrm>
            <a:off x="2510227" y="3794541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E8AF0CE6-E25B-4906-89B9-BB1AE76E89F5}"/>
              </a:ext>
            </a:extLst>
          </p:cNvPr>
          <p:cNvSpPr txBox="1"/>
          <p:nvPr/>
        </p:nvSpPr>
        <p:spPr>
          <a:xfrm>
            <a:off x="5678538" y="2922478"/>
            <a:ext cx="2638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All the money and property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0E092CBB-71C4-48E3-8F61-7D5E5E7BAF96}"/>
              </a:ext>
            </a:extLst>
          </p:cNvPr>
          <p:cNvSpPr txBox="1"/>
          <p:nvPr/>
        </p:nvSpPr>
        <p:spPr>
          <a:xfrm>
            <a:off x="6163201" y="3533104"/>
            <a:ext cx="143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 lawyer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xmlns="" id="{795DFA81-FAFD-4BE4-B828-58C8F707F469}"/>
              </a:ext>
            </a:extLst>
          </p:cNvPr>
          <p:cNvSpPr txBox="1"/>
          <p:nvPr/>
        </p:nvSpPr>
        <p:spPr>
          <a:xfrm>
            <a:off x="6163201" y="4143730"/>
            <a:ext cx="143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 joke</a:t>
            </a:r>
          </a:p>
        </p:txBody>
      </p:sp>
    </p:spTree>
    <p:extLst>
      <p:ext uri="{BB962C8B-B14F-4D97-AF65-F5344CB8AC3E}">
        <p14:creationId xmlns:p14="http://schemas.microsoft.com/office/powerpoint/2010/main" val="14442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/>
      <p:bldP spid="23" grpId="0" animBg="1"/>
      <p:bldP spid="26" grpId="0" animBg="1"/>
      <p:bldP spid="27" grpId="0" animBg="1"/>
      <p:bldP spid="29" grpId="0"/>
      <p:bldP spid="30" grpId="0"/>
      <p:bldP spid="32" grpId="0"/>
    </p:bldLst>
  </p:timing>
</p:sld>
</file>

<file path=ppt/theme/theme1.xml><?xml version="1.0" encoding="utf-8"?>
<a:theme xmlns:a="http://schemas.openxmlformats.org/drawingml/2006/main" name="Brush Background Presentati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6EE1EB"/>
      </a:accent1>
      <a:accent2>
        <a:srgbClr val="32BBCA"/>
      </a:accent2>
      <a:accent3>
        <a:srgbClr val="298DBF"/>
      </a:accent3>
      <a:accent4>
        <a:srgbClr val="1E5F7F"/>
      </a:accent4>
      <a:accent5>
        <a:srgbClr val="6EE1EB"/>
      </a:accent5>
      <a:accent6>
        <a:srgbClr val="32BBC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449</Words>
  <Application>Microsoft Office PowerPoint</Application>
  <PresentationFormat>On-screen Show (16:9)</PresentationFormat>
  <Paragraphs>95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Segoe Print</vt:lpstr>
      <vt:lpstr>Arial Narrow</vt:lpstr>
      <vt:lpstr>Red Hat Display</vt:lpstr>
      <vt:lpstr>Karla</vt:lpstr>
      <vt:lpstr>Wingdings</vt:lpstr>
      <vt:lpstr>Brush Background Presentation by Slidesgo</vt:lpstr>
      <vt:lpstr> Unit 3  If It Haden’t Happened  Language in Context + Conversation </vt:lpstr>
      <vt:lpstr>Lesson Objectives</vt:lpstr>
      <vt:lpstr>Warm Up</vt:lpstr>
      <vt:lpstr>PowerPoint Presentation</vt:lpstr>
      <vt:lpstr>Open</vt:lpstr>
      <vt:lpstr>Language in Context</vt:lpstr>
      <vt:lpstr>PowerPoint Presentation</vt:lpstr>
      <vt:lpstr>02</vt:lpstr>
      <vt:lpstr>333,000.00</vt:lpstr>
      <vt:lpstr>01</vt:lpstr>
      <vt:lpstr>Listening</vt:lpstr>
      <vt:lpstr>386,000 km</vt:lpstr>
      <vt:lpstr>Pronounciation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Read the words and their meaning:</vt:lpstr>
      <vt:lpstr>Quick Check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Unit5  If It Haden’t Happened  Language in Context + Conversation</dc:title>
  <dc:creator>ام الوليد</dc:creator>
  <cp:lastModifiedBy>pc</cp:lastModifiedBy>
  <cp:revision>36</cp:revision>
  <dcterms:modified xsi:type="dcterms:W3CDTF">2023-03-19T18:15:55Z</dcterms:modified>
</cp:coreProperties>
</file>