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3" r:id="rId5"/>
    <p:sldId id="283" r:id="rId6"/>
    <p:sldId id="260" r:id="rId7"/>
    <p:sldId id="262" r:id="rId8"/>
    <p:sldId id="264" r:id="rId9"/>
    <p:sldId id="265" r:id="rId10"/>
    <p:sldId id="266" r:id="rId11"/>
    <p:sldId id="284" r:id="rId12"/>
    <p:sldId id="267" r:id="rId13"/>
    <p:sldId id="268" r:id="rId14"/>
    <p:sldId id="285" r:id="rId15"/>
    <p:sldId id="275" r:id="rId16"/>
    <p:sldId id="270" r:id="rId17"/>
    <p:sldId id="278" r:id="rId18"/>
    <p:sldId id="269" r:id="rId19"/>
    <p:sldId id="276" r:id="rId20"/>
    <p:sldId id="280" r:id="rId21"/>
    <p:sldId id="286" r:id="rId22"/>
    <p:sldId id="296" r:id="rId23"/>
    <p:sldId id="300" r:id="rId24"/>
    <p:sldId id="297" r:id="rId25"/>
    <p:sldId id="298" r:id="rId26"/>
    <p:sldId id="259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E6"/>
    <a:srgbClr val="A1A1CB"/>
    <a:srgbClr val="E1CE83"/>
    <a:srgbClr val="FCE0A2"/>
    <a:srgbClr val="FDEECB"/>
    <a:srgbClr val="8CC6C8"/>
    <a:srgbClr val="FCE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EABB382-D3FD-4EA2-AAE8-A2AE9E2956FF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7F0AB2-2741-4479-82BF-75756C0A8CB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222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BD7009-1CE8-FC2A-F509-7730FE7B3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D494B50-1678-713B-8A06-40F89AA0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69BC93-8524-053F-A4E9-668CAFEA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D35DC6-2F12-2D2D-6165-598A64F77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FF41450-3AA1-6A41-B9E7-60199340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056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9EDF4A-30C5-89A8-0DBD-99B73B09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D8FBFB-AEA0-2AA4-FE18-AF3D16B54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4F098D-E613-58EB-5B6E-6A1D1ED7B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8FF7585-5E04-814F-0B1E-463D6E15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FF94F-D5C7-978D-6BA9-DF18ECEC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303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84F761A-5BB6-C780-318B-49EE6DFAE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A7B35C7-B82C-8289-C050-09C120399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846516-80E2-864E-3A97-D4E9765B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D6DE75-8DBF-E5BC-127B-F43461ACE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E25C31-18A2-6F19-02D2-D91F947F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409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636392-8687-834C-35C3-963C3712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CE10A82-6948-8D36-1C0F-05177F382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BD45A4-6F56-4500-8A79-3BADE489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D0A63F-E63B-7417-97C1-5BDA4125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2D726D-4A5E-4D21-622B-8CF3B55A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892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E002C18-583F-FA20-4783-FD78AB55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215FCB-45A3-493E-2735-2AB9C9DA8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3AC09E-5240-DDE8-5A42-D075A405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E7FDC47-4853-95A0-9386-1F100CC2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105D14-24B9-0409-9C58-CF4D834B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24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6F5D75-DE30-0D35-ED52-EA2974E4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C400CE-7069-675A-CC88-D13F42D63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193137-D371-57FC-3FCF-467C21F25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525FE8F-38BB-1E65-E2CF-2A2F3FD6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75DE92C-8E0D-EA39-C670-11556B41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D3ED803-430E-B739-49D3-584E21ED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764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53B913-C49B-D69C-5F2B-093D51A0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136B272-99E4-085A-D0A0-454F859C0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0FAB25-22FD-3118-3904-9129CED4D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FF1DF67-F079-BD18-611D-E4A964B2D3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91B40F4-3A97-752B-79F7-8342AEC61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B71864E-F331-EC3C-8DC0-B1E9A071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AE60BF1-00C1-EE4E-025B-0E785DE3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B79B1E-E518-5A59-B1D9-37E662D0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44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CDC029-A041-CBD8-59AB-6331E0B7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AE3FB71-7C29-FB99-0617-34E7519F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E36A4A5-79EE-F2B5-08F2-028175C9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376B6AD-F167-C6EA-EA65-3EF6DA4E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747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91729A8-7D25-A9D5-3ED4-31C44CDF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3594084-649A-5CB6-C0AF-F98DD812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AE3FCE6-446A-D616-F8DB-FA7B230B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96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DC73CC-AD83-7FED-C8FD-71D072AC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5BA622-EFB2-9BC9-FE7E-9AF3DEFA4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BBD0883-3E15-C93D-BCCE-F64FC842B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A690DED-05F1-CCDA-03D1-224FE616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6F1D70-0A22-6910-0484-D0C2E09BA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12F292E-7387-18B7-A1F1-9AF7F8FB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110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F5EB61-2131-1E39-01E6-983A65CF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3056C98-F566-922C-B908-4F74261D1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EC0B7B-AA0B-8015-9F4D-324F0D534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B8ED3F-F122-AC0A-0ED8-0481AEE8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98109D5-0DE1-B80D-0A83-91D6AE20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B761A8-19A2-1478-0396-0A146FC1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79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43D2952-06F4-96E9-D668-91F3A54F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144CB8-1838-9BD5-DD9E-9B1296EA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5631AE-AEFA-7FD8-A9CD-85F62158E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78B7-8C79-4129-8654-90DEAB4709FE}" type="datetimeFigureOut">
              <a:rPr lang="ar-SA" smtClean="0"/>
              <a:t>27/08/44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8240F6-6C54-C2DA-8948-56E4EC1BD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2727FC-53A6-2D83-FA81-9DBCD049B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0F55-1EE6-47A2-B77B-230F259831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182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7.jpe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8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8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1.jpe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2.gif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3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4.png"/><Relationship Id="rId26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3.svg"/><Relationship Id="rId25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29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image" Target="../media/image10.svg"/><Relationship Id="rId5" Type="http://schemas.openxmlformats.org/officeDocument/2006/relationships/image" Target="../media/image15.png"/><Relationship Id="rId15" Type="http://schemas.openxmlformats.org/officeDocument/2006/relationships/image" Target="../media/image1.png"/><Relationship Id="rId23" Type="http://schemas.openxmlformats.org/officeDocument/2006/relationships/image" Target="../media/image9.png"/><Relationship Id="rId28" Type="http://schemas.openxmlformats.org/officeDocument/2006/relationships/image" Target="../media/image25.png"/><Relationship Id="rId10" Type="http://schemas.openxmlformats.org/officeDocument/2006/relationships/image" Target="../media/image20.svg"/><Relationship Id="rId19" Type="http://schemas.openxmlformats.org/officeDocument/2006/relationships/image" Target="../media/image5.svg"/><Relationship Id="rId31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8.svg"/><Relationship Id="rId27" Type="http://schemas.openxmlformats.org/officeDocument/2006/relationships/image" Target="../media/image14.png"/><Relationship Id="rId30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47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0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53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4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5.jpe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31" Type="http://schemas.openxmlformats.org/officeDocument/2006/relationships/image" Target="../media/image5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Relationship Id="rId30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8.jpe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59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microsoft.com/office/2007/relationships/hdphoto" Target="../media/hdphoto1.wdp"/><Relationship Id="rId3" Type="http://schemas.openxmlformats.org/officeDocument/2006/relationships/image" Target="../media/image16.svg"/><Relationship Id="rId21" Type="http://schemas.openxmlformats.org/officeDocument/2006/relationships/image" Target="../media/image10.svg"/><Relationship Id="rId7" Type="http://schemas.openxmlformats.org/officeDocument/2006/relationships/image" Target="../media/image20.svg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5.sv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14.png"/><Relationship Id="rId5" Type="http://schemas.openxmlformats.org/officeDocument/2006/relationships/image" Target="../media/image18.svg"/><Relationship Id="rId15" Type="http://schemas.openxmlformats.org/officeDocument/2006/relationships/image" Target="../media/image4.png"/><Relationship Id="rId23" Type="http://schemas.openxmlformats.org/officeDocument/2006/relationships/image" Target="../media/image12.svg"/><Relationship Id="rId10" Type="http://schemas.openxmlformats.org/officeDocument/2006/relationships/image" Target="../media/image23.png"/><Relationship Id="rId19" Type="http://schemas.openxmlformats.org/officeDocument/2006/relationships/image" Target="../media/image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.svg"/><Relationship Id="rId2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hyperlink" Target="https://t.me/fatimahalsubei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hyperlink" Target="https://refaheducation.com/ar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29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8.svg"/><Relationship Id="rId26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4.sv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3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4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5.svg"/><Relationship Id="rId25" Type="http://schemas.openxmlformats.org/officeDocument/2006/relationships/image" Target="../media/image14.png"/><Relationship Id="rId2" Type="http://schemas.openxmlformats.org/officeDocument/2006/relationships/image" Target="../media/image13.png"/><Relationship Id="rId16" Type="http://schemas.openxmlformats.org/officeDocument/2006/relationships/image" Target="../media/image4.png"/><Relationship Id="rId20" Type="http://schemas.openxmlformats.org/officeDocument/2006/relationships/image" Target="../media/image8.sv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24" Type="http://schemas.openxmlformats.org/officeDocument/2006/relationships/image" Target="../media/image12.svg"/><Relationship Id="rId5" Type="http://schemas.openxmlformats.org/officeDocument/2006/relationships/image" Target="../media/image17.png"/><Relationship Id="rId15" Type="http://schemas.openxmlformats.org/officeDocument/2006/relationships/image" Target="../media/image3.svg"/><Relationship Id="rId23" Type="http://schemas.openxmlformats.org/officeDocument/2006/relationships/image" Target="../media/image11.pn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.png"/><Relationship Id="rId22" Type="http://schemas.openxmlformats.org/officeDocument/2006/relationships/image" Target="../media/image10.svg"/><Relationship Id="rId27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36376"/>
            <a:ext cx="5068495" cy="3908904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55" y="1728818"/>
            <a:ext cx="3502090" cy="201279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65" y="1728818"/>
            <a:ext cx="3606953" cy="1983103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54037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56720" y="569542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– 4</a:t>
            </a:r>
          </a:p>
          <a:p>
            <a:pPr algn="ctr"/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مبدأ العد الأساسي</a:t>
            </a: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891F8251-9221-45AA-2C1C-430E2C10783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3666465" y="5596814"/>
            <a:ext cx="1793992" cy="862611"/>
          </a:xfrm>
          <a:prstGeom prst="rect">
            <a:avLst/>
          </a:prstGeom>
        </p:spPr>
      </p:pic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1524304" flipH="1">
            <a:off x="1496638" y="3469699"/>
            <a:ext cx="2810885" cy="1853681"/>
          </a:xfrm>
          <a:custGeom>
            <a:avLst/>
            <a:gdLst>
              <a:gd name="connsiteX0" fmla="*/ 0 w 2810885"/>
              <a:gd name="connsiteY0" fmla="*/ 926841 h 1853681"/>
              <a:gd name="connsiteX1" fmla="*/ 1405443 w 2810885"/>
              <a:gd name="connsiteY1" fmla="*/ 0 h 1853681"/>
              <a:gd name="connsiteX2" fmla="*/ 1845815 w 2810885"/>
              <a:gd name="connsiteY2" fmla="*/ 0 h 1853681"/>
              <a:gd name="connsiteX3" fmla="*/ 2272132 w 2810885"/>
              <a:gd name="connsiteY3" fmla="*/ 0 h 1853681"/>
              <a:gd name="connsiteX4" fmla="*/ 2810885 w 2810885"/>
              <a:gd name="connsiteY4" fmla="*/ 0 h 1853681"/>
              <a:gd name="connsiteX5" fmla="*/ 2810885 w 2810885"/>
              <a:gd name="connsiteY5" fmla="*/ 481957 h 1853681"/>
              <a:gd name="connsiteX6" fmla="*/ 2810885 w 2810885"/>
              <a:gd name="connsiteY6" fmla="*/ 926841 h 1853681"/>
              <a:gd name="connsiteX7" fmla="*/ 1405442 w 2810885"/>
              <a:gd name="connsiteY7" fmla="*/ 1853682 h 1853681"/>
              <a:gd name="connsiteX8" fmla="*/ -1 w 2810885"/>
              <a:gd name="connsiteY8" fmla="*/ 926841 h 1853681"/>
              <a:gd name="connsiteX9" fmla="*/ 0 w 2810885"/>
              <a:gd name="connsiteY9" fmla="*/ 926841 h 1853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0885" h="1853681" fill="none" extrusionOk="0">
                <a:moveTo>
                  <a:pt x="0" y="926841"/>
                </a:moveTo>
                <a:cubicBezTo>
                  <a:pt x="182" y="448191"/>
                  <a:pt x="644740" y="-10132"/>
                  <a:pt x="1405443" y="0"/>
                </a:cubicBezTo>
                <a:cubicBezTo>
                  <a:pt x="1597049" y="-50510"/>
                  <a:pt x="1740981" y="47062"/>
                  <a:pt x="1845815" y="0"/>
                </a:cubicBezTo>
                <a:cubicBezTo>
                  <a:pt x="1950649" y="-47062"/>
                  <a:pt x="2142336" y="31449"/>
                  <a:pt x="2272132" y="0"/>
                </a:cubicBezTo>
                <a:cubicBezTo>
                  <a:pt x="2401928" y="-31449"/>
                  <a:pt x="2591409" y="58761"/>
                  <a:pt x="2810885" y="0"/>
                </a:cubicBezTo>
                <a:cubicBezTo>
                  <a:pt x="2821920" y="126591"/>
                  <a:pt x="2756360" y="264909"/>
                  <a:pt x="2810885" y="481957"/>
                </a:cubicBezTo>
                <a:cubicBezTo>
                  <a:pt x="2865410" y="699005"/>
                  <a:pt x="2794211" y="730439"/>
                  <a:pt x="2810885" y="926841"/>
                </a:cubicBezTo>
                <a:cubicBezTo>
                  <a:pt x="2715240" y="1243005"/>
                  <a:pt x="2248314" y="1680848"/>
                  <a:pt x="1405442" y="1853682"/>
                </a:cubicBezTo>
                <a:cubicBezTo>
                  <a:pt x="573620" y="1784974"/>
                  <a:pt x="-12690" y="1396420"/>
                  <a:pt x="-1" y="926841"/>
                </a:cubicBezTo>
                <a:lnTo>
                  <a:pt x="0" y="926841"/>
                </a:lnTo>
                <a:close/>
              </a:path>
              <a:path w="2810885" h="1853681" stroke="0" extrusionOk="0">
                <a:moveTo>
                  <a:pt x="0" y="926841"/>
                </a:moveTo>
                <a:cubicBezTo>
                  <a:pt x="-136501" y="313994"/>
                  <a:pt x="667623" y="-183448"/>
                  <a:pt x="1405443" y="0"/>
                </a:cubicBezTo>
                <a:cubicBezTo>
                  <a:pt x="1546786" y="-43670"/>
                  <a:pt x="1739553" y="8125"/>
                  <a:pt x="1902033" y="0"/>
                </a:cubicBezTo>
                <a:cubicBezTo>
                  <a:pt x="2064513" y="-8125"/>
                  <a:pt x="2146272" y="45921"/>
                  <a:pt x="2356459" y="0"/>
                </a:cubicBezTo>
                <a:cubicBezTo>
                  <a:pt x="2566646" y="-45921"/>
                  <a:pt x="2619939" y="8340"/>
                  <a:pt x="2810885" y="0"/>
                </a:cubicBezTo>
                <a:cubicBezTo>
                  <a:pt x="2846682" y="113136"/>
                  <a:pt x="2772445" y="357941"/>
                  <a:pt x="2810885" y="454152"/>
                </a:cubicBezTo>
                <a:cubicBezTo>
                  <a:pt x="2849325" y="550363"/>
                  <a:pt x="2779463" y="703221"/>
                  <a:pt x="2810885" y="926841"/>
                </a:cubicBezTo>
                <a:cubicBezTo>
                  <a:pt x="2957754" y="1312636"/>
                  <a:pt x="2205813" y="1907835"/>
                  <a:pt x="1405442" y="1853682"/>
                </a:cubicBezTo>
                <a:cubicBezTo>
                  <a:pt x="639547" y="1859430"/>
                  <a:pt x="63004" y="1417391"/>
                  <a:pt x="-1" y="926841"/>
                </a:cubicBezTo>
                <a:lnTo>
                  <a:pt x="0" y="926841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1675597" y="3822931"/>
            <a:ext cx="2500956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التاريخ :</a:t>
            </a:r>
            <a:endParaRPr lang="ar-SA" sz="2800" b="1" dirty="0">
              <a:solidFill>
                <a:srgbClr val="A1A1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2800" b="1" dirty="0">
              <a:solidFill>
                <a:srgbClr val="A1A1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اليوم : </a:t>
            </a:r>
          </a:p>
        </p:txBody>
      </p:sp>
    </p:spTree>
    <p:extLst>
      <p:ext uri="{BB962C8B-B14F-4D97-AF65-F5344CB8AC3E}">
        <p14:creationId xmlns:p14="http://schemas.microsoft.com/office/powerpoint/2010/main" val="47913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758800" y="-163433"/>
            <a:ext cx="258329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نموذج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فراير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55951" y="3867871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8A0455-72C4-7A41-5192-207654687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r="19154"/>
          <a:stretch/>
        </p:blipFill>
        <p:spPr bwMode="auto">
          <a:xfrm>
            <a:off x="10147602" y="2204353"/>
            <a:ext cx="1525148" cy="214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18108F7-D841-3C29-1B7C-4ED3D2E65036}"/>
              </a:ext>
            </a:extLst>
          </p:cNvPr>
          <p:cNvSpPr/>
          <p:nvPr/>
        </p:nvSpPr>
        <p:spPr>
          <a:xfrm>
            <a:off x="3724590" y="303908"/>
            <a:ext cx="4012219" cy="1157697"/>
          </a:xfrm>
          <a:custGeom>
            <a:avLst/>
            <a:gdLst>
              <a:gd name="connsiteX0" fmla="*/ 0 w 4012219"/>
              <a:gd name="connsiteY0" fmla="*/ 0 h 1157697"/>
              <a:gd name="connsiteX1" fmla="*/ 748948 w 4012219"/>
              <a:gd name="connsiteY1" fmla="*/ 0 h 1157697"/>
              <a:gd name="connsiteX2" fmla="*/ 1377529 w 4012219"/>
              <a:gd name="connsiteY2" fmla="*/ 0 h 1157697"/>
              <a:gd name="connsiteX3" fmla="*/ 2126476 w 4012219"/>
              <a:gd name="connsiteY3" fmla="*/ 0 h 1157697"/>
              <a:gd name="connsiteX4" fmla="*/ 2674813 w 4012219"/>
              <a:gd name="connsiteY4" fmla="*/ 0 h 1157697"/>
              <a:gd name="connsiteX5" fmla="*/ 3423760 w 4012219"/>
              <a:gd name="connsiteY5" fmla="*/ 0 h 1157697"/>
              <a:gd name="connsiteX6" fmla="*/ 4012219 w 4012219"/>
              <a:gd name="connsiteY6" fmla="*/ 0 h 1157697"/>
              <a:gd name="connsiteX7" fmla="*/ 4012219 w 4012219"/>
              <a:gd name="connsiteY7" fmla="*/ 544118 h 1157697"/>
              <a:gd name="connsiteX8" fmla="*/ 4012219 w 4012219"/>
              <a:gd name="connsiteY8" fmla="*/ 1157697 h 1157697"/>
              <a:gd name="connsiteX9" fmla="*/ 3383638 w 4012219"/>
              <a:gd name="connsiteY9" fmla="*/ 1157697 h 1157697"/>
              <a:gd name="connsiteX10" fmla="*/ 2634690 w 4012219"/>
              <a:gd name="connsiteY10" fmla="*/ 1157697 h 1157697"/>
              <a:gd name="connsiteX11" fmla="*/ 2046232 w 4012219"/>
              <a:gd name="connsiteY11" fmla="*/ 1157697 h 1157697"/>
              <a:gd name="connsiteX12" fmla="*/ 1337406 w 4012219"/>
              <a:gd name="connsiteY12" fmla="*/ 1157697 h 1157697"/>
              <a:gd name="connsiteX13" fmla="*/ 668703 w 4012219"/>
              <a:gd name="connsiteY13" fmla="*/ 1157697 h 1157697"/>
              <a:gd name="connsiteX14" fmla="*/ 0 w 4012219"/>
              <a:gd name="connsiteY14" fmla="*/ 1157697 h 1157697"/>
              <a:gd name="connsiteX15" fmla="*/ 0 w 4012219"/>
              <a:gd name="connsiteY15" fmla="*/ 578849 h 1157697"/>
              <a:gd name="connsiteX16" fmla="*/ 0 w 4012219"/>
              <a:gd name="connsiteY16" fmla="*/ 0 h 115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12219" h="1157697" fill="none" extrusionOk="0">
                <a:moveTo>
                  <a:pt x="0" y="0"/>
                </a:moveTo>
                <a:cubicBezTo>
                  <a:pt x="337148" y="-13281"/>
                  <a:pt x="473691" y="33338"/>
                  <a:pt x="748948" y="0"/>
                </a:cubicBezTo>
                <a:cubicBezTo>
                  <a:pt x="1024205" y="-33338"/>
                  <a:pt x="1092381" y="7893"/>
                  <a:pt x="1377529" y="0"/>
                </a:cubicBezTo>
                <a:cubicBezTo>
                  <a:pt x="1662677" y="-7893"/>
                  <a:pt x="1771157" y="-25508"/>
                  <a:pt x="2126476" y="0"/>
                </a:cubicBezTo>
                <a:cubicBezTo>
                  <a:pt x="2481795" y="25508"/>
                  <a:pt x="2531100" y="-14890"/>
                  <a:pt x="2674813" y="0"/>
                </a:cubicBezTo>
                <a:cubicBezTo>
                  <a:pt x="2818526" y="14890"/>
                  <a:pt x="3121226" y="14126"/>
                  <a:pt x="3423760" y="0"/>
                </a:cubicBezTo>
                <a:cubicBezTo>
                  <a:pt x="3726294" y="-14126"/>
                  <a:pt x="3821618" y="-17157"/>
                  <a:pt x="4012219" y="0"/>
                </a:cubicBezTo>
                <a:cubicBezTo>
                  <a:pt x="3997605" y="167030"/>
                  <a:pt x="3997309" y="392368"/>
                  <a:pt x="4012219" y="544118"/>
                </a:cubicBezTo>
                <a:cubicBezTo>
                  <a:pt x="4027129" y="695868"/>
                  <a:pt x="4040754" y="1003811"/>
                  <a:pt x="4012219" y="1157697"/>
                </a:cubicBezTo>
                <a:cubicBezTo>
                  <a:pt x="3770605" y="1171269"/>
                  <a:pt x="3660552" y="1172700"/>
                  <a:pt x="3383638" y="1157697"/>
                </a:cubicBezTo>
                <a:cubicBezTo>
                  <a:pt x="3106724" y="1142694"/>
                  <a:pt x="2996405" y="1176502"/>
                  <a:pt x="2634690" y="1157697"/>
                </a:cubicBezTo>
                <a:cubicBezTo>
                  <a:pt x="2272975" y="1138892"/>
                  <a:pt x="2323389" y="1142293"/>
                  <a:pt x="2046232" y="1157697"/>
                </a:cubicBezTo>
                <a:cubicBezTo>
                  <a:pt x="1769075" y="1173101"/>
                  <a:pt x="1500192" y="1168803"/>
                  <a:pt x="1337406" y="1157697"/>
                </a:cubicBezTo>
                <a:cubicBezTo>
                  <a:pt x="1174620" y="1146591"/>
                  <a:pt x="898705" y="1190814"/>
                  <a:pt x="668703" y="1157697"/>
                </a:cubicBezTo>
                <a:cubicBezTo>
                  <a:pt x="438701" y="1124580"/>
                  <a:pt x="255197" y="1148779"/>
                  <a:pt x="0" y="1157697"/>
                </a:cubicBezTo>
                <a:cubicBezTo>
                  <a:pt x="-1157" y="926706"/>
                  <a:pt x="-6268" y="772982"/>
                  <a:pt x="0" y="578849"/>
                </a:cubicBezTo>
                <a:cubicBezTo>
                  <a:pt x="6268" y="384716"/>
                  <a:pt x="28726" y="117710"/>
                  <a:pt x="0" y="0"/>
                </a:cubicBezTo>
                <a:close/>
              </a:path>
              <a:path w="4012219" h="1157697" stroke="0" extrusionOk="0">
                <a:moveTo>
                  <a:pt x="0" y="0"/>
                </a:moveTo>
                <a:cubicBezTo>
                  <a:pt x="279449" y="-8391"/>
                  <a:pt x="382310" y="4391"/>
                  <a:pt x="588459" y="0"/>
                </a:cubicBezTo>
                <a:cubicBezTo>
                  <a:pt x="794608" y="-4391"/>
                  <a:pt x="1106203" y="3899"/>
                  <a:pt x="1257162" y="0"/>
                </a:cubicBezTo>
                <a:cubicBezTo>
                  <a:pt x="1408121" y="-3899"/>
                  <a:pt x="1599996" y="-2285"/>
                  <a:pt x="1805499" y="0"/>
                </a:cubicBezTo>
                <a:cubicBezTo>
                  <a:pt x="2011002" y="2285"/>
                  <a:pt x="2386523" y="-16522"/>
                  <a:pt x="2554446" y="0"/>
                </a:cubicBezTo>
                <a:cubicBezTo>
                  <a:pt x="2722369" y="16522"/>
                  <a:pt x="2934419" y="7535"/>
                  <a:pt x="3303394" y="0"/>
                </a:cubicBezTo>
                <a:cubicBezTo>
                  <a:pt x="3672369" y="-7535"/>
                  <a:pt x="3689896" y="2414"/>
                  <a:pt x="4012219" y="0"/>
                </a:cubicBezTo>
                <a:cubicBezTo>
                  <a:pt x="3989324" y="151470"/>
                  <a:pt x="3983911" y="443295"/>
                  <a:pt x="4012219" y="602002"/>
                </a:cubicBezTo>
                <a:cubicBezTo>
                  <a:pt x="4040527" y="760709"/>
                  <a:pt x="4007365" y="1009424"/>
                  <a:pt x="4012219" y="1157697"/>
                </a:cubicBezTo>
                <a:cubicBezTo>
                  <a:pt x="3772128" y="1142615"/>
                  <a:pt x="3640812" y="1142873"/>
                  <a:pt x="3303394" y="1157697"/>
                </a:cubicBezTo>
                <a:cubicBezTo>
                  <a:pt x="2965976" y="1172521"/>
                  <a:pt x="2747534" y="1170449"/>
                  <a:pt x="2594568" y="1157697"/>
                </a:cubicBezTo>
                <a:cubicBezTo>
                  <a:pt x="2441602" y="1144945"/>
                  <a:pt x="2134759" y="1165628"/>
                  <a:pt x="1965987" y="1157697"/>
                </a:cubicBezTo>
                <a:cubicBezTo>
                  <a:pt x="1797215" y="1149766"/>
                  <a:pt x="1453213" y="1139177"/>
                  <a:pt x="1257162" y="1157697"/>
                </a:cubicBezTo>
                <a:cubicBezTo>
                  <a:pt x="1061112" y="1176217"/>
                  <a:pt x="357643" y="1163199"/>
                  <a:pt x="0" y="1157697"/>
                </a:cubicBezTo>
                <a:cubicBezTo>
                  <a:pt x="-28085" y="998533"/>
                  <a:pt x="-28043" y="850934"/>
                  <a:pt x="0" y="555695"/>
                </a:cubicBezTo>
                <a:cubicBezTo>
                  <a:pt x="28043" y="260456"/>
                  <a:pt x="17028" y="260058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بتعاون مع افراد مجموعتك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 err="1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أجيبي</a:t>
            </a: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عن نموذج </a:t>
            </a:r>
            <a:r>
              <a:rPr lang="ar-SA" sz="2800" b="1" dirty="0" err="1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فراير</a:t>
            </a: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خطط انسيابي: معالجة متعاقبة 5">
            <a:extLst>
              <a:ext uri="{FF2B5EF4-FFF2-40B4-BE49-F238E27FC236}">
                <a16:creationId xmlns:a16="http://schemas.microsoft.com/office/drawing/2014/main" id="{3B1FE17B-3979-AC86-7357-6ADC0FEC08E0}"/>
              </a:ext>
            </a:extLst>
          </p:cNvPr>
          <p:cNvSpPr/>
          <p:nvPr/>
        </p:nvSpPr>
        <p:spPr>
          <a:xfrm>
            <a:off x="1716760" y="1897059"/>
            <a:ext cx="8280920" cy="3888432"/>
          </a:xfrm>
          <a:prstGeom prst="flowChartAlternateProcess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55808D79-AC5F-2E0C-E588-39F3EF6E093E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5857220" y="1897059"/>
            <a:ext cx="0" cy="38884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4C21A929-9312-DC82-0EE7-37A59A195DAB}"/>
              </a:ext>
            </a:extLst>
          </p:cNvPr>
          <p:cNvCxnSpPr>
            <a:cxnSpLocks/>
            <a:endCxn id="6" idx="1"/>
          </p:cNvCxnSpPr>
          <p:nvPr/>
        </p:nvCxnSpPr>
        <p:spPr>
          <a:xfrm flipH="1">
            <a:off x="1716760" y="3841275"/>
            <a:ext cx="828092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47DE8018-D2CA-90D8-5F5C-CC4C30897ABF}"/>
              </a:ext>
            </a:extLst>
          </p:cNvPr>
          <p:cNvSpPr/>
          <p:nvPr/>
        </p:nvSpPr>
        <p:spPr>
          <a:xfrm>
            <a:off x="4309048" y="2905171"/>
            <a:ext cx="3024336" cy="1872208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.............................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2EF4A1F-7C3B-062E-1AF0-0DF83BED61E7}"/>
              </a:ext>
            </a:extLst>
          </p:cNvPr>
          <p:cNvSpPr/>
          <p:nvPr/>
        </p:nvSpPr>
        <p:spPr>
          <a:xfrm>
            <a:off x="5965232" y="2185091"/>
            <a:ext cx="1440160" cy="576064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التعريف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D9270226-23E4-0C7C-60A1-C7E401AA16A0}"/>
              </a:ext>
            </a:extLst>
          </p:cNvPr>
          <p:cNvSpPr/>
          <p:nvPr/>
        </p:nvSpPr>
        <p:spPr>
          <a:xfrm>
            <a:off x="4309048" y="2185091"/>
            <a:ext cx="1440160" cy="576064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الخصائص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FD791691-D817-8470-02AB-230AEB03C5C8}"/>
              </a:ext>
            </a:extLst>
          </p:cNvPr>
          <p:cNvSpPr/>
          <p:nvPr/>
        </p:nvSpPr>
        <p:spPr>
          <a:xfrm>
            <a:off x="5965232" y="4849387"/>
            <a:ext cx="1800200" cy="72008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الأمثلة الدالة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98DE93F4-523A-4B14-56AB-7E39E38731E2}"/>
              </a:ext>
            </a:extLst>
          </p:cNvPr>
          <p:cNvSpPr/>
          <p:nvPr/>
        </p:nvSpPr>
        <p:spPr>
          <a:xfrm>
            <a:off x="3949008" y="4777379"/>
            <a:ext cx="1800200" cy="79208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الأمثلة الغير الدالة</a:t>
            </a:r>
          </a:p>
        </p:txBody>
      </p:sp>
    </p:spTree>
    <p:extLst>
      <p:ext uri="{BB962C8B-B14F-4D97-AF65-F5344CB8AC3E}">
        <p14:creationId xmlns:p14="http://schemas.microsoft.com/office/powerpoint/2010/main" val="3308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27602" y="-199407"/>
            <a:ext cx="2505994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تدريس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6FEC90A-9A84-DF1F-7155-5F600B2366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9481" y="3395259"/>
            <a:ext cx="1571296" cy="1842597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32EA72C-6816-79BB-BD21-D25F7D15BA0B}"/>
              </a:ext>
            </a:extLst>
          </p:cNvPr>
          <p:cNvSpPr/>
          <p:nvPr/>
        </p:nvSpPr>
        <p:spPr>
          <a:xfrm>
            <a:off x="3531991" y="1706261"/>
            <a:ext cx="337081" cy="322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6BACDD6-455B-2213-F851-1C03FDE75289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5805" t="15639" r="31050" b="15124"/>
          <a:stretch/>
        </p:blipFill>
        <p:spPr>
          <a:xfrm>
            <a:off x="2463194" y="303908"/>
            <a:ext cx="7252619" cy="5770275"/>
          </a:xfrm>
          <a:prstGeom prst="rect">
            <a:avLst/>
          </a:prstGeom>
          <a:ln w="28575">
            <a:solidFill>
              <a:srgbClr val="FDEECB"/>
            </a:solidFill>
          </a:ln>
        </p:spPr>
      </p:pic>
    </p:spTree>
    <p:extLst>
      <p:ext uri="{BB962C8B-B14F-4D97-AF65-F5344CB8AC3E}">
        <p14:creationId xmlns:p14="http://schemas.microsoft.com/office/powerpoint/2010/main" val="16202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27602" y="-199407"/>
            <a:ext cx="2505994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0" y="374363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B39EF15-7BE6-CD87-64F6-985E99E90FB0}"/>
              </a:ext>
            </a:extLst>
          </p:cNvPr>
          <p:cNvSpPr/>
          <p:nvPr/>
        </p:nvSpPr>
        <p:spPr>
          <a:xfrm>
            <a:off x="4918555" y="885860"/>
            <a:ext cx="1986642" cy="479178"/>
          </a:xfrm>
          <a:custGeom>
            <a:avLst/>
            <a:gdLst>
              <a:gd name="connsiteX0" fmla="*/ 0 w 1986642"/>
              <a:gd name="connsiteY0" fmla="*/ 0 h 479178"/>
              <a:gd name="connsiteX1" fmla="*/ 642348 w 1986642"/>
              <a:gd name="connsiteY1" fmla="*/ 0 h 479178"/>
              <a:gd name="connsiteX2" fmla="*/ 1244962 w 1986642"/>
              <a:gd name="connsiteY2" fmla="*/ 0 h 479178"/>
              <a:gd name="connsiteX3" fmla="*/ 1986642 w 1986642"/>
              <a:gd name="connsiteY3" fmla="*/ 0 h 479178"/>
              <a:gd name="connsiteX4" fmla="*/ 1986642 w 1986642"/>
              <a:gd name="connsiteY4" fmla="*/ 479178 h 479178"/>
              <a:gd name="connsiteX5" fmla="*/ 1344294 w 1986642"/>
              <a:gd name="connsiteY5" fmla="*/ 479178 h 479178"/>
              <a:gd name="connsiteX6" fmla="*/ 642348 w 1986642"/>
              <a:gd name="connsiteY6" fmla="*/ 479178 h 479178"/>
              <a:gd name="connsiteX7" fmla="*/ 0 w 1986642"/>
              <a:gd name="connsiteY7" fmla="*/ 479178 h 479178"/>
              <a:gd name="connsiteX8" fmla="*/ 0 w 1986642"/>
              <a:gd name="connsiteY8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6642" h="479178" fill="none" extrusionOk="0">
                <a:moveTo>
                  <a:pt x="0" y="0"/>
                </a:moveTo>
                <a:cubicBezTo>
                  <a:pt x="159335" y="-1817"/>
                  <a:pt x="431640" y="23773"/>
                  <a:pt x="642348" y="0"/>
                </a:cubicBezTo>
                <a:cubicBezTo>
                  <a:pt x="853056" y="-23773"/>
                  <a:pt x="1058419" y="2091"/>
                  <a:pt x="1244962" y="0"/>
                </a:cubicBezTo>
                <a:cubicBezTo>
                  <a:pt x="1431505" y="-2091"/>
                  <a:pt x="1777273" y="29471"/>
                  <a:pt x="1986642" y="0"/>
                </a:cubicBezTo>
                <a:cubicBezTo>
                  <a:pt x="2005677" y="143616"/>
                  <a:pt x="1974144" y="361286"/>
                  <a:pt x="1986642" y="479178"/>
                </a:cubicBezTo>
                <a:cubicBezTo>
                  <a:pt x="1733196" y="463486"/>
                  <a:pt x="1638681" y="474956"/>
                  <a:pt x="1344294" y="479178"/>
                </a:cubicBezTo>
                <a:cubicBezTo>
                  <a:pt x="1049907" y="483400"/>
                  <a:pt x="864952" y="447722"/>
                  <a:pt x="642348" y="479178"/>
                </a:cubicBezTo>
                <a:cubicBezTo>
                  <a:pt x="419744" y="510634"/>
                  <a:pt x="241581" y="496375"/>
                  <a:pt x="0" y="479178"/>
                </a:cubicBezTo>
                <a:cubicBezTo>
                  <a:pt x="-8801" y="287048"/>
                  <a:pt x="5008" y="128511"/>
                  <a:pt x="0" y="0"/>
                </a:cubicBezTo>
                <a:close/>
              </a:path>
              <a:path w="1986642" h="479178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2007694" y="151346"/>
                  <a:pt x="2006144" y="246065"/>
                  <a:pt x="1986642" y="479178"/>
                </a:cubicBezTo>
                <a:cubicBezTo>
                  <a:pt x="1795353" y="509086"/>
                  <a:pt x="1550572" y="459469"/>
                  <a:pt x="1304562" y="479178"/>
                </a:cubicBezTo>
                <a:cubicBezTo>
                  <a:pt x="1058552" y="498887"/>
                  <a:pt x="871678" y="501227"/>
                  <a:pt x="642348" y="479178"/>
                </a:cubicBezTo>
                <a:cubicBezTo>
                  <a:pt x="413018" y="457129"/>
                  <a:pt x="279419" y="499257"/>
                  <a:pt x="0" y="479178"/>
                </a:cubicBezTo>
                <a:cubicBezTo>
                  <a:pt x="9860" y="322043"/>
                  <a:pt x="-22414" y="203368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6FEC90A-9A84-DF1F-7155-5F600B2366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84383" y="4203682"/>
            <a:ext cx="1571296" cy="1842597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832EA72C-6816-79BB-BD21-D25F7D15BA0B}"/>
              </a:ext>
            </a:extLst>
          </p:cNvPr>
          <p:cNvSpPr/>
          <p:nvPr/>
        </p:nvSpPr>
        <p:spPr>
          <a:xfrm>
            <a:off x="3531991" y="1706261"/>
            <a:ext cx="337081" cy="322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2E171D8-F0C7-CF37-A3C1-C01E07629F23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9031" t="57196" r="37419" b="28277"/>
          <a:stretch/>
        </p:blipFill>
        <p:spPr>
          <a:xfrm>
            <a:off x="1976108" y="2093613"/>
            <a:ext cx="8239783" cy="1832329"/>
          </a:xfrm>
          <a:custGeom>
            <a:avLst/>
            <a:gdLst>
              <a:gd name="connsiteX0" fmla="*/ 0 w 8239783"/>
              <a:gd name="connsiteY0" fmla="*/ 0 h 1832329"/>
              <a:gd name="connsiteX1" fmla="*/ 686649 w 8239783"/>
              <a:gd name="connsiteY1" fmla="*/ 0 h 1832329"/>
              <a:gd name="connsiteX2" fmla="*/ 1373297 w 8239783"/>
              <a:gd name="connsiteY2" fmla="*/ 0 h 1832329"/>
              <a:gd name="connsiteX3" fmla="*/ 1895150 w 8239783"/>
              <a:gd name="connsiteY3" fmla="*/ 0 h 1832329"/>
              <a:gd name="connsiteX4" fmla="*/ 2746594 w 8239783"/>
              <a:gd name="connsiteY4" fmla="*/ 0 h 1832329"/>
              <a:gd name="connsiteX5" fmla="*/ 3598039 w 8239783"/>
              <a:gd name="connsiteY5" fmla="*/ 0 h 1832329"/>
              <a:gd name="connsiteX6" fmla="*/ 4119892 w 8239783"/>
              <a:gd name="connsiteY6" fmla="*/ 0 h 1832329"/>
              <a:gd name="connsiteX7" fmla="*/ 4888938 w 8239783"/>
              <a:gd name="connsiteY7" fmla="*/ 0 h 1832329"/>
              <a:gd name="connsiteX8" fmla="*/ 5410791 w 8239783"/>
              <a:gd name="connsiteY8" fmla="*/ 0 h 1832329"/>
              <a:gd name="connsiteX9" fmla="*/ 5850246 w 8239783"/>
              <a:gd name="connsiteY9" fmla="*/ 0 h 1832329"/>
              <a:gd name="connsiteX10" fmla="*/ 6536895 w 8239783"/>
              <a:gd name="connsiteY10" fmla="*/ 0 h 1832329"/>
              <a:gd name="connsiteX11" fmla="*/ 7223543 w 8239783"/>
              <a:gd name="connsiteY11" fmla="*/ 0 h 1832329"/>
              <a:gd name="connsiteX12" fmla="*/ 8239783 w 8239783"/>
              <a:gd name="connsiteY12" fmla="*/ 0 h 1832329"/>
              <a:gd name="connsiteX13" fmla="*/ 8239783 w 8239783"/>
              <a:gd name="connsiteY13" fmla="*/ 574130 h 1832329"/>
              <a:gd name="connsiteX14" fmla="*/ 8239783 w 8239783"/>
              <a:gd name="connsiteY14" fmla="*/ 1184906 h 1832329"/>
              <a:gd name="connsiteX15" fmla="*/ 8239783 w 8239783"/>
              <a:gd name="connsiteY15" fmla="*/ 1832329 h 1832329"/>
              <a:gd name="connsiteX16" fmla="*/ 7635532 w 8239783"/>
              <a:gd name="connsiteY16" fmla="*/ 1832329 h 1832329"/>
              <a:gd name="connsiteX17" fmla="*/ 6948884 w 8239783"/>
              <a:gd name="connsiteY17" fmla="*/ 1832329 h 1832329"/>
              <a:gd name="connsiteX18" fmla="*/ 6344633 w 8239783"/>
              <a:gd name="connsiteY18" fmla="*/ 1832329 h 1832329"/>
              <a:gd name="connsiteX19" fmla="*/ 5493189 w 8239783"/>
              <a:gd name="connsiteY19" fmla="*/ 1832329 h 1832329"/>
              <a:gd name="connsiteX20" fmla="*/ 5053734 w 8239783"/>
              <a:gd name="connsiteY20" fmla="*/ 1832329 h 1832329"/>
              <a:gd name="connsiteX21" fmla="*/ 4202289 w 8239783"/>
              <a:gd name="connsiteY21" fmla="*/ 1832329 h 1832329"/>
              <a:gd name="connsiteX22" fmla="*/ 3433243 w 8239783"/>
              <a:gd name="connsiteY22" fmla="*/ 1832329 h 1832329"/>
              <a:gd name="connsiteX23" fmla="*/ 2664197 w 8239783"/>
              <a:gd name="connsiteY23" fmla="*/ 1832329 h 1832329"/>
              <a:gd name="connsiteX24" fmla="*/ 1895150 w 8239783"/>
              <a:gd name="connsiteY24" fmla="*/ 1832329 h 1832329"/>
              <a:gd name="connsiteX25" fmla="*/ 1043706 w 8239783"/>
              <a:gd name="connsiteY25" fmla="*/ 1832329 h 1832329"/>
              <a:gd name="connsiteX26" fmla="*/ 604251 w 8239783"/>
              <a:gd name="connsiteY26" fmla="*/ 1832329 h 1832329"/>
              <a:gd name="connsiteX27" fmla="*/ 0 w 8239783"/>
              <a:gd name="connsiteY27" fmla="*/ 1832329 h 1832329"/>
              <a:gd name="connsiteX28" fmla="*/ 0 w 8239783"/>
              <a:gd name="connsiteY28" fmla="*/ 1276523 h 1832329"/>
              <a:gd name="connsiteX29" fmla="*/ 0 w 8239783"/>
              <a:gd name="connsiteY29" fmla="*/ 720716 h 1832329"/>
              <a:gd name="connsiteX30" fmla="*/ 0 w 8239783"/>
              <a:gd name="connsiteY30" fmla="*/ 0 h 183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39783" h="1832329" fill="none" extrusionOk="0">
                <a:moveTo>
                  <a:pt x="0" y="0"/>
                </a:moveTo>
                <a:cubicBezTo>
                  <a:pt x="206045" y="32142"/>
                  <a:pt x="487425" y="5848"/>
                  <a:pt x="686649" y="0"/>
                </a:cubicBezTo>
                <a:cubicBezTo>
                  <a:pt x="885873" y="-5848"/>
                  <a:pt x="1154625" y="27617"/>
                  <a:pt x="1373297" y="0"/>
                </a:cubicBezTo>
                <a:cubicBezTo>
                  <a:pt x="1591969" y="-27617"/>
                  <a:pt x="1685387" y="-23764"/>
                  <a:pt x="1895150" y="0"/>
                </a:cubicBezTo>
                <a:cubicBezTo>
                  <a:pt x="2104913" y="23764"/>
                  <a:pt x="2402408" y="23262"/>
                  <a:pt x="2746594" y="0"/>
                </a:cubicBezTo>
                <a:cubicBezTo>
                  <a:pt x="3090780" y="-23262"/>
                  <a:pt x="3395081" y="28329"/>
                  <a:pt x="3598039" y="0"/>
                </a:cubicBezTo>
                <a:cubicBezTo>
                  <a:pt x="3800997" y="-28329"/>
                  <a:pt x="3915923" y="-10267"/>
                  <a:pt x="4119892" y="0"/>
                </a:cubicBezTo>
                <a:cubicBezTo>
                  <a:pt x="4323861" y="10267"/>
                  <a:pt x="4613536" y="17484"/>
                  <a:pt x="4888938" y="0"/>
                </a:cubicBezTo>
                <a:cubicBezTo>
                  <a:pt x="5164340" y="-17484"/>
                  <a:pt x="5219983" y="8349"/>
                  <a:pt x="5410791" y="0"/>
                </a:cubicBezTo>
                <a:cubicBezTo>
                  <a:pt x="5601599" y="-8349"/>
                  <a:pt x="5652249" y="8736"/>
                  <a:pt x="5850246" y="0"/>
                </a:cubicBezTo>
                <a:cubicBezTo>
                  <a:pt x="6048243" y="-8736"/>
                  <a:pt x="6202007" y="34017"/>
                  <a:pt x="6536895" y="0"/>
                </a:cubicBezTo>
                <a:cubicBezTo>
                  <a:pt x="6871783" y="-34017"/>
                  <a:pt x="6909250" y="-16506"/>
                  <a:pt x="7223543" y="0"/>
                </a:cubicBezTo>
                <a:cubicBezTo>
                  <a:pt x="7537836" y="16506"/>
                  <a:pt x="7752938" y="31677"/>
                  <a:pt x="8239783" y="0"/>
                </a:cubicBezTo>
                <a:cubicBezTo>
                  <a:pt x="8212551" y="216028"/>
                  <a:pt x="8230848" y="379494"/>
                  <a:pt x="8239783" y="574130"/>
                </a:cubicBezTo>
                <a:cubicBezTo>
                  <a:pt x="8248719" y="768766"/>
                  <a:pt x="8244533" y="987070"/>
                  <a:pt x="8239783" y="1184906"/>
                </a:cubicBezTo>
                <a:cubicBezTo>
                  <a:pt x="8235033" y="1382742"/>
                  <a:pt x="8216978" y="1683648"/>
                  <a:pt x="8239783" y="1832329"/>
                </a:cubicBezTo>
                <a:cubicBezTo>
                  <a:pt x="7945026" y="1812437"/>
                  <a:pt x="7816060" y="1816744"/>
                  <a:pt x="7635532" y="1832329"/>
                </a:cubicBezTo>
                <a:cubicBezTo>
                  <a:pt x="7455004" y="1847914"/>
                  <a:pt x="7090829" y="1842975"/>
                  <a:pt x="6948884" y="1832329"/>
                </a:cubicBezTo>
                <a:cubicBezTo>
                  <a:pt x="6806939" y="1821683"/>
                  <a:pt x="6481817" y="1834347"/>
                  <a:pt x="6344633" y="1832329"/>
                </a:cubicBezTo>
                <a:cubicBezTo>
                  <a:pt x="6207449" y="1830311"/>
                  <a:pt x="5744157" y="1860282"/>
                  <a:pt x="5493189" y="1832329"/>
                </a:cubicBezTo>
                <a:cubicBezTo>
                  <a:pt x="5242221" y="1804376"/>
                  <a:pt x="5231619" y="1846819"/>
                  <a:pt x="5053734" y="1832329"/>
                </a:cubicBezTo>
                <a:cubicBezTo>
                  <a:pt x="4875850" y="1817839"/>
                  <a:pt x="4527716" y="1834546"/>
                  <a:pt x="4202289" y="1832329"/>
                </a:cubicBezTo>
                <a:cubicBezTo>
                  <a:pt x="3876862" y="1830112"/>
                  <a:pt x="3780656" y="1821369"/>
                  <a:pt x="3433243" y="1832329"/>
                </a:cubicBezTo>
                <a:cubicBezTo>
                  <a:pt x="3085830" y="1843289"/>
                  <a:pt x="2882488" y="1798620"/>
                  <a:pt x="2664197" y="1832329"/>
                </a:cubicBezTo>
                <a:cubicBezTo>
                  <a:pt x="2445906" y="1866038"/>
                  <a:pt x="2209022" y="1856359"/>
                  <a:pt x="1895150" y="1832329"/>
                </a:cubicBezTo>
                <a:cubicBezTo>
                  <a:pt x="1581278" y="1808299"/>
                  <a:pt x="1386512" y="1803417"/>
                  <a:pt x="1043706" y="1832329"/>
                </a:cubicBezTo>
                <a:cubicBezTo>
                  <a:pt x="700900" y="1861241"/>
                  <a:pt x="705462" y="1826600"/>
                  <a:pt x="604251" y="1832329"/>
                </a:cubicBezTo>
                <a:cubicBezTo>
                  <a:pt x="503041" y="1838058"/>
                  <a:pt x="284941" y="1812801"/>
                  <a:pt x="0" y="1832329"/>
                </a:cubicBezTo>
                <a:cubicBezTo>
                  <a:pt x="8466" y="1656185"/>
                  <a:pt x="-6192" y="1437260"/>
                  <a:pt x="0" y="1276523"/>
                </a:cubicBezTo>
                <a:cubicBezTo>
                  <a:pt x="6192" y="1115786"/>
                  <a:pt x="-8437" y="843478"/>
                  <a:pt x="0" y="720716"/>
                </a:cubicBezTo>
                <a:cubicBezTo>
                  <a:pt x="8437" y="597954"/>
                  <a:pt x="118" y="277844"/>
                  <a:pt x="0" y="0"/>
                </a:cubicBezTo>
                <a:close/>
              </a:path>
              <a:path w="8239783" h="1832329" stroke="0" extrusionOk="0">
                <a:moveTo>
                  <a:pt x="0" y="0"/>
                </a:moveTo>
                <a:cubicBezTo>
                  <a:pt x="312465" y="-20995"/>
                  <a:pt x="504856" y="-15063"/>
                  <a:pt x="686649" y="0"/>
                </a:cubicBezTo>
                <a:cubicBezTo>
                  <a:pt x="868442" y="15063"/>
                  <a:pt x="989566" y="-8243"/>
                  <a:pt x="1208502" y="0"/>
                </a:cubicBezTo>
                <a:cubicBezTo>
                  <a:pt x="1427438" y="8243"/>
                  <a:pt x="1477872" y="-16587"/>
                  <a:pt x="1647957" y="0"/>
                </a:cubicBezTo>
                <a:cubicBezTo>
                  <a:pt x="1818043" y="16587"/>
                  <a:pt x="2095873" y="31455"/>
                  <a:pt x="2334605" y="0"/>
                </a:cubicBezTo>
                <a:cubicBezTo>
                  <a:pt x="2573337" y="-31455"/>
                  <a:pt x="2579096" y="-10661"/>
                  <a:pt x="2774060" y="0"/>
                </a:cubicBezTo>
                <a:cubicBezTo>
                  <a:pt x="2969024" y="10661"/>
                  <a:pt x="3252349" y="-22068"/>
                  <a:pt x="3378311" y="0"/>
                </a:cubicBezTo>
                <a:cubicBezTo>
                  <a:pt x="3504273" y="22068"/>
                  <a:pt x="3755846" y="-24801"/>
                  <a:pt x="3900164" y="0"/>
                </a:cubicBezTo>
                <a:cubicBezTo>
                  <a:pt x="4044482" y="24801"/>
                  <a:pt x="4447079" y="15974"/>
                  <a:pt x="4586813" y="0"/>
                </a:cubicBezTo>
                <a:cubicBezTo>
                  <a:pt x="4726547" y="-15974"/>
                  <a:pt x="5027379" y="6298"/>
                  <a:pt x="5355859" y="0"/>
                </a:cubicBezTo>
                <a:cubicBezTo>
                  <a:pt x="5684339" y="-6298"/>
                  <a:pt x="5670179" y="-19965"/>
                  <a:pt x="5795314" y="0"/>
                </a:cubicBezTo>
                <a:cubicBezTo>
                  <a:pt x="5920450" y="19965"/>
                  <a:pt x="6027830" y="18520"/>
                  <a:pt x="6234769" y="0"/>
                </a:cubicBezTo>
                <a:cubicBezTo>
                  <a:pt x="6441709" y="-18520"/>
                  <a:pt x="6648716" y="-6097"/>
                  <a:pt x="6756622" y="0"/>
                </a:cubicBezTo>
                <a:cubicBezTo>
                  <a:pt x="6864528" y="6097"/>
                  <a:pt x="7294968" y="30276"/>
                  <a:pt x="7443271" y="0"/>
                </a:cubicBezTo>
                <a:cubicBezTo>
                  <a:pt x="7591574" y="-30276"/>
                  <a:pt x="7962075" y="-25437"/>
                  <a:pt x="8239783" y="0"/>
                </a:cubicBezTo>
                <a:cubicBezTo>
                  <a:pt x="8258003" y="173880"/>
                  <a:pt x="8219867" y="375960"/>
                  <a:pt x="8239783" y="574130"/>
                </a:cubicBezTo>
                <a:cubicBezTo>
                  <a:pt x="8259700" y="772300"/>
                  <a:pt x="8257957" y="980861"/>
                  <a:pt x="8239783" y="1166583"/>
                </a:cubicBezTo>
                <a:cubicBezTo>
                  <a:pt x="8221609" y="1352305"/>
                  <a:pt x="8232556" y="1537271"/>
                  <a:pt x="8239783" y="1832329"/>
                </a:cubicBezTo>
                <a:cubicBezTo>
                  <a:pt x="7821374" y="1846008"/>
                  <a:pt x="7577431" y="1814859"/>
                  <a:pt x="7388339" y="1832329"/>
                </a:cubicBezTo>
                <a:cubicBezTo>
                  <a:pt x="7199247" y="1849799"/>
                  <a:pt x="7040899" y="1830931"/>
                  <a:pt x="6948884" y="1832329"/>
                </a:cubicBezTo>
                <a:cubicBezTo>
                  <a:pt x="6856870" y="1833727"/>
                  <a:pt x="6570686" y="1825647"/>
                  <a:pt x="6262235" y="1832329"/>
                </a:cubicBezTo>
                <a:cubicBezTo>
                  <a:pt x="5953784" y="1839011"/>
                  <a:pt x="5798339" y="1860523"/>
                  <a:pt x="5493189" y="1832329"/>
                </a:cubicBezTo>
                <a:cubicBezTo>
                  <a:pt x="5188039" y="1804135"/>
                  <a:pt x="5082927" y="1865587"/>
                  <a:pt x="4806540" y="1832329"/>
                </a:cubicBezTo>
                <a:cubicBezTo>
                  <a:pt x="4530153" y="1799071"/>
                  <a:pt x="4467519" y="1808947"/>
                  <a:pt x="4202289" y="1832329"/>
                </a:cubicBezTo>
                <a:cubicBezTo>
                  <a:pt x="3937059" y="1855711"/>
                  <a:pt x="3832222" y="1819205"/>
                  <a:pt x="3598039" y="1832329"/>
                </a:cubicBezTo>
                <a:cubicBezTo>
                  <a:pt x="3363856" y="1845454"/>
                  <a:pt x="3235611" y="1854883"/>
                  <a:pt x="3076186" y="1832329"/>
                </a:cubicBezTo>
                <a:cubicBezTo>
                  <a:pt x="2916761" y="1809775"/>
                  <a:pt x="2782395" y="1810592"/>
                  <a:pt x="2554333" y="1832329"/>
                </a:cubicBezTo>
                <a:cubicBezTo>
                  <a:pt x="2326271" y="1854066"/>
                  <a:pt x="2016222" y="1851927"/>
                  <a:pt x="1702888" y="1832329"/>
                </a:cubicBezTo>
                <a:cubicBezTo>
                  <a:pt x="1389554" y="1812731"/>
                  <a:pt x="1351993" y="1840391"/>
                  <a:pt x="1098638" y="1832329"/>
                </a:cubicBezTo>
                <a:cubicBezTo>
                  <a:pt x="845283" y="1824268"/>
                  <a:pt x="441609" y="1840353"/>
                  <a:pt x="0" y="1832329"/>
                </a:cubicBezTo>
                <a:cubicBezTo>
                  <a:pt x="-26367" y="1711190"/>
                  <a:pt x="-17188" y="1408950"/>
                  <a:pt x="0" y="1239876"/>
                </a:cubicBezTo>
                <a:cubicBezTo>
                  <a:pt x="17188" y="1070802"/>
                  <a:pt x="18661" y="798538"/>
                  <a:pt x="0" y="610776"/>
                </a:cubicBezTo>
                <a:cubicBezTo>
                  <a:pt x="-18661" y="423014"/>
                  <a:pt x="-20416" y="251598"/>
                  <a:pt x="0" y="0"/>
                </a:cubicBezTo>
                <a:close/>
              </a:path>
            </a:pathLst>
          </a:custGeom>
          <a:ln w="28575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15339106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3A9FAD7-53E4-755C-C15C-2B04FFD9D118}"/>
              </a:ext>
            </a:extLst>
          </p:cNvPr>
          <p:cNvSpPr/>
          <p:nvPr/>
        </p:nvSpPr>
        <p:spPr>
          <a:xfrm>
            <a:off x="10519998" y="2538837"/>
            <a:ext cx="841560" cy="961815"/>
          </a:xfrm>
          <a:custGeom>
            <a:avLst/>
            <a:gdLst>
              <a:gd name="connsiteX0" fmla="*/ 0 w 841560"/>
              <a:gd name="connsiteY0" fmla="*/ 480908 h 961815"/>
              <a:gd name="connsiteX1" fmla="*/ 420780 w 841560"/>
              <a:gd name="connsiteY1" fmla="*/ 0 h 961815"/>
              <a:gd name="connsiteX2" fmla="*/ 841560 w 841560"/>
              <a:gd name="connsiteY2" fmla="*/ 480908 h 961815"/>
              <a:gd name="connsiteX3" fmla="*/ 420780 w 841560"/>
              <a:gd name="connsiteY3" fmla="*/ 961816 h 961815"/>
              <a:gd name="connsiteX4" fmla="*/ 0 w 841560"/>
              <a:gd name="connsiteY4" fmla="*/ 480908 h 9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60" h="961815" fill="none" extrusionOk="0">
                <a:moveTo>
                  <a:pt x="0" y="480908"/>
                </a:moveTo>
                <a:cubicBezTo>
                  <a:pt x="13198" y="202766"/>
                  <a:pt x="199883" y="758"/>
                  <a:pt x="420780" y="0"/>
                </a:cubicBezTo>
                <a:cubicBezTo>
                  <a:pt x="665856" y="21684"/>
                  <a:pt x="799924" y="214415"/>
                  <a:pt x="841560" y="480908"/>
                </a:cubicBezTo>
                <a:cubicBezTo>
                  <a:pt x="859531" y="749112"/>
                  <a:pt x="650379" y="960542"/>
                  <a:pt x="420780" y="961816"/>
                </a:cubicBezTo>
                <a:cubicBezTo>
                  <a:pt x="141902" y="975688"/>
                  <a:pt x="6987" y="737034"/>
                  <a:pt x="0" y="480908"/>
                </a:cubicBezTo>
                <a:close/>
              </a:path>
              <a:path w="841560" h="961815" stroke="0" extrusionOk="0">
                <a:moveTo>
                  <a:pt x="0" y="480908"/>
                </a:moveTo>
                <a:cubicBezTo>
                  <a:pt x="-14594" y="240915"/>
                  <a:pt x="185504" y="-1192"/>
                  <a:pt x="420780" y="0"/>
                </a:cubicBezTo>
                <a:cubicBezTo>
                  <a:pt x="685621" y="-4791"/>
                  <a:pt x="817352" y="259401"/>
                  <a:pt x="841560" y="480908"/>
                </a:cubicBezTo>
                <a:cubicBezTo>
                  <a:pt x="834186" y="748970"/>
                  <a:pt x="629391" y="989935"/>
                  <a:pt x="420780" y="961816"/>
                </a:cubicBezTo>
                <a:cubicBezTo>
                  <a:pt x="199156" y="954849"/>
                  <a:pt x="-36531" y="754886"/>
                  <a:pt x="0" y="480908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</a:p>
        </p:txBody>
      </p:sp>
    </p:spTree>
    <p:extLst>
      <p:ext uri="{BB962C8B-B14F-4D97-AF65-F5344CB8AC3E}">
        <p14:creationId xmlns:p14="http://schemas.microsoft.com/office/powerpoint/2010/main" val="15765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بالدين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4" name="Text Box 48">
            <a:extLst>
              <a:ext uri="{FF2B5EF4-FFF2-40B4-BE49-F238E27FC236}">
                <a16:creationId xmlns:a16="http://schemas.microsoft.com/office/drawing/2014/main" id="{2E371B4D-D2D7-49C6-B0A6-682C4FFA3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550" y="1188751"/>
            <a:ext cx="2752724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4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PT Bold Heading" pitchFamily="2" charset="-78"/>
              </a:rPr>
              <a:t> قال </a:t>
            </a:r>
            <a:r>
              <a:rPr lang="ar-SA" sz="4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PT Bold Heading" pitchFamily="2" charset="-78"/>
              </a:rPr>
              <a:t>تعالى  :</a:t>
            </a:r>
            <a:endParaRPr lang="en-US" sz="4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PT Bold Heading" pitchFamily="2" charset="-78"/>
            </a:endParaRPr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D09FAFB4-22ED-D209-F2CC-DA286F16C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240" y="2206868"/>
            <a:ext cx="74882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PT Bold Dusky" pitchFamily="2" charset="-78"/>
              </a:rPr>
              <a:t>(  </a:t>
            </a:r>
            <a:r>
              <a:rPr lang="ar-SA" sz="4400" dirty="0">
                <a:solidFill>
                  <a:srgbClr val="EEEC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PT Bold Dusky" pitchFamily="2" charset="-78"/>
              </a:rPr>
              <a:t>ولتعلموا عدد السنين </a:t>
            </a:r>
            <a:r>
              <a:rPr lang="ar-SA" sz="4400" dirty="0" err="1">
                <a:solidFill>
                  <a:srgbClr val="EEEC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PT Bold Dusky" pitchFamily="2" charset="-78"/>
              </a:rPr>
              <a:t>والحساب )</a:t>
            </a:r>
            <a:r>
              <a:rPr lang="ar-SA" sz="4400" dirty="0">
                <a:solidFill>
                  <a:srgbClr val="EEEC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PT Bold Dusky" pitchFamily="2" charset="-78"/>
              </a:rPr>
              <a:t> </a:t>
            </a:r>
            <a:endParaRPr lang="en-US" sz="4400" dirty="0">
              <a:solidFill>
                <a:srgbClr val="EEEC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PT Bold Dusky" pitchFamily="2" charset="-78"/>
            </a:endParaRPr>
          </a:p>
        </p:txBody>
      </p:sp>
      <p:sp>
        <p:nvSpPr>
          <p:cNvPr id="6" name="Text Box 50">
            <a:extLst>
              <a:ext uri="{FF2B5EF4-FFF2-40B4-BE49-F238E27FC236}">
                <a16:creationId xmlns:a16="http://schemas.microsoft.com/office/drawing/2014/main" id="{E37BB04F-3C1E-9350-7F89-708066D8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286" y="4600023"/>
            <a:ext cx="85788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ar-SA" sz="4400" dirty="0">
                <a:solidFill>
                  <a:prstClr val="black"/>
                </a:solidFill>
                <a:latin typeface="Times New Roman" pitchFamily="18" charset="0"/>
                <a:cs typeface="PT Bold Broken" pitchFamily="2" charset="-78"/>
              </a:rPr>
              <a:t>(وإن يوماً عند ربك كألف سنة مما تعدون</a:t>
            </a:r>
            <a:r>
              <a:rPr lang="ar-SA" sz="4400" dirty="0" err="1">
                <a:solidFill>
                  <a:prstClr val="black"/>
                </a:solidFill>
                <a:latin typeface="Times New Roman" pitchFamily="18" charset="0"/>
                <a:cs typeface="PT Bold Broken" pitchFamily="2" charset="-78"/>
              </a:rPr>
              <a:t>)</a:t>
            </a:r>
            <a:r>
              <a:rPr lang="ar-SA" sz="2400" dirty="0">
                <a:solidFill>
                  <a:prstClr val="black"/>
                </a:solidFill>
                <a:latin typeface="Times New Roman" pitchFamily="18" charset="0"/>
                <a:cs typeface="PT Bold Broken" pitchFamily="2" charset="-78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PT Bold Broken" pitchFamily="2" charset="-78"/>
            </a:endParaRPr>
          </a:p>
        </p:txBody>
      </p:sp>
      <p:pic>
        <p:nvPicPr>
          <p:cNvPr id="7" name="صورة 6" descr="قران.jpg">
            <a:extLst>
              <a:ext uri="{FF2B5EF4-FFF2-40B4-BE49-F238E27FC236}">
                <a16:creationId xmlns:a16="http://schemas.microsoft.com/office/drawing/2014/main" id="{5D5D5727-4F3E-2783-B959-B83E41548990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93161" y="2184158"/>
            <a:ext cx="2121408" cy="191084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E5437C0-5F03-054A-3CA8-B8917679471A}"/>
              </a:ext>
            </a:extLst>
          </p:cNvPr>
          <p:cNvSpPr/>
          <p:nvPr/>
        </p:nvSpPr>
        <p:spPr>
          <a:xfrm>
            <a:off x="1555286" y="3241033"/>
            <a:ext cx="4320480" cy="122413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sng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DecoType Naskh Extensions" pitchFamily="2" charset="-78"/>
              </a:rPr>
              <a:t>سورة يونس آية  </a:t>
            </a:r>
            <a:r>
              <a:rPr kumimoji="0" lang="ar-SA" sz="4000" b="1" i="0" u="sng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DecoType Naskh Extensions" pitchFamily="2" charset="-78"/>
              </a:rPr>
              <a:t>رقم </a:t>
            </a:r>
            <a:r>
              <a:rPr kumimoji="0" lang="ar-SA" sz="4000" b="1" i="0" u="sng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DecoType Naskh Extensions" pitchFamily="2" charset="-78"/>
              </a:rPr>
              <a:t>( </a:t>
            </a:r>
            <a:r>
              <a:rPr kumimoji="0" lang="ar-SA" sz="4000" b="1" i="0" u="sng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DecoType Naskh Extensions" pitchFamily="2" charset="-78"/>
              </a:rPr>
              <a:t>5 )</a:t>
            </a:r>
            <a:endParaRPr kumimoji="0" lang="ar-SA" sz="4000" b="1" i="0" u="sng" strike="noStrike" kern="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DecoType Naskh Extensions" pitchFamily="2" charset="-7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1A52BC4-787A-6109-AFF5-127F67FC2339}"/>
              </a:ext>
            </a:extLst>
          </p:cNvPr>
          <p:cNvSpPr/>
          <p:nvPr/>
        </p:nvSpPr>
        <p:spPr>
          <a:xfrm>
            <a:off x="1307556" y="5548750"/>
            <a:ext cx="4968552" cy="11521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4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DecoType Naskh Extensions" pitchFamily="2" charset="-78"/>
              </a:rPr>
              <a:t>سورة الحج  </a:t>
            </a:r>
            <a:r>
              <a:rPr kumimoji="0" lang="ar-SA" sz="4400" b="1" i="0" u="sng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DecoType Naskh Extensions" pitchFamily="2" charset="-78"/>
              </a:rPr>
              <a:t>آية  </a:t>
            </a:r>
            <a:r>
              <a:rPr kumimoji="0" lang="ar-SA" sz="44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DecoType Naskh Extensions" pitchFamily="2" charset="-78"/>
              </a:rPr>
              <a:t>( </a:t>
            </a:r>
            <a:r>
              <a:rPr kumimoji="0" lang="ar-SA" sz="4400" b="1" i="0" u="sng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DecoType Naskh Extensions" pitchFamily="2" charset="-78"/>
              </a:rPr>
              <a:t>47 )</a:t>
            </a:r>
            <a:endParaRPr kumimoji="0" lang="ar-SA" sz="3600" b="1" i="0" u="sng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DecoType Naskh Extensions" pitchFamily="2" charset="-7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sng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48">
            <a:extLst>
              <a:ext uri="{FF2B5EF4-FFF2-40B4-BE49-F238E27FC236}">
                <a16:creationId xmlns:a16="http://schemas.microsoft.com/office/drawing/2014/main" id="{FFEF6322-34E1-73A5-5EFA-E2619E91E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072" y="3763494"/>
            <a:ext cx="2752724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4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PT Bold Heading" pitchFamily="2" charset="-78"/>
              </a:rPr>
              <a:t> قال </a:t>
            </a:r>
            <a:r>
              <a:rPr lang="ar-SA" sz="4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PT Bold Heading" pitchFamily="2" charset="-78"/>
              </a:rPr>
              <a:t>تعالى  :</a:t>
            </a:r>
            <a:endParaRPr lang="en-US" sz="4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16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"/>
                                  </p:iterate>
                                  <p:childTnLst>
                                    <p:set>
                                      <p:cBhvr override="childStyle"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5" grpId="0"/>
      <p:bldP spid="5" grpId="1"/>
      <p:bldP spid="6" grpId="0"/>
      <p:bldP spid="6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بالدين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2" name="صورة 1" descr="79.gif">
            <a:extLst>
              <a:ext uri="{FF2B5EF4-FFF2-40B4-BE49-F238E27FC236}">
                <a16:creationId xmlns:a16="http://schemas.microsoft.com/office/drawing/2014/main" id="{D7E5B359-28A9-0534-4B61-8842D77D3BEE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919612" y="295820"/>
            <a:ext cx="7788323" cy="58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7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324636" y="-55132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16599" y="4234451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45497" y="2367936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" y="5332920"/>
            <a:ext cx="1679421" cy="1509342"/>
          </a:xfrm>
          <a:prstGeom prst="rect">
            <a:avLst/>
          </a:prstGeom>
        </p:spPr>
      </p:pic>
      <p:pic>
        <p:nvPicPr>
          <p:cNvPr id="2" name="عنصر نائب للمحتوى 4">
            <a:extLst>
              <a:ext uri="{FF2B5EF4-FFF2-40B4-BE49-F238E27FC236}">
                <a16:creationId xmlns:a16="http://schemas.microsoft.com/office/drawing/2014/main" id="{F92128A2-313E-9932-FCFE-6DD03C8E719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224049" y="405991"/>
            <a:ext cx="1495785" cy="169504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FEF10D-D2BE-B5F7-93BC-9EB050F40C3B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0687" t="35635" r="42128" b="32697"/>
          <a:stretch/>
        </p:blipFill>
        <p:spPr>
          <a:xfrm>
            <a:off x="1664917" y="2464378"/>
            <a:ext cx="8312179" cy="3622797"/>
          </a:xfrm>
          <a:custGeom>
            <a:avLst/>
            <a:gdLst>
              <a:gd name="connsiteX0" fmla="*/ 0 w 8312179"/>
              <a:gd name="connsiteY0" fmla="*/ 0 h 3622797"/>
              <a:gd name="connsiteX1" fmla="*/ 692682 w 8312179"/>
              <a:gd name="connsiteY1" fmla="*/ 0 h 3622797"/>
              <a:gd name="connsiteX2" fmla="*/ 1551607 w 8312179"/>
              <a:gd name="connsiteY2" fmla="*/ 0 h 3622797"/>
              <a:gd name="connsiteX3" fmla="*/ 2410532 w 8312179"/>
              <a:gd name="connsiteY3" fmla="*/ 0 h 3622797"/>
              <a:gd name="connsiteX4" fmla="*/ 3186335 w 8312179"/>
              <a:gd name="connsiteY4" fmla="*/ 0 h 3622797"/>
              <a:gd name="connsiteX5" fmla="*/ 3712773 w 8312179"/>
              <a:gd name="connsiteY5" fmla="*/ 0 h 3622797"/>
              <a:gd name="connsiteX6" fmla="*/ 4239211 w 8312179"/>
              <a:gd name="connsiteY6" fmla="*/ 0 h 3622797"/>
              <a:gd name="connsiteX7" fmla="*/ 4765649 w 8312179"/>
              <a:gd name="connsiteY7" fmla="*/ 0 h 3622797"/>
              <a:gd name="connsiteX8" fmla="*/ 5458331 w 8312179"/>
              <a:gd name="connsiteY8" fmla="*/ 0 h 3622797"/>
              <a:gd name="connsiteX9" fmla="*/ 6317256 w 8312179"/>
              <a:gd name="connsiteY9" fmla="*/ 0 h 3622797"/>
              <a:gd name="connsiteX10" fmla="*/ 7176181 w 8312179"/>
              <a:gd name="connsiteY10" fmla="*/ 0 h 3622797"/>
              <a:gd name="connsiteX11" fmla="*/ 7702619 w 8312179"/>
              <a:gd name="connsiteY11" fmla="*/ 0 h 3622797"/>
              <a:gd name="connsiteX12" fmla="*/ 8312179 w 8312179"/>
              <a:gd name="connsiteY12" fmla="*/ 0 h 3622797"/>
              <a:gd name="connsiteX13" fmla="*/ 8312179 w 8312179"/>
              <a:gd name="connsiteY13" fmla="*/ 603800 h 3622797"/>
              <a:gd name="connsiteX14" fmla="*/ 8312179 w 8312179"/>
              <a:gd name="connsiteY14" fmla="*/ 1280055 h 3622797"/>
              <a:gd name="connsiteX15" fmla="*/ 8312179 w 8312179"/>
              <a:gd name="connsiteY15" fmla="*/ 1847626 h 3622797"/>
              <a:gd name="connsiteX16" fmla="*/ 8312179 w 8312179"/>
              <a:gd name="connsiteY16" fmla="*/ 2342742 h 3622797"/>
              <a:gd name="connsiteX17" fmla="*/ 8312179 w 8312179"/>
              <a:gd name="connsiteY17" fmla="*/ 3018997 h 3622797"/>
              <a:gd name="connsiteX18" fmla="*/ 8312179 w 8312179"/>
              <a:gd name="connsiteY18" fmla="*/ 3622797 h 3622797"/>
              <a:gd name="connsiteX19" fmla="*/ 7453254 w 8312179"/>
              <a:gd name="connsiteY19" fmla="*/ 3622797 h 3622797"/>
              <a:gd name="connsiteX20" fmla="*/ 7009938 w 8312179"/>
              <a:gd name="connsiteY20" fmla="*/ 3622797 h 3622797"/>
              <a:gd name="connsiteX21" fmla="*/ 6317256 w 8312179"/>
              <a:gd name="connsiteY21" fmla="*/ 3622797 h 3622797"/>
              <a:gd name="connsiteX22" fmla="*/ 5873940 w 8312179"/>
              <a:gd name="connsiteY22" fmla="*/ 3622797 h 3622797"/>
              <a:gd name="connsiteX23" fmla="*/ 5264380 w 8312179"/>
              <a:gd name="connsiteY23" fmla="*/ 3622797 h 3622797"/>
              <a:gd name="connsiteX24" fmla="*/ 4405455 w 8312179"/>
              <a:gd name="connsiteY24" fmla="*/ 3622797 h 3622797"/>
              <a:gd name="connsiteX25" fmla="*/ 3712773 w 8312179"/>
              <a:gd name="connsiteY25" fmla="*/ 3622797 h 3622797"/>
              <a:gd name="connsiteX26" fmla="*/ 3103213 w 8312179"/>
              <a:gd name="connsiteY26" fmla="*/ 3622797 h 3622797"/>
              <a:gd name="connsiteX27" fmla="*/ 2410532 w 8312179"/>
              <a:gd name="connsiteY27" fmla="*/ 3622797 h 3622797"/>
              <a:gd name="connsiteX28" fmla="*/ 1717850 w 8312179"/>
              <a:gd name="connsiteY28" fmla="*/ 3622797 h 3622797"/>
              <a:gd name="connsiteX29" fmla="*/ 1191412 w 8312179"/>
              <a:gd name="connsiteY29" fmla="*/ 3622797 h 3622797"/>
              <a:gd name="connsiteX30" fmla="*/ 0 w 8312179"/>
              <a:gd name="connsiteY30" fmla="*/ 3622797 h 3622797"/>
              <a:gd name="connsiteX31" fmla="*/ 0 w 8312179"/>
              <a:gd name="connsiteY31" fmla="*/ 3018998 h 3622797"/>
              <a:gd name="connsiteX32" fmla="*/ 0 w 8312179"/>
              <a:gd name="connsiteY32" fmla="*/ 2451426 h 3622797"/>
              <a:gd name="connsiteX33" fmla="*/ 0 w 8312179"/>
              <a:gd name="connsiteY33" fmla="*/ 1920082 h 3622797"/>
              <a:gd name="connsiteX34" fmla="*/ 0 w 8312179"/>
              <a:gd name="connsiteY34" fmla="*/ 1352511 h 3622797"/>
              <a:gd name="connsiteX35" fmla="*/ 0 w 8312179"/>
              <a:gd name="connsiteY35" fmla="*/ 676255 h 3622797"/>
              <a:gd name="connsiteX36" fmla="*/ 0 w 8312179"/>
              <a:gd name="connsiteY36" fmla="*/ 0 h 362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312179" h="3622797" fill="none" extrusionOk="0">
                <a:moveTo>
                  <a:pt x="0" y="0"/>
                </a:moveTo>
                <a:cubicBezTo>
                  <a:pt x="140754" y="-2453"/>
                  <a:pt x="384632" y="12789"/>
                  <a:pt x="692682" y="0"/>
                </a:cubicBezTo>
                <a:cubicBezTo>
                  <a:pt x="1000732" y="-12789"/>
                  <a:pt x="1330337" y="-41291"/>
                  <a:pt x="1551607" y="0"/>
                </a:cubicBezTo>
                <a:cubicBezTo>
                  <a:pt x="1772877" y="41291"/>
                  <a:pt x="2129326" y="17506"/>
                  <a:pt x="2410532" y="0"/>
                </a:cubicBezTo>
                <a:cubicBezTo>
                  <a:pt x="2691738" y="-17506"/>
                  <a:pt x="2891674" y="-23279"/>
                  <a:pt x="3186335" y="0"/>
                </a:cubicBezTo>
                <a:cubicBezTo>
                  <a:pt x="3480996" y="23279"/>
                  <a:pt x="3478107" y="-334"/>
                  <a:pt x="3712773" y="0"/>
                </a:cubicBezTo>
                <a:cubicBezTo>
                  <a:pt x="3947439" y="334"/>
                  <a:pt x="4081233" y="-21848"/>
                  <a:pt x="4239211" y="0"/>
                </a:cubicBezTo>
                <a:cubicBezTo>
                  <a:pt x="4397189" y="21848"/>
                  <a:pt x="4608009" y="-17373"/>
                  <a:pt x="4765649" y="0"/>
                </a:cubicBezTo>
                <a:cubicBezTo>
                  <a:pt x="4923289" y="17373"/>
                  <a:pt x="5176074" y="30515"/>
                  <a:pt x="5458331" y="0"/>
                </a:cubicBezTo>
                <a:cubicBezTo>
                  <a:pt x="5740588" y="-30515"/>
                  <a:pt x="5989511" y="32877"/>
                  <a:pt x="6317256" y="0"/>
                </a:cubicBezTo>
                <a:cubicBezTo>
                  <a:pt x="6645001" y="-32877"/>
                  <a:pt x="6958115" y="11024"/>
                  <a:pt x="7176181" y="0"/>
                </a:cubicBezTo>
                <a:cubicBezTo>
                  <a:pt x="7394248" y="-11024"/>
                  <a:pt x="7555718" y="7041"/>
                  <a:pt x="7702619" y="0"/>
                </a:cubicBezTo>
                <a:cubicBezTo>
                  <a:pt x="7849520" y="-7041"/>
                  <a:pt x="8022335" y="5385"/>
                  <a:pt x="8312179" y="0"/>
                </a:cubicBezTo>
                <a:cubicBezTo>
                  <a:pt x="8299391" y="291490"/>
                  <a:pt x="8306772" y="445857"/>
                  <a:pt x="8312179" y="603800"/>
                </a:cubicBezTo>
                <a:cubicBezTo>
                  <a:pt x="8317586" y="761743"/>
                  <a:pt x="8307519" y="1009973"/>
                  <a:pt x="8312179" y="1280055"/>
                </a:cubicBezTo>
                <a:cubicBezTo>
                  <a:pt x="8316839" y="1550137"/>
                  <a:pt x="8299850" y="1605655"/>
                  <a:pt x="8312179" y="1847626"/>
                </a:cubicBezTo>
                <a:cubicBezTo>
                  <a:pt x="8324508" y="2089597"/>
                  <a:pt x="8296282" y="2166738"/>
                  <a:pt x="8312179" y="2342742"/>
                </a:cubicBezTo>
                <a:cubicBezTo>
                  <a:pt x="8328076" y="2518746"/>
                  <a:pt x="8296412" y="2686791"/>
                  <a:pt x="8312179" y="3018997"/>
                </a:cubicBezTo>
                <a:cubicBezTo>
                  <a:pt x="8327946" y="3351203"/>
                  <a:pt x="8282408" y="3340085"/>
                  <a:pt x="8312179" y="3622797"/>
                </a:cubicBezTo>
                <a:cubicBezTo>
                  <a:pt x="7889681" y="3595237"/>
                  <a:pt x="7644535" y="3595593"/>
                  <a:pt x="7453254" y="3622797"/>
                </a:cubicBezTo>
                <a:cubicBezTo>
                  <a:pt x="7261973" y="3650001"/>
                  <a:pt x="7178304" y="3636559"/>
                  <a:pt x="7009938" y="3622797"/>
                </a:cubicBezTo>
                <a:cubicBezTo>
                  <a:pt x="6841572" y="3609035"/>
                  <a:pt x="6510130" y="3616628"/>
                  <a:pt x="6317256" y="3622797"/>
                </a:cubicBezTo>
                <a:cubicBezTo>
                  <a:pt x="6124382" y="3628966"/>
                  <a:pt x="6012695" y="3644322"/>
                  <a:pt x="5873940" y="3622797"/>
                </a:cubicBezTo>
                <a:cubicBezTo>
                  <a:pt x="5735185" y="3601272"/>
                  <a:pt x="5402109" y="3630218"/>
                  <a:pt x="5264380" y="3622797"/>
                </a:cubicBezTo>
                <a:cubicBezTo>
                  <a:pt x="5126651" y="3615376"/>
                  <a:pt x="4724174" y="3592841"/>
                  <a:pt x="4405455" y="3622797"/>
                </a:cubicBezTo>
                <a:cubicBezTo>
                  <a:pt x="4086736" y="3652753"/>
                  <a:pt x="3972063" y="3626614"/>
                  <a:pt x="3712773" y="3622797"/>
                </a:cubicBezTo>
                <a:cubicBezTo>
                  <a:pt x="3453483" y="3618980"/>
                  <a:pt x="3283079" y="3649501"/>
                  <a:pt x="3103213" y="3622797"/>
                </a:cubicBezTo>
                <a:cubicBezTo>
                  <a:pt x="2923347" y="3596093"/>
                  <a:pt x="2658205" y="3628444"/>
                  <a:pt x="2410532" y="3622797"/>
                </a:cubicBezTo>
                <a:cubicBezTo>
                  <a:pt x="2162859" y="3617150"/>
                  <a:pt x="1891075" y="3650203"/>
                  <a:pt x="1717850" y="3622797"/>
                </a:cubicBezTo>
                <a:cubicBezTo>
                  <a:pt x="1544625" y="3595391"/>
                  <a:pt x="1383805" y="3611353"/>
                  <a:pt x="1191412" y="3622797"/>
                </a:cubicBezTo>
                <a:cubicBezTo>
                  <a:pt x="999019" y="3634241"/>
                  <a:pt x="354448" y="3577369"/>
                  <a:pt x="0" y="3622797"/>
                </a:cubicBezTo>
                <a:cubicBezTo>
                  <a:pt x="4227" y="3350581"/>
                  <a:pt x="-8194" y="3319142"/>
                  <a:pt x="0" y="3018998"/>
                </a:cubicBezTo>
                <a:cubicBezTo>
                  <a:pt x="8194" y="2718854"/>
                  <a:pt x="-26604" y="2628104"/>
                  <a:pt x="0" y="2451426"/>
                </a:cubicBezTo>
                <a:cubicBezTo>
                  <a:pt x="26604" y="2274748"/>
                  <a:pt x="23264" y="2095692"/>
                  <a:pt x="0" y="1920082"/>
                </a:cubicBezTo>
                <a:cubicBezTo>
                  <a:pt x="-23264" y="1744472"/>
                  <a:pt x="26714" y="1522149"/>
                  <a:pt x="0" y="1352511"/>
                </a:cubicBezTo>
                <a:cubicBezTo>
                  <a:pt x="-26714" y="1182873"/>
                  <a:pt x="20714" y="1007841"/>
                  <a:pt x="0" y="676255"/>
                </a:cubicBezTo>
                <a:cubicBezTo>
                  <a:pt x="-20714" y="344669"/>
                  <a:pt x="-28338" y="307583"/>
                  <a:pt x="0" y="0"/>
                </a:cubicBezTo>
                <a:close/>
              </a:path>
              <a:path w="8312179" h="3622797" stroke="0" extrusionOk="0">
                <a:moveTo>
                  <a:pt x="0" y="0"/>
                </a:moveTo>
                <a:cubicBezTo>
                  <a:pt x="164190" y="5490"/>
                  <a:pt x="267090" y="-8415"/>
                  <a:pt x="526438" y="0"/>
                </a:cubicBezTo>
                <a:cubicBezTo>
                  <a:pt x="785786" y="8415"/>
                  <a:pt x="1091651" y="10061"/>
                  <a:pt x="1385363" y="0"/>
                </a:cubicBezTo>
                <a:cubicBezTo>
                  <a:pt x="1679075" y="-10061"/>
                  <a:pt x="1852452" y="33413"/>
                  <a:pt x="2078045" y="0"/>
                </a:cubicBezTo>
                <a:cubicBezTo>
                  <a:pt x="2303638" y="-33413"/>
                  <a:pt x="2483873" y="11816"/>
                  <a:pt x="2604483" y="0"/>
                </a:cubicBezTo>
                <a:cubicBezTo>
                  <a:pt x="2725093" y="-11816"/>
                  <a:pt x="3102019" y="-33724"/>
                  <a:pt x="3463408" y="0"/>
                </a:cubicBezTo>
                <a:cubicBezTo>
                  <a:pt x="3824798" y="33724"/>
                  <a:pt x="3920818" y="-5506"/>
                  <a:pt x="4322333" y="0"/>
                </a:cubicBezTo>
                <a:cubicBezTo>
                  <a:pt x="4723848" y="5506"/>
                  <a:pt x="4982846" y="35583"/>
                  <a:pt x="5181258" y="0"/>
                </a:cubicBezTo>
                <a:cubicBezTo>
                  <a:pt x="5379670" y="-35583"/>
                  <a:pt x="5633758" y="1662"/>
                  <a:pt x="5873940" y="0"/>
                </a:cubicBezTo>
                <a:cubicBezTo>
                  <a:pt x="6114122" y="-1662"/>
                  <a:pt x="6310380" y="-3997"/>
                  <a:pt x="6732865" y="0"/>
                </a:cubicBezTo>
                <a:cubicBezTo>
                  <a:pt x="7155351" y="3997"/>
                  <a:pt x="6990637" y="16363"/>
                  <a:pt x="7176181" y="0"/>
                </a:cubicBezTo>
                <a:cubicBezTo>
                  <a:pt x="7361725" y="-16363"/>
                  <a:pt x="7595025" y="-2822"/>
                  <a:pt x="7702619" y="0"/>
                </a:cubicBezTo>
                <a:cubicBezTo>
                  <a:pt x="7810213" y="2822"/>
                  <a:pt x="8077674" y="10138"/>
                  <a:pt x="8312179" y="0"/>
                </a:cubicBezTo>
                <a:cubicBezTo>
                  <a:pt x="8306485" y="242209"/>
                  <a:pt x="8338490" y="401475"/>
                  <a:pt x="8312179" y="567572"/>
                </a:cubicBezTo>
                <a:cubicBezTo>
                  <a:pt x="8285868" y="733669"/>
                  <a:pt x="8318352" y="961753"/>
                  <a:pt x="8312179" y="1243827"/>
                </a:cubicBezTo>
                <a:cubicBezTo>
                  <a:pt x="8306006" y="1525901"/>
                  <a:pt x="8298872" y="1710314"/>
                  <a:pt x="8312179" y="1847626"/>
                </a:cubicBezTo>
                <a:cubicBezTo>
                  <a:pt x="8325486" y="1984938"/>
                  <a:pt x="8309473" y="2262834"/>
                  <a:pt x="8312179" y="2415198"/>
                </a:cubicBezTo>
                <a:cubicBezTo>
                  <a:pt x="8314885" y="2567562"/>
                  <a:pt x="8290742" y="2770517"/>
                  <a:pt x="8312179" y="3091453"/>
                </a:cubicBezTo>
                <a:cubicBezTo>
                  <a:pt x="8333616" y="3412389"/>
                  <a:pt x="8311804" y="3399000"/>
                  <a:pt x="8312179" y="3622797"/>
                </a:cubicBezTo>
                <a:cubicBezTo>
                  <a:pt x="8102594" y="3625878"/>
                  <a:pt x="7997687" y="3623256"/>
                  <a:pt x="7868863" y="3622797"/>
                </a:cubicBezTo>
                <a:cubicBezTo>
                  <a:pt x="7740039" y="3622338"/>
                  <a:pt x="7477604" y="3603460"/>
                  <a:pt x="7259303" y="3622797"/>
                </a:cubicBezTo>
                <a:cubicBezTo>
                  <a:pt x="7041002" y="3642134"/>
                  <a:pt x="6755290" y="3589210"/>
                  <a:pt x="6566621" y="3622797"/>
                </a:cubicBezTo>
                <a:cubicBezTo>
                  <a:pt x="6377952" y="3656384"/>
                  <a:pt x="6056141" y="3610013"/>
                  <a:pt x="5873940" y="3622797"/>
                </a:cubicBezTo>
                <a:cubicBezTo>
                  <a:pt x="5691739" y="3635581"/>
                  <a:pt x="5602708" y="3624285"/>
                  <a:pt x="5347502" y="3622797"/>
                </a:cubicBezTo>
                <a:cubicBezTo>
                  <a:pt x="5092296" y="3621309"/>
                  <a:pt x="4910795" y="3653635"/>
                  <a:pt x="4654820" y="3622797"/>
                </a:cubicBezTo>
                <a:cubicBezTo>
                  <a:pt x="4398845" y="3591959"/>
                  <a:pt x="4330152" y="3629272"/>
                  <a:pt x="4211504" y="3622797"/>
                </a:cubicBezTo>
                <a:cubicBezTo>
                  <a:pt x="4092856" y="3616322"/>
                  <a:pt x="3903676" y="3632655"/>
                  <a:pt x="3601944" y="3622797"/>
                </a:cubicBezTo>
                <a:cubicBezTo>
                  <a:pt x="3300212" y="3612939"/>
                  <a:pt x="3159529" y="3618947"/>
                  <a:pt x="2992384" y="3622797"/>
                </a:cubicBezTo>
                <a:cubicBezTo>
                  <a:pt x="2825239" y="3626647"/>
                  <a:pt x="2414859" y="3604020"/>
                  <a:pt x="2216581" y="3622797"/>
                </a:cubicBezTo>
                <a:cubicBezTo>
                  <a:pt x="2018303" y="3641574"/>
                  <a:pt x="1754490" y="3630491"/>
                  <a:pt x="1440778" y="3622797"/>
                </a:cubicBezTo>
                <a:cubicBezTo>
                  <a:pt x="1127066" y="3615103"/>
                  <a:pt x="831054" y="3608619"/>
                  <a:pt x="664974" y="3622797"/>
                </a:cubicBezTo>
                <a:cubicBezTo>
                  <a:pt x="498894" y="3636975"/>
                  <a:pt x="199761" y="3605285"/>
                  <a:pt x="0" y="3622797"/>
                </a:cubicBezTo>
                <a:cubicBezTo>
                  <a:pt x="7410" y="3314267"/>
                  <a:pt x="3612" y="3240423"/>
                  <a:pt x="0" y="2982770"/>
                </a:cubicBezTo>
                <a:cubicBezTo>
                  <a:pt x="-3612" y="2725117"/>
                  <a:pt x="19600" y="2501968"/>
                  <a:pt x="0" y="2378970"/>
                </a:cubicBezTo>
                <a:cubicBezTo>
                  <a:pt x="-19600" y="2255972"/>
                  <a:pt x="889" y="1968764"/>
                  <a:pt x="0" y="1847626"/>
                </a:cubicBezTo>
                <a:cubicBezTo>
                  <a:pt x="-889" y="1726488"/>
                  <a:pt x="-22901" y="1356838"/>
                  <a:pt x="0" y="1207599"/>
                </a:cubicBezTo>
                <a:cubicBezTo>
                  <a:pt x="22901" y="1058360"/>
                  <a:pt x="-16285" y="871350"/>
                  <a:pt x="0" y="676255"/>
                </a:cubicBezTo>
                <a:cubicBezTo>
                  <a:pt x="16285" y="481160"/>
                  <a:pt x="-17931" y="179394"/>
                  <a:pt x="0" y="0"/>
                </a:cubicBezTo>
                <a:close/>
              </a:path>
            </a:pathLst>
          </a:custGeom>
          <a:ln w="28575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30802494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ECE0055-F222-2100-9013-A6518CC65CC0}"/>
              </a:ext>
            </a:extLst>
          </p:cNvPr>
          <p:cNvSpPr/>
          <p:nvPr/>
        </p:nvSpPr>
        <p:spPr>
          <a:xfrm>
            <a:off x="5735826" y="892118"/>
            <a:ext cx="2241694" cy="758695"/>
          </a:xfrm>
          <a:custGeom>
            <a:avLst/>
            <a:gdLst>
              <a:gd name="connsiteX0" fmla="*/ 0 w 2241694"/>
              <a:gd name="connsiteY0" fmla="*/ 0 h 758695"/>
              <a:gd name="connsiteX1" fmla="*/ 560424 w 2241694"/>
              <a:gd name="connsiteY1" fmla="*/ 0 h 758695"/>
              <a:gd name="connsiteX2" fmla="*/ 1098430 w 2241694"/>
              <a:gd name="connsiteY2" fmla="*/ 0 h 758695"/>
              <a:gd name="connsiteX3" fmla="*/ 1658854 w 2241694"/>
              <a:gd name="connsiteY3" fmla="*/ 0 h 758695"/>
              <a:gd name="connsiteX4" fmla="*/ 2241694 w 2241694"/>
              <a:gd name="connsiteY4" fmla="*/ 0 h 758695"/>
              <a:gd name="connsiteX5" fmla="*/ 2241694 w 2241694"/>
              <a:gd name="connsiteY5" fmla="*/ 371761 h 758695"/>
              <a:gd name="connsiteX6" fmla="*/ 2241694 w 2241694"/>
              <a:gd name="connsiteY6" fmla="*/ 758695 h 758695"/>
              <a:gd name="connsiteX7" fmla="*/ 1703687 w 2241694"/>
              <a:gd name="connsiteY7" fmla="*/ 758695 h 758695"/>
              <a:gd name="connsiteX8" fmla="*/ 1188098 w 2241694"/>
              <a:gd name="connsiteY8" fmla="*/ 758695 h 758695"/>
              <a:gd name="connsiteX9" fmla="*/ 694925 w 2241694"/>
              <a:gd name="connsiteY9" fmla="*/ 758695 h 758695"/>
              <a:gd name="connsiteX10" fmla="*/ 0 w 2241694"/>
              <a:gd name="connsiteY10" fmla="*/ 758695 h 758695"/>
              <a:gd name="connsiteX11" fmla="*/ 0 w 2241694"/>
              <a:gd name="connsiteY11" fmla="*/ 379348 h 758695"/>
              <a:gd name="connsiteX12" fmla="*/ 0 w 2241694"/>
              <a:gd name="connsiteY12" fmla="*/ 0 h 75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1694" h="758695" fill="none" extrusionOk="0">
                <a:moveTo>
                  <a:pt x="0" y="0"/>
                </a:moveTo>
                <a:cubicBezTo>
                  <a:pt x="167075" y="11514"/>
                  <a:pt x="322736" y="26058"/>
                  <a:pt x="560424" y="0"/>
                </a:cubicBezTo>
                <a:cubicBezTo>
                  <a:pt x="798112" y="-26058"/>
                  <a:pt x="943425" y="11924"/>
                  <a:pt x="1098430" y="0"/>
                </a:cubicBezTo>
                <a:cubicBezTo>
                  <a:pt x="1253435" y="-11924"/>
                  <a:pt x="1419915" y="5591"/>
                  <a:pt x="1658854" y="0"/>
                </a:cubicBezTo>
                <a:cubicBezTo>
                  <a:pt x="1897793" y="-5591"/>
                  <a:pt x="2071537" y="-24396"/>
                  <a:pt x="2241694" y="0"/>
                </a:cubicBezTo>
                <a:cubicBezTo>
                  <a:pt x="2238732" y="131808"/>
                  <a:pt x="2242005" y="256200"/>
                  <a:pt x="2241694" y="371761"/>
                </a:cubicBezTo>
                <a:cubicBezTo>
                  <a:pt x="2241383" y="487322"/>
                  <a:pt x="2258715" y="641146"/>
                  <a:pt x="2241694" y="758695"/>
                </a:cubicBezTo>
                <a:cubicBezTo>
                  <a:pt x="2037583" y="767418"/>
                  <a:pt x="1959889" y="745014"/>
                  <a:pt x="1703687" y="758695"/>
                </a:cubicBezTo>
                <a:cubicBezTo>
                  <a:pt x="1447485" y="772376"/>
                  <a:pt x="1348538" y="744226"/>
                  <a:pt x="1188098" y="758695"/>
                </a:cubicBezTo>
                <a:cubicBezTo>
                  <a:pt x="1027658" y="773164"/>
                  <a:pt x="914789" y="777428"/>
                  <a:pt x="694925" y="758695"/>
                </a:cubicBezTo>
                <a:cubicBezTo>
                  <a:pt x="475061" y="739962"/>
                  <a:pt x="309062" y="786901"/>
                  <a:pt x="0" y="758695"/>
                </a:cubicBezTo>
                <a:cubicBezTo>
                  <a:pt x="10216" y="665954"/>
                  <a:pt x="11677" y="505327"/>
                  <a:pt x="0" y="379348"/>
                </a:cubicBezTo>
                <a:cubicBezTo>
                  <a:pt x="-11677" y="253369"/>
                  <a:pt x="5050" y="115572"/>
                  <a:pt x="0" y="0"/>
                </a:cubicBezTo>
                <a:close/>
              </a:path>
              <a:path w="2241694" h="758695" stroke="0" extrusionOk="0">
                <a:moveTo>
                  <a:pt x="0" y="0"/>
                </a:moveTo>
                <a:cubicBezTo>
                  <a:pt x="136359" y="22130"/>
                  <a:pt x="272055" y="-11614"/>
                  <a:pt x="515590" y="0"/>
                </a:cubicBezTo>
                <a:cubicBezTo>
                  <a:pt x="759125" y="11614"/>
                  <a:pt x="932613" y="-4426"/>
                  <a:pt x="1076013" y="0"/>
                </a:cubicBezTo>
                <a:cubicBezTo>
                  <a:pt x="1219413" y="4426"/>
                  <a:pt x="1462195" y="-3086"/>
                  <a:pt x="1569186" y="0"/>
                </a:cubicBezTo>
                <a:cubicBezTo>
                  <a:pt x="1676177" y="3086"/>
                  <a:pt x="2031122" y="-5934"/>
                  <a:pt x="2241694" y="0"/>
                </a:cubicBezTo>
                <a:cubicBezTo>
                  <a:pt x="2230779" y="116390"/>
                  <a:pt x="2223477" y="300230"/>
                  <a:pt x="2241694" y="394521"/>
                </a:cubicBezTo>
                <a:cubicBezTo>
                  <a:pt x="2259911" y="488812"/>
                  <a:pt x="2240233" y="631012"/>
                  <a:pt x="2241694" y="758695"/>
                </a:cubicBezTo>
                <a:cubicBezTo>
                  <a:pt x="1989698" y="748445"/>
                  <a:pt x="1922088" y="753292"/>
                  <a:pt x="1681271" y="758695"/>
                </a:cubicBezTo>
                <a:cubicBezTo>
                  <a:pt x="1440454" y="764098"/>
                  <a:pt x="1346855" y="746963"/>
                  <a:pt x="1188098" y="758695"/>
                </a:cubicBezTo>
                <a:cubicBezTo>
                  <a:pt x="1029341" y="770427"/>
                  <a:pt x="827474" y="730822"/>
                  <a:pt x="582840" y="758695"/>
                </a:cubicBezTo>
                <a:cubicBezTo>
                  <a:pt x="338206" y="786568"/>
                  <a:pt x="148665" y="773298"/>
                  <a:pt x="0" y="758695"/>
                </a:cubicBezTo>
                <a:cubicBezTo>
                  <a:pt x="3543" y="683482"/>
                  <a:pt x="-14279" y="557341"/>
                  <a:pt x="0" y="386934"/>
                </a:cubicBezTo>
                <a:cubicBezTo>
                  <a:pt x="14279" y="216527"/>
                  <a:pt x="-13825" y="135230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تعاوني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A8809B0-9E24-F242-5238-99DEF03E7330}"/>
              </a:ext>
            </a:extLst>
          </p:cNvPr>
          <p:cNvSpPr/>
          <p:nvPr/>
        </p:nvSpPr>
        <p:spPr>
          <a:xfrm>
            <a:off x="6598693" y="3043451"/>
            <a:ext cx="368489" cy="385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BDB42C2-5A74-0112-51F0-FA92BB103CA1}"/>
              </a:ext>
            </a:extLst>
          </p:cNvPr>
          <p:cNvSpPr/>
          <p:nvPr/>
        </p:nvSpPr>
        <p:spPr>
          <a:xfrm>
            <a:off x="6782937" y="4092996"/>
            <a:ext cx="368489" cy="385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F75020-5672-A2EA-D280-3EFFD253791E}"/>
              </a:ext>
            </a:extLst>
          </p:cNvPr>
          <p:cNvSpPr/>
          <p:nvPr/>
        </p:nvSpPr>
        <p:spPr>
          <a:xfrm>
            <a:off x="3919183" y="4682374"/>
            <a:ext cx="368489" cy="385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821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324636" y="-55132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16599" y="4234451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3192" t="11042" r="15559" b="29130"/>
          <a:stretch/>
        </p:blipFill>
        <p:spPr>
          <a:xfrm>
            <a:off x="10445497" y="2367936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" y="5332920"/>
            <a:ext cx="1679421" cy="1509342"/>
          </a:xfrm>
          <a:prstGeom prst="rect">
            <a:avLst/>
          </a:prstGeom>
        </p:spPr>
      </p:pic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A39EA96A-38A7-5112-51DE-9AB853B81FB0}"/>
              </a:ext>
            </a:extLst>
          </p:cNvPr>
          <p:cNvSpPr/>
          <p:nvPr/>
        </p:nvSpPr>
        <p:spPr>
          <a:xfrm>
            <a:off x="4194807" y="595151"/>
            <a:ext cx="2766725" cy="627717"/>
          </a:xfrm>
          <a:custGeom>
            <a:avLst/>
            <a:gdLst>
              <a:gd name="connsiteX0" fmla="*/ 0 w 2766725"/>
              <a:gd name="connsiteY0" fmla="*/ 0 h 627717"/>
              <a:gd name="connsiteX1" fmla="*/ 719349 w 2766725"/>
              <a:gd name="connsiteY1" fmla="*/ 0 h 627717"/>
              <a:gd name="connsiteX2" fmla="*/ 1438697 w 2766725"/>
              <a:gd name="connsiteY2" fmla="*/ 0 h 627717"/>
              <a:gd name="connsiteX3" fmla="*/ 2102711 w 2766725"/>
              <a:gd name="connsiteY3" fmla="*/ 0 h 627717"/>
              <a:gd name="connsiteX4" fmla="*/ 2766725 w 2766725"/>
              <a:gd name="connsiteY4" fmla="*/ 0 h 627717"/>
              <a:gd name="connsiteX5" fmla="*/ 2766725 w 2766725"/>
              <a:gd name="connsiteY5" fmla="*/ 627717 h 627717"/>
              <a:gd name="connsiteX6" fmla="*/ 2158046 w 2766725"/>
              <a:gd name="connsiteY6" fmla="*/ 627717 h 627717"/>
              <a:gd name="connsiteX7" fmla="*/ 1549366 w 2766725"/>
              <a:gd name="connsiteY7" fmla="*/ 627717 h 627717"/>
              <a:gd name="connsiteX8" fmla="*/ 885352 w 2766725"/>
              <a:gd name="connsiteY8" fmla="*/ 627717 h 627717"/>
              <a:gd name="connsiteX9" fmla="*/ 0 w 2766725"/>
              <a:gd name="connsiteY9" fmla="*/ 627717 h 627717"/>
              <a:gd name="connsiteX10" fmla="*/ 0 w 2766725"/>
              <a:gd name="connsiteY10" fmla="*/ 0 h 62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6725" h="627717" fill="none" extrusionOk="0">
                <a:moveTo>
                  <a:pt x="0" y="0"/>
                </a:moveTo>
                <a:cubicBezTo>
                  <a:pt x="299153" y="-5978"/>
                  <a:pt x="564070" y="4286"/>
                  <a:pt x="719349" y="0"/>
                </a:cubicBezTo>
                <a:cubicBezTo>
                  <a:pt x="874628" y="-4286"/>
                  <a:pt x="1268320" y="-5359"/>
                  <a:pt x="1438697" y="0"/>
                </a:cubicBezTo>
                <a:cubicBezTo>
                  <a:pt x="1609074" y="5359"/>
                  <a:pt x="1920795" y="4446"/>
                  <a:pt x="2102711" y="0"/>
                </a:cubicBezTo>
                <a:cubicBezTo>
                  <a:pt x="2284627" y="-4446"/>
                  <a:pt x="2599302" y="504"/>
                  <a:pt x="2766725" y="0"/>
                </a:cubicBezTo>
                <a:cubicBezTo>
                  <a:pt x="2767688" y="245930"/>
                  <a:pt x="2757480" y="489562"/>
                  <a:pt x="2766725" y="627717"/>
                </a:cubicBezTo>
                <a:cubicBezTo>
                  <a:pt x="2582918" y="599941"/>
                  <a:pt x="2291981" y="651073"/>
                  <a:pt x="2158046" y="627717"/>
                </a:cubicBezTo>
                <a:cubicBezTo>
                  <a:pt x="2024111" y="604361"/>
                  <a:pt x="1682556" y="624775"/>
                  <a:pt x="1549366" y="627717"/>
                </a:cubicBezTo>
                <a:cubicBezTo>
                  <a:pt x="1416176" y="630659"/>
                  <a:pt x="1025069" y="645517"/>
                  <a:pt x="885352" y="627717"/>
                </a:cubicBezTo>
                <a:cubicBezTo>
                  <a:pt x="745635" y="609917"/>
                  <a:pt x="189496" y="660607"/>
                  <a:pt x="0" y="627717"/>
                </a:cubicBezTo>
                <a:cubicBezTo>
                  <a:pt x="-1353" y="317543"/>
                  <a:pt x="28444" y="150515"/>
                  <a:pt x="0" y="0"/>
                </a:cubicBezTo>
                <a:close/>
              </a:path>
              <a:path w="2766725" h="627717" stroke="0" extrusionOk="0">
                <a:moveTo>
                  <a:pt x="0" y="0"/>
                </a:moveTo>
                <a:cubicBezTo>
                  <a:pt x="147734" y="8480"/>
                  <a:pt x="449757" y="19766"/>
                  <a:pt x="636347" y="0"/>
                </a:cubicBezTo>
                <a:cubicBezTo>
                  <a:pt x="822937" y="-19766"/>
                  <a:pt x="1167202" y="-11580"/>
                  <a:pt x="1328028" y="0"/>
                </a:cubicBezTo>
                <a:cubicBezTo>
                  <a:pt x="1488854" y="11580"/>
                  <a:pt x="1674691" y="-16715"/>
                  <a:pt x="1936707" y="0"/>
                </a:cubicBezTo>
                <a:cubicBezTo>
                  <a:pt x="2198723" y="16715"/>
                  <a:pt x="2436940" y="22253"/>
                  <a:pt x="2766725" y="0"/>
                </a:cubicBezTo>
                <a:cubicBezTo>
                  <a:pt x="2757767" y="179615"/>
                  <a:pt x="2796635" y="494580"/>
                  <a:pt x="2766725" y="627717"/>
                </a:cubicBezTo>
                <a:cubicBezTo>
                  <a:pt x="2524541" y="624819"/>
                  <a:pt x="2397357" y="605756"/>
                  <a:pt x="2130378" y="627717"/>
                </a:cubicBezTo>
                <a:cubicBezTo>
                  <a:pt x="1863399" y="649678"/>
                  <a:pt x="1674513" y="608602"/>
                  <a:pt x="1411030" y="627717"/>
                </a:cubicBezTo>
                <a:cubicBezTo>
                  <a:pt x="1147547" y="646832"/>
                  <a:pt x="1025257" y="631696"/>
                  <a:pt x="802350" y="627717"/>
                </a:cubicBezTo>
                <a:cubicBezTo>
                  <a:pt x="579443" y="623738"/>
                  <a:pt x="172522" y="591732"/>
                  <a:pt x="0" y="627717"/>
                </a:cubicBezTo>
                <a:cubicBezTo>
                  <a:pt x="23812" y="368876"/>
                  <a:pt x="-18375" y="277171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4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2A0A2820-0F0F-55BE-6DF4-D79BDC0F34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7268" y="3823524"/>
            <a:ext cx="1616087" cy="90904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B6EA150-E727-E7A6-59AD-B7217BE54653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16863" t="43582" r="34035" b="39602"/>
          <a:stretch/>
        </p:blipFill>
        <p:spPr>
          <a:xfrm>
            <a:off x="2317659" y="1659774"/>
            <a:ext cx="7176860" cy="1774160"/>
          </a:xfrm>
          <a:custGeom>
            <a:avLst/>
            <a:gdLst>
              <a:gd name="connsiteX0" fmla="*/ 0 w 7176860"/>
              <a:gd name="connsiteY0" fmla="*/ 0 h 1774160"/>
              <a:gd name="connsiteX1" fmla="*/ 724210 w 7176860"/>
              <a:gd name="connsiteY1" fmla="*/ 0 h 1774160"/>
              <a:gd name="connsiteX2" fmla="*/ 1233115 w 7176860"/>
              <a:gd name="connsiteY2" fmla="*/ 0 h 1774160"/>
              <a:gd name="connsiteX3" fmla="*/ 1957325 w 7176860"/>
              <a:gd name="connsiteY3" fmla="*/ 0 h 1774160"/>
              <a:gd name="connsiteX4" fmla="*/ 2681536 w 7176860"/>
              <a:gd name="connsiteY4" fmla="*/ 0 h 1774160"/>
              <a:gd name="connsiteX5" fmla="*/ 3405746 w 7176860"/>
              <a:gd name="connsiteY5" fmla="*/ 0 h 1774160"/>
              <a:gd name="connsiteX6" fmla="*/ 3914651 w 7176860"/>
              <a:gd name="connsiteY6" fmla="*/ 0 h 1774160"/>
              <a:gd name="connsiteX7" fmla="*/ 4710630 w 7176860"/>
              <a:gd name="connsiteY7" fmla="*/ 0 h 1774160"/>
              <a:gd name="connsiteX8" fmla="*/ 5506609 w 7176860"/>
              <a:gd name="connsiteY8" fmla="*/ 0 h 1774160"/>
              <a:gd name="connsiteX9" fmla="*/ 5943745 w 7176860"/>
              <a:gd name="connsiteY9" fmla="*/ 0 h 1774160"/>
              <a:gd name="connsiteX10" fmla="*/ 7176860 w 7176860"/>
              <a:gd name="connsiteY10" fmla="*/ 0 h 1774160"/>
              <a:gd name="connsiteX11" fmla="*/ 7176860 w 7176860"/>
              <a:gd name="connsiteY11" fmla="*/ 538162 h 1774160"/>
              <a:gd name="connsiteX12" fmla="*/ 7176860 w 7176860"/>
              <a:gd name="connsiteY12" fmla="*/ 1147290 h 1774160"/>
              <a:gd name="connsiteX13" fmla="*/ 7176860 w 7176860"/>
              <a:gd name="connsiteY13" fmla="*/ 1774160 h 1774160"/>
              <a:gd name="connsiteX14" fmla="*/ 6524418 w 7176860"/>
              <a:gd name="connsiteY14" fmla="*/ 1774160 h 1774160"/>
              <a:gd name="connsiteX15" fmla="*/ 5728439 w 7176860"/>
              <a:gd name="connsiteY15" fmla="*/ 1774160 h 1774160"/>
              <a:gd name="connsiteX16" fmla="*/ 5291303 w 7176860"/>
              <a:gd name="connsiteY16" fmla="*/ 1774160 h 1774160"/>
              <a:gd name="connsiteX17" fmla="*/ 4854167 w 7176860"/>
              <a:gd name="connsiteY17" fmla="*/ 1774160 h 1774160"/>
              <a:gd name="connsiteX18" fmla="*/ 4273494 w 7176860"/>
              <a:gd name="connsiteY18" fmla="*/ 1774160 h 1774160"/>
              <a:gd name="connsiteX19" fmla="*/ 3692821 w 7176860"/>
              <a:gd name="connsiteY19" fmla="*/ 1774160 h 1774160"/>
              <a:gd name="connsiteX20" fmla="*/ 2968610 w 7176860"/>
              <a:gd name="connsiteY20" fmla="*/ 1774160 h 1774160"/>
              <a:gd name="connsiteX21" fmla="*/ 2172631 w 7176860"/>
              <a:gd name="connsiteY21" fmla="*/ 1774160 h 1774160"/>
              <a:gd name="connsiteX22" fmla="*/ 1591958 w 7176860"/>
              <a:gd name="connsiteY22" fmla="*/ 1774160 h 1774160"/>
              <a:gd name="connsiteX23" fmla="*/ 867748 w 7176860"/>
              <a:gd name="connsiteY23" fmla="*/ 1774160 h 1774160"/>
              <a:gd name="connsiteX24" fmla="*/ 0 w 7176860"/>
              <a:gd name="connsiteY24" fmla="*/ 1774160 h 1774160"/>
              <a:gd name="connsiteX25" fmla="*/ 0 w 7176860"/>
              <a:gd name="connsiteY25" fmla="*/ 1218257 h 1774160"/>
              <a:gd name="connsiteX26" fmla="*/ 0 w 7176860"/>
              <a:gd name="connsiteY26" fmla="*/ 626870 h 1774160"/>
              <a:gd name="connsiteX27" fmla="*/ 0 w 7176860"/>
              <a:gd name="connsiteY27" fmla="*/ 0 h 17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76860" h="1774160" fill="none" extrusionOk="0">
                <a:moveTo>
                  <a:pt x="0" y="0"/>
                </a:moveTo>
                <a:cubicBezTo>
                  <a:pt x="344822" y="-5815"/>
                  <a:pt x="454988" y="-28181"/>
                  <a:pt x="724210" y="0"/>
                </a:cubicBezTo>
                <a:cubicBezTo>
                  <a:pt x="993432" y="28181"/>
                  <a:pt x="1115461" y="-5816"/>
                  <a:pt x="1233115" y="0"/>
                </a:cubicBezTo>
                <a:cubicBezTo>
                  <a:pt x="1350769" y="5816"/>
                  <a:pt x="1795432" y="-31404"/>
                  <a:pt x="1957325" y="0"/>
                </a:cubicBezTo>
                <a:cubicBezTo>
                  <a:pt x="2119218" y="31404"/>
                  <a:pt x="2403716" y="28852"/>
                  <a:pt x="2681536" y="0"/>
                </a:cubicBezTo>
                <a:cubicBezTo>
                  <a:pt x="2959356" y="-28852"/>
                  <a:pt x="3111070" y="29627"/>
                  <a:pt x="3405746" y="0"/>
                </a:cubicBezTo>
                <a:cubicBezTo>
                  <a:pt x="3700422" y="-29627"/>
                  <a:pt x="3796001" y="13806"/>
                  <a:pt x="3914651" y="0"/>
                </a:cubicBezTo>
                <a:cubicBezTo>
                  <a:pt x="4033302" y="-13806"/>
                  <a:pt x="4476199" y="28060"/>
                  <a:pt x="4710630" y="0"/>
                </a:cubicBezTo>
                <a:cubicBezTo>
                  <a:pt x="4945061" y="-28060"/>
                  <a:pt x="5181676" y="-28839"/>
                  <a:pt x="5506609" y="0"/>
                </a:cubicBezTo>
                <a:cubicBezTo>
                  <a:pt x="5831542" y="28839"/>
                  <a:pt x="5789551" y="6747"/>
                  <a:pt x="5943745" y="0"/>
                </a:cubicBezTo>
                <a:cubicBezTo>
                  <a:pt x="6097939" y="-6747"/>
                  <a:pt x="6854966" y="53700"/>
                  <a:pt x="7176860" y="0"/>
                </a:cubicBezTo>
                <a:cubicBezTo>
                  <a:pt x="7182959" y="182242"/>
                  <a:pt x="7200184" y="403891"/>
                  <a:pt x="7176860" y="538162"/>
                </a:cubicBezTo>
                <a:cubicBezTo>
                  <a:pt x="7153536" y="672433"/>
                  <a:pt x="7194512" y="872805"/>
                  <a:pt x="7176860" y="1147290"/>
                </a:cubicBezTo>
                <a:cubicBezTo>
                  <a:pt x="7159208" y="1421775"/>
                  <a:pt x="7146122" y="1489350"/>
                  <a:pt x="7176860" y="1774160"/>
                </a:cubicBezTo>
                <a:cubicBezTo>
                  <a:pt x="7028684" y="1798090"/>
                  <a:pt x="6666569" y="1752843"/>
                  <a:pt x="6524418" y="1774160"/>
                </a:cubicBezTo>
                <a:cubicBezTo>
                  <a:pt x="6382267" y="1795477"/>
                  <a:pt x="5924343" y="1786322"/>
                  <a:pt x="5728439" y="1774160"/>
                </a:cubicBezTo>
                <a:cubicBezTo>
                  <a:pt x="5532535" y="1761998"/>
                  <a:pt x="5440383" y="1769191"/>
                  <a:pt x="5291303" y="1774160"/>
                </a:cubicBezTo>
                <a:cubicBezTo>
                  <a:pt x="5142223" y="1779129"/>
                  <a:pt x="5010621" y="1789312"/>
                  <a:pt x="4854167" y="1774160"/>
                </a:cubicBezTo>
                <a:cubicBezTo>
                  <a:pt x="4697713" y="1759008"/>
                  <a:pt x="4468414" y="1784317"/>
                  <a:pt x="4273494" y="1774160"/>
                </a:cubicBezTo>
                <a:cubicBezTo>
                  <a:pt x="4078574" y="1764003"/>
                  <a:pt x="3926118" y="1762524"/>
                  <a:pt x="3692821" y="1774160"/>
                </a:cubicBezTo>
                <a:cubicBezTo>
                  <a:pt x="3459524" y="1785796"/>
                  <a:pt x="3262800" y="1805799"/>
                  <a:pt x="2968610" y="1774160"/>
                </a:cubicBezTo>
                <a:cubicBezTo>
                  <a:pt x="2674420" y="1742521"/>
                  <a:pt x="2504446" y="1791992"/>
                  <a:pt x="2172631" y="1774160"/>
                </a:cubicBezTo>
                <a:cubicBezTo>
                  <a:pt x="1840816" y="1756328"/>
                  <a:pt x="1868745" y="1750336"/>
                  <a:pt x="1591958" y="1774160"/>
                </a:cubicBezTo>
                <a:cubicBezTo>
                  <a:pt x="1315171" y="1797984"/>
                  <a:pt x="1039568" y="1804805"/>
                  <a:pt x="867748" y="1774160"/>
                </a:cubicBezTo>
                <a:cubicBezTo>
                  <a:pt x="695928" y="1743516"/>
                  <a:pt x="241632" y="1790371"/>
                  <a:pt x="0" y="1774160"/>
                </a:cubicBezTo>
                <a:cubicBezTo>
                  <a:pt x="-8124" y="1559932"/>
                  <a:pt x="-14460" y="1374816"/>
                  <a:pt x="0" y="1218257"/>
                </a:cubicBezTo>
                <a:cubicBezTo>
                  <a:pt x="14460" y="1061698"/>
                  <a:pt x="11853" y="830589"/>
                  <a:pt x="0" y="626870"/>
                </a:cubicBezTo>
                <a:cubicBezTo>
                  <a:pt x="-11853" y="423151"/>
                  <a:pt x="192" y="148165"/>
                  <a:pt x="0" y="0"/>
                </a:cubicBezTo>
                <a:close/>
              </a:path>
              <a:path w="7176860" h="1774160" stroke="0" extrusionOk="0">
                <a:moveTo>
                  <a:pt x="0" y="0"/>
                </a:moveTo>
                <a:cubicBezTo>
                  <a:pt x="157434" y="-24896"/>
                  <a:pt x="373732" y="805"/>
                  <a:pt x="508905" y="0"/>
                </a:cubicBezTo>
                <a:cubicBezTo>
                  <a:pt x="644079" y="-805"/>
                  <a:pt x="865960" y="30129"/>
                  <a:pt x="1161346" y="0"/>
                </a:cubicBezTo>
                <a:cubicBezTo>
                  <a:pt x="1456732" y="-30129"/>
                  <a:pt x="1547520" y="-9867"/>
                  <a:pt x="1670251" y="0"/>
                </a:cubicBezTo>
                <a:cubicBezTo>
                  <a:pt x="1792983" y="9867"/>
                  <a:pt x="2084272" y="-20757"/>
                  <a:pt x="2250924" y="0"/>
                </a:cubicBezTo>
                <a:cubicBezTo>
                  <a:pt x="2417576" y="20757"/>
                  <a:pt x="2734981" y="31017"/>
                  <a:pt x="2975135" y="0"/>
                </a:cubicBezTo>
                <a:cubicBezTo>
                  <a:pt x="3215289" y="-31017"/>
                  <a:pt x="3278787" y="-24013"/>
                  <a:pt x="3484039" y="0"/>
                </a:cubicBezTo>
                <a:cubicBezTo>
                  <a:pt x="3689291" y="24013"/>
                  <a:pt x="3809395" y="10422"/>
                  <a:pt x="3921175" y="0"/>
                </a:cubicBezTo>
                <a:cubicBezTo>
                  <a:pt x="4032955" y="-10422"/>
                  <a:pt x="4215753" y="20562"/>
                  <a:pt x="4358311" y="0"/>
                </a:cubicBezTo>
                <a:cubicBezTo>
                  <a:pt x="4500869" y="-20562"/>
                  <a:pt x="4926640" y="4486"/>
                  <a:pt x="5154290" y="0"/>
                </a:cubicBezTo>
                <a:cubicBezTo>
                  <a:pt x="5381940" y="-4486"/>
                  <a:pt x="5628792" y="-12894"/>
                  <a:pt x="5806732" y="0"/>
                </a:cubicBezTo>
                <a:cubicBezTo>
                  <a:pt x="5984672" y="12894"/>
                  <a:pt x="6364002" y="16722"/>
                  <a:pt x="6602711" y="0"/>
                </a:cubicBezTo>
                <a:cubicBezTo>
                  <a:pt x="6841420" y="-16722"/>
                  <a:pt x="7007386" y="8224"/>
                  <a:pt x="7176860" y="0"/>
                </a:cubicBezTo>
                <a:cubicBezTo>
                  <a:pt x="7163189" y="145119"/>
                  <a:pt x="7153545" y="401431"/>
                  <a:pt x="7176860" y="555903"/>
                </a:cubicBezTo>
                <a:cubicBezTo>
                  <a:pt x="7200175" y="710375"/>
                  <a:pt x="7188885" y="885855"/>
                  <a:pt x="7176860" y="1129549"/>
                </a:cubicBezTo>
                <a:cubicBezTo>
                  <a:pt x="7164835" y="1373243"/>
                  <a:pt x="7164636" y="1496390"/>
                  <a:pt x="7176860" y="1774160"/>
                </a:cubicBezTo>
                <a:cubicBezTo>
                  <a:pt x="6940877" y="1796051"/>
                  <a:pt x="6716406" y="1780024"/>
                  <a:pt x="6380881" y="1774160"/>
                </a:cubicBezTo>
                <a:cubicBezTo>
                  <a:pt x="6045356" y="1768296"/>
                  <a:pt x="6054907" y="1793861"/>
                  <a:pt x="5871976" y="1774160"/>
                </a:cubicBezTo>
                <a:cubicBezTo>
                  <a:pt x="5689045" y="1754459"/>
                  <a:pt x="5469055" y="1753729"/>
                  <a:pt x="5219535" y="1774160"/>
                </a:cubicBezTo>
                <a:cubicBezTo>
                  <a:pt x="4970015" y="1794591"/>
                  <a:pt x="4730877" y="1760279"/>
                  <a:pt x="4495324" y="1774160"/>
                </a:cubicBezTo>
                <a:cubicBezTo>
                  <a:pt x="4259771" y="1788041"/>
                  <a:pt x="4154561" y="1758748"/>
                  <a:pt x="3842882" y="1774160"/>
                </a:cubicBezTo>
                <a:cubicBezTo>
                  <a:pt x="3531203" y="1789572"/>
                  <a:pt x="3434937" y="1803182"/>
                  <a:pt x="3262209" y="1774160"/>
                </a:cubicBezTo>
                <a:cubicBezTo>
                  <a:pt x="3089481" y="1745138"/>
                  <a:pt x="2940779" y="1797374"/>
                  <a:pt x="2753304" y="1774160"/>
                </a:cubicBezTo>
                <a:cubicBezTo>
                  <a:pt x="2565829" y="1750946"/>
                  <a:pt x="2411050" y="1753832"/>
                  <a:pt x="2316168" y="1774160"/>
                </a:cubicBezTo>
                <a:cubicBezTo>
                  <a:pt x="2221286" y="1794488"/>
                  <a:pt x="1862194" y="1804509"/>
                  <a:pt x="1591958" y="1774160"/>
                </a:cubicBezTo>
                <a:cubicBezTo>
                  <a:pt x="1321722" y="1743812"/>
                  <a:pt x="1144752" y="1780479"/>
                  <a:pt x="939516" y="1774160"/>
                </a:cubicBezTo>
                <a:cubicBezTo>
                  <a:pt x="734280" y="1767841"/>
                  <a:pt x="427411" y="1754985"/>
                  <a:pt x="0" y="1774160"/>
                </a:cubicBezTo>
                <a:cubicBezTo>
                  <a:pt x="-27199" y="1500886"/>
                  <a:pt x="-13059" y="1366630"/>
                  <a:pt x="0" y="1147290"/>
                </a:cubicBezTo>
                <a:cubicBezTo>
                  <a:pt x="13059" y="927950"/>
                  <a:pt x="1515" y="778544"/>
                  <a:pt x="0" y="520420"/>
                </a:cubicBezTo>
                <a:cubicBezTo>
                  <a:pt x="-1515" y="262296"/>
                  <a:pt x="-20842" y="156506"/>
                  <a:pt x="0" y="0"/>
                </a:cubicBezTo>
                <a:close/>
              </a:path>
            </a:pathLst>
          </a:custGeom>
          <a:ln w="19050"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16777682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D1D5D8C7-332D-F9B0-8315-5EDA988B8282}"/>
              </a:ext>
            </a:extLst>
          </p:cNvPr>
          <p:cNvSpPr/>
          <p:nvPr/>
        </p:nvSpPr>
        <p:spPr>
          <a:xfrm>
            <a:off x="9663763" y="2012344"/>
            <a:ext cx="841560" cy="961815"/>
          </a:xfrm>
          <a:custGeom>
            <a:avLst/>
            <a:gdLst>
              <a:gd name="connsiteX0" fmla="*/ 0 w 841560"/>
              <a:gd name="connsiteY0" fmla="*/ 480908 h 961815"/>
              <a:gd name="connsiteX1" fmla="*/ 420780 w 841560"/>
              <a:gd name="connsiteY1" fmla="*/ 0 h 961815"/>
              <a:gd name="connsiteX2" fmla="*/ 841560 w 841560"/>
              <a:gd name="connsiteY2" fmla="*/ 480908 h 961815"/>
              <a:gd name="connsiteX3" fmla="*/ 420780 w 841560"/>
              <a:gd name="connsiteY3" fmla="*/ 961816 h 961815"/>
              <a:gd name="connsiteX4" fmla="*/ 0 w 841560"/>
              <a:gd name="connsiteY4" fmla="*/ 480908 h 9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60" h="961815" fill="none" extrusionOk="0">
                <a:moveTo>
                  <a:pt x="0" y="480908"/>
                </a:moveTo>
                <a:cubicBezTo>
                  <a:pt x="13198" y="202766"/>
                  <a:pt x="199883" y="758"/>
                  <a:pt x="420780" y="0"/>
                </a:cubicBezTo>
                <a:cubicBezTo>
                  <a:pt x="665856" y="21684"/>
                  <a:pt x="799924" y="214415"/>
                  <a:pt x="841560" y="480908"/>
                </a:cubicBezTo>
                <a:cubicBezTo>
                  <a:pt x="859531" y="749112"/>
                  <a:pt x="650379" y="960542"/>
                  <a:pt x="420780" y="961816"/>
                </a:cubicBezTo>
                <a:cubicBezTo>
                  <a:pt x="141902" y="975688"/>
                  <a:pt x="6987" y="737034"/>
                  <a:pt x="0" y="480908"/>
                </a:cubicBezTo>
                <a:close/>
              </a:path>
              <a:path w="841560" h="961815" stroke="0" extrusionOk="0">
                <a:moveTo>
                  <a:pt x="0" y="480908"/>
                </a:moveTo>
                <a:cubicBezTo>
                  <a:pt x="-14594" y="240915"/>
                  <a:pt x="185504" y="-1192"/>
                  <a:pt x="420780" y="0"/>
                </a:cubicBezTo>
                <a:cubicBezTo>
                  <a:pt x="685621" y="-4791"/>
                  <a:pt x="817352" y="259401"/>
                  <a:pt x="841560" y="480908"/>
                </a:cubicBezTo>
                <a:cubicBezTo>
                  <a:pt x="834186" y="748970"/>
                  <a:pt x="629391" y="989935"/>
                  <a:pt x="420780" y="961816"/>
                </a:cubicBezTo>
                <a:cubicBezTo>
                  <a:pt x="199156" y="954849"/>
                  <a:pt x="-36531" y="754886"/>
                  <a:pt x="0" y="480908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576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023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</p:childTnLst>
        </p:cTn>
      </p:par>
    </p:tnLst>
    <p:bldLst>
      <p:bldP spid="22" grpId="0"/>
      <p:bldP spid="110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17061" y="-151456"/>
            <a:ext cx="2345082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503786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A0B5C64-B98F-9514-D741-B4A33776AB36}"/>
              </a:ext>
            </a:extLst>
          </p:cNvPr>
          <p:cNvSpPr/>
          <p:nvPr/>
        </p:nvSpPr>
        <p:spPr>
          <a:xfrm>
            <a:off x="5008581" y="506279"/>
            <a:ext cx="2299877" cy="645152"/>
          </a:xfrm>
          <a:custGeom>
            <a:avLst/>
            <a:gdLst>
              <a:gd name="connsiteX0" fmla="*/ 0 w 2299877"/>
              <a:gd name="connsiteY0" fmla="*/ 0 h 645152"/>
              <a:gd name="connsiteX1" fmla="*/ 597968 w 2299877"/>
              <a:gd name="connsiteY1" fmla="*/ 0 h 645152"/>
              <a:gd name="connsiteX2" fmla="*/ 1195936 w 2299877"/>
              <a:gd name="connsiteY2" fmla="*/ 0 h 645152"/>
              <a:gd name="connsiteX3" fmla="*/ 1747907 w 2299877"/>
              <a:gd name="connsiteY3" fmla="*/ 0 h 645152"/>
              <a:gd name="connsiteX4" fmla="*/ 2299877 w 2299877"/>
              <a:gd name="connsiteY4" fmla="*/ 0 h 645152"/>
              <a:gd name="connsiteX5" fmla="*/ 2299877 w 2299877"/>
              <a:gd name="connsiteY5" fmla="*/ 645152 h 645152"/>
              <a:gd name="connsiteX6" fmla="*/ 1793904 w 2299877"/>
              <a:gd name="connsiteY6" fmla="*/ 645152 h 645152"/>
              <a:gd name="connsiteX7" fmla="*/ 1287931 w 2299877"/>
              <a:gd name="connsiteY7" fmla="*/ 645152 h 645152"/>
              <a:gd name="connsiteX8" fmla="*/ 735961 w 2299877"/>
              <a:gd name="connsiteY8" fmla="*/ 645152 h 645152"/>
              <a:gd name="connsiteX9" fmla="*/ 0 w 2299877"/>
              <a:gd name="connsiteY9" fmla="*/ 645152 h 645152"/>
              <a:gd name="connsiteX10" fmla="*/ 0 w 2299877"/>
              <a:gd name="connsiteY10" fmla="*/ 0 h 64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9877" h="645152" fill="none" extrusionOk="0">
                <a:moveTo>
                  <a:pt x="0" y="0"/>
                </a:moveTo>
                <a:cubicBezTo>
                  <a:pt x="167977" y="20594"/>
                  <a:pt x="446867" y="-18870"/>
                  <a:pt x="597968" y="0"/>
                </a:cubicBezTo>
                <a:cubicBezTo>
                  <a:pt x="749069" y="18870"/>
                  <a:pt x="998080" y="556"/>
                  <a:pt x="1195936" y="0"/>
                </a:cubicBezTo>
                <a:cubicBezTo>
                  <a:pt x="1393792" y="-556"/>
                  <a:pt x="1506529" y="9889"/>
                  <a:pt x="1747907" y="0"/>
                </a:cubicBezTo>
                <a:cubicBezTo>
                  <a:pt x="1989285" y="-9889"/>
                  <a:pt x="2138294" y="-17084"/>
                  <a:pt x="2299877" y="0"/>
                </a:cubicBezTo>
                <a:cubicBezTo>
                  <a:pt x="2295626" y="295533"/>
                  <a:pt x="2285054" y="409488"/>
                  <a:pt x="2299877" y="645152"/>
                </a:cubicBezTo>
                <a:cubicBezTo>
                  <a:pt x="2150872" y="637004"/>
                  <a:pt x="1993438" y="630837"/>
                  <a:pt x="1793904" y="645152"/>
                </a:cubicBezTo>
                <a:cubicBezTo>
                  <a:pt x="1594370" y="659467"/>
                  <a:pt x="1529550" y="624824"/>
                  <a:pt x="1287931" y="645152"/>
                </a:cubicBezTo>
                <a:cubicBezTo>
                  <a:pt x="1046312" y="665480"/>
                  <a:pt x="929990" y="664211"/>
                  <a:pt x="735961" y="645152"/>
                </a:cubicBezTo>
                <a:cubicBezTo>
                  <a:pt x="541932" y="626094"/>
                  <a:pt x="296125" y="627337"/>
                  <a:pt x="0" y="645152"/>
                </a:cubicBezTo>
                <a:cubicBezTo>
                  <a:pt x="25337" y="469384"/>
                  <a:pt x="13335" y="149838"/>
                  <a:pt x="0" y="0"/>
                </a:cubicBezTo>
                <a:close/>
              </a:path>
              <a:path w="2299877" h="645152" stroke="0" extrusionOk="0">
                <a:moveTo>
                  <a:pt x="0" y="0"/>
                </a:moveTo>
                <a:cubicBezTo>
                  <a:pt x="128735" y="21668"/>
                  <a:pt x="398183" y="25870"/>
                  <a:pt x="528972" y="0"/>
                </a:cubicBezTo>
                <a:cubicBezTo>
                  <a:pt x="659761" y="-25870"/>
                  <a:pt x="902811" y="-2357"/>
                  <a:pt x="1103941" y="0"/>
                </a:cubicBezTo>
                <a:cubicBezTo>
                  <a:pt x="1305071" y="2357"/>
                  <a:pt x="1398918" y="-21148"/>
                  <a:pt x="1609914" y="0"/>
                </a:cubicBezTo>
                <a:cubicBezTo>
                  <a:pt x="1820910" y="21148"/>
                  <a:pt x="2122461" y="-12447"/>
                  <a:pt x="2299877" y="0"/>
                </a:cubicBezTo>
                <a:cubicBezTo>
                  <a:pt x="2282587" y="143050"/>
                  <a:pt x="2273196" y="514664"/>
                  <a:pt x="2299877" y="645152"/>
                </a:cubicBezTo>
                <a:cubicBezTo>
                  <a:pt x="2143660" y="654280"/>
                  <a:pt x="2011937" y="645081"/>
                  <a:pt x="1770905" y="645152"/>
                </a:cubicBezTo>
                <a:cubicBezTo>
                  <a:pt x="1529873" y="645223"/>
                  <a:pt x="1328509" y="635281"/>
                  <a:pt x="1172937" y="645152"/>
                </a:cubicBezTo>
                <a:cubicBezTo>
                  <a:pt x="1017365" y="655023"/>
                  <a:pt x="896734" y="656206"/>
                  <a:pt x="666964" y="645152"/>
                </a:cubicBezTo>
                <a:cubicBezTo>
                  <a:pt x="437194" y="634098"/>
                  <a:pt x="292669" y="618229"/>
                  <a:pt x="0" y="645152"/>
                </a:cubicBezTo>
                <a:cubicBezTo>
                  <a:pt x="28851" y="402877"/>
                  <a:pt x="25312" y="130820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</a:t>
            </a: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فردي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16B3E90-7B8E-9FDF-A34E-5E7D9ECBA2D2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516974" y="4027254"/>
            <a:ext cx="1726138" cy="91798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72F21D0-9815-1BAB-F9F4-3E132D9CD96C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6119" t="27718" r="30554" b="25309"/>
          <a:stretch/>
        </p:blipFill>
        <p:spPr>
          <a:xfrm>
            <a:off x="2404351" y="1728136"/>
            <a:ext cx="7607939" cy="4147225"/>
          </a:xfrm>
          <a:custGeom>
            <a:avLst/>
            <a:gdLst>
              <a:gd name="connsiteX0" fmla="*/ 0 w 7607939"/>
              <a:gd name="connsiteY0" fmla="*/ 0 h 4147225"/>
              <a:gd name="connsiteX1" fmla="*/ 615551 w 7607939"/>
              <a:gd name="connsiteY1" fmla="*/ 0 h 4147225"/>
              <a:gd name="connsiteX2" fmla="*/ 1459341 w 7607939"/>
              <a:gd name="connsiteY2" fmla="*/ 0 h 4147225"/>
              <a:gd name="connsiteX3" fmla="*/ 2074892 w 7607939"/>
              <a:gd name="connsiteY3" fmla="*/ 0 h 4147225"/>
              <a:gd name="connsiteX4" fmla="*/ 2690444 w 7607939"/>
              <a:gd name="connsiteY4" fmla="*/ 0 h 4147225"/>
              <a:gd name="connsiteX5" fmla="*/ 3382075 w 7607939"/>
              <a:gd name="connsiteY5" fmla="*/ 0 h 4147225"/>
              <a:gd name="connsiteX6" fmla="*/ 3845467 w 7607939"/>
              <a:gd name="connsiteY6" fmla="*/ 0 h 4147225"/>
              <a:gd name="connsiteX7" fmla="*/ 4461019 w 7607939"/>
              <a:gd name="connsiteY7" fmla="*/ 0 h 4147225"/>
              <a:gd name="connsiteX8" fmla="*/ 5076570 w 7607939"/>
              <a:gd name="connsiteY8" fmla="*/ 0 h 4147225"/>
              <a:gd name="connsiteX9" fmla="*/ 5616042 w 7607939"/>
              <a:gd name="connsiteY9" fmla="*/ 0 h 4147225"/>
              <a:gd name="connsiteX10" fmla="*/ 6383752 w 7607939"/>
              <a:gd name="connsiteY10" fmla="*/ 0 h 4147225"/>
              <a:gd name="connsiteX11" fmla="*/ 6847145 w 7607939"/>
              <a:gd name="connsiteY11" fmla="*/ 0 h 4147225"/>
              <a:gd name="connsiteX12" fmla="*/ 7607939 w 7607939"/>
              <a:gd name="connsiteY12" fmla="*/ 0 h 4147225"/>
              <a:gd name="connsiteX13" fmla="*/ 7607939 w 7607939"/>
              <a:gd name="connsiteY13" fmla="*/ 566787 h 4147225"/>
              <a:gd name="connsiteX14" fmla="*/ 7607939 w 7607939"/>
              <a:gd name="connsiteY14" fmla="*/ 1216519 h 4147225"/>
              <a:gd name="connsiteX15" fmla="*/ 7607939 w 7607939"/>
              <a:gd name="connsiteY15" fmla="*/ 1783307 h 4147225"/>
              <a:gd name="connsiteX16" fmla="*/ 7607939 w 7607939"/>
              <a:gd name="connsiteY16" fmla="*/ 2474511 h 4147225"/>
              <a:gd name="connsiteX17" fmla="*/ 7607939 w 7607939"/>
              <a:gd name="connsiteY17" fmla="*/ 3248660 h 4147225"/>
              <a:gd name="connsiteX18" fmla="*/ 7607939 w 7607939"/>
              <a:gd name="connsiteY18" fmla="*/ 4147225 h 4147225"/>
              <a:gd name="connsiteX19" fmla="*/ 6916308 w 7607939"/>
              <a:gd name="connsiteY19" fmla="*/ 4147225 h 4147225"/>
              <a:gd name="connsiteX20" fmla="*/ 6072519 w 7607939"/>
              <a:gd name="connsiteY20" fmla="*/ 4147225 h 4147225"/>
              <a:gd name="connsiteX21" fmla="*/ 5533047 w 7607939"/>
              <a:gd name="connsiteY21" fmla="*/ 4147225 h 4147225"/>
              <a:gd name="connsiteX22" fmla="*/ 4841416 w 7607939"/>
              <a:gd name="connsiteY22" fmla="*/ 4147225 h 4147225"/>
              <a:gd name="connsiteX23" fmla="*/ 4149785 w 7607939"/>
              <a:gd name="connsiteY23" fmla="*/ 4147225 h 4147225"/>
              <a:gd name="connsiteX24" fmla="*/ 3305995 w 7607939"/>
              <a:gd name="connsiteY24" fmla="*/ 4147225 h 4147225"/>
              <a:gd name="connsiteX25" fmla="*/ 2842603 w 7607939"/>
              <a:gd name="connsiteY25" fmla="*/ 4147225 h 4147225"/>
              <a:gd name="connsiteX26" fmla="*/ 2379210 w 7607939"/>
              <a:gd name="connsiteY26" fmla="*/ 4147225 h 4147225"/>
              <a:gd name="connsiteX27" fmla="*/ 1687579 w 7607939"/>
              <a:gd name="connsiteY27" fmla="*/ 4147225 h 4147225"/>
              <a:gd name="connsiteX28" fmla="*/ 843790 w 7607939"/>
              <a:gd name="connsiteY28" fmla="*/ 4147225 h 4147225"/>
              <a:gd name="connsiteX29" fmla="*/ 0 w 7607939"/>
              <a:gd name="connsiteY29" fmla="*/ 4147225 h 4147225"/>
              <a:gd name="connsiteX30" fmla="*/ 0 w 7607939"/>
              <a:gd name="connsiteY30" fmla="*/ 3414549 h 4147225"/>
              <a:gd name="connsiteX31" fmla="*/ 0 w 7607939"/>
              <a:gd name="connsiteY31" fmla="*/ 2681872 h 4147225"/>
              <a:gd name="connsiteX32" fmla="*/ 0 w 7607939"/>
              <a:gd name="connsiteY32" fmla="*/ 1907723 h 4147225"/>
              <a:gd name="connsiteX33" fmla="*/ 0 w 7607939"/>
              <a:gd name="connsiteY33" fmla="*/ 1257992 h 4147225"/>
              <a:gd name="connsiteX34" fmla="*/ 0 w 7607939"/>
              <a:gd name="connsiteY34" fmla="*/ 0 h 414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07939" h="4147225" fill="none" extrusionOk="0">
                <a:moveTo>
                  <a:pt x="0" y="0"/>
                </a:moveTo>
                <a:cubicBezTo>
                  <a:pt x="129672" y="-947"/>
                  <a:pt x="326370" y="1194"/>
                  <a:pt x="615551" y="0"/>
                </a:cubicBezTo>
                <a:cubicBezTo>
                  <a:pt x="904732" y="-1194"/>
                  <a:pt x="1204095" y="37718"/>
                  <a:pt x="1459341" y="0"/>
                </a:cubicBezTo>
                <a:cubicBezTo>
                  <a:pt x="1714587" y="-37718"/>
                  <a:pt x="1789190" y="13054"/>
                  <a:pt x="2074892" y="0"/>
                </a:cubicBezTo>
                <a:cubicBezTo>
                  <a:pt x="2360594" y="-13054"/>
                  <a:pt x="2486390" y="-5915"/>
                  <a:pt x="2690444" y="0"/>
                </a:cubicBezTo>
                <a:cubicBezTo>
                  <a:pt x="2894498" y="5915"/>
                  <a:pt x="3120002" y="24082"/>
                  <a:pt x="3382075" y="0"/>
                </a:cubicBezTo>
                <a:cubicBezTo>
                  <a:pt x="3644148" y="-24082"/>
                  <a:pt x="3615694" y="20055"/>
                  <a:pt x="3845467" y="0"/>
                </a:cubicBezTo>
                <a:cubicBezTo>
                  <a:pt x="4075240" y="-20055"/>
                  <a:pt x="4158892" y="-5204"/>
                  <a:pt x="4461019" y="0"/>
                </a:cubicBezTo>
                <a:cubicBezTo>
                  <a:pt x="4763146" y="5204"/>
                  <a:pt x="4871010" y="-426"/>
                  <a:pt x="5076570" y="0"/>
                </a:cubicBezTo>
                <a:cubicBezTo>
                  <a:pt x="5282130" y="426"/>
                  <a:pt x="5384359" y="610"/>
                  <a:pt x="5616042" y="0"/>
                </a:cubicBezTo>
                <a:cubicBezTo>
                  <a:pt x="5847725" y="-610"/>
                  <a:pt x="6181752" y="736"/>
                  <a:pt x="6383752" y="0"/>
                </a:cubicBezTo>
                <a:cubicBezTo>
                  <a:pt x="6585752" y="-736"/>
                  <a:pt x="6698760" y="5366"/>
                  <a:pt x="6847145" y="0"/>
                </a:cubicBezTo>
                <a:cubicBezTo>
                  <a:pt x="6995530" y="-5366"/>
                  <a:pt x="7332740" y="-24136"/>
                  <a:pt x="7607939" y="0"/>
                </a:cubicBezTo>
                <a:cubicBezTo>
                  <a:pt x="7586096" y="123314"/>
                  <a:pt x="7594755" y="340798"/>
                  <a:pt x="7607939" y="566787"/>
                </a:cubicBezTo>
                <a:cubicBezTo>
                  <a:pt x="7621123" y="792776"/>
                  <a:pt x="7601033" y="1074271"/>
                  <a:pt x="7607939" y="1216519"/>
                </a:cubicBezTo>
                <a:cubicBezTo>
                  <a:pt x="7614845" y="1358767"/>
                  <a:pt x="7586217" y="1632481"/>
                  <a:pt x="7607939" y="1783307"/>
                </a:cubicBezTo>
                <a:cubicBezTo>
                  <a:pt x="7629661" y="1934133"/>
                  <a:pt x="7601009" y="2292698"/>
                  <a:pt x="7607939" y="2474511"/>
                </a:cubicBezTo>
                <a:cubicBezTo>
                  <a:pt x="7614869" y="2656324"/>
                  <a:pt x="7635287" y="2920910"/>
                  <a:pt x="7607939" y="3248660"/>
                </a:cubicBezTo>
                <a:cubicBezTo>
                  <a:pt x="7580591" y="3576410"/>
                  <a:pt x="7611095" y="3817589"/>
                  <a:pt x="7607939" y="4147225"/>
                </a:cubicBezTo>
                <a:cubicBezTo>
                  <a:pt x="7468758" y="4169560"/>
                  <a:pt x="7093107" y="4116141"/>
                  <a:pt x="6916308" y="4147225"/>
                </a:cubicBezTo>
                <a:cubicBezTo>
                  <a:pt x="6739509" y="4178309"/>
                  <a:pt x="6356162" y="4175041"/>
                  <a:pt x="6072519" y="4147225"/>
                </a:cubicBezTo>
                <a:cubicBezTo>
                  <a:pt x="5788876" y="4119409"/>
                  <a:pt x="5799384" y="4127831"/>
                  <a:pt x="5533047" y="4147225"/>
                </a:cubicBezTo>
                <a:cubicBezTo>
                  <a:pt x="5266710" y="4166619"/>
                  <a:pt x="5185459" y="4154272"/>
                  <a:pt x="4841416" y="4147225"/>
                </a:cubicBezTo>
                <a:cubicBezTo>
                  <a:pt x="4497373" y="4140178"/>
                  <a:pt x="4315688" y="4141425"/>
                  <a:pt x="4149785" y="4147225"/>
                </a:cubicBezTo>
                <a:cubicBezTo>
                  <a:pt x="3983882" y="4153025"/>
                  <a:pt x="3668974" y="4188338"/>
                  <a:pt x="3305995" y="4147225"/>
                </a:cubicBezTo>
                <a:cubicBezTo>
                  <a:pt x="2943016" y="4106113"/>
                  <a:pt x="3045111" y="4124824"/>
                  <a:pt x="2842603" y="4147225"/>
                </a:cubicBezTo>
                <a:cubicBezTo>
                  <a:pt x="2640095" y="4169626"/>
                  <a:pt x="2606924" y="4147840"/>
                  <a:pt x="2379210" y="4147225"/>
                </a:cubicBezTo>
                <a:cubicBezTo>
                  <a:pt x="2151496" y="4146610"/>
                  <a:pt x="1935213" y="4127377"/>
                  <a:pt x="1687579" y="4147225"/>
                </a:cubicBezTo>
                <a:cubicBezTo>
                  <a:pt x="1439945" y="4167073"/>
                  <a:pt x="1253311" y="4124172"/>
                  <a:pt x="843790" y="4147225"/>
                </a:cubicBezTo>
                <a:cubicBezTo>
                  <a:pt x="434269" y="4170278"/>
                  <a:pt x="191846" y="4107294"/>
                  <a:pt x="0" y="4147225"/>
                </a:cubicBezTo>
                <a:cubicBezTo>
                  <a:pt x="-36545" y="3822964"/>
                  <a:pt x="9695" y="3755456"/>
                  <a:pt x="0" y="3414549"/>
                </a:cubicBezTo>
                <a:cubicBezTo>
                  <a:pt x="-9695" y="3073642"/>
                  <a:pt x="-5485" y="2859577"/>
                  <a:pt x="0" y="2681872"/>
                </a:cubicBezTo>
                <a:cubicBezTo>
                  <a:pt x="5485" y="2504167"/>
                  <a:pt x="2847" y="2086373"/>
                  <a:pt x="0" y="1907723"/>
                </a:cubicBezTo>
                <a:cubicBezTo>
                  <a:pt x="-2847" y="1729073"/>
                  <a:pt x="-30673" y="1422366"/>
                  <a:pt x="0" y="1257992"/>
                </a:cubicBezTo>
                <a:cubicBezTo>
                  <a:pt x="30673" y="1093618"/>
                  <a:pt x="27002" y="501972"/>
                  <a:pt x="0" y="0"/>
                </a:cubicBezTo>
                <a:close/>
              </a:path>
              <a:path w="7607939" h="4147225" stroke="0" extrusionOk="0">
                <a:moveTo>
                  <a:pt x="0" y="0"/>
                </a:moveTo>
                <a:cubicBezTo>
                  <a:pt x="120570" y="2060"/>
                  <a:pt x="293047" y="19233"/>
                  <a:pt x="539472" y="0"/>
                </a:cubicBezTo>
                <a:cubicBezTo>
                  <a:pt x="785897" y="-19233"/>
                  <a:pt x="914750" y="17812"/>
                  <a:pt x="1078944" y="0"/>
                </a:cubicBezTo>
                <a:cubicBezTo>
                  <a:pt x="1243138" y="-17812"/>
                  <a:pt x="1406671" y="-8569"/>
                  <a:pt x="1618416" y="0"/>
                </a:cubicBezTo>
                <a:cubicBezTo>
                  <a:pt x="1830161" y="8569"/>
                  <a:pt x="2166253" y="-21973"/>
                  <a:pt x="2386126" y="0"/>
                </a:cubicBezTo>
                <a:cubicBezTo>
                  <a:pt x="2605999" y="21973"/>
                  <a:pt x="2992353" y="-21572"/>
                  <a:pt x="3153837" y="0"/>
                </a:cubicBezTo>
                <a:cubicBezTo>
                  <a:pt x="3315321" y="21572"/>
                  <a:pt x="3517060" y="11288"/>
                  <a:pt x="3693309" y="0"/>
                </a:cubicBezTo>
                <a:cubicBezTo>
                  <a:pt x="3869558" y="-11288"/>
                  <a:pt x="4140398" y="4302"/>
                  <a:pt x="4308860" y="0"/>
                </a:cubicBezTo>
                <a:cubicBezTo>
                  <a:pt x="4477322" y="-4302"/>
                  <a:pt x="4788796" y="2734"/>
                  <a:pt x="5000491" y="0"/>
                </a:cubicBezTo>
                <a:cubicBezTo>
                  <a:pt x="5212186" y="-2734"/>
                  <a:pt x="5337696" y="-16638"/>
                  <a:pt x="5616042" y="0"/>
                </a:cubicBezTo>
                <a:cubicBezTo>
                  <a:pt x="5894388" y="16638"/>
                  <a:pt x="5893787" y="7389"/>
                  <a:pt x="6155514" y="0"/>
                </a:cubicBezTo>
                <a:cubicBezTo>
                  <a:pt x="6417241" y="-7389"/>
                  <a:pt x="6777506" y="30514"/>
                  <a:pt x="6999304" y="0"/>
                </a:cubicBezTo>
                <a:cubicBezTo>
                  <a:pt x="7221102" y="-30514"/>
                  <a:pt x="7349029" y="-6319"/>
                  <a:pt x="7607939" y="0"/>
                </a:cubicBezTo>
                <a:cubicBezTo>
                  <a:pt x="7611764" y="288636"/>
                  <a:pt x="7596891" y="456871"/>
                  <a:pt x="7607939" y="774149"/>
                </a:cubicBezTo>
                <a:cubicBezTo>
                  <a:pt x="7618987" y="1091427"/>
                  <a:pt x="7586755" y="1326410"/>
                  <a:pt x="7607939" y="1506825"/>
                </a:cubicBezTo>
                <a:cubicBezTo>
                  <a:pt x="7629123" y="1687240"/>
                  <a:pt x="7638303" y="1890834"/>
                  <a:pt x="7607939" y="2115085"/>
                </a:cubicBezTo>
                <a:cubicBezTo>
                  <a:pt x="7577575" y="2339336"/>
                  <a:pt x="7594986" y="2406263"/>
                  <a:pt x="7607939" y="2681872"/>
                </a:cubicBezTo>
                <a:cubicBezTo>
                  <a:pt x="7620892" y="2957481"/>
                  <a:pt x="7611824" y="3027024"/>
                  <a:pt x="7607939" y="3331604"/>
                </a:cubicBezTo>
                <a:cubicBezTo>
                  <a:pt x="7604054" y="3636184"/>
                  <a:pt x="7643601" y="3976936"/>
                  <a:pt x="7607939" y="4147225"/>
                </a:cubicBezTo>
                <a:cubicBezTo>
                  <a:pt x="7423389" y="4129999"/>
                  <a:pt x="7258024" y="4150078"/>
                  <a:pt x="6992388" y="4147225"/>
                </a:cubicBezTo>
                <a:cubicBezTo>
                  <a:pt x="6726752" y="4144372"/>
                  <a:pt x="6342208" y="4152925"/>
                  <a:pt x="6148598" y="4147225"/>
                </a:cubicBezTo>
                <a:cubicBezTo>
                  <a:pt x="5954988" y="4141526"/>
                  <a:pt x="5583242" y="4150634"/>
                  <a:pt x="5380888" y="4147225"/>
                </a:cubicBezTo>
                <a:cubicBezTo>
                  <a:pt x="5178534" y="4143817"/>
                  <a:pt x="4990127" y="4141568"/>
                  <a:pt x="4689257" y="4147225"/>
                </a:cubicBezTo>
                <a:cubicBezTo>
                  <a:pt x="4388387" y="4152882"/>
                  <a:pt x="4222987" y="4144634"/>
                  <a:pt x="4073706" y="4147225"/>
                </a:cubicBezTo>
                <a:cubicBezTo>
                  <a:pt x="3924425" y="4149816"/>
                  <a:pt x="3593768" y="4167610"/>
                  <a:pt x="3229916" y="4147225"/>
                </a:cubicBezTo>
                <a:cubicBezTo>
                  <a:pt x="2866064" y="4126841"/>
                  <a:pt x="2705922" y="4165638"/>
                  <a:pt x="2462206" y="4147225"/>
                </a:cubicBezTo>
                <a:cubicBezTo>
                  <a:pt x="2218490" y="4128813"/>
                  <a:pt x="1911949" y="4167350"/>
                  <a:pt x="1770575" y="4147225"/>
                </a:cubicBezTo>
                <a:cubicBezTo>
                  <a:pt x="1629201" y="4127100"/>
                  <a:pt x="1367997" y="4134712"/>
                  <a:pt x="1231103" y="4147225"/>
                </a:cubicBezTo>
                <a:cubicBezTo>
                  <a:pt x="1094209" y="4159738"/>
                  <a:pt x="871310" y="4168383"/>
                  <a:pt x="615551" y="4147225"/>
                </a:cubicBezTo>
                <a:cubicBezTo>
                  <a:pt x="359792" y="4126067"/>
                  <a:pt x="196180" y="4157773"/>
                  <a:pt x="0" y="4147225"/>
                </a:cubicBezTo>
                <a:cubicBezTo>
                  <a:pt x="-8313" y="3955828"/>
                  <a:pt x="-2441" y="3705842"/>
                  <a:pt x="0" y="3497493"/>
                </a:cubicBezTo>
                <a:cubicBezTo>
                  <a:pt x="2441" y="3289144"/>
                  <a:pt x="-27572" y="2973988"/>
                  <a:pt x="0" y="2723344"/>
                </a:cubicBezTo>
                <a:cubicBezTo>
                  <a:pt x="27572" y="2472700"/>
                  <a:pt x="-19163" y="2185101"/>
                  <a:pt x="0" y="2032140"/>
                </a:cubicBezTo>
                <a:cubicBezTo>
                  <a:pt x="19163" y="1879179"/>
                  <a:pt x="-10349" y="1543974"/>
                  <a:pt x="0" y="1299464"/>
                </a:cubicBezTo>
                <a:cubicBezTo>
                  <a:pt x="10349" y="1054954"/>
                  <a:pt x="-5861" y="894809"/>
                  <a:pt x="0" y="691204"/>
                </a:cubicBezTo>
                <a:cubicBezTo>
                  <a:pt x="5861" y="487599"/>
                  <a:pt x="19760" y="263946"/>
                  <a:pt x="0" y="0"/>
                </a:cubicBezTo>
                <a:close/>
              </a:path>
            </a:pathLst>
          </a:custGeom>
          <a:ln w="28575"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5123832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40B1CF9-A9F8-1BA7-4258-993F8F78499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18440" y="249919"/>
            <a:ext cx="1155078" cy="130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61316" y="-893626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36" y="701482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674" y="697169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17708" y="30374"/>
            <a:ext cx="226670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942394" y="4790364"/>
            <a:ext cx="2208298" cy="2067636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2471415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457E967-B69E-EEAA-B112-747EFB341C8C}"/>
              </a:ext>
            </a:extLst>
          </p:cNvPr>
          <p:cNvSpPr/>
          <p:nvPr/>
        </p:nvSpPr>
        <p:spPr>
          <a:xfrm>
            <a:off x="7402038" y="201656"/>
            <a:ext cx="2209909" cy="479178"/>
          </a:xfrm>
          <a:custGeom>
            <a:avLst/>
            <a:gdLst>
              <a:gd name="connsiteX0" fmla="*/ 0 w 2209909"/>
              <a:gd name="connsiteY0" fmla="*/ 0 h 479178"/>
              <a:gd name="connsiteX1" fmla="*/ 574576 w 2209909"/>
              <a:gd name="connsiteY1" fmla="*/ 0 h 479178"/>
              <a:gd name="connsiteX2" fmla="*/ 1149153 w 2209909"/>
              <a:gd name="connsiteY2" fmla="*/ 0 h 479178"/>
              <a:gd name="connsiteX3" fmla="*/ 1679531 w 2209909"/>
              <a:gd name="connsiteY3" fmla="*/ 0 h 479178"/>
              <a:gd name="connsiteX4" fmla="*/ 2209909 w 2209909"/>
              <a:gd name="connsiteY4" fmla="*/ 0 h 479178"/>
              <a:gd name="connsiteX5" fmla="*/ 2209909 w 2209909"/>
              <a:gd name="connsiteY5" fmla="*/ 479178 h 479178"/>
              <a:gd name="connsiteX6" fmla="*/ 1723729 w 2209909"/>
              <a:gd name="connsiteY6" fmla="*/ 479178 h 479178"/>
              <a:gd name="connsiteX7" fmla="*/ 1237549 w 2209909"/>
              <a:gd name="connsiteY7" fmla="*/ 479178 h 479178"/>
              <a:gd name="connsiteX8" fmla="*/ 707171 w 2209909"/>
              <a:gd name="connsiteY8" fmla="*/ 479178 h 479178"/>
              <a:gd name="connsiteX9" fmla="*/ 0 w 2209909"/>
              <a:gd name="connsiteY9" fmla="*/ 479178 h 479178"/>
              <a:gd name="connsiteX10" fmla="*/ 0 w 2209909"/>
              <a:gd name="connsiteY10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09909" h="479178" fill="none" extrusionOk="0">
                <a:moveTo>
                  <a:pt x="0" y="0"/>
                </a:moveTo>
                <a:cubicBezTo>
                  <a:pt x="283115" y="-16824"/>
                  <a:pt x="353295" y="-19452"/>
                  <a:pt x="574576" y="0"/>
                </a:cubicBezTo>
                <a:cubicBezTo>
                  <a:pt x="795857" y="19452"/>
                  <a:pt x="990144" y="12593"/>
                  <a:pt x="1149153" y="0"/>
                </a:cubicBezTo>
                <a:cubicBezTo>
                  <a:pt x="1308162" y="-12593"/>
                  <a:pt x="1477962" y="16110"/>
                  <a:pt x="1679531" y="0"/>
                </a:cubicBezTo>
                <a:cubicBezTo>
                  <a:pt x="1881100" y="-16110"/>
                  <a:pt x="1972667" y="26396"/>
                  <a:pt x="2209909" y="0"/>
                </a:cubicBezTo>
                <a:cubicBezTo>
                  <a:pt x="2227478" y="116841"/>
                  <a:pt x="2214900" y="351443"/>
                  <a:pt x="2209909" y="479178"/>
                </a:cubicBezTo>
                <a:cubicBezTo>
                  <a:pt x="2068390" y="464561"/>
                  <a:pt x="1934755" y="475918"/>
                  <a:pt x="1723729" y="479178"/>
                </a:cubicBezTo>
                <a:cubicBezTo>
                  <a:pt x="1512703" y="482438"/>
                  <a:pt x="1384309" y="485889"/>
                  <a:pt x="1237549" y="479178"/>
                </a:cubicBezTo>
                <a:cubicBezTo>
                  <a:pt x="1090789" y="472467"/>
                  <a:pt x="819472" y="482389"/>
                  <a:pt x="707171" y="479178"/>
                </a:cubicBezTo>
                <a:cubicBezTo>
                  <a:pt x="594870" y="475967"/>
                  <a:pt x="333975" y="452474"/>
                  <a:pt x="0" y="479178"/>
                </a:cubicBezTo>
                <a:cubicBezTo>
                  <a:pt x="19983" y="378820"/>
                  <a:pt x="12016" y="127863"/>
                  <a:pt x="0" y="0"/>
                </a:cubicBezTo>
                <a:close/>
              </a:path>
              <a:path w="2209909" h="479178" stroke="0" extrusionOk="0">
                <a:moveTo>
                  <a:pt x="0" y="0"/>
                </a:moveTo>
                <a:cubicBezTo>
                  <a:pt x="154916" y="22862"/>
                  <a:pt x="322527" y="3359"/>
                  <a:pt x="508279" y="0"/>
                </a:cubicBezTo>
                <a:cubicBezTo>
                  <a:pt x="694031" y="-3359"/>
                  <a:pt x="940995" y="23409"/>
                  <a:pt x="1060756" y="0"/>
                </a:cubicBezTo>
                <a:cubicBezTo>
                  <a:pt x="1180517" y="-23409"/>
                  <a:pt x="1449114" y="-5600"/>
                  <a:pt x="1546936" y="0"/>
                </a:cubicBezTo>
                <a:cubicBezTo>
                  <a:pt x="1644758" y="5600"/>
                  <a:pt x="2059102" y="-4452"/>
                  <a:pt x="2209909" y="0"/>
                </a:cubicBezTo>
                <a:cubicBezTo>
                  <a:pt x="2225752" y="143401"/>
                  <a:pt x="2201986" y="252291"/>
                  <a:pt x="2209909" y="479178"/>
                </a:cubicBezTo>
                <a:cubicBezTo>
                  <a:pt x="2085364" y="456410"/>
                  <a:pt x="1915939" y="483666"/>
                  <a:pt x="1701630" y="479178"/>
                </a:cubicBezTo>
                <a:cubicBezTo>
                  <a:pt x="1487321" y="474690"/>
                  <a:pt x="1307889" y="505246"/>
                  <a:pt x="1127054" y="479178"/>
                </a:cubicBezTo>
                <a:cubicBezTo>
                  <a:pt x="946219" y="453110"/>
                  <a:pt x="848831" y="486444"/>
                  <a:pt x="640874" y="479178"/>
                </a:cubicBezTo>
                <a:cubicBezTo>
                  <a:pt x="432917" y="471912"/>
                  <a:pt x="157786" y="501505"/>
                  <a:pt x="0" y="479178"/>
                </a:cubicBezTo>
                <a:cubicBezTo>
                  <a:pt x="-21703" y="282647"/>
                  <a:pt x="-9168" y="232187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CBD93273-7240-6731-CD44-B5029D596124}"/>
              </a:ext>
            </a:extLst>
          </p:cNvPr>
          <p:cNvSpPr/>
          <p:nvPr/>
        </p:nvSpPr>
        <p:spPr>
          <a:xfrm>
            <a:off x="7572154" y="1567165"/>
            <a:ext cx="837411" cy="596361"/>
          </a:xfrm>
          <a:custGeom>
            <a:avLst/>
            <a:gdLst>
              <a:gd name="connsiteX0" fmla="*/ 0 w 837411"/>
              <a:gd name="connsiteY0" fmla="*/ 298181 h 596361"/>
              <a:gd name="connsiteX1" fmla="*/ 418706 w 837411"/>
              <a:gd name="connsiteY1" fmla="*/ 0 h 596361"/>
              <a:gd name="connsiteX2" fmla="*/ 837412 w 837411"/>
              <a:gd name="connsiteY2" fmla="*/ 298181 h 596361"/>
              <a:gd name="connsiteX3" fmla="*/ 418706 w 837411"/>
              <a:gd name="connsiteY3" fmla="*/ 596362 h 596361"/>
              <a:gd name="connsiteX4" fmla="*/ 0 w 837411"/>
              <a:gd name="connsiteY4" fmla="*/ 298181 h 596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411" h="596361" fill="none" extrusionOk="0">
                <a:moveTo>
                  <a:pt x="0" y="298181"/>
                </a:moveTo>
                <a:cubicBezTo>
                  <a:pt x="28511" y="106402"/>
                  <a:pt x="220513" y="2181"/>
                  <a:pt x="418706" y="0"/>
                </a:cubicBezTo>
                <a:cubicBezTo>
                  <a:pt x="660204" y="17526"/>
                  <a:pt x="818965" y="133104"/>
                  <a:pt x="837412" y="298181"/>
                </a:cubicBezTo>
                <a:cubicBezTo>
                  <a:pt x="847921" y="464386"/>
                  <a:pt x="620967" y="583135"/>
                  <a:pt x="418706" y="596362"/>
                </a:cubicBezTo>
                <a:cubicBezTo>
                  <a:pt x="159103" y="604824"/>
                  <a:pt x="5809" y="454987"/>
                  <a:pt x="0" y="298181"/>
                </a:cubicBezTo>
                <a:close/>
              </a:path>
              <a:path w="837411" h="596361" stroke="0" extrusionOk="0">
                <a:moveTo>
                  <a:pt x="0" y="298181"/>
                </a:moveTo>
                <a:cubicBezTo>
                  <a:pt x="-3964" y="140455"/>
                  <a:pt x="176235" y="-4635"/>
                  <a:pt x="418706" y="0"/>
                </a:cubicBezTo>
                <a:cubicBezTo>
                  <a:pt x="682399" y="-4790"/>
                  <a:pt x="832527" y="142398"/>
                  <a:pt x="837412" y="298181"/>
                </a:cubicBezTo>
                <a:cubicBezTo>
                  <a:pt x="821445" y="468199"/>
                  <a:pt x="621711" y="629756"/>
                  <a:pt x="418706" y="596362"/>
                </a:cubicBezTo>
                <a:cubicBezTo>
                  <a:pt x="189137" y="595277"/>
                  <a:pt x="-27402" y="469148"/>
                  <a:pt x="0" y="298181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F3886E4-7652-E709-38D4-07C763B7395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56592" y="4403607"/>
            <a:ext cx="1393493" cy="196355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CB9A2CA-DD5F-58B4-0C2F-CC185B21BA36}"/>
              </a:ext>
            </a:extLst>
          </p:cNvPr>
          <p:cNvSpPr/>
          <p:nvPr/>
        </p:nvSpPr>
        <p:spPr>
          <a:xfrm>
            <a:off x="3057644" y="446015"/>
            <a:ext cx="3776022" cy="677280"/>
          </a:xfrm>
          <a:prstGeom prst="rect">
            <a:avLst/>
          </a:prstGeom>
          <a:solidFill>
            <a:srgbClr val="FDEECB"/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u="sng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SA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كتشف المختلف :</a:t>
            </a:r>
          </a:p>
        </p:txBody>
      </p:sp>
      <p:sp>
        <p:nvSpPr>
          <p:cNvPr id="7" name="وسيلة شرح على شكل سحابة 21">
            <a:extLst>
              <a:ext uri="{FF2B5EF4-FFF2-40B4-BE49-F238E27FC236}">
                <a16:creationId xmlns:a16="http://schemas.microsoft.com/office/drawing/2014/main" id="{D08C397E-9B3D-48C0-DDDE-8963961116BC}"/>
              </a:ext>
            </a:extLst>
          </p:cNvPr>
          <p:cNvSpPr/>
          <p:nvPr/>
        </p:nvSpPr>
        <p:spPr>
          <a:xfrm>
            <a:off x="7667633" y="2738007"/>
            <a:ext cx="2915816" cy="1498299"/>
          </a:xfrm>
          <a:custGeom>
            <a:avLst/>
            <a:gdLst>
              <a:gd name="connsiteX0" fmla="*/ 263233 w 2915816"/>
              <a:gd name="connsiteY0" fmla="*/ 498392 h 1498299"/>
              <a:gd name="connsiteX1" fmla="*/ 379528 w 2915816"/>
              <a:gd name="connsiteY1" fmla="*/ 239554 h 1498299"/>
              <a:gd name="connsiteX2" fmla="*/ 945277 w 2915816"/>
              <a:gd name="connsiteY2" fmla="*/ 180420 h 1498299"/>
              <a:gd name="connsiteX3" fmla="*/ 1515684 w 2915816"/>
              <a:gd name="connsiteY3" fmla="*/ 119031 h 1498299"/>
              <a:gd name="connsiteX4" fmla="*/ 1737947 w 2915816"/>
              <a:gd name="connsiteY4" fmla="*/ 6936 h 1498299"/>
              <a:gd name="connsiteX5" fmla="*/ 2013600 w 2915816"/>
              <a:gd name="connsiteY5" fmla="*/ 86048 h 1498299"/>
              <a:gd name="connsiteX6" fmla="*/ 2393601 w 2915816"/>
              <a:gd name="connsiteY6" fmla="*/ 23931 h 1498299"/>
              <a:gd name="connsiteX7" fmla="*/ 2586301 w 2915816"/>
              <a:gd name="connsiteY7" fmla="*/ 193391 h 1498299"/>
              <a:gd name="connsiteX8" fmla="*/ 2833606 w 2915816"/>
              <a:gd name="connsiteY8" fmla="*/ 357857 h 1498299"/>
              <a:gd name="connsiteX9" fmla="*/ 2822536 w 2915816"/>
              <a:gd name="connsiteY9" fmla="*/ 536196 h 1498299"/>
              <a:gd name="connsiteX10" fmla="*/ 2903396 w 2915816"/>
              <a:gd name="connsiteY10" fmla="*/ 808873 h 1498299"/>
              <a:gd name="connsiteX11" fmla="*/ 2524610 w 2915816"/>
              <a:gd name="connsiteY11" fmla="*/ 1047560 h 1498299"/>
              <a:gd name="connsiteX12" fmla="*/ 2389011 w 2915816"/>
              <a:gd name="connsiteY12" fmla="*/ 1252085 h 1498299"/>
              <a:gd name="connsiteX13" fmla="*/ 1927340 w 2915816"/>
              <a:gd name="connsiteY13" fmla="*/ 1276849 h 1498299"/>
              <a:gd name="connsiteX14" fmla="*/ 1597421 w 2915816"/>
              <a:gd name="connsiteY14" fmla="*/ 1495038 h 1498299"/>
              <a:gd name="connsiteX15" fmla="*/ 1112329 w 2915816"/>
              <a:gd name="connsiteY15" fmla="*/ 1361856 h 1498299"/>
              <a:gd name="connsiteX16" fmla="*/ 391745 w 2915816"/>
              <a:gd name="connsiteY16" fmla="*/ 1230269 h 1498299"/>
              <a:gd name="connsiteX17" fmla="*/ 74920 w 2915816"/>
              <a:gd name="connsiteY17" fmla="*/ 1083838 h 1498299"/>
              <a:gd name="connsiteX18" fmla="*/ 142618 w 2915816"/>
              <a:gd name="connsiteY18" fmla="*/ 886181 h 1498299"/>
              <a:gd name="connsiteX19" fmla="*/ -338 w 2915816"/>
              <a:gd name="connsiteY19" fmla="*/ 683390 h 1498299"/>
              <a:gd name="connsiteX20" fmla="*/ 260736 w 2915816"/>
              <a:gd name="connsiteY20" fmla="*/ 503144 h 1498299"/>
              <a:gd name="connsiteX21" fmla="*/ 263233 w 2915816"/>
              <a:gd name="connsiteY21" fmla="*/ 498392 h 1498299"/>
              <a:gd name="connsiteX0" fmla="*/ 2197574 w 2915816"/>
              <a:gd name="connsiteY0" fmla="*/ 1712870 h 1498299"/>
              <a:gd name="connsiteX1" fmla="*/ 2155955 w 2915816"/>
              <a:gd name="connsiteY1" fmla="*/ 1754489 h 1498299"/>
              <a:gd name="connsiteX2" fmla="*/ 2114336 w 2915816"/>
              <a:gd name="connsiteY2" fmla="*/ 1712870 h 1498299"/>
              <a:gd name="connsiteX3" fmla="*/ 2155955 w 2915816"/>
              <a:gd name="connsiteY3" fmla="*/ 1671251 h 1498299"/>
              <a:gd name="connsiteX4" fmla="*/ 2197574 w 2915816"/>
              <a:gd name="connsiteY4" fmla="*/ 1712870 h 1498299"/>
              <a:gd name="connsiteX0" fmla="*/ 2192302 w 2915816"/>
              <a:gd name="connsiteY0" fmla="*/ 1648133 h 1498299"/>
              <a:gd name="connsiteX1" fmla="*/ 2109063 w 2915816"/>
              <a:gd name="connsiteY1" fmla="*/ 1731372 h 1498299"/>
              <a:gd name="connsiteX2" fmla="*/ 2025824 w 2915816"/>
              <a:gd name="connsiteY2" fmla="*/ 1648133 h 1498299"/>
              <a:gd name="connsiteX3" fmla="*/ 2109063 w 2915816"/>
              <a:gd name="connsiteY3" fmla="*/ 1564894 h 1498299"/>
              <a:gd name="connsiteX4" fmla="*/ 2192302 w 2915816"/>
              <a:gd name="connsiteY4" fmla="*/ 1648133 h 1498299"/>
              <a:gd name="connsiteX0" fmla="*/ 2138202 w 2915816"/>
              <a:gd name="connsiteY0" fmla="*/ 1515983 h 1498299"/>
              <a:gd name="connsiteX1" fmla="*/ 2013344 w 2915816"/>
              <a:gd name="connsiteY1" fmla="*/ 1640841 h 1498299"/>
              <a:gd name="connsiteX2" fmla="*/ 1888486 w 2915816"/>
              <a:gd name="connsiteY2" fmla="*/ 1515983 h 1498299"/>
              <a:gd name="connsiteX3" fmla="*/ 2013344 w 2915816"/>
              <a:gd name="connsiteY3" fmla="*/ 1391125 h 1498299"/>
              <a:gd name="connsiteX4" fmla="*/ 2138202 w 2915816"/>
              <a:gd name="connsiteY4" fmla="*/ 1515983 h 1498299"/>
              <a:gd name="connsiteX0" fmla="*/ 316757 w 2915816"/>
              <a:gd name="connsiteY0" fmla="*/ 907892 h 1498299"/>
              <a:gd name="connsiteX1" fmla="*/ 145790 w 2915816"/>
              <a:gd name="connsiteY1" fmla="*/ 880250 h 1498299"/>
              <a:gd name="connsiteX2" fmla="*/ 467610 w 2915816"/>
              <a:gd name="connsiteY2" fmla="*/ 1210396 h 1498299"/>
              <a:gd name="connsiteX3" fmla="*/ 392825 w 2915816"/>
              <a:gd name="connsiteY3" fmla="*/ 1223610 h 1498299"/>
              <a:gd name="connsiteX4" fmla="*/ 1112194 w 2915816"/>
              <a:gd name="connsiteY4" fmla="*/ 1355752 h 1498299"/>
              <a:gd name="connsiteX5" fmla="*/ 1067107 w 2915816"/>
              <a:gd name="connsiteY5" fmla="*/ 1295404 h 1498299"/>
              <a:gd name="connsiteX6" fmla="*/ 1945699 w 2915816"/>
              <a:gd name="connsiteY6" fmla="*/ 1205263 h 1498299"/>
              <a:gd name="connsiteX7" fmla="*/ 1927678 w 2915816"/>
              <a:gd name="connsiteY7" fmla="*/ 1271473 h 1498299"/>
              <a:gd name="connsiteX8" fmla="*/ 2303562 w 2915816"/>
              <a:gd name="connsiteY8" fmla="*/ 796110 h 1498299"/>
              <a:gd name="connsiteX9" fmla="*/ 2522990 w 2915816"/>
              <a:gd name="connsiteY9" fmla="*/ 1043606 h 1498299"/>
              <a:gd name="connsiteX10" fmla="*/ 2821186 w 2915816"/>
              <a:gd name="connsiteY10" fmla="*/ 532520 h 1498299"/>
              <a:gd name="connsiteX11" fmla="*/ 2723453 w 2915816"/>
              <a:gd name="connsiteY11" fmla="*/ 625331 h 1498299"/>
              <a:gd name="connsiteX12" fmla="*/ 2586706 w 2915816"/>
              <a:gd name="connsiteY12" fmla="*/ 188189 h 1498299"/>
              <a:gd name="connsiteX13" fmla="*/ 2591836 w 2915816"/>
              <a:gd name="connsiteY13" fmla="*/ 232028 h 1498299"/>
              <a:gd name="connsiteX14" fmla="*/ 1962641 w 2915816"/>
              <a:gd name="connsiteY14" fmla="*/ 137066 h 1498299"/>
              <a:gd name="connsiteX15" fmla="*/ 2012722 w 2915816"/>
              <a:gd name="connsiteY15" fmla="*/ 81157 h 1498299"/>
              <a:gd name="connsiteX16" fmla="*/ 1494423 w 2915816"/>
              <a:gd name="connsiteY16" fmla="*/ 163703 h 1498299"/>
              <a:gd name="connsiteX17" fmla="*/ 1518654 w 2915816"/>
              <a:gd name="connsiteY17" fmla="*/ 115493 h 1498299"/>
              <a:gd name="connsiteX18" fmla="*/ 944940 w 2915816"/>
              <a:gd name="connsiteY18" fmla="*/ 180073 h 1498299"/>
              <a:gd name="connsiteX19" fmla="*/ 1032684 w 2915816"/>
              <a:gd name="connsiteY19" fmla="*/ 226825 h 1498299"/>
              <a:gd name="connsiteX20" fmla="*/ 278554 w 2915816"/>
              <a:gd name="connsiteY20" fmla="*/ 547607 h 1498299"/>
              <a:gd name="connsiteX21" fmla="*/ 263233 w 2915816"/>
              <a:gd name="connsiteY21" fmla="*/ 498392 h 149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15816" h="1498299" fill="none" extrusionOk="0">
                <a:moveTo>
                  <a:pt x="263233" y="498392"/>
                </a:moveTo>
                <a:cubicBezTo>
                  <a:pt x="237557" y="405969"/>
                  <a:pt x="297201" y="313727"/>
                  <a:pt x="379528" y="239554"/>
                </a:cubicBezTo>
                <a:cubicBezTo>
                  <a:pt x="517414" y="143316"/>
                  <a:pt x="751710" y="55401"/>
                  <a:pt x="945277" y="180420"/>
                </a:cubicBezTo>
                <a:cubicBezTo>
                  <a:pt x="1053965" y="-19244"/>
                  <a:pt x="1340313" y="-23715"/>
                  <a:pt x="1515684" y="119031"/>
                </a:cubicBezTo>
                <a:cubicBezTo>
                  <a:pt x="1549430" y="61104"/>
                  <a:pt x="1646811" y="18115"/>
                  <a:pt x="1737947" y="6936"/>
                </a:cubicBezTo>
                <a:cubicBezTo>
                  <a:pt x="1858516" y="8601"/>
                  <a:pt x="1965894" y="17901"/>
                  <a:pt x="2013600" y="86048"/>
                </a:cubicBezTo>
                <a:cubicBezTo>
                  <a:pt x="2094428" y="5288"/>
                  <a:pt x="2264904" y="-13281"/>
                  <a:pt x="2393601" y="23931"/>
                </a:cubicBezTo>
                <a:cubicBezTo>
                  <a:pt x="2483365" y="53427"/>
                  <a:pt x="2563925" y="117442"/>
                  <a:pt x="2586301" y="193391"/>
                </a:cubicBezTo>
                <a:cubicBezTo>
                  <a:pt x="2692828" y="228331"/>
                  <a:pt x="2805926" y="259489"/>
                  <a:pt x="2833606" y="357857"/>
                </a:cubicBezTo>
                <a:cubicBezTo>
                  <a:pt x="2864820" y="417298"/>
                  <a:pt x="2862636" y="479005"/>
                  <a:pt x="2822536" y="536196"/>
                </a:cubicBezTo>
                <a:cubicBezTo>
                  <a:pt x="2902406" y="636544"/>
                  <a:pt x="2936858" y="724569"/>
                  <a:pt x="2903396" y="808873"/>
                </a:cubicBezTo>
                <a:cubicBezTo>
                  <a:pt x="2865891" y="901200"/>
                  <a:pt x="2701547" y="1026534"/>
                  <a:pt x="2524610" y="1047560"/>
                </a:cubicBezTo>
                <a:cubicBezTo>
                  <a:pt x="2537197" y="1113568"/>
                  <a:pt x="2474771" y="1209750"/>
                  <a:pt x="2389011" y="1252085"/>
                </a:cubicBezTo>
                <a:cubicBezTo>
                  <a:pt x="2253971" y="1318313"/>
                  <a:pt x="2101209" y="1355320"/>
                  <a:pt x="1927340" y="1276849"/>
                </a:cubicBezTo>
                <a:cubicBezTo>
                  <a:pt x="1863781" y="1372344"/>
                  <a:pt x="1760441" y="1450537"/>
                  <a:pt x="1597421" y="1495038"/>
                </a:cubicBezTo>
                <a:cubicBezTo>
                  <a:pt x="1426553" y="1551857"/>
                  <a:pt x="1202856" y="1469035"/>
                  <a:pt x="1112329" y="1361856"/>
                </a:cubicBezTo>
                <a:cubicBezTo>
                  <a:pt x="871742" y="1496129"/>
                  <a:pt x="575252" y="1419720"/>
                  <a:pt x="391745" y="1230269"/>
                </a:cubicBezTo>
                <a:cubicBezTo>
                  <a:pt x="252458" y="1250659"/>
                  <a:pt x="120974" y="1173012"/>
                  <a:pt x="74920" y="1083838"/>
                </a:cubicBezTo>
                <a:cubicBezTo>
                  <a:pt x="53161" y="1003898"/>
                  <a:pt x="77160" y="923825"/>
                  <a:pt x="142618" y="886181"/>
                </a:cubicBezTo>
                <a:cubicBezTo>
                  <a:pt x="44299" y="848126"/>
                  <a:pt x="-19612" y="769070"/>
                  <a:pt x="-338" y="683390"/>
                </a:cubicBezTo>
                <a:cubicBezTo>
                  <a:pt x="12939" y="591568"/>
                  <a:pt x="113266" y="502643"/>
                  <a:pt x="260736" y="503144"/>
                </a:cubicBezTo>
                <a:cubicBezTo>
                  <a:pt x="261900" y="501311"/>
                  <a:pt x="262181" y="499917"/>
                  <a:pt x="263233" y="498392"/>
                </a:cubicBezTo>
                <a:close/>
              </a:path>
              <a:path w="2915816" h="1498299" fill="none" extrusionOk="0">
                <a:moveTo>
                  <a:pt x="2197574" y="1712870"/>
                </a:moveTo>
                <a:cubicBezTo>
                  <a:pt x="2198292" y="1737139"/>
                  <a:pt x="2182027" y="1756611"/>
                  <a:pt x="2155955" y="1754489"/>
                </a:cubicBezTo>
                <a:cubicBezTo>
                  <a:pt x="2133508" y="1755471"/>
                  <a:pt x="2114394" y="1735178"/>
                  <a:pt x="2114336" y="1712870"/>
                </a:cubicBezTo>
                <a:cubicBezTo>
                  <a:pt x="2112734" y="1695094"/>
                  <a:pt x="2134667" y="1667347"/>
                  <a:pt x="2155955" y="1671251"/>
                </a:cubicBezTo>
                <a:cubicBezTo>
                  <a:pt x="2182202" y="1675742"/>
                  <a:pt x="2198278" y="1691821"/>
                  <a:pt x="2197574" y="1712870"/>
                </a:cubicBezTo>
                <a:close/>
              </a:path>
              <a:path w="2915816" h="1498299" fill="none" extrusionOk="0">
                <a:moveTo>
                  <a:pt x="2192302" y="1648133"/>
                </a:moveTo>
                <a:cubicBezTo>
                  <a:pt x="2187012" y="1685595"/>
                  <a:pt x="2160691" y="1729798"/>
                  <a:pt x="2109063" y="1731372"/>
                </a:cubicBezTo>
                <a:cubicBezTo>
                  <a:pt x="2064057" y="1738817"/>
                  <a:pt x="2025994" y="1687945"/>
                  <a:pt x="2025824" y="1648133"/>
                </a:cubicBezTo>
                <a:cubicBezTo>
                  <a:pt x="2029475" y="1596468"/>
                  <a:pt x="2062034" y="1567851"/>
                  <a:pt x="2109063" y="1564894"/>
                </a:cubicBezTo>
                <a:cubicBezTo>
                  <a:pt x="2158094" y="1572018"/>
                  <a:pt x="2198645" y="1594047"/>
                  <a:pt x="2192302" y="1648133"/>
                </a:cubicBezTo>
                <a:close/>
              </a:path>
              <a:path w="2915816" h="1498299" fill="none" extrusionOk="0">
                <a:moveTo>
                  <a:pt x="2138202" y="1515983"/>
                </a:moveTo>
                <a:cubicBezTo>
                  <a:pt x="2126781" y="1588499"/>
                  <a:pt x="2069585" y="1646323"/>
                  <a:pt x="2013344" y="1640841"/>
                </a:cubicBezTo>
                <a:cubicBezTo>
                  <a:pt x="1943455" y="1624804"/>
                  <a:pt x="1879633" y="1587129"/>
                  <a:pt x="1888486" y="1515983"/>
                </a:cubicBezTo>
                <a:cubicBezTo>
                  <a:pt x="1891263" y="1446471"/>
                  <a:pt x="1936902" y="1402583"/>
                  <a:pt x="2013344" y="1391125"/>
                </a:cubicBezTo>
                <a:cubicBezTo>
                  <a:pt x="2081204" y="1379411"/>
                  <a:pt x="2143293" y="1445930"/>
                  <a:pt x="2138202" y="1515983"/>
                </a:cubicBezTo>
                <a:close/>
              </a:path>
              <a:path w="2915816" h="1498299" fill="none" extrusionOk="0">
                <a:moveTo>
                  <a:pt x="316757" y="907892"/>
                </a:moveTo>
                <a:cubicBezTo>
                  <a:pt x="260924" y="923083"/>
                  <a:pt x="198980" y="898078"/>
                  <a:pt x="145790" y="880250"/>
                </a:cubicBezTo>
                <a:moveTo>
                  <a:pt x="467610" y="1210396"/>
                </a:moveTo>
                <a:cubicBezTo>
                  <a:pt x="448276" y="1216811"/>
                  <a:pt x="414231" y="1223599"/>
                  <a:pt x="392825" y="1223610"/>
                </a:cubicBezTo>
                <a:moveTo>
                  <a:pt x="1112194" y="1355752"/>
                </a:moveTo>
                <a:cubicBezTo>
                  <a:pt x="1092662" y="1337657"/>
                  <a:pt x="1074555" y="1315143"/>
                  <a:pt x="1067107" y="1295404"/>
                </a:cubicBezTo>
                <a:moveTo>
                  <a:pt x="1945699" y="1205263"/>
                </a:moveTo>
                <a:cubicBezTo>
                  <a:pt x="1947831" y="1224766"/>
                  <a:pt x="1934262" y="1252884"/>
                  <a:pt x="1927678" y="1271473"/>
                </a:cubicBezTo>
                <a:moveTo>
                  <a:pt x="2303562" y="796110"/>
                </a:moveTo>
                <a:cubicBezTo>
                  <a:pt x="2464124" y="844042"/>
                  <a:pt x="2517761" y="951674"/>
                  <a:pt x="2522990" y="1043606"/>
                </a:cubicBezTo>
                <a:moveTo>
                  <a:pt x="2821186" y="532520"/>
                </a:moveTo>
                <a:cubicBezTo>
                  <a:pt x="2798533" y="571582"/>
                  <a:pt x="2767183" y="595981"/>
                  <a:pt x="2723453" y="625331"/>
                </a:cubicBezTo>
                <a:moveTo>
                  <a:pt x="2586706" y="188189"/>
                </a:moveTo>
                <a:cubicBezTo>
                  <a:pt x="2589724" y="202903"/>
                  <a:pt x="2590154" y="219204"/>
                  <a:pt x="2591836" y="232028"/>
                </a:cubicBezTo>
                <a:moveTo>
                  <a:pt x="1962641" y="137066"/>
                </a:moveTo>
                <a:cubicBezTo>
                  <a:pt x="1979953" y="114395"/>
                  <a:pt x="1990012" y="98118"/>
                  <a:pt x="2012722" y="81157"/>
                </a:cubicBezTo>
                <a:moveTo>
                  <a:pt x="1494423" y="163703"/>
                </a:moveTo>
                <a:cubicBezTo>
                  <a:pt x="1499509" y="146516"/>
                  <a:pt x="1506444" y="134648"/>
                  <a:pt x="1518654" y="115493"/>
                </a:cubicBezTo>
                <a:moveTo>
                  <a:pt x="944940" y="180073"/>
                </a:moveTo>
                <a:cubicBezTo>
                  <a:pt x="973756" y="186649"/>
                  <a:pt x="1001949" y="206408"/>
                  <a:pt x="1032684" y="226825"/>
                </a:cubicBezTo>
                <a:moveTo>
                  <a:pt x="278554" y="547607"/>
                </a:moveTo>
                <a:cubicBezTo>
                  <a:pt x="270587" y="531788"/>
                  <a:pt x="267238" y="515835"/>
                  <a:pt x="263233" y="498392"/>
                </a:cubicBezTo>
              </a:path>
              <a:path w="2915816" h="1498299" stroke="0" extrusionOk="0">
                <a:moveTo>
                  <a:pt x="263233" y="498392"/>
                </a:moveTo>
                <a:cubicBezTo>
                  <a:pt x="244842" y="407332"/>
                  <a:pt x="289412" y="290022"/>
                  <a:pt x="379528" y="239554"/>
                </a:cubicBezTo>
                <a:cubicBezTo>
                  <a:pt x="506750" y="163593"/>
                  <a:pt x="767638" y="102166"/>
                  <a:pt x="945277" y="180420"/>
                </a:cubicBezTo>
                <a:cubicBezTo>
                  <a:pt x="1065809" y="26309"/>
                  <a:pt x="1352269" y="-704"/>
                  <a:pt x="1515684" y="119031"/>
                </a:cubicBezTo>
                <a:cubicBezTo>
                  <a:pt x="1551319" y="60065"/>
                  <a:pt x="1645336" y="18205"/>
                  <a:pt x="1737947" y="6936"/>
                </a:cubicBezTo>
                <a:cubicBezTo>
                  <a:pt x="1859509" y="7472"/>
                  <a:pt x="1956844" y="21414"/>
                  <a:pt x="2013600" y="86048"/>
                </a:cubicBezTo>
                <a:cubicBezTo>
                  <a:pt x="2075540" y="-3570"/>
                  <a:pt x="2249144" y="-14417"/>
                  <a:pt x="2393601" y="23931"/>
                </a:cubicBezTo>
                <a:cubicBezTo>
                  <a:pt x="2485716" y="39630"/>
                  <a:pt x="2555005" y="119306"/>
                  <a:pt x="2586301" y="193391"/>
                </a:cubicBezTo>
                <a:cubicBezTo>
                  <a:pt x="2704100" y="213038"/>
                  <a:pt x="2807700" y="270190"/>
                  <a:pt x="2833606" y="357857"/>
                </a:cubicBezTo>
                <a:cubicBezTo>
                  <a:pt x="2868649" y="411517"/>
                  <a:pt x="2855350" y="481797"/>
                  <a:pt x="2822536" y="536196"/>
                </a:cubicBezTo>
                <a:cubicBezTo>
                  <a:pt x="2908601" y="592644"/>
                  <a:pt x="2936014" y="707730"/>
                  <a:pt x="2903396" y="808873"/>
                </a:cubicBezTo>
                <a:cubicBezTo>
                  <a:pt x="2849018" y="976222"/>
                  <a:pt x="2741041" y="1009517"/>
                  <a:pt x="2524610" y="1047560"/>
                </a:cubicBezTo>
                <a:cubicBezTo>
                  <a:pt x="2539994" y="1141431"/>
                  <a:pt x="2471267" y="1198653"/>
                  <a:pt x="2389011" y="1252085"/>
                </a:cubicBezTo>
                <a:cubicBezTo>
                  <a:pt x="2238465" y="1356814"/>
                  <a:pt x="2079387" y="1339856"/>
                  <a:pt x="1927340" y="1276849"/>
                </a:cubicBezTo>
                <a:cubicBezTo>
                  <a:pt x="1873047" y="1415863"/>
                  <a:pt x="1763480" y="1446024"/>
                  <a:pt x="1597421" y="1495038"/>
                </a:cubicBezTo>
                <a:cubicBezTo>
                  <a:pt x="1396227" y="1544438"/>
                  <a:pt x="1196223" y="1481089"/>
                  <a:pt x="1112329" y="1361856"/>
                </a:cubicBezTo>
                <a:cubicBezTo>
                  <a:pt x="848498" y="1467057"/>
                  <a:pt x="487874" y="1403838"/>
                  <a:pt x="391745" y="1230269"/>
                </a:cubicBezTo>
                <a:cubicBezTo>
                  <a:pt x="243959" y="1239077"/>
                  <a:pt x="105694" y="1185147"/>
                  <a:pt x="74920" y="1083838"/>
                </a:cubicBezTo>
                <a:cubicBezTo>
                  <a:pt x="61635" y="1005460"/>
                  <a:pt x="74651" y="940244"/>
                  <a:pt x="142618" y="886181"/>
                </a:cubicBezTo>
                <a:cubicBezTo>
                  <a:pt x="50975" y="851669"/>
                  <a:pt x="-28321" y="753501"/>
                  <a:pt x="-338" y="683390"/>
                </a:cubicBezTo>
                <a:cubicBezTo>
                  <a:pt x="44837" y="577386"/>
                  <a:pt x="134662" y="534440"/>
                  <a:pt x="260736" y="503144"/>
                </a:cubicBezTo>
                <a:cubicBezTo>
                  <a:pt x="261356" y="501787"/>
                  <a:pt x="262806" y="499780"/>
                  <a:pt x="263233" y="498392"/>
                </a:cubicBezTo>
                <a:close/>
              </a:path>
              <a:path w="2915816" h="1498299" stroke="0" extrusionOk="0">
                <a:moveTo>
                  <a:pt x="2197574" y="1712870"/>
                </a:moveTo>
                <a:cubicBezTo>
                  <a:pt x="2199306" y="1734442"/>
                  <a:pt x="2180166" y="1759412"/>
                  <a:pt x="2155955" y="1754489"/>
                </a:cubicBezTo>
                <a:cubicBezTo>
                  <a:pt x="2132423" y="1755306"/>
                  <a:pt x="2117441" y="1736350"/>
                  <a:pt x="2114336" y="1712870"/>
                </a:cubicBezTo>
                <a:cubicBezTo>
                  <a:pt x="2112590" y="1690548"/>
                  <a:pt x="2138426" y="1671179"/>
                  <a:pt x="2155955" y="1671251"/>
                </a:cubicBezTo>
                <a:cubicBezTo>
                  <a:pt x="2176995" y="1671820"/>
                  <a:pt x="2197511" y="1691154"/>
                  <a:pt x="2197574" y="1712870"/>
                </a:cubicBezTo>
                <a:close/>
              </a:path>
              <a:path w="2915816" h="1498299" stroke="0" extrusionOk="0">
                <a:moveTo>
                  <a:pt x="2192302" y="1648133"/>
                </a:moveTo>
                <a:cubicBezTo>
                  <a:pt x="2186756" y="1699820"/>
                  <a:pt x="2151659" y="1739794"/>
                  <a:pt x="2109063" y="1731372"/>
                </a:cubicBezTo>
                <a:cubicBezTo>
                  <a:pt x="2066897" y="1724193"/>
                  <a:pt x="2014563" y="1693646"/>
                  <a:pt x="2025824" y="1648133"/>
                </a:cubicBezTo>
                <a:cubicBezTo>
                  <a:pt x="2019607" y="1603343"/>
                  <a:pt x="2072506" y="1568888"/>
                  <a:pt x="2109063" y="1564894"/>
                </a:cubicBezTo>
                <a:cubicBezTo>
                  <a:pt x="2157776" y="1570029"/>
                  <a:pt x="2188981" y="1600156"/>
                  <a:pt x="2192302" y="1648133"/>
                </a:cubicBezTo>
                <a:close/>
              </a:path>
              <a:path w="2915816" h="1498299" stroke="0" extrusionOk="0">
                <a:moveTo>
                  <a:pt x="2138202" y="1515983"/>
                </a:moveTo>
                <a:cubicBezTo>
                  <a:pt x="2127556" y="1580469"/>
                  <a:pt x="2092326" y="1630803"/>
                  <a:pt x="2013344" y="1640841"/>
                </a:cubicBezTo>
                <a:cubicBezTo>
                  <a:pt x="1954528" y="1638486"/>
                  <a:pt x="1885975" y="1582137"/>
                  <a:pt x="1888486" y="1515983"/>
                </a:cubicBezTo>
                <a:cubicBezTo>
                  <a:pt x="1886628" y="1445866"/>
                  <a:pt x="1944672" y="1383172"/>
                  <a:pt x="2013344" y="1391125"/>
                </a:cubicBezTo>
                <a:cubicBezTo>
                  <a:pt x="2067175" y="1383139"/>
                  <a:pt x="2153174" y="1443260"/>
                  <a:pt x="2138202" y="1515983"/>
                </a:cubicBezTo>
                <a:close/>
              </a:path>
              <a:path w="2915816" h="1498299" fill="none" stroke="0" extrusionOk="0">
                <a:moveTo>
                  <a:pt x="316757" y="907892"/>
                </a:moveTo>
                <a:cubicBezTo>
                  <a:pt x="263060" y="901360"/>
                  <a:pt x="188333" y="893921"/>
                  <a:pt x="145790" y="880250"/>
                </a:cubicBezTo>
                <a:moveTo>
                  <a:pt x="467610" y="1210396"/>
                </a:moveTo>
                <a:cubicBezTo>
                  <a:pt x="444354" y="1216957"/>
                  <a:pt x="418599" y="1222451"/>
                  <a:pt x="392825" y="1223610"/>
                </a:cubicBezTo>
                <a:moveTo>
                  <a:pt x="1112194" y="1355752"/>
                </a:moveTo>
                <a:cubicBezTo>
                  <a:pt x="1089532" y="1339530"/>
                  <a:pt x="1079220" y="1318624"/>
                  <a:pt x="1067107" y="1295404"/>
                </a:cubicBezTo>
                <a:moveTo>
                  <a:pt x="1945699" y="1205263"/>
                </a:moveTo>
                <a:cubicBezTo>
                  <a:pt x="1938224" y="1229282"/>
                  <a:pt x="1935534" y="1246932"/>
                  <a:pt x="1927678" y="1271473"/>
                </a:cubicBezTo>
                <a:moveTo>
                  <a:pt x="2303562" y="796110"/>
                </a:moveTo>
                <a:cubicBezTo>
                  <a:pt x="2449401" y="845090"/>
                  <a:pt x="2525991" y="932892"/>
                  <a:pt x="2522990" y="1043606"/>
                </a:cubicBezTo>
                <a:moveTo>
                  <a:pt x="2821186" y="532520"/>
                </a:moveTo>
                <a:cubicBezTo>
                  <a:pt x="2791632" y="562993"/>
                  <a:pt x="2756100" y="600042"/>
                  <a:pt x="2723453" y="625331"/>
                </a:cubicBezTo>
                <a:moveTo>
                  <a:pt x="2586706" y="188189"/>
                </a:moveTo>
                <a:cubicBezTo>
                  <a:pt x="2589121" y="202843"/>
                  <a:pt x="2592964" y="215567"/>
                  <a:pt x="2591836" y="232028"/>
                </a:cubicBezTo>
                <a:moveTo>
                  <a:pt x="1962641" y="137066"/>
                </a:moveTo>
                <a:cubicBezTo>
                  <a:pt x="1981080" y="117973"/>
                  <a:pt x="1993962" y="100102"/>
                  <a:pt x="2012722" y="81157"/>
                </a:cubicBezTo>
                <a:moveTo>
                  <a:pt x="1494423" y="163703"/>
                </a:moveTo>
                <a:cubicBezTo>
                  <a:pt x="1499118" y="147984"/>
                  <a:pt x="1511013" y="128264"/>
                  <a:pt x="1518654" y="115493"/>
                </a:cubicBezTo>
                <a:moveTo>
                  <a:pt x="944940" y="180073"/>
                </a:moveTo>
                <a:cubicBezTo>
                  <a:pt x="975857" y="193193"/>
                  <a:pt x="1007898" y="201382"/>
                  <a:pt x="1032684" y="226825"/>
                </a:cubicBezTo>
                <a:moveTo>
                  <a:pt x="278554" y="547607"/>
                </a:moveTo>
                <a:cubicBezTo>
                  <a:pt x="271370" y="530087"/>
                  <a:pt x="267142" y="515173"/>
                  <a:pt x="263233" y="498392"/>
                </a:cubicBezTo>
              </a:path>
            </a:pathLst>
          </a:custGeom>
          <a:solidFill>
            <a:srgbClr val="4F81BD">
              <a:lumMod val="20000"/>
              <a:lumOff val="80000"/>
            </a:srgbClr>
          </a:solidFill>
          <a:ln w="25400" cap="flat" cmpd="sng" algn="ctr">
            <a:solidFill>
              <a:srgbClr val="E1CE8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559988722">
                  <a:prstGeom prst="cloudCallout">
                    <a:avLst>
                      <a:gd name="adj1" fmla="val 23940"/>
                      <a:gd name="adj2" fmla="val 643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أنواع عصير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 8 أنواع حلوى</a:t>
            </a:r>
          </a:p>
        </p:txBody>
      </p:sp>
      <p:sp>
        <p:nvSpPr>
          <p:cNvPr id="8" name="وسيلة شرح مستطيلة مستديرة الزوايا 22">
            <a:extLst>
              <a:ext uri="{FF2B5EF4-FFF2-40B4-BE49-F238E27FC236}">
                <a16:creationId xmlns:a16="http://schemas.microsoft.com/office/drawing/2014/main" id="{94BBD494-B34A-226B-9217-2ABFDD7DBBF5}"/>
              </a:ext>
            </a:extLst>
          </p:cNvPr>
          <p:cNvSpPr/>
          <p:nvPr/>
        </p:nvSpPr>
        <p:spPr>
          <a:xfrm>
            <a:off x="2498200" y="1275388"/>
            <a:ext cx="4820606" cy="1368152"/>
          </a:xfrm>
          <a:custGeom>
            <a:avLst/>
            <a:gdLst>
              <a:gd name="connsiteX0" fmla="*/ 0 w 4820606"/>
              <a:gd name="connsiteY0" fmla="*/ 228030 h 1368152"/>
              <a:gd name="connsiteX1" fmla="*/ 228030 w 4820606"/>
              <a:gd name="connsiteY1" fmla="*/ 0 h 1368152"/>
              <a:gd name="connsiteX2" fmla="*/ 803434 w 4820606"/>
              <a:gd name="connsiteY2" fmla="*/ 0 h 1368152"/>
              <a:gd name="connsiteX3" fmla="*/ 803434 w 4820606"/>
              <a:gd name="connsiteY3" fmla="*/ 0 h 1368152"/>
              <a:gd name="connsiteX4" fmla="*/ 1406010 w 4820606"/>
              <a:gd name="connsiteY4" fmla="*/ 0 h 1368152"/>
              <a:gd name="connsiteX5" fmla="*/ 2008586 w 4820606"/>
              <a:gd name="connsiteY5" fmla="*/ 0 h 1368152"/>
              <a:gd name="connsiteX6" fmla="*/ 2654584 w 4820606"/>
              <a:gd name="connsiteY6" fmla="*/ 0 h 1368152"/>
              <a:gd name="connsiteX7" fmla="*/ 3300581 w 4820606"/>
              <a:gd name="connsiteY7" fmla="*/ 0 h 1368152"/>
              <a:gd name="connsiteX8" fmla="*/ 3998258 w 4820606"/>
              <a:gd name="connsiteY8" fmla="*/ 0 h 1368152"/>
              <a:gd name="connsiteX9" fmla="*/ 4592576 w 4820606"/>
              <a:gd name="connsiteY9" fmla="*/ 0 h 1368152"/>
              <a:gd name="connsiteX10" fmla="*/ 4820606 w 4820606"/>
              <a:gd name="connsiteY10" fmla="*/ 228030 h 1368152"/>
              <a:gd name="connsiteX11" fmla="*/ 4820606 w 4820606"/>
              <a:gd name="connsiteY11" fmla="*/ 798089 h 1368152"/>
              <a:gd name="connsiteX12" fmla="*/ 4820606 w 4820606"/>
              <a:gd name="connsiteY12" fmla="*/ 798089 h 1368152"/>
              <a:gd name="connsiteX13" fmla="*/ 4820606 w 4820606"/>
              <a:gd name="connsiteY13" fmla="*/ 1140127 h 1368152"/>
              <a:gd name="connsiteX14" fmla="*/ 4820606 w 4820606"/>
              <a:gd name="connsiteY14" fmla="*/ 1140122 h 1368152"/>
              <a:gd name="connsiteX15" fmla="*/ 4592576 w 4820606"/>
              <a:gd name="connsiteY15" fmla="*/ 1368152 h 1368152"/>
              <a:gd name="connsiteX16" fmla="*/ 3946579 w 4820606"/>
              <a:gd name="connsiteY16" fmla="*/ 1368152 h 1368152"/>
              <a:gd name="connsiteX17" fmla="*/ 3274741 w 4820606"/>
              <a:gd name="connsiteY17" fmla="*/ 1368152 h 1368152"/>
              <a:gd name="connsiteX18" fmla="*/ 2602904 w 4820606"/>
              <a:gd name="connsiteY18" fmla="*/ 1368152 h 1368152"/>
              <a:gd name="connsiteX19" fmla="*/ 2008586 w 4820606"/>
              <a:gd name="connsiteY19" fmla="*/ 1368152 h 1368152"/>
              <a:gd name="connsiteX20" fmla="*/ 1430113 w 4820606"/>
              <a:gd name="connsiteY20" fmla="*/ 1368152 h 1368152"/>
              <a:gd name="connsiteX21" fmla="*/ 803434 w 4820606"/>
              <a:gd name="connsiteY21" fmla="*/ 1368152 h 1368152"/>
              <a:gd name="connsiteX22" fmla="*/ 803434 w 4820606"/>
              <a:gd name="connsiteY22" fmla="*/ 1368152 h 1368152"/>
              <a:gd name="connsiteX23" fmla="*/ 228030 w 4820606"/>
              <a:gd name="connsiteY23" fmla="*/ 1368152 h 1368152"/>
              <a:gd name="connsiteX24" fmla="*/ 0 w 4820606"/>
              <a:gd name="connsiteY24" fmla="*/ 1140122 h 1368152"/>
              <a:gd name="connsiteX25" fmla="*/ 0 w 4820606"/>
              <a:gd name="connsiteY25" fmla="*/ 1140127 h 1368152"/>
              <a:gd name="connsiteX26" fmla="*/ -487894 w 4820606"/>
              <a:gd name="connsiteY26" fmla="*/ 1212210 h 1368152"/>
              <a:gd name="connsiteX27" fmla="*/ 0 w 4820606"/>
              <a:gd name="connsiteY27" fmla="*/ 798089 h 1368152"/>
              <a:gd name="connsiteX28" fmla="*/ 0 w 4820606"/>
              <a:gd name="connsiteY28" fmla="*/ 228030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820606" h="1368152" fill="none" extrusionOk="0">
                <a:moveTo>
                  <a:pt x="0" y="228030"/>
                </a:moveTo>
                <a:cubicBezTo>
                  <a:pt x="7564" y="100361"/>
                  <a:pt x="114358" y="-15055"/>
                  <a:pt x="228030" y="0"/>
                </a:cubicBezTo>
                <a:cubicBezTo>
                  <a:pt x="515227" y="-5176"/>
                  <a:pt x="676534" y="842"/>
                  <a:pt x="803434" y="0"/>
                </a:cubicBezTo>
                <a:lnTo>
                  <a:pt x="803434" y="0"/>
                </a:lnTo>
                <a:cubicBezTo>
                  <a:pt x="997107" y="-28153"/>
                  <a:pt x="1242587" y="-14084"/>
                  <a:pt x="1406010" y="0"/>
                </a:cubicBezTo>
                <a:cubicBezTo>
                  <a:pt x="1569433" y="14084"/>
                  <a:pt x="1869850" y="-6684"/>
                  <a:pt x="2008586" y="0"/>
                </a:cubicBezTo>
                <a:cubicBezTo>
                  <a:pt x="2310003" y="-29180"/>
                  <a:pt x="2370641" y="-9281"/>
                  <a:pt x="2654584" y="0"/>
                </a:cubicBezTo>
                <a:cubicBezTo>
                  <a:pt x="2938527" y="9281"/>
                  <a:pt x="3106097" y="5881"/>
                  <a:pt x="3300581" y="0"/>
                </a:cubicBezTo>
                <a:cubicBezTo>
                  <a:pt x="3495065" y="-5881"/>
                  <a:pt x="3728809" y="-17083"/>
                  <a:pt x="3998258" y="0"/>
                </a:cubicBezTo>
                <a:cubicBezTo>
                  <a:pt x="4267707" y="17083"/>
                  <a:pt x="4456389" y="19110"/>
                  <a:pt x="4592576" y="0"/>
                </a:cubicBezTo>
                <a:cubicBezTo>
                  <a:pt x="4718399" y="11543"/>
                  <a:pt x="4846519" y="89244"/>
                  <a:pt x="4820606" y="228030"/>
                </a:cubicBezTo>
                <a:cubicBezTo>
                  <a:pt x="4825947" y="433354"/>
                  <a:pt x="4846181" y="552831"/>
                  <a:pt x="4820606" y="798089"/>
                </a:cubicBezTo>
                <a:lnTo>
                  <a:pt x="4820606" y="798089"/>
                </a:lnTo>
                <a:cubicBezTo>
                  <a:pt x="4805036" y="902848"/>
                  <a:pt x="4805195" y="990358"/>
                  <a:pt x="4820606" y="1140127"/>
                </a:cubicBezTo>
                <a:lnTo>
                  <a:pt x="4820606" y="1140122"/>
                </a:lnTo>
                <a:cubicBezTo>
                  <a:pt x="4793015" y="1271760"/>
                  <a:pt x="4715162" y="1368725"/>
                  <a:pt x="4592576" y="1368152"/>
                </a:cubicBezTo>
                <a:cubicBezTo>
                  <a:pt x="4344281" y="1376374"/>
                  <a:pt x="4240770" y="1378947"/>
                  <a:pt x="3946579" y="1368152"/>
                </a:cubicBezTo>
                <a:cubicBezTo>
                  <a:pt x="3652388" y="1357357"/>
                  <a:pt x="3427588" y="1396867"/>
                  <a:pt x="3274741" y="1368152"/>
                </a:cubicBezTo>
                <a:cubicBezTo>
                  <a:pt x="3121894" y="1339437"/>
                  <a:pt x="2757205" y="1401306"/>
                  <a:pt x="2602904" y="1368152"/>
                </a:cubicBezTo>
                <a:cubicBezTo>
                  <a:pt x="2448603" y="1334998"/>
                  <a:pt x="2136183" y="1384916"/>
                  <a:pt x="2008586" y="1368152"/>
                </a:cubicBezTo>
                <a:cubicBezTo>
                  <a:pt x="1836318" y="1339708"/>
                  <a:pt x="1600048" y="1339352"/>
                  <a:pt x="1430113" y="1368152"/>
                </a:cubicBezTo>
                <a:cubicBezTo>
                  <a:pt x="1260178" y="1396952"/>
                  <a:pt x="1103370" y="1353703"/>
                  <a:pt x="803434" y="1368152"/>
                </a:cubicBezTo>
                <a:lnTo>
                  <a:pt x="803434" y="1368152"/>
                </a:lnTo>
                <a:cubicBezTo>
                  <a:pt x="644362" y="1392252"/>
                  <a:pt x="445179" y="1392661"/>
                  <a:pt x="228030" y="1368152"/>
                </a:cubicBezTo>
                <a:cubicBezTo>
                  <a:pt x="110151" y="1381412"/>
                  <a:pt x="-19159" y="1259247"/>
                  <a:pt x="0" y="1140122"/>
                </a:cubicBezTo>
                <a:lnTo>
                  <a:pt x="0" y="1140127"/>
                </a:lnTo>
                <a:cubicBezTo>
                  <a:pt x="-244192" y="1172121"/>
                  <a:pt x="-355503" y="1191315"/>
                  <a:pt x="-487894" y="1212210"/>
                </a:cubicBezTo>
                <a:cubicBezTo>
                  <a:pt x="-308140" y="1039827"/>
                  <a:pt x="-217080" y="961758"/>
                  <a:pt x="0" y="798089"/>
                </a:cubicBezTo>
                <a:cubicBezTo>
                  <a:pt x="-24459" y="654720"/>
                  <a:pt x="4950" y="501219"/>
                  <a:pt x="0" y="228030"/>
                </a:cubicBezTo>
                <a:close/>
              </a:path>
              <a:path w="4820606" h="1368152" stroke="0" extrusionOk="0">
                <a:moveTo>
                  <a:pt x="0" y="228030"/>
                </a:moveTo>
                <a:cubicBezTo>
                  <a:pt x="1996" y="97370"/>
                  <a:pt x="120372" y="-22539"/>
                  <a:pt x="228030" y="0"/>
                </a:cubicBezTo>
                <a:cubicBezTo>
                  <a:pt x="457222" y="-14522"/>
                  <a:pt x="616174" y="-22441"/>
                  <a:pt x="803434" y="0"/>
                </a:cubicBezTo>
                <a:lnTo>
                  <a:pt x="803434" y="0"/>
                </a:lnTo>
                <a:cubicBezTo>
                  <a:pt x="1039856" y="-10323"/>
                  <a:pt x="1181323" y="4867"/>
                  <a:pt x="1418062" y="0"/>
                </a:cubicBezTo>
                <a:cubicBezTo>
                  <a:pt x="1654801" y="-4867"/>
                  <a:pt x="1778258" y="-22103"/>
                  <a:pt x="2008586" y="0"/>
                </a:cubicBezTo>
                <a:cubicBezTo>
                  <a:pt x="2140878" y="16488"/>
                  <a:pt x="2455897" y="25463"/>
                  <a:pt x="2654584" y="0"/>
                </a:cubicBezTo>
                <a:cubicBezTo>
                  <a:pt x="2853271" y="-25463"/>
                  <a:pt x="3007342" y="10608"/>
                  <a:pt x="3248901" y="0"/>
                </a:cubicBezTo>
                <a:cubicBezTo>
                  <a:pt x="3490460" y="-10608"/>
                  <a:pt x="3573311" y="-24931"/>
                  <a:pt x="3869059" y="0"/>
                </a:cubicBezTo>
                <a:cubicBezTo>
                  <a:pt x="4164807" y="24931"/>
                  <a:pt x="4309159" y="13548"/>
                  <a:pt x="4592576" y="0"/>
                </a:cubicBezTo>
                <a:cubicBezTo>
                  <a:pt x="4740614" y="10520"/>
                  <a:pt x="4828356" y="94848"/>
                  <a:pt x="4820606" y="228030"/>
                </a:cubicBezTo>
                <a:cubicBezTo>
                  <a:pt x="4813760" y="447400"/>
                  <a:pt x="4844341" y="546118"/>
                  <a:pt x="4820606" y="798089"/>
                </a:cubicBezTo>
                <a:lnTo>
                  <a:pt x="4820606" y="798089"/>
                </a:lnTo>
                <a:cubicBezTo>
                  <a:pt x="4822932" y="960910"/>
                  <a:pt x="4835922" y="1015112"/>
                  <a:pt x="4820606" y="1140127"/>
                </a:cubicBezTo>
                <a:lnTo>
                  <a:pt x="4820606" y="1140122"/>
                </a:lnTo>
                <a:cubicBezTo>
                  <a:pt x="4840308" y="1265791"/>
                  <a:pt x="4716528" y="1371425"/>
                  <a:pt x="4592576" y="1368152"/>
                </a:cubicBezTo>
                <a:cubicBezTo>
                  <a:pt x="4416659" y="1381661"/>
                  <a:pt x="4246724" y="1343675"/>
                  <a:pt x="4024098" y="1368152"/>
                </a:cubicBezTo>
                <a:cubicBezTo>
                  <a:pt x="3801472" y="1392629"/>
                  <a:pt x="3707920" y="1376864"/>
                  <a:pt x="3403941" y="1368152"/>
                </a:cubicBezTo>
                <a:cubicBezTo>
                  <a:pt x="3099962" y="1359440"/>
                  <a:pt x="2942173" y="1376203"/>
                  <a:pt x="2706263" y="1368152"/>
                </a:cubicBezTo>
                <a:cubicBezTo>
                  <a:pt x="2470353" y="1360101"/>
                  <a:pt x="2272067" y="1382360"/>
                  <a:pt x="2008586" y="1368152"/>
                </a:cubicBezTo>
                <a:cubicBezTo>
                  <a:pt x="1831157" y="1343521"/>
                  <a:pt x="1652301" y="1392329"/>
                  <a:pt x="1393958" y="1368152"/>
                </a:cubicBezTo>
                <a:cubicBezTo>
                  <a:pt x="1135615" y="1343975"/>
                  <a:pt x="931026" y="1362362"/>
                  <a:pt x="803434" y="1368152"/>
                </a:cubicBezTo>
                <a:lnTo>
                  <a:pt x="803434" y="1368152"/>
                </a:lnTo>
                <a:cubicBezTo>
                  <a:pt x="669969" y="1355463"/>
                  <a:pt x="378303" y="1366267"/>
                  <a:pt x="228030" y="1368152"/>
                </a:cubicBezTo>
                <a:cubicBezTo>
                  <a:pt x="119247" y="1375487"/>
                  <a:pt x="-9930" y="1268523"/>
                  <a:pt x="0" y="1140122"/>
                </a:cubicBezTo>
                <a:lnTo>
                  <a:pt x="0" y="1140127"/>
                </a:lnTo>
                <a:cubicBezTo>
                  <a:pt x="-149313" y="1186280"/>
                  <a:pt x="-311291" y="1165334"/>
                  <a:pt x="-487894" y="1212210"/>
                </a:cubicBezTo>
                <a:cubicBezTo>
                  <a:pt x="-334979" y="1046829"/>
                  <a:pt x="-237033" y="958349"/>
                  <a:pt x="0" y="798089"/>
                </a:cubicBezTo>
                <a:cubicBezTo>
                  <a:pt x="-17232" y="531812"/>
                  <a:pt x="17402" y="416778"/>
                  <a:pt x="0" y="228030"/>
                </a:cubicBezTo>
                <a:close/>
              </a:path>
            </a:pathLst>
          </a:custGeom>
          <a:solidFill>
            <a:srgbClr val="FCE0A2"/>
          </a:solidFill>
          <a:ln w="38100" cap="flat" cmpd="sng" algn="ctr">
            <a:solidFill>
              <a:srgbClr val="D2D2E6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138602198">
                  <a:prstGeom prst="wedgeRoundRectCallout">
                    <a:avLst>
                      <a:gd name="adj1" fmla="val -60121"/>
                      <a:gd name="adj2" fmla="val 3860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س: أوجدي عدد النواتج وثم بيني أي حالة تختلف عن الحالتين الأخريين وفق عدد </a:t>
            </a:r>
            <a:r>
              <a:rPr kumimoji="0" lang="ar-SA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النواتج 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وسيلة شرح مستطيلة 23">
            <a:extLst>
              <a:ext uri="{FF2B5EF4-FFF2-40B4-BE49-F238E27FC236}">
                <a16:creationId xmlns:a16="http://schemas.microsoft.com/office/drawing/2014/main" id="{9EF1FAAA-A00B-3CE4-0DBF-B043438C7EFB}"/>
              </a:ext>
            </a:extLst>
          </p:cNvPr>
          <p:cNvSpPr/>
          <p:nvPr/>
        </p:nvSpPr>
        <p:spPr>
          <a:xfrm>
            <a:off x="4919893" y="3922519"/>
            <a:ext cx="2747740" cy="901453"/>
          </a:xfrm>
          <a:custGeom>
            <a:avLst/>
            <a:gdLst>
              <a:gd name="connsiteX0" fmla="*/ 0 w 2747740"/>
              <a:gd name="connsiteY0" fmla="*/ 0 h 901453"/>
              <a:gd name="connsiteX1" fmla="*/ 566340 w 2747740"/>
              <a:gd name="connsiteY1" fmla="*/ 0 h 901453"/>
              <a:gd name="connsiteX2" fmla="*/ 1132679 w 2747740"/>
              <a:gd name="connsiteY2" fmla="*/ 0 h 901453"/>
              <a:gd name="connsiteX3" fmla="*/ 1602848 w 2747740"/>
              <a:gd name="connsiteY3" fmla="*/ 0 h 901453"/>
              <a:gd name="connsiteX4" fmla="*/ 1602848 w 2747740"/>
              <a:gd name="connsiteY4" fmla="*/ 0 h 901453"/>
              <a:gd name="connsiteX5" fmla="*/ 2289783 w 2747740"/>
              <a:gd name="connsiteY5" fmla="*/ 0 h 901453"/>
              <a:gd name="connsiteX6" fmla="*/ 2747740 w 2747740"/>
              <a:gd name="connsiteY6" fmla="*/ 0 h 901453"/>
              <a:gd name="connsiteX7" fmla="*/ 2747740 w 2747740"/>
              <a:gd name="connsiteY7" fmla="*/ 525848 h 901453"/>
              <a:gd name="connsiteX8" fmla="*/ 2747740 w 2747740"/>
              <a:gd name="connsiteY8" fmla="*/ 525848 h 901453"/>
              <a:gd name="connsiteX9" fmla="*/ 2747740 w 2747740"/>
              <a:gd name="connsiteY9" fmla="*/ 751211 h 901453"/>
              <a:gd name="connsiteX10" fmla="*/ 2747740 w 2747740"/>
              <a:gd name="connsiteY10" fmla="*/ 901453 h 901453"/>
              <a:gd name="connsiteX11" fmla="*/ 2289783 w 2747740"/>
              <a:gd name="connsiteY11" fmla="*/ 901453 h 901453"/>
              <a:gd name="connsiteX12" fmla="*/ 2243090 w 2747740"/>
              <a:gd name="connsiteY12" fmla="*/ 1174061 h 901453"/>
              <a:gd name="connsiteX13" fmla="*/ 1602848 w 2747740"/>
              <a:gd name="connsiteY13" fmla="*/ 901453 h 901453"/>
              <a:gd name="connsiteX14" fmla="*/ 1116651 w 2747740"/>
              <a:gd name="connsiteY14" fmla="*/ 901453 h 901453"/>
              <a:gd name="connsiteX15" fmla="*/ 550311 w 2747740"/>
              <a:gd name="connsiteY15" fmla="*/ 901453 h 901453"/>
              <a:gd name="connsiteX16" fmla="*/ 0 w 2747740"/>
              <a:gd name="connsiteY16" fmla="*/ 901453 h 901453"/>
              <a:gd name="connsiteX17" fmla="*/ 0 w 2747740"/>
              <a:gd name="connsiteY17" fmla="*/ 751211 h 901453"/>
              <a:gd name="connsiteX18" fmla="*/ 0 w 2747740"/>
              <a:gd name="connsiteY18" fmla="*/ 525848 h 901453"/>
              <a:gd name="connsiteX19" fmla="*/ 0 w 2747740"/>
              <a:gd name="connsiteY19" fmla="*/ 525848 h 901453"/>
              <a:gd name="connsiteX20" fmla="*/ 0 w 2747740"/>
              <a:gd name="connsiteY20" fmla="*/ 0 h 901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47740" h="901453" fill="none" extrusionOk="0">
                <a:moveTo>
                  <a:pt x="0" y="0"/>
                </a:moveTo>
                <a:cubicBezTo>
                  <a:pt x="196970" y="16928"/>
                  <a:pt x="347627" y="13928"/>
                  <a:pt x="566340" y="0"/>
                </a:cubicBezTo>
                <a:cubicBezTo>
                  <a:pt x="785053" y="-13928"/>
                  <a:pt x="969693" y="10946"/>
                  <a:pt x="1132679" y="0"/>
                </a:cubicBezTo>
                <a:cubicBezTo>
                  <a:pt x="1295665" y="-10946"/>
                  <a:pt x="1499178" y="-14531"/>
                  <a:pt x="1602848" y="0"/>
                </a:cubicBezTo>
                <a:lnTo>
                  <a:pt x="1602848" y="0"/>
                </a:lnTo>
                <a:cubicBezTo>
                  <a:pt x="1939632" y="-26300"/>
                  <a:pt x="2108958" y="26930"/>
                  <a:pt x="2289783" y="0"/>
                </a:cubicBezTo>
                <a:cubicBezTo>
                  <a:pt x="2487566" y="-6669"/>
                  <a:pt x="2542972" y="17344"/>
                  <a:pt x="2747740" y="0"/>
                </a:cubicBezTo>
                <a:cubicBezTo>
                  <a:pt x="2764516" y="178145"/>
                  <a:pt x="2759146" y="402548"/>
                  <a:pt x="2747740" y="525848"/>
                </a:cubicBezTo>
                <a:lnTo>
                  <a:pt x="2747740" y="525848"/>
                </a:lnTo>
                <a:cubicBezTo>
                  <a:pt x="2750484" y="572082"/>
                  <a:pt x="2742952" y="675412"/>
                  <a:pt x="2747740" y="751211"/>
                </a:cubicBezTo>
                <a:cubicBezTo>
                  <a:pt x="2754010" y="797386"/>
                  <a:pt x="2746144" y="845848"/>
                  <a:pt x="2747740" y="901453"/>
                </a:cubicBezTo>
                <a:cubicBezTo>
                  <a:pt x="2646167" y="895409"/>
                  <a:pt x="2409243" y="918809"/>
                  <a:pt x="2289783" y="901453"/>
                </a:cubicBezTo>
                <a:cubicBezTo>
                  <a:pt x="2279924" y="994692"/>
                  <a:pt x="2277554" y="1047202"/>
                  <a:pt x="2243090" y="1174061"/>
                </a:cubicBezTo>
                <a:cubicBezTo>
                  <a:pt x="2088709" y="1094291"/>
                  <a:pt x="1917327" y="1048326"/>
                  <a:pt x="1602848" y="901453"/>
                </a:cubicBezTo>
                <a:cubicBezTo>
                  <a:pt x="1452556" y="905081"/>
                  <a:pt x="1309742" y="889866"/>
                  <a:pt x="1116651" y="901453"/>
                </a:cubicBezTo>
                <a:cubicBezTo>
                  <a:pt x="923560" y="913040"/>
                  <a:pt x="697047" y="913381"/>
                  <a:pt x="550311" y="901453"/>
                </a:cubicBezTo>
                <a:cubicBezTo>
                  <a:pt x="403575" y="889525"/>
                  <a:pt x="243711" y="909871"/>
                  <a:pt x="0" y="901453"/>
                </a:cubicBezTo>
                <a:cubicBezTo>
                  <a:pt x="-5999" y="859307"/>
                  <a:pt x="3568" y="818048"/>
                  <a:pt x="0" y="751211"/>
                </a:cubicBezTo>
                <a:cubicBezTo>
                  <a:pt x="-9377" y="672727"/>
                  <a:pt x="10945" y="608748"/>
                  <a:pt x="0" y="525848"/>
                </a:cubicBezTo>
                <a:lnTo>
                  <a:pt x="0" y="525848"/>
                </a:lnTo>
                <a:cubicBezTo>
                  <a:pt x="-7384" y="345351"/>
                  <a:pt x="22302" y="154012"/>
                  <a:pt x="0" y="0"/>
                </a:cubicBezTo>
                <a:close/>
              </a:path>
              <a:path w="2747740" h="901453" stroke="0" extrusionOk="0">
                <a:moveTo>
                  <a:pt x="0" y="0"/>
                </a:moveTo>
                <a:cubicBezTo>
                  <a:pt x="193803" y="18218"/>
                  <a:pt x="352080" y="9414"/>
                  <a:pt x="502226" y="0"/>
                </a:cubicBezTo>
                <a:cubicBezTo>
                  <a:pt x="652372" y="-9414"/>
                  <a:pt x="884945" y="16250"/>
                  <a:pt x="1036508" y="0"/>
                </a:cubicBezTo>
                <a:cubicBezTo>
                  <a:pt x="1188071" y="-16250"/>
                  <a:pt x="1444821" y="-3430"/>
                  <a:pt x="1602848" y="0"/>
                </a:cubicBezTo>
                <a:lnTo>
                  <a:pt x="1602848" y="0"/>
                </a:lnTo>
                <a:cubicBezTo>
                  <a:pt x="1810549" y="-28771"/>
                  <a:pt x="2005560" y="-6606"/>
                  <a:pt x="2289783" y="0"/>
                </a:cubicBezTo>
                <a:cubicBezTo>
                  <a:pt x="2456688" y="-7155"/>
                  <a:pt x="2531915" y="2863"/>
                  <a:pt x="2747740" y="0"/>
                </a:cubicBezTo>
                <a:cubicBezTo>
                  <a:pt x="2763120" y="194196"/>
                  <a:pt x="2767912" y="414370"/>
                  <a:pt x="2747740" y="525848"/>
                </a:cubicBezTo>
                <a:lnTo>
                  <a:pt x="2747740" y="525848"/>
                </a:lnTo>
                <a:cubicBezTo>
                  <a:pt x="2752630" y="577939"/>
                  <a:pt x="2749925" y="700166"/>
                  <a:pt x="2747740" y="751211"/>
                </a:cubicBezTo>
                <a:cubicBezTo>
                  <a:pt x="2748414" y="812112"/>
                  <a:pt x="2754533" y="854675"/>
                  <a:pt x="2747740" y="901453"/>
                </a:cubicBezTo>
                <a:cubicBezTo>
                  <a:pt x="2579099" y="902472"/>
                  <a:pt x="2515507" y="905124"/>
                  <a:pt x="2289783" y="901453"/>
                </a:cubicBezTo>
                <a:cubicBezTo>
                  <a:pt x="2284613" y="965898"/>
                  <a:pt x="2251352" y="1067994"/>
                  <a:pt x="2243090" y="1174061"/>
                </a:cubicBezTo>
                <a:cubicBezTo>
                  <a:pt x="2040666" y="1061275"/>
                  <a:pt x="1770954" y="958755"/>
                  <a:pt x="1602848" y="901453"/>
                </a:cubicBezTo>
                <a:cubicBezTo>
                  <a:pt x="1434420" y="911707"/>
                  <a:pt x="1183738" y="905992"/>
                  <a:pt x="1068565" y="901453"/>
                </a:cubicBezTo>
                <a:cubicBezTo>
                  <a:pt x="953392" y="896914"/>
                  <a:pt x="734746" y="899198"/>
                  <a:pt x="566340" y="901453"/>
                </a:cubicBezTo>
                <a:cubicBezTo>
                  <a:pt x="397935" y="903708"/>
                  <a:pt x="255372" y="916558"/>
                  <a:pt x="0" y="901453"/>
                </a:cubicBezTo>
                <a:cubicBezTo>
                  <a:pt x="5931" y="845737"/>
                  <a:pt x="-2259" y="817552"/>
                  <a:pt x="0" y="751211"/>
                </a:cubicBezTo>
                <a:cubicBezTo>
                  <a:pt x="11153" y="700744"/>
                  <a:pt x="-7916" y="613236"/>
                  <a:pt x="0" y="525848"/>
                </a:cubicBezTo>
                <a:lnTo>
                  <a:pt x="0" y="525848"/>
                </a:lnTo>
                <a:cubicBezTo>
                  <a:pt x="-24549" y="358413"/>
                  <a:pt x="-308" y="21426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rgbClr val="E1CE8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235038642">
                  <a:prstGeom prst="wedgeRectCallout">
                    <a:avLst>
                      <a:gd name="adj1" fmla="val 31634"/>
                      <a:gd name="adj2" fmla="val 8024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 قميصا مع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قياسات مختلفة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F897FFD-E82D-AEF1-99D7-BD7E293C071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99737" y="4823972"/>
            <a:ext cx="1144766" cy="17622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AF496CD-D860-27A6-17D5-5065DF1E1BB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732445" y="4960962"/>
            <a:ext cx="1400279" cy="183402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9B5BC1F-3377-8CCA-88D2-6A28E71FA7C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1856" y="2585266"/>
            <a:ext cx="1607582" cy="1862066"/>
          </a:xfrm>
          <a:prstGeom prst="rect">
            <a:avLst/>
          </a:prstGeom>
        </p:spPr>
      </p:pic>
      <p:sp>
        <p:nvSpPr>
          <p:cNvPr id="10" name="وسيلة شرح بيضاوية 24">
            <a:extLst>
              <a:ext uri="{FF2B5EF4-FFF2-40B4-BE49-F238E27FC236}">
                <a16:creationId xmlns:a16="http://schemas.microsoft.com/office/drawing/2014/main" id="{525B44F4-C4ED-6AB3-3001-608A09982195}"/>
              </a:ext>
            </a:extLst>
          </p:cNvPr>
          <p:cNvSpPr/>
          <p:nvPr/>
        </p:nvSpPr>
        <p:spPr>
          <a:xfrm>
            <a:off x="1933105" y="3238443"/>
            <a:ext cx="2832469" cy="1368152"/>
          </a:xfrm>
          <a:custGeom>
            <a:avLst/>
            <a:gdLst>
              <a:gd name="connsiteX0" fmla="*/ 1095514 w 2832469"/>
              <a:gd name="connsiteY0" fmla="*/ 1561445 h 1368152"/>
              <a:gd name="connsiteX1" fmla="*/ 908391 w 2832469"/>
              <a:gd name="connsiteY1" fmla="*/ 1322658 h 1368152"/>
              <a:gd name="connsiteX2" fmla="*/ 471845 w 2832469"/>
              <a:gd name="connsiteY2" fmla="*/ 174296 h 1368152"/>
              <a:gd name="connsiteX3" fmla="*/ 1638696 w 2832469"/>
              <a:gd name="connsiteY3" fmla="*/ 8492 h 1368152"/>
              <a:gd name="connsiteX4" fmla="*/ 2774833 w 2832469"/>
              <a:gd name="connsiteY4" fmla="*/ 877244 h 1368152"/>
              <a:gd name="connsiteX5" fmla="*/ 1440619 w 2832469"/>
              <a:gd name="connsiteY5" fmla="*/ 1368051 h 1368152"/>
              <a:gd name="connsiteX6" fmla="*/ 1095514 w 2832469"/>
              <a:gd name="connsiteY6" fmla="*/ 1561445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2469" h="1368152" fill="none" extrusionOk="0">
                <a:moveTo>
                  <a:pt x="1095514" y="1561445"/>
                </a:moveTo>
                <a:cubicBezTo>
                  <a:pt x="1008622" y="1445847"/>
                  <a:pt x="974331" y="1423427"/>
                  <a:pt x="908391" y="1322658"/>
                </a:cubicBezTo>
                <a:cubicBezTo>
                  <a:pt x="-177703" y="1152130"/>
                  <a:pt x="-368983" y="496531"/>
                  <a:pt x="471845" y="174296"/>
                </a:cubicBezTo>
                <a:cubicBezTo>
                  <a:pt x="860909" y="49219"/>
                  <a:pt x="1169942" y="48518"/>
                  <a:pt x="1638696" y="8492"/>
                </a:cubicBezTo>
                <a:cubicBezTo>
                  <a:pt x="2544115" y="62899"/>
                  <a:pt x="3038167" y="412576"/>
                  <a:pt x="2774833" y="877244"/>
                </a:cubicBezTo>
                <a:cubicBezTo>
                  <a:pt x="2463909" y="1140966"/>
                  <a:pt x="2044384" y="1385519"/>
                  <a:pt x="1440619" y="1368051"/>
                </a:cubicBezTo>
                <a:cubicBezTo>
                  <a:pt x="1321125" y="1453542"/>
                  <a:pt x="1229758" y="1484398"/>
                  <a:pt x="1095514" y="1561445"/>
                </a:cubicBezTo>
                <a:close/>
              </a:path>
              <a:path w="2832469" h="1368152" stroke="0" extrusionOk="0">
                <a:moveTo>
                  <a:pt x="1095514" y="1561445"/>
                </a:moveTo>
                <a:cubicBezTo>
                  <a:pt x="997701" y="1461056"/>
                  <a:pt x="958169" y="1370837"/>
                  <a:pt x="908391" y="1322658"/>
                </a:cubicBezTo>
                <a:cubicBezTo>
                  <a:pt x="-201683" y="1164705"/>
                  <a:pt x="-319877" y="600016"/>
                  <a:pt x="471845" y="174296"/>
                </a:cubicBezTo>
                <a:cubicBezTo>
                  <a:pt x="798624" y="53719"/>
                  <a:pt x="1248340" y="-54700"/>
                  <a:pt x="1638696" y="8492"/>
                </a:cubicBezTo>
                <a:cubicBezTo>
                  <a:pt x="2490323" y="55589"/>
                  <a:pt x="3061319" y="481111"/>
                  <a:pt x="2774833" y="877244"/>
                </a:cubicBezTo>
                <a:cubicBezTo>
                  <a:pt x="2487038" y="1094615"/>
                  <a:pt x="2055409" y="1399113"/>
                  <a:pt x="1440619" y="1368051"/>
                </a:cubicBezTo>
                <a:cubicBezTo>
                  <a:pt x="1350769" y="1422234"/>
                  <a:pt x="1171312" y="1520544"/>
                  <a:pt x="1095514" y="1561445"/>
                </a:cubicBezTo>
                <a:close/>
              </a:path>
            </a:pathLst>
          </a:custGeom>
          <a:solidFill>
            <a:srgbClr val="D2D2E6"/>
          </a:solidFill>
          <a:ln w="28575" cap="flat" cmpd="sng" algn="ctr">
            <a:solidFill>
              <a:srgbClr val="E1CE83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29360819">
                  <a:prstGeom prst="wedgeEllipseCallout">
                    <a:avLst>
                      <a:gd name="adj1" fmla="val -11323"/>
                      <a:gd name="adj2" fmla="val 6412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مجموعات مختلفة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 8 أنشطة</a:t>
            </a:r>
          </a:p>
        </p:txBody>
      </p:sp>
    </p:spTree>
    <p:extLst>
      <p:ext uri="{BB962C8B-B14F-4D97-AF65-F5344CB8AC3E}">
        <p14:creationId xmlns:p14="http://schemas.microsoft.com/office/powerpoint/2010/main" val="259885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 animBg="1"/>
      <p:bldP spid="4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045316" y="-130730"/>
            <a:ext cx="2199651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الاختبارات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الدولية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D042C85-4D97-6383-14DC-9E9A9D719493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7623" t="42488" r="21497" b="22009"/>
          <a:stretch/>
        </p:blipFill>
        <p:spPr>
          <a:xfrm>
            <a:off x="2044254" y="1467889"/>
            <a:ext cx="8027442" cy="4222719"/>
          </a:xfrm>
          <a:custGeom>
            <a:avLst/>
            <a:gdLst>
              <a:gd name="connsiteX0" fmla="*/ 0 w 8027442"/>
              <a:gd name="connsiteY0" fmla="*/ 0 h 4222719"/>
              <a:gd name="connsiteX1" fmla="*/ 749228 w 8027442"/>
              <a:gd name="connsiteY1" fmla="*/ 0 h 4222719"/>
              <a:gd name="connsiteX2" fmla="*/ 1257633 w 8027442"/>
              <a:gd name="connsiteY2" fmla="*/ 0 h 4222719"/>
              <a:gd name="connsiteX3" fmla="*/ 1766037 w 8027442"/>
              <a:gd name="connsiteY3" fmla="*/ 0 h 4222719"/>
              <a:gd name="connsiteX4" fmla="*/ 2515265 w 8027442"/>
              <a:gd name="connsiteY4" fmla="*/ 0 h 4222719"/>
              <a:gd name="connsiteX5" fmla="*/ 3023670 w 8027442"/>
              <a:gd name="connsiteY5" fmla="*/ 0 h 4222719"/>
              <a:gd name="connsiteX6" fmla="*/ 3451800 w 8027442"/>
              <a:gd name="connsiteY6" fmla="*/ 0 h 4222719"/>
              <a:gd name="connsiteX7" fmla="*/ 4120754 w 8027442"/>
              <a:gd name="connsiteY7" fmla="*/ 0 h 4222719"/>
              <a:gd name="connsiteX8" fmla="*/ 4789707 w 8027442"/>
              <a:gd name="connsiteY8" fmla="*/ 0 h 4222719"/>
              <a:gd name="connsiteX9" fmla="*/ 5619209 w 8027442"/>
              <a:gd name="connsiteY9" fmla="*/ 0 h 4222719"/>
              <a:gd name="connsiteX10" fmla="*/ 6207888 w 8027442"/>
              <a:gd name="connsiteY10" fmla="*/ 0 h 4222719"/>
              <a:gd name="connsiteX11" fmla="*/ 6876842 w 8027442"/>
              <a:gd name="connsiteY11" fmla="*/ 0 h 4222719"/>
              <a:gd name="connsiteX12" fmla="*/ 8027442 w 8027442"/>
              <a:gd name="connsiteY12" fmla="*/ 0 h 4222719"/>
              <a:gd name="connsiteX13" fmla="*/ 8027442 w 8027442"/>
              <a:gd name="connsiteY13" fmla="*/ 603246 h 4222719"/>
              <a:gd name="connsiteX14" fmla="*/ 8027442 w 8027442"/>
              <a:gd name="connsiteY14" fmla="*/ 1122037 h 4222719"/>
              <a:gd name="connsiteX15" fmla="*/ 8027442 w 8027442"/>
              <a:gd name="connsiteY15" fmla="*/ 1683055 h 4222719"/>
              <a:gd name="connsiteX16" fmla="*/ 8027442 w 8027442"/>
              <a:gd name="connsiteY16" fmla="*/ 2370755 h 4222719"/>
              <a:gd name="connsiteX17" fmla="*/ 8027442 w 8027442"/>
              <a:gd name="connsiteY17" fmla="*/ 2847319 h 4222719"/>
              <a:gd name="connsiteX18" fmla="*/ 8027442 w 8027442"/>
              <a:gd name="connsiteY18" fmla="*/ 3323883 h 4222719"/>
              <a:gd name="connsiteX19" fmla="*/ 8027442 w 8027442"/>
              <a:gd name="connsiteY19" fmla="*/ 4222719 h 4222719"/>
              <a:gd name="connsiteX20" fmla="*/ 7358489 w 8027442"/>
              <a:gd name="connsiteY20" fmla="*/ 4222719 h 4222719"/>
              <a:gd name="connsiteX21" fmla="*/ 6528986 w 8027442"/>
              <a:gd name="connsiteY21" fmla="*/ 4222719 h 4222719"/>
              <a:gd name="connsiteX22" fmla="*/ 6100856 w 8027442"/>
              <a:gd name="connsiteY22" fmla="*/ 4222719 h 4222719"/>
              <a:gd name="connsiteX23" fmla="*/ 5271354 w 8027442"/>
              <a:gd name="connsiteY23" fmla="*/ 4222719 h 4222719"/>
              <a:gd name="connsiteX24" fmla="*/ 4682675 w 8027442"/>
              <a:gd name="connsiteY24" fmla="*/ 4222719 h 4222719"/>
              <a:gd name="connsiteX25" fmla="*/ 4013721 w 8027442"/>
              <a:gd name="connsiteY25" fmla="*/ 4222719 h 4222719"/>
              <a:gd name="connsiteX26" fmla="*/ 3264493 w 8027442"/>
              <a:gd name="connsiteY26" fmla="*/ 4222719 h 4222719"/>
              <a:gd name="connsiteX27" fmla="*/ 2756088 w 8027442"/>
              <a:gd name="connsiteY27" fmla="*/ 4222719 h 4222719"/>
              <a:gd name="connsiteX28" fmla="*/ 2006861 w 8027442"/>
              <a:gd name="connsiteY28" fmla="*/ 4222719 h 4222719"/>
              <a:gd name="connsiteX29" fmla="*/ 1257633 w 8027442"/>
              <a:gd name="connsiteY29" fmla="*/ 4222719 h 4222719"/>
              <a:gd name="connsiteX30" fmla="*/ 588679 w 8027442"/>
              <a:gd name="connsiteY30" fmla="*/ 4222719 h 4222719"/>
              <a:gd name="connsiteX31" fmla="*/ 0 w 8027442"/>
              <a:gd name="connsiteY31" fmla="*/ 4222719 h 4222719"/>
              <a:gd name="connsiteX32" fmla="*/ 0 w 8027442"/>
              <a:gd name="connsiteY32" fmla="*/ 3577246 h 4222719"/>
              <a:gd name="connsiteX33" fmla="*/ 0 w 8027442"/>
              <a:gd name="connsiteY33" fmla="*/ 3058455 h 4222719"/>
              <a:gd name="connsiteX34" fmla="*/ 0 w 8027442"/>
              <a:gd name="connsiteY34" fmla="*/ 2412982 h 4222719"/>
              <a:gd name="connsiteX35" fmla="*/ 0 w 8027442"/>
              <a:gd name="connsiteY35" fmla="*/ 1767510 h 4222719"/>
              <a:gd name="connsiteX36" fmla="*/ 0 w 8027442"/>
              <a:gd name="connsiteY36" fmla="*/ 1122037 h 4222719"/>
              <a:gd name="connsiteX37" fmla="*/ 0 w 8027442"/>
              <a:gd name="connsiteY37" fmla="*/ 0 h 422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27442" h="4222719" fill="none" extrusionOk="0">
                <a:moveTo>
                  <a:pt x="0" y="0"/>
                </a:moveTo>
                <a:cubicBezTo>
                  <a:pt x="337516" y="-846"/>
                  <a:pt x="591680" y="-2759"/>
                  <a:pt x="749228" y="0"/>
                </a:cubicBezTo>
                <a:cubicBezTo>
                  <a:pt x="906776" y="2759"/>
                  <a:pt x="1035879" y="-24977"/>
                  <a:pt x="1257633" y="0"/>
                </a:cubicBezTo>
                <a:cubicBezTo>
                  <a:pt x="1479387" y="24977"/>
                  <a:pt x="1583020" y="22699"/>
                  <a:pt x="1766037" y="0"/>
                </a:cubicBezTo>
                <a:cubicBezTo>
                  <a:pt x="1949054" y="-22699"/>
                  <a:pt x="2358635" y="-11142"/>
                  <a:pt x="2515265" y="0"/>
                </a:cubicBezTo>
                <a:cubicBezTo>
                  <a:pt x="2671895" y="11142"/>
                  <a:pt x="2824661" y="-21180"/>
                  <a:pt x="3023670" y="0"/>
                </a:cubicBezTo>
                <a:cubicBezTo>
                  <a:pt x="3222679" y="21180"/>
                  <a:pt x="3240083" y="-18886"/>
                  <a:pt x="3451800" y="0"/>
                </a:cubicBezTo>
                <a:cubicBezTo>
                  <a:pt x="3663517" y="18886"/>
                  <a:pt x="3858491" y="29211"/>
                  <a:pt x="4120754" y="0"/>
                </a:cubicBezTo>
                <a:cubicBezTo>
                  <a:pt x="4383017" y="-29211"/>
                  <a:pt x="4473954" y="-27756"/>
                  <a:pt x="4789707" y="0"/>
                </a:cubicBezTo>
                <a:cubicBezTo>
                  <a:pt x="5105460" y="27756"/>
                  <a:pt x="5412751" y="35910"/>
                  <a:pt x="5619209" y="0"/>
                </a:cubicBezTo>
                <a:cubicBezTo>
                  <a:pt x="5825667" y="-35910"/>
                  <a:pt x="6032434" y="21300"/>
                  <a:pt x="6207888" y="0"/>
                </a:cubicBezTo>
                <a:cubicBezTo>
                  <a:pt x="6383342" y="-21300"/>
                  <a:pt x="6558214" y="-5610"/>
                  <a:pt x="6876842" y="0"/>
                </a:cubicBezTo>
                <a:cubicBezTo>
                  <a:pt x="7195470" y="5610"/>
                  <a:pt x="7794276" y="-20250"/>
                  <a:pt x="8027442" y="0"/>
                </a:cubicBezTo>
                <a:cubicBezTo>
                  <a:pt x="8028487" y="142776"/>
                  <a:pt x="7997804" y="381950"/>
                  <a:pt x="8027442" y="603246"/>
                </a:cubicBezTo>
                <a:cubicBezTo>
                  <a:pt x="8057080" y="824542"/>
                  <a:pt x="8013154" y="933383"/>
                  <a:pt x="8027442" y="1122037"/>
                </a:cubicBezTo>
                <a:cubicBezTo>
                  <a:pt x="8041730" y="1310691"/>
                  <a:pt x="8015717" y="1482200"/>
                  <a:pt x="8027442" y="1683055"/>
                </a:cubicBezTo>
                <a:cubicBezTo>
                  <a:pt x="8039167" y="1883910"/>
                  <a:pt x="7993834" y="2045435"/>
                  <a:pt x="8027442" y="2370755"/>
                </a:cubicBezTo>
                <a:cubicBezTo>
                  <a:pt x="8061050" y="2696075"/>
                  <a:pt x="8021926" y="2685331"/>
                  <a:pt x="8027442" y="2847319"/>
                </a:cubicBezTo>
                <a:cubicBezTo>
                  <a:pt x="8032958" y="3009307"/>
                  <a:pt x="8014958" y="3219291"/>
                  <a:pt x="8027442" y="3323883"/>
                </a:cubicBezTo>
                <a:cubicBezTo>
                  <a:pt x="8039926" y="3428475"/>
                  <a:pt x="8037543" y="3792122"/>
                  <a:pt x="8027442" y="4222719"/>
                </a:cubicBezTo>
                <a:cubicBezTo>
                  <a:pt x="7728546" y="4225833"/>
                  <a:pt x="7576083" y="4244861"/>
                  <a:pt x="7358489" y="4222719"/>
                </a:cubicBezTo>
                <a:cubicBezTo>
                  <a:pt x="7140895" y="4200577"/>
                  <a:pt x="6941327" y="4198620"/>
                  <a:pt x="6528986" y="4222719"/>
                </a:cubicBezTo>
                <a:cubicBezTo>
                  <a:pt x="6116645" y="4246818"/>
                  <a:pt x="6233103" y="4240342"/>
                  <a:pt x="6100856" y="4222719"/>
                </a:cubicBezTo>
                <a:cubicBezTo>
                  <a:pt x="5968609" y="4205097"/>
                  <a:pt x="5458111" y="4252252"/>
                  <a:pt x="5271354" y="4222719"/>
                </a:cubicBezTo>
                <a:cubicBezTo>
                  <a:pt x="5084597" y="4193186"/>
                  <a:pt x="4856322" y="4211631"/>
                  <a:pt x="4682675" y="4222719"/>
                </a:cubicBezTo>
                <a:cubicBezTo>
                  <a:pt x="4509028" y="4233807"/>
                  <a:pt x="4335897" y="4233628"/>
                  <a:pt x="4013721" y="4222719"/>
                </a:cubicBezTo>
                <a:cubicBezTo>
                  <a:pt x="3691545" y="4211810"/>
                  <a:pt x="3556758" y="4235283"/>
                  <a:pt x="3264493" y="4222719"/>
                </a:cubicBezTo>
                <a:cubicBezTo>
                  <a:pt x="2972228" y="4210155"/>
                  <a:pt x="2988892" y="4242644"/>
                  <a:pt x="2756088" y="4222719"/>
                </a:cubicBezTo>
                <a:cubicBezTo>
                  <a:pt x="2523285" y="4202794"/>
                  <a:pt x="2246583" y="4219012"/>
                  <a:pt x="2006861" y="4222719"/>
                </a:cubicBezTo>
                <a:cubicBezTo>
                  <a:pt x="1767139" y="4226426"/>
                  <a:pt x="1525554" y="4226516"/>
                  <a:pt x="1257633" y="4222719"/>
                </a:cubicBezTo>
                <a:cubicBezTo>
                  <a:pt x="989712" y="4218922"/>
                  <a:pt x="736087" y="4249210"/>
                  <a:pt x="588679" y="4222719"/>
                </a:cubicBezTo>
                <a:cubicBezTo>
                  <a:pt x="441271" y="4196228"/>
                  <a:pt x="213632" y="4212907"/>
                  <a:pt x="0" y="4222719"/>
                </a:cubicBezTo>
                <a:cubicBezTo>
                  <a:pt x="29842" y="3965705"/>
                  <a:pt x="-1737" y="3768357"/>
                  <a:pt x="0" y="3577246"/>
                </a:cubicBezTo>
                <a:cubicBezTo>
                  <a:pt x="1737" y="3386135"/>
                  <a:pt x="-11258" y="3224624"/>
                  <a:pt x="0" y="3058455"/>
                </a:cubicBezTo>
                <a:cubicBezTo>
                  <a:pt x="11258" y="2892286"/>
                  <a:pt x="-9993" y="2723627"/>
                  <a:pt x="0" y="2412982"/>
                </a:cubicBezTo>
                <a:cubicBezTo>
                  <a:pt x="9993" y="2102337"/>
                  <a:pt x="5458" y="1958710"/>
                  <a:pt x="0" y="1767510"/>
                </a:cubicBezTo>
                <a:cubicBezTo>
                  <a:pt x="-5458" y="1576310"/>
                  <a:pt x="24776" y="1395961"/>
                  <a:pt x="0" y="1122037"/>
                </a:cubicBezTo>
                <a:cubicBezTo>
                  <a:pt x="-24776" y="848113"/>
                  <a:pt x="4987" y="551704"/>
                  <a:pt x="0" y="0"/>
                </a:cubicBezTo>
                <a:close/>
              </a:path>
              <a:path w="8027442" h="4222719" stroke="0" extrusionOk="0">
                <a:moveTo>
                  <a:pt x="0" y="0"/>
                </a:moveTo>
                <a:cubicBezTo>
                  <a:pt x="155235" y="15747"/>
                  <a:pt x="312885" y="-8603"/>
                  <a:pt x="428130" y="0"/>
                </a:cubicBezTo>
                <a:cubicBezTo>
                  <a:pt x="543375" y="8603"/>
                  <a:pt x="1078192" y="-20055"/>
                  <a:pt x="1257633" y="0"/>
                </a:cubicBezTo>
                <a:cubicBezTo>
                  <a:pt x="1437074" y="20055"/>
                  <a:pt x="1740924" y="2253"/>
                  <a:pt x="2087135" y="0"/>
                </a:cubicBezTo>
                <a:cubicBezTo>
                  <a:pt x="2433346" y="-2253"/>
                  <a:pt x="2510850" y="3317"/>
                  <a:pt x="2836363" y="0"/>
                </a:cubicBezTo>
                <a:cubicBezTo>
                  <a:pt x="3161876" y="-3317"/>
                  <a:pt x="3421287" y="-10456"/>
                  <a:pt x="3585591" y="0"/>
                </a:cubicBezTo>
                <a:cubicBezTo>
                  <a:pt x="3749895" y="10456"/>
                  <a:pt x="4029548" y="-12122"/>
                  <a:pt x="4174270" y="0"/>
                </a:cubicBezTo>
                <a:cubicBezTo>
                  <a:pt x="4318992" y="12122"/>
                  <a:pt x="4663439" y="4631"/>
                  <a:pt x="4843223" y="0"/>
                </a:cubicBezTo>
                <a:cubicBezTo>
                  <a:pt x="5023007" y="-4631"/>
                  <a:pt x="5313303" y="-1976"/>
                  <a:pt x="5512177" y="0"/>
                </a:cubicBezTo>
                <a:cubicBezTo>
                  <a:pt x="5711051" y="1976"/>
                  <a:pt x="6052246" y="-33281"/>
                  <a:pt x="6261405" y="0"/>
                </a:cubicBezTo>
                <a:cubicBezTo>
                  <a:pt x="6470564" y="33281"/>
                  <a:pt x="6601537" y="-25024"/>
                  <a:pt x="6769809" y="0"/>
                </a:cubicBezTo>
                <a:cubicBezTo>
                  <a:pt x="6938081" y="25024"/>
                  <a:pt x="7685621" y="-5395"/>
                  <a:pt x="8027442" y="0"/>
                </a:cubicBezTo>
                <a:cubicBezTo>
                  <a:pt x="8009259" y="150491"/>
                  <a:pt x="8033859" y="375380"/>
                  <a:pt x="8027442" y="518791"/>
                </a:cubicBezTo>
                <a:cubicBezTo>
                  <a:pt x="8021025" y="662202"/>
                  <a:pt x="8010033" y="792173"/>
                  <a:pt x="8027442" y="995355"/>
                </a:cubicBezTo>
                <a:cubicBezTo>
                  <a:pt x="8044851" y="1198537"/>
                  <a:pt x="8034972" y="1297688"/>
                  <a:pt x="8027442" y="1598601"/>
                </a:cubicBezTo>
                <a:cubicBezTo>
                  <a:pt x="8019912" y="1899514"/>
                  <a:pt x="8053096" y="1924409"/>
                  <a:pt x="8027442" y="2117392"/>
                </a:cubicBezTo>
                <a:cubicBezTo>
                  <a:pt x="8001788" y="2310375"/>
                  <a:pt x="8015991" y="2514973"/>
                  <a:pt x="8027442" y="2805092"/>
                </a:cubicBezTo>
                <a:cubicBezTo>
                  <a:pt x="8038893" y="3095211"/>
                  <a:pt x="8020701" y="3149195"/>
                  <a:pt x="8027442" y="3408337"/>
                </a:cubicBezTo>
                <a:cubicBezTo>
                  <a:pt x="8034183" y="3667480"/>
                  <a:pt x="8046470" y="4032804"/>
                  <a:pt x="8027442" y="4222719"/>
                </a:cubicBezTo>
                <a:cubicBezTo>
                  <a:pt x="7784308" y="4250799"/>
                  <a:pt x="7602601" y="4241681"/>
                  <a:pt x="7438763" y="4222719"/>
                </a:cubicBezTo>
                <a:cubicBezTo>
                  <a:pt x="7274925" y="4203757"/>
                  <a:pt x="6944407" y="4217823"/>
                  <a:pt x="6689535" y="4222719"/>
                </a:cubicBezTo>
                <a:cubicBezTo>
                  <a:pt x="6434663" y="4227615"/>
                  <a:pt x="6029061" y="4204703"/>
                  <a:pt x="5860033" y="4222719"/>
                </a:cubicBezTo>
                <a:cubicBezTo>
                  <a:pt x="5691005" y="4240735"/>
                  <a:pt x="5327311" y="4244191"/>
                  <a:pt x="5191079" y="4222719"/>
                </a:cubicBezTo>
                <a:cubicBezTo>
                  <a:pt x="5054847" y="4201247"/>
                  <a:pt x="4662101" y="4208946"/>
                  <a:pt x="4522126" y="4222719"/>
                </a:cubicBezTo>
                <a:cubicBezTo>
                  <a:pt x="4382151" y="4236492"/>
                  <a:pt x="4284871" y="4206186"/>
                  <a:pt x="4093995" y="4222719"/>
                </a:cubicBezTo>
                <a:cubicBezTo>
                  <a:pt x="3903119" y="4239252"/>
                  <a:pt x="3713077" y="4204367"/>
                  <a:pt x="3585591" y="4222719"/>
                </a:cubicBezTo>
                <a:cubicBezTo>
                  <a:pt x="3458105" y="4241071"/>
                  <a:pt x="3260357" y="4206185"/>
                  <a:pt x="3157461" y="4222719"/>
                </a:cubicBezTo>
                <a:cubicBezTo>
                  <a:pt x="3054565" y="4239254"/>
                  <a:pt x="2741011" y="4190522"/>
                  <a:pt x="2488507" y="4222719"/>
                </a:cubicBezTo>
                <a:cubicBezTo>
                  <a:pt x="2236003" y="4254916"/>
                  <a:pt x="1965930" y="4237516"/>
                  <a:pt x="1659005" y="4222719"/>
                </a:cubicBezTo>
                <a:cubicBezTo>
                  <a:pt x="1352080" y="4207922"/>
                  <a:pt x="1337920" y="4226549"/>
                  <a:pt x="1070326" y="4222719"/>
                </a:cubicBezTo>
                <a:cubicBezTo>
                  <a:pt x="802732" y="4218889"/>
                  <a:pt x="362407" y="4198283"/>
                  <a:pt x="0" y="4222719"/>
                </a:cubicBezTo>
                <a:cubicBezTo>
                  <a:pt x="-3732" y="4020846"/>
                  <a:pt x="-2760" y="3854105"/>
                  <a:pt x="0" y="3661701"/>
                </a:cubicBezTo>
                <a:cubicBezTo>
                  <a:pt x="2760" y="3469297"/>
                  <a:pt x="-23718" y="3287675"/>
                  <a:pt x="0" y="3142909"/>
                </a:cubicBezTo>
                <a:cubicBezTo>
                  <a:pt x="23718" y="2998143"/>
                  <a:pt x="5161" y="2739619"/>
                  <a:pt x="0" y="2497437"/>
                </a:cubicBezTo>
                <a:cubicBezTo>
                  <a:pt x="-5161" y="2255255"/>
                  <a:pt x="17723" y="2091221"/>
                  <a:pt x="0" y="1936418"/>
                </a:cubicBezTo>
                <a:cubicBezTo>
                  <a:pt x="-17723" y="1781615"/>
                  <a:pt x="16662" y="1469445"/>
                  <a:pt x="0" y="1333173"/>
                </a:cubicBezTo>
                <a:cubicBezTo>
                  <a:pt x="-16662" y="1196901"/>
                  <a:pt x="6323" y="951886"/>
                  <a:pt x="0" y="772154"/>
                </a:cubicBezTo>
                <a:cubicBezTo>
                  <a:pt x="-6323" y="592422"/>
                  <a:pt x="11869" y="329528"/>
                  <a:pt x="0" y="0"/>
                </a:cubicBezTo>
                <a:close/>
              </a:path>
            </a:pathLst>
          </a:custGeom>
          <a:ln w="12700"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25540111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877EC2E-171E-9EEF-E637-47793CE0433C}"/>
              </a:ext>
            </a:extLst>
          </p:cNvPr>
          <p:cNvSpPr/>
          <p:nvPr/>
        </p:nvSpPr>
        <p:spPr>
          <a:xfrm>
            <a:off x="6644932" y="3657673"/>
            <a:ext cx="1318537" cy="529692"/>
          </a:xfrm>
          <a:prstGeom prst="roundRect">
            <a:avLst/>
          </a:prstGeom>
          <a:noFill/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1210673"/>
                      <a:gd name="connsiteY0" fmla="*/ 93100 h 558586"/>
                      <a:gd name="connsiteX1" fmla="*/ 93100 w 1210673"/>
                      <a:gd name="connsiteY1" fmla="*/ 0 h 558586"/>
                      <a:gd name="connsiteX2" fmla="*/ 1117573 w 1210673"/>
                      <a:gd name="connsiteY2" fmla="*/ 0 h 558586"/>
                      <a:gd name="connsiteX3" fmla="*/ 1210673 w 1210673"/>
                      <a:gd name="connsiteY3" fmla="*/ 93100 h 558586"/>
                      <a:gd name="connsiteX4" fmla="*/ 1210673 w 1210673"/>
                      <a:gd name="connsiteY4" fmla="*/ 465486 h 558586"/>
                      <a:gd name="connsiteX5" fmla="*/ 1117573 w 1210673"/>
                      <a:gd name="connsiteY5" fmla="*/ 558586 h 558586"/>
                      <a:gd name="connsiteX6" fmla="*/ 93100 w 1210673"/>
                      <a:gd name="connsiteY6" fmla="*/ 558586 h 558586"/>
                      <a:gd name="connsiteX7" fmla="*/ 0 w 1210673"/>
                      <a:gd name="connsiteY7" fmla="*/ 465486 h 558586"/>
                      <a:gd name="connsiteX8" fmla="*/ 0 w 1210673"/>
                      <a:gd name="connsiteY8" fmla="*/ 93100 h 558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0673" h="558586" extrusionOk="0">
                        <a:moveTo>
                          <a:pt x="0" y="93100"/>
                        </a:moveTo>
                        <a:cubicBezTo>
                          <a:pt x="-4984" y="50427"/>
                          <a:pt x="35854" y="-2407"/>
                          <a:pt x="93100" y="0"/>
                        </a:cubicBezTo>
                        <a:cubicBezTo>
                          <a:pt x="474456" y="-87191"/>
                          <a:pt x="985792" y="-67849"/>
                          <a:pt x="1117573" y="0"/>
                        </a:cubicBezTo>
                        <a:cubicBezTo>
                          <a:pt x="1160978" y="2678"/>
                          <a:pt x="1210021" y="42452"/>
                          <a:pt x="1210673" y="93100"/>
                        </a:cubicBezTo>
                        <a:cubicBezTo>
                          <a:pt x="1242403" y="131408"/>
                          <a:pt x="1220539" y="376068"/>
                          <a:pt x="1210673" y="465486"/>
                        </a:cubicBezTo>
                        <a:cubicBezTo>
                          <a:pt x="1217883" y="510052"/>
                          <a:pt x="1170525" y="558687"/>
                          <a:pt x="1117573" y="558586"/>
                        </a:cubicBezTo>
                        <a:cubicBezTo>
                          <a:pt x="909474" y="520789"/>
                          <a:pt x="401417" y="534170"/>
                          <a:pt x="93100" y="558586"/>
                        </a:cubicBezTo>
                        <a:cubicBezTo>
                          <a:pt x="43837" y="558898"/>
                          <a:pt x="-6668" y="513861"/>
                          <a:pt x="0" y="465486"/>
                        </a:cubicBezTo>
                        <a:cubicBezTo>
                          <a:pt x="-23992" y="425710"/>
                          <a:pt x="-20167" y="161890"/>
                          <a:pt x="0" y="93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31D13E4-3D02-1017-563C-A3AD6D493031}"/>
              </a:ext>
            </a:extLst>
          </p:cNvPr>
          <p:cNvSpPr/>
          <p:nvPr/>
        </p:nvSpPr>
        <p:spPr>
          <a:xfrm>
            <a:off x="4947312" y="4511801"/>
            <a:ext cx="887105" cy="630040"/>
          </a:xfrm>
          <a:prstGeom prst="roundRect">
            <a:avLst/>
          </a:prstGeom>
          <a:noFill/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1210673"/>
                      <a:gd name="connsiteY0" fmla="*/ 93100 h 558586"/>
                      <a:gd name="connsiteX1" fmla="*/ 93100 w 1210673"/>
                      <a:gd name="connsiteY1" fmla="*/ 0 h 558586"/>
                      <a:gd name="connsiteX2" fmla="*/ 1117573 w 1210673"/>
                      <a:gd name="connsiteY2" fmla="*/ 0 h 558586"/>
                      <a:gd name="connsiteX3" fmla="*/ 1210673 w 1210673"/>
                      <a:gd name="connsiteY3" fmla="*/ 93100 h 558586"/>
                      <a:gd name="connsiteX4" fmla="*/ 1210673 w 1210673"/>
                      <a:gd name="connsiteY4" fmla="*/ 465486 h 558586"/>
                      <a:gd name="connsiteX5" fmla="*/ 1117573 w 1210673"/>
                      <a:gd name="connsiteY5" fmla="*/ 558586 h 558586"/>
                      <a:gd name="connsiteX6" fmla="*/ 93100 w 1210673"/>
                      <a:gd name="connsiteY6" fmla="*/ 558586 h 558586"/>
                      <a:gd name="connsiteX7" fmla="*/ 0 w 1210673"/>
                      <a:gd name="connsiteY7" fmla="*/ 465486 h 558586"/>
                      <a:gd name="connsiteX8" fmla="*/ 0 w 1210673"/>
                      <a:gd name="connsiteY8" fmla="*/ 93100 h 558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0673" h="558586" extrusionOk="0">
                        <a:moveTo>
                          <a:pt x="0" y="93100"/>
                        </a:moveTo>
                        <a:cubicBezTo>
                          <a:pt x="-4984" y="50427"/>
                          <a:pt x="35854" y="-2407"/>
                          <a:pt x="93100" y="0"/>
                        </a:cubicBezTo>
                        <a:cubicBezTo>
                          <a:pt x="474456" y="-87191"/>
                          <a:pt x="985792" y="-67849"/>
                          <a:pt x="1117573" y="0"/>
                        </a:cubicBezTo>
                        <a:cubicBezTo>
                          <a:pt x="1160978" y="2678"/>
                          <a:pt x="1210021" y="42452"/>
                          <a:pt x="1210673" y="93100"/>
                        </a:cubicBezTo>
                        <a:cubicBezTo>
                          <a:pt x="1242403" y="131408"/>
                          <a:pt x="1220539" y="376068"/>
                          <a:pt x="1210673" y="465486"/>
                        </a:cubicBezTo>
                        <a:cubicBezTo>
                          <a:pt x="1217883" y="510052"/>
                          <a:pt x="1170525" y="558687"/>
                          <a:pt x="1117573" y="558586"/>
                        </a:cubicBezTo>
                        <a:cubicBezTo>
                          <a:pt x="909474" y="520789"/>
                          <a:pt x="401417" y="534170"/>
                          <a:pt x="93100" y="558586"/>
                        </a:cubicBezTo>
                        <a:cubicBezTo>
                          <a:pt x="43837" y="558898"/>
                          <a:pt x="-6668" y="513861"/>
                          <a:pt x="0" y="465486"/>
                        </a:cubicBezTo>
                        <a:cubicBezTo>
                          <a:pt x="-23992" y="425710"/>
                          <a:pt x="-20167" y="161890"/>
                          <a:pt x="0" y="931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92360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78" y="1342140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9" y="133782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323468" y="381776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– 4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مبدأ العد الأساسي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id="{891F8251-9221-45AA-2C1C-430E2C107838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698163" y="5781662"/>
            <a:ext cx="2071298" cy="958437"/>
          </a:xfrm>
          <a:prstGeom prst="rect">
            <a:avLst/>
          </a:prstGeom>
        </p:spPr>
      </p:pic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1524304" flipH="1">
            <a:off x="870832" y="3439209"/>
            <a:ext cx="2680992" cy="2023851"/>
          </a:xfrm>
          <a:custGeom>
            <a:avLst/>
            <a:gdLst>
              <a:gd name="connsiteX0" fmla="*/ 0 w 2680992"/>
              <a:gd name="connsiteY0" fmla="*/ 1011926 h 2023851"/>
              <a:gd name="connsiteX1" fmla="*/ 1340496 w 2680992"/>
              <a:gd name="connsiteY1" fmla="*/ 0 h 2023851"/>
              <a:gd name="connsiteX2" fmla="*/ 1760518 w 2680992"/>
              <a:gd name="connsiteY2" fmla="*/ 0 h 2023851"/>
              <a:gd name="connsiteX3" fmla="*/ 2167135 w 2680992"/>
              <a:gd name="connsiteY3" fmla="*/ 0 h 2023851"/>
              <a:gd name="connsiteX4" fmla="*/ 2680992 w 2680992"/>
              <a:gd name="connsiteY4" fmla="*/ 0 h 2023851"/>
              <a:gd name="connsiteX5" fmla="*/ 2680992 w 2680992"/>
              <a:gd name="connsiteY5" fmla="*/ 526202 h 2023851"/>
              <a:gd name="connsiteX6" fmla="*/ 2680992 w 2680992"/>
              <a:gd name="connsiteY6" fmla="*/ 1011926 h 2023851"/>
              <a:gd name="connsiteX7" fmla="*/ 1340496 w 2680992"/>
              <a:gd name="connsiteY7" fmla="*/ 2023852 h 2023851"/>
              <a:gd name="connsiteX8" fmla="*/ 0 w 2680992"/>
              <a:gd name="connsiteY8" fmla="*/ 1011926 h 20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992" h="2023851" fill="none" extrusionOk="0">
                <a:moveTo>
                  <a:pt x="0" y="1011926"/>
                </a:moveTo>
                <a:cubicBezTo>
                  <a:pt x="1006" y="636837"/>
                  <a:pt x="658921" y="-38404"/>
                  <a:pt x="1340496" y="0"/>
                </a:cubicBezTo>
                <a:cubicBezTo>
                  <a:pt x="1505768" y="-6488"/>
                  <a:pt x="1561444" y="755"/>
                  <a:pt x="1760518" y="0"/>
                </a:cubicBezTo>
                <a:cubicBezTo>
                  <a:pt x="1959592" y="-755"/>
                  <a:pt x="2053466" y="32654"/>
                  <a:pt x="2167135" y="0"/>
                </a:cubicBezTo>
                <a:cubicBezTo>
                  <a:pt x="2280804" y="-32654"/>
                  <a:pt x="2488488" y="60100"/>
                  <a:pt x="2680992" y="0"/>
                </a:cubicBezTo>
                <a:cubicBezTo>
                  <a:pt x="2714729" y="225493"/>
                  <a:pt x="2651791" y="268184"/>
                  <a:pt x="2680992" y="526202"/>
                </a:cubicBezTo>
                <a:cubicBezTo>
                  <a:pt x="2710193" y="784220"/>
                  <a:pt x="2631085" y="862781"/>
                  <a:pt x="2680992" y="1011926"/>
                </a:cubicBezTo>
                <a:cubicBezTo>
                  <a:pt x="2616725" y="1439290"/>
                  <a:pt x="2158692" y="1821998"/>
                  <a:pt x="1340496" y="2023852"/>
                </a:cubicBezTo>
                <a:cubicBezTo>
                  <a:pt x="547776" y="1959136"/>
                  <a:pt x="-24644" y="1488640"/>
                  <a:pt x="0" y="1011926"/>
                </a:cubicBezTo>
                <a:close/>
              </a:path>
              <a:path w="2680992" h="2023851" stroke="0" extrusionOk="0">
                <a:moveTo>
                  <a:pt x="0" y="1011926"/>
                </a:moveTo>
                <a:cubicBezTo>
                  <a:pt x="-102214" y="377450"/>
                  <a:pt x="628647" y="-136139"/>
                  <a:pt x="1340496" y="0"/>
                </a:cubicBezTo>
                <a:cubicBezTo>
                  <a:pt x="1494267" y="-25987"/>
                  <a:pt x="1714072" y="36040"/>
                  <a:pt x="1814138" y="0"/>
                </a:cubicBezTo>
                <a:cubicBezTo>
                  <a:pt x="1914204" y="-36040"/>
                  <a:pt x="2135662" y="30515"/>
                  <a:pt x="2247565" y="0"/>
                </a:cubicBezTo>
                <a:cubicBezTo>
                  <a:pt x="2359468" y="-30515"/>
                  <a:pt x="2481978" y="22241"/>
                  <a:pt x="2680992" y="0"/>
                </a:cubicBezTo>
                <a:cubicBezTo>
                  <a:pt x="2693898" y="213015"/>
                  <a:pt x="2632415" y="363992"/>
                  <a:pt x="2680992" y="495844"/>
                </a:cubicBezTo>
                <a:cubicBezTo>
                  <a:pt x="2729569" y="627696"/>
                  <a:pt x="2635928" y="799670"/>
                  <a:pt x="2680992" y="1011926"/>
                </a:cubicBezTo>
                <a:cubicBezTo>
                  <a:pt x="2795494" y="1472499"/>
                  <a:pt x="2133968" y="2142925"/>
                  <a:pt x="1340496" y="2023852"/>
                </a:cubicBezTo>
                <a:cubicBezTo>
                  <a:pt x="677595" y="2067022"/>
                  <a:pt x="52323" y="1553083"/>
                  <a:pt x="0" y="1011926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1035118" y="3806869"/>
            <a:ext cx="2500956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مبدأ العد الأساسي</a:t>
            </a:r>
          </a:p>
        </p:txBody>
      </p:sp>
      <p:sp>
        <p:nvSpPr>
          <p:cNvPr id="2" name="دمعة 1">
            <a:extLst>
              <a:ext uri="{FF2B5EF4-FFF2-40B4-BE49-F238E27FC236}">
                <a16:creationId xmlns:a16="http://schemas.microsoft.com/office/drawing/2014/main" id="{44DEBA8D-BAFA-7DA7-922C-81FDD1E6FCCD}"/>
              </a:ext>
            </a:extLst>
          </p:cNvPr>
          <p:cNvSpPr/>
          <p:nvPr/>
        </p:nvSpPr>
        <p:spPr>
          <a:xfrm rot="10075696">
            <a:off x="3714999" y="3313017"/>
            <a:ext cx="2624653" cy="2170719"/>
          </a:xfrm>
          <a:custGeom>
            <a:avLst/>
            <a:gdLst>
              <a:gd name="connsiteX0" fmla="*/ 0 w 2624653"/>
              <a:gd name="connsiteY0" fmla="*/ 1085360 h 2170719"/>
              <a:gd name="connsiteX1" fmla="*/ 1312327 w 2624653"/>
              <a:gd name="connsiteY1" fmla="*/ 0 h 2170719"/>
              <a:gd name="connsiteX2" fmla="*/ 1723522 w 2624653"/>
              <a:gd name="connsiteY2" fmla="*/ 0 h 2170719"/>
              <a:gd name="connsiteX3" fmla="*/ 2121595 w 2624653"/>
              <a:gd name="connsiteY3" fmla="*/ 0 h 2170719"/>
              <a:gd name="connsiteX4" fmla="*/ 2624653 w 2624653"/>
              <a:gd name="connsiteY4" fmla="*/ 0 h 2170719"/>
              <a:gd name="connsiteX5" fmla="*/ 2624653 w 2624653"/>
              <a:gd name="connsiteY5" fmla="*/ 564387 h 2170719"/>
              <a:gd name="connsiteX6" fmla="*/ 2624653 w 2624653"/>
              <a:gd name="connsiteY6" fmla="*/ 1085360 h 2170719"/>
              <a:gd name="connsiteX7" fmla="*/ 1312326 w 2624653"/>
              <a:gd name="connsiteY7" fmla="*/ 2170720 h 2170719"/>
              <a:gd name="connsiteX8" fmla="*/ -1 w 2624653"/>
              <a:gd name="connsiteY8" fmla="*/ 1085360 h 2170719"/>
              <a:gd name="connsiteX9" fmla="*/ 0 w 2624653"/>
              <a:gd name="connsiteY9" fmla="*/ 1085360 h 217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4653" h="2170719" fill="none" extrusionOk="0">
                <a:moveTo>
                  <a:pt x="0" y="1085360"/>
                </a:moveTo>
                <a:cubicBezTo>
                  <a:pt x="302" y="541164"/>
                  <a:pt x="687224" y="-65145"/>
                  <a:pt x="1312327" y="0"/>
                </a:cubicBezTo>
                <a:cubicBezTo>
                  <a:pt x="1483939" y="-49183"/>
                  <a:pt x="1563242" y="33064"/>
                  <a:pt x="1723522" y="0"/>
                </a:cubicBezTo>
                <a:cubicBezTo>
                  <a:pt x="1883802" y="-33064"/>
                  <a:pt x="1939055" y="38815"/>
                  <a:pt x="2121595" y="0"/>
                </a:cubicBezTo>
                <a:cubicBezTo>
                  <a:pt x="2304135" y="-38815"/>
                  <a:pt x="2430038" y="34128"/>
                  <a:pt x="2624653" y="0"/>
                </a:cubicBezTo>
                <a:cubicBezTo>
                  <a:pt x="2677738" y="251304"/>
                  <a:pt x="2586504" y="374229"/>
                  <a:pt x="2624653" y="564387"/>
                </a:cubicBezTo>
                <a:cubicBezTo>
                  <a:pt x="2662802" y="754545"/>
                  <a:pt x="2573603" y="827613"/>
                  <a:pt x="2624653" y="1085360"/>
                </a:cubicBezTo>
                <a:cubicBezTo>
                  <a:pt x="2539839" y="1511235"/>
                  <a:pt x="2092834" y="2026240"/>
                  <a:pt x="1312326" y="2170720"/>
                </a:cubicBezTo>
                <a:cubicBezTo>
                  <a:pt x="515021" y="2081121"/>
                  <a:pt x="-16458" y="1629925"/>
                  <a:pt x="-1" y="1085360"/>
                </a:cubicBezTo>
                <a:lnTo>
                  <a:pt x="0" y="1085360"/>
                </a:lnTo>
                <a:close/>
              </a:path>
              <a:path w="2624653" h="2170719" stroke="0" extrusionOk="0">
                <a:moveTo>
                  <a:pt x="0" y="1085360"/>
                </a:moveTo>
                <a:cubicBezTo>
                  <a:pt x="-40139" y="456242"/>
                  <a:pt x="617908" y="-145093"/>
                  <a:pt x="1312327" y="0"/>
                </a:cubicBezTo>
                <a:cubicBezTo>
                  <a:pt x="1436418" y="-28695"/>
                  <a:pt x="1617554" y="55348"/>
                  <a:pt x="1776016" y="0"/>
                </a:cubicBezTo>
                <a:cubicBezTo>
                  <a:pt x="1934478" y="-55348"/>
                  <a:pt x="2042485" y="36505"/>
                  <a:pt x="2200334" y="0"/>
                </a:cubicBezTo>
                <a:cubicBezTo>
                  <a:pt x="2358183" y="-36505"/>
                  <a:pt x="2453838" y="44453"/>
                  <a:pt x="2624653" y="0"/>
                </a:cubicBezTo>
                <a:cubicBezTo>
                  <a:pt x="2683683" y="216045"/>
                  <a:pt x="2577912" y="350409"/>
                  <a:pt x="2624653" y="531826"/>
                </a:cubicBezTo>
                <a:cubicBezTo>
                  <a:pt x="2671394" y="713243"/>
                  <a:pt x="2576118" y="939094"/>
                  <a:pt x="2624653" y="1085360"/>
                </a:cubicBezTo>
                <a:cubicBezTo>
                  <a:pt x="2658405" y="1655812"/>
                  <a:pt x="2116858" y="2349438"/>
                  <a:pt x="1312326" y="2170720"/>
                </a:cubicBezTo>
                <a:cubicBezTo>
                  <a:pt x="653668" y="2207582"/>
                  <a:pt x="98919" y="1651298"/>
                  <a:pt x="-1" y="1085360"/>
                </a:cubicBezTo>
                <a:lnTo>
                  <a:pt x="0" y="1085360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59F087-8D1C-286A-3A01-059C949FF439}"/>
              </a:ext>
            </a:extLst>
          </p:cNvPr>
          <p:cNvSpPr/>
          <p:nvPr/>
        </p:nvSpPr>
        <p:spPr>
          <a:xfrm>
            <a:off x="3752783" y="3711921"/>
            <a:ext cx="2450227" cy="1430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أستعمل عملية الضرب لأجد عدد النواتج الممكنة واحتمال وقوع الحادثة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6854307" y="3110620"/>
            <a:ext cx="3044968" cy="2988958"/>
          </a:xfrm>
          <a:custGeom>
            <a:avLst/>
            <a:gdLst>
              <a:gd name="connsiteX0" fmla="*/ 0 w 3044968"/>
              <a:gd name="connsiteY0" fmla="*/ 0 h 2988958"/>
              <a:gd name="connsiteX1" fmla="*/ 3044968 w 3044968"/>
              <a:gd name="connsiteY1" fmla="*/ 0 h 2988958"/>
              <a:gd name="connsiteX2" fmla="*/ 3044968 w 3044968"/>
              <a:gd name="connsiteY2" fmla="*/ 2988958 h 2988958"/>
              <a:gd name="connsiteX3" fmla="*/ 0 w 3044968"/>
              <a:gd name="connsiteY3" fmla="*/ 2988958 h 2988958"/>
              <a:gd name="connsiteX4" fmla="*/ 0 w 3044968"/>
              <a:gd name="connsiteY4" fmla="*/ 0 h 2988958"/>
              <a:gd name="connsiteX0" fmla="*/ 380621 w 3044968"/>
              <a:gd name="connsiteY0" fmla="*/ 0 h 2988958"/>
              <a:gd name="connsiteX1" fmla="*/ 380621 w 3044968"/>
              <a:gd name="connsiteY1" fmla="*/ 2988958 h 2988958"/>
              <a:gd name="connsiteX2" fmla="*/ 0 w 3044968"/>
              <a:gd name="connsiteY2" fmla="*/ 373619 h 2988958"/>
              <a:gd name="connsiteX3" fmla="*/ 3044968 w 3044968"/>
              <a:gd name="connsiteY3" fmla="*/ 373619 h 2988958"/>
              <a:gd name="connsiteX0" fmla="*/ 0 w 3044968"/>
              <a:gd name="connsiteY0" fmla="*/ 0 h 2988958"/>
              <a:gd name="connsiteX1" fmla="*/ 3044968 w 3044968"/>
              <a:gd name="connsiteY1" fmla="*/ 0 h 2988958"/>
              <a:gd name="connsiteX2" fmla="*/ 3044968 w 3044968"/>
              <a:gd name="connsiteY2" fmla="*/ 2988958 h 2988958"/>
              <a:gd name="connsiteX3" fmla="*/ 0 w 3044968"/>
              <a:gd name="connsiteY3" fmla="*/ 2988958 h 2988958"/>
              <a:gd name="connsiteX4" fmla="*/ 0 w 3044968"/>
              <a:gd name="connsiteY4" fmla="*/ 0 h 29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968" h="2988958" stroke="0" extrusionOk="0">
                <a:moveTo>
                  <a:pt x="0" y="0"/>
                </a:moveTo>
                <a:cubicBezTo>
                  <a:pt x="486326" y="131919"/>
                  <a:pt x="1678473" y="-79974"/>
                  <a:pt x="3044968" y="0"/>
                </a:cubicBezTo>
                <a:cubicBezTo>
                  <a:pt x="3157780" y="643344"/>
                  <a:pt x="2990992" y="2333747"/>
                  <a:pt x="3044968" y="2988958"/>
                </a:cubicBezTo>
                <a:cubicBezTo>
                  <a:pt x="1539108" y="3031847"/>
                  <a:pt x="445674" y="2883952"/>
                  <a:pt x="0" y="2988958"/>
                </a:cubicBezTo>
                <a:cubicBezTo>
                  <a:pt x="-49572" y="2475541"/>
                  <a:pt x="-52360" y="683590"/>
                  <a:pt x="0" y="0"/>
                </a:cubicBezTo>
                <a:close/>
              </a:path>
              <a:path w="3044968" h="2988958" fill="none" extrusionOk="0">
                <a:moveTo>
                  <a:pt x="380621" y="0"/>
                </a:moveTo>
                <a:cubicBezTo>
                  <a:pt x="396128" y="492536"/>
                  <a:pt x="362326" y="2372861"/>
                  <a:pt x="380621" y="2988958"/>
                </a:cubicBezTo>
                <a:moveTo>
                  <a:pt x="0" y="373619"/>
                </a:moveTo>
                <a:cubicBezTo>
                  <a:pt x="419693" y="264331"/>
                  <a:pt x="1574266" y="321656"/>
                  <a:pt x="3044968" y="373619"/>
                </a:cubicBezTo>
              </a:path>
              <a:path w="3044968" h="2988958" fill="none" extrusionOk="0">
                <a:moveTo>
                  <a:pt x="0" y="0"/>
                </a:moveTo>
                <a:cubicBezTo>
                  <a:pt x="1213069" y="4792"/>
                  <a:pt x="2509493" y="160209"/>
                  <a:pt x="3044968" y="0"/>
                </a:cubicBezTo>
                <a:cubicBezTo>
                  <a:pt x="2983462" y="1051482"/>
                  <a:pt x="3110195" y="2464842"/>
                  <a:pt x="3044968" y="2988958"/>
                </a:cubicBezTo>
                <a:cubicBezTo>
                  <a:pt x="1889323" y="3048838"/>
                  <a:pt x="1095590" y="2975363"/>
                  <a:pt x="0" y="2988958"/>
                </a:cubicBezTo>
                <a:cubicBezTo>
                  <a:pt x="-11586" y="1585956"/>
                  <a:pt x="-136808" y="1026415"/>
                  <a:pt x="0" y="0"/>
                </a:cubicBezTo>
                <a:close/>
              </a:path>
              <a:path w="3044968" h="2988958" fill="none" stroke="0" extrusionOk="0">
                <a:moveTo>
                  <a:pt x="380621" y="0"/>
                </a:moveTo>
                <a:cubicBezTo>
                  <a:pt x="300515" y="610081"/>
                  <a:pt x="276619" y="1578442"/>
                  <a:pt x="380621" y="2988958"/>
                </a:cubicBezTo>
                <a:moveTo>
                  <a:pt x="0" y="373619"/>
                </a:moveTo>
                <a:cubicBezTo>
                  <a:pt x="510115" y="258548"/>
                  <a:pt x="1875658" y="370528"/>
                  <a:pt x="3044968" y="373619"/>
                </a:cubicBezTo>
              </a:path>
              <a:path w="3044968" h="2988958" fill="none" stroke="0" extrusionOk="0">
                <a:moveTo>
                  <a:pt x="0" y="0"/>
                </a:moveTo>
                <a:cubicBezTo>
                  <a:pt x="1343528" y="-46870"/>
                  <a:pt x="1602428" y="8709"/>
                  <a:pt x="3044968" y="0"/>
                </a:cubicBezTo>
                <a:cubicBezTo>
                  <a:pt x="3099716" y="1452674"/>
                  <a:pt x="2944065" y="1668746"/>
                  <a:pt x="3044968" y="2988958"/>
                </a:cubicBezTo>
                <a:cubicBezTo>
                  <a:pt x="2335984" y="2910628"/>
                  <a:pt x="1176951" y="2833290"/>
                  <a:pt x="0" y="2988958"/>
                </a:cubicBezTo>
                <a:cubicBezTo>
                  <a:pt x="167771" y="2244271"/>
                  <a:pt x="50624" y="1170573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البطاقات المرقمة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نموذج </a:t>
            </a:r>
            <a:r>
              <a:rPr lang="ar-SA" sz="2800" b="1" dirty="0" err="1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فراير</a:t>
            </a:r>
            <a:endParaRPr lang="ar-SA" sz="2800" b="1" dirty="0">
              <a:solidFill>
                <a:srgbClr val="A1A1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  <a:p>
            <a:pPr algn="ctr"/>
            <a:r>
              <a:rPr lang="ar-SA" sz="28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المفاهيم الكرتونية</a:t>
            </a:r>
          </a:p>
          <a:p>
            <a:pPr algn="ctr"/>
            <a:endParaRPr lang="ar-SA" sz="2800" b="1" dirty="0">
              <a:solidFill>
                <a:srgbClr val="A1A1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08FD3EAC-7DB1-8903-D4A9-6F9BDEE58116}"/>
              </a:ext>
            </a:extLst>
          </p:cNvPr>
          <p:cNvSpPr txBox="1"/>
          <p:nvPr/>
        </p:nvSpPr>
        <p:spPr>
          <a:xfrm>
            <a:off x="6861109" y="3161782"/>
            <a:ext cx="2464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استراتيجات التعلم النشط</a:t>
            </a:r>
          </a:p>
        </p:txBody>
      </p:sp>
    </p:spTree>
    <p:extLst>
      <p:ext uri="{BB962C8B-B14F-4D97-AF65-F5344CB8AC3E}">
        <p14:creationId xmlns:p14="http://schemas.microsoft.com/office/powerpoint/2010/main" val="196378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5" grpId="0"/>
      <p:bldP spid="2" grpId="0" animBg="1"/>
      <p:bldP spid="3" grpId="0"/>
      <p:bldP spid="28" grpId="0" animBg="1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بالحياة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11B80B71-65FF-2B15-6D77-27E8B486E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553" y="2296221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400" b="1">
                <a:solidFill>
                  <a:srgbClr val="1111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4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26C6C772-755B-DFE6-F533-CE3EB795E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778" y="1151634"/>
            <a:ext cx="82105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3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 من أولى المهارات الرياضية التى يتعلمها الانسان ويستخدمها في حياته اليومية كل في مجال </a:t>
            </a:r>
            <a:r>
              <a:rPr lang="ar-SA" sz="33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عمله </a:t>
            </a:r>
            <a:r>
              <a:rPr lang="ar-SA" sz="3300" b="1" dirty="0" err="1">
                <a:solidFill>
                  <a:srgbClr val="EEEC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3300" b="1" dirty="0">
                <a:solidFill>
                  <a:srgbClr val="EEECE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300" b="1" dirty="0">
              <a:solidFill>
                <a:srgbClr val="EEECE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BBB914A3-46CD-9193-D073-90BF6F3DD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241" y="2231134"/>
            <a:ext cx="8137525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3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فقد اهتم الإنسان منذ القدم بحساب عدد إمكانات حدوث ظاهرة معينة كما أهتم بعدد الطرق الممكنة لتحصيل الضرائب أو عدد إمكانات ظهور كوكبين متلاصقين وكان لعالم الرياضيات العربي نصير الدين </a:t>
            </a:r>
            <a:r>
              <a:rPr lang="ar-SA" sz="33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الطوسي </a:t>
            </a:r>
            <a:r>
              <a:rPr lang="ar-SA" sz="33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ar-SA" sz="33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1201 </a:t>
            </a:r>
            <a:r>
              <a:rPr lang="ar-SA" sz="33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1274 م) باع طويل قي حساب عدد الامكانات بطريقة تسمى مبدأ العدّ وفي عام </a:t>
            </a:r>
            <a:r>
              <a:rPr lang="ar-SA" sz="33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1928م</a:t>
            </a:r>
            <a:r>
              <a:rPr lang="ar-SA" sz="33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نشر </a:t>
            </a:r>
            <a:r>
              <a:rPr lang="ar-SA" sz="33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نيومان</a:t>
            </a:r>
            <a:r>
              <a:rPr lang="ar-SA" sz="33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بحثه عن استخدام نظرية العد والاحتمال في الاستراتيجيات </a:t>
            </a:r>
            <a:r>
              <a:rPr lang="ar-SA" sz="33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العسكرية .</a:t>
            </a:r>
            <a:r>
              <a:rPr lang="ar-SA" sz="33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3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9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بالحياة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11B80B71-65FF-2B15-6D77-27E8B486E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553" y="2296221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B6E9C1A9-1AB1-EAF9-B7BF-C48E004C1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613" y="925138"/>
            <a:ext cx="849756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3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امتد استخدام العد إلى مجالات متعددة مثل التجارة والصناعة والاقتصاد والتامين والعلوم الاجتماعية والقياس التربوي والسياسي وفي مجال المرور وترقيم </a:t>
            </a:r>
            <a:r>
              <a:rPr lang="ar-SA" sz="33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السيارات  .</a:t>
            </a:r>
            <a:r>
              <a:rPr lang="ar-SA" sz="33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صورة 8" descr="374369_dreambox-sat.com.bmp">
            <a:extLst>
              <a:ext uri="{FF2B5EF4-FFF2-40B4-BE49-F238E27FC236}">
                <a16:creationId xmlns:a16="http://schemas.microsoft.com/office/drawing/2014/main" id="{8B59DF2D-D95E-DE78-755E-07764C6ED985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707376" y="2711719"/>
            <a:ext cx="2330474" cy="141116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69093B8-B7E2-0D53-61E6-2CB19BE8F2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9" y="3417302"/>
            <a:ext cx="5043844" cy="281684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08BEB44-3B1B-4051-3A81-95648076A37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970688" y="3675054"/>
            <a:ext cx="2471518" cy="15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بالحياة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3" name="صورة 2" descr="13.jpg">
            <a:extLst>
              <a:ext uri="{FF2B5EF4-FFF2-40B4-BE49-F238E27FC236}">
                <a16:creationId xmlns:a16="http://schemas.microsoft.com/office/drawing/2014/main" id="{3768A724-57A7-6CAD-FF0B-9A7696A3FF30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07723" y="843895"/>
            <a:ext cx="7453952" cy="51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5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993161" y="3491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الربط بالحياة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50A373D-5BFE-0883-3A91-8DCA5D25C84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392" b="18183"/>
          <a:stretch/>
        </p:blipFill>
        <p:spPr>
          <a:xfrm>
            <a:off x="1905850" y="1512189"/>
            <a:ext cx="8124088" cy="3554285"/>
          </a:xfrm>
          <a:prstGeom prst="rect">
            <a:avLst/>
          </a:prstGeom>
          <a:ln>
            <a:solidFill>
              <a:srgbClr val="D2D2E6"/>
            </a:solidFill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735263F-9069-A25D-D106-47E84DE3B45E}"/>
              </a:ext>
            </a:extLst>
          </p:cNvPr>
          <p:cNvSpPr/>
          <p:nvPr/>
        </p:nvSpPr>
        <p:spPr>
          <a:xfrm>
            <a:off x="7666296" y="5237856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المنحنيات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33487B1-E171-11B3-5916-A8CDD1D8559D}"/>
              </a:ext>
            </a:extLst>
          </p:cNvPr>
          <p:cNvSpPr/>
          <p:nvPr/>
        </p:nvSpPr>
        <p:spPr>
          <a:xfrm>
            <a:off x="4930404" y="5255825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الحلقات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BC9E210-B044-44FA-D2F9-D4F03951D8F9}"/>
              </a:ext>
            </a:extLst>
          </p:cNvPr>
          <p:cNvSpPr/>
          <p:nvPr/>
        </p:nvSpPr>
        <p:spPr>
          <a:xfrm>
            <a:off x="2155148" y="5257652"/>
            <a:ext cx="2355512" cy="66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الدوامات</a:t>
            </a:r>
          </a:p>
        </p:txBody>
      </p:sp>
    </p:spTree>
    <p:extLst>
      <p:ext uri="{BB962C8B-B14F-4D97-AF65-F5344CB8AC3E}">
        <p14:creationId xmlns:p14="http://schemas.microsoft.com/office/powerpoint/2010/main" val="40084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10471270" y="5029200"/>
            <a:ext cx="1679421" cy="1828799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344304" cy="262540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3192" t="11042" r="15559" b="29130"/>
          <a:stretch/>
        </p:blipFill>
        <p:spPr>
          <a:xfrm>
            <a:off x="-12900" y="3700470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B43F1806-229F-B197-6AC9-4838245F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834" y="261342"/>
            <a:ext cx="9144000" cy="6115898"/>
          </a:xfrm>
          <a:custGeom>
            <a:avLst/>
            <a:gdLst>
              <a:gd name="connsiteX0" fmla="*/ 0 w 9144000"/>
              <a:gd name="connsiteY0" fmla="*/ 0 h 6115898"/>
              <a:gd name="connsiteX1" fmla="*/ 0 w 9144000"/>
              <a:gd name="connsiteY1" fmla="*/ 0 h 6115898"/>
              <a:gd name="connsiteX2" fmla="*/ 744583 w 9144000"/>
              <a:gd name="connsiteY2" fmla="*/ 0 h 6115898"/>
              <a:gd name="connsiteX3" fmla="*/ 1397726 w 9144000"/>
              <a:gd name="connsiteY3" fmla="*/ 0 h 6115898"/>
              <a:gd name="connsiteX4" fmla="*/ 1867989 w 9144000"/>
              <a:gd name="connsiteY4" fmla="*/ 0 h 6115898"/>
              <a:gd name="connsiteX5" fmla="*/ 2338251 w 9144000"/>
              <a:gd name="connsiteY5" fmla="*/ 0 h 6115898"/>
              <a:gd name="connsiteX6" fmla="*/ 2899954 w 9144000"/>
              <a:gd name="connsiteY6" fmla="*/ 0 h 6115898"/>
              <a:gd name="connsiteX7" fmla="*/ 3735977 w 9144000"/>
              <a:gd name="connsiteY7" fmla="*/ 0 h 6115898"/>
              <a:gd name="connsiteX8" fmla="*/ 4114800 w 9144000"/>
              <a:gd name="connsiteY8" fmla="*/ 0 h 6115898"/>
              <a:gd name="connsiteX9" fmla="*/ 4767943 w 9144000"/>
              <a:gd name="connsiteY9" fmla="*/ 0 h 6115898"/>
              <a:gd name="connsiteX10" fmla="*/ 5512526 w 9144000"/>
              <a:gd name="connsiteY10" fmla="*/ 0 h 6115898"/>
              <a:gd name="connsiteX11" fmla="*/ 6165669 w 9144000"/>
              <a:gd name="connsiteY11" fmla="*/ 0 h 6115898"/>
              <a:gd name="connsiteX12" fmla="*/ 6910251 w 9144000"/>
              <a:gd name="connsiteY12" fmla="*/ 0 h 6115898"/>
              <a:gd name="connsiteX13" fmla="*/ 7289074 w 9144000"/>
              <a:gd name="connsiteY13" fmla="*/ 0 h 6115898"/>
              <a:gd name="connsiteX14" fmla="*/ 7667897 w 9144000"/>
              <a:gd name="connsiteY14" fmla="*/ 0 h 6115898"/>
              <a:gd name="connsiteX15" fmla="*/ 8321040 w 9144000"/>
              <a:gd name="connsiteY15" fmla="*/ 0 h 6115898"/>
              <a:gd name="connsiteX16" fmla="*/ 9144000 w 9144000"/>
              <a:gd name="connsiteY16" fmla="*/ 0 h 6115898"/>
              <a:gd name="connsiteX17" fmla="*/ 9144000 w 9144000"/>
              <a:gd name="connsiteY17" fmla="*/ 0 h 6115898"/>
              <a:gd name="connsiteX18" fmla="*/ 9144000 w 9144000"/>
              <a:gd name="connsiteY18" fmla="*/ 740703 h 6115898"/>
              <a:gd name="connsiteX19" fmla="*/ 9144000 w 9144000"/>
              <a:gd name="connsiteY19" fmla="*/ 1420247 h 6115898"/>
              <a:gd name="connsiteX20" fmla="*/ 9144000 w 9144000"/>
              <a:gd name="connsiteY20" fmla="*/ 2160951 h 6115898"/>
              <a:gd name="connsiteX21" fmla="*/ 9144000 w 9144000"/>
              <a:gd name="connsiteY21" fmla="*/ 2718177 h 6115898"/>
              <a:gd name="connsiteX22" fmla="*/ 9144000 w 9144000"/>
              <a:gd name="connsiteY22" fmla="*/ 3458880 h 6115898"/>
              <a:gd name="connsiteX23" fmla="*/ 9144000 w 9144000"/>
              <a:gd name="connsiteY23" fmla="*/ 4199583 h 6115898"/>
              <a:gd name="connsiteX24" fmla="*/ 9144000 w 9144000"/>
              <a:gd name="connsiteY24" fmla="*/ 4879128 h 6115898"/>
              <a:gd name="connsiteX25" fmla="*/ 9144000 w 9144000"/>
              <a:gd name="connsiteY25" fmla="*/ 6115898 h 6115898"/>
              <a:gd name="connsiteX26" fmla="*/ 9144000 w 9144000"/>
              <a:gd name="connsiteY26" fmla="*/ 6115898 h 6115898"/>
              <a:gd name="connsiteX27" fmla="*/ 8582297 w 9144000"/>
              <a:gd name="connsiteY27" fmla="*/ 6115898 h 6115898"/>
              <a:gd name="connsiteX28" fmla="*/ 8203474 w 9144000"/>
              <a:gd name="connsiteY28" fmla="*/ 6115898 h 6115898"/>
              <a:gd name="connsiteX29" fmla="*/ 7733211 w 9144000"/>
              <a:gd name="connsiteY29" fmla="*/ 6115898 h 6115898"/>
              <a:gd name="connsiteX30" fmla="*/ 7354389 w 9144000"/>
              <a:gd name="connsiteY30" fmla="*/ 6115898 h 6115898"/>
              <a:gd name="connsiteX31" fmla="*/ 6792686 w 9144000"/>
              <a:gd name="connsiteY31" fmla="*/ 6115898 h 6115898"/>
              <a:gd name="connsiteX32" fmla="*/ 5956663 w 9144000"/>
              <a:gd name="connsiteY32" fmla="*/ 6115898 h 6115898"/>
              <a:gd name="connsiteX33" fmla="*/ 5577840 w 9144000"/>
              <a:gd name="connsiteY33" fmla="*/ 6115898 h 6115898"/>
              <a:gd name="connsiteX34" fmla="*/ 4924697 w 9144000"/>
              <a:gd name="connsiteY34" fmla="*/ 6115898 h 6115898"/>
              <a:gd name="connsiteX35" fmla="*/ 4362994 w 9144000"/>
              <a:gd name="connsiteY35" fmla="*/ 6115898 h 6115898"/>
              <a:gd name="connsiteX36" fmla="*/ 3618411 w 9144000"/>
              <a:gd name="connsiteY36" fmla="*/ 6115898 h 6115898"/>
              <a:gd name="connsiteX37" fmla="*/ 2873829 w 9144000"/>
              <a:gd name="connsiteY37" fmla="*/ 6115898 h 6115898"/>
              <a:gd name="connsiteX38" fmla="*/ 2312126 w 9144000"/>
              <a:gd name="connsiteY38" fmla="*/ 6115898 h 6115898"/>
              <a:gd name="connsiteX39" fmla="*/ 1567543 w 9144000"/>
              <a:gd name="connsiteY39" fmla="*/ 6115898 h 6115898"/>
              <a:gd name="connsiteX40" fmla="*/ 1097280 w 9144000"/>
              <a:gd name="connsiteY40" fmla="*/ 6115898 h 6115898"/>
              <a:gd name="connsiteX41" fmla="*/ 627017 w 9144000"/>
              <a:gd name="connsiteY41" fmla="*/ 6115898 h 6115898"/>
              <a:gd name="connsiteX42" fmla="*/ 0 w 9144000"/>
              <a:gd name="connsiteY42" fmla="*/ 6115898 h 6115898"/>
              <a:gd name="connsiteX43" fmla="*/ 0 w 9144000"/>
              <a:gd name="connsiteY43" fmla="*/ 6115898 h 6115898"/>
              <a:gd name="connsiteX44" fmla="*/ 0 w 9144000"/>
              <a:gd name="connsiteY44" fmla="*/ 5558672 h 6115898"/>
              <a:gd name="connsiteX45" fmla="*/ 0 w 9144000"/>
              <a:gd name="connsiteY45" fmla="*/ 5062604 h 6115898"/>
              <a:gd name="connsiteX46" fmla="*/ 0 w 9144000"/>
              <a:gd name="connsiteY46" fmla="*/ 4321901 h 6115898"/>
              <a:gd name="connsiteX47" fmla="*/ 0 w 9144000"/>
              <a:gd name="connsiteY47" fmla="*/ 3703516 h 6115898"/>
              <a:gd name="connsiteX48" fmla="*/ 0 w 9144000"/>
              <a:gd name="connsiteY48" fmla="*/ 3023972 h 6115898"/>
              <a:gd name="connsiteX49" fmla="*/ 0 w 9144000"/>
              <a:gd name="connsiteY49" fmla="*/ 2344428 h 6115898"/>
              <a:gd name="connsiteX50" fmla="*/ 0 w 9144000"/>
              <a:gd name="connsiteY50" fmla="*/ 1726042 h 6115898"/>
              <a:gd name="connsiteX51" fmla="*/ 0 w 9144000"/>
              <a:gd name="connsiteY51" fmla="*/ 1168816 h 6115898"/>
              <a:gd name="connsiteX52" fmla="*/ 0 w 9144000"/>
              <a:gd name="connsiteY52" fmla="*/ 0 h 611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44000" h="6115898" fill="none" extrusionOk="0">
                <a:moveTo>
                  <a:pt x="0" y="0"/>
                </a:moveTo>
                <a:lnTo>
                  <a:pt x="0" y="0"/>
                </a:lnTo>
                <a:cubicBezTo>
                  <a:pt x="202194" y="-32885"/>
                  <a:pt x="466804" y="3466"/>
                  <a:pt x="744583" y="0"/>
                </a:cubicBezTo>
                <a:cubicBezTo>
                  <a:pt x="1022362" y="-3466"/>
                  <a:pt x="1136498" y="30860"/>
                  <a:pt x="1397726" y="0"/>
                </a:cubicBezTo>
                <a:cubicBezTo>
                  <a:pt x="1658954" y="-30860"/>
                  <a:pt x="1667615" y="20736"/>
                  <a:pt x="1867989" y="0"/>
                </a:cubicBezTo>
                <a:cubicBezTo>
                  <a:pt x="2068363" y="-20736"/>
                  <a:pt x="2213573" y="1175"/>
                  <a:pt x="2338251" y="0"/>
                </a:cubicBezTo>
                <a:cubicBezTo>
                  <a:pt x="2462929" y="-1175"/>
                  <a:pt x="2745594" y="25111"/>
                  <a:pt x="2899954" y="0"/>
                </a:cubicBezTo>
                <a:cubicBezTo>
                  <a:pt x="3054314" y="-25111"/>
                  <a:pt x="3381720" y="-32782"/>
                  <a:pt x="3735977" y="0"/>
                </a:cubicBezTo>
                <a:cubicBezTo>
                  <a:pt x="4090234" y="32782"/>
                  <a:pt x="3943662" y="16255"/>
                  <a:pt x="4114800" y="0"/>
                </a:cubicBezTo>
                <a:cubicBezTo>
                  <a:pt x="4285938" y="-16255"/>
                  <a:pt x="4498768" y="4578"/>
                  <a:pt x="4767943" y="0"/>
                </a:cubicBezTo>
                <a:cubicBezTo>
                  <a:pt x="5037118" y="-4578"/>
                  <a:pt x="5298738" y="26971"/>
                  <a:pt x="5512526" y="0"/>
                </a:cubicBezTo>
                <a:cubicBezTo>
                  <a:pt x="5726314" y="-26971"/>
                  <a:pt x="6003906" y="8613"/>
                  <a:pt x="6165669" y="0"/>
                </a:cubicBezTo>
                <a:cubicBezTo>
                  <a:pt x="6327432" y="-8613"/>
                  <a:pt x="6628713" y="-19798"/>
                  <a:pt x="6910251" y="0"/>
                </a:cubicBezTo>
                <a:cubicBezTo>
                  <a:pt x="7191789" y="19798"/>
                  <a:pt x="7170509" y="14957"/>
                  <a:pt x="7289074" y="0"/>
                </a:cubicBezTo>
                <a:cubicBezTo>
                  <a:pt x="7407639" y="-14957"/>
                  <a:pt x="7485379" y="13894"/>
                  <a:pt x="7667897" y="0"/>
                </a:cubicBezTo>
                <a:cubicBezTo>
                  <a:pt x="7850415" y="-13894"/>
                  <a:pt x="8159811" y="-27375"/>
                  <a:pt x="8321040" y="0"/>
                </a:cubicBezTo>
                <a:cubicBezTo>
                  <a:pt x="8482269" y="27375"/>
                  <a:pt x="8774881" y="-12602"/>
                  <a:pt x="9144000" y="0"/>
                </a:cubicBezTo>
                <a:lnTo>
                  <a:pt x="9144000" y="0"/>
                </a:lnTo>
                <a:cubicBezTo>
                  <a:pt x="9118593" y="243220"/>
                  <a:pt x="9160316" y="396742"/>
                  <a:pt x="9144000" y="740703"/>
                </a:cubicBezTo>
                <a:cubicBezTo>
                  <a:pt x="9127684" y="1084664"/>
                  <a:pt x="9140404" y="1273515"/>
                  <a:pt x="9144000" y="1420247"/>
                </a:cubicBezTo>
                <a:cubicBezTo>
                  <a:pt x="9147596" y="1566979"/>
                  <a:pt x="9166531" y="1870809"/>
                  <a:pt x="9144000" y="2160951"/>
                </a:cubicBezTo>
                <a:cubicBezTo>
                  <a:pt x="9121469" y="2451093"/>
                  <a:pt x="9122658" y="2546236"/>
                  <a:pt x="9144000" y="2718177"/>
                </a:cubicBezTo>
                <a:cubicBezTo>
                  <a:pt x="9165342" y="2890118"/>
                  <a:pt x="9178077" y="3124083"/>
                  <a:pt x="9144000" y="3458880"/>
                </a:cubicBezTo>
                <a:cubicBezTo>
                  <a:pt x="9109923" y="3793677"/>
                  <a:pt x="9153256" y="3868416"/>
                  <a:pt x="9144000" y="4199583"/>
                </a:cubicBezTo>
                <a:cubicBezTo>
                  <a:pt x="9134744" y="4530750"/>
                  <a:pt x="9150406" y="4629173"/>
                  <a:pt x="9144000" y="4879128"/>
                </a:cubicBezTo>
                <a:cubicBezTo>
                  <a:pt x="9137594" y="5129084"/>
                  <a:pt x="9100306" y="5637814"/>
                  <a:pt x="9144000" y="6115898"/>
                </a:cubicBezTo>
                <a:lnTo>
                  <a:pt x="9144000" y="6115898"/>
                </a:lnTo>
                <a:cubicBezTo>
                  <a:pt x="8874644" y="6143307"/>
                  <a:pt x="8697989" y="6121950"/>
                  <a:pt x="8582297" y="6115898"/>
                </a:cubicBezTo>
                <a:cubicBezTo>
                  <a:pt x="8466605" y="6109846"/>
                  <a:pt x="8367381" y="6119732"/>
                  <a:pt x="8203474" y="6115898"/>
                </a:cubicBezTo>
                <a:cubicBezTo>
                  <a:pt x="8039567" y="6112064"/>
                  <a:pt x="7884897" y="6129228"/>
                  <a:pt x="7733211" y="6115898"/>
                </a:cubicBezTo>
                <a:cubicBezTo>
                  <a:pt x="7581525" y="6102568"/>
                  <a:pt x="7497086" y="6125704"/>
                  <a:pt x="7354389" y="6115898"/>
                </a:cubicBezTo>
                <a:cubicBezTo>
                  <a:pt x="7211692" y="6106092"/>
                  <a:pt x="7052959" y="6096840"/>
                  <a:pt x="6792686" y="6115898"/>
                </a:cubicBezTo>
                <a:cubicBezTo>
                  <a:pt x="6532413" y="6134956"/>
                  <a:pt x="6258759" y="6126032"/>
                  <a:pt x="5956663" y="6115898"/>
                </a:cubicBezTo>
                <a:cubicBezTo>
                  <a:pt x="5654567" y="6105764"/>
                  <a:pt x="5742422" y="6109108"/>
                  <a:pt x="5577840" y="6115898"/>
                </a:cubicBezTo>
                <a:cubicBezTo>
                  <a:pt x="5413258" y="6122688"/>
                  <a:pt x="5139525" y="6104860"/>
                  <a:pt x="4924697" y="6115898"/>
                </a:cubicBezTo>
                <a:cubicBezTo>
                  <a:pt x="4709869" y="6126936"/>
                  <a:pt x="4480388" y="6121508"/>
                  <a:pt x="4362994" y="6115898"/>
                </a:cubicBezTo>
                <a:cubicBezTo>
                  <a:pt x="4245600" y="6110288"/>
                  <a:pt x="3942692" y="6100060"/>
                  <a:pt x="3618411" y="6115898"/>
                </a:cubicBezTo>
                <a:cubicBezTo>
                  <a:pt x="3294130" y="6131736"/>
                  <a:pt x="3157760" y="6131550"/>
                  <a:pt x="2873829" y="6115898"/>
                </a:cubicBezTo>
                <a:cubicBezTo>
                  <a:pt x="2589898" y="6100246"/>
                  <a:pt x="2542247" y="6132494"/>
                  <a:pt x="2312126" y="6115898"/>
                </a:cubicBezTo>
                <a:cubicBezTo>
                  <a:pt x="2082005" y="6099302"/>
                  <a:pt x="1795724" y="6149657"/>
                  <a:pt x="1567543" y="6115898"/>
                </a:cubicBezTo>
                <a:cubicBezTo>
                  <a:pt x="1339362" y="6082139"/>
                  <a:pt x="1252464" y="6104974"/>
                  <a:pt x="1097280" y="6115898"/>
                </a:cubicBezTo>
                <a:cubicBezTo>
                  <a:pt x="942096" y="6126822"/>
                  <a:pt x="757671" y="6130572"/>
                  <a:pt x="627017" y="6115898"/>
                </a:cubicBezTo>
                <a:cubicBezTo>
                  <a:pt x="496363" y="6101224"/>
                  <a:pt x="294341" y="6113872"/>
                  <a:pt x="0" y="6115898"/>
                </a:cubicBezTo>
                <a:lnTo>
                  <a:pt x="0" y="6115898"/>
                </a:lnTo>
                <a:cubicBezTo>
                  <a:pt x="24272" y="5864601"/>
                  <a:pt x="-14276" y="5813266"/>
                  <a:pt x="0" y="5558672"/>
                </a:cubicBezTo>
                <a:cubicBezTo>
                  <a:pt x="14276" y="5304078"/>
                  <a:pt x="-8278" y="5202852"/>
                  <a:pt x="0" y="5062604"/>
                </a:cubicBezTo>
                <a:cubicBezTo>
                  <a:pt x="8278" y="4922356"/>
                  <a:pt x="23292" y="4589688"/>
                  <a:pt x="0" y="4321901"/>
                </a:cubicBezTo>
                <a:cubicBezTo>
                  <a:pt x="-23292" y="4054114"/>
                  <a:pt x="27988" y="3876950"/>
                  <a:pt x="0" y="3703516"/>
                </a:cubicBezTo>
                <a:cubicBezTo>
                  <a:pt x="-27988" y="3530083"/>
                  <a:pt x="1198" y="3237280"/>
                  <a:pt x="0" y="3023972"/>
                </a:cubicBezTo>
                <a:cubicBezTo>
                  <a:pt x="-1198" y="2810664"/>
                  <a:pt x="-9480" y="2533883"/>
                  <a:pt x="0" y="2344428"/>
                </a:cubicBezTo>
                <a:cubicBezTo>
                  <a:pt x="9480" y="2154973"/>
                  <a:pt x="-8981" y="1880256"/>
                  <a:pt x="0" y="1726042"/>
                </a:cubicBezTo>
                <a:cubicBezTo>
                  <a:pt x="8981" y="1571828"/>
                  <a:pt x="10518" y="1290566"/>
                  <a:pt x="0" y="1168816"/>
                </a:cubicBezTo>
                <a:cubicBezTo>
                  <a:pt x="-10518" y="1047066"/>
                  <a:pt x="-9158" y="453808"/>
                  <a:pt x="0" y="0"/>
                </a:cubicBezTo>
                <a:close/>
              </a:path>
              <a:path w="9144000" h="6115898" stroke="0" extrusionOk="0">
                <a:moveTo>
                  <a:pt x="0" y="0"/>
                </a:moveTo>
                <a:lnTo>
                  <a:pt x="0" y="0"/>
                </a:lnTo>
                <a:cubicBezTo>
                  <a:pt x="196484" y="-12533"/>
                  <a:pt x="310253" y="23283"/>
                  <a:pt x="561703" y="0"/>
                </a:cubicBezTo>
                <a:cubicBezTo>
                  <a:pt x="813153" y="-23283"/>
                  <a:pt x="1169127" y="-38230"/>
                  <a:pt x="1397726" y="0"/>
                </a:cubicBezTo>
                <a:cubicBezTo>
                  <a:pt x="1626325" y="38230"/>
                  <a:pt x="1702914" y="-17589"/>
                  <a:pt x="1867989" y="0"/>
                </a:cubicBezTo>
                <a:cubicBezTo>
                  <a:pt x="2033064" y="17589"/>
                  <a:pt x="2071463" y="-5347"/>
                  <a:pt x="2246811" y="0"/>
                </a:cubicBezTo>
                <a:cubicBezTo>
                  <a:pt x="2422159" y="5347"/>
                  <a:pt x="2629698" y="5674"/>
                  <a:pt x="2991394" y="0"/>
                </a:cubicBezTo>
                <a:cubicBezTo>
                  <a:pt x="3353090" y="-5674"/>
                  <a:pt x="3493162" y="-4101"/>
                  <a:pt x="3827417" y="0"/>
                </a:cubicBezTo>
                <a:cubicBezTo>
                  <a:pt x="4161672" y="4101"/>
                  <a:pt x="4282223" y="20455"/>
                  <a:pt x="4480560" y="0"/>
                </a:cubicBezTo>
                <a:cubicBezTo>
                  <a:pt x="4678897" y="-20455"/>
                  <a:pt x="5026954" y="15979"/>
                  <a:pt x="5316583" y="0"/>
                </a:cubicBezTo>
                <a:cubicBezTo>
                  <a:pt x="5606212" y="-15979"/>
                  <a:pt x="5880667" y="38530"/>
                  <a:pt x="6152606" y="0"/>
                </a:cubicBezTo>
                <a:cubicBezTo>
                  <a:pt x="6424545" y="-38530"/>
                  <a:pt x="6526842" y="6823"/>
                  <a:pt x="6714309" y="0"/>
                </a:cubicBezTo>
                <a:cubicBezTo>
                  <a:pt x="6901776" y="-6823"/>
                  <a:pt x="7005462" y="-340"/>
                  <a:pt x="7093131" y="0"/>
                </a:cubicBezTo>
                <a:cubicBezTo>
                  <a:pt x="7180800" y="340"/>
                  <a:pt x="7362163" y="-13756"/>
                  <a:pt x="7471954" y="0"/>
                </a:cubicBezTo>
                <a:cubicBezTo>
                  <a:pt x="7581745" y="13756"/>
                  <a:pt x="7960668" y="24397"/>
                  <a:pt x="8125097" y="0"/>
                </a:cubicBezTo>
                <a:cubicBezTo>
                  <a:pt x="8289526" y="-24397"/>
                  <a:pt x="8776911" y="-22142"/>
                  <a:pt x="9144000" y="0"/>
                </a:cubicBezTo>
                <a:lnTo>
                  <a:pt x="9144000" y="0"/>
                </a:lnTo>
                <a:cubicBezTo>
                  <a:pt x="9115585" y="171462"/>
                  <a:pt x="9156935" y="346890"/>
                  <a:pt x="9144000" y="679544"/>
                </a:cubicBezTo>
                <a:cubicBezTo>
                  <a:pt x="9131065" y="1012198"/>
                  <a:pt x="9127229" y="1018587"/>
                  <a:pt x="9144000" y="1175612"/>
                </a:cubicBezTo>
                <a:cubicBezTo>
                  <a:pt x="9160771" y="1332637"/>
                  <a:pt x="9167351" y="1585845"/>
                  <a:pt x="9144000" y="1793997"/>
                </a:cubicBezTo>
                <a:cubicBezTo>
                  <a:pt x="9120649" y="2002150"/>
                  <a:pt x="9168794" y="2204697"/>
                  <a:pt x="9144000" y="2351223"/>
                </a:cubicBezTo>
                <a:cubicBezTo>
                  <a:pt x="9119206" y="2497749"/>
                  <a:pt x="9149301" y="2721632"/>
                  <a:pt x="9144000" y="2847290"/>
                </a:cubicBezTo>
                <a:cubicBezTo>
                  <a:pt x="9138699" y="2972948"/>
                  <a:pt x="9112934" y="3382237"/>
                  <a:pt x="9144000" y="3649152"/>
                </a:cubicBezTo>
                <a:cubicBezTo>
                  <a:pt x="9175066" y="3916067"/>
                  <a:pt x="9183946" y="4136262"/>
                  <a:pt x="9144000" y="4451015"/>
                </a:cubicBezTo>
                <a:cubicBezTo>
                  <a:pt x="9104054" y="4765768"/>
                  <a:pt x="9148034" y="5010111"/>
                  <a:pt x="9144000" y="5252877"/>
                </a:cubicBezTo>
                <a:cubicBezTo>
                  <a:pt x="9139966" y="5495643"/>
                  <a:pt x="9180707" y="5756885"/>
                  <a:pt x="9144000" y="6115898"/>
                </a:cubicBezTo>
                <a:lnTo>
                  <a:pt x="9144000" y="6115898"/>
                </a:lnTo>
                <a:cubicBezTo>
                  <a:pt x="8923880" y="6123222"/>
                  <a:pt x="8849957" y="6109534"/>
                  <a:pt x="8673737" y="6115898"/>
                </a:cubicBezTo>
                <a:cubicBezTo>
                  <a:pt x="8497517" y="6122262"/>
                  <a:pt x="8102201" y="6140703"/>
                  <a:pt x="7929154" y="6115898"/>
                </a:cubicBezTo>
                <a:cubicBezTo>
                  <a:pt x="7756107" y="6091093"/>
                  <a:pt x="7655554" y="6099534"/>
                  <a:pt x="7550331" y="6115898"/>
                </a:cubicBezTo>
                <a:cubicBezTo>
                  <a:pt x="7445108" y="6132262"/>
                  <a:pt x="6986143" y="6099188"/>
                  <a:pt x="6805749" y="6115898"/>
                </a:cubicBezTo>
                <a:cubicBezTo>
                  <a:pt x="6625355" y="6132608"/>
                  <a:pt x="6377844" y="6116139"/>
                  <a:pt x="6152606" y="6115898"/>
                </a:cubicBezTo>
                <a:cubicBezTo>
                  <a:pt x="5927368" y="6115657"/>
                  <a:pt x="5820640" y="6137739"/>
                  <a:pt x="5499463" y="6115898"/>
                </a:cubicBezTo>
                <a:cubicBezTo>
                  <a:pt x="5178286" y="6094057"/>
                  <a:pt x="5016372" y="6137536"/>
                  <a:pt x="4663440" y="6115898"/>
                </a:cubicBezTo>
                <a:cubicBezTo>
                  <a:pt x="4310508" y="6094260"/>
                  <a:pt x="4260466" y="6094420"/>
                  <a:pt x="4101737" y="6115898"/>
                </a:cubicBezTo>
                <a:cubicBezTo>
                  <a:pt x="3943008" y="6137376"/>
                  <a:pt x="3501253" y="6122983"/>
                  <a:pt x="3265714" y="6115898"/>
                </a:cubicBezTo>
                <a:cubicBezTo>
                  <a:pt x="3030175" y="6108813"/>
                  <a:pt x="3040912" y="6123911"/>
                  <a:pt x="2886891" y="6115898"/>
                </a:cubicBezTo>
                <a:cubicBezTo>
                  <a:pt x="2732870" y="6107885"/>
                  <a:pt x="2576135" y="6099208"/>
                  <a:pt x="2416629" y="6115898"/>
                </a:cubicBezTo>
                <a:cubicBezTo>
                  <a:pt x="2257123" y="6132588"/>
                  <a:pt x="1847033" y="6130995"/>
                  <a:pt x="1672046" y="6115898"/>
                </a:cubicBezTo>
                <a:cubicBezTo>
                  <a:pt x="1497059" y="6100801"/>
                  <a:pt x="1222733" y="6106953"/>
                  <a:pt x="1018903" y="6115898"/>
                </a:cubicBezTo>
                <a:cubicBezTo>
                  <a:pt x="815073" y="6124843"/>
                  <a:pt x="773545" y="6097959"/>
                  <a:pt x="640080" y="6115898"/>
                </a:cubicBezTo>
                <a:cubicBezTo>
                  <a:pt x="506615" y="6133837"/>
                  <a:pt x="274946" y="6110743"/>
                  <a:pt x="0" y="6115898"/>
                </a:cubicBezTo>
                <a:lnTo>
                  <a:pt x="0" y="6115898"/>
                </a:lnTo>
                <a:cubicBezTo>
                  <a:pt x="31599" y="5862160"/>
                  <a:pt x="-6753" y="5634032"/>
                  <a:pt x="0" y="5436354"/>
                </a:cubicBezTo>
                <a:cubicBezTo>
                  <a:pt x="6753" y="5238676"/>
                  <a:pt x="20383" y="5155368"/>
                  <a:pt x="0" y="4940286"/>
                </a:cubicBezTo>
                <a:cubicBezTo>
                  <a:pt x="-20383" y="4725204"/>
                  <a:pt x="32950" y="4313772"/>
                  <a:pt x="0" y="4138424"/>
                </a:cubicBezTo>
                <a:cubicBezTo>
                  <a:pt x="-32950" y="3963076"/>
                  <a:pt x="21120" y="3656712"/>
                  <a:pt x="0" y="3520039"/>
                </a:cubicBezTo>
                <a:cubicBezTo>
                  <a:pt x="-21120" y="3383367"/>
                  <a:pt x="-15488" y="3047767"/>
                  <a:pt x="0" y="2718177"/>
                </a:cubicBezTo>
                <a:cubicBezTo>
                  <a:pt x="15488" y="2388587"/>
                  <a:pt x="8997" y="2149088"/>
                  <a:pt x="0" y="1916315"/>
                </a:cubicBezTo>
                <a:cubicBezTo>
                  <a:pt x="-8997" y="1683542"/>
                  <a:pt x="23801" y="1350752"/>
                  <a:pt x="0" y="1114453"/>
                </a:cubicBezTo>
                <a:cubicBezTo>
                  <a:pt x="-23801" y="878154"/>
                  <a:pt x="3683" y="790131"/>
                  <a:pt x="0" y="618385"/>
                </a:cubicBezTo>
                <a:cubicBezTo>
                  <a:pt x="-3683" y="446639"/>
                  <a:pt x="-24762" y="19785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19050">
            <a:solidFill>
              <a:srgbClr val="A1A1CB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2278321590">
                  <a:prstGeom prst="roundRect">
                    <a:avLst>
                      <a:gd name="adj" fmla="val 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بصمة الحلقات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شكل الحلقات هي من اكثر البصمات انتشارا بين البشر في العالم وهي تعكس مدى الهدوء والتوازن داخل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شخصيتك 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الاشخاص الذين يملكون بصمات على شكل حلقات هم في العادة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شفوقون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ويعطفون على الاخرين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دائما 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ايضا لديهم سرعة كبيرة في صنع الاصدقاء وتكوين الصداقات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الجديدة 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مصدر المعلومات وطريقة تكون المشاعر لهؤلاء الاشخاص تكون في العادة عن طريق الاتصال المباشر مع الناس ومع المجتمع من حولهم فهي تكسبهم خبرات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بصمة المنحنيات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الاشخاص الذين يملكون بصمة المنحنيات على اصابعهم هم في العادة شخصيات فعالة وقوية جدا وتملك ثقة كبيرة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بالنفس 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يمكنك ان تشاهد الثقة لديهم في كل شيء تقريبا كما انك من الصعب جدا ان تقنعهم في تغيير ارائهم التي يعتقدون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بها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غالبا ما تكون القرارات التي يتخذونها نهائية لا رجعة فيها ابدا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بصمة الدوامات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b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الاشخاص الذين يملكون شكل الدوامات على بصماتهم هم في العادة شخصيات موهوبة في الفطرة ودائما ما تملك صفات خارقة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للعادة 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اولئك الاشخاص لديهم القدرة على تحليل الاشياء في محيطهم بدقة عالية كما انهم يتميزون عن غيرهم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بانهم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لديهم القدرة على القيام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باكثر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من عمل بنجاح في نفس الوقت دون فقدان السيطرة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والتركيز 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اولئك الاشخاص لا يمكن توقع شخصياتهم الغامضة كما لديهم القدرة على اخفاء افكارهم ومشاعرهم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الحقيقية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عن </a:t>
            </a:r>
            <a:r>
              <a:rPr lang="ar-SA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الاخرين </a:t>
            </a:r>
            <a:r>
              <a:rPr lang="ar-SA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دائما ما تراهم غير راضين عن انفسهم ويحاولون دائما صنع شيء جديد ومميز</a:t>
            </a:r>
            <a:endParaRPr lang="ar-SA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0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045316" y="-130730"/>
            <a:ext cx="2199651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المراجع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" name="عنصر نائب للمحتوى 4">
            <a:extLst>
              <a:ext uri="{FF2B5EF4-FFF2-40B4-BE49-F238E27FC236}">
                <a16:creationId xmlns:a16="http://schemas.microsoft.com/office/drawing/2014/main" id="{FA594B8F-BD2C-96B5-9CE5-2F029FEF812A}"/>
              </a:ext>
            </a:extLst>
          </p:cNvPr>
          <p:cNvSpPr txBox="1">
            <a:spLocks/>
          </p:cNvSpPr>
          <p:nvPr/>
        </p:nvSpPr>
        <p:spPr>
          <a:xfrm>
            <a:off x="3185482" y="1245577"/>
            <a:ext cx="5256584" cy="493268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القرآن الكريم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الشبكة العنكبوتية 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حقيبة عين التعليمية</a:t>
            </a:r>
          </a:p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كتاب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414014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4249" y="-292360"/>
            <a:ext cx="5068495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78" y="1342140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89" y="133782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10513" y="375597"/>
            <a:ext cx="4180818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خطط انسيابي: تخزين داخلي 27">
            <a:hlinkClick r:id="rId28"/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5985364" y="3158578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مخطط انسيابي: تخزين داخلي 28">
            <a:hlinkClick r:id="rId29"/>
            <a:extLst>
              <a:ext uri="{FF2B5EF4-FFF2-40B4-BE49-F238E27FC236}">
                <a16:creationId xmlns:a16="http://schemas.microsoft.com/office/drawing/2014/main" id="{4E5D34B8-BFA2-DC4B-A283-B4D8E89947B9}"/>
              </a:ext>
            </a:extLst>
          </p:cNvPr>
          <p:cNvSpPr/>
          <p:nvPr/>
        </p:nvSpPr>
        <p:spPr>
          <a:xfrm>
            <a:off x="2345550" y="4823881"/>
            <a:ext cx="4205632" cy="1445327"/>
          </a:xfrm>
          <a:custGeom>
            <a:avLst/>
            <a:gdLst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  <a:gd name="connsiteX0" fmla="*/ 525704 w 4205632"/>
              <a:gd name="connsiteY0" fmla="*/ 0 h 1445327"/>
              <a:gd name="connsiteX1" fmla="*/ 525704 w 4205632"/>
              <a:gd name="connsiteY1" fmla="*/ 1445327 h 1445327"/>
              <a:gd name="connsiteX2" fmla="*/ 0 w 4205632"/>
              <a:gd name="connsiteY2" fmla="*/ 180665 h 1445327"/>
              <a:gd name="connsiteX3" fmla="*/ 4205632 w 4205632"/>
              <a:gd name="connsiteY3" fmla="*/ 180665 h 1445327"/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445327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89196" y="573351"/>
                  <a:pt x="4327793" y="858728"/>
                  <a:pt x="4205632" y="1445327"/>
                </a:cubicBezTo>
                <a:cubicBezTo>
                  <a:pt x="2358687" y="1488216"/>
                  <a:pt x="466340" y="1340321"/>
                  <a:pt x="0" y="1445327"/>
                </a:cubicBezTo>
                <a:cubicBezTo>
                  <a:pt x="39581" y="751674"/>
                  <a:pt x="-1499" y="340233"/>
                  <a:pt x="0" y="0"/>
                </a:cubicBezTo>
                <a:close/>
              </a:path>
              <a:path w="4205632" h="1445327" fill="none" extrusionOk="0">
                <a:moveTo>
                  <a:pt x="525704" y="0"/>
                </a:moveTo>
                <a:cubicBezTo>
                  <a:pt x="615618" y="386570"/>
                  <a:pt x="539992" y="1215975"/>
                  <a:pt x="525704" y="1445327"/>
                </a:cubicBezTo>
                <a:moveTo>
                  <a:pt x="0" y="180665"/>
                </a:moveTo>
                <a:cubicBezTo>
                  <a:pt x="1849148" y="71377"/>
                  <a:pt x="3463523" y="128702"/>
                  <a:pt x="4205632" y="180665"/>
                </a:cubicBezTo>
              </a:path>
              <a:path w="4205632" h="1445327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27953" y="501533"/>
                  <a:pt x="4143484" y="1275526"/>
                  <a:pt x="4205632" y="1445327"/>
                </a:cubicBezTo>
                <a:cubicBezTo>
                  <a:pt x="2844007" y="1505207"/>
                  <a:pt x="1554393" y="1431732"/>
                  <a:pt x="0" y="1445327"/>
                </a:cubicBezTo>
                <a:cubicBezTo>
                  <a:pt x="-81913" y="793137"/>
                  <a:pt x="104549" y="277926"/>
                  <a:pt x="0" y="0"/>
                </a:cubicBezTo>
                <a:close/>
              </a:path>
              <a:path w="4205632" h="1445327" fill="none" stroke="0" extrusionOk="0">
                <a:moveTo>
                  <a:pt x="525704" y="0"/>
                </a:moveTo>
                <a:cubicBezTo>
                  <a:pt x="463152" y="542025"/>
                  <a:pt x="421329" y="1300638"/>
                  <a:pt x="525704" y="1445327"/>
                </a:cubicBezTo>
                <a:moveTo>
                  <a:pt x="0" y="180665"/>
                </a:moveTo>
                <a:cubicBezTo>
                  <a:pt x="2080532" y="65594"/>
                  <a:pt x="3343794" y="177574"/>
                  <a:pt x="4205632" y="180665"/>
                </a:cubicBezTo>
              </a:path>
              <a:path w="4205632" h="1445327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082252" y="540511"/>
                  <a:pt x="4186134" y="1292046"/>
                  <a:pt x="4205632" y="1445327"/>
                </a:cubicBezTo>
                <a:cubicBezTo>
                  <a:pt x="2713985" y="1366997"/>
                  <a:pt x="1663930" y="1289659"/>
                  <a:pt x="0" y="1445327"/>
                </a:cubicBezTo>
                <a:cubicBezTo>
                  <a:pt x="-85020" y="1053986"/>
                  <a:pt x="-106328" y="419925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9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3812881" y="-453851"/>
            <a:ext cx="5068495" cy="313566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98" y="852373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85" y="816487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4256720" y="176683"/>
            <a:ext cx="4180818" cy="960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البطاقات المرقمة "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دمعة 23">
            <a:extLst>
              <a:ext uri="{FF2B5EF4-FFF2-40B4-BE49-F238E27FC236}">
                <a16:creationId xmlns:a16="http://schemas.microsoft.com/office/drawing/2014/main" id="{A2F107EF-2CC0-2EA7-1404-7F6BB5763A9A}"/>
              </a:ext>
            </a:extLst>
          </p:cNvPr>
          <p:cNvSpPr/>
          <p:nvPr/>
        </p:nvSpPr>
        <p:spPr>
          <a:xfrm rot="1390145" flipH="1">
            <a:off x="4885125" y="3358459"/>
            <a:ext cx="2680992" cy="2351641"/>
          </a:xfrm>
          <a:custGeom>
            <a:avLst/>
            <a:gdLst>
              <a:gd name="connsiteX0" fmla="*/ 0 w 2680992"/>
              <a:gd name="connsiteY0" fmla="*/ 1175821 h 2351641"/>
              <a:gd name="connsiteX1" fmla="*/ 1340496 w 2680992"/>
              <a:gd name="connsiteY1" fmla="*/ 0 h 2351641"/>
              <a:gd name="connsiteX2" fmla="*/ 1760518 w 2680992"/>
              <a:gd name="connsiteY2" fmla="*/ 0 h 2351641"/>
              <a:gd name="connsiteX3" fmla="*/ 2167135 w 2680992"/>
              <a:gd name="connsiteY3" fmla="*/ 0 h 2351641"/>
              <a:gd name="connsiteX4" fmla="*/ 2680992 w 2680992"/>
              <a:gd name="connsiteY4" fmla="*/ 0 h 2351641"/>
              <a:gd name="connsiteX5" fmla="*/ 2680992 w 2680992"/>
              <a:gd name="connsiteY5" fmla="*/ 611427 h 2351641"/>
              <a:gd name="connsiteX6" fmla="*/ 2680992 w 2680992"/>
              <a:gd name="connsiteY6" fmla="*/ 1175821 h 2351641"/>
              <a:gd name="connsiteX7" fmla="*/ 1340496 w 2680992"/>
              <a:gd name="connsiteY7" fmla="*/ 2351642 h 2351641"/>
              <a:gd name="connsiteX8" fmla="*/ 0 w 2680992"/>
              <a:gd name="connsiteY8" fmla="*/ 1175821 h 235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992" h="2351641" fill="none" extrusionOk="0">
                <a:moveTo>
                  <a:pt x="0" y="1175821"/>
                </a:moveTo>
                <a:cubicBezTo>
                  <a:pt x="1006" y="710215"/>
                  <a:pt x="658921" y="-38404"/>
                  <a:pt x="1340496" y="0"/>
                </a:cubicBezTo>
                <a:cubicBezTo>
                  <a:pt x="1505768" y="-6488"/>
                  <a:pt x="1561444" y="755"/>
                  <a:pt x="1760518" y="0"/>
                </a:cubicBezTo>
                <a:cubicBezTo>
                  <a:pt x="1959592" y="-755"/>
                  <a:pt x="2053466" y="32654"/>
                  <a:pt x="2167135" y="0"/>
                </a:cubicBezTo>
                <a:cubicBezTo>
                  <a:pt x="2280804" y="-32654"/>
                  <a:pt x="2488488" y="60100"/>
                  <a:pt x="2680992" y="0"/>
                </a:cubicBezTo>
                <a:cubicBezTo>
                  <a:pt x="2722416" y="280566"/>
                  <a:pt x="2610380" y="365291"/>
                  <a:pt x="2680992" y="611427"/>
                </a:cubicBezTo>
                <a:cubicBezTo>
                  <a:pt x="2751604" y="857563"/>
                  <a:pt x="2617510" y="986798"/>
                  <a:pt x="2680992" y="1175821"/>
                </a:cubicBezTo>
                <a:cubicBezTo>
                  <a:pt x="2616725" y="1693702"/>
                  <a:pt x="2158692" y="2149788"/>
                  <a:pt x="1340496" y="2351642"/>
                </a:cubicBezTo>
                <a:cubicBezTo>
                  <a:pt x="484208" y="2208395"/>
                  <a:pt x="-37099" y="1701533"/>
                  <a:pt x="0" y="1175821"/>
                </a:cubicBezTo>
                <a:close/>
              </a:path>
              <a:path w="2680992" h="2351641" stroke="0" extrusionOk="0">
                <a:moveTo>
                  <a:pt x="0" y="1175821"/>
                </a:moveTo>
                <a:cubicBezTo>
                  <a:pt x="-102214" y="450828"/>
                  <a:pt x="628647" y="-136139"/>
                  <a:pt x="1340496" y="0"/>
                </a:cubicBezTo>
                <a:cubicBezTo>
                  <a:pt x="1494267" y="-25987"/>
                  <a:pt x="1714072" y="36040"/>
                  <a:pt x="1814138" y="0"/>
                </a:cubicBezTo>
                <a:cubicBezTo>
                  <a:pt x="1914204" y="-36040"/>
                  <a:pt x="2135662" y="30515"/>
                  <a:pt x="2247565" y="0"/>
                </a:cubicBezTo>
                <a:cubicBezTo>
                  <a:pt x="2359468" y="-30515"/>
                  <a:pt x="2481978" y="22241"/>
                  <a:pt x="2680992" y="0"/>
                </a:cubicBezTo>
                <a:cubicBezTo>
                  <a:pt x="2723742" y="178995"/>
                  <a:pt x="2646814" y="317734"/>
                  <a:pt x="2680992" y="576152"/>
                </a:cubicBezTo>
                <a:cubicBezTo>
                  <a:pt x="2715170" y="834570"/>
                  <a:pt x="2641142" y="954403"/>
                  <a:pt x="2680992" y="1175821"/>
                </a:cubicBezTo>
                <a:cubicBezTo>
                  <a:pt x="2795494" y="1726911"/>
                  <a:pt x="2133968" y="2470715"/>
                  <a:pt x="1340496" y="2351642"/>
                </a:cubicBezTo>
                <a:cubicBezTo>
                  <a:pt x="642826" y="2375428"/>
                  <a:pt x="53463" y="1807109"/>
                  <a:pt x="0" y="1175821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CE3694A-2E7B-3F45-DC31-DD3186F7AA97}"/>
              </a:ext>
            </a:extLst>
          </p:cNvPr>
          <p:cNvSpPr/>
          <p:nvPr/>
        </p:nvSpPr>
        <p:spPr>
          <a:xfrm>
            <a:off x="5057042" y="3811019"/>
            <a:ext cx="2446177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مبروك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ربحتي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نقاط 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دمعة 1">
            <a:extLst>
              <a:ext uri="{FF2B5EF4-FFF2-40B4-BE49-F238E27FC236}">
                <a16:creationId xmlns:a16="http://schemas.microsoft.com/office/drawing/2014/main" id="{44DEBA8D-BAFA-7DA7-922C-81FDD1E6FCCD}"/>
              </a:ext>
            </a:extLst>
          </p:cNvPr>
          <p:cNvSpPr/>
          <p:nvPr/>
        </p:nvSpPr>
        <p:spPr>
          <a:xfrm rot="17301863">
            <a:off x="7897618" y="3012839"/>
            <a:ext cx="2470623" cy="2510219"/>
          </a:xfrm>
          <a:custGeom>
            <a:avLst/>
            <a:gdLst>
              <a:gd name="connsiteX0" fmla="*/ 0 w 2470623"/>
              <a:gd name="connsiteY0" fmla="*/ 1255110 h 2510219"/>
              <a:gd name="connsiteX1" fmla="*/ 1235312 w 2470623"/>
              <a:gd name="connsiteY1" fmla="*/ 0 h 2510219"/>
              <a:gd name="connsiteX2" fmla="*/ 1622376 w 2470623"/>
              <a:gd name="connsiteY2" fmla="*/ 0 h 2510219"/>
              <a:gd name="connsiteX3" fmla="*/ 1997087 w 2470623"/>
              <a:gd name="connsiteY3" fmla="*/ 0 h 2510219"/>
              <a:gd name="connsiteX4" fmla="*/ 2470623 w 2470623"/>
              <a:gd name="connsiteY4" fmla="*/ 0 h 2510219"/>
              <a:gd name="connsiteX5" fmla="*/ 2470623 w 2470623"/>
              <a:gd name="connsiteY5" fmla="*/ 418370 h 2510219"/>
              <a:gd name="connsiteX6" fmla="*/ 2470623 w 2470623"/>
              <a:gd name="connsiteY6" fmla="*/ 811638 h 2510219"/>
              <a:gd name="connsiteX7" fmla="*/ 2470623 w 2470623"/>
              <a:gd name="connsiteY7" fmla="*/ 1255110 h 2510219"/>
              <a:gd name="connsiteX8" fmla="*/ 1235311 w 2470623"/>
              <a:gd name="connsiteY8" fmla="*/ 2510220 h 2510219"/>
              <a:gd name="connsiteX9" fmla="*/ -1 w 2470623"/>
              <a:gd name="connsiteY9" fmla="*/ 1255110 h 2510219"/>
              <a:gd name="connsiteX10" fmla="*/ 0 w 2470623"/>
              <a:gd name="connsiteY10" fmla="*/ 1255110 h 251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0623" h="2510219" fill="none" extrusionOk="0">
                <a:moveTo>
                  <a:pt x="0" y="1255110"/>
                </a:moveTo>
                <a:cubicBezTo>
                  <a:pt x="57093" y="554844"/>
                  <a:pt x="401263" y="24802"/>
                  <a:pt x="1235312" y="0"/>
                </a:cubicBezTo>
                <a:cubicBezTo>
                  <a:pt x="1398685" y="-12505"/>
                  <a:pt x="1454503" y="13448"/>
                  <a:pt x="1622376" y="0"/>
                </a:cubicBezTo>
                <a:cubicBezTo>
                  <a:pt x="1790249" y="-13448"/>
                  <a:pt x="1862615" y="35107"/>
                  <a:pt x="1997087" y="0"/>
                </a:cubicBezTo>
                <a:cubicBezTo>
                  <a:pt x="2131559" y="-35107"/>
                  <a:pt x="2294610" y="54222"/>
                  <a:pt x="2470623" y="0"/>
                </a:cubicBezTo>
                <a:cubicBezTo>
                  <a:pt x="2511144" y="172493"/>
                  <a:pt x="2444245" y="273728"/>
                  <a:pt x="2470623" y="418370"/>
                </a:cubicBezTo>
                <a:cubicBezTo>
                  <a:pt x="2497001" y="563012"/>
                  <a:pt x="2430960" y="660104"/>
                  <a:pt x="2470623" y="811638"/>
                </a:cubicBezTo>
                <a:cubicBezTo>
                  <a:pt x="2510286" y="963172"/>
                  <a:pt x="2429992" y="1039199"/>
                  <a:pt x="2470623" y="1255110"/>
                </a:cubicBezTo>
                <a:cubicBezTo>
                  <a:pt x="2413753" y="1758700"/>
                  <a:pt x="1972412" y="2462561"/>
                  <a:pt x="1235311" y="2510220"/>
                </a:cubicBezTo>
                <a:cubicBezTo>
                  <a:pt x="514816" y="2553444"/>
                  <a:pt x="97151" y="1787825"/>
                  <a:pt x="-1" y="1255110"/>
                </a:cubicBezTo>
                <a:lnTo>
                  <a:pt x="0" y="1255110"/>
                </a:lnTo>
                <a:close/>
              </a:path>
              <a:path w="2470623" h="2510219" stroke="0" extrusionOk="0">
                <a:moveTo>
                  <a:pt x="0" y="1255110"/>
                </a:moveTo>
                <a:cubicBezTo>
                  <a:pt x="-36054" y="535263"/>
                  <a:pt x="587645" y="-165252"/>
                  <a:pt x="1235312" y="0"/>
                </a:cubicBezTo>
                <a:cubicBezTo>
                  <a:pt x="1365462" y="-11431"/>
                  <a:pt x="1478644" y="41271"/>
                  <a:pt x="1671789" y="0"/>
                </a:cubicBezTo>
                <a:cubicBezTo>
                  <a:pt x="1864934" y="-41271"/>
                  <a:pt x="1892129" y="4902"/>
                  <a:pt x="2071206" y="0"/>
                </a:cubicBezTo>
                <a:cubicBezTo>
                  <a:pt x="2250283" y="-4902"/>
                  <a:pt x="2378096" y="9905"/>
                  <a:pt x="2470623" y="0"/>
                </a:cubicBezTo>
                <a:cubicBezTo>
                  <a:pt x="2508020" y="194943"/>
                  <a:pt x="2450054" y="214750"/>
                  <a:pt x="2470623" y="405819"/>
                </a:cubicBezTo>
                <a:cubicBezTo>
                  <a:pt x="2491192" y="596888"/>
                  <a:pt x="2423473" y="710896"/>
                  <a:pt x="2470623" y="799087"/>
                </a:cubicBezTo>
                <a:cubicBezTo>
                  <a:pt x="2517773" y="887278"/>
                  <a:pt x="2448264" y="1056861"/>
                  <a:pt x="2470623" y="1255110"/>
                </a:cubicBezTo>
                <a:cubicBezTo>
                  <a:pt x="2528518" y="1955329"/>
                  <a:pt x="1883410" y="2535860"/>
                  <a:pt x="1235311" y="2510220"/>
                </a:cubicBezTo>
                <a:cubicBezTo>
                  <a:pt x="560256" y="2540798"/>
                  <a:pt x="-30692" y="1962601"/>
                  <a:pt x="-1" y="1255110"/>
                </a:cubicBezTo>
                <a:lnTo>
                  <a:pt x="0" y="1255110"/>
                </a:ln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59F087-8D1C-286A-3A01-059C949FF439}"/>
              </a:ext>
            </a:extLst>
          </p:cNvPr>
          <p:cNvSpPr/>
          <p:nvPr/>
        </p:nvSpPr>
        <p:spPr>
          <a:xfrm>
            <a:off x="7855355" y="3742599"/>
            <a:ext cx="2500956" cy="1173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المقصود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بفضاء العينة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دمعة 30">
            <a:extLst>
              <a:ext uri="{FF2B5EF4-FFF2-40B4-BE49-F238E27FC236}">
                <a16:creationId xmlns:a16="http://schemas.microsoft.com/office/drawing/2014/main" id="{6A516E08-5787-954E-0EC4-8E602F7AF75D}"/>
              </a:ext>
            </a:extLst>
          </p:cNvPr>
          <p:cNvSpPr/>
          <p:nvPr/>
        </p:nvSpPr>
        <p:spPr>
          <a:xfrm rot="1839494" flipH="1">
            <a:off x="1927315" y="3364271"/>
            <a:ext cx="2633630" cy="2423813"/>
          </a:xfrm>
          <a:custGeom>
            <a:avLst/>
            <a:gdLst>
              <a:gd name="connsiteX0" fmla="*/ 0 w 2633630"/>
              <a:gd name="connsiteY0" fmla="*/ 1211907 h 2423813"/>
              <a:gd name="connsiteX1" fmla="*/ 1316815 w 2633630"/>
              <a:gd name="connsiteY1" fmla="*/ 0 h 2423813"/>
              <a:gd name="connsiteX2" fmla="*/ 1729417 w 2633630"/>
              <a:gd name="connsiteY2" fmla="*/ 0 h 2423813"/>
              <a:gd name="connsiteX3" fmla="*/ 2128851 w 2633630"/>
              <a:gd name="connsiteY3" fmla="*/ 0 h 2423813"/>
              <a:gd name="connsiteX4" fmla="*/ 2633630 w 2633630"/>
              <a:gd name="connsiteY4" fmla="*/ 0 h 2423813"/>
              <a:gd name="connsiteX5" fmla="*/ 2633630 w 2633630"/>
              <a:gd name="connsiteY5" fmla="*/ 403969 h 2423813"/>
              <a:gd name="connsiteX6" fmla="*/ 2633630 w 2633630"/>
              <a:gd name="connsiteY6" fmla="*/ 783700 h 2423813"/>
              <a:gd name="connsiteX7" fmla="*/ 2633630 w 2633630"/>
              <a:gd name="connsiteY7" fmla="*/ 1211907 h 2423813"/>
              <a:gd name="connsiteX8" fmla="*/ 1316815 w 2633630"/>
              <a:gd name="connsiteY8" fmla="*/ 2423814 h 2423813"/>
              <a:gd name="connsiteX9" fmla="*/ 0 w 2633630"/>
              <a:gd name="connsiteY9" fmla="*/ 1211907 h 242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3630" h="2423813" fill="none" extrusionOk="0">
                <a:moveTo>
                  <a:pt x="0" y="1211907"/>
                </a:moveTo>
                <a:cubicBezTo>
                  <a:pt x="174659" y="520905"/>
                  <a:pt x="395537" y="31699"/>
                  <a:pt x="1316815" y="0"/>
                </a:cubicBezTo>
                <a:cubicBezTo>
                  <a:pt x="1420053" y="-24398"/>
                  <a:pt x="1570108" y="2443"/>
                  <a:pt x="1729417" y="0"/>
                </a:cubicBezTo>
                <a:cubicBezTo>
                  <a:pt x="1888726" y="-2443"/>
                  <a:pt x="2038347" y="3094"/>
                  <a:pt x="2128851" y="0"/>
                </a:cubicBezTo>
                <a:cubicBezTo>
                  <a:pt x="2219355" y="-3094"/>
                  <a:pt x="2386446" y="6090"/>
                  <a:pt x="2633630" y="0"/>
                </a:cubicBezTo>
                <a:cubicBezTo>
                  <a:pt x="2645363" y="133669"/>
                  <a:pt x="2597364" y="232043"/>
                  <a:pt x="2633630" y="403969"/>
                </a:cubicBezTo>
                <a:cubicBezTo>
                  <a:pt x="2669896" y="575895"/>
                  <a:pt x="2598118" y="636035"/>
                  <a:pt x="2633630" y="783700"/>
                </a:cubicBezTo>
                <a:cubicBezTo>
                  <a:pt x="2669142" y="931365"/>
                  <a:pt x="2623465" y="998735"/>
                  <a:pt x="2633630" y="1211907"/>
                </a:cubicBezTo>
                <a:cubicBezTo>
                  <a:pt x="2607728" y="1794875"/>
                  <a:pt x="2074080" y="2397743"/>
                  <a:pt x="1316815" y="2423814"/>
                </a:cubicBezTo>
                <a:cubicBezTo>
                  <a:pt x="563830" y="2452887"/>
                  <a:pt x="14758" y="1856850"/>
                  <a:pt x="0" y="1211907"/>
                </a:cubicBezTo>
                <a:close/>
              </a:path>
              <a:path w="2633630" h="2423813" stroke="0" extrusionOk="0">
                <a:moveTo>
                  <a:pt x="0" y="1211907"/>
                </a:moveTo>
                <a:cubicBezTo>
                  <a:pt x="-87651" y="477756"/>
                  <a:pt x="603429" y="-66294"/>
                  <a:pt x="1316815" y="0"/>
                </a:cubicBezTo>
                <a:cubicBezTo>
                  <a:pt x="1486868" y="-47719"/>
                  <a:pt x="1611858" y="588"/>
                  <a:pt x="1782090" y="0"/>
                </a:cubicBezTo>
                <a:cubicBezTo>
                  <a:pt x="1952322" y="-588"/>
                  <a:pt x="2039799" y="17346"/>
                  <a:pt x="2207860" y="0"/>
                </a:cubicBezTo>
                <a:cubicBezTo>
                  <a:pt x="2375921" y="-17346"/>
                  <a:pt x="2498618" y="4764"/>
                  <a:pt x="2633630" y="0"/>
                </a:cubicBezTo>
                <a:cubicBezTo>
                  <a:pt x="2679890" y="97957"/>
                  <a:pt x="2600215" y="247510"/>
                  <a:pt x="2633630" y="391850"/>
                </a:cubicBezTo>
                <a:cubicBezTo>
                  <a:pt x="2667045" y="536190"/>
                  <a:pt x="2594855" y="685614"/>
                  <a:pt x="2633630" y="771581"/>
                </a:cubicBezTo>
                <a:cubicBezTo>
                  <a:pt x="2672405" y="857548"/>
                  <a:pt x="2618435" y="1104633"/>
                  <a:pt x="2633630" y="1211907"/>
                </a:cubicBezTo>
                <a:cubicBezTo>
                  <a:pt x="2651689" y="1883421"/>
                  <a:pt x="2007345" y="2451393"/>
                  <a:pt x="1316815" y="2423814"/>
                </a:cubicBezTo>
                <a:cubicBezTo>
                  <a:pt x="613073" y="2523836"/>
                  <a:pt x="-91394" y="1923847"/>
                  <a:pt x="0" y="1211907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6E49A99-36A3-197E-2AC8-91BBA308C59A}"/>
              </a:ext>
            </a:extLst>
          </p:cNvPr>
          <p:cNvSpPr/>
          <p:nvPr/>
        </p:nvSpPr>
        <p:spPr>
          <a:xfrm>
            <a:off x="2044415" y="3863516"/>
            <a:ext cx="2446177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اوجد فضاء العينة عند رمي قطعة نقود مرتين 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دمعة 33">
            <a:extLst>
              <a:ext uri="{FF2B5EF4-FFF2-40B4-BE49-F238E27FC236}">
                <a16:creationId xmlns:a16="http://schemas.microsoft.com/office/drawing/2014/main" id="{64E6335F-2871-6E21-2281-EA7EEE6CB7A4}"/>
              </a:ext>
            </a:extLst>
          </p:cNvPr>
          <p:cNvSpPr/>
          <p:nvPr/>
        </p:nvSpPr>
        <p:spPr>
          <a:xfrm rot="17301863">
            <a:off x="7910478" y="3013269"/>
            <a:ext cx="2470623" cy="2510219"/>
          </a:xfrm>
          <a:custGeom>
            <a:avLst/>
            <a:gdLst>
              <a:gd name="connsiteX0" fmla="*/ 0 w 2470623"/>
              <a:gd name="connsiteY0" fmla="*/ 1255110 h 2510219"/>
              <a:gd name="connsiteX1" fmla="*/ 1235312 w 2470623"/>
              <a:gd name="connsiteY1" fmla="*/ 0 h 2510219"/>
              <a:gd name="connsiteX2" fmla="*/ 1622376 w 2470623"/>
              <a:gd name="connsiteY2" fmla="*/ 0 h 2510219"/>
              <a:gd name="connsiteX3" fmla="*/ 1997087 w 2470623"/>
              <a:gd name="connsiteY3" fmla="*/ 0 h 2510219"/>
              <a:gd name="connsiteX4" fmla="*/ 2470623 w 2470623"/>
              <a:gd name="connsiteY4" fmla="*/ 0 h 2510219"/>
              <a:gd name="connsiteX5" fmla="*/ 2470623 w 2470623"/>
              <a:gd name="connsiteY5" fmla="*/ 418370 h 2510219"/>
              <a:gd name="connsiteX6" fmla="*/ 2470623 w 2470623"/>
              <a:gd name="connsiteY6" fmla="*/ 811638 h 2510219"/>
              <a:gd name="connsiteX7" fmla="*/ 2470623 w 2470623"/>
              <a:gd name="connsiteY7" fmla="*/ 1255110 h 2510219"/>
              <a:gd name="connsiteX8" fmla="*/ 1235311 w 2470623"/>
              <a:gd name="connsiteY8" fmla="*/ 2510220 h 2510219"/>
              <a:gd name="connsiteX9" fmla="*/ -1 w 2470623"/>
              <a:gd name="connsiteY9" fmla="*/ 1255110 h 2510219"/>
              <a:gd name="connsiteX10" fmla="*/ 0 w 2470623"/>
              <a:gd name="connsiteY10" fmla="*/ 1255110 h 251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0623" h="2510219" fill="none" extrusionOk="0">
                <a:moveTo>
                  <a:pt x="0" y="1255110"/>
                </a:moveTo>
                <a:cubicBezTo>
                  <a:pt x="57093" y="554844"/>
                  <a:pt x="401263" y="24802"/>
                  <a:pt x="1235312" y="0"/>
                </a:cubicBezTo>
                <a:cubicBezTo>
                  <a:pt x="1398685" y="-12505"/>
                  <a:pt x="1454503" y="13448"/>
                  <a:pt x="1622376" y="0"/>
                </a:cubicBezTo>
                <a:cubicBezTo>
                  <a:pt x="1790249" y="-13448"/>
                  <a:pt x="1862615" y="35107"/>
                  <a:pt x="1997087" y="0"/>
                </a:cubicBezTo>
                <a:cubicBezTo>
                  <a:pt x="2131559" y="-35107"/>
                  <a:pt x="2294610" y="54222"/>
                  <a:pt x="2470623" y="0"/>
                </a:cubicBezTo>
                <a:cubicBezTo>
                  <a:pt x="2511144" y="172493"/>
                  <a:pt x="2444245" y="273728"/>
                  <a:pt x="2470623" y="418370"/>
                </a:cubicBezTo>
                <a:cubicBezTo>
                  <a:pt x="2497001" y="563012"/>
                  <a:pt x="2430960" y="660104"/>
                  <a:pt x="2470623" y="811638"/>
                </a:cubicBezTo>
                <a:cubicBezTo>
                  <a:pt x="2510286" y="963172"/>
                  <a:pt x="2429992" y="1039199"/>
                  <a:pt x="2470623" y="1255110"/>
                </a:cubicBezTo>
                <a:cubicBezTo>
                  <a:pt x="2413753" y="1758700"/>
                  <a:pt x="1972412" y="2462561"/>
                  <a:pt x="1235311" y="2510220"/>
                </a:cubicBezTo>
                <a:cubicBezTo>
                  <a:pt x="514816" y="2553444"/>
                  <a:pt x="97151" y="1787825"/>
                  <a:pt x="-1" y="1255110"/>
                </a:cubicBezTo>
                <a:lnTo>
                  <a:pt x="0" y="1255110"/>
                </a:lnTo>
                <a:close/>
              </a:path>
              <a:path w="2470623" h="2510219" stroke="0" extrusionOk="0">
                <a:moveTo>
                  <a:pt x="0" y="1255110"/>
                </a:moveTo>
                <a:cubicBezTo>
                  <a:pt x="-36054" y="535263"/>
                  <a:pt x="587645" y="-165252"/>
                  <a:pt x="1235312" y="0"/>
                </a:cubicBezTo>
                <a:cubicBezTo>
                  <a:pt x="1365462" y="-11431"/>
                  <a:pt x="1478644" y="41271"/>
                  <a:pt x="1671789" y="0"/>
                </a:cubicBezTo>
                <a:cubicBezTo>
                  <a:pt x="1864934" y="-41271"/>
                  <a:pt x="1892129" y="4902"/>
                  <a:pt x="2071206" y="0"/>
                </a:cubicBezTo>
                <a:cubicBezTo>
                  <a:pt x="2250283" y="-4902"/>
                  <a:pt x="2378096" y="9905"/>
                  <a:pt x="2470623" y="0"/>
                </a:cubicBezTo>
                <a:cubicBezTo>
                  <a:pt x="2508020" y="194943"/>
                  <a:pt x="2450054" y="214750"/>
                  <a:pt x="2470623" y="405819"/>
                </a:cubicBezTo>
                <a:cubicBezTo>
                  <a:pt x="2491192" y="596888"/>
                  <a:pt x="2423473" y="710896"/>
                  <a:pt x="2470623" y="799087"/>
                </a:cubicBezTo>
                <a:cubicBezTo>
                  <a:pt x="2517773" y="887278"/>
                  <a:pt x="2448264" y="1056861"/>
                  <a:pt x="2470623" y="1255110"/>
                </a:cubicBezTo>
                <a:cubicBezTo>
                  <a:pt x="2528518" y="1955329"/>
                  <a:pt x="1883410" y="2535860"/>
                  <a:pt x="1235311" y="2510220"/>
                </a:cubicBezTo>
                <a:cubicBezTo>
                  <a:pt x="560256" y="2540798"/>
                  <a:pt x="-30692" y="1962601"/>
                  <a:pt x="-1" y="1255110"/>
                </a:cubicBezTo>
                <a:lnTo>
                  <a:pt x="0" y="1255110"/>
                </a:lnTo>
                <a:close/>
              </a:path>
            </a:pathLst>
          </a:custGeom>
          <a:solidFill>
            <a:srgbClr val="D2D2E6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13CA2339-84F8-A702-1E92-0B4499AFE76E}"/>
              </a:ext>
            </a:extLst>
          </p:cNvPr>
          <p:cNvSpPr/>
          <p:nvPr/>
        </p:nvSpPr>
        <p:spPr>
          <a:xfrm>
            <a:off x="8642096" y="3930133"/>
            <a:ext cx="915894" cy="710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دمعة 35">
            <a:extLst>
              <a:ext uri="{FF2B5EF4-FFF2-40B4-BE49-F238E27FC236}">
                <a16:creationId xmlns:a16="http://schemas.microsoft.com/office/drawing/2014/main" id="{A06D81AA-4CAB-24B6-6A4A-9113ED64B39D}"/>
              </a:ext>
            </a:extLst>
          </p:cNvPr>
          <p:cNvSpPr/>
          <p:nvPr/>
        </p:nvSpPr>
        <p:spPr>
          <a:xfrm rot="1390145" flipH="1">
            <a:off x="4897986" y="3358458"/>
            <a:ext cx="2680992" cy="2351641"/>
          </a:xfrm>
          <a:custGeom>
            <a:avLst/>
            <a:gdLst>
              <a:gd name="connsiteX0" fmla="*/ 0 w 2680992"/>
              <a:gd name="connsiteY0" fmla="*/ 1175821 h 2351641"/>
              <a:gd name="connsiteX1" fmla="*/ 1340496 w 2680992"/>
              <a:gd name="connsiteY1" fmla="*/ 0 h 2351641"/>
              <a:gd name="connsiteX2" fmla="*/ 1760518 w 2680992"/>
              <a:gd name="connsiteY2" fmla="*/ 0 h 2351641"/>
              <a:gd name="connsiteX3" fmla="*/ 2167135 w 2680992"/>
              <a:gd name="connsiteY3" fmla="*/ 0 h 2351641"/>
              <a:gd name="connsiteX4" fmla="*/ 2680992 w 2680992"/>
              <a:gd name="connsiteY4" fmla="*/ 0 h 2351641"/>
              <a:gd name="connsiteX5" fmla="*/ 2680992 w 2680992"/>
              <a:gd name="connsiteY5" fmla="*/ 611427 h 2351641"/>
              <a:gd name="connsiteX6" fmla="*/ 2680992 w 2680992"/>
              <a:gd name="connsiteY6" fmla="*/ 1175821 h 2351641"/>
              <a:gd name="connsiteX7" fmla="*/ 1340496 w 2680992"/>
              <a:gd name="connsiteY7" fmla="*/ 2351642 h 2351641"/>
              <a:gd name="connsiteX8" fmla="*/ 0 w 2680992"/>
              <a:gd name="connsiteY8" fmla="*/ 1175821 h 235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992" h="2351641" fill="none" extrusionOk="0">
                <a:moveTo>
                  <a:pt x="0" y="1175821"/>
                </a:moveTo>
                <a:cubicBezTo>
                  <a:pt x="1006" y="710215"/>
                  <a:pt x="658921" y="-38404"/>
                  <a:pt x="1340496" y="0"/>
                </a:cubicBezTo>
                <a:cubicBezTo>
                  <a:pt x="1505768" y="-6488"/>
                  <a:pt x="1561444" y="755"/>
                  <a:pt x="1760518" y="0"/>
                </a:cubicBezTo>
                <a:cubicBezTo>
                  <a:pt x="1959592" y="-755"/>
                  <a:pt x="2053466" y="32654"/>
                  <a:pt x="2167135" y="0"/>
                </a:cubicBezTo>
                <a:cubicBezTo>
                  <a:pt x="2280804" y="-32654"/>
                  <a:pt x="2488488" y="60100"/>
                  <a:pt x="2680992" y="0"/>
                </a:cubicBezTo>
                <a:cubicBezTo>
                  <a:pt x="2722416" y="280566"/>
                  <a:pt x="2610380" y="365291"/>
                  <a:pt x="2680992" y="611427"/>
                </a:cubicBezTo>
                <a:cubicBezTo>
                  <a:pt x="2751604" y="857563"/>
                  <a:pt x="2617510" y="986798"/>
                  <a:pt x="2680992" y="1175821"/>
                </a:cubicBezTo>
                <a:cubicBezTo>
                  <a:pt x="2616725" y="1693702"/>
                  <a:pt x="2158692" y="2149788"/>
                  <a:pt x="1340496" y="2351642"/>
                </a:cubicBezTo>
                <a:cubicBezTo>
                  <a:pt x="484208" y="2208395"/>
                  <a:pt x="-37099" y="1701533"/>
                  <a:pt x="0" y="1175821"/>
                </a:cubicBezTo>
                <a:close/>
              </a:path>
              <a:path w="2680992" h="2351641" stroke="0" extrusionOk="0">
                <a:moveTo>
                  <a:pt x="0" y="1175821"/>
                </a:moveTo>
                <a:cubicBezTo>
                  <a:pt x="-102214" y="450828"/>
                  <a:pt x="628647" y="-136139"/>
                  <a:pt x="1340496" y="0"/>
                </a:cubicBezTo>
                <a:cubicBezTo>
                  <a:pt x="1494267" y="-25987"/>
                  <a:pt x="1714072" y="36040"/>
                  <a:pt x="1814138" y="0"/>
                </a:cubicBezTo>
                <a:cubicBezTo>
                  <a:pt x="1914204" y="-36040"/>
                  <a:pt x="2135662" y="30515"/>
                  <a:pt x="2247565" y="0"/>
                </a:cubicBezTo>
                <a:cubicBezTo>
                  <a:pt x="2359468" y="-30515"/>
                  <a:pt x="2481978" y="22241"/>
                  <a:pt x="2680992" y="0"/>
                </a:cubicBezTo>
                <a:cubicBezTo>
                  <a:pt x="2723742" y="178995"/>
                  <a:pt x="2646814" y="317734"/>
                  <a:pt x="2680992" y="576152"/>
                </a:cubicBezTo>
                <a:cubicBezTo>
                  <a:pt x="2715170" y="834570"/>
                  <a:pt x="2641142" y="954403"/>
                  <a:pt x="2680992" y="1175821"/>
                </a:cubicBezTo>
                <a:cubicBezTo>
                  <a:pt x="2795494" y="1726911"/>
                  <a:pt x="2133968" y="2470715"/>
                  <a:pt x="1340496" y="2351642"/>
                </a:cubicBezTo>
                <a:cubicBezTo>
                  <a:pt x="642826" y="2375428"/>
                  <a:pt x="53463" y="1807109"/>
                  <a:pt x="0" y="117582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FED56AB0-AD99-2C70-CB50-788496249F87}"/>
              </a:ext>
            </a:extLst>
          </p:cNvPr>
          <p:cNvSpPr/>
          <p:nvPr/>
        </p:nvSpPr>
        <p:spPr>
          <a:xfrm>
            <a:off x="5081247" y="3812876"/>
            <a:ext cx="2446177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دمعة 37">
            <a:extLst>
              <a:ext uri="{FF2B5EF4-FFF2-40B4-BE49-F238E27FC236}">
                <a16:creationId xmlns:a16="http://schemas.microsoft.com/office/drawing/2014/main" id="{0BFC107D-5A1F-97FD-E1EB-E02516F9F1C2}"/>
              </a:ext>
            </a:extLst>
          </p:cNvPr>
          <p:cNvSpPr/>
          <p:nvPr/>
        </p:nvSpPr>
        <p:spPr>
          <a:xfrm rot="1839494" flipH="1">
            <a:off x="1893325" y="3343534"/>
            <a:ext cx="2633630" cy="2423813"/>
          </a:xfrm>
          <a:custGeom>
            <a:avLst/>
            <a:gdLst>
              <a:gd name="connsiteX0" fmla="*/ 0 w 2633630"/>
              <a:gd name="connsiteY0" fmla="*/ 1211907 h 2423813"/>
              <a:gd name="connsiteX1" fmla="*/ 1316815 w 2633630"/>
              <a:gd name="connsiteY1" fmla="*/ 0 h 2423813"/>
              <a:gd name="connsiteX2" fmla="*/ 1729417 w 2633630"/>
              <a:gd name="connsiteY2" fmla="*/ 0 h 2423813"/>
              <a:gd name="connsiteX3" fmla="*/ 2128851 w 2633630"/>
              <a:gd name="connsiteY3" fmla="*/ 0 h 2423813"/>
              <a:gd name="connsiteX4" fmla="*/ 2633630 w 2633630"/>
              <a:gd name="connsiteY4" fmla="*/ 0 h 2423813"/>
              <a:gd name="connsiteX5" fmla="*/ 2633630 w 2633630"/>
              <a:gd name="connsiteY5" fmla="*/ 403969 h 2423813"/>
              <a:gd name="connsiteX6" fmla="*/ 2633630 w 2633630"/>
              <a:gd name="connsiteY6" fmla="*/ 783700 h 2423813"/>
              <a:gd name="connsiteX7" fmla="*/ 2633630 w 2633630"/>
              <a:gd name="connsiteY7" fmla="*/ 1211907 h 2423813"/>
              <a:gd name="connsiteX8" fmla="*/ 1316815 w 2633630"/>
              <a:gd name="connsiteY8" fmla="*/ 2423814 h 2423813"/>
              <a:gd name="connsiteX9" fmla="*/ 0 w 2633630"/>
              <a:gd name="connsiteY9" fmla="*/ 1211907 h 242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3630" h="2423813" fill="none" extrusionOk="0">
                <a:moveTo>
                  <a:pt x="0" y="1211907"/>
                </a:moveTo>
                <a:cubicBezTo>
                  <a:pt x="174659" y="520905"/>
                  <a:pt x="395537" y="31699"/>
                  <a:pt x="1316815" y="0"/>
                </a:cubicBezTo>
                <a:cubicBezTo>
                  <a:pt x="1420053" y="-24398"/>
                  <a:pt x="1570108" y="2443"/>
                  <a:pt x="1729417" y="0"/>
                </a:cubicBezTo>
                <a:cubicBezTo>
                  <a:pt x="1888726" y="-2443"/>
                  <a:pt x="2038347" y="3094"/>
                  <a:pt x="2128851" y="0"/>
                </a:cubicBezTo>
                <a:cubicBezTo>
                  <a:pt x="2219355" y="-3094"/>
                  <a:pt x="2386446" y="6090"/>
                  <a:pt x="2633630" y="0"/>
                </a:cubicBezTo>
                <a:cubicBezTo>
                  <a:pt x="2645363" y="133669"/>
                  <a:pt x="2597364" y="232043"/>
                  <a:pt x="2633630" y="403969"/>
                </a:cubicBezTo>
                <a:cubicBezTo>
                  <a:pt x="2669896" y="575895"/>
                  <a:pt x="2598118" y="636035"/>
                  <a:pt x="2633630" y="783700"/>
                </a:cubicBezTo>
                <a:cubicBezTo>
                  <a:pt x="2669142" y="931365"/>
                  <a:pt x="2623465" y="998735"/>
                  <a:pt x="2633630" y="1211907"/>
                </a:cubicBezTo>
                <a:cubicBezTo>
                  <a:pt x="2607728" y="1794875"/>
                  <a:pt x="2074080" y="2397743"/>
                  <a:pt x="1316815" y="2423814"/>
                </a:cubicBezTo>
                <a:cubicBezTo>
                  <a:pt x="563830" y="2452887"/>
                  <a:pt x="14758" y="1856850"/>
                  <a:pt x="0" y="1211907"/>
                </a:cubicBezTo>
                <a:close/>
              </a:path>
              <a:path w="2633630" h="2423813" stroke="0" extrusionOk="0">
                <a:moveTo>
                  <a:pt x="0" y="1211907"/>
                </a:moveTo>
                <a:cubicBezTo>
                  <a:pt x="-87651" y="477756"/>
                  <a:pt x="603429" y="-66294"/>
                  <a:pt x="1316815" y="0"/>
                </a:cubicBezTo>
                <a:cubicBezTo>
                  <a:pt x="1486868" y="-47719"/>
                  <a:pt x="1611858" y="588"/>
                  <a:pt x="1782090" y="0"/>
                </a:cubicBezTo>
                <a:cubicBezTo>
                  <a:pt x="1952322" y="-588"/>
                  <a:pt x="2039799" y="17346"/>
                  <a:pt x="2207860" y="0"/>
                </a:cubicBezTo>
                <a:cubicBezTo>
                  <a:pt x="2375921" y="-17346"/>
                  <a:pt x="2498618" y="4764"/>
                  <a:pt x="2633630" y="0"/>
                </a:cubicBezTo>
                <a:cubicBezTo>
                  <a:pt x="2679890" y="97957"/>
                  <a:pt x="2600215" y="247510"/>
                  <a:pt x="2633630" y="391850"/>
                </a:cubicBezTo>
                <a:cubicBezTo>
                  <a:pt x="2667045" y="536190"/>
                  <a:pt x="2594855" y="685614"/>
                  <a:pt x="2633630" y="771581"/>
                </a:cubicBezTo>
                <a:cubicBezTo>
                  <a:pt x="2672405" y="857548"/>
                  <a:pt x="2618435" y="1104633"/>
                  <a:pt x="2633630" y="1211907"/>
                </a:cubicBezTo>
                <a:cubicBezTo>
                  <a:pt x="2651689" y="1883421"/>
                  <a:pt x="2007345" y="2451393"/>
                  <a:pt x="1316815" y="2423814"/>
                </a:cubicBezTo>
                <a:cubicBezTo>
                  <a:pt x="613073" y="2523836"/>
                  <a:pt x="-91394" y="1923847"/>
                  <a:pt x="0" y="121190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2115505233">
                  <a:prstGeom prst="teardrop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CE98961B-43C8-B196-457A-5A17720389CD}"/>
              </a:ext>
            </a:extLst>
          </p:cNvPr>
          <p:cNvSpPr/>
          <p:nvPr/>
        </p:nvSpPr>
        <p:spPr>
          <a:xfrm>
            <a:off x="2026935" y="3863516"/>
            <a:ext cx="2446177" cy="1322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65398D4E-7591-7865-01E2-7DCFD50B40E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409753" y="1329264"/>
            <a:ext cx="1541691" cy="2446177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D2F7B0DA-759A-5676-D72E-563F8884272E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t="14531"/>
          <a:stretch/>
        </p:blipFill>
        <p:spPr>
          <a:xfrm>
            <a:off x="124408" y="3742599"/>
            <a:ext cx="1436744" cy="156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1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 animBg="1"/>
      <p:bldP spid="37" grpId="0"/>
      <p:bldP spid="38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10325884" y="4924152"/>
            <a:ext cx="1824808" cy="1933847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2"/>
            <a:ext cx="1240722" cy="2577642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660504"/>
            <a:ext cx="1332435" cy="119749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A28B1AF-2BC5-5893-923B-EE701EA7124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7813" t="36658" r="38671" b="40683"/>
          <a:stretch/>
        </p:blipFill>
        <p:spPr>
          <a:xfrm>
            <a:off x="4381119" y="117791"/>
            <a:ext cx="5291047" cy="2384716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A26814B-8E54-D657-6850-6A026CE60973}"/>
              </a:ext>
            </a:extLst>
          </p:cNvPr>
          <p:cNvSpPr txBox="1"/>
          <p:nvPr/>
        </p:nvSpPr>
        <p:spPr>
          <a:xfrm>
            <a:off x="6376286" y="1017761"/>
            <a:ext cx="5760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CE6C068-C0F0-FCFD-D7D6-885B7BA50AA4}"/>
              </a:ext>
            </a:extLst>
          </p:cNvPr>
          <p:cNvSpPr txBox="1"/>
          <p:nvPr/>
        </p:nvSpPr>
        <p:spPr>
          <a:xfrm>
            <a:off x="6096000" y="1505424"/>
            <a:ext cx="5760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FB00FE3F-FBAC-7F19-4EA0-F5DAB49ECC90}"/>
              </a:ext>
            </a:extLst>
          </p:cNvPr>
          <p:cNvSpPr/>
          <p:nvPr/>
        </p:nvSpPr>
        <p:spPr>
          <a:xfrm>
            <a:off x="3777517" y="2047553"/>
            <a:ext cx="79208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A4F21AE0-C88F-716C-A5C8-89BA3B8EED37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6252" t="33883" r="71864" b="44990"/>
          <a:stretch/>
        </p:blipFill>
        <p:spPr>
          <a:xfrm>
            <a:off x="1844324" y="246966"/>
            <a:ext cx="2102459" cy="2275227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BB575298-3A19-7864-011E-3BA4799DB492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9290" t="59451" r="39455" b="35371"/>
          <a:stretch/>
        </p:blipFill>
        <p:spPr>
          <a:xfrm>
            <a:off x="2877671" y="2467727"/>
            <a:ext cx="6653603" cy="542129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21453095-6DF8-B696-E734-D6E7B336F67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9290" t="63847" r="39455" b="30745"/>
          <a:stretch/>
        </p:blipFill>
        <p:spPr>
          <a:xfrm>
            <a:off x="1518246" y="5888081"/>
            <a:ext cx="4957984" cy="508083"/>
          </a:xfrm>
          <a:prstGeom prst="rect">
            <a:avLst/>
          </a:prstGeom>
        </p:spPr>
      </p:pic>
      <p:sp>
        <p:nvSpPr>
          <p:cNvPr id="48" name="مربع نص 47">
            <a:extLst>
              <a:ext uri="{FF2B5EF4-FFF2-40B4-BE49-F238E27FC236}">
                <a16:creationId xmlns:a16="http://schemas.microsoft.com/office/drawing/2014/main" id="{3FF80B96-F02A-3E7B-3B93-D658C741C3A1}"/>
              </a:ext>
            </a:extLst>
          </p:cNvPr>
          <p:cNvSpPr txBox="1"/>
          <p:nvPr/>
        </p:nvSpPr>
        <p:spPr>
          <a:xfrm>
            <a:off x="9694211" y="3370192"/>
            <a:ext cx="7866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أسود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23B1B53-9064-CDD5-55D9-F61A66AF8EB6}"/>
              </a:ext>
            </a:extLst>
          </p:cNvPr>
          <p:cNvSpPr txBox="1"/>
          <p:nvPr/>
        </p:nvSpPr>
        <p:spPr>
          <a:xfrm>
            <a:off x="8343256" y="2930604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صغير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307E6065-EC5F-F1C2-0475-60A9E4563805}"/>
              </a:ext>
            </a:extLst>
          </p:cNvPr>
          <p:cNvSpPr txBox="1"/>
          <p:nvPr/>
        </p:nvSpPr>
        <p:spPr>
          <a:xfrm>
            <a:off x="8209103" y="3793098"/>
            <a:ext cx="11561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كبير</a:t>
            </a:r>
          </a:p>
        </p:txBody>
      </p:sp>
      <p:grpSp>
        <p:nvGrpSpPr>
          <p:cNvPr id="51" name="مجموعة 23">
            <a:extLst>
              <a:ext uri="{FF2B5EF4-FFF2-40B4-BE49-F238E27FC236}">
                <a16:creationId xmlns:a16="http://schemas.microsoft.com/office/drawing/2014/main" id="{A26101DF-D32A-E958-48E2-482D6F62066A}"/>
              </a:ext>
            </a:extLst>
          </p:cNvPr>
          <p:cNvGrpSpPr/>
          <p:nvPr/>
        </p:nvGrpSpPr>
        <p:grpSpPr>
          <a:xfrm>
            <a:off x="9149199" y="3186591"/>
            <a:ext cx="617020" cy="796317"/>
            <a:chOff x="6164988" y="2393178"/>
            <a:chExt cx="968248" cy="1260000"/>
          </a:xfrm>
        </p:grpSpPr>
        <p:grpSp>
          <p:nvGrpSpPr>
            <p:cNvPr id="52" name="مجموعة 24">
              <a:extLst>
                <a:ext uri="{FF2B5EF4-FFF2-40B4-BE49-F238E27FC236}">
                  <a16:creationId xmlns:a16="http://schemas.microsoft.com/office/drawing/2014/main" id="{BA04695A-8A98-A1BF-5E14-B367C30049F5}"/>
                </a:ext>
              </a:extLst>
            </p:cNvPr>
            <p:cNvGrpSpPr/>
            <p:nvPr/>
          </p:nvGrpSpPr>
          <p:grpSpPr>
            <a:xfrm>
              <a:off x="6197260" y="2393178"/>
              <a:ext cx="935976" cy="1260000"/>
              <a:chOff x="5508104" y="1196752"/>
              <a:chExt cx="935976" cy="1683894"/>
            </a:xfrm>
          </p:grpSpPr>
          <p:cxnSp>
            <p:nvCxnSpPr>
              <p:cNvPr id="54" name="رابط مستقيم 53">
                <a:extLst>
                  <a:ext uri="{FF2B5EF4-FFF2-40B4-BE49-F238E27FC236}">
                    <a16:creationId xmlns:a16="http://schemas.microsoft.com/office/drawing/2014/main" id="{056CC845-D9AA-BEB0-16F4-C27495F0AC6D}"/>
                  </a:ext>
                </a:extLst>
              </p:cNvPr>
              <p:cNvCxnSpPr/>
              <p:nvPr/>
            </p:nvCxnSpPr>
            <p:spPr>
              <a:xfrm flipH="1">
                <a:off x="5508104" y="2016550"/>
                <a:ext cx="935976" cy="864096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5" name="رابط مستقيم 54">
                <a:extLst>
                  <a:ext uri="{FF2B5EF4-FFF2-40B4-BE49-F238E27FC236}">
                    <a16:creationId xmlns:a16="http://schemas.microsoft.com/office/drawing/2014/main" id="{24C3CC80-DC1A-CED7-2007-8A3929FE9570}"/>
                  </a:ext>
                </a:extLst>
              </p:cNvPr>
              <p:cNvCxnSpPr/>
              <p:nvPr/>
            </p:nvCxnSpPr>
            <p:spPr>
              <a:xfrm flipH="1" flipV="1">
                <a:off x="5508104" y="1196752"/>
                <a:ext cx="935976" cy="84676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53" name="رابط مستقيم 52">
              <a:extLst>
                <a:ext uri="{FF2B5EF4-FFF2-40B4-BE49-F238E27FC236}">
                  <a16:creationId xmlns:a16="http://schemas.microsoft.com/office/drawing/2014/main" id="{52DBED7F-A544-C10D-4EC0-27E35F293FD5}"/>
                </a:ext>
              </a:extLst>
            </p:cNvPr>
            <p:cNvCxnSpPr/>
            <p:nvPr/>
          </p:nvCxnSpPr>
          <p:spPr>
            <a:xfrm flipH="1">
              <a:off x="6164988" y="3017515"/>
              <a:ext cx="9000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C9819598-1E9B-0EE1-44EB-DC4D0203390E}"/>
              </a:ext>
            </a:extLst>
          </p:cNvPr>
          <p:cNvSpPr txBox="1"/>
          <p:nvPr/>
        </p:nvSpPr>
        <p:spPr>
          <a:xfrm>
            <a:off x="8343256" y="3376507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متوسط</a:t>
            </a:r>
          </a:p>
        </p:txBody>
      </p:sp>
      <p:cxnSp>
        <p:nvCxnSpPr>
          <p:cNvPr id="57" name="رابط مستقيم 56">
            <a:extLst>
              <a:ext uri="{FF2B5EF4-FFF2-40B4-BE49-F238E27FC236}">
                <a16:creationId xmlns:a16="http://schemas.microsoft.com/office/drawing/2014/main" id="{58E2A653-B8EC-BE9E-5B69-0D1E67B164DD}"/>
              </a:ext>
            </a:extLst>
          </p:cNvPr>
          <p:cNvCxnSpPr/>
          <p:nvPr/>
        </p:nvCxnSpPr>
        <p:spPr>
          <a:xfrm flipH="1">
            <a:off x="7889119" y="3163451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DD2C18E4-47E6-C8A4-16DB-DB935D2C26EE}"/>
              </a:ext>
            </a:extLst>
          </p:cNvPr>
          <p:cNvSpPr txBox="1"/>
          <p:nvPr/>
        </p:nvSpPr>
        <p:spPr>
          <a:xfrm>
            <a:off x="6484903" y="2930604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أسود  ، صغير</a:t>
            </a:r>
          </a:p>
        </p:txBody>
      </p:sp>
      <p:cxnSp>
        <p:nvCxnSpPr>
          <p:cNvPr id="59" name="رابط مستقيم 58">
            <a:extLst>
              <a:ext uri="{FF2B5EF4-FFF2-40B4-BE49-F238E27FC236}">
                <a16:creationId xmlns:a16="http://schemas.microsoft.com/office/drawing/2014/main" id="{056501E3-6214-EAF5-8247-D4A2AD80FB4B}"/>
              </a:ext>
            </a:extLst>
          </p:cNvPr>
          <p:cNvCxnSpPr/>
          <p:nvPr/>
        </p:nvCxnSpPr>
        <p:spPr>
          <a:xfrm flipH="1">
            <a:off x="7889119" y="3578911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C0D3C154-6B36-BEBD-E501-03453B6AB7DC}"/>
              </a:ext>
            </a:extLst>
          </p:cNvPr>
          <p:cNvSpPr txBox="1"/>
          <p:nvPr/>
        </p:nvSpPr>
        <p:spPr>
          <a:xfrm>
            <a:off x="6340887" y="3346064"/>
            <a:ext cx="15881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أسود  ، متوسط</a:t>
            </a:r>
          </a:p>
        </p:txBody>
      </p:sp>
      <p:cxnSp>
        <p:nvCxnSpPr>
          <p:cNvPr id="61" name="رابط مستقيم 60">
            <a:extLst>
              <a:ext uri="{FF2B5EF4-FFF2-40B4-BE49-F238E27FC236}">
                <a16:creationId xmlns:a16="http://schemas.microsoft.com/office/drawing/2014/main" id="{BA35CCD6-71E5-085F-37F7-A3B31A99B3FC}"/>
              </a:ext>
            </a:extLst>
          </p:cNvPr>
          <p:cNvCxnSpPr/>
          <p:nvPr/>
        </p:nvCxnSpPr>
        <p:spPr>
          <a:xfrm flipH="1">
            <a:off x="7889119" y="3995609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67021819-D535-6753-BE1E-8074E473C0B9}"/>
              </a:ext>
            </a:extLst>
          </p:cNvPr>
          <p:cNvSpPr txBox="1"/>
          <p:nvPr/>
        </p:nvSpPr>
        <p:spPr>
          <a:xfrm>
            <a:off x="6484903" y="3762762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أسود  ، كبير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078E9094-1C80-D450-BCDA-1D6FD6F27B17}"/>
              </a:ext>
            </a:extLst>
          </p:cNvPr>
          <p:cNvSpPr txBox="1"/>
          <p:nvPr/>
        </p:nvSpPr>
        <p:spPr>
          <a:xfrm>
            <a:off x="9801715" y="4521310"/>
            <a:ext cx="6791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بني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84CA7226-0B4F-9581-34EF-5B72D65D2789}"/>
              </a:ext>
            </a:extLst>
          </p:cNvPr>
          <p:cNvSpPr txBox="1"/>
          <p:nvPr/>
        </p:nvSpPr>
        <p:spPr>
          <a:xfrm>
            <a:off x="8343256" y="4156342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صغير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D3B05C54-DF21-B898-3822-7EE6AAF751A4}"/>
              </a:ext>
            </a:extLst>
          </p:cNvPr>
          <p:cNvSpPr txBox="1"/>
          <p:nvPr/>
        </p:nvSpPr>
        <p:spPr>
          <a:xfrm>
            <a:off x="8209103" y="5018836"/>
            <a:ext cx="11561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كبير</a:t>
            </a:r>
          </a:p>
        </p:txBody>
      </p:sp>
      <p:grpSp>
        <p:nvGrpSpPr>
          <p:cNvPr id="66" name="مجموعة 45">
            <a:extLst>
              <a:ext uri="{FF2B5EF4-FFF2-40B4-BE49-F238E27FC236}">
                <a16:creationId xmlns:a16="http://schemas.microsoft.com/office/drawing/2014/main" id="{F5F83DB0-FDD9-6810-7C3F-F4F96E93FF34}"/>
              </a:ext>
            </a:extLst>
          </p:cNvPr>
          <p:cNvGrpSpPr/>
          <p:nvPr/>
        </p:nvGrpSpPr>
        <p:grpSpPr>
          <a:xfrm>
            <a:off x="9149199" y="4412329"/>
            <a:ext cx="617020" cy="796317"/>
            <a:chOff x="6164988" y="2393178"/>
            <a:chExt cx="968248" cy="1260000"/>
          </a:xfrm>
        </p:grpSpPr>
        <p:grpSp>
          <p:nvGrpSpPr>
            <p:cNvPr id="67" name="مجموعة 46">
              <a:extLst>
                <a:ext uri="{FF2B5EF4-FFF2-40B4-BE49-F238E27FC236}">
                  <a16:creationId xmlns:a16="http://schemas.microsoft.com/office/drawing/2014/main" id="{D0B86081-69C4-271A-FCCC-ECBBE525AF48}"/>
                </a:ext>
              </a:extLst>
            </p:cNvPr>
            <p:cNvGrpSpPr/>
            <p:nvPr/>
          </p:nvGrpSpPr>
          <p:grpSpPr>
            <a:xfrm>
              <a:off x="6197260" y="2393178"/>
              <a:ext cx="935976" cy="1260000"/>
              <a:chOff x="5508104" y="1196752"/>
              <a:chExt cx="935976" cy="1683894"/>
            </a:xfrm>
          </p:grpSpPr>
          <p:cxnSp>
            <p:nvCxnSpPr>
              <p:cNvPr id="69" name="رابط مستقيم 68">
                <a:extLst>
                  <a:ext uri="{FF2B5EF4-FFF2-40B4-BE49-F238E27FC236}">
                    <a16:creationId xmlns:a16="http://schemas.microsoft.com/office/drawing/2014/main" id="{2D9DD65C-0CA5-82B3-7CE6-B9814A034E26}"/>
                  </a:ext>
                </a:extLst>
              </p:cNvPr>
              <p:cNvCxnSpPr/>
              <p:nvPr/>
            </p:nvCxnSpPr>
            <p:spPr>
              <a:xfrm flipH="1">
                <a:off x="5508104" y="2016550"/>
                <a:ext cx="935976" cy="864096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0" name="رابط مستقيم 69">
                <a:extLst>
                  <a:ext uri="{FF2B5EF4-FFF2-40B4-BE49-F238E27FC236}">
                    <a16:creationId xmlns:a16="http://schemas.microsoft.com/office/drawing/2014/main" id="{6827712C-9130-6D22-49D5-86072DEC0994}"/>
                  </a:ext>
                </a:extLst>
              </p:cNvPr>
              <p:cNvCxnSpPr/>
              <p:nvPr/>
            </p:nvCxnSpPr>
            <p:spPr>
              <a:xfrm flipH="1" flipV="1">
                <a:off x="5508104" y="1196752"/>
                <a:ext cx="935976" cy="84676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68" name="رابط مستقيم 67">
              <a:extLst>
                <a:ext uri="{FF2B5EF4-FFF2-40B4-BE49-F238E27FC236}">
                  <a16:creationId xmlns:a16="http://schemas.microsoft.com/office/drawing/2014/main" id="{B21B8659-9CCB-7B40-7A10-5A8263BAA80A}"/>
                </a:ext>
              </a:extLst>
            </p:cNvPr>
            <p:cNvCxnSpPr/>
            <p:nvPr/>
          </p:nvCxnSpPr>
          <p:spPr>
            <a:xfrm flipH="1">
              <a:off x="6164988" y="3017515"/>
              <a:ext cx="9000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FD86DBD3-AFEA-4A3D-81C6-6BE7E5D2F012}"/>
              </a:ext>
            </a:extLst>
          </p:cNvPr>
          <p:cNvSpPr txBox="1"/>
          <p:nvPr/>
        </p:nvSpPr>
        <p:spPr>
          <a:xfrm>
            <a:off x="8343256" y="4602245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متوسط</a:t>
            </a:r>
          </a:p>
        </p:txBody>
      </p:sp>
      <p:cxnSp>
        <p:nvCxnSpPr>
          <p:cNvPr id="72" name="رابط مستقيم 71">
            <a:extLst>
              <a:ext uri="{FF2B5EF4-FFF2-40B4-BE49-F238E27FC236}">
                <a16:creationId xmlns:a16="http://schemas.microsoft.com/office/drawing/2014/main" id="{06A3754B-8E57-7AC7-3A4E-A3FF210B6D82}"/>
              </a:ext>
            </a:extLst>
          </p:cNvPr>
          <p:cNvCxnSpPr/>
          <p:nvPr/>
        </p:nvCxnSpPr>
        <p:spPr>
          <a:xfrm flipH="1">
            <a:off x="7889119" y="4389189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2C8D0E71-54AF-F030-8EBA-27020B03C4CA}"/>
              </a:ext>
            </a:extLst>
          </p:cNvPr>
          <p:cNvSpPr txBox="1"/>
          <p:nvPr/>
        </p:nvSpPr>
        <p:spPr>
          <a:xfrm>
            <a:off x="6484903" y="4156342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بني ، صغير</a:t>
            </a:r>
          </a:p>
        </p:txBody>
      </p: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4ACAC12E-C91E-CECC-3B4E-A051A2DD981A}"/>
              </a:ext>
            </a:extLst>
          </p:cNvPr>
          <p:cNvCxnSpPr/>
          <p:nvPr/>
        </p:nvCxnSpPr>
        <p:spPr>
          <a:xfrm flipH="1">
            <a:off x="7889119" y="4804649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A4F3FED3-794D-02D7-55C1-E4ECABD9658E}"/>
              </a:ext>
            </a:extLst>
          </p:cNvPr>
          <p:cNvSpPr txBox="1"/>
          <p:nvPr/>
        </p:nvSpPr>
        <p:spPr>
          <a:xfrm>
            <a:off x="6340887" y="4571802"/>
            <a:ext cx="15881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بني ، متوسط</a:t>
            </a:r>
          </a:p>
        </p:txBody>
      </p: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A0907A21-D113-5CEF-AE33-CAB200955B2D}"/>
              </a:ext>
            </a:extLst>
          </p:cNvPr>
          <p:cNvCxnSpPr/>
          <p:nvPr/>
        </p:nvCxnSpPr>
        <p:spPr>
          <a:xfrm flipH="1">
            <a:off x="7889119" y="5221347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02F7D9B6-78CF-4100-AB46-F5558D75060A}"/>
              </a:ext>
            </a:extLst>
          </p:cNvPr>
          <p:cNvSpPr txBox="1"/>
          <p:nvPr/>
        </p:nvSpPr>
        <p:spPr>
          <a:xfrm>
            <a:off x="6484903" y="4988500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بني ، كبير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1D833B53-6539-BFBB-9611-53700FC887AF}"/>
              </a:ext>
            </a:extLst>
          </p:cNvPr>
          <p:cNvSpPr txBox="1"/>
          <p:nvPr/>
        </p:nvSpPr>
        <p:spPr>
          <a:xfrm>
            <a:off x="9600253" y="5721793"/>
            <a:ext cx="8640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أزرق</a:t>
            </a: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6736ECCB-1DA0-CCEF-FF93-7DC27D36F34F}"/>
              </a:ext>
            </a:extLst>
          </p:cNvPr>
          <p:cNvSpPr txBox="1"/>
          <p:nvPr/>
        </p:nvSpPr>
        <p:spPr>
          <a:xfrm>
            <a:off x="8326766" y="5323284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صغير</a:t>
            </a:r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C0FE0E8C-2A51-C83E-ED32-3809B6E7F4D0}"/>
              </a:ext>
            </a:extLst>
          </p:cNvPr>
          <p:cNvSpPr txBox="1"/>
          <p:nvPr/>
        </p:nvSpPr>
        <p:spPr>
          <a:xfrm>
            <a:off x="8192613" y="6185778"/>
            <a:ext cx="11561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كبير</a:t>
            </a:r>
          </a:p>
        </p:txBody>
      </p:sp>
      <p:grpSp>
        <p:nvGrpSpPr>
          <p:cNvPr id="81" name="مجموعة 60">
            <a:extLst>
              <a:ext uri="{FF2B5EF4-FFF2-40B4-BE49-F238E27FC236}">
                <a16:creationId xmlns:a16="http://schemas.microsoft.com/office/drawing/2014/main" id="{46883E4E-5C8F-A4CF-EBDF-D1872EA7C9AC}"/>
              </a:ext>
            </a:extLst>
          </p:cNvPr>
          <p:cNvGrpSpPr/>
          <p:nvPr/>
        </p:nvGrpSpPr>
        <p:grpSpPr>
          <a:xfrm>
            <a:off x="9132709" y="5579271"/>
            <a:ext cx="617020" cy="796317"/>
            <a:chOff x="6164988" y="2393178"/>
            <a:chExt cx="968248" cy="1260000"/>
          </a:xfrm>
        </p:grpSpPr>
        <p:grpSp>
          <p:nvGrpSpPr>
            <p:cNvPr id="82" name="مجموعة 61">
              <a:extLst>
                <a:ext uri="{FF2B5EF4-FFF2-40B4-BE49-F238E27FC236}">
                  <a16:creationId xmlns:a16="http://schemas.microsoft.com/office/drawing/2014/main" id="{D4CE42B7-7B23-AC48-DA9D-3F5DA0B293A4}"/>
                </a:ext>
              </a:extLst>
            </p:cNvPr>
            <p:cNvGrpSpPr/>
            <p:nvPr/>
          </p:nvGrpSpPr>
          <p:grpSpPr>
            <a:xfrm>
              <a:off x="6197260" y="2393178"/>
              <a:ext cx="935976" cy="1260000"/>
              <a:chOff x="5508104" y="1196752"/>
              <a:chExt cx="935976" cy="1683894"/>
            </a:xfrm>
          </p:grpSpPr>
          <p:cxnSp>
            <p:nvCxnSpPr>
              <p:cNvPr id="84" name="رابط مستقيم 83">
                <a:extLst>
                  <a:ext uri="{FF2B5EF4-FFF2-40B4-BE49-F238E27FC236}">
                    <a16:creationId xmlns:a16="http://schemas.microsoft.com/office/drawing/2014/main" id="{7F1ECE2B-A5E6-64C2-4CAF-FC40EE11D06F}"/>
                  </a:ext>
                </a:extLst>
              </p:cNvPr>
              <p:cNvCxnSpPr/>
              <p:nvPr/>
            </p:nvCxnSpPr>
            <p:spPr>
              <a:xfrm flipH="1">
                <a:off x="5508104" y="2016550"/>
                <a:ext cx="935976" cy="864096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5" name="رابط مستقيم 84">
                <a:extLst>
                  <a:ext uri="{FF2B5EF4-FFF2-40B4-BE49-F238E27FC236}">
                    <a16:creationId xmlns:a16="http://schemas.microsoft.com/office/drawing/2014/main" id="{3A85070A-85E7-6B69-29F5-3D253D5029D2}"/>
                  </a:ext>
                </a:extLst>
              </p:cNvPr>
              <p:cNvCxnSpPr/>
              <p:nvPr/>
            </p:nvCxnSpPr>
            <p:spPr>
              <a:xfrm flipH="1" flipV="1">
                <a:off x="5508104" y="1196752"/>
                <a:ext cx="935976" cy="84676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83" name="رابط مستقيم 82">
              <a:extLst>
                <a:ext uri="{FF2B5EF4-FFF2-40B4-BE49-F238E27FC236}">
                  <a16:creationId xmlns:a16="http://schemas.microsoft.com/office/drawing/2014/main" id="{9C3C14FE-EF94-A024-6248-5CF0A782B279}"/>
                </a:ext>
              </a:extLst>
            </p:cNvPr>
            <p:cNvCxnSpPr/>
            <p:nvPr/>
          </p:nvCxnSpPr>
          <p:spPr>
            <a:xfrm flipH="1">
              <a:off x="6164988" y="3017515"/>
              <a:ext cx="9000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86" name="مربع نص 85">
            <a:extLst>
              <a:ext uri="{FF2B5EF4-FFF2-40B4-BE49-F238E27FC236}">
                <a16:creationId xmlns:a16="http://schemas.microsoft.com/office/drawing/2014/main" id="{D100F876-986C-3AF9-7FAC-46D499B8C0CF}"/>
              </a:ext>
            </a:extLst>
          </p:cNvPr>
          <p:cNvSpPr txBox="1"/>
          <p:nvPr/>
        </p:nvSpPr>
        <p:spPr>
          <a:xfrm>
            <a:off x="8326766" y="5769187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متوسط</a:t>
            </a:r>
          </a:p>
        </p:txBody>
      </p: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BAAB63C8-F556-8A0F-8922-36347F72E522}"/>
              </a:ext>
            </a:extLst>
          </p:cNvPr>
          <p:cNvCxnSpPr/>
          <p:nvPr/>
        </p:nvCxnSpPr>
        <p:spPr>
          <a:xfrm flipH="1">
            <a:off x="7872629" y="5556131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A5331526-465D-4169-3E1B-4712787751B7}"/>
              </a:ext>
            </a:extLst>
          </p:cNvPr>
          <p:cNvSpPr txBox="1"/>
          <p:nvPr/>
        </p:nvSpPr>
        <p:spPr>
          <a:xfrm>
            <a:off x="6468413" y="5323284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أزرق ، صغير</a:t>
            </a:r>
          </a:p>
        </p:txBody>
      </p: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3F74D340-1AE7-1F17-20A8-122C2FE1724F}"/>
              </a:ext>
            </a:extLst>
          </p:cNvPr>
          <p:cNvCxnSpPr/>
          <p:nvPr/>
        </p:nvCxnSpPr>
        <p:spPr>
          <a:xfrm flipH="1">
            <a:off x="7872629" y="5971591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0" name="مربع نص 89">
            <a:extLst>
              <a:ext uri="{FF2B5EF4-FFF2-40B4-BE49-F238E27FC236}">
                <a16:creationId xmlns:a16="http://schemas.microsoft.com/office/drawing/2014/main" id="{809600BD-9F00-0C96-FF1D-F322B2C04E91}"/>
              </a:ext>
            </a:extLst>
          </p:cNvPr>
          <p:cNvSpPr txBox="1"/>
          <p:nvPr/>
        </p:nvSpPr>
        <p:spPr>
          <a:xfrm>
            <a:off x="6324397" y="5738744"/>
            <a:ext cx="15881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أزرق ، متوسط</a:t>
            </a:r>
          </a:p>
        </p:txBody>
      </p:sp>
      <p:cxnSp>
        <p:nvCxnSpPr>
          <p:cNvPr id="91" name="رابط مستقيم 90">
            <a:extLst>
              <a:ext uri="{FF2B5EF4-FFF2-40B4-BE49-F238E27FC236}">
                <a16:creationId xmlns:a16="http://schemas.microsoft.com/office/drawing/2014/main" id="{631B22CA-A254-DA59-6B98-7A432132CD84}"/>
              </a:ext>
            </a:extLst>
          </p:cNvPr>
          <p:cNvCxnSpPr/>
          <p:nvPr/>
        </p:nvCxnSpPr>
        <p:spPr>
          <a:xfrm flipH="1">
            <a:off x="7872629" y="6388289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92" name="مربع نص 91">
            <a:extLst>
              <a:ext uri="{FF2B5EF4-FFF2-40B4-BE49-F238E27FC236}">
                <a16:creationId xmlns:a16="http://schemas.microsoft.com/office/drawing/2014/main" id="{F5F09DCD-6664-3CC8-2D01-74AEA6EB8389}"/>
              </a:ext>
            </a:extLst>
          </p:cNvPr>
          <p:cNvSpPr txBox="1"/>
          <p:nvPr/>
        </p:nvSpPr>
        <p:spPr>
          <a:xfrm>
            <a:off x="6468413" y="6155442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أزرق ، كبير</a:t>
            </a: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EB6B9EF0-7E46-B581-C7FE-C5EDAC9E2BFD}"/>
              </a:ext>
            </a:extLst>
          </p:cNvPr>
          <p:cNvSpPr txBox="1"/>
          <p:nvPr/>
        </p:nvSpPr>
        <p:spPr>
          <a:xfrm>
            <a:off x="5344868" y="3358002"/>
            <a:ext cx="89514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أبيض</a:t>
            </a:r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26BAC73B-B6F7-CF0F-7D86-1F00C0266C13}"/>
              </a:ext>
            </a:extLst>
          </p:cNvPr>
          <p:cNvSpPr txBox="1"/>
          <p:nvPr/>
        </p:nvSpPr>
        <p:spPr>
          <a:xfrm>
            <a:off x="3993913" y="2918414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صغير</a:t>
            </a:r>
          </a:p>
        </p:txBody>
      </p:sp>
      <p:sp>
        <p:nvSpPr>
          <p:cNvPr id="95" name="مربع نص 94">
            <a:extLst>
              <a:ext uri="{FF2B5EF4-FFF2-40B4-BE49-F238E27FC236}">
                <a16:creationId xmlns:a16="http://schemas.microsoft.com/office/drawing/2014/main" id="{19182C62-B45C-96B2-4372-B3CEAC5880B0}"/>
              </a:ext>
            </a:extLst>
          </p:cNvPr>
          <p:cNvSpPr txBox="1"/>
          <p:nvPr/>
        </p:nvSpPr>
        <p:spPr>
          <a:xfrm>
            <a:off x="3859760" y="3780908"/>
            <a:ext cx="11561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كبير</a:t>
            </a:r>
          </a:p>
        </p:txBody>
      </p:sp>
      <p:grpSp>
        <p:nvGrpSpPr>
          <p:cNvPr id="96" name="مجموعة 75">
            <a:extLst>
              <a:ext uri="{FF2B5EF4-FFF2-40B4-BE49-F238E27FC236}">
                <a16:creationId xmlns:a16="http://schemas.microsoft.com/office/drawing/2014/main" id="{DB051BD1-EE40-0385-AD59-36685FD533CA}"/>
              </a:ext>
            </a:extLst>
          </p:cNvPr>
          <p:cNvGrpSpPr/>
          <p:nvPr/>
        </p:nvGrpSpPr>
        <p:grpSpPr>
          <a:xfrm>
            <a:off x="4799856" y="3174401"/>
            <a:ext cx="617020" cy="796317"/>
            <a:chOff x="6164988" y="2393178"/>
            <a:chExt cx="968248" cy="1260000"/>
          </a:xfrm>
        </p:grpSpPr>
        <p:grpSp>
          <p:nvGrpSpPr>
            <p:cNvPr id="97" name="مجموعة 76">
              <a:extLst>
                <a:ext uri="{FF2B5EF4-FFF2-40B4-BE49-F238E27FC236}">
                  <a16:creationId xmlns:a16="http://schemas.microsoft.com/office/drawing/2014/main" id="{61158C31-D043-1CC0-5340-980E25FC8FCE}"/>
                </a:ext>
              </a:extLst>
            </p:cNvPr>
            <p:cNvGrpSpPr/>
            <p:nvPr/>
          </p:nvGrpSpPr>
          <p:grpSpPr>
            <a:xfrm>
              <a:off x="6197260" y="2393178"/>
              <a:ext cx="935976" cy="1260000"/>
              <a:chOff x="5508104" y="1196752"/>
              <a:chExt cx="935976" cy="1683894"/>
            </a:xfrm>
          </p:grpSpPr>
          <p:cxnSp>
            <p:nvCxnSpPr>
              <p:cNvPr id="99" name="رابط مستقيم 98">
                <a:extLst>
                  <a:ext uri="{FF2B5EF4-FFF2-40B4-BE49-F238E27FC236}">
                    <a16:creationId xmlns:a16="http://schemas.microsoft.com/office/drawing/2014/main" id="{8F21909E-E9E9-1E96-0C20-E16DC064F9FE}"/>
                  </a:ext>
                </a:extLst>
              </p:cNvPr>
              <p:cNvCxnSpPr/>
              <p:nvPr/>
            </p:nvCxnSpPr>
            <p:spPr>
              <a:xfrm flipH="1">
                <a:off x="5508104" y="2016550"/>
                <a:ext cx="935976" cy="864096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0" name="رابط مستقيم 99">
                <a:extLst>
                  <a:ext uri="{FF2B5EF4-FFF2-40B4-BE49-F238E27FC236}">
                    <a16:creationId xmlns:a16="http://schemas.microsoft.com/office/drawing/2014/main" id="{68F26F30-96B4-A022-A278-66A4825B7486}"/>
                  </a:ext>
                </a:extLst>
              </p:cNvPr>
              <p:cNvCxnSpPr/>
              <p:nvPr/>
            </p:nvCxnSpPr>
            <p:spPr>
              <a:xfrm flipH="1" flipV="1">
                <a:off x="5508104" y="1196752"/>
                <a:ext cx="935976" cy="84676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98" name="رابط مستقيم 97">
              <a:extLst>
                <a:ext uri="{FF2B5EF4-FFF2-40B4-BE49-F238E27FC236}">
                  <a16:creationId xmlns:a16="http://schemas.microsoft.com/office/drawing/2014/main" id="{8A8EA14B-90B2-0A7A-4E3B-D7851E2E8827}"/>
                </a:ext>
              </a:extLst>
            </p:cNvPr>
            <p:cNvCxnSpPr/>
            <p:nvPr/>
          </p:nvCxnSpPr>
          <p:spPr>
            <a:xfrm flipH="1">
              <a:off x="6164988" y="3017515"/>
              <a:ext cx="9000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FF7014BD-A919-23CB-920F-F32AEE7C375C}"/>
              </a:ext>
            </a:extLst>
          </p:cNvPr>
          <p:cNvSpPr txBox="1"/>
          <p:nvPr/>
        </p:nvSpPr>
        <p:spPr>
          <a:xfrm>
            <a:off x="3993913" y="3364317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متوسط</a:t>
            </a:r>
          </a:p>
        </p:txBody>
      </p:sp>
      <p:cxnSp>
        <p:nvCxnSpPr>
          <p:cNvPr id="102" name="رابط مستقيم 101">
            <a:extLst>
              <a:ext uri="{FF2B5EF4-FFF2-40B4-BE49-F238E27FC236}">
                <a16:creationId xmlns:a16="http://schemas.microsoft.com/office/drawing/2014/main" id="{E0FBC15E-C3FC-DFE7-9719-ECE0515351B5}"/>
              </a:ext>
            </a:extLst>
          </p:cNvPr>
          <p:cNvCxnSpPr/>
          <p:nvPr/>
        </p:nvCxnSpPr>
        <p:spPr>
          <a:xfrm flipH="1">
            <a:off x="3539776" y="3151261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92D80683-B505-E7F0-548C-7B863388A428}"/>
              </a:ext>
            </a:extLst>
          </p:cNvPr>
          <p:cNvSpPr txBox="1"/>
          <p:nvPr/>
        </p:nvSpPr>
        <p:spPr>
          <a:xfrm>
            <a:off x="2135560" y="2918414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أبيض ، صغير</a:t>
            </a:r>
          </a:p>
        </p:txBody>
      </p:sp>
      <p:cxnSp>
        <p:nvCxnSpPr>
          <p:cNvPr id="104" name="رابط مستقيم 103">
            <a:extLst>
              <a:ext uri="{FF2B5EF4-FFF2-40B4-BE49-F238E27FC236}">
                <a16:creationId xmlns:a16="http://schemas.microsoft.com/office/drawing/2014/main" id="{FEB1D6AA-DD46-43A6-B547-1DC0612AC886}"/>
              </a:ext>
            </a:extLst>
          </p:cNvPr>
          <p:cNvCxnSpPr/>
          <p:nvPr/>
        </p:nvCxnSpPr>
        <p:spPr>
          <a:xfrm flipH="1">
            <a:off x="3539776" y="3566721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53467000-E6B5-4986-6AC8-3E3C1B34F170}"/>
              </a:ext>
            </a:extLst>
          </p:cNvPr>
          <p:cNvSpPr txBox="1"/>
          <p:nvPr/>
        </p:nvSpPr>
        <p:spPr>
          <a:xfrm>
            <a:off x="1991544" y="3333874"/>
            <a:ext cx="15881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أبيض ، متوسط</a:t>
            </a:r>
          </a:p>
        </p:txBody>
      </p:sp>
      <p:cxnSp>
        <p:nvCxnSpPr>
          <p:cNvPr id="106" name="رابط مستقيم 105">
            <a:extLst>
              <a:ext uri="{FF2B5EF4-FFF2-40B4-BE49-F238E27FC236}">
                <a16:creationId xmlns:a16="http://schemas.microsoft.com/office/drawing/2014/main" id="{75C85159-3A1E-9CB0-7C48-556DB214665A}"/>
              </a:ext>
            </a:extLst>
          </p:cNvPr>
          <p:cNvCxnSpPr/>
          <p:nvPr/>
        </p:nvCxnSpPr>
        <p:spPr>
          <a:xfrm flipH="1">
            <a:off x="3539776" y="3983419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5BEC60C4-1EBD-7746-39BE-36E57232EF99}"/>
              </a:ext>
            </a:extLst>
          </p:cNvPr>
          <p:cNvSpPr txBox="1"/>
          <p:nvPr/>
        </p:nvSpPr>
        <p:spPr>
          <a:xfrm>
            <a:off x="2135560" y="3750572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أبيض ، كبير</a:t>
            </a:r>
          </a:p>
        </p:txBody>
      </p:sp>
      <p:sp>
        <p:nvSpPr>
          <p:cNvPr id="108" name="مربع نص 107">
            <a:extLst>
              <a:ext uri="{FF2B5EF4-FFF2-40B4-BE49-F238E27FC236}">
                <a16:creationId xmlns:a16="http://schemas.microsoft.com/office/drawing/2014/main" id="{DB851E05-A6BB-E7F4-A412-30284914F801}"/>
              </a:ext>
            </a:extLst>
          </p:cNvPr>
          <p:cNvSpPr txBox="1"/>
          <p:nvPr/>
        </p:nvSpPr>
        <p:spPr>
          <a:xfrm>
            <a:off x="5344868" y="4583739"/>
            <a:ext cx="8231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أحمر</a:t>
            </a: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1E735E2C-9C5B-551B-849A-3E4EE1943F41}"/>
              </a:ext>
            </a:extLst>
          </p:cNvPr>
          <p:cNvSpPr txBox="1"/>
          <p:nvPr/>
        </p:nvSpPr>
        <p:spPr>
          <a:xfrm>
            <a:off x="3993913" y="4144152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صغير</a:t>
            </a:r>
          </a:p>
        </p:txBody>
      </p:sp>
      <p:sp>
        <p:nvSpPr>
          <p:cNvPr id="110" name="مربع نص 109">
            <a:extLst>
              <a:ext uri="{FF2B5EF4-FFF2-40B4-BE49-F238E27FC236}">
                <a16:creationId xmlns:a16="http://schemas.microsoft.com/office/drawing/2014/main" id="{18667B0C-B2C1-C4B4-45D9-E75BC84713D2}"/>
              </a:ext>
            </a:extLst>
          </p:cNvPr>
          <p:cNvSpPr txBox="1"/>
          <p:nvPr/>
        </p:nvSpPr>
        <p:spPr>
          <a:xfrm>
            <a:off x="3859760" y="5006646"/>
            <a:ext cx="11561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كبير</a:t>
            </a:r>
          </a:p>
        </p:txBody>
      </p:sp>
      <p:grpSp>
        <p:nvGrpSpPr>
          <p:cNvPr id="111" name="مجموعة 90">
            <a:extLst>
              <a:ext uri="{FF2B5EF4-FFF2-40B4-BE49-F238E27FC236}">
                <a16:creationId xmlns:a16="http://schemas.microsoft.com/office/drawing/2014/main" id="{FC319B63-D3D3-45E1-46EB-862F6FAD7288}"/>
              </a:ext>
            </a:extLst>
          </p:cNvPr>
          <p:cNvGrpSpPr/>
          <p:nvPr/>
        </p:nvGrpSpPr>
        <p:grpSpPr>
          <a:xfrm>
            <a:off x="4799856" y="4400139"/>
            <a:ext cx="617020" cy="796317"/>
            <a:chOff x="6164988" y="2393178"/>
            <a:chExt cx="968248" cy="1260000"/>
          </a:xfrm>
        </p:grpSpPr>
        <p:grpSp>
          <p:nvGrpSpPr>
            <p:cNvPr id="112" name="مجموعة 91">
              <a:extLst>
                <a:ext uri="{FF2B5EF4-FFF2-40B4-BE49-F238E27FC236}">
                  <a16:creationId xmlns:a16="http://schemas.microsoft.com/office/drawing/2014/main" id="{DDAC08C1-B2C3-ADD8-A726-6DED71293B0D}"/>
                </a:ext>
              </a:extLst>
            </p:cNvPr>
            <p:cNvGrpSpPr/>
            <p:nvPr/>
          </p:nvGrpSpPr>
          <p:grpSpPr>
            <a:xfrm>
              <a:off x="6197260" y="2393178"/>
              <a:ext cx="935976" cy="1260000"/>
              <a:chOff x="5508104" y="1196752"/>
              <a:chExt cx="935976" cy="1683894"/>
            </a:xfrm>
          </p:grpSpPr>
          <p:cxnSp>
            <p:nvCxnSpPr>
              <p:cNvPr id="114" name="رابط مستقيم 113">
                <a:extLst>
                  <a:ext uri="{FF2B5EF4-FFF2-40B4-BE49-F238E27FC236}">
                    <a16:creationId xmlns:a16="http://schemas.microsoft.com/office/drawing/2014/main" id="{2154F230-AE56-D0EC-7FA1-A6674E185438}"/>
                  </a:ext>
                </a:extLst>
              </p:cNvPr>
              <p:cNvCxnSpPr/>
              <p:nvPr/>
            </p:nvCxnSpPr>
            <p:spPr>
              <a:xfrm flipH="1">
                <a:off x="5508104" y="2016550"/>
                <a:ext cx="935976" cy="864096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5" name="رابط مستقيم 114">
                <a:extLst>
                  <a:ext uri="{FF2B5EF4-FFF2-40B4-BE49-F238E27FC236}">
                    <a16:creationId xmlns:a16="http://schemas.microsoft.com/office/drawing/2014/main" id="{48DF7460-4368-1A4D-D698-A76A138E4B89}"/>
                  </a:ext>
                </a:extLst>
              </p:cNvPr>
              <p:cNvCxnSpPr/>
              <p:nvPr/>
            </p:nvCxnSpPr>
            <p:spPr>
              <a:xfrm flipH="1" flipV="1">
                <a:off x="5508104" y="1196752"/>
                <a:ext cx="935976" cy="846762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cxnSp>
          <p:nvCxnSpPr>
            <p:cNvPr id="113" name="رابط مستقيم 112">
              <a:extLst>
                <a:ext uri="{FF2B5EF4-FFF2-40B4-BE49-F238E27FC236}">
                  <a16:creationId xmlns:a16="http://schemas.microsoft.com/office/drawing/2014/main" id="{DA4D3850-5BC1-AFB6-8153-2751185A3918}"/>
                </a:ext>
              </a:extLst>
            </p:cNvPr>
            <p:cNvCxnSpPr/>
            <p:nvPr/>
          </p:nvCxnSpPr>
          <p:spPr>
            <a:xfrm flipH="1">
              <a:off x="6164988" y="3017515"/>
              <a:ext cx="9000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46C971C9-E901-93D9-06FF-33F995F49524}"/>
              </a:ext>
            </a:extLst>
          </p:cNvPr>
          <p:cNvSpPr txBox="1"/>
          <p:nvPr/>
        </p:nvSpPr>
        <p:spPr>
          <a:xfrm>
            <a:off x="3993913" y="4590055"/>
            <a:ext cx="868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متوسط</a:t>
            </a:r>
          </a:p>
        </p:txBody>
      </p:sp>
      <p:cxnSp>
        <p:nvCxnSpPr>
          <p:cNvPr id="117" name="رابط مستقيم 116">
            <a:extLst>
              <a:ext uri="{FF2B5EF4-FFF2-40B4-BE49-F238E27FC236}">
                <a16:creationId xmlns:a16="http://schemas.microsoft.com/office/drawing/2014/main" id="{A5882097-000A-77A6-EAD4-16BF98CF9E57}"/>
              </a:ext>
            </a:extLst>
          </p:cNvPr>
          <p:cNvCxnSpPr/>
          <p:nvPr/>
        </p:nvCxnSpPr>
        <p:spPr>
          <a:xfrm flipH="1">
            <a:off x="3539776" y="4376999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F0D66C93-89E6-B684-40BC-F5F9E072CDB3}"/>
              </a:ext>
            </a:extLst>
          </p:cNvPr>
          <p:cNvSpPr txBox="1"/>
          <p:nvPr/>
        </p:nvSpPr>
        <p:spPr>
          <a:xfrm>
            <a:off x="2135560" y="4144152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أحمر ، صغير</a:t>
            </a:r>
          </a:p>
        </p:txBody>
      </p:sp>
      <p:cxnSp>
        <p:nvCxnSpPr>
          <p:cNvPr id="119" name="رابط مستقيم 118">
            <a:extLst>
              <a:ext uri="{FF2B5EF4-FFF2-40B4-BE49-F238E27FC236}">
                <a16:creationId xmlns:a16="http://schemas.microsoft.com/office/drawing/2014/main" id="{B57AE740-AA88-4922-3B9A-41EE64E2D8C6}"/>
              </a:ext>
            </a:extLst>
          </p:cNvPr>
          <p:cNvCxnSpPr/>
          <p:nvPr/>
        </p:nvCxnSpPr>
        <p:spPr>
          <a:xfrm flipH="1">
            <a:off x="3539776" y="4792459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9B269EAA-5FCB-8393-344C-D7A542F68C17}"/>
              </a:ext>
            </a:extLst>
          </p:cNvPr>
          <p:cNvSpPr txBox="1"/>
          <p:nvPr/>
        </p:nvSpPr>
        <p:spPr>
          <a:xfrm>
            <a:off x="1991544" y="4559612"/>
            <a:ext cx="15881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أحمر ، متوسط</a:t>
            </a:r>
          </a:p>
        </p:txBody>
      </p:sp>
      <p:cxnSp>
        <p:nvCxnSpPr>
          <p:cNvPr id="121" name="رابط مستقيم 120">
            <a:extLst>
              <a:ext uri="{FF2B5EF4-FFF2-40B4-BE49-F238E27FC236}">
                <a16:creationId xmlns:a16="http://schemas.microsoft.com/office/drawing/2014/main" id="{74577EE0-07FD-B349-C785-8EBA41F7DE5D}"/>
              </a:ext>
            </a:extLst>
          </p:cNvPr>
          <p:cNvCxnSpPr/>
          <p:nvPr/>
        </p:nvCxnSpPr>
        <p:spPr>
          <a:xfrm flipH="1">
            <a:off x="3539776" y="5229200"/>
            <a:ext cx="54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AC17B891-AC7A-B7FF-399A-E23D16187972}"/>
              </a:ext>
            </a:extLst>
          </p:cNvPr>
          <p:cNvSpPr txBox="1"/>
          <p:nvPr/>
        </p:nvSpPr>
        <p:spPr>
          <a:xfrm>
            <a:off x="2135560" y="4976310"/>
            <a:ext cx="1444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أحمر ، كبير</a:t>
            </a:r>
          </a:p>
        </p:txBody>
      </p:sp>
      <p:sp>
        <p:nvSpPr>
          <p:cNvPr id="123" name="مربع نص 122">
            <a:extLst>
              <a:ext uri="{FF2B5EF4-FFF2-40B4-BE49-F238E27FC236}">
                <a16:creationId xmlns:a16="http://schemas.microsoft.com/office/drawing/2014/main" id="{433C82A8-9AE5-57CC-671C-FFAF4A1F8613}"/>
              </a:ext>
            </a:extLst>
          </p:cNvPr>
          <p:cNvSpPr txBox="1"/>
          <p:nvPr/>
        </p:nvSpPr>
        <p:spPr>
          <a:xfrm>
            <a:off x="1703512" y="6341258"/>
            <a:ext cx="4326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عدد النواتج يساوي حاصل ضرب العددين في 1 ، 2</a:t>
            </a:r>
          </a:p>
        </p:txBody>
      </p:sp>
      <p:sp>
        <p:nvSpPr>
          <p:cNvPr id="125" name="مربع نص 124">
            <a:extLst>
              <a:ext uri="{FF2B5EF4-FFF2-40B4-BE49-F238E27FC236}">
                <a16:creationId xmlns:a16="http://schemas.microsoft.com/office/drawing/2014/main" id="{9CEB4FCE-464E-AC0E-7B23-2C39CAD75382}"/>
              </a:ext>
            </a:extLst>
          </p:cNvPr>
          <p:cNvSpPr txBox="1"/>
          <p:nvPr/>
        </p:nvSpPr>
        <p:spPr>
          <a:xfrm>
            <a:off x="2354670" y="5590164"/>
            <a:ext cx="3553024" cy="369332"/>
          </a:xfrm>
          <a:prstGeom prst="rect">
            <a:avLst/>
          </a:prstGeom>
          <a:solidFill>
            <a:srgbClr val="FDEECB"/>
          </a:solidFill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عدد النواتج في الرسم الشجري ؟</a:t>
            </a:r>
          </a:p>
        </p:txBody>
      </p:sp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36BA3792-E03A-C8BD-D26F-6D5568CBA986}"/>
              </a:ext>
            </a:extLst>
          </p:cNvPr>
          <p:cNvSpPr txBox="1"/>
          <p:nvPr/>
        </p:nvSpPr>
        <p:spPr>
          <a:xfrm>
            <a:off x="2494098" y="5517879"/>
            <a:ext cx="5760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27" name="مستطيل 126">
            <a:extLst>
              <a:ext uri="{FF2B5EF4-FFF2-40B4-BE49-F238E27FC236}">
                <a16:creationId xmlns:a16="http://schemas.microsoft.com/office/drawing/2014/main" id="{490D6F5A-771C-22E4-4ED3-E60C6FE19E7B}"/>
              </a:ext>
            </a:extLst>
          </p:cNvPr>
          <p:cNvSpPr/>
          <p:nvPr/>
        </p:nvSpPr>
        <p:spPr>
          <a:xfrm>
            <a:off x="10151430" y="-163433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استعد</a:t>
            </a:r>
          </a:p>
        </p:txBody>
      </p:sp>
    </p:spTree>
    <p:extLst>
      <p:ext uri="{BB962C8B-B14F-4D97-AF65-F5344CB8AC3E}">
        <p14:creationId xmlns:p14="http://schemas.microsoft.com/office/powerpoint/2010/main" val="282228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39" grpId="0"/>
      <p:bldP spid="48" grpId="0"/>
      <p:bldP spid="49" grpId="0"/>
      <p:bldP spid="50" grpId="0"/>
      <p:bldP spid="56" grpId="0"/>
      <p:bldP spid="58" grpId="0"/>
      <p:bldP spid="60" grpId="0"/>
      <p:bldP spid="62" grpId="0"/>
      <p:bldP spid="63" grpId="0"/>
      <p:bldP spid="64" grpId="0"/>
      <p:bldP spid="65" grpId="0"/>
      <p:bldP spid="71" grpId="0"/>
      <p:bldP spid="73" grpId="0"/>
      <p:bldP spid="75" grpId="0"/>
      <p:bldP spid="77" grpId="0"/>
      <p:bldP spid="78" grpId="0"/>
      <p:bldP spid="79" grpId="0"/>
      <p:bldP spid="80" grpId="0"/>
      <p:bldP spid="86" grpId="0"/>
      <p:bldP spid="88" grpId="0"/>
      <p:bldP spid="90" grpId="0"/>
      <p:bldP spid="92" grpId="0"/>
      <p:bldP spid="93" grpId="0"/>
      <p:bldP spid="94" grpId="0"/>
      <p:bldP spid="95" grpId="0"/>
      <p:bldP spid="101" grpId="0"/>
      <p:bldP spid="103" grpId="0"/>
      <p:bldP spid="105" grpId="0"/>
      <p:bldP spid="107" grpId="0"/>
      <p:bldP spid="108" grpId="0"/>
      <p:bldP spid="109" grpId="0"/>
      <p:bldP spid="110" grpId="0"/>
      <p:bldP spid="116" grpId="0"/>
      <p:bldP spid="118" grpId="0"/>
      <p:bldP spid="120" grpId="0"/>
      <p:bldP spid="122" grpId="0"/>
      <p:bldP spid="123" grpId="0"/>
      <p:bldP spid="125" grpId="0" animBg="1"/>
      <p:bldP spid="1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2"/>
            <a:ext cx="1798262" cy="3021194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9771796" y="4490112"/>
            <a:ext cx="2378895" cy="2367887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6987973" y="1868048"/>
            <a:ext cx="4619999" cy="1734333"/>
          </a:xfrm>
          <a:custGeom>
            <a:avLst/>
            <a:gdLst>
              <a:gd name="connsiteX0" fmla="*/ 0 w 4619999"/>
              <a:gd name="connsiteY0" fmla="*/ 0 h 1734333"/>
              <a:gd name="connsiteX1" fmla="*/ 4619999 w 4619999"/>
              <a:gd name="connsiteY1" fmla="*/ 0 h 1734333"/>
              <a:gd name="connsiteX2" fmla="*/ 4619999 w 4619999"/>
              <a:gd name="connsiteY2" fmla="*/ 1734333 h 1734333"/>
              <a:gd name="connsiteX3" fmla="*/ 0 w 4619999"/>
              <a:gd name="connsiteY3" fmla="*/ 1734333 h 1734333"/>
              <a:gd name="connsiteX4" fmla="*/ 0 w 4619999"/>
              <a:gd name="connsiteY4" fmla="*/ 0 h 1734333"/>
              <a:gd name="connsiteX0" fmla="*/ 577499 w 4619999"/>
              <a:gd name="connsiteY0" fmla="*/ 0 h 1734333"/>
              <a:gd name="connsiteX1" fmla="*/ 577499 w 4619999"/>
              <a:gd name="connsiteY1" fmla="*/ 1734333 h 1734333"/>
              <a:gd name="connsiteX2" fmla="*/ 0 w 4619999"/>
              <a:gd name="connsiteY2" fmla="*/ 216791 h 1734333"/>
              <a:gd name="connsiteX3" fmla="*/ 4619999 w 4619999"/>
              <a:gd name="connsiteY3" fmla="*/ 216791 h 1734333"/>
              <a:gd name="connsiteX0" fmla="*/ 0 w 4619999"/>
              <a:gd name="connsiteY0" fmla="*/ 0 h 1734333"/>
              <a:gd name="connsiteX1" fmla="*/ 4619999 w 4619999"/>
              <a:gd name="connsiteY1" fmla="*/ 0 h 1734333"/>
              <a:gd name="connsiteX2" fmla="*/ 4619999 w 4619999"/>
              <a:gd name="connsiteY2" fmla="*/ 1734333 h 1734333"/>
              <a:gd name="connsiteX3" fmla="*/ 0 w 4619999"/>
              <a:gd name="connsiteY3" fmla="*/ 1734333 h 1734333"/>
              <a:gd name="connsiteX4" fmla="*/ 0 w 4619999"/>
              <a:gd name="connsiteY4" fmla="*/ 0 h 173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9999" h="1734333" stroke="0" extrusionOk="0">
                <a:moveTo>
                  <a:pt x="0" y="0"/>
                </a:moveTo>
                <a:cubicBezTo>
                  <a:pt x="1271695" y="131919"/>
                  <a:pt x="3289550" y="-79974"/>
                  <a:pt x="4619999" y="0"/>
                </a:cubicBezTo>
                <a:cubicBezTo>
                  <a:pt x="4585392" y="517677"/>
                  <a:pt x="4520748" y="908478"/>
                  <a:pt x="4619999" y="1734333"/>
                </a:cubicBezTo>
                <a:cubicBezTo>
                  <a:pt x="2982392" y="1777222"/>
                  <a:pt x="692080" y="1629327"/>
                  <a:pt x="0" y="1734333"/>
                </a:cubicBezTo>
                <a:cubicBezTo>
                  <a:pt x="96491" y="1184402"/>
                  <a:pt x="-119844" y="425674"/>
                  <a:pt x="0" y="0"/>
                </a:cubicBezTo>
                <a:close/>
              </a:path>
              <a:path w="4619999" h="1734333" fill="none" extrusionOk="0">
                <a:moveTo>
                  <a:pt x="577499" y="0"/>
                </a:moveTo>
                <a:cubicBezTo>
                  <a:pt x="501756" y="720832"/>
                  <a:pt x="732803" y="1479081"/>
                  <a:pt x="577499" y="1734333"/>
                </a:cubicBezTo>
                <a:moveTo>
                  <a:pt x="0" y="216791"/>
                </a:moveTo>
                <a:cubicBezTo>
                  <a:pt x="1706282" y="107503"/>
                  <a:pt x="3483355" y="164828"/>
                  <a:pt x="4619999" y="216791"/>
                </a:cubicBezTo>
              </a:path>
              <a:path w="4619999" h="1734333" fill="none" extrusionOk="0">
                <a:moveTo>
                  <a:pt x="0" y="0"/>
                </a:moveTo>
                <a:cubicBezTo>
                  <a:pt x="931961" y="4792"/>
                  <a:pt x="2621203" y="160209"/>
                  <a:pt x="4619999" y="0"/>
                </a:cubicBezTo>
                <a:cubicBezTo>
                  <a:pt x="4544299" y="542174"/>
                  <a:pt x="4570127" y="1232072"/>
                  <a:pt x="4619999" y="1734333"/>
                </a:cubicBezTo>
                <a:cubicBezTo>
                  <a:pt x="3624181" y="1794213"/>
                  <a:pt x="1175996" y="1720738"/>
                  <a:pt x="0" y="1734333"/>
                </a:cubicBezTo>
                <a:cubicBezTo>
                  <a:pt x="7069" y="1402201"/>
                  <a:pt x="47741" y="207871"/>
                  <a:pt x="0" y="0"/>
                </a:cubicBezTo>
                <a:close/>
              </a:path>
              <a:path w="4619999" h="1734333" fill="none" stroke="0" extrusionOk="0">
                <a:moveTo>
                  <a:pt x="577499" y="0"/>
                </a:moveTo>
                <a:cubicBezTo>
                  <a:pt x="644037" y="365603"/>
                  <a:pt x="522884" y="1452929"/>
                  <a:pt x="577499" y="1734333"/>
                </a:cubicBezTo>
                <a:moveTo>
                  <a:pt x="0" y="216791"/>
                </a:moveTo>
                <a:cubicBezTo>
                  <a:pt x="1440556" y="101720"/>
                  <a:pt x="3321807" y="213700"/>
                  <a:pt x="4619999" y="216791"/>
                </a:cubicBezTo>
              </a:path>
              <a:path w="4619999" h="1734333" fill="none" stroke="0" extrusionOk="0">
                <a:moveTo>
                  <a:pt x="0" y="0"/>
                </a:moveTo>
                <a:cubicBezTo>
                  <a:pt x="471762" y="-46870"/>
                  <a:pt x="2379211" y="8709"/>
                  <a:pt x="4619999" y="0"/>
                </a:cubicBezTo>
                <a:cubicBezTo>
                  <a:pt x="4585944" y="854527"/>
                  <a:pt x="4535576" y="1100404"/>
                  <a:pt x="4619999" y="1734333"/>
                </a:cubicBezTo>
                <a:cubicBezTo>
                  <a:pt x="2310670" y="1656003"/>
                  <a:pt x="647199" y="1578665"/>
                  <a:pt x="0" y="1734333"/>
                </a:cubicBezTo>
                <a:cubicBezTo>
                  <a:pt x="-146381" y="1070906"/>
                  <a:pt x="103220" y="647560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A1A1C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يمكنك إيجاد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عدد النواتج الممكنة عند تغير عدد الألوان إلى الأعداد المقابلة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D782C2-7A9F-C498-4562-711E6D2908E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233" y="2837208"/>
            <a:ext cx="4378015" cy="3995738"/>
          </a:xfrm>
          <a:prstGeom prst="rect">
            <a:avLst/>
          </a:prstGeom>
        </p:spPr>
      </p:pic>
      <p:sp>
        <p:nvSpPr>
          <p:cNvPr id="23" name="سهم: لليسار 22">
            <a:extLst>
              <a:ext uri="{FF2B5EF4-FFF2-40B4-BE49-F238E27FC236}">
                <a16:creationId xmlns:a16="http://schemas.microsoft.com/office/drawing/2014/main" id="{0DBFC992-0515-420E-C11E-A1BADA771BEC}"/>
              </a:ext>
            </a:extLst>
          </p:cNvPr>
          <p:cNvSpPr/>
          <p:nvPr/>
        </p:nvSpPr>
        <p:spPr>
          <a:xfrm>
            <a:off x="7504137" y="4373541"/>
            <a:ext cx="888925" cy="608924"/>
          </a:xfrm>
          <a:custGeom>
            <a:avLst/>
            <a:gdLst>
              <a:gd name="connsiteX0" fmla="*/ 0 w 888925"/>
              <a:gd name="connsiteY0" fmla="*/ 304462 h 608924"/>
              <a:gd name="connsiteX1" fmla="*/ 304462 w 888925"/>
              <a:gd name="connsiteY1" fmla="*/ 0 h 608924"/>
              <a:gd name="connsiteX2" fmla="*/ 304462 w 888925"/>
              <a:gd name="connsiteY2" fmla="*/ 152231 h 608924"/>
              <a:gd name="connsiteX3" fmla="*/ 888925 w 888925"/>
              <a:gd name="connsiteY3" fmla="*/ 152231 h 608924"/>
              <a:gd name="connsiteX4" fmla="*/ 888925 w 888925"/>
              <a:gd name="connsiteY4" fmla="*/ 456693 h 608924"/>
              <a:gd name="connsiteX5" fmla="*/ 304462 w 888925"/>
              <a:gd name="connsiteY5" fmla="*/ 456693 h 608924"/>
              <a:gd name="connsiteX6" fmla="*/ 304462 w 888925"/>
              <a:gd name="connsiteY6" fmla="*/ 608924 h 608924"/>
              <a:gd name="connsiteX7" fmla="*/ 0 w 888925"/>
              <a:gd name="connsiteY7" fmla="*/ 304462 h 60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8925" h="608924" fill="none" extrusionOk="0">
                <a:moveTo>
                  <a:pt x="0" y="304462"/>
                </a:moveTo>
                <a:cubicBezTo>
                  <a:pt x="143460" y="149738"/>
                  <a:pt x="184047" y="74358"/>
                  <a:pt x="304462" y="0"/>
                </a:cubicBezTo>
                <a:cubicBezTo>
                  <a:pt x="292509" y="23829"/>
                  <a:pt x="296220" y="122536"/>
                  <a:pt x="304462" y="152231"/>
                </a:cubicBezTo>
                <a:cubicBezTo>
                  <a:pt x="442652" y="132222"/>
                  <a:pt x="811753" y="201117"/>
                  <a:pt x="888925" y="152231"/>
                </a:cubicBezTo>
                <a:cubicBezTo>
                  <a:pt x="896719" y="263229"/>
                  <a:pt x="897246" y="305162"/>
                  <a:pt x="888925" y="456693"/>
                </a:cubicBezTo>
                <a:cubicBezTo>
                  <a:pt x="811403" y="481658"/>
                  <a:pt x="594046" y="404216"/>
                  <a:pt x="304462" y="456693"/>
                </a:cubicBezTo>
                <a:cubicBezTo>
                  <a:pt x="292847" y="527434"/>
                  <a:pt x="300276" y="542384"/>
                  <a:pt x="304462" y="608924"/>
                </a:cubicBezTo>
                <a:cubicBezTo>
                  <a:pt x="219423" y="534573"/>
                  <a:pt x="64619" y="398769"/>
                  <a:pt x="0" y="304462"/>
                </a:cubicBezTo>
                <a:close/>
              </a:path>
              <a:path w="888925" h="608924" stroke="0" extrusionOk="0">
                <a:moveTo>
                  <a:pt x="0" y="304462"/>
                </a:moveTo>
                <a:cubicBezTo>
                  <a:pt x="26504" y="235513"/>
                  <a:pt x="231804" y="109864"/>
                  <a:pt x="304462" y="0"/>
                </a:cubicBezTo>
                <a:cubicBezTo>
                  <a:pt x="299713" y="58701"/>
                  <a:pt x="297467" y="122847"/>
                  <a:pt x="304462" y="152231"/>
                </a:cubicBezTo>
                <a:cubicBezTo>
                  <a:pt x="373775" y="127386"/>
                  <a:pt x="751828" y="116530"/>
                  <a:pt x="888925" y="152231"/>
                </a:cubicBezTo>
                <a:cubicBezTo>
                  <a:pt x="873385" y="228554"/>
                  <a:pt x="916048" y="360878"/>
                  <a:pt x="888925" y="456693"/>
                </a:cubicBezTo>
                <a:cubicBezTo>
                  <a:pt x="659533" y="464715"/>
                  <a:pt x="554427" y="468917"/>
                  <a:pt x="304462" y="456693"/>
                </a:cubicBezTo>
                <a:cubicBezTo>
                  <a:pt x="292177" y="508786"/>
                  <a:pt x="294118" y="576483"/>
                  <a:pt x="304462" y="608924"/>
                </a:cubicBezTo>
                <a:cubicBezTo>
                  <a:pt x="209718" y="485292"/>
                  <a:pt x="129577" y="440121"/>
                  <a:pt x="0" y="304462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1363887920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7C786A9D-8296-B5D1-0496-EE7CF3538786}"/>
              </a:ext>
            </a:extLst>
          </p:cNvPr>
          <p:cNvGrpSpPr/>
          <p:nvPr/>
        </p:nvGrpSpPr>
        <p:grpSpPr>
          <a:xfrm>
            <a:off x="2116945" y="-570412"/>
            <a:ext cx="3890046" cy="3285841"/>
            <a:chOff x="0" y="0"/>
            <a:chExt cx="2354580" cy="2868930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CA127D5C-F53E-BF51-701F-5598ECBBCFDB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9" name="صورة 2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5E3BCF9-1419-21F5-2C3F-CC55CA9A497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35" y="793008"/>
            <a:ext cx="2993391" cy="1720423"/>
          </a:xfrm>
          <a:prstGeom prst="rect">
            <a:avLst/>
          </a:prstGeom>
        </p:spPr>
      </p:pic>
      <p:pic>
        <p:nvPicPr>
          <p:cNvPr id="30" name="صورة 2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63905BF-93DE-8592-8E0E-8ECA3563007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06" y="781638"/>
            <a:ext cx="3083022" cy="1695046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016AD6CF-E44B-C509-E4FE-794BFDFD03C7}"/>
              </a:ext>
            </a:extLst>
          </p:cNvPr>
          <p:cNvSpPr/>
          <p:nvPr/>
        </p:nvSpPr>
        <p:spPr>
          <a:xfrm>
            <a:off x="2007252" y="-124409"/>
            <a:ext cx="4180818" cy="119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</a:t>
            </a:r>
          </a:p>
        </p:txBody>
      </p:sp>
    </p:spTree>
    <p:extLst>
      <p:ext uri="{BB962C8B-B14F-4D97-AF65-F5344CB8AC3E}">
        <p14:creationId xmlns:p14="http://schemas.microsoft.com/office/powerpoint/2010/main" val="13105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990545AF-78AB-5E2E-F5CA-0ED82427B68A}"/>
              </a:ext>
            </a:extLst>
          </p:cNvPr>
          <p:cNvGrpSpPr/>
          <p:nvPr/>
        </p:nvGrpSpPr>
        <p:grpSpPr>
          <a:xfrm>
            <a:off x="0" y="117791"/>
            <a:ext cx="1798262" cy="3062137"/>
            <a:chOff x="0" y="117791"/>
            <a:chExt cx="1798262" cy="3594129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2DD63C1-353C-13D4-5C7D-B47A6BCD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9FC389-5283-565A-A860-5D2C4AA7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4BB1D42-4A47-DCD9-ED48-941A3C6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DC3F0710-4307-31F5-0323-1048FDB6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7D56FB6-A6C2-1EFD-3676-52AD3CE5B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B6AB3-8743-483F-0918-814A35B0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60932AAD-A44E-827F-8635-44F36E87A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DFD288D0-35DC-406B-5B67-46B22B5B9A48}"/>
              </a:ext>
            </a:extLst>
          </p:cNvPr>
          <p:cNvGrpSpPr/>
          <p:nvPr/>
        </p:nvGrpSpPr>
        <p:grpSpPr>
          <a:xfrm>
            <a:off x="1969930" y="-606354"/>
            <a:ext cx="3890046" cy="3285841"/>
            <a:chOff x="0" y="0"/>
            <a:chExt cx="2354580" cy="286893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82AE682-9D66-84B8-0B32-9ADF68DB3E00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C12A4EB-CDFE-2170-4F93-4C673E294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20" y="757066"/>
            <a:ext cx="2993391" cy="1720423"/>
          </a:xfrm>
          <a:prstGeom prst="rect">
            <a:avLst/>
          </a:prstGeom>
        </p:spPr>
      </p:pic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CEED81F-6361-9CD3-4445-DF0A29582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91" y="745696"/>
            <a:ext cx="3083022" cy="1695046"/>
          </a:xfrm>
          <a:prstGeom prst="rect">
            <a:avLst/>
          </a:prstGeom>
        </p:spPr>
      </p:pic>
      <p:pic>
        <p:nvPicPr>
          <p:cNvPr id="19" name="Picture 35" descr="Picture 35">
            <a:extLst>
              <a:ext uri="{FF2B5EF4-FFF2-40B4-BE49-F238E27FC236}">
                <a16:creationId xmlns:a16="http://schemas.microsoft.com/office/drawing/2014/main" id="{8CD677AD-812B-44E0-4533-A2AA78440C7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192" t="11042" r="15559" b="29130"/>
          <a:stretch/>
        </p:blipFill>
        <p:spPr>
          <a:xfrm>
            <a:off x="10593355" y="-190519"/>
            <a:ext cx="1842925" cy="1553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F3641B2-34C5-F307-2A7F-F84351E6F758}"/>
              </a:ext>
            </a:extLst>
          </p:cNvPr>
          <p:cNvGrpSpPr/>
          <p:nvPr/>
        </p:nvGrpSpPr>
        <p:grpSpPr>
          <a:xfrm>
            <a:off x="10017456" y="4515234"/>
            <a:ext cx="2133235" cy="2342765"/>
            <a:chOff x="9531274" y="4241612"/>
            <a:chExt cx="2619418" cy="2616388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id="{0B37E561-3653-8F5D-5BCE-9E619A85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DD143312-86B1-2517-A689-703136AE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293E39-88F1-3114-E2C3-36F3DE04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C651E395-A12B-B10B-9393-CBA06CB4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225A2147-764B-D0CA-EBE0-91DCF3A5C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09D06E7A-75BD-DA0A-30BE-FB5480D006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7CBC5E45-4A9F-7C25-130E-C6B7DAFE7C31}"/>
              </a:ext>
            </a:extLst>
          </p:cNvPr>
          <p:cNvSpPr/>
          <p:nvPr/>
        </p:nvSpPr>
        <p:spPr>
          <a:xfrm>
            <a:off x="1860237" y="-160351"/>
            <a:ext cx="4180818" cy="1196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</a:t>
            </a:r>
          </a:p>
        </p:txBody>
      </p:sp>
      <p:sp>
        <p:nvSpPr>
          <p:cNvPr id="28" name="مخطط انسيابي: تخزين داخلي 27">
            <a:extLst>
              <a:ext uri="{FF2B5EF4-FFF2-40B4-BE49-F238E27FC236}">
                <a16:creationId xmlns:a16="http://schemas.microsoft.com/office/drawing/2014/main" id="{3588E547-C6C1-DAF6-91B2-6D342FB82F3E}"/>
              </a:ext>
            </a:extLst>
          </p:cNvPr>
          <p:cNvSpPr/>
          <p:nvPr/>
        </p:nvSpPr>
        <p:spPr>
          <a:xfrm>
            <a:off x="5857878" y="3061420"/>
            <a:ext cx="4031164" cy="1262396"/>
          </a:xfrm>
          <a:custGeom>
            <a:avLst/>
            <a:gdLst>
              <a:gd name="connsiteX0" fmla="*/ 0 w 4031164"/>
              <a:gd name="connsiteY0" fmla="*/ 0 h 1262396"/>
              <a:gd name="connsiteX1" fmla="*/ 4031164 w 4031164"/>
              <a:gd name="connsiteY1" fmla="*/ 0 h 1262396"/>
              <a:gd name="connsiteX2" fmla="*/ 4031164 w 4031164"/>
              <a:gd name="connsiteY2" fmla="*/ 1262396 h 1262396"/>
              <a:gd name="connsiteX3" fmla="*/ 0 w 4031164"/>
              <a:gd name="connsiteY3" fmla="*/ 1262396 h 1262396"/>
              <a:gd name="connsiteX4" fmla="*/ 0 w 4031164"/>
              <a:gd name="connsiteY4" fmla="*/ 0 h 1262396"/>
              <a:gd name="connsiteX0" fmla="*/ 503895 w 4031164"/>
              <a:gd name="connsiteY0" fmla="*/ 0 h 1262396"/>
              <a:gd name="connsiteX1" fmla="*/ 503895 w 4031164"/>
              <a:gd name="connsiteY1" fmla="*/ 1262396 h 1262396"/>
              <a:gd name="connsiteX2" fmla="*/ 0 w 4031164"/>
              <a:gd name="connsiteY2" fmla="*/ 157799 h 1262396"/>
              <a:gd name="connsiteX3" fmla="*/ 4031164 w 4031164"/>
              <a:gd name="connsiteY3" fmla="*/ 157799 h 1262396"/>
              <a:gd name="connsiteX0" fmla="*/ 0 w 4031164"/>
              <a:gd name="connsiteY0" fmla="*/ 0 h 1262396"/>
              <a:gd name="connsiteX1" fmla="*/ 4031164 w 4031164"/>
              <a:gd name="connsiteY1" fmla="*/ 0 h 1262396"/>
              <a:gd name="connsiteX2" fmla="*/ 4031164 w 4031164"/>
              <a:gd name="connsiteY2" fmla="*/ 1262396 h 1262396"/>
              <a:gd name="connsiteX3" fmla="*/ 0 w 4031164"/>
              <a:gd name="connsiteY3" fmla="*/ 1262396 h 1262396"/>
              <a:gd name="connsiteX4" fmla="*/ 0 w 4031164"/>
              <a:gd name="connsiteY4" fmla="*/ 0 h 126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1164" h="1262396" stroke="0" extrusionOk="0">
                <a:moveTo>
                  <a:pt x="0" y="0"/>
                </a:moveTo>
                <a:cubicBezTo>
                  <a:pt x="887289" y="131919"/>
                  <a:pt x="2528666" y="-79974"/>
                  <a:pt x="4031164" y="0"/>
                </a:cubicBezTo>
                <a:cubicBezTo>
                  <a:pt x="4121516" y="217315"/>
                  <a:pt x="4008213" y="1063983"/>
                  <a:pt x="4031164" y="1262396"/>
                </a:cubicBezTo>
                <a:cubicBezTo>
                  <a:pt x="3532299" y="1305285"/>
                  <a:pt x="1102884" y="1157390"/>
                  <a:pt x="0" y="1262396"/>
                </a:cubicBezTo>
                <a:cubicBezTo>
                  <a:pt x="-81369" y="865574"/>
                  <a:pt x="-53515" y="432391"/>
                  <a:pt x="0" y="0"/>
                </a:cubicBezTo>
                <a:close/>
              </a:path>
              <a:path w="4031164" h="1262396" fill="none" extrusionOk="0">
                <a:moveTo>
                  <a:pt x="503895" y="0"/>
                </a:moveTo>
                <a:cubicBezTo>
                  <a:pt x="437199" y="316069"/>
                  <a:pt x="463143" y="998523"/>
                  <a:pt x="503895" y="1262396"/>
                </a:cubicBezTo>
                <a:moveTo>
                  <a:pt x="0" y="157799"/>
                </a:moveTo>
                <a:cubicBezTo>
                  <a:pt x="1177711" y="48511"/>
                  <a:pt x="3210525" y="105836"/>
                  <a:pt x="4031164" y="157799"/>
                </a:cubicBezTo>
              </a:path>
              <a:path w="4031164" h="1262396" fill="none" extrusionOk="0">
                <a:moveTo>
                  <a:pt x="0" y="0"/>
                </a:moveTo>
                <a:cubicBezTo>
                  <a:pt x="787692" y="4792"/>
                  <a:pt x="2472791" y="160209"/>
                  <a:pt x="4031164" y="0"/>
                </a:cubicBezTo>
                <a:cubicBezTo>
                  <a:pt x="4037076" y="587062"/>
                  <a:pt x="4051554" y="759613"/>
                  <a:pt x="4031164" y="1262396"/>
                </a:cubicBezTo>
                <a:cubicBezTo>
                  <a:pt x="2779710" y="1322276"/>
                  <a:pt x="1948593" y="1248801"/>
                  <a:pt x="0" y="1262396"/>
                </a:cubicBezTo>
                <a:cubicBezTo>
                  <a:pt x="-24595" y="656778"/>
                  <a:pt x="-34587" y="178067"/>
                  <a:pt x="0" y="0"/>
                </a:cubicBezTo>
                <a:close/>
              </a:path>
              <a:path w="4031164" h="1262396" fill="none" stroke="0" extrusionOk="0">
                <a:moveTo>
                  <a:pt x="503895" y="0"/>
                </a:moveTo>
                <a:cubicBezTo>
                  <a:pt x="438546" y="144613"/>
                  <a:pt x="538656" y="963723"/>
                  <a:pt x="503895" y="1262396"/>
                </a:cubicBezTo>
                <a:moveTo>
                  <a:pt x="0" y="157799"/>
                </a:moveTo>
                <a:cubicBezTo>
                  <a:pt x="1026322" y="42728"/>
                  <a:pt x="2161478" y="154708"/>
                  <a:pt x="4031164" y="157799"/>
                </a:cubicBezTo>
              </a:path>
              <a:path w="4031164" h="1262396" fill="none" stroke="0" extrusionOk="0">
                <a:moveTo>
                  <a:pt x="0" y="0"/>
                </a:moveTo>
                <a:cubicBezTo>
                  <a:pt x="1995056" y="-46870"/>
                  <a:pt x="3247320" y="8709"/>
                  <a:pt x="4031164" y="0"/>
                </a:cubicBezTo>
                <a:cubicBezTo>
                  <a:pt x="4109186" y="502228"/>
                  <a:pt x="4011383" y="1107326"/>
                  <a:pt x="4031164" y="1262396"/>
                </a:cubicBezTo>
                <a:cubicBezTo>
                  <a:pt x="2932660" y="1184066"/>
                  <a:pt x="472138" y="1106728"/>
                  <a:pt x="0" y="1262396"/>
                </a:cubicBezTo>
                <a:cubicBezTo>
                  <a:pt x="78077" y="1063720"/>
                  <a:pt x="8408" y="366951"/>
                  <a:pt x="0" y="0"/>
                </a:cubicBezTo>
                <a:close/>
              </a:path>
            </a:pathLst>
          </a:custGeom>
          <a:solidFill>
            <a:srgbClr val="FDEECB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 عدد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النواتج الممكنة عند تغير عدد الألوان إلى الأعداد المقابلة ؟</a:t>
            </a:r>
            <a:endParaRPr lang="ar-SA" sz="2400" b="1" dirty="0">
              <a:solidFill>
                <a:srgbClr val="A1A1C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A22486B2-BC49-0E0C-086B-63A002DA4C83}"/>
              </a:ext>
            </a:extLst>
          </p:cNvPr>
          <p:cNvSpPr/>
          <p:nvPr/>
        </p:nvSpPr>
        <p:spPr>
          <a:xfrm>
            <a:off x="5658456" y="5155652"/>
            <a:ext cx="3428355" cy="1162586"/>
          </a:xfrm>
          <a:custGeom>
            <a:avLst/>
            <a:gdLst>
              <a:gd name="connsiteX0" fmla="*/ 0 w 3428355"/>
              <a:gd name="connsiteY0" fmla="*/ 581293 h 1162586"/>
              <a:gd name="connsiteX1" fmla="*/ 581293 w 3428355"/>
              <a:gd name="connsiteY1" fmla="*/ 0 h 1162586"/>
              <a:gd name="connsiteX2" fmla="*/ 1193051 w 3428355"/>
              <a:gd name="connsiteY2" fmla="*/ 0 h 1162586"/>
              <a:gd name="connsiteX3" fmla="*/ 1736835 w 3428355"/>
              <a:gd name="connsiteY3" fmla="*/ 0 h 1162586"/>
              <a:gd name="connsiteX4" fmla="*/ 2348593 w 3428355"/>
              <a:gd name="connsiteY4" fmla="*/ 0 h 1162586"/>
              <a:gd name="connsiteX5" fmla="*/ 2847062 w 3428355"/>
              <a:gd name="connsiteY5" fmla="*/ 0 h 1162586"/>
              <a:gd name="connsiteX6" fmla="*/ 3428355 w 3428355"/>
              <a:gd name="connsiteY6" fmla="*/ 581293 h 1162586"/>
              <a:gd name="connsiteX7" fmla="*/ 3428355 w 3428355"/>
              <a:gd name="connsiteY7" fmla="*/ 581293 h 1162586"/>
              <a:gd name="connsiteX8" fmla="*/ 2847062 w 3428355"/>
              <a:gd name="connsiteY8" fmla="*/ 1162586 h 1162586"/>
              <a:gd name="connsiteX9" fmla="*/ 2257962 w 3428355"/>
              <a:gd name="connsiteY9" fmla="*/ 1162586 h 1162586"/>
              <a:gd name="connsiteX10" fmla="*/ 1691520 w 3428355"/>
              <a:gd name="connsiteY10" fmla="*/ 1162586 h 1162586"/>
              <a:gd name="connsiteX11" fmla="*/ 1147735 w 3428355"/>
              <a:gd name="connsiteY11" fmla="*/ 1162586 h 1162586"/>
              <a:gd name="connsiteX12" fmla="*/ 581293 w 3428355"/>
              <a:gd name="connsiteY12" fmla="*/ 1162586 h 1162586"/>
              <a:gd name="connsiteX13" fmla="*/ 0 w 3428355"/>
              <a:gd name="connsiteY13" fmla="*/ 581293 h 11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8355" h="1162586" fill="none" extrusionOk="0">
                <a:moveTo>
                  <a:pt x="0" y="581293"/>
                </a:moveTo>
                <a:cubicBezTo>
                  <a:pt x="1722" y="270837"/>
                  <a:pt x="260110" y="-49018"/>
                  <a:pt x="581293" y="0"/>
                </a:cubicBezTo>
                <a:cubicBezTo>
                  <a:pt x="838035" y="11128"/>
                  <a:pt x="1026087" y="-2365"/>
                  <a:pt x="1193051" y="0"/>
                </a:cubicBezTo>
                <a:cubicBezTo>
                  <a:pt x="1360015" y="2365"/>
                  <a:pt x="1527243" y="21357"/>
                  <a:pt x="1736835" y="0"/>
                </a:cubicBezTo>
                <a:cubicBezTo>
                  <a:pt x="1946427" y="-21357"/>
                  <a:pt x="2141545" y="-18319"/>
                  <a:pt x="2348593" y="0"/>
                </a:cubicBezTo>
                <a:cubicBezTo>
                  <a:pt x="2555641" y="18319"/>
                  <a:pt x="2635498" y="-15285"/>
                  <a:pt x="2847062" y="0"/>
                </a:cubicBezTo>
                <a:cubicBezTo>
                  <a:pt x="3178377" y="23807"/>
                  <a:pt x="3421838" y="267216"/>
                  <a:pt x="3428355" y="581293"/>
                </a:cubicBezTo>
                <a:lnTo>
                  <a:pt x="3428355" y="581293"/>
                </a:lnTo>
                <a:cubicBezTo>
                  <a:pt x="3448459" y="831487"/>
                  <a:pt x="3196393" y="1146842"/>
                  <a:pt x="2847062" y="1162586"/>
                </a:cubicBezTo>
                <a:cubicBezTo>
                  <a:pt x="2568088" y="1174855"/>
                  <a:pt x="2531569" y="1153293"/>
                  <a:pt x="2257962" y="1162586"/>
                </a:cubicBezTo>
                <a:cubicBezTo>
                  <a:pt x="1984355" y="1171879"/>
                  <a:pt x="1840806" y="1152537"/>
                  <a:pt x="1691520" y="1162586"/>
                </a:cubicBezTo>
                <a:cubicBezTo>
                  <a:pt x="1542234" y="1172635"/>
                  <a:pt x="1408839" y="1160590"/>
                  <a:pt x="1147735" y="1162586"/>
                </a:cubicBezTo>
                <a:cubicBezTo>
                  <a:pt x="886632" y="1164582"/>
                  <a:pt x="722297" y="1175150"/>
                  <a:pt x="581293" y="1162586"/>
                </a:cubicBezTo>
                <a:cubicBezTo>
                  <a:pt x="307403" y="1198959"/>
                  <a:pt x="-10480" y="907727"/>
                  <a:pt x="0" y="581293"/>
                </a:cubicBezTo>
                <a:close/>
              </a:path>
              <a:path w="3428355" h="1162586" stroke="0" extrusionOk="0">
                <a:moveTo>
                  <a:pt x="0" y="581293"/>
                </a:moveTo>
                <a:cubicBezTo>
                  <a:pt x="72572" y="269290"/>
                  <a:pt x="301841" y="-52407"/>
                  <a:pt x="581293" y="0"/>
                </a:cubicBezTo>
                <a:cubicBezTo>
                  <a:pt x="757356" y="-23093"/>
                  <a:pt x="895161" y="-10195"/>
                  <a:pt x="1170393" y="0"/>
                </a:cubicBezTo>
                <a:cubicBezTo>
                  <a:pt x="1445625" y="10195"/>
                  <a:pt x="1540456" y="19810"/>
                  <a:pt x="1759493" y="0"/>
                </a:cubicBezTo>
                <a:cubicBezTo>
                  <a:pt x="1978530" y="-19810"/>
                  <a:pt x="2113545" y="-22926"/>
                  <a:pt x="2303277" y="0"/>
                </a:cubicBezTo>
                <a:cubicBezTo>
                  <a:pt x="2493009" y="22926"/>
                  <a:pt x="2667369" y="-11738"/>
                  <a:pt x="2847062" y="0"/>
                </a:cubicBezTo>
                <a:cubicBezTo>
                  <a:pt x="3118859" y="3896"/>
                  <a:pt x="3436841" y="247092"/>
                  <a:pt x="3428355" y="581293"/>
                </a:cubicBezTo>
                <a:lnTo>
                  <a:pt x="3428355" y="581293"/>
                </a:lnTo>
                <a:cubicBezTo>
                  <a:pt x="3434347" y="915811"/>
                  <a:pt x="3218082" y="1213303"/>
                  <a:pt x="2847062" y="1162586"/>
                </a:cubicBezTo>
                <a:cubicBezTo>
                  <a:pt x="2648827" y="1168501"/>
                  <a:pt x="2498796" y="1153343"/>
                  <a:pt x="2257962" y="1162586"/>
                </a:cubicBezTo>
                <a:cubicBezTo>
                  <a:pt x="2017128" y="1171829"/>
                  <a:pt x="1956598" y="1161861"/>
                  <a:pt x="1736835" y="1162586"/>
                </a:cubicBezTo>
                <a:cubicBezTo>
                  <a:pt x="1517072" y="1163311"/>
                  <a:pt x="1396534" y="1142103"/>
                  <a:pt x="1147735" y="1162586"/>
                </a:cubicBezTo>
                <a:cubicBezTo>
                  <a:pt x="898936" y="1183069"/>
                  <a:pt x="704114" y="1156877"/>
                  <a:pt x="581293" y="1162586"/>
                </a:cubicBezTo>
                <a:cubicBezTo>
                  <a:pt x="265019" y="1172005"/>
                  <a:pt x="-33949" y="914844"/>
                  <a:pt x="0" y="581293"/>
                </a:cubicBezTo>
                <a:close/>
              </a:path>
            </a:pathLst>
          </a:custGeom>
          <a:solidFill>
            <a:srgbClr val="FDEECB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سيكون من السهل استخدام الرسم الشجري ؟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4C5E411-3258-0D90-90DA-C53587AA3F2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26009" y="2735215"/>
            <a:ext cx="3890045" cy="3887990"/>
          </a:xfrm>
          <a:prstGeom prst="rect">
            <a:avLst/>
          </a:prstGeom>
        </p:spPr>
      </p:pic>
      <p:sp>
        <p:nvSpPr>
          <p:cNvPr id="25" name="سهم: لليسار 24">
            <a:extLst>
              <a:ext uri="{FF2B5EF4-FFF2-40B4-BE49-F238E27FC236}">
                <a16:creationId xmlns:a16="http://schemas.microsoft.com/office/drawing/2014/main" id="{5005045D-FAF6-505E-734D-A9AC65B1DC62}"/>
              </a:ext>
            </a:extLst>
          </p:cNvPr>
          <p:cNvSpPr/>
          <p:nvPr/>
        </p:nvSpPr>
        <p:spPr>
          <a:xfrm>
            <a:off x="6226349" y="4435272"/>
            <a:ext cx="888925" cy="608924"/>
          </a:xfrm>
          <a:custGeom>
            <a:avLst/>
            <a:gdLst>
              <a:gd name="connsiteX0" fmla="*/ 0 w 888925"/>
              <a:gd name="connsiteY0" fmla="*/ 304462 h 608924"/>
              <a:gd name="connsiteX1" fmla="*/ 304462 w 888925"/>
              <a:gd name="connsiteY1" fmla="*/ 0 h 608924"/>
              <a:gd name="connsiteX2" fmla="*/ 304462 w 888925"/>
              <a:gd name="connsiteY2" fmla="*/ 152231 h 608924"/>
              <a:gd name="connsiteX3" fmla="*/ 888925 w 888925"/>
              <a:gd name="connsiteY3" fmla="*/ 152231 h 608924"/>
              <a:gd name="connsiteX4" fmla="*/ 888925 w 888925"/>
              <a:gd name="connsiteY4" fmla="*/ 456693 h 608924"/>
              <a:gd name="connsiteX5" fmla="*/ 304462 w 888925"/>
              <a:gd name="connsiteY5" fmla="*/ 456693 h 608924"/>
              <a:gd name="connsiteX6" fmla="*/ 304462 w 888925"/>
              <a:gd name="connsiteY6" fmla="*/ 608924 h 608924"/>
              <a:gd name="connsiteX7" fmla="*/ 0 w 888925"/>
              <a:gd name="connsiteY7" fmla="*/ 304462 h 608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8925" h="608924" fill="none" extrusionOk="0">
                <a:moveTo>
                  <a:pt x="0" y="304462"/>
                </a:moveTo>
                <a:cubicBezTo>
                  <a:pt x="143460" y="149738"/>
                  <a:pt x="184047" y="74358"/>
                  <a:pt x="304462" y="0"/>
                </a:cubicBezTo>
                <a:cubicBezTo>
                  <a:pt x="292509" y="23829"/>
                  <a:pt x="296220" y="122536"/>
                  <a:pt x="304462" y="152231"/>
                </a:cubicBezTo>
                <a:cubicBezTo>
                  <a:pt x="442652" y="132222"/>
                  <a:pt x="811753" y="201117"/>
                  <a:pt x="888925" y="152231"/>
                </a:cubicBezTo>
                <a:cubicBezTo>
                  <a:pt x="896719" y="263229"/>
                  <a:pt x="897246" y="305162"/>
                  <a:pt x="888925" y="456693"/>
                </a:cubicBezTo>
                <a:cubicBezTo>
                  <a:pt x="811403" y="481658"/>
                  <a:pt x="594046" y="404216"/>
                  <a:pt x="304462" y="456693"/>
                </a:cubicBezTo>
                <a:cubicBezTo>
                  <a:pt x="292847" y="527434"/>
                  <a:pt x="300276" y="542384"/>
                  <a:pt x="304462" y="608924"/>
                </a:cubicBezTo>
                <a:cubicBezTo>
                  <a:pt x="219423" y="534573"/>
                  <a:pt x="64619" y="398769"/>
                  <a:pt x="0" y="304462"/>
                </a:cubicBezTo>
                <a:close/>
              </a:path>
              <a:path w="888925" h="608924" stroke="0" extrusionOk="0">
                <a:moveTo>
                  <a:pt x="0" y="304462"/>
                </a:moveTo>
                <a:cubicBezTo>
                  <a:pt x="26504" y="235513"/>
                  <a:pt x="231804" y="109864"/>
                  <a:pt x="304462" y="0"/>
                </a:cubicBezTo>
                <a:cubicBezTo>
                  <a:pt x="299713" y="58701"/>
                  <a:pt x="297467" y="122847"/>
                  <a:pt x="304462" y="152231"/>
                </a:cubicBezTo>
                <a:cubicBezTo>
                  <a:pt x="373775" y="127386"/>
                  <a:pt x="751828" y="116530"/>
                  <a:pt x="888925" y="152231"/>
                </a:cubicBezTo>
                <a:cubicBezTo>
                  <a:pt x="873385" y="228554"/>
                  <a:pt x="916048" y="360878"/>
                  <a:pt x="888925" y="456693"/>
                </a:cubicBezTo>
                <a:cubicBezTo>
                  <a:pt x="659533" y="464715"/>
                  <a:pt x="554427" y="468917"/>
                  <a:pt x="304462" y="456693"/>
                </a:cubicBezTo>
                <a:cubicBezTo>
                  <a:pt x="292177" y="508786"/>
                  <a:pt x="294118" y="576483"/>
                  <a:pt x="304462" y="608924"/>
                </a:cubicBezTo>
                <a:cubicBezTo>
                  <a:pt x="209718" y="485292"/>
                  <a:pt x="129577" y="440121"/>
                  <a:pt x="0" y="304462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1363887920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74539BC-BA0C-A9D3-D2DB-08064B1C9E00}"/>
              </a:ext>
            </a:extLst>
          </p:cNvPr>
          <p:cNvSpPr txBox="1"/>
          <p:nvPr/>
        </p:nvSpPr>
        <p:spPr>
          <a:xfrm>
            <a:off x="7092116" y="1258731"/>
            <a:ext cx="4656734" cy="1200329"/>
          </a:xfrm>
          <a:custGeom>
            <a:avLst/>
            <a:gdLst>
              <a:gd name="connsiteX0" fmla="*/ 0 w 4656734"/>
              <a:gd name="connsiteY0" fmla="*/ 0 h 1200329"/>
              <a:gd name="connsiteX1" fmla="*/ 4656734 w 4656734"/>
              <a:gd name="connsiteY1" fmla="*/ 0 h 1200329"/>
              <a:gd name="connsiteX2" fmla="*/ 4656734 w 4656734"/>
              <a:gd name="connsiteY2" fmla="*/ 1200329 h 1200329"/>
              <a:gd name="connsiteX3" fmla="*/ 0 w 4656734"/>
              <a:gd name="connsiteY3" fmla="*/ 1200329 h 1200329"/>
              <a:gd name="connsiteX4" fmla="*/ 0 w 4656734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6734" h="1200329" fill="none" extrusionOk="0">
                <a:moveTo>
                  <a:pt x="0" y="0"/>
                </a:moveTo>
                <a:cubicBezTo>
                  <a:pt x="1894372" y="-15110"/>
                  <a:pt x="2790906" y="59081"/>
                  <a:pt x="4656734" y="0"/>
                </a:cubicBezTo>
                <a:cubicBezTo>
                  <a:pt x="4568542" y="503516"/>
                  <a:pt x="4610877" y="923782"/>
                  <a:pt x="4656734" y="1200329"/>
                </a:cubicBezTo>
                <a:cubicBezTo>
                  <a:pt x="2748205" y="1269653"/>
                  <a:pt x="2044550" y="1147599"/>
                  <a:pt x="0" y="1200329"/>
                </a:cubicBezTo>
                <a:cubicBezTo>
                  <a:pt x="46145" y="872851"/>
                  <a:pt x="-44585" y="191748"/>
                  <a:pt x="0" y="0"/>
                </a:cubicBezTo>
                <a:close/>
              </a:path>
              <a:path w="4656734" h="1200329" stroke="0" extrusionOk="0">
                <a:moveTo>
                  <a:pt x="0" y="0"/>
                </a:moveTo>
                <a:cubicBezTo>
                  <a:pt x="1389247" y="59170"/>
                  <a:pt x="2584919" y="-153307"/>
                  <a:pt x="4656734" y="0"/>
                </a:cubicBezTo>
                <a:cubicBezTo>
                  <a:pt x="4567689" y="277454"/>
                  <a:pt x="4727535" y="804973"/>
                  <a:pt x="4656734" y="1200329"/>
                </a:cubicBezTo>
                <a:cubicBezTo>
                  <a:pt x="3608114" y="1060954"/>
                  <a:pt x="1167435" y="1310545"/>
                  <a:pt x="0" y="1200329"/>
                </a:cubicBezTo>
                <a:cubicBezTo>
                  <a:pt x="28508" y="816644"/>
                  <a:pt x="25323" y="595423"/>
                  <a:pt x="0" y="0"/>
                </a:cubicBezTo>
                <a:close/>
              </a:path>
            </a:pathLst>
          </a:custGeom>
          <a:solidFill>
            <a:srgbClr val="D2D2E6"/>
          </a:solidFill>
          <a:ln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350121017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طريقة الرسم الشجري غير عملية 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احياناً يستحيل استعمالها عندما يكون عدد الاختيارات الممكنة كبيراً جداً</a:t>
            </a:r>
          </a:p>
        </p:txBody>
      </p:sp>
      <p:sp>
        <p:nvSpPr>
          <p:cNvPr id="33" name="سهم: لأسفل 32">
            <a:extLst>
              <a:ext uri="{FF2B5EF4-FFF2-40B4-BE49-F238E27FC236}">
                <a16:creationId xmlns:a16="http://schemas.microsoft.com/office/drawing/2014/main" id="{49429776-AD6B-C7FB-26C3-6BD9FD5A7187}"/>
              </a:ext>
            </a:extLst>
          </p:cNvPr>
          <p:cNvSpPr/>
          <p:nvPr/>
        </p:nvSpPr>
        <p:spPr>
          <a:xfrm>
            <a:off x="10465991" y="2731316"/>
            <a:ext cx="1521214" cy="1511663"/>
          </a:xfrm>
          <a:custGeom>
            <a:avLst/>
            <a:gdLst>
              <a:gd name="connsiteX0" fmla="*/ 0 w 1521214"/>
              <a:gd name="connsiteY0" fmla="*/ 956202 h 1511663"/>
              <a:gd name="connsiteX1" fmla="*/ 227056 w 1521214"/>
              <a:gd name="connsiteY1" fmla="*/ 956202 h 1511663"/>
              <a:gd name="connsiteX2" fmla="*/ 227056 w 1521214"/>
              <a:gd name="connsiteY2" fmla="*/ 497225 h 1511663"/>
              <a:gd name="connsiteX3" fmla="*/ 227056 w 1521214"/>
              <a:gd name="connsiteY3" fmla="*/ 0 h 1511663"/>
              <a:gd name="connsiteX4" fmla="*/ 771278 w 1521214"/>
              <a:gd name="connsiteY4" fmla="*/ 0 h 1511663"/>
              <a:gd name="connsiteX5" fmla="*/ 1294158 w 1521214"/>
              <a:gd name="connsiteY5" fmla="*/ 0 h 1511663"/>
              <a:gd name="connsiteX6" fmla="*/ 1294158 w 1521214"/>
              <a:gd name="connsiteY6" fmla="*/ 468539 h 1511663"/>
              <a:gd name="connsiteX7" fmla="*/ 1294158 w 1521214"/>
              <a:gd name="connsiteY7" fmla="*/ 956202 h 1511663"/>
              <a:gd name="connsiteX8" fmla="*/ 1521214 w 1521214"/>
              <a:gd name="connsiteY8" fmla="*/ 956202 h 1511663"/>
              <a:gd name="connsiteX9" fmla="*/ 1133304 w 1521214"/>
              <a:gd name="connsiteY9" fmla="*/ 1239487 h 1511663"/>
              <a:gd name="connsiteX10" fmla="*/ 760607 w 1521214"/>
              <a:gd name="connsiteY10" fmla="*/ 1511663 h 1511663"/>
              <a:gd name="connsiteX11" fmla="*/ 380304 w 1521214"/>
              <a:gd name="connsiteY11" fmla="*/ 1233933 h 1511663"/>
              <a:gd name="connsiteX12" fmla="*/ 0 w 1521214"/>
              <a:gd name="connsiteY12" fmla="*/ 956202 h 151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21214" h="1511663" fill="none" extrusionOk="0">
                <a:moveTo>
                  <a:pt x="0" y="956202"/>
                </a:moveTo>
                <a:cubicBezTo>
                  <a:pt x="96808" y="947677"/>
                  <a:pt x="134977" y="960577"/>
                  <a:pt x="227056" y="956202"/>
                </a:cubicBezTo>
                <a:cubicBezTo>
                  <a:pt x="236178" y="831522"/>
                  <a:pt x="232227" y="714043"/>
                  <a:pt x="227056" y="497225"/>
                </a:cubicBezTo>
                <a:cubicBezTo>
                  <a:pt x="221885" y="280407"/>
                  <a:pt x="232296" y="246501"/>
                  <a:pt x="227056" y="0"/>
                </a:cubicBezTo>
                <a:cubicBezTo>
                  <a:pt x="370392" y="-19537"/>
                  <a:pt x="659932" y="-469"/>
                  <a:pt x="771278" y="0"/>
                </a:cubicBezTo>
                <a:cubicBezTo>
                  <a:pt x="882624" y="469"/>
                  <a:pt x="1135953" y="-16730"/>
                  <a:pt x="1294158" y="0"/>
                </a:cubicBezTo>
                <a:cubicBezTo>
                  <a:pt x="1295338" y="140547"/>
                  <a:pt x="1296640" y="347017"/>
                  <a:pt x="1294158" y="468539"/>
                </a:cubicBezTo>
                <a:cubicBezTo>
                  <a:pt x="1291676" y="590061"/>
                  <a:pt x="1271731" y="802552"/>
                  <a:pt x="1294158" y="956202"/>
                </a:cubicBezTo>
                <a:cubicBezTo>
                  <a:pt x="1392913" y="956372"/>
                  <a:pt x="1466962" y="961516"/>
                  <a:pt x="1521214" y="956202"/>
                </a:cubicBezTo>
                <a:cubicBezTo>
                  <a:pt x="1413481" y="1030797"/>
                  <a:pt x="1215720" y="1159779"/>
                  <a:pt x="1133304" y="1239487"/>
                </a:cubicBezTo>
                <a:cubicBezTo>
                  <a:pt x="1050888" y="1319195"/>
                  <a:pt x="934457" y="1371437"/>
                  <a:pt x="760607" y="1511663"/>
                </a:cubicBezTo>
                <a:cubicBezTo>
                  <a:pt x="656654" y="1443831"/>
                  <a:pt x="548780" y="1380103"/>
                  <a:pt x="380304" y="1233933"/>
                </a:cubicBezTo>
                <a:cubicBezTo>
                  <a:pt x="211828" y="1087763"/>
                  <a:pt x="189932" y="1082863"/>
                  <a:pt x="0" y="956202"/>
                </a:cubicBezTo>
                <a:close/>
              </a:path>
              <a:path w="1521214" h="1511663" stroke="0" extrusionOk="0">
                <a:moveTo>
                  <a:pt x="0" y="956202"/>
                </a:moveTo>
                <a:cubicBezTo>
                  <a:pt x="93747" y="946551"/>
                  <a:pt x="125548" y="962376"/>
                  <a:pt x="227056" y="956202"/>
                </a:cubicBezTo>
                <a:cubicBezTo>
                  <a:pt x="243475" y="854521"/>
                  <a:pt x="221991" y="625719"/>
                  <a:pt x="227056" y="506787"/>
                </a:cubicBezTo>
                <a:cubicBezTo>
                  <a:pt x="232121" y="387856"/>
                  <a:pt x="207268" y="195796"/>
                  <a:pt x="227056" y="0"/>
                </a:cubicBezTo>
                <a:cubicBezTo>
                  <a:pt x="449331" y="-2598"/>
                  <a:pt x="518160" y="21634"/>
                  <a:pt x="771278" y="0"/>
                </a:cubicBezTo>
                <a:cubicBezTo>
                  <a:pt x="1024396" y="-21634"/>
                  <a:pt x="1077666" y="22030"/>
                  <a:pt x="1294158" y="0"/>
                </a:cubicBezTo>
                <a:cubicBezTo>
                  <a:pt x="1286316" y="124410"/>
                  <a:pt x="1282001" y="283647"/>
                  <a:pt x="1294158" y="487663"/>
                </a:cubicBezTo>
                <a:cubicBezTo>
                  <a:pt x="1306315" y="691679"/>
                  <a:pt x="1314863" y="851787"/>
                  <a:pt x="1294158" y="956202"/>
                </a:cubicBezTo>
                <a:cubicBezTo>
                  <a:pt x="1359716" y="944954"/>
                  <a:pt x="1426836" y="951547"/>
                  <a:pt x="1521214" y="956202"/>
                </a:cubicBezTo>
                <a:cubicBezTo>
                  <a:pt x="1339256" y="1061276"/>
                  <a:pt x="1309944" y="1111628"/>
                  <a:pt x="1125698" y="1245042"/>
                </a:cubicBezTo>
                <a:cubicBezTo>
                  <a:pt x="941452" y="1378456"/>
                  <a:pt x="873342" y="1402622"/>
                  <a:pt x="760607" y="1511663"/>
                </a:cubicBezTo>
                <a:cubicBezTo>
                  <a:pt x="563274" y="1392668"/>
                  <a:pt x="464886" y="1315352"/>
                  <a:pt x="380304" y="1233933"/>
                </a:cubicBezTo>
                <a:cubicBezTo>
                  <a:pt x="295722" y="1152514"/>
                  <a:pt x="120663" y="1068870"/>
                  <a:pt x="0" y="956202"/>
                </a:cubicBezTo>
                <a:close/>
              </a:path>
            </a:pathLst>
          </a:custGeom>
          <a:solidFill>
            <a:srgbClr val="FDEECB"/>
          </a:solidFill>
          <a:ln w="57150">
            <a:solidFill>
              <a:srgbClr val="A1A1CB"/>
            </a:solidFill>
            <a:extLst>
              <a:ext uri="{C807C97D-BFC1-408E-A445-0C87EB9F89A2}">
                <ask:lineSketchStyleProps xmlns:ask="http://schemas.microsoft.com/office/drawing/2018/sketchyshapes" sd="4172327516">
                  <a:prstGeom prst="downArrow">
                    <a:avLst>
                      <a:gd name="adj1" fmla="val 70148"/>
                      <a:gd name="adj2" fmla="val 367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ويوجد</a:t>
            </a:r>
          </a:p>
          <a:p>
            <a:pPr algn="ctr"/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طريقة </a:t>
            </a:r>
          </a:p>
          <a:p>
            <a:pPr algn="ctr"/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أخرى</a:t>
            </a:r>
          </a:p>
          <a:p>
            <a:pPr algn="ctr"/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وهي ..</a:t>
            </a:r>
          </a:p>
        </p:txBody>
      </p:sp>
    </p:spTree>
    <p:extLst>
      <p:ext uri="{BB962C8B-B14F-4D97-AF65-F5344CB8AC3E}">
        <p14:creationId xmlns:p14="http://schemas.microsoft.com/office/powerpoint/2010/main" val="38978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 animBg="1"/>
      <p:bldP spid="39" grpId="0" animBg="1"/>
      <p:bldP spid="25" grpId="0" animBg="1"/>
      <p:bldP spid="30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151430" y="-163433"/>
            <a:ext cx="1775258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مفردات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544F6F5-2C19-5710-E4EB-1C6637CA6E42}"/>
              </a:ext>
            </a:extLst>
          </p:cNvPr>
          <p:cNvSpPr txBox="1"/>
          <p:nvPr/>
        </p:nvSpPr>
        <p:spPr>
          <a:xfrm>
            <a:off x="2034051" y="1970664"/>
            <a:ext cx="7802919" cy="954107"/>
          </a:xfrm>
          <a:custGeom>
            <a:avLst/>
            <a:gdLst>
              <a:gd name="connsiteX0" fmla="*/ 0 w 7802919"/>
              <a:gd name="connsiteY0" fmla="*/ 0 h 954107"/>
              <a:gd name="connsiteX1" fmla="*/ 806302 w 7802919"/>
              <a:gd name="connsiteY1" fmla="*/ 0 h 954107"/>
              <a:gd name="connsiteX2" fmla="*/ 1612603 w 7802919"/>
              <a:gd name="connsiteY2" fmla="*/ 0 h 954107"/>
              <a:gd name="connsiteX3" fmla="*/ 2418905 w 7802919"/>
              <a:gd name="connsiteY3" fmla="*/ 0 h 954107"/>
              <a:gd name="connsiteX4" fmla="*/ 3147177 w 7802919"/>
              <a:gd name="connsiteY4" fmla="*/ 0 h 954107"/>
              <a:gd name="connsiteX5" fmla="*/ 3641362 w 7802919"/>
              <a:gd name="connsiteY5" fmla="*/ 0 h 954107"/>
              <a:gd name="connsiteX6" fmla="*/ 4369635 w 7802919"/>
              <a:gd name="connsiteY6" fmla="*/ 0 h 954107"/>
              <a:gd name="connsiteX7" fmla="*/ 4941849 w 7802919"/>
              <a:gd name="connsiteY7" fmla="*/ 0 h 954107"/>
              <a:gd name="connsiteX8" fmla="*/ 5748150 w 7802919"/>
              <a:gd name="connsiteY8" fmla="*/ 0 h 954107"/>
              <a:gd name="connsiteX9" fmla="*/ 6398394 w 7802919"/>
              <a:gd name="connsiteY9" fmla="*/ 0 h 954107"/>
              <a:gd name="connsiteX10" fmla="*/ 7126666 w 7802919"/>
              <a:gd name="connsiteY10" fmla="*/ 0 h 954107"/>
              <a:gd name="connsiteX11" fmla="*/ 7802919 w 7802919"/>
              <a:gd name="connsiteY11" fmla="*/ 0 h 954107"/>
              <a:gd name="connsiteX12" fmla="*/ 7802919 w 7802919"/>
              <a:gd name="connsiteY12" fmla="*/ 486595 h 954107"/>
              <a:gd name="connsiteX13" fmla="*/ 7802919 w 7802919"/>
              <a:gd name="connsiteY13" fmla="*/ 954107 h 954107"/>
              <a:gd name="connsiteX14" fmla="*/ 7230705 w 7802919"/>
              <a:gd name="connsiteY14" fmla="*/ 954107 h 954107"/>
              <a:gd name="connsiteX15" fmla="*/ 6424403 w 7802919"/>
              <a:gd name="connsiteY15" fmla="*/ 954107 h 954107"/>
              <a:gd name="connsiteX16" fmla="*/ 5696131 w 7802919"/>
              <a:gd name="connsiteY16" fmla="*/ 954107 h 954107"/>
              <a:gd name="connsiteX17" fmla="*/ 5045888 w 7802919"/>
              <a:gd name="connsiteY17" fmla="*/ 954107 h 954107"/>
              <a:gd name="connsiteX18" fmla="*/ 4629732 w 7802919"/>
              <a:gd name="connsiteY18" fmla="*/ 954107 h 954107"/>
              <a:gd name="connsiteX19" fmla="*/ 3901460 w 7802919"/>
              <a:gd name="connsiteY19" fmla="*/ 954107 h 954107"/>
              <a:gd name="connsiteX20" fmla="*/ 3095158 w 7802919"/>
              <a:gd name="connsiteY20" fmla="*/ 954107 h 954107"/>
              <a:gd name="connsiteX21" fmla="*/ 2288856 w 7802919"/>
              <a:gd name="connsiteY21" fmla="*/ 954107 h 954107"/>
              <a:gd name="connsiteX22" fmla="*/ 1872701 w 7802919"/>
              <a:gd name="connsiteY22" fmla="*/ 954107 h 954107"/>
              <a:gd name="connsiteX23" fmla="*/ 1378516 w 7802919"/>
              <a:gd name="connsiteY23" fmla="*/ 954107 h 954107"/>
              <a:gd name="connsiteX24" fmla="*/ 650243 w 7802919"/>
              <a:gd name="connsiteY24" fmla="*/ 954107 h 954107"/>
              <a:gd name="connsiteX25" fmla="*/ 0 w 7802919"/>
              <a:gd name="connsiteY25" fmla="*/ 954107 h 954107"/>
              <a:gd name="connsiteX26" fmla="*/ 0 w 7802919"/>
              <a:gd name="connsiteY26" fmla="*/ 486595 h 954107"/>
              <a:gd name="connsiteX27" fmla="*/ 0 w 7802919"/>
              <a:gd name="connsiteY2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802919" h="954107" fill="none" extrusionOk="0">
                <a:moveTo>
                  <a:pt x="0" y="0"/>
                </a:moveTo>
                <a:cubicBezTo>
                  <a:pt x="185475" y="-1268"/>
                  <a:pt x="588535" y="-32669"/>
                  <a:pt x="806302" y="0"/>
                </a:cubicBezTo>
                <a:cubicBezTo>
                  <a:pt x="1024069" y="32669"/>
                  <a:pt x="1437470" y="29623"/>
                  <a:pt x="1612603" y="0"/>
                </a:cubicBezTo>
                <a:cubicBezTo>
                  <a:pt x="1787736" y="-29623"/>
                  <a:pt x="2184495" y="-14824"/>
                  <a:pt x="2418905" y="0"/>
                </a:cubicBezTo>
                <a:cubicBezTo>
                  <a:pt x="2653315" y="14824"/>
                  <a:pt x="2901433" y="27252"/>
                  <a:pt x="3147177" y="0"/>
                </a:cubicBezTo>
                <a:cubicBezTo>
                  <a:pt x="3392921" y="-27252"/>
                  <a:pt x="3517531" y="-17017"/>
                  <a:pt x="3641362" y="0"/>
                </a:cubicBezTo>
                <a:cubicBezTo>
                  <a:pt x="3765194" y="17017"/>
                  <a:pt x="4161268" y="15535"/>
                  <a:pt x="4369635" y="0"/>
                </a:cubicBezTo>
                <a:cubicBezTo>
                  <a:pt x="4578002" y="-15535"/>
                  <a:pt x="4657521" y="11277"/>
                  <a:pt x="4941849" y="0"/>
                </a:cubicBezTo>
                <a:cubicBezTo>
                  <a:pt x="5226177" y="-11277"/>
                  <a:pt x="5367444" y="2587"/>
                  <a:pt x="5748150" y="0"/>
                </a:cubicBezTo>
                <a:cubicBezTo>
                  <a:pt x="6128856" y="-2587"/>
                  <a:pt x="6233201" y="8239"/>
                  <a:pt x="6398394" y="0"/>
                </a:cubicBezTo>
                <a:cubicBezTo>
                  <a:pt x="6563587" y="-8239"/>
                  <a:pt x="6835202" y="-32439"/>
                  <a:pt x="7126666" y="0"/>
                </a:cubicBezTo>
                <a:cubicBezTo>
                  <a:pt x="7418130" y="32439"/>
                  <a:pt x="7532172" y="18161"/>
                  <a:pt x="7802919" y="0"/>
                </a:cubicBezTo>
                <a:cubicBezTo>
                  <a:pt x="7797932" y="183991"/>
                  <a:pt x="7812278" y="312127"/>
                  <a:pt x="7802919" y="486595"/>
                </a:cubicBezTo>
                <a:cubicBezTo>
                  <a:pt x="7793560" y="661063"/>
                  <a:pt x="7817810" y="751809"/>
                  <a:pt x="7802919" y="954107"/>
                </a:cubicBezTo>
                <a:cubicBezTo>
                  <a:pt x="7628988" y="933553"/>
                  <a:pt x="7476388" y="935221"/>
                  <a:pt x="7230705" y="954107"/>
                </a:cubicBezTo>
                <a:cubicBezTo>
                  <a:pt x="6985022" y="972993"/>
                  <a:pt x="6765815" y="927221"/>
                  <a:pt x="6424403" y="954107"/>
                </a:cubicBezTo>
                <a:cubicBezTo>
                  <a:pt x="6082991" y="980993"/>
                  <a:pt x="5921444" y="940496"/>
                  <a:pt x="5696131" y="954107"/>
                </a:cubicBezTo>
                <a:cubicBezTo>
                  <a:pt x="5470818" y="967718"/>
                  <a:pt x="5235311" y="949046"/>
                  <a:pt x="5045888" y="954107"/>
                </a:cubicBezTo>
                <a:cubicBezTo>
                  <a:pt x="4856465" y="959168"/>
                  <a:pt x="4717503" y="944272"/>
                  <a:pt x="4629732" y="954107"/>
                </a:cubicBezTo>
                <a:cubicBezTo>
                  <a:pt x="4541961" y="963942"/>
                  <a:pt x="4172810" y="963033"/>
                  <a:pt x="3901460" y="954107"/>
                </a:cubicBezTo>
                <a:cubicBezTo>
                  <a:pt x="3630110" y="945181"/>
                  <a:pt x="3305856" y="923881"/>
                  <a:pt x="3095158" y="954107"/>
                </a:cubicBezTo>
                <a:cubicBezTo>
                  <a:pt x="2884460" y="984333"/>
                  <a:pt x="2536462" y="945942"/>
                  <a:pt x="2288856" y="954107"/>
                </a:cubicBezTo>
                <a:cubicBezTo>
                  <a:pt x="2041250" y="962272"/>
                  <a:pt x="1997699" y="969781"/>
                  <a:pt x="1872701" y="954107"/>
                </a:cubicBezTo>
                <a:cubicBezTo>
                  <a:pt x="1747704" y="938433"/>
                  <a:pt x="1572992" y="948781"/>
                  <a:pt x="1378516" y="954107"/>
                </a:cubicBezTo>
                <a:cubicBezTo>
                  <a:pt x="1184040" y="959433"/>
                  <a:pt x="809492" y="922098"/>
                  <a:pt x="650243" y="954107"/>
                </a:cubicBezTo>
                <a:cubicBezTo>
                  <a:pt x="490994" y="986116"/>
                  <a:pt x="145615" y="970798"/>
                  <a:pt x="0" y="954107"/>
                </a:cubicBezTo>
                <a:cubicBezTo>
                  <a:pt x="18927" y="776175"/>
                  <a:pt x="21988" y="592366"/>
                  <a:pt x="0" y="486595"/>
                </a:cubicBezTo>
                <a:cubicBezTo>
                  <a:pt x="-21988" y="380824"/>
                  <a:pt x="-21376" y="153799"/>
                  <a:pt x="0" y="0"/>
                </a:cubicBezTo>
                <a:close/>
              </a:path>
              <a:path w="7802919" h="954107" stroke="0" extrusionOk="0">
                <a:moveTo>
                  <a:pt x="0" y="0"/>
                </a:moveTo>
                <a:cubicBezTo>
                  <a:pt x="293939" y="39654"/>
                  <a:pt x="504040" y="-33444"/>
                  <a:pt x="806302" y="0"/>
                </a:cubicBezTo>
                <a:cubicBezTo>
                  <a:pt x="1108564" y="33444"/>
                  <a:pt x="1078540" y="3305"/>
                  <a:pt x="1222457" y="0"/>
                </a:cubicBezTo>
                <a:cubicBezTo>
                  <a:pt x="1366374" y="-3305"/>
                  <a:pt x="1679172" y="21318"/>
                  <a:pt x="1872701" y="0"/>
                </a:cubicBezTo>
                <a:cubicBezTo>
                  <a:pt x="2066230" y="-21318"/>
                  <a:pt x="2179076" y="13925"/>
                  <a:pt x="2444915" y="0"/>
                </a:cubicBezTo>
                <a:cubicBezTo>
                  <a:pt x="2710754" y="-13925"/>
                  <a:pt x="2754815" y="-15102"/>
                  <a:pt x="2939099" y="0"/>
                </a:cubicBezTo>
                <a:cubicBezTo>
                  <a:pt x="3123383" y="15102"/>
                  <a:pt x="3228234" y="9990"/>
                  <a:pt x="3355255" y="0"/>
                </a:cubicBezTo>
                <a:cubicBezTo>
                  <a:pt x="3482276" y="-9990"/>
                  <a:pt x="3967448" y="27283"/>
                  <a:pt x="4161557" y="0"/>
                </a:cubicBezTo>
                <a:cubicBezTo>
                  <a:pt x="4355666" y="-27283"/>
                  <a:pt x="4374992" y="-3678"/>
                  <a:pt x="4577712" y="0"/>
                </a:cubicBezTo>
                <a:cubicBezTo>
                  <a:pt x="4780432" y="3678"/>
                  <a:pt x="5068645" y="-4799"/>
                  <a:pt x="5227956" y="0"/>
                </a:cubicBezTo>
                <a:cubicBezTo>
                  <a:pt x="5387267" y="4799"/>
                  <a:pt x="5463151" y="10784"/>
                  <a:pt x="5644111" y="0"/>
                </a:cubicBezTo>
                <a:cubicBezTo>
                  <a:pt x="5825071" y="-10784"/>
                  <a:pt x="6024566" y="23806"/>
                  <a:pt x="6294355" y="0"/>
                </a:cubicBezTo>
                <a:cubicBezTo>
                  <a:pt x="6564144" y="-23806"/>
                  <a:pt x="6661755" y="-23350"/>
                  <a:pt x="6788540" y="0"/>
                </a:cubicBezTo>
                <a:cubicBezTo>
                  <a:pt x="6915326" y="23350"/>
                  <a:pt x="7471313" y="40517"/>
                  <a:pt x="7802919" y="0"/>
                </a:cubicBezTo>
                <a:cubicBezTo>
                  <a:pt x="7800084" y="97814"/>
                  <a:pt x="7802383" y="280162"/>
                  <a:pt x="7802919" y="457971"/>
                </a:cubicBezTo>
                <a:cubicBezTo>
                  <a:pt x="7803455" y="635780"/>
                  <a:pt x="7808627" y="765288"/>
                  <a:pt x="7802919" y="954107"/>
                </a:cubicBezTo>
                <a:cubicBezTo>
                  <a:pt x="7642538" y="955404"/>
                  <a:pt x="7577518" y="953809"/>
                  <a:pt x="7386763" y="954107"/>
                </a:cubicBezTo>
                <a:cubicBezTo>
                  <a:pt x="7196008" y="954405"/>
                  <a:pt x="6782511" y="955776"/>
                  <a:pt x="6580462" y="954107"/>
                </a:cubicBezTo>
                <a:cubicBezTo>
                  <a:pt x="6378413" y="952438"/>
                  <a:pt x="6191217" y="928158"/>
                  <a:pt x="5852189" y="954107"/>
                </a:cubicBezTo>
                <a:cubicBezTo>
                  <a:pt x="5513161" y="980056"/>
                  <a:pt x="5398813" y="971466"/>
                  <a:pt x="5279975" y="954107"/>
                </a:cubicBezTo>
                <a:cubicBezTo>
                  <a:pt x="5161137" y="936748"/>
                  <a:pt x="4639580" y="944566"/>
                  <a:pt x="4473674" y="954107"/>
                </a:cubicBezTo>
                <a:cubicBezTo>
                  <a:pt x="4307768" y="963648"/>
                  <a:pt x="4149117" y="967364"/>
                  <a:pt x="3979489" y="954107"/>
                </a:cubicBezTo>
                <a:cubicBezTo>
                  <a:pt x="3809861" y="940850"/>
                  <a:pt x="3654642" y="931704"/>
                  <a:pt x="3485304" y="954107"/>
                </a:cubicBezTo>
                <a:cubicBezTo>
                  <a:pt x="3315967" y="976510"/>
                  <a:pt x="3071688" y="923234"/>
                  <a:pt x="2835061" y="954107"/>
                </a:cubicBezTo>
                <a:cubicBezTo>
                  <a:pt x="2598434" y="984980"/>
                  <a:pt x="2464890" y="967059"/>
                  <a:pt x="2340876" y="954107"/>
                </a:cubicBezTo>
                <a:cubicBezTo>
                  <a:pt x="2216863" y="941155"/>
                  <a:pt x="1841335" y="971409"/>
                  <a:pt x="1690632" y="954107"/>
                </a:cubicBezTo>
                <a:cubicBezTo>
                  <a:pt x="1539929" y="936805"/>
                  <a:pt x="1163593" y="952818"/>
                  <a:pt x="962360" y="954107"/>
                </a:cubicBezTo>
                <a:cubicBezTo>
                  <a:pt x="761127" y="955396"/>
                  <a:pt x="475278" y="985362"/>
                  <a:pt x="0" y="954107"/>
                </a:cubicBezTo>
                <a:cubicBezTo>
                  <a:pt x="20767" y="780968"/>
                  <a:pt x="19535" y="598120"/>
                  <a:pt x="0" y="477054"/>
                </a:cubicBezTo>
                <a:cubicBezTo>
                  <a:pt x="-19535" y="355988"/>
                  <a:pt x="-10533" y="119185"/>
                  <a:pt x="0" y="0"/>
                </a:cubicBezTo>
                <a:close/>
              </a:path>
            </a:pathLst>
          </a:custGeom>
          <a:solidFill>
            <a:srgbClr val="FDEECB"/>
          </a:solidFill>
          <a:ln w="1270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428802703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استعمال عملية الضرب لإيجاد عدد نواتج فضاء ً العينة الممكنة </a:t>
            </a:r>
          </a:p>
          <a:p>
            <a:pPr algn="ctr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بدلاً من الرسم الشجري .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A93BD010-7ABE-575D-86D5-C3749039F9AA}"/>
              </a:ext>
            </a:extLst>
          </p:cNvPr>
          <p:cNvSpPr/>
          <p:nvPr/>
        </p:nvSpPr>
        <p:spPr>
          <a:xfrm>
            <a:off x="4034713" y="401221"/>
            <a:ext cx="4036367" cy="1040532"/>
          </a:xfrm>
          <a:custGeom>
            <a:avLst/>
            <a:gdLst>
              <a:gd name="connsiteX0" fmla="*/ 0 w 4036367"/>
              <a:gd name="connsiteY0" fmla="*/ 0 h 1040532"/>
              <a:gd name="connsiteX1" fmla="*/ 4036367 w 4036367"/>
              <a:gd name="connsiteY1" fmla="*/ 0 h 1040532"/>
              <a:gd name="connsiteX2" fmla="*/ 4036367 w 4036367"/>
              <a:gd name="connsiteY2" fmla="*/ 1040532 h 1040532"/>
              <a:gd name="connsiteX3" fmla="*/ 0 w 4036367"/>
              <a:gd name="connsiteY3" fmla="*/ 1040532 h 1040532"/>
              <a:gd name="connsiteX4" fmla="*/ 0 w 4036367"/>
              <a:gd name="connsiteY4" fmla="*/ 0 h 104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6367" h="1040532" fill="none" extrusionOk="0">
                <a:moveTo>
                  <a:pt x="0" y="0"/>
                </a:moveTo>
                <a:cubicBezTo>
                  <a:pt x="1508808" y="-59069"/>
                  <a:pt x="3224039" y="-29204"/>
                  <a:pt x="4036367" y="0"/>
                </a:cubicBezTo>
                <a:cubicBezTo>
                  <a:pt x="3997484" y="183952"/>
                  <a:pt x="4070530" y="634858"/>
                  <a:pt x="4036367" y="1040532"/>
                </a:cubicBezTo>
                <a:cubicBezTo>
                  <a:pt x="3120467" y="887756"/>
                  <a:pt x="603493" y="898935"/>
                  <a:pt x="0" y="1040532"/>
                </a:cubicBezTo>
                <a:cubicBezTo>
                  <a:pt x="-70044" y="726691"/>
                  <a:pt x="37742" y="404009"/>
                  <a:pt x="0" y="0"/>
                </a:cubicBezTo>
                <a:close/>
              </a:path>
              <a:path w="4036367" h="1040532" stroke="0" extrusionOk="0">
                <a:moveTo>
                  <a:pt x="0" y="0"/>
                </a:moveTo>
                <a:cubicBezTo>
                  <a:pt x="1203345" y="-7831"/>
                  <a:pt x="2667019" y="-134633"/>
                  <a:pt x="4036367" y="0"/>
                </a:cubicBezTo>
                <a:cubicBezTo>
                  <a:pt x="3976070" y="340819"/>
                  <a:pt x="4051213" y="809465"/>
                  <a:pt x="4036367" y="1040532"/>
                </a:cubicBezTo>
                <a:cubicBezTo>
                  <a:pt x="3335540" y="998545"/>
                  <a:pt x="1221685" y="1092963"/>
                  <a:pt x="0" y="1040532"/>
                </a:cubicBezTo>
                <a:cubicBezTo>
                  <a:pt x="-14467" y="729310"/>
                  <a:pt x="20302" y="260592"/>
                  <a:pt x="0" y="0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DEECB"/>
            </a:solidFill>
            <a:extLst>
              <a:ext uri="{C807C97D-BFC1-408E-A445-0C87EB9F89A2}">
                <ask:lineSketchStyleProps xmlns:ask="http://schemas.microsoft.com/office/drawing/2018/sketchyshapes" sd="344799270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CE8B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مبدأ العد الأساسي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1A395EC-165D-3E1A-CDAE-D6402F621E0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5749" t="27662" r="36888" b="51840"/>
          <a:stretch/>
        </p:blipFill>
        <p:spPr>
          <a:xfrm>
            <a:off x="1795488" y="3145538"/>
            <a:ext cx="8280047" cy="274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9823706" y="-151921"/>
            <a:ext cx="2464963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FCE0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إيجاد فضاء العينة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CE0A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47" name="مستطيل 46">
            <a:extLst>
              <a:ext uri="{FF2B5EF4-FFF2-40B4-BE49-F238E27FC236}">
                <a16:creationId xmlns:a16="http://schemas.microsoft.com/office/drawing/2014/main" id="{8D78587B-0B6F-4575-87FA-BF6BE4576316}"/>
              </a:ext>
            </a:extLst>
          </p:cNvPr>
          <p:cNvSpPr/>
          <p:nvPr/>
        </p:nvSpPr>
        <p:spPr>
          <a:xfrm>
            <a:off x="4740400" y="303908"/>
            <a:ext cx="2316021" cy="479178"/>
          </a:xfrm>
          <a:custGeom>
            <a:avLst/>
            <a:gdLst>
              <a:gd name="connsiteX0" fmla="*/ 0 w 2316021"/>
              <a:gd name="connsiteY0" fmla="*/ 0 h 479178"/>
              <a:gd name="connsiteX1" fmla="*/ 602165 w 2316021"/>
              <a:gd name="connsiteY1" fmla="*/ 0 h 479178"/>
              <a:gd name="connsiteX2" fmla="*/ 1204331 w 2316021"/>
              <a:gd name="connsiteY2" fmla="*/ 0 h 479178"/>
              <a:gd name="connsiteX3" fmla="*/ 1760176 w 2316021"/>
              <a:gd name="connsiteY3" fmla="*/ 0 h 479178"/>
              <a:gd name="connsiteX4" fmla="*/ 2316021 w 2316021"/>
              <a:gd name="connsiteY4" fmla="*/ 0 h 479178"/>
              <a:gd name="connsiteX5" fmla="*/ 2316021 w 2316021"/>
              <a:gd name="connsiteY5" fmla="*/ 479178 h 479178"/>
              <a:gd name="connsiteX6" fmla="*/ 1806496 w 2316021"/>
              <a:gd name="connsiteY6" fmla="*/ 479178 h 479178"/>
              <a:gd name="connsiteX7" fmla="*/ 1296972 w 2316021"/>
              <a:gd name="connsiteY7" fmla="*/ 479178 h 479178"/>
              <a:gd name="connsiteX8" fmla="*/ 741127 w 2316021"/>
              <a:gd name="connsiteY8" fmla="*/ 479178 h 479178"/>
              <a:gd name="connsiteX9" fmla="*/ 0 w 2316021"/>
              <a:gd name="connsiteY9" fmla="*/ 479178 h 479178"/>
              <a:gd name="connsiteX10" fmla="*/ 0 w 2316021"/>
              <a:gd name="connsiteY10" fmla="*/ 0 h 47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6021" h="479178" fill="none" extrusionOk="0">
                <a:moveTo>
                  <a:pt x="0" y="0"/>
                </a:moveTo>
                <a:cubicBezTo>
                  <a:pt x="195591" y="525"/>
                  <a:pt x="342837" y="-6429"/>
                  <a:pt x="602165" y="0"/>
                </a:cubicBezTo>
                <a:cubicBezTo>
                  <a:pt x="861494" y="6429"/>
                  <a:pt x="995678" y="-19966"/>
                  <a:pt x="1204331" y="0"/>
                </a:cubicBezTo>
                <a:cubicBezTo>
                  <a:pt x="1412984" y="19966"/>
                  <a:pt x="1616778" y="3663"/>
                  <a:pt x="1760176" y="0"/>
                </a:cubicBezTo>
                <a:cubicBezTo>
                  <a:pt x="1903575" y="-3663"/>
                  <a:pt x="2055517" y="-13630"/>
                  <a:pt x="2316021" y="0"/>
                </a:cubicBezTo>
                <a:cubicBezTo>
                  <a:pt x="2333590" y="116841"/>
                  <a:pt x="2321012" y="351443"/>
                  <a:pt x="2316021" y="479178"/>
                </a:cubicBezTo>
                <a:cubicBezTo>
                  <a:pt x="2159726" y="472208"/>
                  <a:pt x="1990571" y="502019"/>
                  <a:pt x="1806496" y="479178"/>
                </a:cubicBezTo>
                <a:cubicBezTo>
                  <a:pt x="1622422" y="456337"/>
                  <a:pt x="1504840" y="479523"/>
                  <a:pt x="1296972" y="479178"/>
                </a:cubicBezTo>
                <a:cubicBezTo>
                  <a:pt x="1089104" y="478833"/>
                  <a:pt x="932826" y="480331"/>
                  <a:pt x="741127" y="479178"/>
                </a:cubicBezTo>
                <a:cubicBezTo>
                  <a:pt x="549428" y="478025"/>
                  <a:pt x="152528" y="482642"/>
                  <a:pt x="0" y="479178"/>
                </a:cubicBezTo>
                <a:cubicBezTo>
                  <a:pt x="19983" y="378820"/>
                  <a:pt x="12016" y="127863"/>
                  <a:pt x="0" y="0"/>
                </a:cubicBezTo>
                <a:close/>
              </a:path>
              <a:path w="2316021" h="479178" stroke="0" extrusionOk="0">
                <a:moveTo>
                  <a:pt x="0" y="0"/>
                </a:moveTo>
                <a:cubicBezTo>
                  <a:pt x="127677" y="-26464"/>
                  <a:pt x="276168" y="6023"/>
                  <a:pt x="532685" y="0"/>
                </a:cubicBezTo>
                <a:cubicBezTo>
                  <a:pt x="789203" y="-6023"/>
                  <a:pt x="932370" y="10025"/>
                  <a:pt x="1111690" y="0"/>
                </a:cubicBezTo>
                <a:cubicBezTo>
                  <a:pt x="1291010" y="-10025"/>
                  <a:pt x="1459742" y="4657"/>
                  <a:pt x="1621215" y="0"/>
                </a:cubicBezTo>
                <a:cubicBezTo>
                  <a:pt x="1782689" y="-4657"/>
                  <a:pt x="2001939" y="7328"/>
                  <a:pt x="2316021" y="0"/>
                </a:cubicBezTo>
                <a:cubicBezTo>
                  <a:pt x="2331864" y="143401"/>
                  <a:pt x="2308098" y="252291"/>
                  <a:pt x="2316021" y="479178"/>
                </a:cubicBezTo>
                <a:cubicBezTo>
                  <a:pt x="2102223" y="490003"/>
                  <a:pt x="1994746" y="486692"/>
                  <a:pt x="1783336" y="479178"/>
                </a:cubicBezTo>
                <a:cubicBezTo>
                  <a:pt x="1571926" y="471664"/>
                  <a:pt x="1476152" y="462272"/>
                  <a:pt x="1181171" y="479178"/>
                </a:cubicBezTo>
                <a:cubicBezTo>
                  <a:pt x="886191" y="496084"/>
                  <a:pt x="784028" y="474632"/>
                  <a:pt x="671646" y="479178"/>
                </a:cubicBezTo>
                <a:cubicBezTo>
                  <a:pt x="559265" y="483724"/>
                  <a:pt x="316991" y="491362"/>
                  <a:pt x="0" y="479178"/>
                </a:cubicBezTo>
                <a:cubicBezTo>
                  <a:pt x="-21703" y="282647"/>
                  <a:pt x="-9168" y="232187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الصامتة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A1A1CB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458EFDB5-FE9A-80F9-DFDD-BD8D57613EC9}"/>
              </a:ext>
            </a:extLst>
          </p:cNvPr>
          <p:cNvSpPr/>
          <p:nvPr/>
        </p:nvSpPr>
        <p:spPr>
          <a:xfrm>
            <a:off x="8016886" y="1026534"/>
            <a:ext cx="1725768" cy="882709"/>
          </a:xfrm>
          <a:custGeom>
            <a:avLst/>
            <a:gdLst>
              <a:gd name="connsiteX0" fmla="*/ 0 w 1725768"/>
              <a:gd name="connsiteY0" fmla="*/ 441355 h 882709"/>
              <a:gd name="connsiteX1" fmla="*/ 441355 w 1725768"/>
              <a:gd name="connsiteY1" fmla="*/ 0 h 882709"/>
              <a:gd name="connsiteX2" fmla="*/ 854454 w 1725768"/>
              <a:gd name="connsiteY2" fmla="*/ 0 h 882709"/>
              <a:gd name="connsiteX3" fmla="*/ 1284414 w 1725768"/>
              <a:gd name="connsiteY3" fmla="*/ 0 h 882709"/>
              <a:gd name="connsiteX4" fmla="*/ 1725769 w 1725768"/>
              <a:gd name="connsiteY4" fmla="*/ 441355 h 882709"/>
              <a:gd name="connsiteX5" fmla="*/ 1725768 w 1725768"/>
              <a:gd name="connsiteY5" fmla="*/ 441355 h 882709"/>
              <a:gd name="connsiteX6" fmla="*/ 1284413 w 1725768"/>
              <a:gd name="connsiteY6" fmla="*/ 882710 h 882709"/>
              <a:gd name="connsiteX7" fmla="*/ 854453 w 1725768"/>
              <a:gd name="connsiteY7" fmla="*/ 882709 h 882709"/>
              <a:gd name="connsiteX8" fmla="*/ 441355 w 1725768"/>
              <a:gd name="connsiteY8" fmla="*/ 882709 h 882709"/>
              <a:gd name="connsiteX9" fmla="*/ 0 w 1725768"/>
              <a:gd name="connsiteY9" fmla="*/ 441354 h 882709"/>
              <a:gd name="connsiteX10" fmla="*/ 0 w 1725768"/>
              <a:gd name="connsiteY10" fmla="*/ 441355 h 88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5768" h="882709" fill="none" extrusionOk="0">
                <a:moveTo>
                  <a:pt x="0" y="441355"/>
                </a:moveTo>
                <a:cubicBezTo>
                  <a:pt x="3407" y="222688"/>
                  <a:pt x="203860" y="-14463"/>
                  <a:pt x="441355" y="0"/>
                </a:cubicBezTo>
                <a:cubicBezTo>
                  <a:pt x="559285" y="3277"/>
                  <a:pt x="749632" y="-2300"/>
                  <a:pt x="854454" y="0"/>
                </a:cubicBezTo>
                <a:cubicBezTo>
                  <a:pt x="959276" y="2300"/>
                  <a:pt x="1116158" y="14498"/>
                  <a:pt x="1284414" y="0"/>
                </a:cubicBezTo>
                <a:cubicBezTo>
                  <a:pt x="1531073" y="17856"/>
                  <a:pt x="1725723" y="181800"/>
                  <a:pt x="1725769" y="441355"/>
                </a:cubicBezTo>
                <a:lnTo>
                  <a:pt x="1725768" y="441355"/>
                </a:lnTo>
                <a:cubicBezTo>
                  <a:pt x="1699051" y="674149"/>
                  <a:pt x="1475474" y="893377"/>
                  <a:pt x="1284413" y="882710"/>
                </a:cubicBezTo>
                <a:cubicBezTo>
                  <a:pt x="1072585" y="875768"/>
                  <a:pt x="1053512" y="900248"/>
                  <a:pt x="854453" y="882709"/>
                </a:cubicBezTo>
                <a:cubicBezTo>
                  <a:pt x="655394" y="865170"/>
                  <a:pt x="606571" y="879964"/>
                  <a:pt x="441355" y="882709"/>
                </a:cubicBezTo>
                <a:cubicBezTo>
                  <a:pt x="174794" y="891881"/>
                  <a:pt x="4803" y="696236"/>
                  <a:pt x="0" y="441354"/>
                </a:cubicBezTo>
                <a:lnTo>
                  <a:pt x="0" y="441355"/>
                </a:lnTo>
                <a:close/>
              </a:path>
              <a:path w="1725768" h="882709" stroke="0" extrusionOk="0">
                <a:moveTo>
                  <a:pt x="0" y="441355"/>
                </a:moveTo>
                <a:cubicBezTo>
                  <a:pt x="26277" y="200873"/>
                  <a:pt x="223856" y="-33087"/>
                  <a:pt x="441355" y="0"/>
                </a:cubicBezTo>
                <a:cubicBezTo>
                  <a:pt x="651315" y="-1904"/>
                  <a:pt x="679947" y="15196"/>
                  <a:pt x="871315" y="0"/>
                </a:cubicBezTo>
                <a:cubicBezTo>
                  <a:pt x="1062683" y="-15196"/>
                  <a:pt x="1087343" y="3399"/>
                  <a:pt x="1284414" y="0"/>
                </a:cubicBezTo>
                <a:cubicBezTo>
                  <a:pt x="1536267" y="5773"/>
                  <a:pt x="1694177" y="159751"/>
                  <a:pt x="1725769" y="441355"/>
                </a:cubicBezTo>
                <a:lnTo>
                  <a:pt x="1725768" y="441355"/>
                </a:lnTo>
                <a:cubicBezTo>
                  <a:pt x="1756829" y="691991"/>
                  <a:pt x="1492960" y="885495"/>
                  <a:pt x="1284413" y="882710"/>
                </a:cubicBezTo>
                <a:cubicBezTo>
                  <a:pt x="1099329" y="886979"/>
                  <a:pt x="1005949" y="876303"/>
                  <a:pt x="862884" y="882710"/>
                </a:cubicBezTo>
                <a:cubicBezTo>
                  <a:pt x="719819" y="889117"/>
                  <a:pt x="556370" y="883303"/>
                  <a:pt x="441355" y="882709"/>
                </a:cubicBezTo>
                <a:cubicBezTo>
                  <a:pt x="205394" y="913005"/>
                  <a:pt x="-6144" y="689959"/>
                  <a:pt x="0" y="441354"/>
                </a:cubicBezTo>
                <a:lnTo>
                  <a:pt x="0" y="441355"/>
                </a:lnTo>
                <a:close/>
              </a:path>
            </a:pathLst>
          </a:custGeom>
          <a:solidFill>
            <a:srgbClr val="D2D2E6"/>
          </a:solidFill>
          <a:ln w="19050">
            <a:solidFill>
              <a:srgbClr val="D2D2E6"/>
            </a:solidFill>
            <a:extLst>
              <a:ext uri="{C807C97D-BFC1-408E-A445-0C87EB9F89A2}">
                <ask:lineSketchStyleProps xmlns:ask="http://schemas.microsoft.com/office/drawing/2018/sketchyshapes" sd="222835351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1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25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8854BED-CBF7-D284-B613-4842EEB5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20" y="2671272"/>
            <a:ext cx="6353919" cy="86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خماسي 1">
            <a:extLst>
              <a:ext uri="{FF2B5EF4-FFF2-40B4-BE49-F238E27FC236}">
                <a16:creationId xmlns:a16="http://schemas.microsoft.com/office/drawing/2014/main" id="{38D118EE-7CA4-1514-37DE-43B00A1DDA86}"/>
              </a:ext>
            </a:extLst>
          </p:cNvPr>
          <p:cNvSpPr/>
          <p:nvPr/>
        </p:nvSpPr>
        <p:spPr>
          <a:xfrm rot="5400000">
            <a:off x="4113032" y="2599312"/>
            <a:ext cx="1152128" cy="1152032"/>
          </a:xfrm>
          <a:prstGeom prst="homePlate">
            <a:avLst/>
          </a:prstGeom>
          <a:solidFill>
            <a:srgbClr val="FFFF00">
              <a:alpha val="3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خماسي 40">
            <a:extLst>
              <a:ext uri="{FF2B5EF4-FFF2-40B4-BE49-F238E27FC236}">
                <a16:creationId xmlns:a16="http://schemas.microsoft.com/office/drawing/2014/main" id="{3988F5CF-BE5C-00ED-B8EE-DD6DB48416BD}"/>
              </a:ext>
            </a:extLst>
          </p:cNvPr>
          <p:cNvSpPr/>
          <p:nvPr/>
        </p:nvSpPr>
        <p:spPr>
          <a:xfrm rot="5400000">
            <a:off x="2726868" y="2545316"/>
            <a:ext cx="1224136" cy="1332032"/>
          </a:xfrm>
          <a:prstGeom prst="homePlate">
            <a:avLst/>
          </a:prstGeom>
          <a:solidFill>
            <a:srgbClr val="FFFF00">
              <a:alpha val="3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7DA951-67A1-44E6-C20B-888848CAA0CC}"/>
              </a:ext>
            </a:extLst>
          </p:cNvPr>
          <p:cNvSpPr txBox="1"/>
          <p:nvPr/>
        </p:nvSpPr>
        <p:spPr>
          <a:xfrm>
            <a:off x="4329104" y="3895408"/>
            <a:ext cx="7312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380A43D-F2CA-6254-2ABC-8A86AB1B2AE3}"/>
              </a:ext>
            </a:extLst>
          </p:cNvPr>
          <p:cNvSpPr txBox="1"/>
          <p:nvPr/>
        </p:nvSpPr>
        <p:spPr>
          <a:xfrm>
            <a:off x="2888944" y="3823400"/>
            <a:ext cx="73120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A6A69D9-B727-A215-6B98-FB69C2348F33}"/>
              </a:ext>
            </a:extLst>
          </p:cNvPr>
          <p:cNvSpPr txBox="1"/>
          <p:nvPr/>
        </p:nvSpPr>
        <p:spPr>
          <a:xfrm>
            <a:off x="4401112" y="2095208"/>
            <a:ext cx="9551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 ، ك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01519BC-3491-DFFE-9554-E4170FDE6A70}"/>
              </a:ext>
            </a:extLst>
          </p:cNvPr>
          <p:cNvSpPr txBox="1"/>
          <p:nvPr/>
        </p:nvSpPr>
        <p:spPr>
          <a:xfrm>
            <a:off x="2277384" y="2095208"/>
            <a:ext cx="25557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، 2 ، 3 ، 4 ، 5 ، 6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B028C6C-4E8C-60A4-DA0F-B939397594B9}"/>
              </a:ext>
            </a:extLst>
          </p:cNvPr>
          <p:cNvSpPr txBox="1"/>
          <p:nvPr/>
        </p:nvSpPr>
        <p:spPr>
          <a:xfrm>
            <a:off x="6145662" y="5104120"/>
            <a:ext cx="24482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عدد النواتج  =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466162-0299-FE20-BC65-E3C07EEC31B8}"/>
              </a:ext>
            </a:extLst>
          </p:cNvPr>
          <p:cNvSpPr txBox="1"/>
          <p:nvPr/>
        </p:nvSpPr>
        <p:spPr>
          <a:xfrm>
            <a:off x="3934138" y="5141841"/>
            <a:ext cx="22523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× 6  =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5EAFD0-28D4-69DE-2CF0-E5DCB6E784F3}"/>
              </a:ext>
            </a:extLst>
          </p:cNvPr>
          <p:cNvSpPr txBox="1"/>
          <p:nvPr/>
        </p:nvSpPr>
        <p:spPr>
          <a:xfrm>
            <a:off x="3366122" y="5179562"/>
            <a:ext cx="14862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902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7" grpId="0" animBg="1"/>
      <p:bldP spid="50" grpId="0" animBg="1"/>
      <p:bldP spid="4" grpId="0" animBg="1"/>
      <p:bldP spid="5" grpId="0" animBg="1"/>
      <p:bldP spid="6" grpId="0"/>
      <p:bldP spid="7" grpId="0"/>
      <p:bldP spid="8" grpId="0"/>
      <p:bldP spid="8" grpId="1"/>
      <p:bldP spid="9" grpId="0" uiExpand="1"/>
      <p:bldP spid="9" grpId="1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9">
            <a:extLst>
              <a:ext uri="{FF2B5EF4-FFF2-40B4-BE49-F238E27FC236}">
                <a16:creationId xmlns:a16="http://schemas.microsoft.com/office/drawing/2014/main" id="{DF49B7AD-9C85-3AB6-A496-65846A5C1475}"/>
              </a:ext>
            </a:extLst>
          </p:cNvPr>
          <p:cNvGrpSpPr/>
          <p:nvPr/>
        </p:nvGrpSpPr>
        <p:grpSpPr>
          <a:xfrm>
            <a:off x="9892145" y="-1333059"/>
            <a:ext cx="2507346" cy="3285841"/>
            <a:chOff x="0" y="0"/>
            <a:chExt cx="2354580" cy="286893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0930735-5622-4862-C845-9F1BE557E976}"/>
                </a:ext>
              </a:extLst>
            </p:cNvPr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A1A1C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صورة 1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23A185-C129-3A9D-CF6B-CF135E747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68" y="308221"/>
            <a:ext cx="1480808" cy="1720423"/>
          </a:xfrm>
          <a:prstGeom prst="rect">
            <a:avLst/>
          </a:prstGeom>
        </p:spPr>
      </p:pic>
      <p:pic>
        <p:nvPicPr>
          <p:cNvPr id="21" name="صورة 2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712457-4404-4A0A-4179-66675BD7A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06" y="303908"/>
            <a:ext cx="1525147" cy="169504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470AFC4-1846-38FF-AA80-1E883EBB27B5}"/>
              </a:ext>
            </a:extLst>
          </p:cNvPr>
          <p:cNvSpPr/>
          <p:nvPr/>
        </p:nvSpPr>
        <p:spPr>
          <a:xfrm>
            <a:off x="10002983" y="-163433"/>
            <a:ext cx="2299855" cy="94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CE0A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EB79CF6-5BF2-FD7F-FD81-AFD346FB4F51}"/>
              </a:ext>
            </a:extLst>
          </p:cNvPr>
          <p:cNvGrpSpPr/>
          <p:nvPr/>
        </p:nvGrpSpPr>
        <p:grpSpPr>
          <a:xfrm>
            <a:off x="9531274" y="4241612"/>
            <a:ext cx="2619418" cy="2616388"/>
            <a:chOff x="9531274" y="4241612"/>
            <a:chExt cx="2619418" cy="2616388"/>
          </a:xfrm>
        </p:grpSpPr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5BA20733-35F0-B747-36B2-8DE4C5A48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531274" y="6170198"/>
              <a:ext cx="2583295" cy="687802"/>
            </a:xfrm>
            <a:prstGeom prst="rect">
              <a:avLst/>
            </a:prstGeom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63FE90E0-4D71-3806-89A6-8C61AB9F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5916"/>
            <a:stretch>
              <a:fillRect/>
            </a:stretch>
          </p:blipFill>
          <p:spPr>
            <a:xfrm>
              <a:off x="10291674" y="5237856"/>
              <a:ext cx="888925" cy="836327"/>
            </a:xfrm>
            <a:prstGeom prst="rect">
              <a:avLst/>
            </a:prstGeom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3DC8FD97-6DF8-221A-4D87-4FF6F31A4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0599" y="4241612"/>
              <a:ext cx="970093" cy="996244"/>
            </a:xfrm>
            <a:prstGeom prst="rect">
              <a:avLst/>
            </a:prstGeom>
          </p:spPr>
        </p:pic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FD4EBB5F-D544-3392-F1C5-A8229E23D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66960" y="5386382"/>
              <a:ext cx="747609" cy="687801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8D556375-4321-4342-F1BF-EFF378B9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19998" y="4622780"/>
              <a:ext cx="519061" cy="519061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CE71D72-9962-5A33-F9FA-FF01DD6F462F}"/>
              </a:ext>
            </a:extLst>
          </p:cNvPr>
          <p:cNvGrpSpPr/>
          <p:nvPr/>
        </p:nvGrpSpPr>
        <p:grpSpPr>
          <a:xfrm>
            <a:off x="0" y="117791"/>
            <a:ext cx="1798262" cy="3594129"/>
            <a:chOff x="0" y="117791"/>
            <a:chExt cx="1798262" cy="3594129"/>
          </a:xfrm>
        </p:grpSpPr>
        <p:pic>
          <p:nvPicPr>
            <p:cNvPr id="30" name="صورة 2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A78DB75-5037-F5F4-989A-FDEF7B54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794" b="46676"/>
            <a:stretch/>
          </p:blipFill>
          <p:spPr>
            <a:xfrm rot="5400000">
              <a:off x="-420575" y="1493084"/>
              <a:ext cx="2639411" cy="1798262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F5CBEA11-A818-4A37-980B-8056E811E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96545" y="892118"/>
              <a:ext cx="638860" cy="575773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F64657A-91B8-A438-E6C8-CCC5FDDF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4408" y="117791"/>
              <a:ext cx="972137" cy="954720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E37789E3-4339-C302-BBA6-FBC892BA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 rot="2072421">
              <a:off x="256308" y="1052693"/>
              <a:ext cx="775341" cy="765648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0727472F-4E15-2A29-BBC7-12B22899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1146377" y="246966"/>
              <a:ext cx="518540" cy="645152"/>
            </a:xfrm>
            <a:prstGeom prst="rect">
              <a:avLst/>
            </a:prstGeom>
          </p:spPr>
        </p:pic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67659639-5A30-A905-E7F4-30B063AE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2776241">
              <a:off x="633583" y="2114800"/>
              <a:ext cx="892237" cy="352453"/>
            </a:xfrm>
            <a:prstGeom prst="rect">
              <a:avLst/>
            </a:prstGeom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D0220D8-8225-F11F-954C-37B974DF3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rot="1455093">
              <a:off x="1157251" y="1561625"/>
              <a:ext cx="580124" cy="575773"/>
            </a:xfrm>
            <a:prstGeom prst="rect">
              <a:avLst/>
            </a:prstGeom>
          </p:spPr>
        </p:pic>
      </p:grpSp>
      <p:pic>
        <p:nvPicPr>
          <p:cNvPr id="37" name="Picture 35" descr="Picture 35">
            <a:extLst>
              <a:ext uri="{FF2B5EF4-FFF2-40B4-BE49-F238E27FC236}">
                <a16:creationId xmlns:a16="http://schemas.microsoft.com/office/drawing/2014/main" id="{CEA316DF-C3EA-9B3F-63F4-176A9C0AB8A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3192" t="11042" r="15559" b="29130"/>
          <a:stretch/>
        </p:blipFill>
        <p:spPr>
          <a:xfrm>
            <a:off x="10459913" y="2368558"/>
            <a:ext cx="1842925" cy="155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EDBD3B2-626E-C34B-63B1-F81E797164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3AF1BC7D-590A-5F46-23EB-E22AF282C5B4}"/>
              </a:ext>
            </a:extLst>
          </p:cNvPr>
          <p:cNvSpPr/>
          <p:nvPr/>
        </p:nvSpPr>
        <p:spPr>
          <a:xfrm>
            <a:off x="4883311" y="349371"/>
            <a:ext cx="1986642" cy="784026"/>
          </a:xfrm>
          <a:custGeom>
            <a:avLst/>
            <a:gdLst>
              <a:gd name="connsiteX0" fmla="*/ 0 w 1986642"/>
              <a:gd name="connsiteY0" fmla="*/ 0 h 784026"/>
              <a:gd name="connsiteX1" fmla="*/ 682080 w 1986642"/>
              <a:gd name="connsiteY1" fmla="*/ 0 h 784026"/>
              <a:gd name="connsiteX2" fmla="*/ 1364161 w 1986642"/>
              <a:gd name="connsiteY2" fmla="*/ 0 h 784026"/>
              <a:gd name="connsiteX3" fmla="*/ 1986642 w 1986642"/>
              <a:gd name="connsiteY3" fmla="*/ 0 h 784026"/>
              <a:gd name="connsiteX4" fmla="*/ 1986642 w 1986642"/>
              <a:gd name="connsiteY4" fmla="*/ 384173 h 784026"/>
              <a:gd name="connsiteX5" fmla="*/ 1986642 w 1986642"/>
              <a:gd name="connsiteY5" fmla="*/ 784026 h 784026"/>
              <a:gd name="connsiteX6" fmla="*/ 1384027 w 1986642"/>
              <a:gd name="connsiteY6" fmla="*/ 784026 h 784026"/>
              <a:gd name="connsiteX7" fmla="*/ 781413 w 1986642"/>
              <a:gd name="connsiteY7" fmla="*/ 784026 h 784026"/>
              <a:gd name="connsiteX8" fmla="*/ 0 w 1986642"/>
              <a:gd name="connsiteY8" fmla="*/ 784026 h 784026"/>
              <a:gd name="connsiteX9" fmla="*/ 0 w 1986642"/>
              <a:gd name="connsiteY9" fmla="*/ 399853 h 784026"/>
              <a:gd name="connsiteX10" fmla="*/ 0 w 1986642"/>
              <a:gd name="connsiteY10" fmla="*/ 0 h 78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6642" h="784026" fill="none" extrusionOk="0">
                <a:moveTo>
                  <a:pt x="0" y="0"/>
                </a:moveTo>
                <a:cubicBezTo>
                  <a:pt x="334617" y="-12071"/>
                  <a:pt x="343791" y="8195"/>
                  <a:pt x="682080" y="0"/>
                </a:cubicBezTo>
                <a:cubicBezTo>
                  <a:pt x="1020369" y="-8195"/>
                  <a:pt x="1190938" y="25775"/>
                  <a:pt x="1364161" y="0"/>
                </a:cubicBezTo>
                <a:cubicBezTo>
                  <a:pt x="1537384" y="-25775"/>
                  <a:pt x="1678379" y="30964"/>
                  <a:pt x="1986642" y="0"/>
                </a:cubicBezTo>
                <a:cubicBezTo>
                  <a:pt x="2003646" y="178716"/>
                  <a:pt x="1970059" y="241760"/>
                  <a:pt x="1986642" y="384173"/>
                </a:cubicBezTo>
                <a:cubicBezTo>
                  <a:pt x="2003225" y="526586"/>
                  <a:pt x="1985336" y="673752"/>
                  <a:pt x="1986642" y="784026"/>
                </a:cubicBezTo>
                <a:cubicBezTo>
                  <a:pt x="1779744" y="754900"/>
                  <a:pt x="1614387" y="778777"/>
                  <a:pt x="1384027" y="784026"/>
                </a:cubicBezTo>
                <a:cubicBezTo>
                  <a:pt x="1153668" y="789275"/>
                  <a:pt x="1034398" y="778854"/>
                  <a:pt x="781413" y="784026"/>
                </a:cubicBezTo>
                <a:cubicBezTo>
                  <a:pt x="528428" y="789198"/>
                  <a:pt x="239708" y="810725"/>
                  <a:pt x="0" y="784026"/>
                </a:cubicBezTo>
                <a:cubicBezTo>
                  <a:pt x="-17824" y="593894"/>
                  <a:pt x="19077" y="582020"/>
                  <a:pt x="0" y="399853"/>
                </a:cubicBezTo>
                <a:cubicBezTo>
                  <a:pt x="-19077" y="217686"/>
                  <a:pt x="18981" y="143179"/>
                  <a:pt x="0" y="0"/>
                </a:cubicBezTo>
                <a:close/>
              </a:path>
              <a:path w="1986642" h="784026" stroke="0" extrusionOk="0">
                <a:moveTo>
                  <a:pt x="0" y="0"/>
                </a:moveTo>
                <a:cubicBezTo>
                  <a:pt x="303182" y="24260"/>
                  <a:pt x="442527" y="-1852"/>
                  <a:pt x="622481" y="0"/>
                </a:cubicBezTo>
                <a:cubicBezTo>
                  <a:pt x="802435" y="1852"/>
                  <a:pt x="1122550" y="-18146"/>
                  <a:pt x="1284695" y="0"/>
                </a:cubicBezTo>
                <a:cubicBezTo>
                  <a:pt x="1446840" y="18146"/>
                  <a:pt x="1688453" y="26833"/>
                  <a:pt x="1986642" y="0"/>
                </a:cubicBezTo>
                <a:cubicBezTo>
                  <a:pt x="1986501" y="101547"/>
                  <a:pt x="1971268" y="270359"/>
                  <a:pt x="1986642" y="407694"/>
                </a:cubicBezTo>
                <a:cubicBezTo>
                  <a:pt x="2002016" y="545029"/>
                  <a:pt x="1970297" y="643655"/>
                  <a:pt x="1986642" y="784026"/>
                </a:cubicBezTo>
                <a:cubicBezTo>
                  <a:pt x="1723606" y="786824"/>
                  <a:pt x="1625394" y="788663"/>
                  <a:pt x="1364161" y="784026"/>
                </a:cubicBezTo>
                <a:cubicBezTo>
                  <a:pt x="1102928" y="779389"/>
                  <a:pt x="959447" y="778904"/>
                  <a:pt x="682080" y="784026"/>
                </a:cubicBezTo>
                <a:cubicBezTo>
                  <a:pt x="404713" y="789148"/>
                  <a:pt x="265942" y="751719"/>
                  <a:pt x="0" y="784026"/>
                </a:cubicBezTo>
                <a:cubicBezTo>
                  <a:pt x="-14731" y="698657"/>
                  <a:pt x="-12744" y="557494"/>
                  <a:pt x="0" y="376332"/>
                </a:cubicBezTo>
                <a:cubicBezTo>
                  <a:pt x="12744" y="195170"/>
                  <a:pt x="1010" y="107245"/>
                  <a:pt x="0" y="0"/>
                </a:cubicBezTo>
                <a:close/>
              </a:path>
            </a:pathLst>
          </a:custGeom>
          <a:solidFill>
            <a:srgbClr val="FCE8BA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15200667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A1A1C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6648FC1-EAE7-D0EA-A4CF-FA1E78EA4B9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3482" t="10714" r="21620" b="12066"/>
          <a:stretch/>
        </p:blipFill>
        <p:spPr>
          <a:xfrm>
            <a:off x="1858800" y="4019892"/>
            <a:ext cx="1962882" cy="1866850"/>
          </a:xfrm>
          <a:prstGeom prst="rect">
            <a:avLst/>
          </a:prstGeom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CBCD4D17-90C4-1A37-DFF8-D0EEDF667D6F}"/>
              </a:ext>
            </a:extLst>
          </p:cNvPr>
          <p:cNvSpPr/>
          <p:nvPr/>
        </p:nvSpPr>
        <p:spPr>
          <a:xfrm>
            <a:off x="8953802" y="1694228"/>
            <a:ext cx="841560" cy="961815"/>
          </a:xfrm>
          <a:custGeom>
            <a:avLst/>
            <a:gdLst>
              <a:gd name="connsiteX0" fmla="*/ 0 w 841560"/>
              <a:gd name="connsiteY0" fmla="*/ 480908 h 961815"/>
              <a:gd name="connsiteX1" fmla="*/ 420780 w 841560"/>
              <a:gd name="connsiteY1" fmla="*/ 0 h 961815"/>
              <a:gd name="connsiteX2" fmla="*/ 841560 w 841560"/>
              <a:gd name="connsiteY2" fmla="*/ 480908 h 961815"/>
              <a:gd name="connsiteX3" fmla="*/ 420780 w 841560"/>
              <a:gd name="connsiteY3" fmla="*/ 961816 h 961815"/>
              <a:gd name="connsiteX4" fmla="*/ 0 w 841560"/>
              <a:gd name="connsiteY4" fmla="*/ 480908 h 9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60" h="961815" fill="none" extrusionOk="0">
                <a:moveTo>
                  <a:pt x="0" y="480908"/>
                </a:moveTo>
                <a:cubicBezTo>
                  <a:pt x="13198" y="202766"/>
                  <a:pt x="199883" y="758"/>
                  <a:pt x="420780" y="0"/>
                </a:cubicBezTo>
                <a:cubicBezTo>
                  <a:pt x="665856" y="21684"/>
                  <a:pt x="799924" y="214415"/>
                  <a:pt x="841560" y="480908"/>
                </a:cubicBezTo>
                <a:cubicBezTo>
                  <a:pt x="859531" y="749112"/>
                  <a:pt x="650379" y="960542"/>
                  <a:pt x="420780" y="961816"/>
                </a:cubicBezTo>
                <a:cubicBezTo>
                  <a:pt x="141902" y="975688"/>
                  <a:pt x="6987" y="737034"/>
                  <a:pt x="0" y="480908"/>
                </a:cubicBezTo>
                <a:close/>
              </a:path>
              <a:path w="841560" h="961815" stroke="0" extrusionOk="0">
                <a:moveTo>
                  <a:pt x="0" y="480908"/>
                </a:moveTo>
                <a:cubicBezTo>
                  <a:pt x="-14594" y="240915"/>
                  <a:pt x="185504" y="-1192"/>
                  <a:pt x="420780" y="0"/>
                </a:cubicBezTo>
                <a:cubicBezTo>
                  <a:pt x="685621" y="-4791"/>
                  <a:pt x="817352" y="259401"/>
                  <a:pt x="841560" y="480908"/>
                </a:cubicBezTo>
                <a:cubicBezTo>
                  <a:pt x="834186" y="748970"/>
                  <a:pt x="629391" y="989935"/>
                  <a:pt x="420780" y="961816"/>
                </a:cubicBezTo>
                <a:cubicBezTo>
                  <a:pt x="199156" y="954849"/>
                  <a:pt x="-36531" y="754886"/>
                  <a:pt x="0" y="480908"/>
                </a:cubicBezTo>
                <a:close/>
              </a:path>
            </a:pathLst>
          </a:custGeom>
          <a:solidFill>
            <a:srgbClr val="A1A1CB"/>
          </a:solidFill>
          <a:ln>
            <a:solidFill>
              <a:srgbClr val="FCE0A2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BD8606-FEFE-5347-0CD1-CB10F663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90" y="1613973"/>
            <a:ext cx="5998376" cy="1224136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DEEC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CD02D43-3DCA-8DF6-DEF2-2E4BC435D3CA}"/>
              </a:ext>
            </a:extLst>
          </p:cNvPr>
          <p:cNvSpPr txBox="1"/>
          <p:nvPr/>
        </p:nvSpPr>
        <p:spPr>
          <a:xfrm>
            <a:off x="6507150" y="3878164"/>
            <a:ext cx="2541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عدد النواتج  =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EF14F1C-9D23-EB58-323A-F5A6DA6CF2FF}"/>
              </a:ext>
            </a:extLst>
          </p:cNvPr>
          <p:cNvSpPr txBox="1"/>
          <p:nvPr/>
        </p:nvSpPr>
        <p:spPr>
          <a:xfrm>
            <a:off x="4562934" y="3878164"/>
            <a:ext cx="20363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× 4  =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497B23D-40EC-C745-59CE-54A206EF263A}"/>
              </a:ext>
            </a:extLst>
          </p:cNvPr>
          <p:cNvSpPr txBox="1"/>
          <p:nvPr/>
        </p:nvSpPr>
        <p:spPr>
          <a:xfrm>
            <a:off x="3914862" y="3878164"/>
            <a:ext cx="1198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020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0" grpId="0" animBg="1"/>
      <p:bldP spid="9" grpId="0" animBg="1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</Words>
  <Application>Microsoft Office PowerPoint</Application>
  <PresentationFormat>شاشة عريضة</PresentationFormat>
  <Paragraphs>169</Paragraphs>
  <Slides>26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16</cp:revision>
  <dcterms:created xsi:type="dcterms:W3CDTF">2023-03-12T17:15:03Z</dcterms:created>
  <dcterms:modified xsi:type="dcterms:W3CDTF">2023-03-19T16:12:46Z</dcterms:modified>
</cp:coreProperties>
</file>