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yl2985184qk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0.png"/><Relationship Id="rId4" Type="http://schemas.openxmlformats.org/officeDocument/2006/relationships/slide" Target="slide12.xml"/><Relationship Id="rId5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17.xml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10752"/>
            <a:ext cx="10371318" cy="43594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الثامن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9821.jpeg" descr="IMG_9821.jpeg"/>
          <p:cNvPicPr>
            <a:picLocks noChangeAspect="1"/>
          </p:cNvPicPr>
          <p:nvPr/>
        </p:nvPicPr>
        <p:blipFill>
          <a:blip r:embed="rId3">
            <a:extLst/>
          </a:blip>
          <a:srcRect l="738" t="0" r="738" b="0"/>
          <a:stretch>
            <a:fillRect/>
          </a:stretch>
        </p:blipFill>
        <p:spPr>
          <a:xfrm>
            <a:off x="16127378" y="5047855"/>
            <a:ext cx="1545653" cy="154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590580" y="0"/>
            <a:ext cx="10009816" cy="2303113"/>
            <a:chOff x="0" y="0"/>
            <a:chExt cx="10009815" cy="2303112"/>
          </a:xfrm>
        </p:grpSpPr>
        <p:sp>
          <p:nvSpPr>
            <p:cNvPr id="104" name="الفصل"/>
            <p:cNvSpPr txBox="1"/>
            <p:nvPr/>
          </p:nvSpPr>
          <p:spPr>
            <a:xfrm>
              <a:off x="7324126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182801" y="355689"/>
              <a:ext cx="981041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3818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٨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8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08" name="النسبة المئوية والتناسب"/>
            <p:cNvSpPr txBox="1"/>
            <p:nvPr/>
          </p:nvSpPr>
          <p:spPr>
            <a:xfrm>
              <a:off x="0" y="432316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012426" y="11549426"/>
            <a:ext cx="1083178" cy="73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9812.png" descr="IMG_9812.png"/>
          <p:cNvPicPr>
            <a:picLocks noChangeAspect="1"/>
          </p:cNvPicPr>
          <p:nvPr/>
        </p:nvPicPr>
        <p:blipFill>
          <a:blip r:embed="rId4">
            <a:extLst/>
          </a:blip>
          <a:srcRect l="0" t="4028" r="8645" b="5224"/>
          <a:stretch>
            <a:fillRect/>
          </a:stretch>
        </p:blipFill>
        <p:spPr>
          <a:xfrm>
            <a:off x="9201357" y="1253607"/>
            <a:ext cx="12322414" cy="10560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39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40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42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9812.png" descr="IMG_9812.png"/>
          <p:cNvPicPr>
            <a:picLocks noChangeAspect="1"/>
          </p:cNvPicPr>
          <p:nvPr/>
        </p:nvPicPr>
        <p:blipFill>
          <a:blip r:embed="rId4">
            <a:extLst/>
          </a:blip>
          <a:srcRect l="52406" t="45350" r="7843" b="2951"/>
          <a:stretch>
            <a:fillRect/>
          </a:stretch>
        </p:blipFill>
        <p:spPr>
          <a:xfrm>
            <a:off x="13224788" y="4111851"/>
            <a:ext cx="6789665" cy="7618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9812.png" descr="IMG_9812.png"/>
          <p:cNvPicPr>
            <a:picLocks noChangeAspect="1"/>
          </p:cNvPicPr>
          <p:nvPr/>
        </p:nvPicPr>
        <p:blipFill>
          <a:blip r:embed="rId4">
            <a:extLst/>
          </a:blip>
          <a:srcRect l="0" t="4028" r="8645" b="57702"/>
          <a:stretch>
            <a:fillRect/>
          </a:stretch>
        </p:blipFill>
        <p:spPr>
          <a:xfrm>
            <a:off x="13843198" y="1107205"/>
            <a:ext cx="9020228" cy="326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تجميع"/>
          <p:cNvGrpSpPr/>
          <p:nvPr/>
        </p:nvGrpSpPr>
        <p:grpSpPr>
          <a:xfrm>
            <a:off x="13307094" y="3952967"/>
            <a:ext cx="2780977" cy="1824649"/>
            <a:chOff x="0" y="0"/>
            <a:chExt cx="2780975" cy="1824648"/>
          </a:xfrm>
        </p:grpSpPr>
        <p:sp>
          <p:nvSpPr>
            <p:cNvPr id="245" name="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46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247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54" name="تجميع"/>
          <p:cNvGrpSpPr/>
          <p:nvPr/>
        </p:nvGrpSpPr>
        <p:grpSpPr>
          <a:xfrm>
            <a:off x="12101564" y="5777615"/>
            <a:ext cx="2780977" cy="1824650"/>
            <a:chOff x="0" y="0"/>
            <a:chExt cx="2780975" cy="1824648"/>
          </a:xfrm>
        </p:grpSpPr>
        <p:sp>
          <p:nvSpPr>
            <p:cNvPr id="250" name="٢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51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25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9872297" y="5777615"/>
            <a:ext cx="2379639" cy="1824650"/>
            <a:chOff x="0" y="0"/>
            <a:chExt cx="2379638" cy="1824648"/>
          </a:xfrm>
        </p:grpSpPr>
        <p:sp>
          <p:nvSpPr>
            <p:cNvPr id="255" name="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56" name="١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257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="/>
            <p:cNvSpPr txBox="1"/>
            <p:nvPr/>
          </p:nvSpPr>
          <p:spPr>
            <a:xfrm>
              <a:off x="1418344" y="379498"/>
              <a:ext cx="961295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64" name="تجميع"/>
          <p:cNvGrpSpPr/>
          <p:nvPr/>
        </p:nvGrpSpPr>
        <p:grpSpPr>
          <a:xfrm>
            <a:off x="12101564" y="7602263"/>
            <a:ext cx="2780977" cy="1824650"/>
            <a:chOff x="0" y="0"/>
            <a:chExt cx="2780975" cy="1824648"/>
          </a:xfrm>
        </p:grpSpPr>
        <p:sp>
          <p:nvSpPr>
            <p:cNvPr id="260" name="٨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261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26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69" name="تجميع"/>
          <p:cNvGrpSpPr/>
          <p:nvPr/>
        </p:nvGrpSpPr>
        <p:grpSpPr>
          <a:xfrm>
            <a:off x="9671628" y="9422886"/>
            <a:ext cx="2780977" cy="1824649"/>
            <a:chOff x="0" y="0"/>
            <a:chExt cx="2780975" cy="1824648"/>
          </a:xfrm>
        </p:grpSpPr>
        <p:sp>
          <p:nvSpPr>
            <p:cNvPr id="265" name="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66" name="٢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67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74" name="تجميع"/>
          <p:cNvGrpSpPr/>
          <p:nvPr/>
        </p:nvGrpSpPr>
        <p:grpSpPr>
          <a:xfrm>
            <a:off x="11834300" y="9426912"/>
            <a:ext cx="2780977" cy="1824650"/>
            <a:chOff x="0" y="0"/>
            <a:chExt cx="2780975" cy="1824648"/>
          </a:xfrm>
        </p:grpSpPr>
        <p:sp>
          <p:nvSpPr>
            <p:cNvPr id="270" name="١٠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271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27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279" name="تجميع"/>
          <p:cNvGrpSpPr/>
          <p:nvPr/>
        </p:nvGrpSpPr>
        <p:grpSpPr>
          <a:xfrm>
            <a:off x="9872297" y="7598237"/>
            <a:ext cx="2780977" cy="1824650"/>
            <a:chOff x="0" y="0"/>
            <a:chExt cx="2780975" cy="1824648"/>
          </a:xfrm>
        </p:grpSpPr>
        <p:sp>
          <p:nvSpPr>
            <p:cNvPr id="275" name="٢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76" name="٥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277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sp>
        <p:nvSpPr>
          <p:cNvPr id="280" name="= ٥ ٪"/>
          <p:cNvSpPr txBox="1"/>
          <p:nvPr/>
        </p:nvSpPr>
        <p:spPr>
          <a:xfrm>
            <a:off x="11449010" y="4217461"/>
            <a:ext cx="2307733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٥ ٪</a:t>
            </a:r>
          </a:p>
        </p:txBody>
      </p:sp>
      <p:sp>
        <p:nvSpPr>
          <p:cNvPr id="281" name="= ٠٫٠٥"/>
          <p:cNvSpPr txBox="1"/>
          <p:nvPr/>
        </p:nvSpPr>
        <p:spPr>
          <a:xfrm>
            <a:off x="9226023" y="4217461"/>
            <a:ext cx="260827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٠٫٠٥</a:t>
            </a:r>
          </a:p>
        </p:txBody>
      </p:sp>
      <p:sp>
        <p:nvSpPr>
          <p:cNvPr id="282" name="= ١٠ ٪"/>
          <p:cNvSpPr txBox="1"/>
          <p:nvPr/>
        </p:nvSpPr>
        <p:spPr>
          <a:xfrm>
            <a:off x="7801174" y="6082920"/>
            <a:ext cx="2307733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١٠ ٪</a:t>
            </a:r>
          </a:p>
        </p:txBody>
      </p:sp>
      <p:sp>
        <p:nvSpPr>
          <p:cNvPr id="283" name="= ٠٫١"/>
          <p:cNvSpPr txBox="1"/>
          <p:nvPr/>
        </p:nvSpPr>
        <p:spPr>
          <a:xfrm>
            <a:off x="5578187" y="6082920"/>
            <a:ext cx="260827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٠٫١</a:t>
            </a:r>
          </a:p>
        </p:txBody>
      </p:sp>
      <p:sp>
        <p:nvSpPr>
          <p:cNvPr id="284" name="= ٤٠ ٪"/>
          <p:cNvSpPr txBox="1"/>
          <p:nvPr/>
        </p:nvSpPr>
        <p:spPr>
          <a:xfrm>
            <a:off x="7758801" y="7948379"/>
            <a:ext cx="2307733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٤٠ ٪</a:t>
            </a:r>
          </a:p>
        </p:txBody>
      </p:sp>
      <p:sp>
        <p:nvSpPr>
          <p:cNvPr id="285" name="= ٠٫٤"/>
          <p:cNvSpPr txBox="1"/>
          <p:nvPr/>
        </p:nvSpPr>
        <p:spPr>
          <a:xfrm>
            <a:off x="5535814" y="7948379"/>
            <a:ext cx="2608278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٠٫٤</a:t>
            </a:r>
          </a:p>
        </p:txBody>
      </p:sp>
      <p:sp>
        <p:nvSpPr>
          <p:cNvPr id="286" name="= ٥٠ ٪"/>
          <p:cNvSpPr txBox="1"/>
          <p:nvPr/>
        </p:nvSpPr>
        <p:spPr>
          <a:xfrm>
            <a:off x="7716428" y="9813838"/>
            <a:ext cx="2307734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٥٠ ٪</a:t>
            </a:r>
          </a:p>
        </p:txBody>
      </p:sp>
      <p:sp>
        <p:nvSpPr>
          <p:cNvPr id="287" name="= ٠٫٥"/>
          <p:cNvSpPr txBox="1"/>
          <p:nvPr/>
        </p:nvSpPr>
        <p:spPr>
          <a:xfrm>
            <a:off x="5493442" y="9813838"/>
            <a:ext cx="260827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٠٫٥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02164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G_9813.png" descr="IMG_98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8095" y="939667"/>
            <a:ext cx="13950904" cy="9474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G_9817.jpeg" descr="IMG_98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0290" y="1796309"/>
            <a:ext cx="9524139" cy="506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G_3572.png" descr="IMG_357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Group 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95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96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98" name="IMG_9813.png" descr="IMG_9813.png"/>
          <p:cNvPicPr>
            <a:picLocks noChangeAspect="1"/>
          </p:cNvPicPr>
          <p:nvPr/>
        </p:nvPicPr>
        <p:blipFill>
          <a:blip r:embed="rId5">
            <a:extLst/>
          </a:blip>
          <a:srcRect l="5170" t="40982" r="0" b="37536"/>
          <a:stretch>
            <a:fillRect/>
          </a:stretch>
        </p:blipFill>
        <p:spPr>
          <a:xfrm>
            <a:off x="11341500" y="1164100"/>
            <a:ext cx="11889900" cy="1829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9813.png" descr="IMG_9813.png"/>
          <p:cNvPicPr>
            <a:picLocks noChangeAspect="1"/>
          </p:cNvPicPr>
          <p:nvPr/>
        </p:nvPicPr>
        <p:blipFill>
          <a:blip r:embed="rId5">
            <a:extLst/>
          </a:blip>
          <a:srcRect l="2585" t="69910" r="2585" b="4040"/>
          <a:stretch>
            <a:fillRect/>
          </a:stretch>
        </p:blipFill>
        <p:spPr>
          <a:xfrm>
            <a:off x="6891963" y="7289680"/>
            <a:ext cx="13229598" cy="24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احتمال أن الطالب التالي سيختار الشاي مع شطيرة الجبن"/>
          <p:cNvSpPr txBox="1"/>
          <p:nvPr/>
        </p:nvSpPr>
        <p:spPr>
          <a:xfrm>
            <a:off x="5391639" y="9903309"/>
            <a:ext cx="13463965" cy="1252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احتمال أن الطالب التالي سيختار الشاي مع شطيرة الجبن</a:t>
            </a:r>
          </a:p>
        </p:txBody>
      </p:sp>
      <p:grpSp>
        <p:nvGrpSpPr>
          <p:cNvPr id="305" name="تجميع"/>
          <p:cNvGrpSpPr/>
          <p:nvPr/>
        </p:nvGrpSpPr>
        <p:grpSpPr>
          <a:xfrm>
            <a:off x="3083608" y="9617092"/>
            <a:ext cx="2780977" cy="1824650"/>
            <a:chOff x="0" y="0"/>
            <a:chExt cx="2780975" cy="1824648"/>
          </a:xfrm>
        </p:grpSpPr>
        <p:sp>
          <p:nvSpPr>
            <p:cNvPr id="301" name="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302" name="٦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303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4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844319" y="11240193"/>
            <a:ext cx="1047606" cy="708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G_9814.png" descr="IMG_98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0730" y="939667"/>
            <a:ext cx="12390377" cy="10785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311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12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14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9814.png" descr="IMG_98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1465" y="832185"/>
            <a:ext cx="12390377" cy="10785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0" name="تجميع"/>
          <p:cNvGrpSpPr/>
          <p:nvPr/>
        </p:nvGrpSpPr>
        <p:grpSpPr>
          <a:xfrm>
            <a:off x="10421869" y="10455909"/>
            <a:ext cx="2360215" cy="1824649"/>
            <a:chOff x="0" y="0"/>
            <a:chExt cx="2360213" cy="1824648"/>
          </a:xfrm>
        </p:grpSpPr>
        <p:sp>
          <p:nvSpPr>
            <p:cNvPr id="316" name="١٤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١٤</a:t>
              </a:r>
            </a:p>
          </p:txBody>
        </p:sp>
        <p:sp>
          <p:nvSpPr>
            <p:cNvPr id="317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318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9" name="="/>
            <p:cNvSpPr txBox="1"/>
            <p:nvPr/>
          </p:nvSpPr>
          <p:spPr>
            <a:xfrm>
              <a:off x="1507116" y="347748"/>
              <a:ext cx="853098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sp>
        <p:nvSpPr>
          <p:cNvPr id="321" name="ح(قراءة)"/>
          <p:cNvSpPr txBox="1"/>
          <p:nvPr/>
        </p:nvSpPr>
        <p:spPr>
          <a:xfrm>
            <a:off x="12352515" y="10720403"/>
            <a:ext cx="2608278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ح(قراءة)</a:t>
            </a:r>
          </a:p>
        </p:txBody>
      </p:sp>
      <p:grpSp>
        <p:nvGrpSpPr>
          <p:cNvPr id="326" name="تجميع"/>
          <p:cNvGrpSpPr/>
          <p:nvPr/>
        </p:nvGrpSpPr>
        <p:grpSpPr>
          <a:xfrm>
            <a:off x="8553255" y="10466926"/>
            <a:ext cx="2360215" cy="1824649"/>
            <a:chOff x="0" y="0"/>
            <a:chExt cx="2360213" cy="1824648"/>
          </a:xfrm>
        </p:grpSpPr>
        <p:sp>
          <p:nvSpPr>
            <p:cNvPr id="322" name="٧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323" name="٥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٥٠</a:t>
              </a:r>
            </a:p>
          </p:txBody>
        </p:sp>
        <p:sp>
          <p:nvSpPr>
            <p:cNvPr id="32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5" name="="/>
            <p:cNvSpPr txBox="1"/>
            <p:nvPr/>
          </p:nvSpPr>
          <p:spPr>
            <a:xfrm>
              <a:off x="1507116" y="347748"/>
              <a:ext cx="853098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71940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G_9815.png" descr="IMG_98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42160" y="775496"/>
            <a:ext cx="19226662" cy="8592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332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33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35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G_9815.png" descr="IMG_98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3157" y="535061"/>
            <a:ext cx="19226662" cy="859231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مستطيل"/>
          <p:cNvSpPr/>
          <p:nvPr/>
        </p:nvSpPr>
        <p:spPr>
          <a:xfrm>
            <a:off x="8270360" y="6762500"/>
            <a:ext cx="3889891" cy="1925406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621547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G_9816.png" descr="IMG_9816.png"/>
          <p:cNvPicPr>
            <a:picLocks noChangeAspect="1"/>
          </p:cNvPicPr>
          <p:nvPr/>
        </p:nvPicPr>
        <p:blipFill>
          <a:blip r:embed="rId4">
            <a:extLst/>
          </a:blip>
          <a:srcRect l="5140" t="0" r="2372" b="9526"/>
          <a:stretch>
            <a:fillRect/>
          </a:stretch>
        </p:blipFill>
        <p:spPr>
          <a:xfrm>
            <a:off x="5928303" y="775496"/>
            <a:ext cx="16870391" cy="559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343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44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46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قرأ في في اليوم الواحد= ٢١٠ ÷ ٧ = ٣٠ صفحة"/>
          <p:cNvSpPr txBox="1"/>
          <p:nvPr/>
        </p:nvSpPr>
        <p:spPr>
          <a:xfrm>
            <a:off x="7530824" y="6458570"/>
            <a:ext cx="11525070" cy="7988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>
              <a:defRPr b="1" sz="53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قرأ في في اليوم الواحد= ٢١٠ ÷ ٧ = ٣٠ صفحة</a:t>
            </a:r>
          </a:p>
        </p:txBody>
      </p:sp>
      <p:pic>
        <p:nvPicPr>
          <p:cNvPr id="348" name="IMG_9816.png" descr="IMG_9816.png"/>
          <p:cNvPicPr>
            <a:picLocks noChangeAspect="1"/>
          </p:cNvPicPr>
          <p:nvPr/>
        </p:nvPicPr>
        <p:blipFill>
          <a:blip r:embed="rId4">
            <a:extLst/>
          </a:blip>
          <a:srcRect l="5140" t="0" r="2372" b="9526"/>
          <a:stretch>
            <a:fillRect/>
          </a:stretch>
        </p:blipFill>
        <p:spPr>
          <a:xfrm>
            <a:off x="5928303" y="775496"/>
            <a:ext cx="16870391" cy="559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52269" y="1145626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9810.png" descr="IMG_9810.png"/>
          <p:cNvPicPr>
            <a:picLocks noChangeAspect="1"/>
          </p:cNvPicPr>
          <p:nvPr/>
        </p:nvPicPr>
        <p:blipFill>
          <a:blip r:embed="rId4">
            <a:extLst/>
          </a:blip>
          <a:srcRect l="0" t="2107" r="5911" b="52676"/>
          <a:stretch>
            <a:fillRect/>
          </a:stretch>
        </p:blipFill>
        <p:spPr>
          <a:xfrm>
            <a:off x="6555982" y="939667"/>
            <a:ext cx="15689816" cy="5417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تجميع"/>
          <p:cNvGrpSpPr/>
          <p:nvPr/>
        </p:nvGrpSpPr>
        <p:grpSpPr>
          <a:xfrm>
            <a:off x="10801511" y="995611"/>
            <a:ext cx="2780977" cy="1824649"/>
            <a:chOff x="0" y="0"/>
            <a:chExt cx="2780975" cy="1824648"/>
          </a:xfrm>
        </p:grpSpPr>
        <p:sp>
          <p:nvSpPr>
            <p:cNvPr id="119" name="٤٢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٤٢</a:t>
              </a:r>
            </a:p>
          </p:txBody>
        </p:sp>
        <p:sp>
          <p:nvSpPr>
            <p:cNvPr id="120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21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pic>
        <p:nvPicPr>
          <p:cNvPr id="124" name="IMG_9810.png" descr="IMG_9810.png"/>
          <p:cNvPicPr>
            <a:picLocks noChangeAspect="1"/>
          </p:cNvPicPr>
          <p:nvPr/>
        </p:nvPicPr>
        <p:blipFill>
          <a:blip r:embed="rId4">
            <a:extLst/>
          </a:blip>
          <a:srcRect l="71135" t="29900" r="6560" b="57720"/>
          <a:stretch>
            <a:fillRect/>
          </a:stretch>
        </p:blipFill>
        <p:spPr>
          <a:xfrm>
            <a:off x="13008449" y="1337137"/>
            <a:ext cx="3719356" cy="1483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9810.png" descr="IMG_9810.png"/>
          <p:cNvPicPr>
            <a:picLocks noChangeAspect="1"/>
          </p:cNvPicPr>
          <p:nvPr/>
        </p:nvPicPr>
        <p:blipFill>
          <a:blip r:embed="rId4">
            <a:extLst/>
          </a:blip>
          <a:srcRect l="40280" t="29498" r="37415" b="58121"/>
          <a:stretch>
            <a:fillRect/>
          </a:stretch>
        </p:blipFill>
        <p:spPr>
          <a:xfrm>
            <a:off x="13008449" y="4974403"/>
            <a:ext cx="3719356" cy="1483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9810.png" descr="IMG_9810.png"/>
          <p:cNvPicPr>
            <a:picLocks noChangeAspect="1"/>
          </p:cNvPicPr>
          <p:nvPr/>
        </p:nvPicPr>
        <p:blipFill>
          <a:blip r:embed="rId4">
            <a:extLst/>
          </a:blip>
          <a:srcRect l="6252" t="29699" r="71443" b="57920"/>
          <a:stretch>
            <a:fillRect/>
          </a:stretch>
        </p:blipFill>
        <p:spPr>
          <a:xfrm>
            <a:off x="13008450" y="8782432"/>
            <a:ext cx="3719355" cy="14833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تجميع"/>
          <p:cNvGrpSpPr/>
          <p:nvPr/>
        </p:nvGrpSpPr>
        <p:grpSpPr>
          <a:xfrm>
            <a:off x="8562109" y="995611"/>
            <a:ext cx="2780977" cy="1824649"/>
            <a:chOff x="0" y="0"/>
            <a:chExt cx="2780975" cy="1824648"/>
          </a:xfrm>
        </p:grpSpPr>
        <p:sp>
          <p:nvSpPr>
            <p:cNvPr id="127" name="٢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٢١</a:t>
              </a:r>
            </a:p>
          </p:txBody>
        </p:sp>
        <p:sp>
          <p:nvSpPr>
            <p:cNvPr id="128" name="٥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٥٠</a:t>
              </a:r>
            </a:p>
          </p:txBody>
        </p:sp>
        <p:sp>
          <p:nvSpPr>
            <p:cNvPr id="12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0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36" name="تجميع"/>
          <p:cNvGrpSpPr/>
          <p:nvPr/>
        </p:nvGrpSpPr>
        <p:grpSpPr>
          <a:xfrm>
            <a:off x="10399554" y="4632877"/>
            <a:ext cx="2780977" cy="1824649"/>
            <a:chOff x="0" y="0"/>
            <a:chExt cx="2780975" cy="1824648"/>
          </a:xfrm>
        </p:grpSpPr>
        <p:sp>
          <p:nvSpPr>
            <p:cNvPr id="132" name="١١٠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١١٠</a:t>
              </a:r>
            </a:p>
          </p:txBody>
        </p:sp>
        <p:sp>
          <p:nvSpPr>
            <p:cNvPr id="133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3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5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41" name="تجميع"/>
          <p:cNvGrpSpPr/>
          <p:nvPr/>
        </p:nvGrpSpPr>
        <p:grpSpPr>
          <a:xfrm>
            <a:off x="8561516" y="4632877"/>
            <a:ext cx="2239997" cy="1824649"/>
            <a:chOff x="0" y="0"/>
            <a:chExt cx="2239996" cy="1824648"/>
          </a:xfrm>
        </p:grpSpPr>
        <p:sp>
          <p:nvSpPr>
            <p:cNvPr id="137" name="١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١١</a:t>
              </a:r>
            </a:p>
          </p:txBody>
        </p:sp>
        <p:sp>
          <p:nvSpPr>
            <p:cNvPr id="138" name="١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13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" name="="/>
            <p:cNvSpPr txBox="1"/>
            <p:nvPr/>
          </p:nvSpPr>
          <p:spPr>
            <a:xfrm>
              <a:off x="1507116" y="315998"/>
              <a:ext cx="732881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47" name="تجميع"/>
          <p:cNvGrpSpPr/>
          <p:nvPr/>
        </p:nvGrpSpPr>
        <p:grpSpPr>
          <a:xfrm>
            <a:off x="6405916" y="4632877"/>
            <a:ext cx="2597186" cy="1824649"/>
            <a:chOff x="0" y="0"/>
            <a:chExt cx="2597184" cy="1824648"/>
          </a:xfrm>
        </p:grpSpPr>
        <p:sp>
          <p:nvSpPr>
            <p:cNvPr id="142" name="١"/>
            <p:cNvSpPr txBox="1"/>
            <p:nvPr/>
          </p:nvSpPr>
          <p:spPr>
            <a:xfrm>
              <a:off x="236971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43" name="١٠"/>
            <p:cNvSpPr txBox="1"/>
            <p:nvPr/>
          </p:nvSpPr>
          <p:spPr>
            <a:xfrm>
              <a:off x="396494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144" name="خط"/>
            <p:cNvSpPr/>
            <p:nvPr/>
          </p:nvSpPr>
          <p:spPr>
            <a:xfrm>
              <a:off x="615837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="/>
            <p:cNvSpPr txBox="1"/>
            <p:nvPr/>
          </p:nvSpPr>
          <p:spPr>
            <a:xfrm>
              <a:off x="1744087" y="347748"/>
              <a:ext cx="853098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46" name="١"/>
            <p:cNvSpPr txBox="1"/>
            <p:nvPr/>
          </p:nvSpPr>
          <p:spPr>
            <a:xfrm>
              <a:off x="0" y="315998"/>
              <a:ext cx="792989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52" name="تجميع"/>
          <p:cNvGrpSpPr/>
          <p:nvPr/>
        </p:nvGrpSpPr>
        <p:grpSpPr>
          <a:xfrm>
            <a:off x="10801511" y="8611669"/>
            <a:ext cx="2780977" cy="1824650"/>
            <a:chOff x="0" y="0"/>
            <a:chExt cx="2780975" cy="1824648"/>
          </a:xfrm>
        </p:grpSpPr>
        <p:sp>
          <p:nvSpPr>
            <p:cNvPr id="148" name="١٨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١٨</a:t>
              </a:r>
            </a:p>
          </p:txBody>
        </p:sp>
        <p:sp>
          <p:nvSpPr>
            <p:cNvPr id="149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50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57" name="تجميع"/>
          <p:cNvGrpSpPr/>
          <p:nvPr/>
        </p:nvGrpSpPr>
        <p:grpSpPr>
          <a:xfrm>
            <a:off x="8764592" y="8611669"/>
            <a:ext cx="2780977" cy="1824650"/>
            <a:chOff x="0" y="0"/>
            <a:chExt cx="2780975" cy="1824648"/>
          </a:xfrm>
        </p:grpSpPr>
        <p:sp>
          <p:nvSpPr>
            <p:cNvPr id="153" name="٩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154" name="٥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٥٠</a:t>
              </a:r>
            </a:p>
          </p:txBody>
        </p:sp>
        <p:sp>
          <p:nvSpPr>
            <p:cNvPr id="155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2008692" y="11542068"/>
            <a:ext cx="1091664" cy="73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9810.png" descr="IMG_9810.png"/>
          <p:cNvPicPr>
            <a:picLocks noChangeAspect="1"/>
          </p:cNvPicPr>
          <p:nvPr/>
        </p:nvPicPr>
        <p:blipFill>
          <a:blip r:embed="rId5">
            <a:extLst/>
          </a:blip>
          <a:srcRect l="0" t="50604" r="2018" b="4178"/>
          <a:stretch>
            <a:fillRect/>
          </a:stretch>
        </p:blipFill>
        <p:spPr>
          <a:xfrm>
            <a:off x="6892591" y="939667"/>
            <a:ext cx="16338992" cy="5417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63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6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9810.png" descr="IMG_9810.png"/>
          <p:cNvPicPr>
            <a:picLocks noChangeAspect="1"/>
          </p:cNvPicPr>
          <p:nvPr/>
        </p:nvPicPr>
        <p:blipFill>
          <a:blip r:embed="rId4">
            <a:extLst/>
          </a:blip>
          <a:srcRect l="74975" t="80604" r="4109" b="4279"/>
          <a:stretch>
            <a:fillRect/>
          </a:stretch>
        </p:blipFill>
        <p:spPr>
          <a:xfrm>
            <a:off x="14103819" y="2078699"/>
            <a:ext cx="3487718" cy="1811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9810.png" descr="IMG_9810.png"/>
          <p:cNvPicPr>
            <a:picLocks noChangeAspect="1"/>
          </p:cNvPicPr>
          <p:nvPr/>
        </p:nvPicPr>
        <p:blipFill>
          <a:blip r:embed="rId4">
            <a:extLst/>
          </a:blip>
          <a:srcRect l="43831" t="81284" r="35252" b="3599"/>
          <a:stretch>
            <a:fillRect/>
          </a:stretch>
        </p:blipFill>
        <p:spPr>
          <a:xfrm>
            <a:off x="14103818" y="5521076"/>
            <a:ext cx="3487718" cy="1811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9810.png" descr="IMG_9810.png"/>
          <p:cNvPicPr>
            <a:picLocks noChangeAspect="1"/>
          </p:cNvPicPr>
          <p:nvPr/>
        </p:nvPicPr>
        <p:blipFill>
          <a:blip r:embed="rId4">
            <a:extLst/>
          </a:blip>
          <a:srcRect l="15283" t="80883" r="63801" b="4000"/>
          <a:stretch>
            <a:fillRect/>
          </a:stretch>
        </p:blipFill>
        <p:spPr>
          <a:xfrm>
            <a:off x="14103819" y="8963453"/>
            <a:ext cx="3487718" cy="18111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تجميع"/>
          <p:cNvGrpSpPr/>
          <p:nvPr/>
        </p:nvGrpSpPr>
        <p:grpSpPr>
          <a:xfrm>
            <a:off x="9938366" y="2078698"/>
            <a:ext cx="4507269" cy="1824650"/>
            <a:chOff x="0" y="0"/>
            <a:chExt cx="4507268" cy="1824648"/>
          </a:xfrm>
        </p:grpSpPr>
        <p:sp>
          <p:nvSpPr>
            <p:cNvPr id="170" name="٤٠"/>
            <p:cNvSpPr txBox="1"/>
            <p:nvPr/>
          </p:nvSpPr>
          <p:spPr>
            <a:xfrm>
              <a:off x="2061509" y="0"/>
              <a:ext cx="1898993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٤٠</a:t>
              </a:r>
            </a:p>
          </p:txBody>
        </p:sp>
        <p:sp>
          <p:nvSpPr>
            <p:cNvPr id="171" name="١٠٠"/>
            <p:cNvSpPr txBox="1"/>
            <p:nvPr/>
          </p:nvSpPr>
          <p:spPr>
            <a:xfrm>
              <a:off x="2221033" y="766672"/>
              <a:ext cx="1566936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72" name="خط"/>
            <p:cNvSpPr/>
            <p:nvPr/>
          </p:nvSpPr>
          <p:spPr>
            <a:xfrm>
              <a:off x="2440375" y="995578"/>
              <a:ext cx="1128252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="/>
            <p:cNvSpPr txBox="1"/>
            <p:nvPr/>
          </p:nvSpPr>
          <p:spPr>
            <a:xfrm>
              <a:off x="3413735" y="379498"/>
              <a:ext cx="1093534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74" name="= ٤٠ ٪"/>
            <p:cNvSpPr txBox="1"/>
            <p:nvPr/>
          </p:nvSpPr>
          <p:spPr>
            <a:xfrm>
              <a:off x="0" y="315998"/>
              <a:ext cx="2608277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 ٤٠ ٪</a:t>
              </a:r>
            </a:p>
          </p:txBody>
        </p:sp>
      </p:grpSp>
      <p:grpSp>
        <p:nvGrpSpPr>
          <p:cNvPr id="181" name="تجميع"/>
          <p:cNvGrpSpPr/>
          <p:nvPr/>
        </p:nvGrpSpPr>
        <p:grpSpPr>
          <a:xfrm>
            <a:off x="9938366" y="5283272"/>
            <a:ext cx="4507269" cy="1824649"/>
            <a:chOff x="0" y="0"/>
            <a:chExt cx="4507268" cy="1824648"/>
          </a:xfrm>
        </p:grpSpPr>
        <p:sp>
          <p:nvSpPr>
            <p:cNvPr id="176" name="٥٥"/>
            <p:cNvSpPr txBox="1"/>
            <p:nvPr/>
          </p:nvSpPr>
          <p:spPr>
            <a:xfrm>
              <a:off x="2061509" y="0"/>
              <a:ext cx="1898993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٥٥</a:t>
              </a:r>
            </a:p>
          </p:txBody>
        </p:sp>
        <p:sp>
          <p:nvSpPr>
            <p:cNvPr id="177" name="١٠٠"/>
            <p:cNvSpPr txBox="1"/>
            <p:nvPr/>
          </p:nvSpPr>
          <p:spPr>
            <a:xfrm>
              <a:off x="2221033" y="766672"/>
              <a:ext cx="1566936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78" name="خط"/>
            <p:cNvSpPr/>
            <p:nvPr/>
          </p:nvSpPr>
          <p:spPr>
            <a:xfrm>
              <a:off x="2440375" y="995578"/>
              <a:ext cx="1128252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="/>
            <p:cNvSpPr txBox="1"/>
            <p:nvPr/>
          </p:nvSpPr>
          <p:spPr>
            <a:xfrm>
              <a:off x="3413735" y="379498"/>
              <a:ext cx="1093534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80" name="= ٥٥ ٪"/>
            <p:cNvSpPr txBox="1"/>
            <p:nvPr/>
          </p:nvSpPr>
          <p:spPr>
            <a:xfrm>
              <a:off x="0" y="315998"/>
              <a:ext cx="2608277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 ٥٥ ٪</a:t>
              </a:r>
            </a:p>
          </p:txBody>
        </p:sp>
      </p:grpSp>
      <p:grpSp>
        <p:nvGrpSpPr>
          <p:cNvPr id="193" name="تجميع"/>
          <p:cNvGrpSpPr/>
          <p:nvPr/>
        </p:nvGrpSpPr>
        <p:grpSpPr>
          <a:xfrm>
            <a:off x="7726360" y="8765978"/>
            <a:ext cx="6719275" cy="1824649"/>
            <a:chOff x="0" y="0"/>
            <a:chExt cx="6719274" cy="1824648"/>
          </a:xfrm>
        </p:grpSpPr>
        <p:grpSp>
          <p:nvGrpSpPr>
            <p:cNvPr id="187" name="تجميع"/>
            <p:cNvGrpSpPr/>
            <p:nvPr/>
          </p:nvGrpSpPr>
          <p:grpSpPr>
            <a:xfrm>
              <a:off x="-1" y="0"/>
              <a:ext cx="6719276" cy="1824649"/>
              <a:chOff x="0" y="0"/>
              <a:chExt cx="6719274" cy="1824648"/>
            </a:xfrm>
          </p:grpSpPr>
          <p:sp>
            <p:nvSpPr>
              <p:cNvPr id="182" name="٣"/>
              <p:cNvSpPr txBox="1"/>
              <p:nvPr/>
            </p:nvSpPr>
            <p:spPr>
              <a:xfrm>
                <a:off x="4273515" y="0"/>
                <a:ext cx="1898993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83" name="٢"/>
              <p:cNvSpPr txBox="1"/>
              <p:nvPr/>
            </p:nvSpPr>
            <p:spPr>
              <a:xfrm>
                <a:off x="4433039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4" name="خط"/>
              <p:cNvSpPr/>
              <p:nvPr/>
            </p:nvSpPr>
            <p:spPr>
              <a:xfrm>
                <a:off x="4652381" y="995578"/>
                <a:ext cx="1128252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" name="="/>
              <p:cNvSpPr txBox="1"/>
              <p:nvPr/>
            </p:nvSpPr>
            <p:spPr>
              <a:xfrm>
                <a:off x="5625741" y="379498"/>
                <a:ext cx="1093534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186" name="= ١٥٠ ٪"/>
              <p:cNvSpPr txBox="1"/>
              <p:nvPr/>
            </p:nvSpPr>
            <p:spPr>
              <a:xfrm>
                <a:off x="0" y="379498"/>
                <a:ext cx="2608277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 ١٥٠ ٪</a:t>
                </a:r>
              </a:p>
            </p:txBody>
          </p:sp>
        </p:grpSp>
        <p:grpSp>
          <p:nvGrpSpPr>
            <p:cNvPr id="192" name="تجميع"/>
            <p:cNvGrpSpPr/>
            <p:nvPr/>
          </p:nvGrpSpPr>
          <p:grpSpPr>
            <a:xfrm>
              <a:off x="2212006" y="0"/>
              <a:ext cx="2528519" cy="1824649"/>
              <a:chOff x="0" y="0"/>
              <a:chExt cx="2528518" cy="1824648"/>
            </a:xfrm>
          </p:grpSpPr>
          <p:sp>
            <p:nvSpPr>
              <p:cNvPr id="188" name="١٥٠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١٥٠</a:t>
                </a:r>
              </a:p>
            </p:txBody>
          </p:sp>
          <p:sp>
            <p:nvSpPr>
              <p:cNvPr id="189" name="١٠٠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190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" name="="/>
              <p:cNvSpPr txBox="1"/>
              <p:nvPr/>
            </p:nvSpPr>
            <p:spPr>
              <a:xfrm>
                <a:off x="1507116" y="315998"/>
                <a:ext cx="1021403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65995" y="11277170"/>
            <a:ext cx="1061337" cy="71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9811.png" descr="IMG_9811.png"/>
          <p:cNvPicPr>
            <a:picLocks noChangeAspect="1"/>
          </p:cNvPicPr>
          <p:nvPr/>
        </p:nvPicPr>
        <p:blipFill>
          <a:blip r:embed="rId4">
            <a:extLst/>
          </a:blip>
          <a:srcRect l="0" t="0" r="12683" b="37675"/>
          <a:stretch>
            <a:fillRect/>
          </a:stretch>
        </p:blipFill>
        <p:spPr>
          <a:xfrm>
            <a:off x="7800316" y="524863"/>
            <a:ext cx="14954977" cy="8120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99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0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2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تجميع"/>
          <p:cNvGrpSpPr/>
          <p:nvPr/>
        </p:nvGrpSpPr>
        <p:grpSpPr>
          <a:xfrm>
            <a:off x="5267907" y="4064286"/>
            <a:ext cx="1898993" cy="1824649"/>
            <a:chOff x="0" y="0"/>
            <a:chExt cx="1898991" cy="1824648"/>
          </a:xfrm>
        </p:grpSpPr>
        <p:sp>
          <p:nvSpPr>
            <p:cNvPr id="203" name="١٥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  <p:sp>
          <p:nvSpPr>
            <p:cNvPr id="204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205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11" name="تجميع"/>
          <p:cNvGrpSpPr/>
          <p:nvPr/>
        </p:nvGrpSpPr>
        <p:grpSpPr>
          <a:xfrm>
            <a:off x="2894379" y="4038886"/>
            <a:ext cx="2780977" cy="1824649"/>
            <a:chOff x="0" y="0"/>
            <a:chExt cx="2780975" cy="1824648"/>
          </a:xfrm>
        </p:grpSpPr>
        <p:sp>
          <p:nvSpPr>
            <p:cNvPr id="207" name="٣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08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20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pic>
        <p:nvPicPr>
          <p:cNvPr id="212" name="IMG_9811.png" descr="IMG_9811.png"/>
          <p:cNvPicPr>
            <a:picLocks noChangeAspect="1"/>
          </p:cNvPicPr>
          <p:nvPr/>
        </p:nvPicPr>
        <p:blipFill>
          <a:blip r:embed="rId4">
            <a:extLst/>
          </a:blip>
          <a:srcRect l="0" t="0" r="12683" b="37675"/>
          <a:stretch>
            <a:fillRect/>
          </a:stretch>
        </p:blipFill>
        <p:spPr>
          <a:xfrm>
            <a:off x="4231590" y="524863"/>
            <a:ext cx="16349729" cy="887815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مستطيل"/>
          <p:cNvSpPr/>
          <p:nvPr/>
        </p:nvSpPr>
        <p:spPr>
          <a:xfrm>
            <a:off x="15247641" y="7445802"/>
            <a:ext cx="3889891" cy="1925405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43839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9811.png" descr="IMG_9811.png"/>
          <p:cNvPicPr>
            <a:picLocks noChangeAspect="1"/>
          </p:cNvPicPr>
          <p:nvPr/>
        </p:nvPicPr>
        <p:blipFill>
          <a:blip r:embed="rId4">
            <a:extLst/>
          </a:blip>
          <a:srcRect l="1824" t="66391" r="10858" b="0"/>
          <a:stretch>
            <a:fillRect/>
          </a:stretch>
        </p:blipFill>
        <p:spPr>
          <a:xfrm>
            <a:off x="7989298" y="775496"/>
            <a:ext cx="14954975" cy="4379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219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20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22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9811.png" descr="IMG_9811.png"/>
          <p:cNvPicPr>
            <a:picLocks noChangeAspect="1"/>
          </p:cNvPicPr>
          <p:nvPr/>
        </p:nvPicPr>
        <p:blipFill>
          <a:blip r:embed="rId4">
            <a:extLst/>
          </a:blip>
          <a:srcRect l="67232" t="83829" r="10858" b="4810"/>
          <a:stretch>
            <a:fillRect/>
          </a:stretch>
        </p:blipFill>
        <p:spPr>
          <a:xfrm>
            <a:off x="13229132" y="1737386"/>
            <a:ext cx="3752343" cy="1480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9811.png" descr="IMG_9811.png"/>
          <p:cNvPicPr>
            <a:picLocks noChangeAspect="1"/>
          </p:cNvPicPr>
          <p:nvPr/>
        </p:nvPicPr>
        <p:blipFill>
          <a:blip r:embed="rId4">
            <a:extLst/>
          </a:blip>
          <a:srcRect l="39998" t="83829" r="38092" b="4810"/>
          <a:stretch>
            <a:fillRect/>
          </a:stretch>
        </p:blipFill>
        <p:spPr>
          <a:xfrm>
            <a:off x="13229132" y="5250406"/>
            <a:ext cx="3752343" cy="1480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9811.png" descr="IMG_9811.png"/>
          <p:cNvPicPr>
            <a:picLocks noChangeAspect="1"/>
          </p:cNvPicPr>
          <p:nvPr/>
        </p:nvPicPr>
        <p:blipFill>
          <a:blip r:embed="rId4">
            <a:extLst/>
          </a:blip>
          <a:srcRect l="10378" t="83644" r="67713" b="4994"/>
          <a:stretch>
            <a:fillRect/>
          </a:stretch>
        </p:blipFill>
        <p:spPr>
          <a:xfrm>
            <a:off x="13229131" y="8763426"/>
            <a:ext cx="3752343" cy="14802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8721863" y="5078254"/>
            <a:ext cx="4507269" cy="1824649"/>
            <a:chOff x="0" y="0"/>
            <a:chExt cx="4507268" cy="1824648"/>
          </a:xfrm>
        </p:grpSpPr>
        <p:sp>
          <p:nvSpPr>
            <p:cNvPr id="226" name="٨٧"/>
            <p:cNvSpPr txBox="1"/>
            <p:nvPr/>
          </p:nvSpPr>
          <p:spPr>
            <a:xfrm>
              <a:off x="2061509" y="0"/>
              <a:ext cx="1898993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٨٧</a:t>
              </a:r>
            </a:p>
          </p:txBody>
        </p:sp>
        <p:sp>
          <p:nvSpPr>
            <p:cNvPr id="227" name="١٠٠"/>
            <p:cNvSpPr txBox="1"/>
            <p:nvPr/>
          </p:nvSpPr>
          <p:spPr>
            <a:xfrm>
              <a:off x="2221033" y="766672"/>
              <a:ext cx="1566936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228" name="خط"/>
            <p:cNvSpPr/>
            <p:nvPr/>
          </p:nvSpPr>
          <p:spPr>
            <a:xfrm>
              <a:off x="2440375" y="995578"/>
              <a:ext cx="1128252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" name="="/>
            <p:cNvSpPr txBox="1"/>
            <p:nvPr/>
          </p:nvSpPr>
          <p:spPr>
            <a:xfrm>
              <a:off x="3413735" y="379498"/>
              <a:ext cx="1093534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30" name="= ٨٧ ٪"/>
            <p:cNvSpPr txBox="1"/>
            <p:nvPr/>
          </p:nvSpPr>
          <p:spPr>
            <a:xfrm>
              <a:off x="0" y="315998"/>
              <a:ext cx="2608277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 ٨٧ ٪</a:t>
              </a:r>
            </a:p>
          </p:txBody>
        </p:sp>
      </p:grpSp>
      <p:sp>
        <p:nvSpPr>
          <p:cNvPr id="232" name="= ٣ ٪"/>
          <p:cNvSpPr txBox="1"/>
          <p:nvPr/>
        </p:nvSpPr>
        <p:spPr>
          <a:xfrm>
            <a:off x="10887861" y="1922069"/>
            <a:ext cx="2608278" cy="1295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٣ ٪</a:t>
            </a:r>
          </a:p>
        </p:txBody>
      </p:sp>
      <p:sp>
        <p:nvSpPr>
          <p:cNvPr id="233" name="= ١٤٩ ٪"/>
          <p:cNvSpPr txBox="1"/>
          <p:nvPr/>
        </p:nvSpPr>
        <p:spPr>
          <a:xfrm>
            <a:off x="10176454" y="8855768"/>
            <a:ext cx="2608277" cy="1295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١٤٩ 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