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th2985144hc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slide" Target="slide14.xml"/><Relationship Id="rId4" Type="http://schemas.openxmlformats.org/officeDocument/2006/relationships/image" Target="../media/image1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8.xml"/><Relationship Id="rId3" Type="http://schemas.openxmlformats.org/officeDocument/2006/relationships/image" Target="../media/image9.png"/><Relationship Id="rId4" Type="http://schemas.openxmlformats.org/officeDocument/2006/relationships/image" Target="../media/image2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0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slide" Target="slide5.xml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2909152"/>
            <a:ext cx="10371318" cy="39192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الثامن</a:t>
            </a:r>
            <a:endParaRPr b="1">
              <a:latin typeface="+mj-lt"/>
              <a:ea typeface="+mj-ea"/>
              <a:cs typeface="+mj-cs"/>
              <a:sym typeface="Calibri"/>
            </a:endParaRPr>
          </a:p>
          <a:p>
            <a:pPr algn="ctr" rtl="0">
              <a:defRPr sz="2600"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الدروس من ٨-١ الى ٨-٣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9820.jpeg" descr="IMG_9820.jpeg"/>
          <p:cNvPicPr>
            <a:picLocks noChangeAspect="1"/>
          </p:cNvPicPr>
          <p:nvPr/>
        </p:nvPicPr>
        <p:blipFill>
          <a:blip r:embed="rId3">
            <a:extLst/>
          </a:blip>
          <a:srcRect l="449" t="0" r="449" b="0"/>
          <a:stretch>
            <a:fillRect/>
          </a:stretch>
        </p:blipFill>
        <p:spPr>
          <a:xfrm>
            <a:off x="16053672" y="5047855"/>
            <a:ext cx="1619360" cy="1621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8350270" y="5122333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965251"/>
            <a:ext cx="4238813" cy="9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4374183" y="244442"/>
            <a:ext cx="10009817" cy="2303113"/>
            <a:chOff x="0" y="0"/>
            <a:chExt cx="10009815" cy="2303112"/>
          </a:xfrm>
        </p:grpSpPr>
        <p:sp>
          <p:nvSpPr>
            <p:cNvPr id="104" name="الفصل"/>
            <p:cNvSpPr txBox="1"/>
            <p:nvPr/>
          </p:nvSpPr>
          <p:spPr>
            <a:xfrm>
              <a:off x="7324126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8182801" y="355689"/>
              <a:ext cx="981041" cy="1445149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95545" y="381853"/>
                <a:ext cx="834696" cy="834696"/>
              </a:xfrm>
              <a:prstGeom prst="ellipse">
                <a:avLst/>
              </a:prstGeom>
              <a:solidFill>
                <a:srgbClr val="C9AE87"/>
              </a:solidFill>
              <a:ln w="101600" cap="flat">
                <a:solidFill>
                  <a:srgbClr val="F4E7D4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٨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9800">
                    <a:solidFill>
                      <a:srgbClr val="33333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08" name="النسبة المئوية والتناسب"/>
            <p:cNvSpPr txBox="1"/>
            <p:nvPr/>
          </p:nvSpPr>
          <p:spPr>
            <a:xfrm>
              <a:off x="0" y="432316"/>
              <a:ext cx="8326946" cy="187079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والتناسب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43023" y="1148089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9798.png" descr="IMG_9798.png"/>
          <p:cNvPicPr>
            <a:picLocks noChangeAspect="1"/>
          </p:cNvPicPr>
          <p:nvPr/>
        </p:nvPicPr>
        <p:blipFill>
          <a:blip r:embed="rId4">
            <a:extLst/>
          </a:blip>
          <a:srcRect l="0" t="3572" r="0" b="64436"/>
          <a:stretch>
            <a:fillRect/>
          </a:stretch>
        </p:blipFill>
        <p:spPr>
          <a:xfrm>
            <a:off x="7690247" y="866845"/>
            <a:ext cx="15541214" cy="3982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220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21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23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3639" y="7783740"/>
            <a:ext cx="5720361" cy="572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9798.png" descr="IMG_9798.png"/>
          <p:cNvPicPr>
            <a:picLocks noChangeAspect="1"/>
          </p:cNvPicPr>
          <p:nvPr/>
        </p:nvPicPr>
        <p:blipFill>
          <a:blip r:embed="rId4">
            <a:extLst/>
          </a:blip>
          <a:srcRect l="0" t="3572" r="0" b="64436"/>
          <a:stretch>
            <a:fillRect/>
          </a:stretch>
        </p:blipFill>
        <p:spPr>
          <a:xfrm>
            <a:off x="7690247" y="866845"/>
            <a:ext cx="15541214" cy="39828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0" name="تجميع"/>
          <p:cNvGrpSpPr/>
          <p:nvPr/>
        </p:nvGrpSpPr>
        <p:grpSpPr>
          <a:xfrm>
            <a:off x="10869846" y="5945675"/>
            <a:ext cx="4591017" cy="1824650"/>
            <a:chOff x="0" y="0"/>
            <a:chExt cx="4591015" cy="1824648"/>
          </a:xfrm>
        </p:grpSpPr>
        <p:sp>
          <p:nvSpPr>
            <p:cNvPr id="225" name="٨٥"/>
            <p:cNvSpPr txBox="1"/>
            <p:nvPr/>
          </p:nvSpPr>
          <p:spPr>
            <a:xfrm>
              <a:off x="2145257" y="0"/>
              <a:ext cx="1898993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٨٥</a:t>
              </a:r>
            </a:p>
          </p:txBody>
        </p:sp>
        <p:sp>
          <p:nvSpPr>
            <p:cNvPr id="226" name="١٠٠"/>
            <p:cNvSpPr txBox="1"/>
            <p:nvPr/>
          </p:nvSpPr>
          <p:spPr>
            <a:xfrm>
              <a:off x="2304781" y="766672"/>
              <a:ext cx="1566936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١٠٠</a:t>
              </a:r>
            </a:p>
          </p:txBody>
        </p:sp>
        <p:sp>
          <p:nvSpPr>
            <p:cNvPr id="227" name="خط"/>
            <p:cNvSpPr/>
            <p:nvPr/>
          </p:nvSpPr>
          <p:spPr>
            <a:xfrm>
              <a:off x="2524123" y="995578"/>
              <a:ext cx="1128252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" name="="/>
            <p:cNvSpPr txBox="1"/>
            <p:nvPr/>
          </p:nvSpPr>
          <p:spPr>
            <a:xfrm>
              <a:off x="3497483" y="379498"/>
              <a:ext cx="109353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229" name="= ٠٫٨٥"/>
            <p:cNvSpPr txBox="1"/>
            <p:nvPr/>
          </p:nvSpPr>
          <p:spPr>
            <a:xfrm>
              <a:off x="0" y="415564"/>
              <a:ext cx="2524124" cy="122353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9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 ٠٫٨٥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847231" y="11456605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9798.png" descr="IMG_9798.png"/>
          <p:cNvPicPr>
            <a:picLocks noChangeAspect="1"/>
          </p:cNvPicPr>
          <p:nvPr/>
        </p:nvPicPr>
        <p:blipFill>
          <a:blip r:embed="rId4">
            <a:extLst/>
          </a:blip>
          <a:srcRect l="0" t="37948" r="0" b="30060"/>
          <a:stretch>
            <a:fillRect/>
          </a:stretch>
        </p:blipFill>
        <p:spPr>
          <a:xfrm>
            <a:off x="7690247" y="866845"/>
            <a:ext cx="15541214" cy="3982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236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37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39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14525" y="9134363"/>
            <a:ext cx="4369476" cy="4369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9798.png" descr="IMG_9798.png"/>
          <p:cNvPicPr>
            <a:picLocks noChangeAspect="1"/>
          </p:cNvPicPr>
          <p:nvPr/>
        </p:nvPicPr>
        <p:blipFill>
          <a:blip r:embed="rId4">
            <a:extLst/>
          </a:blip>
          <a:srcRect l="74934" t="51756" r="0" b="34335"/>
          <a:stretch>
            <a:fillRect/>
          </a:stretch>
        </p:blipFill>
        <p:spPr>
          <a:xfrm>
            <a:off x="13733908" y="2078698"/>
            <a:ext cx="3895407" cy="1731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9798.png" descr="IMG_9798.png"/>
          <p:cNvPicPr>
            <a:picLocks noChangeAspect="1"/>
          </p:cNvPicPr>
          <p:nvPr/>
        </p:nvPicPr>
        <p:blipFill>
          <a:blip r:embed="rId4">
            <a:extLst/>
          </a:blip>
          <a:srcRect l="44148" t="51949" r="30786" b="34142"/>
          <a:stretch>
            <a:fillRect/>
          </a:stretch>
        </p:blipFill>
        <p:spPr>
          <a:xfrm>
            <a:off x="13452128" y="5571833"/>
            <a:ext cx="3895407" cy="1731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9798.png" descr="IMG_9798.png"/>
          <p:cNvPicPr>
            <a:picLocks noChangeAspect="1"/>
          </p:cNvPicPr>
          <p:nvPr/>
        </p:nvPicPr>
        <p:blipFill>
          <a:blip r:embed="rId4">
            <a:extLst/>
          </a:blip>
          <a:srcRect l="13979" t="52335" r="60955" b="33756"/>
          <a:stretch>
            <a:fillRect/>
          </a:stretch>
        </p:blipFill>
        <p:spPr>
          <a:xfrm>
            <a:off x="13290567" y="9134363"/>
            <a:ext cx="3895407" cy="1731489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= ٢٢ ٪"/>
          <p:cNvSpPr txBox="1"/>
          <p:nvPr/>
        </p:nvSpPr>
        <p:spPr>
          <a:xfrm>
            <a:off x="10447930" y="2296651"/>
            <a:ext cx="2608277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٢٢ ٪</a:t>
            </a:r>
          </a:p>
        </p:txBody>
      </p:sp>
      <p:sp>
        <p:nvSpPr>
          <p:cNvPr id="244" name="= ٦٧٥ ٪"/>
          <p:cNvSpPr txBox="1"/>
          <p:nvPr/>
        </p:nvSpPr>
        <p:spPr>
          <a:xfrm>
            <a:off x="10447930" y="5789786"/>
            <a:ext cx="2608277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٦٧٥ ٪</a:t>
            </a:r>
          </a:p>
        </p:txBody>
      </p:sp>
      <p:sp>
        <p:nvSpPr>
          <p:cNvPr id="245" name="= ١٠ ٪"/>
          <p:cNvSpPr txBox="1"/>
          <p:nvPr/>
        </p:nvSpPr>
        <p:spPr>
          <a:xfrm>
            <a:off x="10172972" y="9352315"/>
            <a:ext cx="2608278" cy="1295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١٠ ٪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478889" y="11456606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G_9798.png" descr="IMG_9798.png"/>
          <p:cNvPicPr>
            <a:picLocks noChangeAspect="1"/>
          </p:cNvPicPr>
          <p:nvPr/>
        </p:nvPicPr>
        <p:blipFill>
          <a:blip r:embed="rId4">
            <a:extLst/>
          </a:blip>
          <a:srcRect l="0" t="70392" r="1082" b="0"/>
          <a:stretch>
            <a:fillRect/>
          </a:stretch>
        </p:blipFill>
        <p:spPr>
          <a:xfrm>
            <a:off x="8026857" y="775496"/>
            <a:ext cx="15372909" cy="368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52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53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55" name="IMG_9798.png" descr="IMG_9798.png"/>
          <p:cNvPicPr>
            <a:picLocks noChangeAspect="1"/>
          </p:cNvPicPr>
          <p:nvPr/>
        </p:nvPicPr>
        <p:blipFill>
          <a:blip r:embed="rId4">
            <a:extLst/>
          </a:blip>
          <a:srcRect l="0" t="70392" r="1082" b="1285"/>
          <a:stretch>
            <a:fillRect/>
          </a:stretch>
        </p:blipFill>
        <p:spPr>
          <a:xfrm>
            <a:off x="8026857" y="775496"/>
            <a:ext cx="15372909" cy="35260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" name="تجميع"/>
          <p:cNvGrpSpPr/>
          <p:nvPr/>
        </p:nvGrpSpPr>
        <p:grpSpPr>
          <a:xfrm>
            <a:off x="8849371" y="5611726"/>
            <a:ext cx="9693914" cy="1861458"/>
            <a:chOff x="0" y="0"/>
            <a:chExt cx="9693912" cy="1861457"/>
          </a:xfrm>
        </p:grpSpPr>
        <p:grpSp>
          <p:nvGrpSpPr>
            <p:cNvPr id="261" name="تجميع"/>
            <p:cNvGrpSpPr/>
            <p:nvPr/>
          </p:nvGrpSpPr>
          <p:grpSpPr>
            <a:xfrm>
              <a:off x="-1" y="0"/>
              <a:ext cx="4894513" cy="1824649"/>
              <a:chOff x="0" y="0"/>
              <a:chExt cx="4894511" cy="1824648"/>
            </a:xfrm>
          </p:grpSpPr>
          <p:sp>
            <p:nvSpPr>
              <p:cNvPr id="256" name="١٢٠"/>
              <p:cNvSpPr txBox="1"/>
              <p:nvPr/>
            </p:nvSpPr>
            <p:spPr>
              <a:xfrm>
                <a:off x="2448753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١٢٠</a:t>
                </a:r>
              </a:p>
            </p:txBody>
          </p:sp>
          <p:sp>
            <p:nvSpPr>
              <p:cNvPr id="257" name="١٠٠"/>
              <p:cNvSpPr txBox="1"/>
              <p:nvPr/>
            </p:nvSpPr>
            <p:spPr>
              <a:xfrm>
                <a:off x="2608276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١٠٠</a:t>
                </a:r>
              </a:p>
            </p:txBody>
          </p:sp>
          <p:sp>
            <p:nvSpPr>
              <p:cNvPr id="258" name="خط"/>
              <p:cNvSpPr/>
              <p:nvPr/>
            </p:nvSpPr>
            <p:spPr>
              <a:xfrm>
                <a:off x="2827619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9" name="="/>
              <p:cNvSpPr txBox="1"/>
              <p:nvPr/>
            </p:nvSpPr>
            <p:spPr>
              <a:xfrm>
                <a:off x="3800978" y="379498"/>
                <a:ext cx="1093534" cy="129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sp>
            <p:nvSpPr>
              <p:cNvPr id="260" name="= ١٢٠ ٪"/>
              <p:cNvSpPr txBox="1"/>
              <p:nvPr/>
            </p:nvSpPr>
            <p:spPr>
              <a:xfrm>
                <a:off x="0" y="379498"/>
                <a:ext cx="2608277" cy="129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= ١٢٠ ٪</a:t>
                </a:r>
              </a:p>
            </p:txBody>
          </p:sp>
        </p:grpSp>
        <p:grpSp>
          <p:nvGrpSpPr>
            <p:cNvPr id="267" name="تجميع"/>
            <p:cNvGrpSpPr/>
            <p:nvPr/>
          </p:nvGrpSpPr>
          <p:grpSpPr>
            <a:xfrm>
              <a:off x="6320922" y="0"/>
              <a:ext cx="3372991" cy="1824649"/>
              <a:chOff x="0" y="0"/>
              <a:chExt cx="3372989" cy="1824648"/>
            </a:xfrm>
          </p:grpSpPr>
          <p:sp>
            <p:nvSpPr>
              <p:cNvPr id="262" name="="/>
              <p:cNvSpPr txBox="1"/>
              <p:nvPr/>
            </p:nvSpPr>
            <p:spPr>
              <a:xfrm>
                <a:off x="2019844" y="385506"/>
                <a:ext cx="1353146" cy="105100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 defTabSz="2438400">
                  <a:lnSpc>
                    <a:spcPct val="150000"/>
                  </a:lnSpc>
                  <a:defRPr sz="7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63" name="٢"/>
              <p:cNvSpPr txBox="1"/>
              <p:nvPr/>
            </p:nvSpPr>
            <p:spPr>
              <a:xfrm>
                <a:off x="709060" y="0"/>
                <a:ext cx="1898993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64" name="١٠"/>
              <p:cNvSpPr txBox="1"/>
              <p:nvPr/>
            </p:nvSpPr>
            <p:spPr>
              <a:xfrm>
                <a:off x="86858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265" name="خط"/>
              <p:cNvSpPr/>
              <p:nvPr/>
            </p:nvSpPr>
            <p:spPr>
              <a:xfrm>
                <a:off x="1087926" y="995578"/>
                <a:ext cx="1177873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6" name="١"/>
              <p:cNvSpPr txBox="1"/>
              <p:nvPr/>
            </p:nvSpPr>
            <p:spPr>
              <a:xfrm>
                <a:off x="0" y="347748"/>
                <a:ext cx="1418121" cy="129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  <p:grpSp>
          <p:nvGrpSpPr>
            <p:cNvPr id="272" name="تجميع"/>
            <p:cNvGrpSpPr/>
            <p:nvPr/>
          </p:nvGrpSpPr>
          <p:grpSpPr>
            <a:xfrm>
              <a:off x="4366052" y="36808"/>
              <a:ext cx="2663931" cy="1824650"/>
              <a:chOff x="0" y="0"/>
              <a:chExt cx="2663929" cy="1824648"/>
            </a:xfrm>
          </p:grpSpPr>
          <p:sp>
            <p:nvSpPr>
              <p:cNvPr id="268" name="="/>
              <p:cNvSpPr txBox="1"/>
              <p:nvPr/>
            </p:nvSpPr>
            <p:spPr>
              <a:xfrm>
                <a:off x="1310783" y="385506"/>
                <a:ext cx="1353147" cy="105100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 defTabSz="2438400">
                  <a:lnSpc>
                    <a:spcPct val="150000"/>
                  </a:lnSpc>
                  <a:defRPr sz="7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69" name="١٢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  <p:sp>
            <p:nvSpPr>
              <p:cNvPr id="270" name="١٠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271" name="خط"/>
              <p:cNvSpPr/>
              <p:nvPr/>
            </p:nvSpPr>
            <p:spPr>
              <a:xfrm>
                <a:off x="378866" y="995578"/>
                <a:ext cx="1177873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76497" y="11618583"/>
            <a:ext cx="1000446" cy="676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G_9799.png" descr="IMG_979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12436" y="775496"/>
            <a:ext cx="12902691" cy="10397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279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80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82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70522" y="8529997"/>
            <a:ext cx="4889057" cy="48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مستطيل"/>
          <p:cNvSpPr/>
          <p:nvPr/>
        </p:nvSpPr>
        <p:spPr>
          <a:xfrm>
            <a:off x="15294866" y="4266058"/>
            <a:ext cx="4597226" cy="3166021"/>
          </a:xfrm>
          <a:prstGeom prst="rect">
            <a:avLst/>
          </a:prstGeom>
          <a:ln w="762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pic>
        <p:nvPicPr>
          <p:cNvPr id="284" name="IMG_9799.png" descr="IMG_979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85126" y="857582"/>
            <a:ext cx="12729318" cy="102576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2" name="تجميع"/>
          <p:cNvGrpSpPr/>
          <p:nvPr/>
        </p:nvGrpSpPr>
        <p:grpSpPr>
          <a:xfrm>
            <a:off x="2242084" y="5986384"/>
            <a:ext cx="8738933" cy="1824649"/>
            <a:chOff x="0" y="0"/>
            <a:chExt cx="8738931" cy="1824648"/>
          </a:xfrm>
        </p:grpSpPr>
        <p:grpSp>
          <p:nvGrpSpPr>
            <p:cNvPr id="296" name="تجميع"/>
            <p:cNvGrpSpPr/>
            <p:nvPr/>
          </p:nvGrpSpPr>
          <p:grpSpPr>
            <a:xfrm>
              <a:off x="0" y="0"/>
              <a:ext cx="8738932" cy="1824649"/>
              <a:chOff x="0" y="0"/>
              <a:chExt cx="8738931" cy="1824648"/>
            </a:xfrm>
          </p:grpSpPr>
          <p:grpSp>
            <p:nvGrpSpPr>
              <p:cNvPr id="290" name="تجميع"/>
              <p:cNvGrpSpPr/>
              <p:nvPr/>
            </p:nvGrpSpPr>
            <p:grpSpPr>
              <a:xfrm>
                <a:off x="0" y="0"/>
                <a:ext cx="8738932" cy="1824649"/>
                <a:chOff x="0" y="0"/>
                <a:chExt cx="8738931" cy="1824648"/>
              </a:xfrm>
            </p:grpSpPr>
            <p:sp>
              <p:nvSpPr>
                <p:cNvPr id="285" name="٢"/>
                <p:cNvSpPr txBox="1"/>
                <p:nvPr/>
              </p:nvSpPr>
              <p:spPr>
                <a:xfrm>
                  <a:off x="6293173" y="0"/>
                  <a:ext cx="1898993" cy="1295661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٢</a:t>
                  </a:r>
                </a:p>
              </p:txBody>
            </p:sp>
            <p:sp>
              <p:nvSpPr>
                <p:cNvPr id="286" name="٨"/>
                <p:cNvSpPr txBox="1"/>
                <p:nvPr/>
              </p:nvSpPr>
              <p:spPr>
                <a:xfrm>
                  <a:off x="6452696" y="766672"/>
                  <a:ext cx="1566937" cy="105797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٨</a:t>
                  </a:r>
                </a:p>
              </p:txBody>
            </p:sp>
            <p:sp>
              <p:nvSpPr>
                <p:cNvPr id="287" name="خط"/>
                <p:cNvSpPr/>
                <p:nvPr/>
              </p:nvSpPr>
              <p:spPr>
                <a:xfrm>
                  <a:off x="6672039" y="995578"/>
                  <a:ext cx="1128251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88" name="="/>
                <p:cNvSpPr txBox="1"/>
                <p:nvPr/>
              </p:nvSpPr>
              <p:spPr>
                <a:xfrm>
                  <a:off x="7645398" y="379498"/>
                  <a:ext cx="1093534" cy="1295662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=</a:t>
                  </a:r>
                </a:p>
              </p:txBody>
            </p:sp>
            <p:sp>
              <p:nvSpPr>
                <p:cNvPr id="289" name="= ٢٥ ٪"/>
                <p:cNvSpPr txBox="1"/>
                <p:nvPr/>
              </p:nvSpPr>
              <p:spPr>
                <a:xfrm>
                  <a:off x="0" y="315998"/>
                  <a:ext cx="2608277" cy="1295662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= ٢٥ ٪</a:t>
                  </a:r>
                </a:p>
              </p:txBody>
            </p:sp>
          </p:grpSp>
          <p:grpSp>
            <p:nvGrpSpPr>
              <p:cNvPr id="295" name="تجميع"/>
              <p:cNvGrpSpPr/>
              <p:nvPr/>
            </p:nvGrpSpPr>
            <p:grpSpPr>
              <a:xfrm>
                <a:off x="4231663" y="0"/>
                <a:ext cx="2528520" cy="1824649"/>
                <a:chOff x="0" y="0"/>
                <a:chExt cx="2528518" cy="1824648"/>
              </a:xfrm>
            </p:grpSpPr>
            <p:sp>
              <p:nvSpPr>
                <p:cNvPr id="291" name="١"/>
                <p:cNvSpPr txBox="1"/>
                <p:nvPr/>
              </p:nvSpPr>
              <p:spPr>
                <a:xfrm>
                  <a:off x="0" y="0"/>
                  <a:ext cx="1898992" cy="1295661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١</a:t>
                  </a:r>
                </a:p>
              </p:txBody>
            </p:sp>
            <p:sp>
              <p:nvSpPr>
                <p:cNvPr id="292" name="٤"/>
                <p:cNvSpPr txBox="1"/>
                <p:nvPr/>
              </p:nvSpPr>
              <p:spPr>
                <a:xfrm>
                  <a:off x="159523" y="766672"/>
                  <a:ext cx="1566937" cy="105797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٤</a:t>
                  </a:r>
                </a:p>
              </p:txBody>
            </p:sp>
            <p:sp>
              <p:nvSpPr>
                <p:cNvPr id="293" name="خط"/>
                <p:cNvSpPr/>
                <p:nvPr/>
              </p:nvSpPr>
              <p:spPr>
                <a:xfrm>
                  <a:off x="378866" y="995578"/>
                  <a:ext cx="1128251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94" name="="/>
                <p:cNvSpPr txBox="1"/>
                <p:nvPr/>
              </p:nvSpPr>
              <p:spPr>
                <a:xfrm>
                  <a:off x="1507116" y="315998"/>
                  <a:ext cx="1021403" cy="1295662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=</a:t>
                  </a:r>
                </a:p>
              </p:txBody>
            </p:sp>
          </p:grpSp>
        </p:grpSp>
        <p:grpSp>
          <p:nvGrpSpPr>
            <p:cNvPr id="301" name="تجميع"/>
            <p:cNvGrpSpPr/>
            <p:nvPr/>
          </p:nvGrpSpPr>
          <p:grpSpPr>
            <a:xfrm>
              <a:off x="2137717" y="0"/>
              <a:ext cx="2528520" cy="1824649"/>
              <a:chOff x="0" y="0"/>
              <a:chExt cx="2528518" cy="1824648"/>
            </a:xfrm>
          </p:grpSpPr>
          <p:sp>
            <p:nvSpPr>
              <p:cNvPr id="297" name="٢٥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٢٥</a:t>
                </a:r>
              </a:p>
            </p:txBody>
          </p:sp>
          <p:sp>
            <p:nvSpPr>
              <p:cNvPr id="298" name="١٠٠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١٠٠</a:t>
                </a:r>
              </a:p>
            </p:txBody>
          </p:sp>
          <p:sp>
            <p:nvSpPr>
              <p:cNvPr id="299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0" name="="/>
              <p:cNvSpPr txBox="1"/>
              <p:nvPr/>
            </p:nvSpPr>
            <p:spPr>
              <a:xfrm>
                <a:off x="1507116" y="315998"/>
                <a:ext cx="1021403" cy="129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43023" y="1148089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G_9800.png" descr="IMG_98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5075" y="939667"/>
            <a:ext cx="12127710" cy="107603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308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09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11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3639" y="7783740"/>
            <a:ext cx="5720361" cy="572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G_9800.png" descr="IMG_9800.png"/>
          <p:cNvPicPr>
            <a:picLocks noChangeAspect="1"/>
          </p:cNvPicPr>
          <p:nvPr/>
        </p:nvPicPr>
        <p:blipFill>
          <a:blip r:embed="rId4">
            <a:extLst/>
          </a:blip>
          <a:srcRect l="11498" t="2011" r="51843" b="60553"/>
          <a:stretch>
            <a:fillRect/>
          </a:stretch>
        </p:blipFill>
        <p:spPr>
          <a:xfrm>
            <a:off x="4919368" y="1304454"/>
            <a:ext cx="4445799" cy="4028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G_9800.png" descr="IMG_9800.png"/>
          <p:cNvPicPr>
            <a:picLocks noChangeAspect="1"/>
          </p:cNvPicPr>
          <p:nvPr/>
        </p:nvPicPr>
        <p:blipFill>
          <a:blip r:embed="rId4">
            <a:extLst/>
          </a:blip>
          <a:srcRect l="68595" t="41560" r="0" b="43795"/>
          <a:stretch>
            <a:fillRect/>
          </a:stretch>
        </p:blipFill>
        <p:spPr>
          <a:xfrm>
            <a:off x="14156006" y="775496"/>
            <a:ext cx="4313288" cy="1784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G_9800.png" descr="IMG_9800.png"/>
          <p:cNvPicPr>
            <a:picLocks noChangeAspect="1"/>
          </p:cNvPicPr>
          <p:nvPr/>
        </p:nvPicPr>
        <p:blipFill>
          <a:blip r:embed="rId4">
            <a:extLst/>
          </a:blip>
          <a:srcRect l="63341" t="53850" r="0" b="31505"/>
          <a:stretch>
            <a:fillRect/>
          </a:stretch>
        </p:blipFill>
        <p:spPr>
          <a:xfrm>
            <a:off x="13266212" y="3217729"/>
            <a:ext cx="5203171" cy="1844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_9800.png" descr="IMG_9800.png"/>
          <p:cNvPicPr>
            <a:picLocks noChangeAspect="1"/>
          </p:cNvPicPr>
          <p:nvPr/>
        </p:nvPicPr>
        <p:blipFill>
          <a:blip r:embed="rId4">
            <a:extLst/>
          </a:blip>
          <a:srcRect l="63341" t="71055" r="0" b="14300"/>
          <a:stretch>
            <a:fillRect/>
          </a:stretch>
        </p:blipFill>
        <p:spPr>
          <a:xfrm>
            <a:off x="13266212" y="6861601"/>
            <a:ext cx="5203186" cy="1844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G_9800.png" descr="IMG_9800.png"/>
          <p:cNvPicPr>
            <a:picLocks noChangeAspect="1"/>
          </p:cNvPicPr>
          <p:nvPr/>
        </p:nvPicPr>
        <p:blipFill>
          <a:blip r:embed="rId4">
            <a:extLst/>
          </a:blip>
          <a:srcRect l="46637" t="85356" r="0" b="0"/>
          <a:stretch>
            <a:fillRect/>
          </a:stretch>
        </p:blipFill>
        <p:spPr>
          <a:xfrm>
            <a:off x="11011963" y="9721464"/>
            <a:ext cx="7457429" cy="18157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1" name="تجميع"/>
          <p:cNvGrpSpPr/>
          <p:nvPr/>
        </p:nvGrpSpPr>
        <p:grpSpPr>
          <a:xfrm>
            <a:off x="12212084" y="755347"/>
            <a:ext cx="2528520" cy="1824649"/>
            <a:chOff x="0" y="0"/>
            <a:chExt cx="2528518" cy="1824648"/>
          </a:xfrm>
        </p:grpSpPr>
        <p:sp>
          <p:nvSpPr>
            <p:cNvPr id="317" name="٧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  <p:sp>
          <p:nvSpPr>
            <p:cNvPr id="318" name="٢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٢٠</a:t>
              </a:r>
            </a:p>
          </p:txBody>
        </p:sp>
        <p:sp>
          <p:nvSpPr>
            <p:cNvPr id="319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0" name="="/>
            <p:cNvSpPr txBox="1"/>
            <p:nvPr/>
          </p:nvSpPr>
          <p:spPr>
            <a:xfrm>
              <a:off x="1507116" y="315998"/>
              <a:ext cx="102140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326" name="تجميع"/>
          <p:cNvGrpSpPr/>
          <p:nvPr/>
        </p:nvGrpSpPr>
        <p:grpSpPr>
          <a:xfrm>
            <a:off x="11011962" y="3508087"/>
            <a:ext cx="2528520" cy="1824649"/>
            <a:chOff x="0" y="0"/>
            <a:chExt cx="2528518" cy="1824648"/>
          </a:xfrm>
        </p:grpSpPr>
        <p:sp>
          <p:nvSpPr>
            <p:cNvPr id="322" name="٩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  <p:sp>
          <p:nvSpPr>
            <p:cNvPr id="323" name="٢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٢٠</a:t>
              </a:r>
            </a:p>
          </p:txBody>
        </p:sp>
        <p:sp>
          <p:nvSpPr>
            <p:cNvPr id="324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5" name="="/>
            <p:cNvSpPr txBox="1"/>
            <p:nvPr/>
          </p:nvSpPr>
          <p:spPr>
            <a:xfrm>
              <a:off x="1507116" y="315998"/>
              <a:ext cx="102140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331" name="تجميع"/>
          <p:cNvGrpSpPr/>
          <p:nvPr/>
        </p:nvGrpSpPr>
        <p:grpSpPr>
          <a:xfrm>
            <a:off x="11011962" y="6614776"/>
            <a:ext cx="2528520" cy="1824649"/>
            <a:chOff x="0" y="0"/>
            <a:chExt cx="2528518" cy="1824648"/>
          </a:xfrm>
        </p:grpSpPr>
        <p:sp>
          <p:nvSpPr>
            <p:cNvPr id="327" name="١٦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١٦</a:t>
              </a:r>
            </a:p>
          </p:txBody>
        </p:sp>
        <p:sp>
          <p:nvSpPr>
            <p:cNvPr id="328" name="٢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٢٠</a:t>
              </a:r>
            </a:p>
          </p:txBody>
        </p:sp>
        <p:sp>
          <p:nvSpPr>
            <p:cNvPr id="329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0" name="="/>
            <p:cNvSpPr txBox="1"/>
            <p:nvPr/>
          </p:nvSpPr>
          <p:spPr>
            <a:xfrm>
              <a:off x="1507116" y="315998"/>
              <a:ext cx="102140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336" name="تجميع"/>
          <p:cNvGrpSpPr/>
          <p:nvPr/>
        </p:nvGrpSpPr>
        <p:grpSpPr>
          <a:xfrm>
            <a:off x="9143348" y="6614776"/>
            <a:ext cx="2528520" cy="1824649"/>
            <a:chOff x="0" y="0"/>
            <a:chExt cx="2528518" cy="1824648"/>
          </a:xfrm>
        </p:grpSpPr>
        <p:sp>
          <p:nvSpPr>
            <p:cNvPr id="332" name="٤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333" name="٥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334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5" name="="/>
            <p:cNvSpPr txBox="1"/>
            <p:nvPr/>
          </p:nvSpPr>
          <p:spPr>
            <a:xfrm>
              <a:off x="1507116" y="315998"/>
              <a:ext cx="102140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341" name="تجميع"/>
          <p:cNvGrpSpPr/>
          <p:nvPr/>
        </p:nvGrpSpPr>
        <p:grpSpPr>
          <a:xfrm>
            <a:off x="9143348" y="9477668"/>
            <a:ext cx="2528520" cy="1824650"/>
            <a:chOff x="0" y="0"/>
            <a:chExt cx="2528518" cy="1824648"/>
          </a:xfrm>
        </p:grpSpPr>
        <p:sp>
          <p:nvSpPr>
            <p:cNvPr id="337" name="١٠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  <p:sp>
          <p:nvSpPr>
            <p:cNvPr id="338" name="٢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٢٠</a:t>
              </a:r>
            </a:p>
          </p:txBody>
        </p:sp>
        <p:sp>
          <p:nvSpPr>
            <p:cNvPr id="339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0" name="="/>
            <p:cNvSpPr txBox="1"/>
            <p:nvPr/>
          </p:nvSpPr>
          <p:spPr>
            <a:xfrm>
              <a:off x="1507116" y="315998"/>
              <a:ext cx="102140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346" name="تجميع"/>
          <p:cNvGrpSpPr/>
          <p:nvPr/>
        </p:nvGrpSpPr>
        <p:grpSpPr>
          <a:xfrm>
            <a:off x="7142264" y="9477668"/>
            <a:ext cx="2528520" cy="1824650"/>
            <a:chOff x="0" y="0"/>
            <a:chExt cx="2528518" cy="1824648"/>
          </a:xfrm>
        </p:grpSpPr>
        <p:sp>
          <p:nvSpPr>
            <p:cNvPr id="342" name="١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343" name="٢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344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5" name="="/>
            <p:cNvSpPr txBox="1"/>
            <p:nvPr/>
          </p:nvSpPr>
          <p:spPr>
            <a:xfrm>
              <a:off x="1507116" y="315998"/>
              <a:ext cx="102140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870893" y="11456263"/>
            <a:ext cx="1194134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9796.png" descr="IMG_9796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65494"/>
          <a:stretch>
            <a:fillRect/>
          </a:stretch>
        </p:blipFill>
        <p:spPr>
          <a:xfrm>
            <a:off x="8091123" y="775496"/>
            <a:ext cx="15356742" cy="5186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847231" y="11456605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G_9801.png" descr="IMG_9801.png"/>
          <p:cNvPicPr>
            <a:picLocks noChangeAspect="1"/>
          </p:cNvPicPr>
          <p:nvPr/>
        </p:nvPicPr>
        <p:blipFill>
          <a:blip r:embed="rId4">
            <a:extLst/>
          </a:blip>
          <a:srcRect l="9295" t="0" r="0" b="0"/>
          <a:stretch>
            <a:fillRect/>
          </a:stretch>
        </p:blipFill>
        <p:spPr>
          <a:xfrm>
            <a:off x="6926109" y="775496"/>
            <a:ext cx="16305370" cy="5527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352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53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55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14525" y="9134363"/>
            <a:ext cx="4369476" cy="4369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G_9801.png" descr="IMG_9801.png"/>
          <p:cNvPicPr>
            <a:picLocks noChangeAspect="1"/>
          </p:cNvPicPr>
          <p:nvPr/>
        </p:nvPicPr>
        <p:blipFill>
          <a:blip r:embed="rId4">
            <a:extLst/>
          </a:blip>
          <a:srcRect l="9295" t="0" r="0" b="0"/>
          <a:stretch>
            <a:fillRect/>
          </a:stretch>
        </p:blipFill>
        <p:spPr>
          <a:xfrm>
            <a:off x="11324731" y="775496"/>
            <a:ext cx="11906748" cy="40362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9" name="تجميع"/>
          <p:cNvGrpSpPr/>
          <p:nvPr/>
        </p:nvGrpSpPr>
        <p:grpSpPr>
          <a:xfrm>
            <a:off x="6803662" y="4271192"/>
            <a:ext cx="10244317" cy="7678255"/>
            <a:chOff x="0" y="0"/>
            <a:chExt cx="10244315" cy="7678254"/>
          </a:xfrm>
        </p:grpSpPr>
        <p:sp>
          <p:nvSpPr>
            <p:cNvPr id="357" name="احتمال عدم هطول الأمطار =…"/>
            <p:cNvSpPr txBox="1"/>
            <p:nvPr/>
          </p:nvSpPr>
          <p:spPr>
            <a:xfrm>
              <a:off x="0" y="0"/>
              <a:ext cx="10244316" cy="717054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r" defTabSz="2438400" rtl="0">
                <a:lnSpc>
                  <a:spcPct val="200000"/>
                </a:lnSpc>
                <a:defRPr b="1" sz="4500">
                  <a:solidFill>
                    <a:srgbClr val="0056D6"/>
                  </a:solidFill>
                </a:defRPr>
              </a:pPr>
              <a:r>
                <a:t>احتمال عدم هطول الأمطار =</a:t>
              </a:r>
            </a:p>
            <a:p>
              <a:pPr algn="r" defTabSz="2438400" rtl="0">
                <a:lnSpc>
                  <a:spcPct val="200000"/>
                </a:lnSpc>
                <a:defRPr b="1" sz="4500">
                  <a:solidFill>
                    <a:srgbClr val="0056D6"/>
                  </a:solidFill>
                </a:defRPr>
              </a:pPr>
              <a:r>
                <a:t>ح(هطول أمطار) + ح(عدم هطول أمطار) = ١</a:t>
              </a:r>
            </a:p>
            <a:p>
              <a:pPr algn="r" defTabSz="2438400" rtl="0">
                <a:lnSpc>
                  <a:spcPct val="200000"/>
                </a:lnSpc>
                <a:defRPr b="1" sz="4500">
                  <a:solidFill>
                    <a:srgbClr val="0056D6"/>
                  </a:solidFill>
                </a:defRPr>
              </a:pPr>
              <a:r>
                <a:t>٦٠ % +٤٠ % = ١</a:t>
              </a:r>
            </a:p>
            <a:p>
              <a:pPr algn="r" defTabSz="2438400" rtl="0">
                <a:lnSpc>
                  <a:spcPct val="200000"/>
                </a:lnSpc>
                <a:defRPr b="1" sz="4500">
                  <a:solidFill>
                    <a:srgbClr val="0056D6"/>
                  </a:solidFill>
                </a:defRPr>
              </a:pPr>
              <a:r>
                <a:t>على صورة نسبة مئوية = ٤٠%</a:t>
              </a:r>
            </a:p>
            <a:p>
              <a:pPr algn="r" defTabSz="2438400" rtl="0">
                <a:lnSpc>
                  <a:spcPct val="200000"/>
                </a:lnSpc>
                <a:defRPr b="1" sz="4500">
                  <a:solidFill>
                    <a:srgbClr val="0056D6"/>
                  </a:solidFill>
                </a:defRPr>
              </a:pPr>
              <a:r>
                <a:t>على صورة كسر عشري = ٠٫٤٠</a:t>
              </a:r>
            </a:p>
            <a:p>
              <a:pPr algn="r" defTabSz="2438400" rtl="0">
                <a:lnSpc>
                  <a:spcPct val="200000"/>
                </a:lnSpc>
                <a:defRPr b="1" sz="4500">
                  <a:solidFill>
                    <a:srgbClr val="0056D6"/>
                  </a:solidFill>
                </a:defRPr>
              </a:pPr>
              <a:r>
                <a:t>على صورة كسر اعتيادي</a:t>
              </a:r>
            </a:p>
          </p:txBody>
        </p:sp>
        <p:grpSp>
          <p:nvGrpSpPr>
            <p:cNvPr id="368" name="تجميع"/>
            <p:cNvGrpSpPr/>
            <p:nvPr/>
          </p:nvGrpSpPr>
          <p:grpSpPr>
            <a:xfrm>
              <a:off x="1247589" y="5853605"/>
              <a:ext cx="4421178" cy="1824650"/>
              <a:chOff x="0" y="0"/>
              <a:chExt cx="4421176" cy="1824648"/>
            </a:xfrm>
          </p:grpSpPr>
          <p:grpSp>
            <p:nvGrpSpPr>
              <p:cNvPr id="362" name="تجميع"/>
              <p:cNvGrpSpPr/>
              <p:nvPr/>
            </p:nvGrpSpPr>
            <p:grpSpPr>
              <a:xfrm>
                <a:off x="1892658" y="0"/>
                <a:ext cx="2528519" cy="1824649"/>
                <a:chOff x="0" y="0"/>
                <a:chExt cx="2528518" cy="1824648"/>
              </a:xfrm>
            </p:grpSpPr>
            <p:sp>
              <p:nvSpPr>
                <p:cNvPr id="358" name="٤٠"/>
                <p:cNvSpPr txBox="1"/>
                <p:nvPr/>
              </p:nvSpPr>
              <p:spPr>
                <a:xfrm>
                  <a:off x="0" y="0"/>
                  <a:ext cx="1898992" cy="1295661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٤٠</a:t>
                  </a:r>
                </a:p>
              </p:txBody>
            </p:sp>
            <p:sp>
              <p:nvSpPr>
                <p:cNvPr id="359" name="١٠٠"/>
                <p:cNvSpPr txBox="1"/>
                <p:nvPr/>
              </p:nvSpPr>
              <p:spPr>
                <a:xfrm>
                  <a:off x="159523" y="766672"/>
                  <a:ext cx="1566937" cy="105797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١٠٠</a:t>
                  </a:r>
                </a:p>
              </p:txBody>
            </p:sp>
            <p:sp>
              <p:nvSpPr>
                <p:cNvPr id="360" name="خط"/>
                <p:cNvSpPr/>
                <p:nvPr/>
              </p:nvSpPr>
              <p:spPr>
                <a:xfrm>
                  <a:off x="378866" y="995578"/>
                  <a:ext cx="1128251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61" name="="/>
                <p:cNvSpPr txBox="1"/>
                <p:nvPr/>
              </p:nvSpPr>
              <p:spPr>
                <a:xfrm>
                  <a:off x="1507116" y="315998"/>
                  <a:ext cx="1021403" cy="1295662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=</a:t>
                  </a:r>
                </a:p>
              </p:txBody>
            </p:sp>
          </p:grpSp>
          <p:grpSp>
            <p:nvGrpSpPr>
              <p:cNvPr id="367" name="تجميع"/>
              <p:cNvGrpSpPr/>
              <p:nvPr/>
            </p:nvGrpSpPr>
            <p:grpSpPr>
              <a:xfrm>
                <a:off x="0" y="0"/>
                <a:ext cx="2528519" cy="1824649"/>
                <a:chOff x="0" y="0"/>
                <a:chExt cx="2528518" cy="1824648"/>
              </a:xfrm>
            </p:grpSpPr>
            <p:sp>
              <p:nvSpPr>
                <p:cNvPr id="363" name="٢"/>
                <p:cNvSpPr txBox="1"/>
                <p:nvPr/>
              </p:nvSpPr>
              <p:spPr>
                <a:xfrm>
                  <a:off x="0" y="0"/>
                  <a:ext cx="1898992" cy="1295661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٢</a:t>
                  </a:r>
                </a:p>
              </p:txBody>
            </p:sp>
            <p:sp>
              <p:nvSpPr>
                <p:cNvPr id="364" name="٥"/>
                <p:cNvSpPr txBox="1"/>
                <p:nvPr/>
              </p:nvSpPr>
              <p:spPr>
                <a:xfrm>
                  <a:off x="159523" y="766672"/>
                  <a:ext cx="1566937" cy="105797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٥</a:t>
                  </a:r>
                </a:p>
              </p:txBody>
            </p:sp>
            <p:sp>
              <p:nvSpPr>
                <p:cNvPr id="365" name="خط"/>
                <p:cNvSpPr/>
                <p:nvPr/>
              </p:nvSpPr>
              <p:spPr>
                <a:xfrm>
                  <a:off x="378866" y="995578"/>
                  <a:ext cx="1128251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66" name="="/>
                <p:cNvSpPr txBox="1"/>
                <p:nvPr/>
              </p:nvSpPr>
              <p:spPr>
                <a:xfrm>
                  <a:off x="1507116" y="315998"/>
                  <a:ext cx="1021403" cy="1295662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defTabSz="2438400">
                    <a:lnSpc>
                      <a:spcPct val="150000"/>
                    </a:lnSpc>
                    <a:defRPr b="1" sz="6500">
                      <a:solidFill>
                        <a:srgbClr val="0056D6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 rtl="0">
                    <a:defRPr/>
                  </a:pPr>
                  <a:r>
                    <a:t>=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3639" y="7783740"/>
            <a:ext cx="5720361" cy="57203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تجميع"/>
          <p:cNvGrpSpPr/>
          <p:nvPr/>
        </p:nvGrpSpPr>
        <p:grpSpPr>
          <a:xfrm>
            <a:off x="11490935" y="1580506"/>
            <a:ext cx="2528520" cy="1824649"/>
            <a:chOff x="0" y="0"/>
            <a:chExt cx="2528518" cy="1824648"/>
          </a:xfrm>
        </p:grpSpPr>
        <p:sp>
          <p:nvSpPr>
            <p:cNvPr id="119" name="٣٩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٣٩</a:t>
              </a:r>
            </a:p>
          </p:txBody>
        </p:sp>
        <p:sp>
          <p:nvSpPr>
            <p:cNvPr id="120" name="١٠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١٠٠</a:t>
              </a:r>
            </a:p>
          </p:txBody>
        </p:sp>
        <p:sp>
          <p:nvSpPr>
            <p:cNvPr id="121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2" name="="/>
            <p:cNvSpPr txBox="1"/>
            <p:nvPr/>
          </p:nvSpPr>
          <p:spPr>
            <a:xfrm>
              <a:off x="1507116" y="315998"/>
              <a:ext cx="102140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pic>
        <p:nvPicPr>
          <p:cNvPr id="124" name="IMG_9796.png" descr="IMG_9796.png"/>
          <p:cNvPicPr>
            <a:picLocks noChangeAspect="1"/>
          </p:cNvPicPr>
          <p:nvPr/>
        </p:nvPicPr>
        <p:blipFill>
          <a:blip r:embed="rId4">
            <a:extLst/>
          </a:blip>
          <a:srcRect l="66619" t="20714" r="10411" b="70533"/>
          <a:stretch>
            <a:fillRect/>
          </a:stretch>
        </p:blipFill>
        <p:spPr>
          <a:xfrm>
            <a:off x="13392995" y="2039783"/>
            <a:ext cx="4140429" cy="1544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G_9796.png" descr="IMG_9796.png"/>
          <p:cNvPicPr>
            <a:picLocks noChangeAspect="1"/>
          </p:cNvPicPr>
          <p:nvPr/>
        </p:nvPicPr>
        <p:blipFill>
          <a:blip r:embed="rId4">
            <a:extLst/>
          </a:blip>
          <a:srcRect l="40076" t="20850" r="36954" b="70396"/>
          <a:stretch>
            <a:fillRect/>
          </a:stretch>
        </p:blipFill>
        <p:spPr>
          <a:xfrm>
            <a:off x="13392995" y="5051965"/>
            <a:ext cx="4140429" cy="1544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G_9796.png" descr="IMG_9796.png"/>
          <p:cNvPicPr>
            <a:picLocks noChangeAspect="1"/>
          </p:cNvPicPr>
          <p:nvPr/>
        </p:nvPicPr>
        <p:blipFill>
          <a:blip r:embed="rId4">
            <a:extLst/>
          </a:blip>
          <a:srcRect l="10598" t="20032" r="66432" b="71214"/>
          <a:stretch>
            <a:fillRect/>
          </a:stretch>
        </p:blipFill>
        <p:spPr>
          <a:xfrm>
            <a:off x="13392995" y="8064148"/>
            <a:ext cx="4140429" cy="1544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تجميع"/>
          <p:cNvGrpSpPr/>
          <p:nvPr/>
        </p:nvGrpSpPr>
        <p:grpSpPr>
          <a:xfrm>
            <a:off x="11142229" y="4771557"/>
            <a:ext cx="2528519" cy="1824650"/>
            <a:chOff x="0" y="0"/>
            <a:chExt cx="2528518" cy="1824648"/>
          </a:xfrm>
        </p:grpSpPr>
        <p:sp>
          <p:nvSpPr>
            <p:cNvPr id="127" name="١٨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١٨</a:t>
              </a:r>
            </a:p>
          </p:txBody>
        </p:sp>
        <p:sp>
          <p:nvSpPr>
            <p:cNvPr id="128" name="١٠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١٠٠</a:t>
              </a:r>
            </a:p>
          </p:txBody>
        </p:sp>
        <p:sp>
          <p:nvSpPr>
            <p:cNvPr id="129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0" name="="/>
            <p:cNvSpPr txBox="1"/>
            <p:nvPr/>
          </p:nvSpPr>
          <p:spPr>
            <a:xfrm>
              <a:off x="1507116" y="315998"/>
              <a:ext cx="102140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136" name="تجميع"/>
          <p:cNvGrpSpPr/>
          <p:nvPr/>
        </p:nvGrpSpPr>
        <p:grpSpPr>
          <a:xfrm>
            <a:off x="9129353" y="4771557"/>
            <a:ext cx="2528520" cy="1824650"/>
            <a:chOff x="0" y="0"/>
            <a:chExt cx="2528518" cy="1824648"/>
          </a:xfrm>
        </p:grpSpPr>
        <p:sp>
          <p:nvSpPr>
            <p:cNvPr id="132" name="٩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  <p:sp>
          <p:nvSpPr>
            <p:cNvPr id="133" name="٥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٥٠</a:t>
              </a:r>
            </a:p>
          </p:txBody>
        </p:sp>
        <p:sp>
          <p:nvSpPr>
            <p:cNvPr id="134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5" name="="/>
            <p:cNvSpPr txBox="1"/>
            <p:nvPr/>
          </p:nvSpPr>
          <p:spPr>
            <a:xfrm>
              <a:off x="1507116" y="315998"/>
              <a:ext cx="102140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141" name="تجميع"/>
          <p:cNvGrpSpPr/>
          <p:nvPr/>
        </p:nvGrpSpPr>
        <p:grpSpPr>
          <a:xfrm>
            <a:off x="10864477" y="7923944"/>
            <a:ext cx="2528519" cy="1824649"/>
            <a:chOff x="0" y="0"/>
            <a:chExt cx="2528518" cy="1824648"/>
          </a:xfrm>
        </p:grpSpPr>
        <p:sp>
          <p:nvSpPr>
            <p:cNvPr id="137" name="١٧٥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١٧٥</a:t>
              </a:r>
            </a:p>
          </p:txBody>
        </p:sp>
        <p:sp>
          <p:nvSpPr>
            <p:cNvPr id="138" name="١٠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١٠٠</a:t>
              </a:r>
            </a:p>
          </p:txBody>
        </p:sp>
        <p:sp>
          <p:nvSpPr>
            <p:cNvPr id="139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0" name="="/>
            <p:cNvSpPr txBox="1"/>
            <p:nvPr/>
          </p:nvSpPr>
          <p:spPr>
            <a:xfrm>
              <a:off x="1507116" y="315998"/>
              <a:ext cx="102140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146" name="تجميع"/>
          <p:cNvGrpSpPr/>
          <p:nvPr/>
        </p:nvGrpSpPr>
        <p:grpSpPr>
          <a:xfrm>
            <a:off x="8962416" y="7962610"/>
            <a:ext cx="2528520" cy="1824649"/>
            <a:chOff x="0" y="0"/>
            <a:chExt cx="2528518" cy="1824648"/>
          </a:xfrm>
        </p:grpSpPr>
        <p:sp>
          <p:nvSpPr>
            <p:cNvPr id="142" name="٧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  <p:sp>
          <p:nvSpPr>
            <p:cNvPr id="143" name="٤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44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5" name="="/>
            <p:cNvSpPr txBox="1"/>
            <p:nvPr/>
          </p:nvSpPr>
          <p:spPr>
            <a:xfrm>
              <a:off x="1507116" y="315998"/>
              <a:ext cx="102140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152" name="تجميع"/>
          <p:cNvGrpSpPr/>
          <p:nvPr/>
        </p:nvGrpSpPr>
        <p:grpSpPr>
          <a:xfrm>
            <a:off x="6592353" y="7962610"/>
            <a:ext cx="2813577" cy="1824649"/>
            <a:chOff x="0" y="0"/>
            <a:chExt cx="2813576" cy="1824648"/>
          </a:xfrm>
        </p:grpSpPr>
        <p:sp>
          <p:nvSpPr>
            <p:cNvPr id="147" name="٣"/>
            <p:cNvSpPr txBox="1"/>
            <p:nvPr/>
          </p:nvSpPr>
          <p:spPr>
            <a:xfrm>
              <a:off x="285058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48" name="٤"/>
            <p:cNvSpPr txBox="1"/>
            <p:nvPr/>
          </p:nvSpPr>
          <p:spPr>
            <a:xfrm>
              <a:off x="444581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49" name="خط"/>
            <p:cNvSpPr/>
            <p:nvPr/>
          </p:nvSpPr>
          <p:spPr>
            <a:xfrm>
              <a:off x="663924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" name="="/>
            <p:cNvSpPr txBox="1"/>
            <p:nvPr/>
          </p:nvSpPr>
          <p:spPr>
            <a:xfrm>
              <a:off x="1792174" y="315998"/>
              <a:ext cx="102140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151" name="١"/>
            <p:cNvSpPr txBox="1"/>
            <p:nvPr/>
          </p:nvSpPr>
          <p:spPr>
            <a:xfrm>
              <a:off x="0" y="315998"/>
              <a:ext cx="88916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4695"/>
            <a:ext cx="8009409" cy="800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صورة 7" descr="صورة 7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836528" y="11456606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9796.png" descr="IMG_9796.png"/>
          <p:cNvPicPr>
            <a:picLocks noChangeAspect="1"/>
          </p:cNvPicPr>
          <p:nvPr/>
        </p:nvPicPr>
        <p:blipFill>
          <a:blip r:embed="rId5">
            <a:extLst/>
          </a:blip>
          <a:srcRect l="5323" t="38869" r="9550" b="1432"/>
          <a:stretch>
            <a:fillRect/>
          </a:stretch>
        </p:blipFill>
        <p:spPr>
          <a:xfrm>
            <a:off x="9173082" y="775496"/>
            <a:ext cx="13072607" cy="8973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58" name="Freeform 6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59" name="Freeform 8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61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19466768" y="9678302"/>
            <a:ext cx="5058735" cy="4224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9796.png" descr="IMG_9796.png"/>
          <p:cNvPicPr>
            <a:picLocks noChangeAspect="1"/>
          </p:cNvPicPr>
          <p:nvPr/>
        </p:nvPicPr>
        <p:blipFill>
          <a:blip r:embed="rId4">
            <a:extLst/>
          </a:blip>
          <a:srcRect l="5323" t="38869" r="9550" b="1432"/>
          <a:stretch>
            <a:fillRect/>
          </a:stretch>
        </p:blipFill>
        <p:spPr>
          <a:xfrm>
            <a:off x="5546066" y="775496"/>
            <a:ext cx="14123404" cy="969482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مستطيل"/>
          <p:cNvSpPr/>
          <p:nvPr/>
        </p:nvSpPr>
        <p:spPr>
          <a:xfrm>
            <a:off x="15242750" y="6358676"/>
            <a:ext cx="3071113" cy="1571414"/>
          </a:xfrm>
          <a:prstGeom prst="rect">
            <a:avLst/>
          </a:prstGeom>
          <a:ln w="762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809740" y="11542106"/>
            <a:ext cx="1091900" cy="738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9797.png" descr="IMG_9797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58537"/>
          <a:stretch>
            <a:fillRect/>
          </a:stretch>
        </p:blipFill>
        <p:spPr>
          <a:xfrm>
            <a:off x="5410225" y="939667"/>
            <a:ext cx="17314498" cy="3763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69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70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72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" name="تجميع"/>
          <p:cNvGrpSpPr/>
          <p:nvPr/>
        </p:nvGrpSpPr>
        <p:grpSpPr>
          <a:xfrm>
            <a:off x="9835044" y="1575114"/>
            <a:ext cx="4507269" cy="1824650"/>
            <a:chOff x="0" y="0"/>
            <a:chExt cx="4507268" cy="1824648"/>
          </a:xfrm>
        </p:grpSpPr>
        <p:sp>
          <p:nvSpPr>
            <p:cNvPr id="173" name="٤٠"/>
            <p:cNvSpPr txBox="1"/>
            <p:nvPr/>
          </p:nvSpPr>
          <p:spPr>
            <a:xfrm>
              <a:off x="2061509" y="0"/>
              <a:ext cx="1898993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٤٠</a:t>
              </a:r>
            </a:p>
          </p:txBody>
        </p:sp>
        <p:sp>
          <p:nvSpPr>
            <p:cNvPr id="174" name="١٠٠"/>
            <p:cNvSpPr txBox="1"/>
            <p:nvPr/>
          </p:nvSpPr>
          <p:spPr>
            <a:xfrm>
              <a:off x="2221033" y="766672"/>
              <a:ext cx="1566936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١٠٠</a:t>
              </a:r>
            </a:p>
          </p:txBody>
        </p:sp>
        <p:sp>
          <p:nvSpPr>
            <p:cNvPr id="175" name="خط"/>
            <p:cNvSpPr/>
            <p:nvPr/>
          </p:nvSpPr>
          <p:spPr>
            <a:xfrm>
              <a:off x="2440375" y="995578"/>
              <a:ext cx="1128252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="/>
            <p:cNvSpPr txBox="1"/>
            <p:nvPr/>
          </p:nvSpPr>
          <p:spPr>
            <a:xfrm>
              <a:off x="3413735" y="379498"/>
              <a:ext cx="1093534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177" name="= ٤٠ ٪"/>
            <p:cNvSpPr txBox="1"/>
            <p:nvPr/>
          </p:nvSpPr>
          <p:spPr>
            <a:xfrm>
              <a:off x="0" y="315998"/>
              <a:ext cx="2608277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 ٤٠ ٪</a:t>
              </a:r>
            </a:p>
          </p:txBody>
        </p:sp>
      </p:grpSp>
      <p:pic>
        <p:nvPicPr>
          <p:cNvPr id="179" name="IMG_9797.png" descr="IMG_9797.png"/>
          <p:cNvPicPr>
            <a:picLocks noChangeAspect="1"/>
          </p:cNvPicPr>
          <p:nvPr/>
        </p:nvPicPr>
        <p:blipFill>
          <a:blip r:embed="rId4">
            <a:extLst/>
          </a:blip>
          <a:srcRect l="78117" t="20660" r="0" b="58259"/>
          <a:stretch>
            <a:fillRect/>
          </a:stretch>
        </p:blipFill>
        <p:spPr>
          <a:xfrm>
            <a:off x="13671272" y="1713135"/>
            <a:ext cx="3788885" cy="1913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9797.png" descr="IMG_9797.png"/>
          <p:cNvPicPr>
            <a:picLocks noChangeAspect="1"/>
          </p:cNvPicPr>
          <p:nvPr/>
        </p:nvPicPr>
        <p:blipFill>
          <a:blip r:embed="rId4">
            <a:extLst/>
          </a:blip>
          <a:srcRect l="47706" t="20412" r="30411" b="58507"/>
          <a:stretch>
            <a:fillRect/>
          </a:stretch>
        </p:blipFill>
        <p:spPr>
          <a:xfrm>
            <a:off x="13400972" y="5353405"/>
            <a:ext cx="3788884" cy="1913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9797.png" descr="IMG_9797.png"/>
          <p:cNvPicPr>
            <a:picLocks noChangeAspect="1"/>
          </p:cNvPicPr>
          <p:nvPr/>
        </p:nvPicPr>
        <p:blipFill>
          <a:blip r:embed="rId4">
            <a:extLst/>
          </a:blip>
          <a:srcRect l="16045" t="20148" r="62072" b="58772"/>
          <a:stretch>
            <a:fillRect/>
          </a:stretch>
        </p:blipFill>
        <p:spPr>
          <a:xfrm>
            <a:off x="13671272" y="8194261"/>
            <a:ext cx="3788885" cy="191348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= ٣ ٪"/>
          <p:cNvSpPr txBox="1"/>
          <p:nvPr/>
        </p:nvSpPr>
        <p:spPr>
          <a:xfrm>
            <a:off x="10784540" y="8503098"/>
            <a:ext cx="2608277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٣ ٪</a:t>
            </a:r>
          </a:p>
        </p:txBody>
      </p:sp>
      <p:grpSp>
        <p:nvGrpSpPr>
          <p:cNvPr id="194" name="تجميع"/>
          <p:cNvGrpSpPr/>
          <p:nvPr/>
        </p:nvGrpSpPr>
        <p:grpSpPr>
          <a:xfrm>
            <a:off x="7352737" y="5353405"/>
            <a:ext cx="6719276" cy="1824650"/>
            <a:chOff x="0" y="0"/>
            <a:chExt cx="6719274" cy="1824648"/>
          </a:xfrm>
        </p:grpSpPr>
        <p:grpSp>
          <p:nvGrpSpPr>
            <p:cNvPr id="188" name="تجميع"/>
            <p:cNvGrpSpPr/>
            <p:nvPr/>
          </p:nvGrpSpPr>
          <p:grpSpPr>
            <a:xfrm>
              <a:off x="-1" y="0"/>
              <a:ext cx="6719276" cy="1824649"/>
              <a:chOff x="0" y="0"/>
              <a:chExt cx="6719274" cy="1824648"/>
            </a:xfrm>
          </p:grpSpPr>
          <p:sp>
            <p:nvSpPr>
              <p:cNvPr id="183" name="٣"/>
              <p:cNvSpPr txBox="1"/>
              <p:nvPr/>
            </p:nvSpPr>
            <p:spPr>
              <a:xfrm>
                <a:off x="4273515" y="0"/>
                <a:ext cx="1898993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84" name="٢"/>
              <p:cNvSpPr txBox="1"/>
              <p:nvPr/>
            </p:nvSpPr>
            <p:spPr>
              <a:xfrm>
                <a:off x="4433039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85" name="خط"/>
              <p:cNvSpPr/>
              <p:nvPr/>
            </p:nvSpPr>
            <p:spPr>
              <a:xfrm>
                <a:off x="4652381" y="995578"/>
                <a:ext cx="1128252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86" name="="/>
              <p:cNvSpPr txBox="1"/>
              <p:nvPr/>
            </p:nvSpPr>
            <p:spPr>
              <a:xfrm>
                <a:off x="5625741" y="379498"/>
                <a:ext cx="1093534" cy="129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sp>
            <p:nvSpPr>
              <p:cNvPr id="187" name="= ١٥٠ ٪"/>
              <p:cNvSpPr txBox="1"/>
              <p:nvPr/>
            </p:nvSpPr>
            <p:spPr>
              <a:xfrm>
                <a:off x="0" y="379498"/>
                <a:ext cx="2608277" cy="129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= ١٥٠ ٪</a:t>
                </a:r>
              </a:p>
            </p:txBody>
          </p:sp>
        </p:grpSp>
        <p:grpSp>
          <p:nvGrpSpPr>
            <p:cNvPr id="193" name="تجميع"/>
            <p:cNvGrpSpPr/>
            <p:nvPr/>
          </p:nvGrpSpPr>
          <p:grpSpPr>
            <a:xfrm>
              <a:off x="2212006" y="0"/>
              <a:ext cx="2528519" cy="1824649"/>
              <a:chOff x="0" y="0"/>
              <a:chExt cx="2528518" cy="1824648"/>
            </a:xfrm>
          </p:grpSpPr>
          <p:sp>
            <p:nvSpPr>
              <p:cNvPr id="189" name="١٥٠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١٥٠</a:t>
                </a:r>
              </a:p>
            </p:txBody>
          </p:sp>
          <p:sp>
            <p:nvSpPr>
              <p:cNvPr id="190" name="١٠٠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١٠٠</a:t>
                </a:r>
              </a:p>
            </p:txBody>
          </p:sp>
          <p:sp>
            <p:nvSpPr>
              <p:cNvPr id="191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2" name="="/>
              <p:cNvSpPr txBox="1"/>
              <p:nvPr/>
            </p:nvSpPr>
            <p:spPr>
              <a:xfrm>
                <a:off x="1507116" y="315998"/>
                <a:ext cx="1021403" cy="129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6"/>
          <a:stretch>
            <a:fillRect/>
          </a:stretch>
        </p:blipFill>
        <p:spPr>
          <a:xfrm flipH="1" rot="16200000">
            <a:off x="21926977" y="11618262"/>
            <a:ext cx="1000920" cy="676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9797.png" descr="IMG_9797.png"/>
          <p:cNvPicPr>
            <a:picLocks noChangeAspect="1"/>
          </p:cNvPicPr>
          <p:nvPr/>
        </p:nvPicPr>
        <p:blipFill>
          <a:blip r:embed="rId4">
            <a:extLst/>
          </a:blip>
          <a:srcRect l="0" t="50000" r="1944" b="8537"/>
          <a:stretch>
            <a:fillRect/>
          </a:stretch>
        </p:blipFill>
        <p:spPr>
          <a:xfrm>
            <a:off x="5787828" y="1143598"/>
            <a:ext cx="16977888" cy="3763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200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01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03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70522" y="8529997"/>
            <a:ext cx="4889057" cy="488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9797.png" descr="IMG_9797.png"/>
          <p:cNvPicPr>
            <a:picLocks noChangeAspect="1"/>
          </p:cNvPicPr>
          <p:nvPr/>
        </p:nvPicPr>
        <p:blipFill>
          <a:blip r:embed="rId4">
            <a:extLst/>
          </a:blip>
          <a:srcRect l="73875" t="70130" r="1944" b="11185"/>
          <a:stretch>
            <a:fillRect/>
          </a:stretch>
        </p:blipFill>
        <p:spPr>
          <a:xfrm>
            <a:off x="13313457" y="1696600"/>
            <a:ext cx="4186723" cy="1695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9797.png" descr="IMG_9797.png"/>
          <p:cNvPicPr>
            <a:picLocks noChangeAspect="1"/>
          </p:cNvPicPr>
          <p:nvPr/>
        </p:nvPicPr>
        <p:blipFill>
          <a:blip r:embed="rId4">
            <a:extLst/>
          </a:blip>
          <a:srcRect l="44019" t="69865" r="31799" b="11450"/>
          <a:stretch>
            <a:fillRect/>
          </a:stretch>
        </p:blipFill>
        <p:spPr>
          <a:xfrm>
            <a:off x="13313457" y="5162153"/>
            <a:ext cx="4186723" cy="1695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9797.png" descr="IMG_9797.png"/>
          <p:cNvPicPr>
            <a:picLocks noChangeAspect="1"/>
          </p:cNvPicPr>
          <p:nvPr/>
        </p:nvPicPr>
        <p:blipFill>
          <a:blip r:embed="rId4">
            <a:extLst/>
          </a:blip>
          <a:srcRect l="16247" t="68806" r="59572" b="12510"/>
          <a:stretch>
            <a:fillRect/>
          </a:stretch>
        </p:blipFill>
        <p:spPr>
          <a:xfrm>
            <a:off x="13313457" y="8318575"/>
            <a:ext cx="4186723" cy="16959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تجميع"/>
          <p:cNvGrpSpPr/>
          <p:nvPr/>
        </p:nvGrpSpPr>
        <p:grpSpPr>
          <a:xfrm>
            <a:off x="9249631" y="1567798"/>
            <a:ext cx="4894512" cy="1824650"/>
            <a:chOff x="0" y="0"/>
            <a:chExt cx="4894511" cy="1824648"/>
          </a:xfrm>
        </p:grpSpPr>
        <p:sp>
          <p:nvSpPr>
            <p:cNvPr id="207" name="٧٣"/>
            <p:cNvSpPr txBox="1"/>
            <p:nvPr/>
          </p:nvSpPr>
          <p:spPr>
            <a:xfrm>
              <a:off x="2448753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٧٣</a:t>
              </a:r>
            </a:p>
          </p:txBody>
        </p:sp>
        <p:sp>
          <p:nvSpPr>
            <p:cNvPr id="208" name="١٠٠"/>
            <p:cNvSpPr txBox="1"/>
            <p:nvPr/>
          </p:nvSpPr>
          <p:spPr>
            <a:xfrm>
              <a:off x="2608276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١٠٠</a:t>
              </a:r>
            </a:p>
          </p:txBody>
        </p:sp>
        <p:sp>
          <p:nvSpPr>
            <p:cNvPr id="209" name="خط"/>
            <p:cNvSpPr/>
            <p:nvPr/>
          </p:nvSpPr>
          <p:spPr>
            <a:xfrm>
              <a:off x="2827619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0" name="="/>
            <p:cNvSpPr txBox="1"/>
            <p:nvPr/>
          </p:nvSpPr>
          <p:spPr>
            <a:xfrm>
              <a:off x="3800978" y="379498"/>
              <a:ext cx="1093534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211" name="= ٠٫٣٧"/>
            <p:cNvSpPr txBox="1"/>
            <p:nvPr/>
          </p:nvSpPr>
          <p:spPr>
            <a:xfrm>
              <a:off x="0" y="379498"/>
              <a:ext cx="2608277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 ٠٫٣٧</a:t>
              </a:r>
            </a:p>
          </p:txBody>
        </p:sp>
      </p:grpSp>
      <p:sp>
        <p:nvSpPr>
          <p:cNvPr id="213" name="= ١٫٤٥"/>
          <p:cNvSpPr txBox="1"/>
          <p:nvPr/>
        </p:nvSpPr>
        <p:spPr>
          <a:xfrm>
            <a:off x="9887700" y="5362246"/>
            <a:ext cx="3425758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١٫٤٥</a:t>
            </a:r>
          </a:p>
        </p:txBody>
      </p:sp>
      <p:sp>
        <p:nvSpPr>
          <p:cNvPr id="214" name="= ٠٫٠٩"/>
          <p:cNvSpPr txBox="1"/>
          <p:nvPr/>
        </p:nvSpPr>
        <p:spPr>
          <a:xfrm>
            <a:off x="9984008" y="8718761"/>
            <a:ext cx="3425758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٠٫٠٩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