
<file path=[Content_Types].xml><?xml version="1.0" encoding="utf-8"?>
<Types xmlns="http://schemas.openxmlformats.org/package/2006/content-types">
  <Default Extension="png" ContentType="image/png"/>
  <Default Extension="tmp" ContentType="image/png"/>
  <Default Extension="mp3" ContentType="audio/unknown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9"/>
  </p:notesMasterIdLst>
  <p:sldIdLst>
    <p:sldId id="258" r:id="rId2"/>
    <p:sldId id="259" r:id="rId3"/>
    <p:sldId id="278" r:id="rId4"/>
    <p:sldId id="281" r:id="rId5"/>
    <p:sldId id="282" r:id="rId6"/>
    <p:sldId id="299" r:id="rId7"/>
    <p:sldId id="277" r:id="rId8"/>
    <p:sldId id="284" r:id="rId9"/>
    <p:sldId id="283" r:id="rId10"/>
    <p:sldId id="285" r:id="rId11"/>
    <p:sldId id="300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4" r:id="rId20"/>
    <p:sldId id="293" r:id="rId21"/>
    <p:sldId id="295" r:id="rId22"/>
    <p:sldId id="296" r:id="rId23"/>
    <p:sldId id="298" r:id="rId24"/>
    <p:sldId id="297" r:id="rId25"/>
    <p:sldId id="301" r:id="rId26"/>
    <p:sldId id="280" r:id="rId27"/>
    <p:sldId id="272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B7C18AA7-A6BC-4A6E-AA29-7A81005599FE}">
          <p14:sldIdLst>
            <p14:sldId id="258"/>
            <p14:sldId id="259"/>
            <p14:sldId id="278"/>
            <p14:sldId id="281"/>
            <p14:sldId id="282"/>
            <p14:sldId id="299"/>
            <p14:sldId id="277"/>
            <p14:sldId id="284"/>
            <p14:sldId id="283"/>
            <p14:sldId id="285"/>
            <p14:sldId id="300"/>
            <p14:sldId id="286"/>
          </p14:sldIdLst>
        </p14:section>
        <p14:section name="مقطع بدون عنوان" id="{BA6CABC3-37FF-4825-8EF6-734D167C4008}">
          <p14:sldIdLst>
            <p14:sldId id="287"/>
            <p14:sldId id="288"/>
            <p14:sldId id="289"/>
            <p14:sldId id="290"/>
            <p14:sldId id="291"/>
            <p14:sldId id="292"/>
            <p14:sldId id="294"/>
            <p14:sldId id="293"/>
            <p14:sldId id="295"/>
            <p14:sldId id="296"/>
            <p14:sldId id="298"/>
            <p14:sldId id="297"/>
            <p14:sldId id="301"/>
            <p14:sldId id="280"/>
            <p14:sldId id="272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8EC"/>
    <a:srgbClr val="7ABD7E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napToGrid="0">
      <p:cViewPr>
        <p:scale>
          <a:sx n="42" d="100"/>
          <a:sy n="42" d="100"/>
        </p:scale>
        <p:origin x="-732" y="-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حصه بنت العتيبي" userId="c1fe605c-1aaf-4791-a440-af891effc177" providerId="ADAL" clId="{A908AB3D-717C-476A-ADF8-960BA8E1DF29}"/>
    <pc:docChg chg="undo redo custSel addSld modSld sldOrd modMainMaster addSection delSection modSection">
      <pc:chgData name="حصه بنت العتيبي" userId="c1fe605c-1aaf-4791-a440-af891effc177" providerId="ADAL" clId="{A908AB3D-717C-476A-ADF8-960BA8E1DF29}" dt="2022-04-13T00:45:26.434" v="1529"/>
      <pc:docMkLst>
        <pc:docMk/>
      </pc:docMkLst>
      <pc:sldChg chg="add">
        <pc:chgData name="حصه بنت العتيبي" userId="c1fe605c-1aaf-4791-a440-af891effc177" providerId="ADAL" clId="{A908AB3D-717C-476A-ADF8-960BA8E1DF29}" dt="2022-04-12T18:19:50.785" v="0"/>
        <pc:sldMkLst>
          <pc:docMk/>
          <pc:sldMk cId="3855709116" sldId="258"/>
        </pc:sldMkLst>
      </pc:sldChg>
      <pc:sldChg chg="modSp add mod">
        <pc:chgData name="حصه بنت العتيبي" userId="c1fe605c-1aaf-4791-a440-af891effc177" providerId="ADAL" clId="{A908AB3D-717C-476A-ADF8-960BA8E1DF29}" dt="2022-04-12T18:35:34.715" v="94" actId="14100"/>
        <pc:sldMkLst>
          <pc:docMk/>
          <pc:sldMk cId="516578007" sldId="259"/>
        </pc:sldMkLst>
        <pc:spChg chg="mod">
          <ac:chgData name="حصه بنت العتيبي" userId="c1fe605c-1aaf-4791-a440-af891effc177" providerId="ADAL" clId="{A908AB3D-717C-476A-ADF8-960BA8E1DF29}" dt="2022-04-12T18:35:34.715" v="94" actId="14100"/>
          <ac:spMkLst>
            <pc:docMk/>
            <pc:sldMk cId="516578007" sldId="259"/>
            <ac:spMk id="3" creationId="{5DBFDB11-B158-4946-8D46-110CE4D00C97}"/>
          </ac:spMkLst>
        </pc:spChg>
      </pc:sldChg>
      <pc:sldChg chg="add">
        <pc:chgData name="حصه بنت العتيبي" userId="c1fe605c-1aaf-4791-a440-af891effc177" providerId="ADAL" clId="{A908AB3D-717C-476A-ADF8-960BA8E1DF29}" dt="2022-04-12T18:20:05.864" v="5"/>
        <pc:sldMkLst>
          <pc:docMk/>
          <pc:sldMk cId="81396297" sldId="272"/>
        </pc:sldMkLst>
      </pc:sldChg>
      <pc:sldChg chg="addSp delSp modSp add mod ord modAnim">
        <pc:chgData name="حصه بنت العتيبي" userId="c1fe605c-1aaf-4791-a440-af891effc177" providerId="ADAL" clId="{A908AB3D-717C-476A-ADF8-960BA8E1DF29}" dt="2022-04-13T00:45:21.479" v="1528" actId="21"/>
        <pc:sldMkLst>
          <pc:docMk/>
          <pc:sldMk cId="3237769399" sldId="277"/>
        </pc:sldMkLst>
        <pc:spChg chg="mod">
          <ac:chgData name="حصه بنت العتيبي" userId="c1fe605c-1aaf-4791-a440-af891effc177" providerId="ADAL" clId="{A908AB3D-717C-476A-ADF8-960BA8E1DF29}" dt="2022-04-12T19:01:36.616" v="173" actId="1076"/>
          <ac:spMkLst>
            <pc:docMk/>
            <pc:sldMk cId="3237769399" sldId="277"/>
            <ac:spMk id="2" creationId="{590E41F0-01E2-4F63-A954-97A70271F3CD}"/>
          </ac:spMkLst>
        </pc:spChg>
        <pc:spChg chg="del">
          <ac:chgData name="حصه بنت العتيبي" userId="c1fe605c-1aaf-4791-a440-af891effc177" providerId="ADAL" clId="{A908AB3D-717C-476A-ADF8-960BA8E1DF29}" dt="2022-04-12T18:20:57.055" v="6" actId="478"/>
          <ac:spMkLst>
            <pc:docMk/>
            <pc:sldMk cId="3237769399" sldId="277"/>
            <ac:spMk id="6" creationId="{24F03CAA-E51E-421D-8C63-876C92610B04}"/>
          </ac:spMkLst>
        </pc:spChg>
        <pc:spChg chg="add mod">
          <ac:chgData name="حصه بنت العتيبي" userId="c1fe605c-1aaf-4791-a440-af891effc177" providerId="ADAL" clId="{A908AB3D-717C-476A-ADF8-960BA8E1DF29}" dt="2022-04-12T19:01:43.947" v="176" actId="14100"/>
          <ac:spMkLst>
            <pc:docMk/>
            <pc:sldMk cId="3237769399" sldId="277"/>
            <ac:spMk id="12" creationId="{F7D952D6-93C3-49A7-82CD-748A2898B845}"/>
          </ac:spMkLst>
        </pc:spChg>
        <pc:spChg chg="add del mod">
          <ac:chgData name="حصه بنت العتيبي" userId="c1fe605c-1aaf-4791-a440-af891effc177" providerId="ADAL" clId="{A908AB3D-717C-476A-ADF8-960BA8E1DF29}" dt="2022-04-12T19:00:44.320" v="167"/>
          <ac:spMkLst>
            <pc:docMk/>
            <pc:sldMk cId="3237769399" sldId="277"/>
            <ac:spMk id="13" creationId="{9F821663-BD55-4D74-9E42-580FF3E4F555}"/>
          </ac:spMkLst>
        </pc:spChg>
        <pc:spChg chg="add del mod">
          <ac:chgData name="حصه بنت العتيبي" userId="c1fe605c-1aaf-4791-a440-af891effc177" providerId="ADAL" clId="{A908AB3D-717C-476A-ADF8-960BA8E1DF29}" dt="2022-04-12T19:00:44.320" v="167"/>
          <ac:spMkLst>
            <pc:docMk/>
            <pc:sldMk cId="3237769399" sldId="277"/>
            <ac:spMk id="14" creationId="{C58CFDCE-7B84-4EF9-8A95-4A0B68A56DA6}"/>
          </ac:spMkLst>
        </pc:spChg>
        <pc:grpChg chg="del">
          <ac:chgData name="حصه بنت العتيبي" userId="c1fe605c-1aaf-4791-a440-af891effc177" providerId="ADAL" clId="{A908AB3D-717C-476A-ADF8-960BA8E1DF29}" dt="2022-04-12T19:01:15.636" v="172" actId="478"/>
          <ac:grpSpMkLst>
            <pc:docMk/>
            <pc:sldMk cId="3237769399" sldId="277"/>
            <ac:grpSpMk id="8" creationId="{B9FD5BFA-423A-4F4C-A7B1-CFE4E5278801}"/>
          </ac:grpSpMkLst>
        </pc:grpChg>
        <pc:picChg chg="del">
          <ac:chgData name="حصه بنت العتيبي" userId="c1fe605c-1aaf-4791-a440-af891effc177" providerId="ADAL" clId="{A908AB3D-717C-476A-ADF8-960BA8E1DF29}" dt="2022-04-12T19:00:31.149" v="165" actId="478"/>
          <ac:picMkLst>
            <pc:docMk/>
            <pc:sldMk cId="3237769399" sldId="277"/>
            <ac:picMk id="4" creationId="{89A641AB-DAF2-4790-91C4-E954549E4264}"/>
          </ac:picMkLst>
        </pc:picChg>
        <pc:picChg chg="del">
          <ac:chgData name="حصه بنت العتيبي" userId="c1fe605c-1aaf-4791-a440-af891effc177" providerId="ADAL" clId="{A908AB3D-717C-476A-ADF8-960BA8E1DF29}" dt="2022-04-12T19:01:15.636" v="172" actId="478"/>
          <ac:picMkLst>
            <pc:docMk/>
            <pc:sldMk cId="3237769399" sldId="277"/>
            <ac:picMk id="11" creationId="{1C5174D1-BD02-4BBD-804F-3619EA277CD1}"/>
          </ac:picMkLst>
        </pc:picChg>
        <pc:picChg chg="add mod">
          <ac:chgData name="حصه بنت العتيبي" userId="c1fe605c-1aaf-4791-a440-af891effc177" providerId="ADAL" clId="{A908AB3D-717C-476A-ADF8-960BA8E1DF29}" dt="2022-04-12T19:01:10.818" v="171" actId="1076"/>
          <ac:picMkLst>
            <pc:docMk/>
            <pc:sldMk cId="3237769399" sldId="277"/>
            <ac:picMk id="15" creationId="{6F924BDD-1475-4F24-B6E4-3F83C52849F1}"/>
          </ac:picMkLst>
        </pc:picChg>
        <pc:picChg chg="add del mod">
          <ac:chgData name="حصه بنت العتيبي" userId="c1fe605c-1aaf-4791-a440-af891effc177" providerId="ADAL" clId="{A908AB3D-717C-476A-ADF8-960BA8E1DF29}" dt="2022-04-13T00:45:21.479" v="1528" actId="21"/>
          <ac:picMkLst>
            <pc:docMk/>
            <pc:sldMk cId="3237769399" sldId="277"/>
            <ac:picMk id="16" creationId="{B6927065-726F-400A-98E6-9FE013C34D75}"/>
          </ac:picMkLst>
        </pc:picChg>
      </pc:sldChg>
      <pc:sldChg chg="addSp delSp modSp add mod delAnim">
        <pc:chgData name="حصه بنت العتيبي" userId="c1fe605c-1aaf-4791-a440-af891effc177" providerId="ADAL" clId="{A908AB3D-717C-476A-ADF8-960BA8E1DF29}" dt="2022-04-12T18:35:24.792" v="92" actId="14100"/>
        <pc:sldMkLst>
          <pc:docMk/>
          <pc:sldMk cId="573892192" sldId="278"/>
        </pc:sldMkLst>
        <pc:spChg chg="mod">
          <ac:chgData name="حصه بنت العتيبي" userId="c1fe605c-1aaf-4791-a440-af891effc177" providerId="ADAL" clId="{A908AB3D-717C-476A-ADF8-960BA8E1DF29}" dt="2022-04-12T18:35:24.792" v="92" actId="14100"/>
          <ac:spMkLst>
            <pc:docMk/>
            <pc:sldMk cId="573892192" sldId="278"/>
            <ac:spMk id="4" creationId="{03E67341-A285-49B1-9C66-204B1170C269}"/>
          </ac:spMkLst>
        </pc:spChg>
        <pc:picChg chg="del">
          <ac:chgData name="حصه بنت العتيبي" userId="c1fe605c-1aaf-4791-a440-af891effc177" providerId="ADAL" clId="{A908AB3D-717C-476A-ADF8-960BA8E1DF29}" dt="2022-04-12T18:25:41.105" v="19" actId="478"/>
          <ac:picMkLst>
            <pc:docMk/>
            <pc:sldMk cId="573892192" sldId="278"/>
            <ac:picMk id="3" creationId="{E5E7C8FB-B558-4521-94A6-541ED06CC4F5}"/>
          </ac:picMkLst>
        </pc:picChg>
        <pc:picChg chg="add mod">
          <ac:chgData name="حصه بنت العتيبي" userId="c1fe605c-1aaf-4791-a440-af891effc177" providerId="ADAL" clId="{A908AB3D-717C-476A-ADF8-960BA8E1DF29}" dt="2022-04-12T18:26:04.115" v="24" actId="339"/>
          <ac:picMkLst>
            <pc:docMk/>
            <pc:sldMk cId="573892192" sldId="278"/>
            <ac:picMk id="5" creationId="{952BDDD0-CE02-461D-BAC8-396ADA9AC470}"/>
          </ac:picMkLst>
        </pc:picChg>
        <pc:picChg chg="del">
          <ac:chgData name="حصه بنت العتيبي" userId="c1fe605c-1aaf-4791-a440-af891effc177" providerId="ADAL" clId="{A908AB3D-717C-476A-ADF8-960BA8E1DF29}" dt="2022-04-12T18:25:41.105" v="19" actId="478"/>
          <ac:picMkLst>
            <pc:docMk/>
            <pc:sldMk cId="573892192" sldId="278"/>
            <ac:picMk id="6" creationId="{EB7C3645-5371-4514-8F86-7665EFEDC35C}"/>
          </ac:picMkLst>
        </pc:picChg>
        <pc:picChg chg="del">
          <ac:chgData name="حصه بنت العتيبي" userId="c1fe605c-1aaf-4791-a440-af891effc177" providerId="ADAL" clId="{A908AB3D-717C-476A-ADF8-960BA8E1DF29}" dt="2022-04-12T18:25:44.959" v="20" actId="478"/>
          <ac:picMkLst>
            <pc:docMk/>
            <pc:sldMk cId="573892192" sldId="278"/>
            <ac:picMk id="8" creationId="{BB8BDFCE-C903-4530-922C-A373CA771127}"/>
          </ac:picMkLst>
        </pc:picChg>
        <pc:picChg chg="del">
          <ac:chgData name="حصه بنت العتيبي" userId="c1fe605c-1aaf-4791-a440-af891effc177" providerId="ADAL" clId="{A908AB3D-717C-476A-ADF8-960BA8E1DF29}" dt="2022-04-12T18:25:44.959" v="20" actId="478"/>
          <ac:picMkLst>
            <pc:docMk/>
            <pc:sldMk cId="573892192" sldId="278"/>
            <ac:picMk id="10" creationId="{28F3569C-CD81-4214-8925-68BAF573F58D}"/>
          </ac:picMkLst>
        </pc:picChg>
      </pc:sldChg>
      <pc:sldChg chg="addSp delSp modSp add mod modTransition modAnim">
        <pc:chgData name="حصه بنت العتيبي" userId="c1fe605c-1aaf-4791-a440-af891effc177" providerId="ADAL" clId="{A908AB3D-717C-476A-ADF8-960BA8E1DF29}" dt="2022-04-13T00:44:57.551" v="1527" actId="21"/>
        <pc:sldMkLst>
          <pc:docMk/>
          <pc:sldMk cId="2060935229" sldId="280"/>
        </pc:sldMkLst>
        <pc:spChg chg="add mod">
          <ac:chgData name="حصه بنت العتيبي" userId="c1fe605c-1aaf-4791-a440-af891effc177" providerId="ADAL" clId="{A908AB3D-717C-476A-ADF8-960BA8E1DF29}" dt="2022-04-12T23:12:27.206" v="1109" actId="14100"/>
          <ac:spMkLst>
            <pc:docMk/>
            <pc:sldMk cId="2060935229" sldId="280"/>
            <ac:spMk id="11" creationId="{6CF2B375-6566-428F-96A8-5AC2A09060CB}"/>
          </ac:spMkLst>
        </pc:spChg>
        <pc:grpChg chg="del">
          <ac:chgData name="حصه بنت العتيبي" userId="c1fe605c-1aaf-4791-a440-af891effc177" providerId="ADAL" clId="{A908AB3D-717C-476A-ADF8-960BA8E1DF29}" dt="2022-04-12T23:11:58.831" v="1094" actId="478"/>
          <ac:grpSpMkLst>
            <pc:docMk/>
            <pc:sldMk cId="2060935229" sldId="280"/>
            <ac:grpSpMk id="10" creationId="{893081A2-8931-4998-92C5-459B7E0E68CF}"/>
          </ac:grpSpMkLst>
        </pc:grpChg>
        <pc:picChg chg="mod">
          <ac:chgData name="حصه بنت العتيبي" userId="c1fe605c-1aaf-4791-a440-af891effc177" providerId="ADAL" clId="{A908AB3D-717C-476A-ADF8-960BA8E1DF29}" dt="2022-04-12T23:13:15.683" v="1110"/>
          <ac:picMkLst>
            <pc:docMk/>
            <pc:sldMk cId="2060935229" sldId="280"/>
            <ac:picMk id="2" creationId="{A990222B-B951-4FC6-B328-612BDC581B4A}"/>
          </ac:picMkLst>
        </pc:picChg>
        <pc:picChg chg="del">
          <ac:chgData name="حصه بنت العتيبي" userId="c1fe605c-1aaf-4791-a440-af891effc177" providerId="ADAL" clId="{A908AB3D-717C-476A-ADF8-960BA8E1DF29}" dt="2022-04-13T00:44:57.551" v="1527" actId="21"/>
          <ac:picMkLst>
            <pc:docMk/>
            <pc:sldMk cId="2060935229" sldId="280"/>
            <ac:picMk id="6" creationId="{70A2E73E-26F0-4737-BDA1-42C30FB327BC}"/>
          </ac:picMkLst>
        </pc:picChg>
        <pc:picChg chg="add mod">
          <ac:chgData name="حصه بنت العتيبي" userId="c1fe605c-1aaf-4791-a440-af891effc177" providerId="ADAL" clId="{A908AB3D-717C-476A-ADF8-960BA8E1DF29}" dt="2022-04-12T23:13:41.909" v="1114" actId="14100"/>
          <ac:picMkLst>
            <pc:docMk/>
            <pc:sldMk cId="2060935229" sldId="280"/>
            <ac:picMk id="12" creationId="{5047F003-825D-42F2-9EB1-F29256156FB2}"/>
          </ac:picMkLst>
        </pc:picChg>
      </pc:sldChg>
      <pc:sldChg chg="addSp delSp modSp new mod modTransition modAnim">
        <pc:chgData name="حصه بنت العتيبي" userId="c1fe605c-1aaf-4791-a440-af891effc177" providerId="ADAL" clId="{A908AB3D-717C-476A-ADF8-960BA8E1DF29}" dt="2022-04-12T18:46:43.081" v="142"/>
        <pc:sldMkLst>
          <pc:docMk/>
          <pc:sldMk cId="2936472679" sldId="281"/>
        </pc:sldMkLst>
        <pc:spChg chg="add mod">
          <ac:chgData name="حصه بنت العتيبي" userId="c1fe605c-1aaf-4791-a440-af891effc177" providerId="ADAL" clId="{A908AB3D-717C-476A-ADF8-960BA8E1DF29}" dt="2022-04-12T18:34:04.173" v="86" actId="1076"/>
          <ac:spMkLst>
            <pc:docMk/>
            <pc:sldMk cId="2936472679" sldId="281"/>
            <ac:spMk id="4" creationId="{8BA8D6E8-7F6A-4500-9C48-1123F8F7BF73}"/>
          </ac:spMkLst>
        </pc:spChg>
        <pc:spChg chg="add mod">
          <ac:chgData name="حصه بنت العتيبي" userId="c1fe605c-1aaf-4791-a440-af891effc177" providerId="ADAL" clId="{A908AB3D-717C-476A-ADF8-960BA8E1DF29}" dt="2022-04-12T18:34:03.029" v="85" actId="1076"/>
          <ac:spMkLst>
            <pc:docMk/>
            <pc:sldMk cId="2936472679" sldId="281"/>
            <ac:spMk id="5" creationId="{92307F1D-0297-4BE7-A46A-CC71625FB04D}"/>
          </ac:spMkLst>
        </pc:spChg>
        <pc:spChg chg="add mod">
          <ac:chgData name="حصه بنت العتيبي" userId="c1fe605c-1aaf-4791-a440-af891effc177" providerId="ADAL" clId="{A908AB3D-717C-476A-ADF8-960BA8E1DF29}" dt="2022-04-12T18:34:01.933" v="84" actId="1076"/>
          <ac:spMkLst>
            <pc:docMk/>
            <pc:sldMk cId="2936472679" sldId="281"/>
            <ac:spMk id="6" creationId="{C0B0CA26-BF9D-482F-A914-FFC5BAF83ED8}"/>
          </ac:spMkLst>
        </pc:spChg>
        <pc:spChg chg="add mod">
          <ac:chgData name="حصه بنت العتيبي" userId="c1fe605c-1aaf-4791-a440-af891effc177" providerId="ADAL" clId="{A908AB3D-717C-476A-ADF8-960BA8E1DF29}" dt="2022-04-12T18:33:57.108" v="81" actId="1076"/>
          <ac:spMkLst>
            <pc:docMk/>
            <pc:sldMk cId="2936472679" sldId="281"/>
            <ac:spMk id="7" creationId="{44B4D53D-F783-4A10-9F8B-A4566583C135}"/>
          </ac:spMkLst>
        </pc:spChg>
        <pc:spChg chg="add mod">
          <ac:chgData name="حصه بنت العتيبي" userId="c1fe605c-1aaf-4791-a440-af891effc177" providerId="ADAL" clId="{A908AB3D-717C-476A-ADF8-960BA8E1DF29}" dt="2022-04-12T18:33:55.565" v="80" actId="1076"/>
          <ac:spMkLst>
            <pc:docMk/>
            <pc:sldMk cId="2936472679" sldId="281"/>
            <ac:spMk id="8" creationId="{FA0AD7F5-9BAA-45ED-A285-B7A35714E990}"/>
          </ac:spMkLst>
        </pc:spChg>
        <pc:spChg chg="add mod">
          <ac:chgData name="حصه بنت العتيبي" userId="c1fe605c-1aaf-4791-a440-af891effc177" providerId="ADAL" clId="{A908AB3D-717C-476A-ADF8-960BA8E1DF29}" dt="2022-04-12T18:33:46.123" v="78" actId="1076"/>
          <ac:spMkLst>
            <pc:docMk/>
            <pc:sldMk cId="2936472679" sldId="281"/>
            <ac:spMk id="9" creationId="{1E7A307B-BDA5-4D84-892B-F2CDD17D4FEA}"/>
          </ac:spMkLst>
        </pc:spChg>
        <pc:spChg chg="add mod">
          <ac:chgData name="حصه بنت العتيبي" userId="c1fe605c-1aaf-4791-a440-af891effc177" providerId="ADAL" clId="{A908AB3D-717C-476A-ADF8-960BA8E1DF29}" dt="2022-04-12T18:33:46.123" v="78" actId="1076"/>
          <ac:spMkLst>
            <pc:docMk/>
            <pc:sldMk cId="2936472679" sldId="281"/>
            <ac:spMk id="10" creationId="{1F1B68FE-EE9C-4484-B4DC-9C386B5C9B44}"/>
          </ac:spMkLst>
        </pc:spChg>
        <pc:spChg chg="add mod">
          <ac:chgData name="حصه بنت العتيبي" userId="c1fe605c-1aaf-4791-a440-af891effc177" providerId="ADAL" clId="{A908AB3D-717C-476A-ADF8-960BA8E1DF29}" dt="2022-04-12T18:34:05.826" v="87" actId="1076"/>
          <ac:spMkLst>
            <pc:docMk/>
            <pc:sldMk cId="2936472679" sldId="281"/>
            <ac:spMk id="11" creationId="{8D28012B-53F2-452D-AD69-4112970EA97A}"/>
          </ac:spMkLst>
        </pc:spChg>
        <pc:spChg chg="add mod">
          <ac:chgData name="حصه بنت العتيبي" userId="c1fe605c-1aaf-4791-a440-af891effc177" providerId="ADAL" clId="{A908AB3D-717C-476A-ADF8-960BA8E1DF29}" dt="2022-04-12T18:33:58.781" v="82" actId="1076"/>
          <ac:spMkLst>
            <pc:docMk/>
            <pc:sldMk cId="2936472679" sldId="281"/>
            <ac:spMk id="12" creationId="{4F812D27-9635-45EC-A25A-E943B318E593}"/>
          </ac:spMkLst>
        </pc:spChg>
        <pc:spChg chg="add mod">
          <ac:chgData name="حصه بنت العتيبي" userId="c1fe605c-1aaf-4791-a440-af891effc177" providerId="ADAL" clId="{A908AB3D-717C-476A-ADF8-960BA8E1DF29}" dt="2022-04-12T18:33:59.789" v="83" actId="1076"/>
          <ac:spMkLst>
            <pc:docMk/>
            <pc:sldMk cId="2936472679" sldId="281"/>
            <ac:spMk id="13" creationId="{8CBB125F-7591-40B4-8D8D-37CB6F26BA24}"/>
          </ac:spMkLst>
        </pc:spChg>
        <pc:spChg chg="add mod">
          <ac:chgData name="حصه بنت العتيبي" userId="c1fe605c-1aaf-4791-a440-af891effc177" providerId="ADAL" clId="{A908AB3D-717C-476A-ADF8-960BA8E1DF29}" dt="2022-04-12T18:33:46.123" v="78" actId="1076"/>
          <ac:spMkLst>
            <pc:docMk/>
            <pc:sldMk cId="2936472679" sldId="281"/>
            <ac:spMk id="14" creationId="{2B5E98A2-826D-4E77-95ED-C492F9F2875D}"/>
          </ac:spMkLst>
        </pc:spChg>
        <pc:spChg chg="add mod">
          <ac:chgData name="حصه بنت العتيبي" userId="c1fe605c-1aaf-4791-a440-af891effc177" providerId="ADAL" clId="{A908AB3D-717C-476A-ADF8-960BA8E1DF29}" dt="2022-04-12T18:33:46.123" v="78" actId="1076"/>
          <ac:spMkLst>
            <pc:docMk/>
            <pc:sldMk cId="2936472679" sldId="281"/>
            <ac:spMk id="15" creationId="{2A18619B-09E6-458C-BA34-03557E13D800}"/>
          </ac:spMkLst>
        </pc:spChg>
        <pc:spChg chg="add mod">
          <ac:chgData name="حصه بنت العتيبي" userId="c1fe605c-1aaf-4791-a440-af891effc177" providerId="ADAL" clId="{A908AB3D-717C-476A-ADF8-960BA8E1DF29}" dt="2022-04-12T18:33:46.123" v="78" actId="1076"/>
          <ac:spMkLst>
            <pc:docMk/>
            <pc:sldMk cId="2936472679" sldId="281"/>
            <ac:spMk id="16" creationId="{E81DFDE5-994D-485C-A360-781B548E916B}"/>
          </ac:spMkLst>
        </pc:spChg>
        <pc:spChg chg="add mod">
          <ac:chgData name="حصه بنت العتيبي" userId="c1fe605c-1aaf-4791-a440-af891effc177" providerId="ADAL" clId="{A908AB3D-717C-476A-ADF8-960BA8E1DF29}" dt="2022-04-12T18:33:46.123" v="78" actId="1076"/>
          <ac:spMkLst>
            <pc:docMk/>
            <pc:sldMk cId="2936472679" sldId="281"/>
            <ac:spMk id="17" creationId="{A8746C14-274A-4545-BF63-E030D11F7500}"/>
          </ac:spMkLst>
        </pc:spChg>
        <pc:spChg chg="add mod">
          <ac:chgData name="حصه بنت العتيبي" userId="c1fe605c-1aaf-4791-a440-af891effc177" providerId="ADAL" clId="{A908AB3D-717C-476A-ADF8-960BA8E1DF29}" dt="2022-04-12T18:33:46.123" v="78" actId="1076"/>
          <ac:spMkLst>
            <pc:docMk/>
            <pc:sldMk cId="2936472679" sldId="281"/>
            <ac:spMk id="18" creationId="{07615645-4897-4D53-A9EB-6ACF68741E66}"/>
          </ac:spMkLst>
        </pc:spChg>
        <pc:picChg chg="add mod">
          <ac:chgData name="حصه بنت العتيبي" userId="c1fe605c-1aaf-4791-a440-af891effc177" providerId="ADAL" clId="{A908AB3D-717C-476A-ADF8-960BA8E1DF29}" dt="2022-04-12T18:33:15.971" v="73" actId="1076"/>
          <ac:picMkLst>
            <pc:docMk/>
            <pc:sldMk cId="2936472679" sldId="281"/>
            <ac:picMk id="2" creationId="{3E09AD37-2BA9-4812-AE93-EF2412AA5A2B}"/>
          </ac:picMkLst>
        </pc:picChg>
        <pc:picChg chg="add del mod">
          <ac:chgData name="حصه بنت العتيبي" userId="c1fe605c-1aaf-4791-a440-af891effc177" providerId="ADAL" clId="{A908AB3D-717C-476A-ADF8-960BA8E1DF29}" dt="2022-04-12T18:33:35.589" v="77" actId="478"/>
          <ac:picMkLst>
            <pc:docMk/>
            <pc:sldMk cId="2936472679" sldId="281"/>
            <ac:picMk id="3" creationId="{08E4FCFD-5852-4FF1-8286-A7C956B44A9D}"/>
          </ac:picMkLst>
        </pc:picChg>
      </pc:sldChg>
      <pc:sldChg chg="addSp delSp modSp new mod modTransition setBg delAnim modAnim">
        <pc:chgData name="حصه بنت العتيبي" userId="c1fe605c-1aaf-4791-a440-af891effc177" providerId="ADAL" clId="{A908AB3D-717C-476A-ADF8-960BA8E1DF29}" dt="2022-04-12T23:08:05.202" v="1060"/>
        <pc:sldMkLst>
          <pc:docMk/>
          <pc:sldMk cId="272410700" sldId="282"/>
        </pc:sldMkLst>
        <pc:spChg chg="add mod">
          <ac:chgData name="حصه بنت العتيبي" userId="c1fe605c-1aaf-4791-a440-af891effc177" providerId="ADAL" clId="{A908AB3D-717C-476A-ADF8-960BA8E1DF29}" dt="2022-04-12T19:00:11.517" v="162" actId="207"/>
          <ac:spMkLst>
            <pc:docMk/>
            <pc:sldMk cId="272410700" sldId="282"/>
            <ac:spMk id="5" creationId="{7AD2C527-8CC7-492D-BF9A-B5A19678A07C}"/>
          </ac:spMkLst>
        </pc:spChg>
        <pc:spChg chg="add del mod">
          <ac:chgData name="حصه بنت العتيبي" userId="c1fe605c-1aaf-4791-a440-af891effc177" providerId="ADAL" clId="{A908AB3D-717C-476A-ADF8-960BA8E1DF29}" dt="2022-04-12T18:54:36.559" v="158" actId="478"/>
          <ac:spMkLst>
            <pc:docMk/>
            <pc:sldMk cId="272410700" sldId="282"/>
            <ac:spMk id="6" creationId="{4855F579-B942-4D59-A829-ADD56EA7F6DD}"/>
          </ac:spMkLst>
        </pc:spChg>
        <pc:spChg chg="add del mod">
          <ac:chgData name="حصه بنت العتيبي" userId="c1fe605c-1aaf-4791-a440-af891effc177" providerId="ADAL" clId="{A908AB3D-717C-476A-ADF8-960BA8E1DF29}" dt="2022-04-12T23:08:05.202" v="1060"/>
          <ac:spMkLst>
            <pc:docMk/>
            <pc:sldMk cId="272410700" sldId="282"/>
            <ac:spMk id="6" creationId="{A68B7C09-920E-4AFC-8D38-5DFD84A44263}"/>
          </ac:spMkLst>
        </pc:spChg>
        <pc:spChg chg="add del mod">
          <ac:chgData name="حصه بنت العتيبي" userId="c1fe605c-1aaf-4791-a440-af891effc177" providerId="ADAL" clId="{A908AB3D-717C-476A-ADF8-960BA8E1DF29}" dt="2022-04-12T23:08:05.202" v="1060"/>
          <ac:spMkLst>
            <pc:docMk/>
            <pc:sldMk cId="272410700" sldId="282"/>
            <ac:spMk id="7" creationId="{A84A8CD7-D9DD-4FBE-B3B8-DB0C6E27953A}"/>
          </ac:spMkLst>
        </pc:spChg>
        <pc:spChg chg="add del mod">
          <ac:chgData name="حصه بنت العتيبي" userId="c1fe605c-1aaf-4791-a440-af891effc177" providerId="ADAL" clId="{A908AB3D-717C-476A-ADF8-960BA8E1DF29}" dt="2022-04-12T23:08:05.202" v="1060"/>
          <ac:spMkLst>
            <pc:docMk/>
            <pc:sldMk cId="272410700" sldId="282"/>
            <ac:spMk id="8" creationId="{9D1282FD-074B-4FD6-9716-FB6A8BFF1590}"/>
          </ac:spMkLst>
        </pc:spChg>
        <pc:spChg chg="add del mod">
          <ac:chgData name="حصه بنت العتيبي" userId="c1fe605c-1aaf-4791-a440-af891effc177" providerId="ADAL" clId="{A908AB3D-717C-476A-ADF8-960BA8E1DF29}" dt="2022-04-12T23:08:05.202" v="1060"/>
          <ac:spMkLst>
            <pc:docMk/>
            <pc:sldMk cId="272410700" sldId="282"/>
            <ac:spMk id="9" creationId="{2270C85E-7F2F-47DF-831F-A68E4C176E9D}"/>
          </ac:spMkLst>
        </pc:spChg>
        <pc:spChg chg="add del mod">
          <ac:chgData name="حصه بنت العتيبي" userId="c1fe605c-1aaf-4791-a440-af891effc177" providerId="ADAL" clId="{A908AB3D-717C-476A-ADF8-960BA8E1DF29}" dt="2022-04-12T23:08:05.202" v="1060"/>
          <ac:spMkLst>
            <pc:docMk/>
            <pc:sldMk cId="272410700" sldId="282"/>
            <ac:spMk id="10" creationId="{52451982-8F3F-4355-B3C7-64819FE059E0}"/>
          </ac:spMkLst>
        </pc:spChg>
        <pc:spChg chg="add del mod">
          <ac:chgData name="حصه بنت العتيبي" userId="c1fe605c-1aaf-4791-a440-af891effc177" providerId="ADAL" clId="{A908AB3D-717C-476A-ADF8-960BA8E1DF29}" dt="2022-04-12T23:08:05.202" v="1060"/>
          <ac:spMkLst>
            <pc:docMk/>
            <pc:sldMk cId="272410700" sldId="282"/>
            <ac:spMk id="11" creationId="{382F11B4-2D2C-4505-831C-079D34900E5B}"/>
          </ac:spMkLst>
        </pc:spChg>
        <pc:spChg chg="add del mod">
          <ac:chgData name="حصه بنت العتيبي" userId="c1fe605c-1aaf-4791-a440-af891effc177" providerId="ADAL" clId="{A908AB3D-717C-476A-ADF8-960BA8E1DF29}" dt="2022-04-12T23:08:05.202" v="1060"/>
          <ac:spMkLst>
            <pc:docMk/>
            <pc:sldMk cId="272410700" sldId="282"/>
            <ac:spMk id="12" creationId="{8028720F-0558-4763-9260-FB1F4882A1FB}"/>
          </ac:spMkLst>
        </pc:spChg>
        <pc:spChg chg="add del mod">
          <ac:chgData name="حصه بنت العتيبي" userId="c1fe605c-1aaf-4791-a440-af891effc177" providerId="ADAL" clId="{A908AB3D-717C-476A-ADF8-960BA8E1DF29}" dt="2022-04-12T23:08:05.202" v="1060"/>
          <ac:spMkLst>
            <pc:docMk/>
            <pc:sldMk cId="272410700" sldId="282"/>
            <ac:spMk id="13" creationId="{9D108258-B8E2-427D-9648-C18F0B563695}"/>
          </ac:spMkLst>
        </pc:spChg>
        <pc:spChg chg="add del mod">
          <ac:chgData name="حصه بنت العتيبي" userId="c1fe605c-1aaf-4791-a440-af891effc177" providerId="ADAL" clId="{A908AB3D-717C-476A-ADF8-960BA8E1DF29}" dt="2022-04-12T23:08:05.202" v="1060"/>
          <ac:spMkLst>
            <pc:docMk/>
            <pc:sldMk cId="272410700" sldId="282"/>
            <ac:spMk id="14" creationId="{8519D2CC-33A6-401B-87CD-0C4EAB13F601}"/>
          </ac:spMkLst>
        </pc:spChg>
        <pc:spChg chg="add del mod">
          <ac:chgData name="حصه بنت العتيبي" userId="c1fe605c-1aaf-4791-a440-af891effc177" providerId="ADAL" clId="{A908AB3D-717C-476A-ADF8-960BA8E1DF29}" dt="2022-04-12T23:08:05.202" v="1060"/>
          <ac:spMkLst>
            <pc:docMk/>
            <pc:sldMk cId="272410700" sldId="282"/>
            <ac:spMk id="15" creationId="{0CE9B962-488B-41D7-992F-262031E38F72}"/>
          </ac:spMkLst>
        </pc:spChg>
        <pc:spChg chg="add del mod">
          <ac:chgData name="حصه بنت العتيبي" userId="c1fe605c-1aaf-4791-a440-af891effc177" providerId="ADAL" clId="{A908AB3D-717C-476A-ADF8-960BA8E1DF29}" dt="2022-04-12T23:08:05.202" v="1060"/>
          <ac:spMkLst>
            <pc:docMk/>
            <pc:sldMk cId="272410700" sldId="282"/>
            <ac:spMk id="16" creationId="{9EF65B20-7D2A-4DF4-9284-A030A9583FE6}"/>
          </ac:spMkLst>
        </pc:spChg>
        <pc:spChg chg="add del mod">
          <ac:chgData name="حصه بنت العتيبي" userId="c1fe605c-1aaf-4791-a440-af891effc177" providerId="ADAL" clId="{A908AB3D-717C-476A-ADF8-960BA8E1DF29}" dt="2022-04-12T23:08:05.202" v="1060"/>
          <ac:spMkLst>
            <pc:docMk/>
            <pc:sldMk cId="272410700" sldId="282"/>
            <ac:spMk id="17" creationId="{9621B054-FE6E-49C3-9AEE-80DC9A7B0BD7}"/>
          </ac:spMkLst>
        </pc:spChg>
        <pc:spChg chg="add del mod">
          <ac:chgData name="حصه بنت العتيبي" userId="c1fe605c-1aaf-4791-a440-af891effc177" providerId="ADAL" clId="{A908AB3D-717C-476A-ADF8-960BA8E1DF29}" dt="2022-04-12T23:08:05.202" v="1060"/>
          <ac:spMkLst>
            <pc:docMk/>
            <pc:sldMk cId="272410700" sldId="282"/>
            <ac:spMk id="18" creationId="{35D17B8F-35B9-4455-8214-F7CB32693E76}"/>
          </ac:spMkLst>
        </pc:spChg>
        <pc:spChg chg="add del mod">
          <ac:chgData name="حصه بنت العتيبي" userId="c1fe605c-1aaf-4791-a440-af891effc177" providerId="ADAL" clId="{A908AB3D-717C-476A-ADF8-960BA8E1DF29}" dt="2022-04-12T23:08:05.202" v="1060"/>
          <ac:spMkLst>
            <pc:docMk/>
            <pc:sldMk cId="272410700" sldId="282"/>
            <ac:spMk id="19" creationId="{142257C7-AE64-47F6-B614-C7E5459B2FB7}"/>
          </ac:spMkLst>
        </pc:spChg>
        <pc:spChg chg="add del mod">
          <ac:chgData name="حصه بنت العتيبي" userId="c1fe605c-1aaf-4791-a440-af891effc177" providerId="ADAL" clId="{A908AB3D-717C-476A-ADF8-960BA8E1DF29}" dt="2022-04-12T23:08:05.202" v="1060"/>
          <ac:spMkLst>
            <pc:docMk/>
            <pc:sldMk cId="272410700" sldId="282"/>
            <ac:spMk id="20" creationId="{8A01759F-6F3C-4432-A03E-65F3C61999CF}"/>
          </ac:spMkLst>
        </pc:spChg>
        <pc:spChg chg="add del mod">
          <ac:chgData name="حصه بنت العتيبي" userId="c1fe605c-1aaf-4791-a440-af891effc177" providerId="ADAL" clId="{A908AB3D-717C-476A-ADF8-960BA8E1DF29}" dt="2022-04-12T23:08:05.202" v="1060"/>
          <ac:spMkLst>
            <pc:docMk/>
            <pc:sldMk cId="272410700" sldId="282"/>
            <ac:spMk id="21" creationId="{8CBBA675-B6CD-49DF-BAF8-04AE132DB4AD}"/>
          </ac:spMkLst>
        </pc:spChg>
        <pc:picChg chg="add mod">
          <ac:chgData name="حصه بنت العتيبي" userId="c1fe605c-1aaf-4791-a440-af891effc177" providerId="ADAL" clId="{A908AB3D-717C-476A-ADF8-960BA8E1DF29}" dt="2022-04-12T18:36:29.083" v="98" actId="1076"/>
          <ac:picMkLst>
            <pc:docMk/>
            <pc:sldMk cId="272410700" sldId="282"/>
            <ac:picMk id="2" creationId="{5560D112-D311-4664-8F48-77D0AD30A95C}"/>
          </ac:picMkLst>
        </pc:picChg>
        <pc:picChg chg="add del mod">
          <ac:chgData name="حصه بنت العتيبي" userId="c1fe605c-1aaf-4791-a440-af891effc177" providerId="ADAL" clId="{A908AB3D-717C-476A-ADF8-960BA8E1DF29}" dt="2022-04-12T18:43:49.414" v="128" actId="478"/>
          <ac:picMkLst>
            <pc:docMk/>
            <pc:sldMk cId="272410700" sldId="282"/>
            <ac:picMk id="1026" creationId="{AFA67EE2-CBD2-43F8-B694-618F3BD5E505}"/>
          </ac:picMkLst>
        </pc:picChg>
        <pc:picChg chg="add mod">
          <ac:chgData name="حصه بنت العتيبي" userId="c1fe605c-1aaf-4791-a440-af891effc177" providerId="ADAL" clId="{A908AB3D-717C-476A-ADF8-960BA8E1DF29}" dt="2022-04-12T18:46:09.962" v="140" actId="14100"/>
          <ac:picMkLst>
            <pc:docMk/>
            <pc:sldMk cId="272410700" sldId="282"/>
            <ac:picMk id="1028" creationId="{1447DC4C-C109-446A-A5C0-2C3DDBF9D59A}"/>
          </ac:picMkLst>
        </pc:picChg>
      </pc:sldChg>
      <pc:sldChg chg="addSp delSp modSp new mod ord modTransition modAnim">
        <pc:chgData name="حصه بنت العتيبي" userId="c1fe605c-1aaf-4791-a440-af891effc177" providerId="ADAL" clId="{A908AB3D-717C-476A-ADF8-960BA8E1DF29}" dt="2022-04-13T00:12:31.413" v="1339" actId="1076"/>
        <pc:sldMkLst>
          <pc:docMk/>
          <pc:sldMk cId="180987062" sldId="283"/>
        </pc:sldMkLst>
        <pc:spChg chg="add del">
          <ac:chgData name="حصه بنت العتيبي" userId="c1fe605c-1aaf-4791-a440-af891effc177" providerId="ADAL" clId="{A908AB3D-717C-476A-ADF8-960BA8E1DF29}" dt="2022-04-12T19:02:35.945" v="179" actId="22"/>
          <ac:spMkLst>
            <pc:docMk/>
            <pc:sldMk cId="180987062" sldId="283"/>
            <ac:spMk id="3" creationId="{EA282839-D6AE-4C1D-A366-276664642D80}"/>
          </ac:spMkLst>
        </pc:spChg>
        <pc:spChg chg="add mod">
          <ac:chgData name="حصه بنت العتيبي" userId="c1fe605c-1aaf-4791-a440-af891effc177" providerId="ADAL" clId="{A908AB3D-717C-476A-ADF8-960BA8E1DF29}" dt="2022-04-13T00:12:03.129" v="1336" actId="1076"/>
          <ac:spMkLst>
            <pc:docMk/>
            <pc:sldMk cId="180987062" sldId="283"/>
            <ac:spMk id="5" creationId="{0B4A0B8B-DC17-4A3C-9EE3-A275280190B5}"/>
          </ac:spMkLst>
        </pc:spChg>
        <pc:spChg chg="add mod">
          <ac:chgData name="حصه بنت العتيبي" userId="c1fe605c-1aaf-4791-a440-af891effc177" providerId="ADAL" clId="{A908AB3D-717C-476A-ADF8-960BA8E1DF29}" dt="2022-04-13T00:12:31.413" v="1339" actId="1076"/>
          <ac:spMkLst>
            <pc:docMk/>
            <pc:sldMk cId="180987062" sldId="283"/>
            <ac:spMk id="8" creationId="{445A6BEF-8E79-456B-BB8A-1E298F1BA7B5}"/>
          </ac:spMkLst>
        </pc:spChg>
        <pc:picChg chg="add mod">
          <ac:chgData name="حصه بنت العتيبي" userId="c1fe605c-1aaf-4791-a440-af891effc177" providerId="ADAL" clId="{A908AB3D-717C-476A-ADF8-960BA8E1DF29}" dt="2022-04-12T19:05:07.372" v="184" actId="1076"/>
          <ac:picMkLst>
            <pc:docMk/>
            <pc:sldMk cId="180987062" sldId="283"/>
            <ac:picMk id="4" creationId="{61DD8689-E8B4-403B-847D-B9344301F3DF}"/>
          </ac:picMkLst>
        </pc:picChg>
        <pc:picChg chg="add mod">
          <ac:chgData name="حصه بنت العتيبي" userId="c1fe605c-1aaf-4791-a440-af891effc177" providerId="ADAL" clId="{A908AB3D-717C-476A-ADF8-960BA8E1DF29}" dt="2022-04-12T19:22:43.561" v="288" actId="1076"/>
          <ac:picMkLst>
            <pc:docMk/>
            <pc:sldMk cId="180987062" sldId="283"/>
            <ac:picMk id="6" creationId="{9C8C90B8-6390-449D-B662-0E316E92F806}"/>
          </ac:picMkLst>
        </pc:picChg>
      </pc:sldChg>
      <pc:sldChg chg="addSp modSp new mod modTransition modAnim">
        <pc:chgData name="حصه بنت العتيبي" userId="c1fe605c-1aaf-4791-a440-af891effc177" providerId="ADAL" clId="{A908AB3D-717C-476A-ADF8-960BA8E1DF29}" dt="2022-04-13T00:45:26.434" v="1529"/>
        <pc:sldMkLst>
          <pc:docMk/>
          <pc:sldMk cId="862631586" sldId="284"/>
        </pc:sldMkLst>
        <pc:spChg chg="add mod">
          <ac:chgData name="حصه بنت العتيبي" userId="c1fe605c-1aaf-4791-a440-af891effc177" providerId="ADAL" clId="{A908AB3D-717C-476A-ADF8-960BA8E1DF29}" dt="2022-04-12T19:23:11.696" v="295" actId="1076"/>
          <ac:spMkLst>
            <pc:docMk/>
            <pc:sldMk cId="862631586" sldId="284"/>
            <ac:spMk id="8" creationId="{00C7F489-8922-4873-9060-BEEB8FAC65BC}"/>
          </ac:spMkLst>
        </pc:spChg>
        <pc:grpChg chg="add mod">
          <ac:chgData name="حصه بنت العتيبي" userId="c1fe605c-1aaf-4791-a440-af891effc177" providerId="ADAL" clId="{A908AB3D-717C-476A-ADF8-960BA8E1DF29}" dt="2022-04-12T19:16:40.987" v="264" actId="1076"/>
          <ac:grpSpMkLst>
            <pc:docMk/>
            <pc:sldMk cId="862631586" sldId="284"/>
            <ac:grpSpMk id="9" creationId="{33110A4E-220E-4827-90B2-732EA05A6551}"/>
          </ac:grpSpMkLst>
        </pc:grpChg>
        <pc:picChg chg="add mod ord modCrop">
          <ac:chgData name="حصه بنت العتيبي" userId="c1fe605c-1aaf-4791-a440-af891effc177" providerId="ADAL" clId="{A908AB3D-717C-476A-ADF8-960BA8E1DF29}" dt="2022-04-12T19:16:40.987" v="264" actId="1076"/>
          <ac:picMkLst>
            <pc:docMk/>
            <pc:sldMk cId="862631586" sldId="284"/>
            <ac:picMk id="3" creationId="{BC52DFF1-5C20-47B1-83C1-BDEFEA6FA147}"/>
          </ac:picMkLst>
        </pc:picChg>
        <pc:picChg chg="add mod ord modCrop">
          <ac:chgData name="حصه بنت العتيبي" userId="c1fe605c-1aaf-4791-a440-af891effc177" providerId="ADAL" clId="{A908AB3D-717C-476A-ADF8-960BA8E1DF29}" dt="2022-04-12T19:16:40.987" v="264" actId="1076"/>
          <ac:picMkLst>
            <pc:docMk/>
            <pc:sldMk cId="862631586" sldId="284"/>
            <ac:picMk id="5" creationId="{5101B650-AE37-4F6C-815E-A347F248B64B}"/>
          </ac:picMkLst>
        </pc:picChg>
        <pc:picChg chg="add mod">
          <ac:chgData name="حصه بنت العتيبي" userId="c1fe605c-1aaf-4791-a440-af891effc177" providerId="ADAL" clId="{A908AB3D-717C-476A-ADF8-960BA8E1DF29}" dt="2022-04-12T19:16:40.987" v="264" actId="1076"/>
          <ac:picMkLst>
            <pc:docMk/>
            <pc:sldMk cId="862631586" sldId="284"/>
            <ac:picMk id="6" creationId="{00A6FC53-A5BC-47F5-99A3-9CD917CE0F0C}"/>
          </ac:picMkLst>
        </pc:picChg>
        <pc:picChg chg="add mod">
          <ac:chgData name="حصه بنت العتيبي" userId="c1fe605c-1aaf-4791-a440-af891effc177" providerId="ADAL" clId="{A908AB3D-717C-476A-ADF8-960BA8E1DF29}" dt="2022-04-12T19:16:40.987" v="264" actId="1076"/>
          <ac:picMkLst>
            <pc:docMk/>
            <pc:sldMk cId="862631586" sldId="284"/>
            <ac:picMk id="7" creationId="{C5DAB019-0B05-4779-A4FD-7BDBD1252D3A}"/>
          </ac:picMkLst>
        </pc:picChg>
        <pc:picChg chg="add mod">
          <ac:chgData name="حصه بنت العتيبي" userId="c1fe605c-1aaf-4791-a440-af891effc177" providerId="ADAL" clId="{A908AB3D-717C-476A-ADF8-960BA8E1DF29}" dt="2022-04-13T00:45:26.434" v="1529"/>
          <ac:picMkLst>
            <pc:docMk/>
            <pc:sldMk cId="862631586" sldId="284"/>
            <ac:picMk id="10" creationId="{016BA4E9-1E8E-45BD-935D-75C32C6CFA5C}"/>
          </ac:picMkLst>
        </pc:picChg>
      </pc:sldChg>
      <pc:sldChg chg="addSp delSp modSp new mod modTransition delAnim modAnim">
        <pc:chgData name="حصه بنت العتيبي" userId="c1fe605c-1aaf-4791-a440-af891effc177" providerId="ADAL" clId="{A908AB3D-717C-476A-ADF8-960BA8E1DF29}" dt="2022-04-13T00:19:42.202" v="1383"/>
        <pc:sldMkLst>
          <pc:docMk/>
          <pc:sldMk cId="986173901" sldId="285"/>
        </pc:sldMkLst>
        <pc:spChg chg="add mod">
          <ac:chgData name="حصه بنت العتيبي" userId="c1fe605c-1aaf-4791-a440-af891effc177" providerId="ADAL" clId="{A908AB3D-717C-476A-ADF8-960BA8E1DF29}" dt="2022-04-12T19:41:24.972" v="335" actId="339"/>
          <ac:spMkLst>
            <pc:docMk/>
            <pc:sldMk cId="986173901" sldId="285"/>
            <ac:spMk id="3" creationId="{1B654CCD-4FE7-4806-9EC6-3E40FD44352A}"/>
          </ac:spMkLst>
        </pc:spChg>
        <pc:spChg chg="add mod">
          <ac:chgData name="حصه بنت العتيبي" userId="c1fe605c-1aaf-4791-a440-af891effc177" providerId="ADAL" clId="{A908AB3D-717C-476A-ADF8-960BA8E1DF29}" dt="2022-04-12T19:41:24.972" v="335" actId="339"/>
          <ac:spMkLst>
            <pc:docMk/>
            <pc:sldMk cId="986173901" sldId="285"/>
            <ac:spMk id="4" creationId="{75B16C25-849F-4968-9DFF-49D2F01C807E}"/>
          </ac:spMkLst>
        </pc:spChg>
        <pc:spChg chg="add mod">
          <ac:chgData name="حصه بنت العتيبي" userId="c1fe605c-1aaf-4791-a440-af891effc177" providerId="ADAL" clId="{A908AB3D-717C-476A-ADF8-960BA8E1DF29}" dt="2022-04-12T19:41:24.972" v="335" actId="339"/>
          <ac:spMkLst>
            <pc:docMk/>
            <pc:sldMk cId="986173901" sldId="285"/>
            <ac:spMk id="5" creationId="{08493959-284D-4548-8DD0-19844E6090C7}"/>
          </ac:spMkLst>
        </pc:spChg>
        <pc:spChg chg="add mod">
          <ac:chgData name="حصه بنت العتيبي" userId="c1fe605c-1aaf-4791-a440-af891effc177" providerId="ADAL" clId="{A908AB3D-717C-476A-ADF8-960BA8E1DF29}" dt="2022-04-12T20:49:15.662" v="630" actId="1076"/>
          <ac:spMkLst>
            <pc:docMk/>
            <pc:sldMk cId="986173901" sldId="285"/>
            <ac:spMk id="6" creationId="{EC0A0DE3-FF6B-460C-A166-CFE427A876DF}"/>
          </ac:spMkLst>
        </pc:spChg>
        <pc:spChg chg="add mod">
          <ac:chgData name="حصه بنت العتيبي" userId="c1fe605c-1aaf-4791-a440-af891effc177" providerId="ADAL" clId="{A908AB3D-717C-476A-ADF8-960BA8E1DF29}" dt="2022-04-12T19:41:24.972" v="335" actId="339"/>
          <ac:spMkLst>
            <pc:docMk/>
            <pc:sldMk cId="986173901" sldId="285"/>
            <ac:spMk id="7" creationId="{890558A9-08D1-4523-B172-FFA3E41B8AE3}"/>
          </ac:spMkLst>
        </pc:spChg>
        <pc:spChg chg="add mod">
          <ac:chgData name="حصه بنت العتيبي" userId="c1fe605c-1aaf-4791-a440-af891effc177" providerId="ADAL" clId="{A908AB3D-717C-476A-ADF8-960BA8E1DF29}" dt="2022-04-12T19:41:24.972" v="335" actId="339"/>
          <ac:spMkLst>
            <pc:docMk/>
            <pc:sldMk cId="986173901" sldId="285"/>
            <ac:spMk id="8" creationId="{9310C664-5195-4CF1-A4CC-B5AAC894F56B}"/>
          </ac:spMkLst>
        </pc:spChg>
        <pc:spChg chg="add mod">
          <ac:chgData name="حصه بنت العتيبي" userId="c1fe605c-1aaf-4791-a440-af891effc177" providerId="ADAL" clId="{A908AB3D-717C-476A-ADF8-960BA8E1DF29}" dt="2022-04-12T19:41:24.972" v="335" actId="339"/>
          <ac:spMkLst>
            <pc:docMk/>
            <pc:sldMk cId="986173901" sldId="285"/>
            <ac:spMk id="9" creationId="{D5EF1B67-00DD-4676-9B7A-BC1839F63399}"/>
          </ac:spMkLst>
        </pc:spChg>
        <pc:spChg chg="add mod">
          <ac:chgData name="حصه بنت العتيبي" userId="c1fe605c-1aaf-4791-a440-af891effc177" providerId="ADAL" clId="{A908AB3D-717C-476A-ADF8-960BA8E1DF29}" dt="2022-04-12T19:41:24.972" v="335" actId="339"/>
          <ac:spMkLst>
            <pc:docMk/>
            <pc:sldMk cId="986173901" sldId="285"/>
            <ac:spMk id="10" creationId="{C9943983-3AFE-4282-93E5-C6073269F546}"/>
          </ac:spMkLst>
        </pc:spChg>
        <pc:spChg chg="add del mod">
          <ac:chgData name="حصه بنت العتيبي" userId="c1fe605c-1aaf-4791-a440-af891effc177" providerId="ADAL" clId="{A908AB3D-717C-476A-ADF8-960BA8E1DF29}" dt="2022-04-12T19:35:42.301" v="308" actId="478"/>
          <ac:spMkLst>
            <pc:docMk/>
            <pc:sldMk cId="986173901" sldId="285"/>
            <ac:spMk id="11" creationId="{08DD8407-E2C4-47CD-85F3-A027064039FD}"/>
          </ac:spMkLst>
        </pc:spChg>
        <pc:spChg chg="add mod">
          <ac:chgData name="حصه بنت العتيبي" userId="c1fe605c-1aaf-4791-a440-af891effc177" providerId="ADAL" clId="{A908AB3D-717C-476A-ADF8-960BA8E1DF29}" dt="2022-04-13T00:17:30.216" v="1359" actId="1076"/>
          <ac:spMkLst>
            <pc:docMk/>
            <pc:sldMk cId="986173901" sldId="285"/>
            <ac:spMk id="12" creationId="{428806EB-DA50-47C7-BB24-2BAD0DD18D6A}"/>
          </ac:spMkLst>
        </pc:spChg>
        <pc:spChg chg="add mod">
          <ac:chgData name="حصه بنت العتيبي" userId="c1fe605c-1aaf-4791-a440-af891effc177" providerId="ADAL" clId="{A908AB3D-717C-476A-ADF8-960BA8E1DF29}" dt="2022-04-13T00:17:32.974" v="1360" actId="1076"/>
          <ac:spMkLst>
            <pc:docMk/>
            <pc:sldMk cId="986173901" sldId="285"/>
            <ac:spMk id="13" creationId="{D196112E-570B-4D9E-8656-D421D8444D92}"/>
          </ac:spMkLst>
        </pc:spChg>
        <pc:spChg chg="add del mod">
          <ac:chgData name="حصه بنت العتيبي" userId="c1fe605c-1aaf-4791-a440-af891effc177" providerId="ADAL" clId="{A908AB3D-717C-476A-ADF8-960BA8E1DF29}" dt="2022-04-12T19:35:42.301" v="308" actId="478"/>
          <ac:spMkLst>
            <pc:docMk/>
            <pc:sldMk cId="986173901" sldId="285"/>
            <ac:spMk id="14" creationId="{4DA75A44-9BB9-4B4A-9A69-B06D077A5B6B}"/>
          </ac:spMkLst>
        </pc:spChg>
        <pc:spChg chg="add mod">
          <ac:chgData name="حصه بنت العتيبي" userId="c1fe605c-1aaf-4791-a440-af891effc177" providerId="ADAL" clId="{A908AB3D-717C-476A-ADF8-960BA8E1DF29}" dt="2022-04-12T19:43:29.865" v="348" actId="1582"/>
          <ac:spMkLst>
            <pc:docMk/>
            <pc:sldMk cId="986173901" sldId="285"/>
            <ac:spMk id="15" creationId="{40D70E71-32CD-4B9E-9DEF-795A8B42B405}"/>
          </ac:spMkLst>
        </pc:spChg>
        <pc:spChg chg="add mod">
          <ac:chgData name="حصه بنت العتيبي" userId="c1fe605c-1aaf-4791-a440-af891effc177" providerId="ADAL" clId="{A908AB3D-717C-476A-ADF8-960BA8E1DF29}" dt="2022-04-12T19:43:29.865" v="348" actId="1582"/>
          <ac:spMkLst>
            <pc:docMk/>
            <pc:sldMk cId="986173901" sldId="285"/>
            <ac:spMk id="16" creationId="{0323316B-3A14-48EE-A073-1263AA0C3C27}"/>
          </ac:spMkLst>
        </pc:spChg>
        <pc:spChg chg="add mod">
          <ac:chgData name="حصه بنت العتيبي" userId="c1fe605c-1aaf-4791-a440-af891effc177" providerId="ADAL" clId="{A908AB3D-717C-476A-ADF8-960BA8E1DF29}" dt="2022-04-13T00:17:36.295" v="1361" actId="1076"/>
          <ac:spMkLst>
            <pc:docMk/>
            <pc:sldMk cId="986173901" sldId="285"/>
            <ac:spMk id="19" creationId="{63E1A7EF-AD09-4587-B5E5-ACC9F4AAD88D}"/>
          </ac:spMkLst>
        </pc:spChg>
        <pc:picChg chg="add mod">
          <ac:chgData name="حصه بنت العتيبي" userId="c1fe605c-1aaf-4791-a440-af891effc177" providerId="ADAL" clId="{A908AB3D-717C-476A-ADF8-960BA8E1DF29}" dt="2022-04-12T19:42:47.488" v="343" actId="1076"/>
          <ac:picMkLst>
            <pc:docMk/>
            <pc:sldMk cId="986173901" sldId="285"/>
            <ac:picMk id="2" creationId="{094A49C0-0DAB-4E10-A803-FA9F7CB1E0C9}"/>
          </ac:picMkLst>
        </pc:picChg>
        <pc:picChg chg="add mod">
          <ac:chgData name="حصه بنت العتيبي" userId="c1fe605c-1aaf-4791-a440-af891effc177" providerId="ADAL" clId="{A908AB3D-717C-476A-ADF8-960BA8E1DF29}" dt="2022-04-12T19:53:36.566" v="377" actId="1076"/>
          <ac:picMkLst>
            <pc:docMk/>
            <pc:sldMk cId="986173901" sldId="285"/>
            <ac:picMk id="17" creationId="{8137FB98-8763-45E5-A308-A783630C2922}"/>
          </ac:picMkLst>
        </pc:picChg>
        <pc:picChg chg="add mod">
          <ac:chgData name="حصه بنت العتيبي" userId="c1fe605c-1aaf-4791-a440-af891effc177" providerId="ADAL" clId="{A908AB3D-717C-476A-ADF8-960BA8E1DF29}" dt="2022-04-12T19:54:30.448" v="381"/>
          <ac:picMkLst>
            <pc:docMk/>
            <pc:sldMk cId="986173901" sldId="285"/>
            <ac:picMk id="18" creationId="{41835BA1-4B10-475F-9A67-431E39968BAB}"/>
          </ac:picMkLst>
        </pc:picChg>
      </pc:sldChg>
      <pc:sldChg chg="addSp delSp modSp new mod modTransition modShow">
        <pc:chgData name="حصه بنت العتيبي" userId="c1fe605c-1aaf-4791-a440-af891effc177" providerId="ADAL" clId="{A908AB3D-717C-476A-ADF8-960BA8E1DF29}" dt="2022-04-13T00:32:58.917" v="1386"/>
        <pc:sldMkLst>
          <pc:docMk/>
          <pc:sldMk cId="866084579" sldId="286"/>
        </pc:sldMkLst>
        <pc:graphicFrameChg chg="add del mod ord modGraphic">
          <ac:chgData name="حصه بنت العتيبي" userId="c1fe605c-1aaf-4791-a440-af891effc177" providerId="ADAL" clId="{A908AB3D-717C-476A-ADF8-960BA8E1DF29}" dt="2022-04-12T20:07:03.268" v="442" actId="478"/>
          <ac:graphicFrameMkLst>
            <pc:docMk/>
            <pc:sldMk cId="866084579" sldId="286"/>
            <ac:graphicFrameMk id="5" creationId="{6B73350D-F58D-4309-B150-87FF6DAE2772}"/>
          </ac:graphicFrameMkLst>
        </pc:graphicFrameChg>
        <pc:picChg chg="add mod modCrop">
          <ac:chgData name="حصه بنت العتيبي" userId="c1fe605c-1aaf-4791-a440-af891effc177" providerId="ADAL" clId="{A908AB3D-717C-476A-ADF8-960BA8E1DF29}" dt="2022-04-12T23:21:27.486" v="1197" actId="1076"/>
          <ac:picMkLst>
            <pc:docMk/>
            <pc:sldMk cId="866084579" sldId="286"/>
            <ac:picMk id="2" creationId="{F5593354-F79D-4D4C-8878-7978BF2E0DF2}"/>
          </ac:picMkLst>
        </pc:picChg>
        <pc:picChg chg="add mod modCrop">
          <ac:chgData name="حصه بنت العتيبي" userId="c1fe605c-1aaf-4791-a440-af891effc177" providerId="ADAL" clId="{A908AB3D-717C-476A-ADF8-960BA8E1DF29}" dt="2022-04-12T23:21:56.608" v="1199"/>
          <ac:picMkLst>
            <pc:docMk/>
            <pc:sldMk cId="866084579" sldId="286"/>
            <ac:picMk id="3" creationId="{432785D4-F50A-4891-8483-FD69FD11AF96}"/>
          </ac:picMkLst>
        </pc:picChg>
        <pc:picChg chg="add mod modCrop">
          <ac:chgData name="حصه بنت العتيبي" userId="c1fe605c-1aaf-4791-a440-af891effc177" providerId="ADAL" clId="{A908AB3D-717C-476A-ADF8-960BA8E1DF29}" dt="2022-04-12T23:49:10.687" v="1227" actId="14100"/>
          <ac:picMkLst>
            <pc:docMk/>
            <pc:sldMk cId="866084579" sldId="286"/>
            <ac:picMk id="5" creationId="{E959A676-6700-4CD3-86BC-A9D570D2F63C}"/>
          </ac:picMkLst>
        </pc:picChg>
        <pc:picChg chg="add mod">
          <ac:chgData name="حصه بنت العتيبي" userId="c1fe605c-1aaf-4791-a440-af891effc177" providerId="ADAL" clId="{A908AB3D-717C-476A-ADF8-960BA8E1DF29}" dt="2022-04-12T23:49:02.338" v="1225" actId="1076"/>
          <ac:picMkLst>
            <pc:docMk/>
            <pc:sldMk cId="866084579" sldId="286"/>
            <ac:picMk id="6" creationId="{1E075871-6F0D-4BBA-844D-0EE3457A4D9D}"/>
          </ac:picMkLst>
        </pc:picChg>
        <pc:picChg chg="add mod modCrop">
          <ac:chgData name="حصه بنت العتيبي" userId="c1fe605c-1aaf-4791-a440-af891effc177" providerId="ADAL" clId="{A908AB3D-717C-476A-ADF8-960BA8E1DF29}" dt="2022-04-12T23:21:56.608" v="1199"/>
          <ac:picMkLst>
            <pc:docMk/>
            <pc:sldMk cId="866084579" sldId="286"/>
            <ac:picMk id="7" creationId="{2B793308-4CC6-4F5E-B7EA-2163E6BB449C}"/>
          </ac:picMkLst>
        </pc:picChg>
        <pc:picChg chg="add mod modCrop">
          <ac:chgData name="حصه بنت العتيبي" userId="c1fe605c-1aaf-4791-a440-af891effc177" providerId="ADAL" clId="{A908AB3D-717C-476A-ADF8-960BA8E1DF29}" dt="2022-04-13T00:17:06.365" v="1356" actId="1076"/>
          <ac:picMkLst>
            <pc:docMk/>
            <pc:sldMk cId="866084579" sldId="286"/>
            <ac:picMk id="8" creationId="{FF0C6AAD-25F5-4C19-850F-0212725ADD50}"/>
          </ac:picMkLst>
        </pc:picChg>
        <pc:picChg chg="add mod modCrop">
          <ac:chgData name="حصه بنت العتيبي" userId="c1fe605c-1aaf-4791-a440-af891effc177" providerId="ADAL" clId="{A908AB3D-717C-476A-ADF8-960BA8E1DF29}" dt="2022-04-12T23:21:28.296" v="1198" actId="1076"/>
          <ac:picMkLst>
            <pc:docMk/>
            <pc:sldMk cId="866084579" sldId="286"/>
            <ac:picMk id="9" creationId="{36A86112-CA26-47AA-A862-9CBD63648820}"/>
          </ac:picMkLst>
        </pc:picChg>
        <pc:picChg chg="add mod modCrop">
          <ac:chgData name="حصه بنت العتيبي" userId="c1fe605c-1aaf-4791-a440-af891effc177" providerId="ADAL" clId="{A908AB3D-717C-476A-ADF8-960BA8E1DF29}" dt="2022-04-12T23:21:56.608" v="1199"/>
          <ac:picMkLst>
            <pc:docMk/>
            <pc:sldMk cId="866084579" sldId="286"/>
            <ac:picMk id="10" creationId="{9246E292-7E7F-4D6E-8B16-BFDA40A4267C}"/>
          </ac:picMkLst>
        </pc:picChg>
        <pc:picChg chg="add mod modCrop">
          <ac:chgData name="حصه بنت العتيبي" userId="c1fe605c-1aaf-4791-a440-af891effc177" providerId="ADAL" clId="{A908AB3D-717C-476A-ADF8-960BA8E1DF29}" dt="2022-04-12T23:21:56.608" v="1199"/>
          <ac:picMkLst>
            <pc:docMk/>
            <pc:sldMk cId="866084579" sldId="286"/>
            <ac:picMk id="11" creationId="{3439B9F0-BC04-4736-BBF7-08A05D6BEC43}"/>
          </ac:picMkLst>
        </pc:picChg>
        <pc:picChg chg="add del mod modCrop">
          <ac:chgData name="حصه بنت العتيبي" userId="c1fe605c-1aaf-4791-a440-af891effc177" providerId="ADAL" clId="{A908AB3D-717C-476A-ADF8-960BA8E1DF29}" dt="2022-04-12T21:07:10.348" v="773" actId="21"/>
          <ac:picMkLst>
            <pc:docMk/>
            <pc:sldMk cId="866084579" sldId="286"/>
            <ac:picMk id="11" creationId="{8DB245B5-05B7-4A85-966B-CE3A1C304011}"/>
          </ac:picMkLst>
        </pc:picChg>
        <pc:picChg chg="add mod">
          <ac:chgData name="حصه بنت العتيبي" userId="c1fe605c-1aaf-4791-a440-af891effc177" providerId="ADAL" clId="{A908AB3D-717C-476A-ADF8-960BA8E1DF29}" dt="2022-04-12T23:21:28.296" v="1198" actId="1076"/>
          <ac:picMkLst>
            <pc:docMk/>
            <pc:sldMk cId="866084579" sldId="286"/>
            <ac:picMk id="12" creationId="{3E52295A-4136-4042-9231-BA73B04D0110}"/>
          </ac:picMkLst>
        </pc:picChg>
        <pc:picChg chg="add mod modCrop">
          <ac:chgData name="حصه بنت العتيبي" userId="c1fe605c-1aaf-4791-a440-af891effc177" providerId="ADAL" clId="{A908AB3D-717C-476A-ADF8-960BA8E1DF29}" dt="2022-04-13T00:32:58.917" v="1386"/>
          <ac:picMkLst>
            <pc:docMk/>
            <pc:sldMk cId="866084579" sldId="286"/>
            <ac:picMk id="13" creationId="{D46AAAED-C931-430D-A639-547FFE9FC3D2}"/>
          </ac:picMkLst>
        </pc:picChg>
      </pc:sldChg>
      <pc:sldChg chg="addSp modSp new mod modTransition modAnim modShow">
        <pc:chgData name="حصه بنت العتيبي" userId="c1fe605c-1aaf-4791-a440-af891effc177" providerId="ADAL" clId="{A908AB3D-717C-476A-ADF8-960BA8E1DF29}" dt="2022-04-12T23:55:50.656" v="1291" actId="1076"/>
        <pc:sldMkLst>
          <pc:docMk/>
          <pc:sldMk cId="339719597" sldId="287"/>
        </pc:sldMkLst>
        <pc:spChg chg="add mod">
          <ac:chgData name="حصه بنت العتيبي" userId="c1fe605c-1aaf-4791-a440-af891effc177" providerId="ADAL" clId="{A908AB3D-717C-476A-ADF8-960BA8E1DF29}" dt="2022-04-12T20:17:49.982" v="506" actId="1076"/>
          <ac:spMkLst>
            <pc:docMk/>
            <pc:sldMk cId="339719597" sldId="287"/>
            <ac:spMk id="3" creationId="{CFBECDDF-15EA-42E4-8536-389E4994D86E}"/>
          </ac:spMkLst>
        </pc:spChg>
        <pc:spChg chg="add mod">
          <ac:chgData name="حصه بنت العتيبي" userId="c1fe605c-1aaf-4791-a440-af891effc177" providerId="ADAL" clId="{A908AB3D-717C-476A-ADF8-960BA8E1DF29}" dt="2022-04-12T20:17:56.293" v="507" actId="1076"/>
          <ac:spMkLst>
            <pc:docMk/>
            <pc:sldMk cId="339719597" sldId="287"/>
            <ac:spMk id="4" creationId="{3F93C833-4416-4235-996E-A50B11F6BC60}"/>
          </ac:spMkLst>
        </pc:spChg>
        <pc:spChg chg="add mod">
          <ac:chgData name="حصه بنت العتيبي" userId="c1fe605c-1aaf-4791-a440-af891effc177" providerId="ADAL" clId="{A908AB3D-717C-476A-ADF8-960BA8E1DF29}" dt="2022-04-12T20:17:47.590" v="505" actId="1076"/>
          <ac:spMkLst>
            <pc:docMk/>
            <pc:sldMk cId="339719597" sldId="287"/>
            <ac:spMk id="5" creationId="{510CC3C3-9E0A-4A23-8427-E173F0508F43}"/>
          </ac:spMkLst>
        </pc:spChg>
        <pc:picChg chg="add mod">
          <ac:chgData name="حصه بنت العتيبي" userId="c1fe605c-1aaf-4791-a440-af891effc177" providerId="ADAL" clId="{A908AB3D-717C-476A-ADF8-960BA8E1DF29}" dt="2022-04-12T20:00:25.029" v="411" actId="1076"/>
          <ac:picMkLst>
            <pc:docMk/>
            <pc:sldMk cId="339719597" sldId="287"/>
            <ac:picMk id="2" creationId="{F93CDAFA-7D37-4B34-B97C-A1FB179994AE}"/>
          </ac:picMkLst>
        </pc:picChg>
        <pc:picChg chg="add mod">
          <ac:chgData name="حصه بنت العتيبي" userId="c1fe605c-1aaf-4791-a440-af891effc177" providerId="ADAL" clId="{A908AB3D-717C-476A-ADF8-960BA8E1DF29}" dt="2022-04-12T20:17:31.309" v="500" actId="1076"/>
          <ac:picMkLst>
            <pc:docMk/>
            <pc:sldMk cId="339719597" sldId="287"/>
            <ac:picMk id="6" creationId="{4288991E-EF2D-456D-9273-E8A2D4BBE692}"/>
          </ac:picMkLst>
        </pc:picChg>
        <pc:picChg chg="add mod">
          <ac:chgData name="حصه بنت العتيبي" userId="c1fe605c-1aaf-4791-a440-af891effc177" providerId="ADAL" clId="{A908AB3D-717C-476A-ADF8-960BA8E1DF29}" dt="2022-04-12T23:55:50.656" v="1291" actId="1076"/>
          <ac:picMkLst>
            <pc:docMk/>
            <pc:sldMk cId="339719597" sldId="287"/>
            <ac:picMk id="10" creationId="{3C9E633F-63BE-4A58-B398-619C359C5C11}"/>
          </ac:picMkLst>
        </pc:picChg>
        <pc:picChg chg="add mod">
          <ac:chgData name="حصه بنت العتيبي" userId="c1fe605c-1aaf-4791-a440-af891effc177" providerId="ADAL" clId="{A908AB3D-717C-476A-ADF8-960BA8E1DF29}" dt="2022-04-12T20:38:56.042" v="607"/>
          <ac:picMkLst>
            <pc:docMk/>
            <pc:sldMk cId="339719597" sldId="287"/>
            <ac:picMk id="11" creationId="{F9549F3F-8EE0-401A-BBED-CEFE1AAD9ABE}"/>
          </ac:picMkLst>
        </pc:picChg>
        <pc:cxnChg chg="add mod">
          <ac:chgData name="حصه بنت العتيبي" userId="c1fe605c-1aaf-4791-a440-af891effc177" providerId="ADAL" clId="{A908AB3D-717C-476A-ADF8-960BA8E1DF29}" dt="2022-04-12T20:01:28.621" v="420" actId="14100"/>
          <ac:cxnSpMkLst>
            <pc:docMk/>
            <pc:sldMk cId="339719597" sldId="287"/>
            <ac:cxnSpMk id="7" creationId="{6F5470B6-5A13-433B-9C47-E9AAEB8D4216}"/>
          </ac:cxnSpMkLst>
        </pc:cxnChg>
        <pc:cxnChg chg="add mod">
          <ac:chgData name="حصه بنت العتيبي" userId="c1fe605c-1aaf-4791-a440-af891effc177" providerId="ADAL" clId="{A908AB3D-717C-476A-ADF8-960BA8E1DF29}" dt="2022-04-12T20:01:34.968" v="422" actId="1076"/>
          <ac:cxnSpMkLst>
            <pc:docMk/>
            <pc:sldMk cId="339719597" sldId="287"/>
            <ac:cxnSpMk id="8" creationId="{C9161F12-9818-4765-B169-D18EB5D02CCE}"/>
          </ac:cxnSpMkLst>
        </pc:cxnChg>
      </pc:sldChg>
      <pc:sldChg chg="addSp delSp modSp new mod modTransition delAnim modAnim modShow">
        <pc:chgData name="حصه بنت العتيبي" userId="c1fe605c-1aaf-4791-a440-af891effc177" providerId="ADAL" clId="{A908AB3D-717C-476A-ADF8-960BA8E1DF29}" dt="2022-04-12T23:56:28.468" v="1292"/>
        <pc:sldMkLst>
          <pc:docMk/>
          <pc:sldMk cId="1280296241" sldId="288"/>
        </pc:sldMkLst>
        <pc:spChg chg="add mod">
          <ac:chgData name="حصه بنت العتيبي" userId="c1fe605c-1aaf-4791-a440-af891effc177" providerId="ADAL" clId="{A908AB3D-717C-476A-ADF8-960BA8E1DF29}" dt="2022-04-12T20:16:33.429" v="492" actId="207"/>
          <ac:spMkLst>
            <pc:docMk/>
            <pc:sldMk cId="1280296241" sldId="288"/>
            <ac:spMk id="3" creationId="{889DD5D3-8111-4836-8F2E-8AC682BBE763}"/>
          </ac:spMkLst>
        </pc:spChg>
        <pc:spChg chg="add mod">
          <ac:chgData name="حصه بنت العتيبي" userId="c1fe605c-1aaf-4791-a440-af891effc177" providerId="ADAL" clId="{A908AB3D-717C-476A-ADF8-960BA8E1DF29}" dt="2022-04-12T20:16:45.357" v="496" actId="1076"/>
          <ac:spMkLst>
            <pc:docMk/>
            <pc:sldMk cId="1280296241" sldId="288"/>
            <ac:spMk id="4" creationId="{D309D30C-E883-4F7A-8319-1C6FEE3D74D5}"/>
          </ac:spMkLst>
        </pc:spChg>
        <pc:spChg chg="add mod">
          <ac:chgData name="حصه بنت العتيبي" userId="c1fe605c-1aaf-4791-a440-af891effc177" providerId="ADAL" clId="{A908AB3D-717C-476A-ADF8-960BA8E1DF29}" dt="2022-04-12T20:16:33.429" v="492" actId="207"/>
          <ac:spMkLst>
            <pc:docMk/>
            <pc:sldMk cId="1280296241" sldId="288"/>
            <ac:spMk id="5" creationId="{CE08B3D5-DBEE-474E-8C90-ACD63B57F685}"/>
          </ac:spMkLst>
        </pc:spChg>
        <pc:spChg chg="add mod">
          <ac:chgData name="حصه بنت العتيبي" userId="c1fe605c-1aaf-4791-a440-af891effc177" providerId="ADAL" clId="{A908AB3D-717C-476A-ADF8-960BA8E1DF29}" dt="2022-04-12T20:16:33.429" v="492" actId="207"/>
          <ac:spMkLst>
            <pc:docMk/>
            <pc:sldMk cId="1280296241" sldId="288"/>
            <ac:spMk id="6" creationId="{988C46AA-B061-42C0-A1BC-C4197446E2E9}"/>
          </ac:spMkLst>
        </pc:spChg>
        <pc:spChg chg="add mod">
          <ac:chgData name="حصه بنت العتيبي" userId="c1fe605c-1aaf-4791-a440-af891effc177" providerId="ADAL" clId="{A908AB3D-717C-476A-ADF8-960BA8E1DF29}" dt="2022-04-12T20:16:38.567" v="493" actId="1076"/>
          <ac:spMkLst>
            <pc:docMk/>
            <pc:sldMk cId="1280296241" sldId="288"/>
            <ac:spMk id="7" creationId="{4C18E9D6-EB90-43DC-97B2-BDE31F5FBC28}"/>
          </ac:spMkLst>
        </pc:spChg>
        <pc:spChg chg="add mod">
          <ac:chgData name="حصه بنت العتيبي" userId="c1fe605c-1aaf-4791-a440-af891effc177" providerId="ADAL" clId="{A908AB3D-717C-476A-ADF8-960BA8E1DF29}" dt="2022-04-12T20:13:31.240" v="458" actId="1076"/>
          <ac:spMkLst>
            <pc:docMk/>
            <pc:sldMk cId="1280296241" sldId="288"/>
            <ac:spMk id="9" creationId="{C59B9C01-FC0C-4CB2-AAE1-FDD5726532B9}"/>
          </ac:spMkLst>
        </pc:spChg>
        <pc:picChg chg="add mod">
          <ac:chgData name="حصه بنت العتيبي" userId="c1fe605c-1aaf-4791-a440-af891effc177" providerId="ADAL" clId="{A908AB3D-717C-476A-ADF8-960BA8E1DF29}" dt="2022-04-12T20:11:22.054" v="451" actId="14100"/>
          <ac:picMkLst>
            <pc:docMk/>
            <pc:sldMk cId="1280296241" sldId="288"/>
            <ac:picMk id="2" creationId="{15D180B9-8590-4F1C-908D-577E3DD49532}"/>
          </ac:picMkLst>
        </pc:picChg>
        <pc:picChg chg="add mod">
          <ac:chgData name="حصه بنت العتيبي" userId="c1fe605c-1aaf-4791-a440-af891effc177" providerId="ADAL" clId="{A908AB3D-717C-476A-ADF8-960BA8E1DF29}" dt="2022-04-12T20:12:14.183" v="457" actId="1076"/>
          <ac:picMkLst>
            <pc:docMk/>
            <pc:sldMk cId="1280296241" sldId="288"/>
            <ac:picMk id="8" creationId="{923E04FD-494F-46D4-8491-409846D269F6}"/>
          </ac:picMkLst>
        </pc:picChg>
        <pc:picChg chg="add mod">
          <ac:chgData name="حصه بنت العتيبي" userId="c1fe605c-1aaf-4791-a440-af891effc177" providerId="ADAL" clId="{A908AB3D-717C-476A-ADF8-960BA8E1DF29}" dt="2022-04-12T23:56:28.468" v="1292"/>
          <ac:picMkLst>
            <pc:docMk/>
            <pc:sldMk cId="1280296241" sldId="288"/>
            <ac:picMk id="17" creationId="{C191142C-B2CA-4DF2-8F8C-A22C05CDC249}"/>
          </ac:picMkLst>
        </pc:picChg>
        <pc:picChg chg="add mod">
          <ac:chgData name="حصه بنت العتيبي" userId="c1fe605c-1aaf-4791-a440-af891effc177" providerId="ADAL" clId="{A908AB3D-717C-476A-ADF8-960BA8E1DF29}" dt="2022-04-12T20:39:04.105" v="608"/>
          <ac:picMkLst>
            <pc:docMk/>
            <pc:sldMk cId="1280296241" sldId="288"/>
            <ac:picMk id="22" creationId="{078A1E57-C393-4ED3-B2F5-2E3A7F1D34BD}"/>
          </ac:picMkLst>
        </pc:picChg>
        <pc:cxnChg chg="add mod">
          <ac:chgData name="حصه بنت العتيبي" userId="c1fe605c-1aaf-4791-a440-af891effc177" providerId="ADAL" clId="{A908AB3D-717C-476A-ADF8-960BA8E1DF29}" dt="2022-04-12T20:13:51.929" v="461" actId="14100"/>
          <ac:cxnSpMkLst>
            <pc:docMk/>
            <pc:sldMk cId="1280296241" sldId="288"/>
            <ac:cxnSpMk id="10" creationId="{746145F5-FACD-4FE8-8721-0C4A9845FF1D}"/>
          </ac:cxnSpMkLst>
        </pc:cxnChg>
        <pc:cxnChg chg="add mod">
          <ac:chgData name="حصه بنت العتيبي" userId="c1fe605c-1aaf-4791-a440-af891effc177" providerId="ADAL" clId="{A908AB3D-717C-476A-ADF8-960BA8E1DF29}" dt="2022-04-12T20:14:02.585" v="464" actId="1076"/>
          <ac:cxnSpMkLst>
            <pc:docMk/>
            <pc:sldMk cId="1280296241" sldId="288"/>
            <ac:cxnSpMk id="11" creationId="{289AC68D-5A6C-47C0-8509-42050F0ECFDE}"/>
          </ac:cxnSpMkLst>
        </pc:cxnChg>
        <pc:cxnChg chg="add mod">
          <ac:chgData name="حصه بنت العتيبي" userId="c1fe605c-1aaf-4791-a440-af891effc177" providerId="ADAL" clId="{A908AB3D-717C-476A-ADF8-960BA8E1DF29}" dt="2022-04-12T20:14:30.042" v="470" actId="14100"/>
          <ac:cxnSpMkLst>
            <pc:docMk/>
            <pc:sldMk cId="1280296241" sldId="288"/>
            <ac:cxnSpMk id="12" creationId="{164FE5F3-29EE-47B0-A710-E7C93EC65B46}"/>
          </ac:cxnSpMkLst>
        </pc:cxnChg>
        <pc:cxnChg chg="add del mod">
          <ac:chgData name="حصه بنت العتيبي" userId="c1fe605c-1aaf-4791-a440-af891effc177" providerId="ADAL" clId="{A908AB3D-717C-476A-ADF8-960BA8E1DF29}" dt="2022-04-12T20:15:33.694" v="474" actId="478"/>
          <ac:cxnSpMkLst>
            <pc:docMk/>
            <pc:sldMk cId="1280296241" sldId="288"/>
            <ac:cxnSpMk id="13" creationId="{B11D4419-0F32-4F1F-8596-6FD9D6658347}"/>
          </ac:cxnSpMkLst>
        </pc:cxnChg>
        <pc:cxnChg chg="add mod">
          <ac:chgData name="حصه بنت العتيبي" userId="c1fe605c-1aaf-4791-a440-af891effc177" providerId="ADAL" clId="{A908AB3D-717C-476A-ADF8-960BA8E1DF29}" dt="2022-04-12T20:15:40.966" v="476" actId="14100"/>
          <ac:cxnSpMkLst>
            <pc:docMk/>
            <pc:sldMk cId="1280296241" sldId="288"/>
            <ac:cxnSpMk id="14" creationId="{9AD9BCD9-E31C-475A-844C-8188AF4B71C6}"/>
          </ac:cxnSpMkLst>
        </pc:cxnChg>
        <pc:cxnChg chg="add mod">
          <ac:chgData name="حصه بنت العتيبي" userId="c1fe605c-1aaf-4791-a440-af891effc177" providerId="ADAL" clId="{A908AB3D-717C-476A-ADF8-960BA8E1DF29}" dt="2022-04-12T20:15:46.784" v="478" actId="14100"/>
          <ac:cxnSpMkLst>
            <pc:docMk/>
            <pc:sldMk cId="1280296241" sldId="288"/>
            <ac:cxnSpMk id="15" creationId="{EDC585A7-2818-48B8-BF1D-713A0B921849}"/>
          </ac:cxnSpMkLst>
        </pc:cxnChg>
        <pc:cxnChg chg="add mod">
          <ac:chgData name="حصه بنت العتيبي" userId="c1fe605c-1aaf-4791-a440-af891effc177" providerId="ADAL" clId="{A908AB3D-717C-476A-ADF8-960BA8E1DF29}" dt="2022-04-12T20:15:52.333" v="479" actId="1076"/>
          <ac:cxnSpMkLst>
            <pc:docMk/>
            <pc:sldMk cId="1280296241" sldId="288"/>
            <ac:cxnSpMk id="16" creationId="{662380CB-C0D8-4F1F-805E-59730289AD31}"/>
          </ac:cxnSpMkLst>
        </pc:cxnChg>
      </pc:sldChg>
      <pc:sldChg chg="addSp delSp modSp new mod modTransition delAnim modAnim modShow">
        <pc:chgData name="حصه بنت العتيبي" userId="c1fe605c-1aaf-4791-a440-af891effc177" providerId="ADAL" clId="{A908AB3D-717C-476A-ADF8-960BA8E1DF29}" dt="2022-04-12T23:56:35.453" v="1295"/>
        <pc:sldMkLst>
          <pc:docMk/>
          <pc:sldMk cId="3706562883" sldId="289"/>
        </pc:sldMkLst>
        <pc:spChg chg="add mod">
          <ac:chgData name="حصه بنت العتيبي" userId="c1fe605c-1aaf-4791-a440-af891effc177" providerId="ADAL" clId="{A908AB3D-717C-476A-ADF8-960BA8E1DF29}" dt="2022-04-12T20:34:12.140" v="585" actId="1076"/>
          <ac:spMkLst>
            <pc:docMk/>
            <pc:sldMk cId="3706562883" sldId="289"/>
            <ac:spMk id="3" creationId="{748CD6DA-F1F1-43E2-92E7-53102B92C58B}"/>
          </ac:spMkLst>
        </pc:spChg>
        <pc:spChg chg="add mod">
          <ac:chgData name="حصه بنت العتيبي" userId="c1fe605c-1aaf-4791-a440-af891effc177" providerId="ADAL" clId="{A908AB3D-717C-476A-ADF8-960BA8E1DF29}" dt="2022-04-12T20:21:26.437" v="532" actId="14100"/>
          <ac:spMkLst>
            <pc:docMk/>
            <pc:sldMk cId="3706562883" sldId="289"/>
            <ac:spMk id="4" creationId="{1F3D5C3B-3654-4F50-874A-8E63CBAB1E7E}"/>
          </ac:spMkLst>
        </pc:spChg>
        <pc:spChg chg="add mod">
          <ac:chgData name="حصه بنت العتيبي" userId="c1fe605c-1aaf-4791-a440-af891effc177" providerId="ADAL" clId="{A908AB3D-717C-476A-ADF8-960BA8E1DF29}" dt="2022-04-12T20:34:06.145" v="584" actId="1076"/>
          <ac:spMkLst>
            <pc:docMk/>
            <pc:sldMk cId="3706562883" sldId="289"/>
            <ac:spMk id="5" creationId="{77F2ED1A-9C8D-488E-8112-3D698EBB0700}"/>
          </ac:spMkLst>
        </pc:spChg>
        <pc:spChg chg="add del mod">
          <ac:chgData name="حصه بنت العتيبي" userId="c1fe605c-1aaf-4791-a440-af891effc177" providerId="ADAL" clId="{A908AB3D-717C-476A-ADF8-960BA8E1DF29}" dt="2022-04-12T20:32:49.616" v="576" actId="478"/>
          <ac:spMkLst>
            <pc:docMk/>
            <pc:sldMk cId="3706562883" sldId="289"/>
            <ac:spMk id="6" creationId="{2D4A5175-BA40-4D4B-949B-035FA7B65DD4}"/>
          </ac:spMkLst>
        </pc:spChg>
        <pc:spChg chg="add del mod">
          <ac:chgData name="حصه بنت العتيبي" userId="c1fe605c-1aaf-4791-a440-af891effc177" providerId="ADAL" clId="{A908AB3D-717C-476A-ADF8-960BA8E1DF29}" dt="2022-04-12T20:33:31.627" v="580" actId="478"/>
          <ac:spMkLst>
            <pc:docMk/>
            <pc:sldMk cId="3706562883" sldId="289"/>
            <ac:spMk id="8" creationId="{D23A9AE6-DA59-4159-9FD7-69527444606B}"/>
          </ac:spMkLst>
        </pc:spChg>
        <pc:spChg chg="add mod">
          <ac:chgData name="حصه بنت العتيبي" userId="c1fe605c-1aaf-4791-a440-af891effc177" providerId="ADAL" clId="{A908AB3D-717C-476A-ADF8-960BA8E1DF29}" dt="2022-04-12T20:35:21.785" v="589" actId="14100"/>
          <ac:spMkLst>
            <pc:docMk/>
            <pc:sldMk cId="3706562883" sldId="289"/>
            <ac:spMk id="9" creationId="{22FBAE07-2227-4B93-ADDA-71BA661A99E6}"/>
          </ac:spMkLst>
        </pc:spChg>
        <pc:spChg chg="add del mod">
          <ac:chgData name="حصه بنت العتيبي" userId="c1fe605c-1aaf-4791-a440-af891effc177" providerId="ADAL" clId="{A908AB3D-717C-476A-ADF8-960BA8E1DF29}" dt="2022-04-12T20:32:55.398" v="577" actId="478"/>
          <ac:spMkLst>
            <pc:docMk/>
            <pc:sldMk cId="3706562883" sldId="289"/>
            <ac:spMk id="12" creationId="{47378DD5-1F38-4338-A095-2714AB32C277}"/>
          </ac:spMkLst>
        </pc:spChg>
        <pc:spChg chg="add del mod">
          <ac:chgData name="حصه بنت العتيبي" userId="c1fe605c-1aaf-4791-a440-af891effc177" providerId="ADAL" clId="{A908AB3D-717C-476A-ADF8-960BA8E1DF29}" dt="2022-04-12T20:32:55.398" v="577" actId="478"/>
          <ac:spMkLst>
            <pc:docMk/>
            <pc:sldMk cId="3706562883" sldId="289"/>
            <ac:spMk id="13" creationId="{63BA93C0-5E48-49CD-AFA4-0B17851102BB}"/>
          </ac:spMkLst>
        </pc:spChg>
        <pc:spChg chg="add del mod">
          <ac:chgData name="حصه بنت العتيبي" userId="c1fe605c-1aaf-4791-a440-af891effc177" providerId="ADAL" clId="{A908AB3D-717C-476A-ADF8-960BA8E1DF29}" dt="2022-04-12T20:32:55.398" v="577" actId="478"/>
          <ac:spMkLst>
            <pc:docMk/>
            <pc:sldMk cId="3706562883" sldId="289"/>
            <ac:spMk id="14" creationId="{38E7EAA9-F1AA-49C8-A00D-A9AC1BF62CC3}"/>
          </ac:spMkLst>
        </pc:spChg>
        <pc:spChg chg="add mod">
          <ac:chgData name="حصه بنت العتيبي" userId="c1fe605c-1aaf-4791-a440-af891effc177" providerId="ADAL" clId="{A908AB3D-717C-476A-ADF8-960BA8E1DF29}" dt="2022-04-12T20:33:50.905" v="581" actId="1076"/>
          <ac:spMkLst>
            <pc:docMk/>
            <pc:sldMk cId="3706562883" sldId="289"/>
            <ac:spMk id="15" creationId="{6C7A1BC1-D252-4F86-867C-ACA4BD37208F}"/>
          </ac:spMkLst>
        </pc:spChg>
        <pc:spChg chg="add mod">
          <ac:chgData name="حصه بنت العتيبي" userId="c1fe605c-1aaf-4791-a440-af891effc177" providerId="ADAL" clId="{A908AB3D-717C-476A-ADF8-960BA8E1DF29}" dt="2022-04-12T20:35:12.560" v="588" actId="1076"/>
          <ac:spMkLst>
            <pc:docMk/>
            <pc:sldMk cId="3706562883" sldId="289"/>
            <ac:spMk id="16" creationId="{AE03EC33-3911-47A9-94AF-B937DBE70321}"/>
          </ac:spMkLst>
        </pc:spChg>
        <pc:spChg chg="add mod">
          <ac:chgData name="حصه بنت العتيبي" userId="c1fe605c-1aaf-4791-a440-af891effc177" providerId="ADAL" clId="{A908AB3D-717C-476A-ADF8-960BA8E1DF29}" dt="2022-04-12T20:33:54.045" v="582" actId="1076"/>
          <ac:spMkLst>
            <pc:docMk/>
            <pc:sldMk cId="3706562883" sldId="289"/>
            <ac:spMk id="17" creationId="{86D68A49-DE34-40EC-BC0E-FC1E1EE37E3B}"/>
          </ac:spMkLst>
        </pc:spChg>
        <pc:spChg chg="add mod">
          <ac:chgData name="حصه بنت العتيبي" userId="c1fe605c-1aaf-4791-a440-af891effc177" providerId="ADAL" clId="{A908AB3D-717C-476A-ADF8-960BA8E1DF29}" dt="2022-04-12T20:35:36.096" v="593" actId="1076"/>
          <ac:spMkLst>
            <pc:docMk/>
            <pc:sldMk cId="3706562883" sldId="289"/>
            <ac:spMk id="28" creationId="{CAACBA4E-87AB-4793-9ECE-9B23F1322FEE}"/>
          </ac:spMkLst>
        </pc:spChg>
        <pc:picChg chg="add mod">
          <ac:chgData name="حصه بنت العتيبي" userId="c1fe605c-1aaf-4791-a440-af891effc177" providerId="ADAL" clId="{A908AB3D-717C-476A-ADF8-960BA8E1DF29}" dt="2022-04-12T20:35:26.993" v="592" actId="1076"/>
          <ac:picMkLst>
            <pc:docMk/>
            <pc:sldMk cId="3706562883" sldId="289"/>
            <ac:picMk id="2" creationId="{117093D0-DB0B-4E4A-B11C-62E18905AA5B}"/>
          </ac:picMkLst>
        </pc:picChg>
        <pc:picChg chg="add mod">
          <ac:chgData name="حصه بنت العتيبي" userId="c1fe605c-1aaf-4791-a440-af891effc177" providerId="ADAL" clId="{A908AB3D-717C-476A-ADF8-960BA8E1DF29}" dt="2022-04-12T20:21:10.207" v="531" actId="1076"/>
          <ac:picMkLst>
            <pc:docMk/>
            <pc:sldMk cId="3706562883" sldId="289"/>
            <ac:picMk id="7" creationId="{AA35F9B7-55DD-4F31-854F-302765AAE87B}"/>
          </ac:picMkLst>
        </pc:picChg>
        <pc:picChg chg="add mod">
          <ac:chgData name="حصه بنت العتيبي" userId="c1fe605c-1aaf-4791-a440-af891effc177" providerId="ADAL" clId="{A908AB3D-717C-476A-ADF8-960BA8E1DF29}" dt="2022-04-12T23:56:32.611" v="1293"/>
          <ac:picMkLst>
            <pc:docMk/>
            <pc:sldMk cId="3706562883" sldId="289"/>
            <ac:picMk id="18" creationId="{12AC7D32-A356-4BBF-AD4E-1A5801E457A0}"/>
          </ac:picMkLst>
        </pc:picChg>
        <pc:picChg chg="add del mod">
          <ac:chgData name="حصه بنت العتيبي" userId="c1fe605c-1aaf-4791-a440-af891effc177" providerId="ADAL" clId="{A908AB3D-717C-476A-ADF8-960BA8E1DF29}" dt="2022-04-12T23:56:35.453" v="1295"/>
          <ac:picMkLst>
            <pc:docMk/>
            <pc:sldMk cId="3706562883" sldId="289"/>
            <ac:picMk id="19" creationId="{9D5E7AE0-C810-4818-B990-E09430FF495F}"/>
          </ac:picMkLst>
        </pc:picChg>
        <pc:picChg chg="add mod">
          <ac:chgData name="حصه بنت العتيبي" userId="c1fe605c-1aaf-4791-a440-af891effc177" providerId="ADAL" clId="{A908AB3D-717C-476A-ADF8-960BA8E1DF29}" dt="2022-04-12T20:39:07.384" v="609"/>
          <ac:picMkLst>
            <pc:docMk/>
            <pc:sldMk cId="3706562883" sldId="289"/>
            <ac:picMk id="31" creationId="{56B6F6D6-EF2E-48CB-8E36-ACA82D68884B}"/>
          </ac:picMkLst>
        </pc:picChg>
        <pc:cxnChg chg="add mod">
          <ac:chgData name="حصه بنت العتيبي" userId="c1fe605c-1aaf-4791-a440-af891effc177" providerId="ADAL" clId="{A908AB3D-717C-476A-ADF8-960BA8E1DF29}" dt="2022-04-12T20:35:03.594" v="587" actId="208"/>
          <ac:cxnSpMkLst>
            <pc:docMk/>
            <pc:sldMk cId="3706562883" sldId="289"/>
            <ac:cxnSpMk id="10" creationId="{B14DD649-6269-4467-A732-8FB0D4E12B2F}"/>
          </ac:cxnSpMkLst>
        </pc:cxnChg>
        <pc:cxnChg chg="add mod">
          <ac:chgData name="حصه بنت العتيبي" userId="c1fe605c-1aaf-4791-a440-af891effc177" providerId="ADAL" clId="{A908AB3D-717C-476A-ADF8-960BA8E1DF29}" dt="2022-04-12T20:35:03.594" v="587" actId="208"/>
          <ac:cxnSpMkLst>
            <pc:docMk/>
            <pc:sldMk cId="3706562883" sldId="289"/>
            <ac:cxnSpMk id="11" creationId="{10D9B3C5-2F9C-435E-AA70-E8A5180DF99E}"/>
          </ac:cxnSpMkLst>
        </pc:cxnChg>
        <pc:cxnChg chg="add del mod">
          <ac:chgData name="حصه بنت العتيبي" userId="c1fe605c-1aaf-4791-a440-af891effc177" providerId="ADAL" clId="{A908AB3D-717C-476A-ADF8-960BA8E1DF29}" dt="2022-04-12T20:34:45.774" v="586" actId="478"/>
          <ac:cxnSpMkLst>
            <pc:docMk/>
            <pc:sldMk cId="3706562883" sldId="289"/>
            <ac:cxnSpMk id="18" creationId="{DAE1C7CC-221A-4E8B-8BDC-68A975AAACB7}"/>
          </ac:cxnSpMkLst>
        </pc:cxnChg>
        <pc:cxnChg chg="add del mod">
          <ac:chgData name="حصه بنت العتيبي" userId="c1fe605c-1aaf-4791-a440-af891effc177" providerId="ADAL" clId="{A908AB3D-717C-476A-ADF8-960BA8E1DF29}" dt="2022-04-12T20:34:45.774" v="586" actId="478"/>
          <ac:cxnSpMkLst>
            <pc:docMk/>
            <pc:sldMk cId="3706562883" sldId="289"/>
            <ac:cxnSpMk id="19" creationId="{4C04897D-FBB5-4F18-8A0A-26C7C21B83A0}"/>
          </ac:cxnSpMkLst>
        </pc:cxnChg>
        <pc:cxnChg chg="add mod">
          <ac:chgData name="حصه بنت العتيبي" userId="c1fe605c-1aaf-4791-a440-af891effc177" providerId="ADAL" clId="{A908AB3D-717C-476A-ADF8-960BA8E1DF29}" dt="2022-04-12T20:35:03.594" v="587" actId="208"/>
          <ac:cxnSpMkLst>
            <pc:docMk/>
            <pc:sldMk cId="3706562883" sldId="289"/>
            <ac:cxnSpMk id="22" creationId="{ACDBB36C-71FC-483B-A5BD-7F5A1FE324B0}"/>
          </ac:cxnSpMkLst>
        </pc:cxnChg>
        <pc:cxnChg chg="add del">
          <ac:chgData name="حصه بنت العتيبي" userId="c1fe605c-1aaf-4791-a440-af891effc177" providerId="ADAL" clId="{A908AB3D-717C-476A-ADF8-960BA8E1DF29}" dt="2022-04-12T20:37:19.020" v="599" actId="478"/>
          <ac:cxnSpMkLst>
            <pc:docMk/>
            <pc:sldMk cId="3706562883" sldId="289"/>
            <ac:cxnSpMk id="30" creationId="{E704EEB6-F2E8-420F-BBBD-457064E4FDE8}"/>
          </ac:cxnSpMkLst>
        </pc:cxnChg>
      </pc:sldChg>
      <pc:sldChg chg="addSp delSp modSp new mod modTransition modAnim modShow">
        <pc:chgData name="حصه بنت العتيبي" userId="c1fe605c-1aaf-4791-a440-af891effc177" providerId="ADAL" clId="{A908AB3D-717C-476A-ADF8-960BA8E1DF29}" dt="2022-04-12T23:56:38.696" v="1296"/>
        <pc:sldMkLst>
          <pc:docMk/>
          <pc:sldMk cId="3610988467" sldId="290"/>
        </pc:sldMkLst>
        <pc:spChg chg="add mod">
          <ac:chgData name="حصه بنت العتيبي" userId="c1fe605c-1aaf-4791-a440-af891effc177" providerId="ADAL" clId="{A908AB3D-717C-476A-ADF8-960BA8E1DF29}" dt="2022-04-12T20:54:51.940" v="675" actId="1076"/>
          <ac:spMkLst>
            <pc:docMk/>
            <pc:sldMk cId="3610988467" sldId="290"/>
            <ac:spMk id="7" creationId="{7F2DA217-5776-4C29-AD07-7508BE41DFFE}"/>
          </ac:spMkLst>
        </pc:spChg>
        <pc:spChg chg="add mod">
          <ac:chgData name="حصه بنت العتيبي" userId="c1fe605c-1aaf-4791-a440-af891effc177" providerId="ADAL" clId="{A908AB3D-717C-476A-ADF8-960BA8E1DF29}" dt="2022-04-12T20:54:59.124" v="678" actId="1076"/>
          <ac:spMkLst>
            <pc:docMk/>
            <pc:sldMk cId="3610988467" sldId="290"/>
            <ac:spMk id="8" creationId="{5A8C7CF4-6DF6-497A-8BD2-355C0A44C84F}"/>
          </ac:spMkLst>
        </pc:spChg>
        <pc:spChg chg="add mod">
          <ac:chgData name="حصه بنت العتيبي" userId="c1fe605c-1aaf-4791-a440-af891effc177" providerId="ADAL" clId="{A908AB3D-717C-476A-ADF8-960BA8E1DF29}" dt="2022-04-12T20:55:03.558" v="681" actId="1076"/>
          <ac:spMkLst>
            <pc:docMk/>
            <pc:sldMk cId="3610988467" sldId="290"/>
            <ac:spMk id="9" creationId="{FF4CD583-270B-48E4-9388-C16AB6370670}"/>
          </ac:spMkLst>
        </pc:spChg>
        <pc:spChg chg="add mod">
          <ac:chgData name="حصه بنت العتيبي" userId="c1fe605c-1aaf-4791-a440-af891effc177" providerId="ADAL" clId="{A908AB3D-717C-476A-ADF8-960BA8E1DF29}" dt="2022-04-12T20:56:42.686" v="691" actId="14100"/>
          <ac:spMkLst>
            <pc:docMk/>
            <pc:sldMk cId="3610988467" sldId="290"/>
            <ac:spMk id="11" creationId="{C7017520-42D7-4699-8834-4DE38CBD397D}"/>
          </ac:spMkLst>
        </pc:spChg>
        <pc:picChg chg="add mod">
          <ac:chgData name="حصه بنت العتيبي" userId="c1fe605c-1aaf-4791-a440-af891effc177" providerId="ADAL" clId="{A908AB3D-717C-476A-ADF8-960BA8E1DF29}" dt="2022-04-12T20:57:05.766" v="693" actId="14100"/>
          <ac:picMkLst>
            <pc:docMk/>
            <pc:sldMk cId="3610988467" sldId="290"/>
            <ac:picMk id="2" creationId="{DF672234-1920-450B-B8B9-9EE04F0CE16F}"/>
          </ac:picMkLst>
        </pc:picChg>
        <pc:picChg chg="add mod">
          <ac:chgData name="حصه بنت العتيبي" userId="c1fe605c-1aaf-4791-a440-af891effc177" providerId="ADAL" clId="{A908AB3D-717C-476A-ADF8-960BA8E1DF29}" dt="2022-04-12T20:56:06.351" v="687" actId="1076"/>
          <ac:picMkLst>
            <pc:docMk/>
            <pc:sldMk cId="3610988467" sldId="290"/>
            <ac:picMk id="3" creationId="{2EDEB3AE-E776-4D39-A570-7B656FC1A1AD}"/>
          </ac:picMkLst>
        </pc:picChg>
        <pc:picChg chg="add del mod">
          <ac:chgData name="حصه بنت العتيبي" userId="c1fe605c-1aaf-4791-a440-af891effc177" providerId="ADAL" clId="{A908AB3D-717C-476A-ADF8-960BA8E1DF29}" dt="2022-04-12T20:52:39.316" v="658"/>
          <ac:picMkLst>
            <pc:docMk/>
            <pc:sldMk cId="3610988467" sldId="290"/>
            <ac:picMk id="4" creationId="{48282A53-0C98-47D6-8925-48BA5E36BB64}"/>
          </ac:picMkLst>
        </pc:picChg>
        <pc:picChg chg="add del mod">
          <ac:chgData name="حصه بنت العتيبي" userId="c1fe605c-1aaf-4791-a440-af891effc177" providerId="ADAL" clId="{A908AB3D-717C-476A-ADF8-960BA8E1DF29}" dt="2022-04-12T20:52:39.316" v="658"/>
          <ac:picMkLst>
            <pc:docMk/>
            <pc:sldMk cId="3610988467" sldId="290"/>
            <ac:picMk id="5" creationId="{FAD81A13-BA1A-4DEE-9CA5-42A5927E2461}"/>
          </ac:picMkLst>
        </pc:picChg>
        <pc:picChg chg="add mod">
          <ac:chgData name="حصه بنت العتيبي" userId="c1fe605c-1aaf-4791-a440-af891effc177" providerId="ADAL" clId="{A908AB3D-717C-476A-ADF8-960BA8E1DF29}" dt="2022-04-12T20:52:45.445" v="659"/>
          <ac:picMkLst>
            <pc:docMk/>
            <pc:sldMk cId="3610988467" sldId="290"/>
            <ac:picMk id="6" creationId="{721782D2-F48A-4136-84D9-304A885BFF17}"/>
          </ac:picMkLst>
        </pc:picChg>
        <pc:picChg chg="add mod">
          <ac:chgData name="حصه بنت العتيبي" userId="c1fe605c-1aaf-4791-a440-af891effc177" providerId="ADAL" clId="{A908AB3D-717C-476A-ADF8-960BA8E1DF29}" dt="2022-04-12T20:53:45.142" v="665" actId="1076"/>
          <ac:picMkLst>
            <pc:docMk/>
            <pc:sldMk cId="3610988467" sldId="290"/>
            <ac:picMk id="10" creationId="{DAA71518-17B0-4D63-9508-68CB54A70F78}"/>
          </ac:picMkLst>
        </pc:picChg>
        <pc:picChg chg="add mod">
          <ac:chgData name="حصه بنت العتيبي" userId="c1fe605c-1aaf-4791-a440-af891effc177" providerId="ADAL" clId="{A908AB3D-717C-476A-ADF8-960BA8E1DF29}" dt="2022-04-12T23:56:38.696" v="1296"/>
          <ac:picMkLst>
            <pc:docMk/>
            <pc:sldMk cId="3610988467" sldId="290"/>
            <ac:picMk id="12" creationId="{31BAD473-8611-4C74-A8A0-1EAA895ED9A7}"/>
          </ac:picMkLst>
        </pc:picChg>
      </pc:sldChg>
      <pc:sldChg chg="addSp modSp new mod modTransition modAnim modShow">
        <pc:chgData name="حصه بنت العتيبي" userId="c1fe605c-1aaf-4791-a440-af891effc177" providerId="ADAL" clId="{A908AB3D-717C-476A-ADF8-960BA8E1DF29}" dt="2022-04-12T23:56:40.860" v="1297"/>
        <pc:sldMkLst>
          <pc:docMk/>
          <pc:sldMk cId="16831824" sldId="291"/>
        </pc:sldMkLst>
        <pc:spChg chg="add mod">
          <ac:chgData name="حصه بنت العتيبي" userId="c1fe605c-1aaf-4791-a440-af891effc177" providerId="ADAL" clId="{A908AB3D-717C-476A-ADF8-960BA8E1DF29}" dt="2022-04-12T21:02:03.698" v="747" actId="14100"/>
          <ac:spMkLst>
            <pc:docMk/>
            <pc:sldMk cId="16831824" sldId="291"/>
            <ac:spMk id="4" creationId="{4484D369-8446-492F-B84B-817F1E09D4B7}"/>
          </ac:spMkLst>
        </pc:spChg>
        <pc:spChg chg="add mod">
          <ac:chgData name="حصه بنت العتيبي" userId="c1fe605c-1aaf-4791-a440-af891effc177" providerId="ADAL" clId="{A908AB3D-717C-476A-ADF8-960BA8E1DF29}" dt="2022-04-12T21:00:37.957" v="729" actId="1076"/>
          <ac:spMkLst>
            <pc:docMk/>
            <pc:sldMk cId="16831824" sldId="291"/>
            <ac:spMk id="5" creationId="{7CE9D49D-D6AF-4FCF-A025-A77C4618FB06}"/>
          </ac:spMkLst>
        </pc:spChg>
        <pc:spChg chg="add mod">
          <ac:chgData name="حصه بنت العتيبي" userId="c1fe605c-1aaf-4791-a440-af891effc177" providerId="ADAL" clId="{A908AB3D-717C-476A-ADF8-960BA8E1DF29}" dt="2022-04-12T21:00:13.596" v="723" actId="1076"/>
          <ac:spMkLst>
            <pc:docMk/>
            <pc:sldMk cId="16831824" sldId="291"/>
            <ac:spMk id="6" creationId="{16A04F48-9153-43C0-8486-351CBA692A4F}"/>
          </ac:spMkLst>
        </pc:spChg>
        <pc:picChg chg="add mod">
          <ac:chgData name="حصه بنت العتيبي" userId="c1fe605c-1aaf-4791-a440-af891effc177" providerId="ADAL" clId="{A908AB3D-717C-476A-ADF8-960BA8E1DF29}" dt="2022-04-12T20:57:27.390" v="695"/>
          <ac:picMkLst>
            <pc:docMk/>
            <pc:sldMk cId="16831824" sldId="291"/>
            <ac:picMk id="2" creationId="{379713AF-D64D-4508-8283-C5C92B9FE65E}"/>
          </ac:picMkLst>
        </pc:picChg>
        <pc:picChg chg="add mod">
          <ac:chgData name="حصه بنت العتيبي" userId="c1fe605c-1aaf-4791-a440-af891effc177" providerId="ADAL" clId="{A908AB3D-717C-476A-ADF8-960BA8E1DF29}" dt="2022-04-12T21:02:11.862" v="748" actId="1076"/>
          <ac:picMkLst>
            <pc:docMk/>
            <pc:sldMk cId="16831824" sldId="291"/>
            <ac:picMk id="3" creationId="{18C26AF6-4947-4911-971C-5F15EA1AC148}"/>
          </ac:picMkLst>
        </pc:picChg>
        <pc:picChg chg="add mod">
          <ac:chgData name="حصه بنت العتيبي" userId="c1fe605c-1aaf-4791-a440-af891effc177" providerId="ADAL" clId="{A908AB3D-717C-476A-ADF8-960BA8E1DF29}" dt="2022-04-12T21:00:08.774" v="722" actId="14100"/>
          <ac:picMkLst>
            <pc:docMk/>
            <pc:sldMk cId="16831824" sldId="291"/>
            <ac:picMk id="7" creationId="{48B889F0-AB86-495D-9389-AFC6C692D11E}"/>
          </ac:picMkLst>
        </pc:picChg>
        <pc:picChg chg="add mod">
          <ac:chgData name="حصه بنت العتيبي" userId="c1fe605c-1aaf-4791-a440-af891effc177" providerId="ADAL" clId="{A908AB3D-717C-476A-ADF8-960BA8E1DF29}" dt="2022-04-12T23:56:40.860" v="1297"/>
          <ac:picMkLst>
            <pc:docMk/>
            <pc:sldMk cId="16831824" sldId="291"/>
            <ac:picMk id="12" creationId="{DC7D04AA-86D9-4B2D-B0AA-D9B9FBDB810E}"/>
          </ac:picMkLst>
        </pc:picChg>
        <pc:cxnChg chg="add mod">
          <ac:chgData name="حصه بنت العتيبي" userId="c1fe605c-1aaf-4791-a440-af891effc177" providerId="ADAL" clId="{A908AB3D-717C-476A-ADF8-960BA8E1DF29}" dt="2022-04-12T21:02:11.862" v="748" actId="1076"/>
          <ac:cxnSpMkLst>
            <pc:docMk/>
            <pc:sldMk cId="16831824" sldId="291"/>
            <ac:cxnSpMk id="8" creationId="{06572F22-BDB8-4B96-96FD-1369B4E182AC}"/>
          </ac:cxnSpMkLst>
        </pc:cxnChg>
        <pc:cxnChg chg="add mod">
          <ac:chgData name="حصه بنت العتيبي" userId="c1fe605c-1aaf-4791-a440-af891effc177" providerId="ADAL" clId="{A908AB3D-717C-476A-ADF8-960BA8E1DF29}" dt="2022-04-12T21:02:11.862" v="748" actId="1076"/>
          <ac:cxnSpMkLst>
            <pc:docMk/>
            <pc:sldMk cId="16831824" sldId="291"/>
            <ac:cxnSpMk id="9" creationId="{55DFA0A9-C4E7-4E7F-9CCD-B0A04FBF4F53}"/>
          </ac:cxnSpMkLst>
        </pc:cxnChg>
        <pc:cxnChg chg="add mod">
          <ac:chgData name="حصه بنت العتيبي" userId="c1fe605c-1aaf-4791-a440-af891effc177" providerId="ADAL" clId="{A908AB3D-717C-476A-ADF8-960BA8E1DF29}" dt="2022-04-12T21:02:11.862" v="748" actId="1076"/>
          <ac:cxnSpMkLst>
            <pc:docMk/>
            <pc:sldMk cId="16831824" sldId="291"/>
            <ac:cxnSpMk id="11" creationId="{9B2C094C-05E0-4638-9E1E-4570B4ADD475}"/>
          </ac:cxnSpMkLst>
        </pc:cxnChg>
      </pc:sldChg>
      <pc:sldChg chg="addSp modSp new mod modTransition modAnim modShow">
        <pc:chgData name="حصه بنت العتيبي" userId="c1fe605c-1aaf-4791-a440-af891effc177" providerId="ADAL" clId="{A908AB3D-717C-476A-ADF8-960BA8E1DF29}" dt="2022-04-12T23:56:42.660" v="1298"/>
        <pc:sldMkLst>
          <pc:docMk/>
          <pc:sldMk cId="3475813471" sldId="292"/>
        </pc:sldMkLst>
        <pc:spChg chg="add mod">
          <ac:chgData name="حصه بنت العتيبي" userId="c1fe605c-1aaf-4791-a440-af891effc177" providerId="ADAL" clId="{A908AB3D-717C-476A-ADF8-960BA8E1DF29}" dt="2022-04-12T21:53:47.646" v="799" actId="1076"/>
          <ac:spMkLst>
            <pc:docMk/>
            <pc:sldMk cId="3475813471" sldId="292"/>
            <ac:spMk id="4" creationId="{357DA441-E88E-4FF4-BC86-B0C499D83D1B}"/>
          </ac:spMkLst>
        </pc:spChg>
        <pc:spChg chg="add mod">
          <ac:chgData name="حصه بنت العتيبي" userId="c1fe605c-1aaf-4791-a440-af891effc177" providerId="ADAL" clId="{A908AB3D-717C-476A-ADF8-960BA8E1DF29}" dt="2022-04-12T21:54:16.785" v="807" actId="14100"/>
          <ac:spMkLst>
            <pc:docMk/>
            <pc:sldMk cId="3475813471" sldId="292"/>
            <ac:spMk id="5" creationId="{B85207EE-CAC9-4A32-9258-6BF3AB9291F4}"/>
          </ac:spMkLst>
        </pc:spChg>
        <pc:spChg chg="add mod">
          <ac:chgData name="حصه بنت العتيبي" userId="c1fe605c-1aaf-4791-a440-af891effc177" providerId="ADAL" clId="{A908AB3D-717C-476A-ADF8-960BA8E1DF29}" dt="2022-04-12T21:54:05.758" v="802" actId="1076"/>
          <ac:spMkLst>
            <pc:docMk/>
            <pc:sldMk cId="3475813471" sldId="292"/>
            <ac:spMk id="6" creationId="{A2A562C0-0A51-461D-AE80-05B57475BB58}"/>
          </ac:spMkLst>
        </pc:spChg>
        <pc:spChg chg="add mod">
          <ac:chgData name="حصه بنت العتيبي" userId="c1fe605c-1aaf-4791-a440-af891effc177" providerId="ADAL" clId="{A908AB3D-717C-476A-ADF8-960BA8E1DF29}" dt="2022-04-12T21:54:11.999" v="805" actId="1076"/>
          <ac:spMkLst>
            <pc:docMk/>
            <pc:sldMk cId="3475813471" sldId="292"/>
            <ac:spMk id="7" creationId="{A2177EE2-F124-4CF6-A5E7-DC5DA05FF456}"/>
          </ac:spMkLst>
        </pc:spChg>
        <pc:picChg chg="add mod modCrop">
          <ac:chgData name="حصه بنت العتيبي" userId="c1fe605c-1aaf-4791-a440-af891effc177" providerId="ADAL" clId="{A908AB3D-717C-476A-ADF8-960BA8E1DF29}" dt="2022-04-12T21:54:33.811" v="808"/>
          <ac:picMkLst>
            <pc:docMk/>
            <pc:sldMk cId="3475813471" sldId="292"/>
            <ac:picMk id="2" creationId="{44163027-E3A1-46DD-81BB-445B6734A067}"/>
          </ac:picMkLst>
        </pc:picChg>
        <pc:picChg chg="add mod">
          <ac:chgData name="حصه بنت العتيبي" userId="c1fe605c-1aaf-4791-a440-af891effc177" providerId="ADAL" clId="{A908AB3D-717C-476A-ADF8-960BA8E1DF29}" dt="2022-04-12T21:10:48.602" v="782"/>
          <ac:picMkLst>
            <pc:docMk/>
            <pc:sldMk cId="3475813471" sldId="292"/>
            <ac:picMk id="3" creationId="{C437D540-6F38-4898-AEA3-B563118BC4F8}"/>
          </ac:picMkLst>
        </pc:picChg>
        <pc:picChg chg="add mod">
          <ac:chgData name="حصه بنت العتيبي" userId="c1fe605c-1aaf-4791-a440-af891effc177" providerId="ADAL" clId="{A908AB3D-717C-476A-ADF8-960BA8E1DF29}" dt="2022-04-12T21:52:43.846" v="791" actId="1076"/>
          <ac:picMkLst>
            <pc:docMk/>
            <pc:sldMk cId="3475813471" sldId="292"/>
            <ac:picMk id="8" creationId="{48BFA096-5336-42A0-86A3-03EDB6553C44}"/>
          </ac:picMkLst>
        </pc:picChg>
        <pc:picChg chg="add mod">
          <ac:chgData name="حصه بنت العتيبي" userId="c1fe605c-1aaf-4791-a440-af891effc177" providerId="ADAL" clId="{A908AB3D-717C-476A-ADF8-960BA8E1DF29}" dt="2022-04-12T23:56:42.660" v="1298"/>
          <ac:picMkLst>
            <pc:docMk/>
            <pc:sldMk cId="3475813471" sldId="292"/>
            <ac:picMk id="12" creationId="{F11AEEFF-310E-484B-BBCD-4E6E13FE1C7E}"/>
          </ac:picMkLst>
        </pc:picChg>
        <pc:cxnChg chg="add mod">
          <ac:chgData name="حصه بنت العتيبي" userId="c1fe605c-1aaf-4791-a440-af891effc177" providerId="ADAL" clId="{A908AB3D-717C-476A-ADF8-960BA8E1DF29}" dt="2022-04-12T21:55:24.883" v="814" actId="208"/>
          <ac:cxnSpMkLst>
            <pc:docMk/>
            <pc:sldMk cId="3475813471" sldId="292"/>
            <ac:cxnSpMk id="9" creationId="{FAD5BE70-4521-4533-A1B1-84DB78A3DA51}"/>
          </ac:cxnSpMkLst>
        </pc:cxnChg>
        <pc:cxnChg chg="add mod">
          <ac:chgData name="حصه بنت العتيبي" userId="c1fe605c-1aaf-4791-a440-af891effc177" providerId="ADAL" clId="{A908AB3D-717C-476A-ADF8-960BA8E1DF29}" dt="2022-04-12T21:55:24.883" v="814" actId="208"/>
          <ac:cxnSpMkLst>
            <pc:docMk/>
            <pc:sldMk cId="3475813471" sldId="292"/>
            <ac:cxnSpMk id="10" creationId="{18CCF7F2-F9F0-447B-8D3C-254A239D1C61}"/>
          </ac:cxnSpMkLst>
        </pc:cxnChg>
        <pc:cxnChg chg="add mod">
          <ac:chgData name="حصه بنت العتيبي" userId="c1fe605c-1aaf-4791-a440-af891effc177" providerId="ADAL" clId="{A908AB3D-717C-476A-ADF8-960BA8E1DF29}" dt="2022-04-12T21:55:24.883" v="814" actId="208"/>
          <ac:cxnSpMkLst>
            <pc:docMk/>
            <pc:sldMk cId="3475813471" sldId="292"/>
            <ac:cxnSpMk id="11" creationId="{BEC4CD16-E76F-4941-A472-C17921A2D876}"/>
          </ac:cxnSpMkLst>
        </pc:cxnChg>
      </pc:sldChg>
      <pc:sldChg chg="addSp delSp modSp new mod modTransition addAnim delAnim modAnim modShow">
        <pc:chgData name="حصه بنت العتيبي" userId="c1fe605c-1aaf-4791-a440-af891effc177" providerId="ADAL" clId="{A908AB3D-717C-476A-ADF8-960BA8E1DF29}" dt="2022-04-12T23:56:48.559" v="1300"/>
        <pc:sldMkLst>
          <pc:docMk/>
          <pc:sldMk cId="255377969" sldId="293"/>
        </pc:sldMkLst>
        <pc:spChg chg="add mod">
          <ac:chgData name="حصه بنت العتيبي" userId="c1fe605c-1aaf-4791-a440-af891effc177" providerId="ADAL" clId="{A908AB3D-717C-476A-ADF8-960BA8E1DF29}" dt="2022-04-12T22:10:57.177" v="923" actId="1076"/>
          <ac:spMkLst>
            <pc:docMk/>
            <pc:sldMk cId="255377969" sldId="293"/>
            <ac:spMk id="3" creationId="{7EFA23CC-FEEE-4BF7-B229-8E6BF662FEC2}"/>
          </ac:spMkLst>
        </pc:spChg>
        <pc:spChg chg="add mod">
          <ac:chgData name="حصه بنت العتيبي" userId="c1fe605c-1aaf-4791-a440-af891effc177" providerId="ADAL" clId="{A908AB3D-717C-476A-ADF8-960BA8E1DF29}" dt="2022-04-12T22:11:14.990" v="927" actId="1076"/>
          <ac:spMkLst>
            <pc:docMk/>
            <pc:sldMk cId="255377969" sldId="293"/>
            <ac:spMk id="4" creationId="{1CDFDEE2-E597-42F5-8C34-E9D54373FBE9}"/>
          </ac:spMkLst>
        </pc:spChg>
        <pc:spChg chg="add del mod">
          <ac:chgData name="حصه بنت العتيبي" userId="c1fe605c-1aaf-4791-a440-af891effc177" providerId="ADAL" clId="{A908AB3D-717C-476A-ADF8-960BA8E1DF29}" dt="2022-04-12T22:11:07.109" v="925" actId="478"/>
          <ac:spMkLst>
            <pc:docMk/>
            <pc:sldMk cId="255377969" sldId="293"/>
            <ac:spMk id="5" creationId="{CEBB1E36-63A9-4F60-9ACA-3723E4DA520B}"/>
          </ac:spMkLst>
        </pc:spChg>
        <pc:spChg chg="add mod">
          <ac:chgData name="حصه بنت العتيبي" userId="c1fe605c-1aaf-4791-a440-af891effc177" providerId="ADAL" clId="{A908AB3D-717C-476A-ADF8-960BA8E1DF29}" dt="2022-04-12T22:11:12.287" v="926" actId="1076"/>
          <ac:spMkLst>
            <pc:docMk/>
            <pc:sldMk cId="255377969" sldId="293"/>
            <ac:spMk id="6" creationId="{5E4B0499-5699-494C-8400-4BD85E86F438}"/>
          </ac:spMkLst>
        </pc:spChg>
        <pc:picChg chg="add mod">
          <ac:chgData name="حصه بنت العتيبي" userId="c1fe605c-1aaf-4791-a440-af891effc177" providerId="ADAL" clId="{A908AB3D-717C-476A-ADF8-960BA8E1DF29}" dt="2022-04-12T22:05:04.085" v="891"/>
          <ac:picMkLst>
            <pc:docMk/>
            <pc:sldMk cId="255377969" sldId="293"/>
            <ac:picMk id="2" creationId="{3797A512-37F6-44F2-BC8C-77F6036F8F24}"/>
          </ac:picMkLst>
        </pc:picChg>
        <pc:picChg chg="add mod">
          <ac:chgData name="حصه بنت العتيبي" userId="c1fe605c-1aaf-4791-a440-af891effc177" providerId="ADAL" clId="{A908AB3D-717C-476A-ADF8-960BA8E1DF29}" dt="2022-04-12T22:06:22.981" v="902" actId="1076"/>
          <ac:picMkLst>
            <pc:docMk/>
            <pc:sldMk cId="255377969" sldId="293"/>
            <ac:picMk id="7" creationId="{B48C6CC8-627B-49A7-809A-130D5D82A775}"/>
          </ac:picMkLst>
        </pc:picChg>
        <pc:picChg chg="add mod">
          <ac:chgData name="حصه بنت العتيبي" userId="c1fe605c-1aaf-4791-a440-af891effc177" providerId="ADAL" clId="{A908AB3D-717C-476A-ADF8-960BA8E1DF29}" dt="2022-04-12T23:56:48.559" v="1300"/>
          <ac:picMkLst>
            <pc:docMk/>
            <pc:sldMk cId="255377969" sldId="293"/>
            <ac:picMk id="10" creationId="{360E36C4-1CF8-47E6-B9FC-CD4E334FE785}"/>
          </ac:picMkLst>
        </pc:picChg>
        <pc:picChg chg="add mod">
          <ac:chgData name="حصه بنت العتيبي" userId="c1fe605c-1aaf-4791-a440-af891effc177" providerId="ADAL" clId="{A908AB3D-717C-476A-ADF8-960BA8E1DF29}" dt="2022-04-12T22:10:17.268" v="916" actId="14100"/>
          <ac:picMkLst>
            <pc:docMk/>
            <pc:sldMk cId="255377969" sldId="293"/>
            <ac:picMk id="13" creationId="{52C1C89E-CA6F-4BE5-923A-5CCDB9591569}"/>
          </ac:picMkLst>
        </pc:picChg>
        <pc:cxnChg chg="add mod ord">
          <ac:chgData name="حصه بنت العتيبي" userId="c1fe605c-1aaf-4791-a440-af891effc177" providerId="ADAL" clId="{A908AB3D-717C-476A-ADF8-960BA8E1DF29}" dt="2022-04-12T22:11:50.038" v="929" actId="14100"/>
          <ac:cxnSpMkLst>
            <pc:docMk/>
            <pc:sldMk cId="255377969" sldId="293"/>
            <ac:cxnSpMk id="8" creationId="{AE0EDDDB-B321-4ED7-820E-83124B373420}"/>
          </ac:cxnSpMkLst>
        </pc:cxnChg>
        <pc:cxnChg chg="add del mod ord">
          <ac:chgData name="حصه بنت العتيبي" userId="c1fe605c-1aaf-4791-a440-af891effc177" providerId="ADAL" clId="{A908AB3D-717C-476A-ADF8-960BA8E1DF29}" dt="2022-04-12T22:12:04.396" v="934" actId="21"/>
          <ac:cxnSpMkLst>
            <pc:docMk/>
            <pc:sldMk cId="255377969" sldId="293"/>
            <ac:cxnSpMk id="9" creationId="{B0BD820E-C19E-4F50-8706-1426EB9711F9}"/>
          </ac:cxnSpMkLst>
        </pc:cxnChg>
        <pc:cxnChg chg="add del mod ord">
          <ac:chgData name="حصه بنت العتيبي" userId="c1fe605c-1aaf-4791-a440-af891effc177" providerId="ADAL" clId="{A908AB3D-717C-476A-ADF8-960BA8E1DF29}" dt="2022-04-12T22:12:07.036" v="935" actId="21"/>
          <ac:cxnSpMkLst>
            <pc:docMk/>
            <pc:sldMk cId="255377969" sldId="293"/>
            <ac:cxnSpMk id="10" creationId="{82D0F838-9138-4B41-BFF0-9A5E3434A53A}"/>
          </ac:cxnSpMkLst>
        </pc:cxnChg>
        <pc:cxnChg chg="add del mod ord">
          <ac:chgData name="حصه بنت العتيبي" userId="c1fe605c-1aaf-4791-a440-af891effc177" providerId="ADAL" clId="{A908AB3D-717C-476A-ADF8-960BA8E1DF29}" dt="2022-04-12T22:12:14.860" v="936" actId="21"/>
          <ac:cxnSpMkLst>
            <pc:docMk/>
            <pc:sldMk cId="255377969" sldId="293"/>
            <ac:cxnSpMk id="11" creationId="{23808371-5D35-4B68-97BA-9517219DA93D}"/>
          </ac:cxnSpMkLst>
        </pc:cxnChg>
        <pc:cxnChg chg="add del mod ord">
          <ac:chgData name="حصه بنت العتيبي" userId="c1fe605c-1aaf-4791-a440-af891effc177" providerId="ADAL" clId="{A908AB3D-717C-476A-ADF8-960BA8E1DF29}" dt="2022-04-12T22:12:14.860" v="936" actId="21"/>
          <ac:cxnSpMkLst>
            <pc:docMk/>
            <pc:sldMk cId="255377969" sldId="293"/>
            <ac:cxnSpMk id="12" creationId="{EC143DB7-FD35-41D8-8468-C3DDCEA96078}"/>
          </ac:cxnSpMkLst>
        </pc:cxnChg>
      </pc:sldChg>
      <pc:sldChg chg="addSp delSp modSp new mod ord modTransition delAnim modAnim modShow">
        <pc:chgData name="حصه بنت العتيبي" userId="c1fe605c-1aaf-4791-a440-af891effc177" providerId="ADAL" clId="{A908AB3D-717C-476A-ADF8-960BA8E1DF29}" dt="2022-04-12T23:56:45.316" v="1299"/>
        <pc:sldMkLst>
          <pc:docMk/>
          <pc:sldMk cId="3170522558" sldId="294"/>
        </pc:sldMkLst>
        <pc:spChg chg="add mod">
          <ac:chgData name="حصه بنت العتيبي" userId="c1fe605c-1aaf-4791-a440-af891effc177" providerId="ADAL" clId="{A908AB3D-717C-476A-ADF8-960BA8E1DF29}" dt="2022-04-12T22:02:12.755" v="866" actId="1076"/>
          <ac:spMkLst>
            <pc:docMk/>
            <pc:sldMk cId="3170522558" sldId="294"/>
            <ac:spMk id="2" creationId="{987E1D99-C35F-45E4-8431-CE466DD8EFDE}"/>
          </ac:spMkLst>
        </pc:spChg>
        <pc:spChg chg="add mod">
          <ac:chgData name="حصه بنت العتيبي" userId="c1fe605c-1aaf-4791-a440-af891effc177" providerId="ADAL" clId="{A908AB3D-717C-476A-ADF8-960BA8E1DF29}" dt="2022-04-12T22:02:22.765" v="868" actId="1076"/>
          <ac:spMkLst>
            <pc:docMk/>
            <pc:sldMk cId="3170522558" sldId="294"/>
            <ac:spMk id="3" creationId="{33C0DDAD-ED90-4819-BDD3-91A7DD4C3754}"/>
          </ac:spMkLst>
        </pc:spChg>
        <pc:spChg chg="add mod">
          <ac:chgData name="حصه بنت العتيبي" userId="c1fe605c-1aaf-4791-a440-af891effc177" providerId="ADAL" clId="{A908AB3D-717C-476A-ADF8-960BA8E1DF29}" dt="2022-04-12T22:02:19.743" v="867" actId="1076"/>
          <ac:spMkLst>
            <pc:docMk/>
            <pc:sldMk cId="3170522558" sldId="294"/>
            <ac:spMk id="4" creationId="{5DB8B096-8C29-48EE-8D28-E89CCA42685E}"/>
          </ac:spMkLst>
        </pc:spChg>
        <pc:picChg chg="add mod">
          <ac:chgData name="حصه بنت العتيبي" userId="c1fe605c-1aaf-4791-a440-af891effc177" providerId="ADAL" clId="{A908AB3D-717C-476A-ADF8-960BA8E1DF29}" dt="2022-04-12T22:01:46.775" v="860" actId="1076"/>
          <ac:picMkLst>
            <pc:docMk/>
            <pc:sldMk cId="3170522558" sldId="294"/>
            <ac:picMk id="5" creationId="{6429618A-23CF-4547-97F3-FE98ADFD9781}"/>
          </ac:picMkLst>
        </pc:picChg>
        <pc:picChg chg="add mod ord">
          <ac:chgData name="حصه بنت العتيبي" userId="c1fe605c-1aaf-4791-a440-af891effc177" providerId="ADAL" clId="{A908AB3D-717C-476A-ADF8-960BA8E1DF29}" dt="2022-04-12T22:02:34.570" v="870" actId="14100"/>
          <ac:picMkLst>
            <pc:docMk/>
            <pc:sldMk cId="3170522558" sldId="294"/>
            <ac:picMk id="9" creationId="{B046D0DB-DFC9-4BC9-AC5C-C8256BC8C5DD}"/>
          </ac:picMkLst>
        </pc:picChg>
        <pc:picChg chg="add mod">
          <ac:chgData name="حصه بنت العتيبي" userId="c1fe605c-1aaf-4791-a440-af891effc177" providerId="ADAL" clId="{A908AB3D-717C-476A-ADF8-960BA8E1DF29}" dt="2022-04-12T23:56:45.316" v="1299"/>
          <ac:picMkLst>
            <pc:docMk/>
            <pc:sldMk cId="3170522558" sldId="294"/>
            <ac:picMk id="11" creationId="{03B892B0-5170-4838-BFED-2B00F8535143}"/>
          </ac:picMkLst>
        </pc:picChg>
        <pc:picChg chg="add mod">
          <ac:chgData name="حصه بنت العتيبي" userId="c1fe605c-1aaf-4791-a440-af891effc177" providerId="ADAL" clId="{A908AB3D-717C-476A-ADF8-960BA8E1DF29}" dt="2022-04-12T22:04:32.251" v="889"/>
          <ac:picMkLst>
            <pc:docMk/>
            <pc:sldMk cId="3170522558" sldId="294"/>
            <ac:picMk id="15" creationId="{B73D3504-EE5B-45D6-A4E1-6DD12330DBC6}"/>
          </ac:picMkLst>
        </pc:picChg>
        <pc:cxnChg chg="add del mod">
          <ac:chgData name="حصه بنت العتيبي" userId="c1fe605c-1aaf-4791-a440-af891effc177" providerId="ADAL" clId="{A908AB3D-717C-476A-ADF8-960BA8E1DF29}" dt="2022-04-12T22:03:43.651" v="884" actId="478"/>
          <ac:cxnSpMkLst>
            <pc:docMk/>
            <pc:sldMk cId="3170522558" sldId="294"/>
            <ac:cxnSpMk id="6" creationId="{49405AAF-3579-4082-9E47-9B2D0561A895}"/>
          </ac:cxnSpMkLst>
        </pc:cxnChg>
        <pc:cxnChg chg="add mod">
          <ac:chgData name="حصه بنت العتيبي" userId="c1fe605c-1aaf-4791-a440-af891effc177" providerId="ADAL" clId="{A908AB3D-717C-476A-ADF8-960BA8E1DF29}" dt="2022-04-12T22:03:29.158" v="881" actId="1582"/>
          <ac:cxnSpMkLst>
            <pc:docMk/>
            <pc:sldMk cId="3170522558" sldId="294"/>
            <ac:cxnSpMk id="7" creationId="{B3DA831A-751F-49E1-B544-81F5E717EBBB}"/>
          </ac:cxnSpMkLst>
        </pc:cxnChg>
        <pc:cxnChg chg="add mod">
          <ac:chgData name="حصه بنت العتيبي" userId="c1fe605c-1aaf-4791-a440-af891effc177" providerId="ADAL" clId="{A908AB3D-717C-476A-ADF8-960BA8E1DF29}" dt="2022-04-12T22:03:29.158" v="881" actId="1582"/>
          <ac:cxnSpMkLst>
            <pc:docMk/>
            <pc:sldMk cId="3170522558" sldId="294"/>
            <ac:cxnSpMk id="8" creationId="{B1933E5A-35F3-4823-808F-020B1279DD8F}"/>
          </ac:cxnSpMkLst>
        </pc:cxnChg>
        <pc:cxnChg chg="add mod">
          <ac:chgData name="حصه بنت العتيبي" userId="c1fe605c-1aaf-4791-a440-af891effc177" providerId="ADAL" clId="{A908AB3D-717C-476A-ADF8-960BA8E1DF29}" dt="2022-04-12T22:03:29.158" v="881" actId="1582"/>
          <ac:cxnSpMkLst>
            <pc:docMk/>
            <pc:sldMk cId="3170522558" sldId="294"/>
            <ac:cxnSpMk id="13" creationId="{CF18391A-9FCC-4065-9DBE-09AA3DEB514A}"/>
          </ac:cxnSpMkLst>
        </pc:cxnChg>
      </pc:sldChg>
      <pc:sldChg chg="addSp modSp new mod modTransition modAnim">
        <pc:chgData name="حصه بنت العتيبي" userId="c1fe605c-1aaf-4791-a440-af891effc177" providerId="ADAL" clId="{A908AB3D-717C-476A-ADF8-960BA8E1DF29}" dt="2022-04-12T23:18:34.271" v="1154" actId="207"/>
        <pc:sldMkLst>
          <pc:docMk/>
          <pc:sldMk cId="991391087" sldId="295"/>
        </pc:sldMkLst>
        <pc:spChg chg="add mod">
          <ac:chgData name="حصه بنت العتيبي" userId="c1fe605c-1aaf-4791-a440-af891effc177" providerId="ADAL" clId="{A908AB3D-717C-476A-ADF8-960BA8E1DF29}" dt="2022-04-12T23:18:34.271" v="1154" actId="207"/>
          <ac:spMkLst>
            <pc:docMk/>
            <pc:sldMk cId="991391087" sldId="295"/>
            <ac:spMk id="6" creationId="{900A9CB7-6105-4125-A9B4-DC51E7EBD851}"/>
          </ac:spMkLst>
        </pc:spChg>
        <pc:spChg chg="add mod">
          <ac:chgData name="حصه بنت العتيبي" userId="c1fe605c-1aaf-4791-a440-af891effc177" providerId="ADAL" clId="{A908AB3D-717C-476A-ADF8-960BA8E1DF29}" dt="2022-04-12T23:18:34.271" v="1154" actId="207"/>
          <ac:spMkLst>
            <pc:docMk/>
            <pc:sldMk cId="991391087" sldId="295"/>
            <ac:spMk id="7" creationId="{E49C4F04-0D88-4AC9-A722-E719BBFAD1B2}"/>
          </ac:spMkLst>
        </pc:spChg>
        <pc:spChg chg="add mod">
          <ac:chgData name="حصه بنت العتيبي" userId="c1fe605c-1aaf-4791-a440-af891effc177" providerId="ADAL" clId="{A908AB3D-717C-476A-ADF8-960BA8E1DF29}" dt="2022-04-12T23:18:34.271" v="1154" actId="207"/>
          <ac:spMkLst>
            <pc:docMk/>
            <pc:sldMk cId="991391087" sldId="295"/>
            <ac:spMk id="8" creationId="{5F8EA6E5-0C75-44F5-8849-373950C4408C}"/>
          </ac:spMkLst>
        </pc:spChg>
        <pc:spChg chg="add mod">
          <ac:chgData name="حصه بنت العتيبي" userId="c1fe605c-1aaf-4791-a440-af891effc177" providerId="ADAL" clId="{A908AB3D-717C-476A-ADF8-960BA8E1DF29}" dt="2022-04-12T23:18:34.271" v="1154" actId="207"/>
          <ac:spMkLst>
            <pc:docMk/>
            <pc:sldMk cId="991391087" sldId="295"/>
            <ac:spMk id="9" creationId="{94DF3AB3-41B3-44D6-8364-8B0FDF4C40BA}"/>
          </ac:spMkLst>
        </pc:spChg>
        <pc:spChg chg="add mod">
          <ac:chgData name="حصه بنت العتيبي" userId="c1fe605c-1aaf-4791-a440-af891effc177" providerId="ADAL" clId="{A908AB3D-717C-476A-ADF8-960BA8E1DF29}" dt="2022-04-12T23:18:34.271" v="1154" actId="207"/>
          <ac:spMkLst>
            <pc:docMk/>
            <pc:sldMk cId="991391087" sldId="295"/>
            <ac:spMk id="10" creationId="{8E346FE3-0C31-4EAF-85F0-A5523199F792}"/>
          </ac:spMkLst>
        </pc:spChg>
        <pc:spChg chg="add mod">
          <ac:chgData name="حصه بنت العتيبي" userId="c1fe605c-1aaf-4791-a440-af891effc177" providerId="ADAL" clId="{A908AB3D-717C-476A-ADF8-960BA8E1DF29}" dt="2022-04-12T23:18:34.271" v="1154" actId="207"/>
          <ac:spMkLst>
            <pc:docMk/>
            <pc:sldMk cId="991391087" sldId="295"/>
            <ac:spMk id="11" creationId="{8D557C78-ECAC-427D-9974-2CC6E8FAF5C1}"/>
          </ac:spMkLst>
        </pc:spChg>
        <pc:spChg chg="add mod">
          <ac:chgData name="حصه بنت العتيبي" userId="c1fe605c-1aaf-4791-a440-af891effc177" providerId="ADAL" clId="{A908AB3D-717C-476A-ADF8-960BA8E1DF29}" dt="2022-04-12T23:18:34.271" v="1154" actId="207"/>
          <ac:spMkLst>
            <pc:docMk/>
            <pc:sldMk cId="991391087" sldId="295"/>
            <ac:spMk id="12" creationId="{894069B4-85C2-4126-90B5-FAF9174F07B7}"/>
          </ac:spMkLst>
        </pc:spChg>
        <pc:spChg chg="add mod">
          <ac:chgData name="حصه بنت العتيبي" userId="c1fe605c-1aaf-4791-a440-af891effc177" providerId="ADAL" clId="{A908AB3D-717C-476A-ADF8-960BA8E1DF29}" dt="2022-04-12T23:18:34.271" v="1154" actId="207"/>
          <ac:spMkLst>
            <pc:docMk/>
            <pc:sldMk cId="991391087" sldId="295"/>
            <ac:spMk id="13" creationId="{4FEA16F9-3AE2-448B-AA9E-520CA0F9F754}"/>
          </ac:spMkLst>
        </pc:spChg>
        <pc:spChg chg="add mod">
          <ac:chgData name="حصه بنت العتيبي" userId="c1fe605c-1aaf-4791-a440-af891effc177" providerId="ADAL" clId="{A908AB3D-717C-476A-ADF8-960BA8E1DF29}" dt="2022-04-12T23:18:34.271" v="1154" actId="207"/>
          <ac:spMkLst>
            <pc:docMk/>
            <pc:sldMk cId="991391087" sldId="295"/>
            <ac:spMk id="14" creationId="{6FA6DF01-3191-4994-9D6C-2E8B44FD05CF}"/>
          </ac:spMkLst>
        </pc:spChg>
        <pc:spChg chg="add mod">
          <ac:chgData name="حصه بنت العتيبي" userId="c1fe605c-1aaf-4791-a440-af891effc177" providerId="ADAL" clId="{A908AB3D-717C-476A-ADF8-960BA8E1DF29}" dt="2022-04-12T22:48:47.121" v="1022" actId="1076"/>
          <ac:spMkLst>
            <pc:docMk/>
            <pc:sldMk cId="991391087" sldId="295"/>
            <ac:spMk id="15" creationId="{3D85EFBF-D025-4D58-AB36-0A4099735591}"/>
          </ac:spMkLst>
        </pc:spChg>
        <pc:spChg chg="add mod">
          <ac:chgData name="حصه بنت العتيبي" userId="c1fe605c-1aaf-4791-a440-af891effc177" providerId="ADAL" clId="{A908AB3D-717C-476A-ADF8-960BA8E1DF29}" dt="2022-04-12T22:48:40.807" v="1021" actId="1076"/>
          <ac:spMkLst>
            <pc:docMk/>
            <pc:sldMk cId="991391087" sldId="295"/>
            <ac:spMk id="16" creationId="{52C188DB-BA01-44F4-A739-79A1EBDEA78D}"/>
          </ac:spMkLst>
        </pc:spChg>
        <pc:spChg chg="add mod">
          <ac:chgData name="حصه بنت العتيبي" userId="c1fe605c-1aaf-4791-a440-af891effc177" providerId="ADAL" clId="{A908AB3D-717C-476A-ADF8-960BA8E1DF29}" dt="2022-04-12T22:47:13.731" v="1011" actId="1076"/>
          <ac:spMkLst>
            <pc:docMk/>
            <pc:sldMk cId="991391087" sldId="295"/>
            <ac:spMk id="17" creationId="{84D6FD0B-942D-4322-BDD6-FC6DB8F7D69D}"/>
          </ac:spMkLst>
        </pc:spChg>
        <pc:spChg chg="add mod">
          <ac:chgData name="حصه بنت العتيبي" userId="c1fe605c-1aaf-4791-a440-af891effc177" providerId="ADAL" clId="{A908AB3D-717C-476A-ADF8-960BA8E1DF29}" dt="2022-04-12T22:47:17.880" v="1012" actId="1076"/>
          <ac:spMkLst>
            <pc:docMk/>
            <pc:sldMk cId="991391087" sldId="295"/>
            <ac:spMk id="18" creationId="{6F27DDDE-A93C-48BE-84B1-8DBF6DAB9FA0}"/>
          </ac:spMkLst>
        </pc:spChg>
        <pc:spChg chg="add mod">
          <ac:chgData name="حصه بنت العتيبي" userId="c1fe605c-1aaf-4791-a440-af891effc177" providerId="ADAL" clId="{A908AB3D-717C-476A-ADF8-960BA8E1DF29}" dt="2022-04-12T22:47:22.449" v="1013" actId="1076"/>
          <ac:spMkLst>
            <pc:docMk/>
            <pc:sldMk cId="991391087" sldId="295"/>
            <ac:spMk id="19" creationId="{3785C756-935D-48F7-81BE-EB0E27DC0696}"/>
          </ac:spMkLst>
        </pc:spChg>
        <pc:spChg chg="add mod">
          <ac:chgData name="حصه بنت العتيبي" userId="c1fe605c-1aaf-4791-a440-af891effc177" providerId="ADAL" clId="{A908AB3D-717C-476A-ADF8-960BA8E1DF29}" dt="2022-04-12T22:47:25.222" v="1014" actId="1076"/>
          <ac:spMkLst>
            <pc:docMk/>
            <pc:sldMk cId="991391087" sldId="295"/>
            <ac:spMk id="20" creationId="{ACED36A8-7ACC-4AA4-9D5E-2C3EB03E81B7}"/>
          </ac:spMkLst>
        </pc:spChg>
        <pc:spChg chg="add mod">
          <ac:chgData name="حصه بنت العتيبي" userId="c1fe605c-1aaf-4791-a440-af891effc177" providerId="ADAL" clId="{A908AB3D-717C-476A-ADF8-960BA8E1DF29}" dt="2022-04-12T22:49:24.515" v="1028" actId="2085"/>
          <ac:spMkLst>
            <pc:docMk/>
            <pc:sldMk cId="991391087" sldId="295"/>
            <ac:spMk id="21" creationId="{A6EA2661-34C4-4F44-95C1-E165CF3C6A1A}"/>
          </ac:spMkLst>
        </pc:spChg>
        <pc:picChg chg="add mod modCrop">
          <ac:chgData name="حصه بنت العتيبي" userId="c1fe605c-1aaf-4791-a440-af891effc177" providerId="ADAL" clId="{A908AB3D-717C-476A-ADF8-960BA8E1DF29}" dt="2022-04-12T22:46:48.790" v="1006" actId="1076"/>
          <ac:picMkLst>
            <pc:docMk/>
            <pc:sldMk cId="991391087" sldId="295"/>
            <ac:picMk id="3" creationId="{BF8D2B87-F68D-45EA-8E5E-3C6DD2ADB3C0}"/>
          </ac:picMkLst>
        </pc:picChg>
        <pc:picChg chg="add mod">
          <ac:chgData name="حصه بنت العتيبي" userId="c1fe605c-1aaf-4791-a440-af891effc177" providerId="ADAL" clId="{A908AB3D-717C-476A-ADF8-960BA8E1DF29}" dt="2022-04-12T22:43:36.149" v="980" actId="1076"/>
          <ac:picMkLst>
            <pc:docMk/>
            <pc:sldMk cId="991391087" sldId="295"/>
            <ac:picMk id="4" creationId="{C51FE3E9-F251-4E41-8983-1157A79A7FAA}"/>
          </ac:picMkLst>
        </pc:picChg>
        <pc:picChg chg="add mod">
          <ac:chgData name="حصه بنت العتيبي" userId="c1fe605c-1aaf-4791-a440-af891effc177" providerId="ADAL" clId="{A908AB3D-717C-476A-ADF8-960BA8E1DF29}" dt="2022-04-12T22:43:41.437" v="982" actId="1076"/>
          <ac:picMkLst>
            <pc:docMk/>
            <pc:sldMk cId="991391087" sldId="295"/>
            <ac:picMk id="5" creationId="{5DF2E471-C9A0-44A8-8977-ECB5014AEE02}"/>
          </ac:picMkLst>
        </pc:picChg>
      </pc:sldChg>
      <pc:sldChg chg="addSp modSp new mod modTransition modAnim">
        <pc:chgData name="حصه بنت العتيبي" userId="c1fe605c-1aaf-4791-a440-af891effc177" providerId="ADAL" clId="{A908AB3D-717C-476A-ADF8-960BA8E1DF29}" dt="2022-04-12T23:57:38.119" v="1308" actId="1076"/>
        <pc:sldMkLst>
          <pc:docMk/>
          <pc:sldMk cId="889861954" sldId="296"/>
        </pc:sldMkLst>
        <pc:spChg chg="add mod">
          <ac:chgData name="حصه بنت العتيبي" userId="c1fe605c-1aaf-4791-a440-af891effc177" providerId="ADAL" clId="{A908AB3D-717C-476A-ADF8-960BA8E1DF29}" dt="2022-04-12T22:58:54.458" v="1049" actId="1076"/>
          <ac:spMkLst>
            <pc:docMk/>
            <pc:sldMk cId="889861954" sldId="296"/>
            <ac:spMk id="7" creationId="{550AB14B-EF07-41BE-8A0A-D0D473A046DC}"/>
          </ac:spMkLst>
        </pc:spChg>
        <pc:picChg chg="add mod">
          <ac:chgData name="حصه بنت العتيبي" userId="c1fe605c-1aaf-4791-a440-af891effc177" providerId="ADAL" clId="{A908AB3D-717C-476A-ADF8-960BA8E1DF29}" dt="2022-04-12T22:57:20.155" v="1039" actId="1076"/>
          <ac:picMkLst>
            <pc:docMk/>
            <pc:sldMk cId="889861954" sldId="296"/>
            <ac:picMk id="3" creationId="{3CFE08AE-2775-4942-998E-EC27EF42CEF1}"/>
          </ac:picMkLst>
        </pc:picChg>
        <pc:picChg chg="add mod">
          <ac:chgData name="حصه بنت العتيبي" userId="c1fe605c-1aaf-4791-a440-af891effc177" providerId="ADAL" clId="{A908AB3D-717C-476A-ADF8-960BA8E1DF29}" dt="2022-04-12T22:58:15.685" v="1043" actId="1076"/>
          <ac:picMkLst>
            <pc:docMk/>
            <pc:sldMk cId="889861954" sldId="296"/>
            <ac:picMk id="5" creationId="{1419A28B-CA16-464C-917F-71C896B6B190}"/>
          </ac:picMkLst>
        </pc:picChg>
        <pc:picChg chg="add mod">
          <ac:chgData name="حصه بنت العتيبي" userId="c1fe605c-1aaf-4791-a440-af891effc177" providerId="ADAL" clId="{A908AB3D-717C-476A-ADF8-960BA8E1DF29}" dt="2022-04-12T23:05:33.654" v="1052" actId="1076"/>
          <ac:picMkLst>
            <pc:docMk/>
            <pc:sldMk cId="889861954" sldId="296"/>
            <ac:picMk id="8" creationId="{11BD78DA-85E8-467F-916E-A111F7232A32}"/>
          </ac:picMkLst>
        </pc:picChg>
        <pc:cxnChg chg="add mod">
          <ac:chgData name="حصه بنت العتيبي" userId="c1fe605c-1aaf-4791-a440-af891effc177" providerId="ADAL" clId="{A908AB3D-717C-476A-ADF8-960BA8E1DF29}" dt="2022-04-12T23:57:31.560" v="1306" actId="14100"/>
          <ac:cxnSpMkLst>
            <pc:docMk/>
            <pc:sldMk cId="889861954" sldId="296"/>
            <ac:cxnSpMk id="6" creationId="{B8121BEA-C826-4B1C-B5E6-A0691E8CE115}"/>
          </ac:cxnSpMkLst>
        </pc:cxnChg>
        <pc:cxnChg chg="add mod">
          <ac:chgData name="حصه بنت العتيبي" userId="c1fe605c-1aaf-4791-a440-af891effc177" providerId="ADAL" clId="{A908AB3D-717C-476A-ADF8-960BA8E1DF29}" dt="2022-04-12T23:57:38.119" v="1308" actId="1076"/>
          <ac:cxnSpMkLst>
            <pc:docMk/>
            <pc:sldMk cId="889861954" sldId="296"/>
            <ac:cxnSpMk id="11" creationId="{60C2D640-E9CD-4EB3-BED7-689C1EDE5391}"/>
          </ac:cxnSpMkLst>
        </pc:cxnChg>
      </pc:sldChg>
      <pc:sldChg chg="addSp modSp new mod modTransition modAnim">
        <pc:chgData name="حصه بنت العتيبي" userId="c1fe605c-1aaf-4791-a440-af891effc177" providerId="ADAL" clId="{A908AB3D-717C-476A-ADF8-960BA8E1DF29}" dt="2022-04-13T00:19:56.210" v="1384"/>
        <pc:sldMkLst>
          <pc:docMk/>
          <pc:sldMk cId="955479926" sldId="297"/>
        </pc:sldMkLst>
        <pc:spChg chg="add mod">
          <ac:chgData name="حصه بنت العتيبي" userId="c1fe605c-1aaf-4791-a440-af891effc177" providerId="ADAL" clId="{A908AB3D-717C-476A-ADF8-960BA8E1DF29}" dt="2022-04-12T23:10:13.449" v="1078" actId="207"/>
          <ac:spMkLst>
            <pc:docMk/>
            <pc:sldMk cId="955479926" sldId="297"/>
            <ac:spMk id="2" creationId="{C0319407-2FB1-4623-B829-E1989133055B}"/>
          </ac:spMkLst>
        </pc:spChg>
        <pc:spChg chg="add mod">
          <ac:chgData name="حصه بنت العتيبي" userId="c1fe605c-1aaf-4791-a440-af891effc177" providerId="ADAL" clId="{A908AB3D-717C-476A-ADF8-960BA8E1DF29}" dt="2022-04-12T23:11:16.230" v="1090" actId="1076"/>
          <ac:spMkLst>
            <pc:docMk/>
            <pc:sldMk cId="955479926" sldId="297"/>
            <ac:spMk id="3" creationId="{C0948379-40B0-4E3E-A818-B744A9CF5F04}"/>
          </ac:spMkLst>
        </pc:spChg>
        <pc:spChg chg="add mod">
          <ac:chgData name="حصه بنت العتيبي" userId="c1fe605c-1aaf-4791-a440-af891effc177" providerId="ADAL" clId="{A908AB3D-717C-476A-ADF8-960BA8E1DF29}" dt="2022-04-12T23:10:13.449" v="1078" actId="207"/>
          <ac:spMkLst>
            <pc:docMk/>
            <pc:sldMk cId="955479926" sldId="297"/>
            <ac:spMk id="4" creationId="{603D2757-EE04-494B-AB8D-5DD68A8FA851}"/>
          </ac:spMkLst>
        </pc:spChg>
        <pc:spChg chg="add mod">
          <ac:chgData name="حصه بنت العتيبي" userId="c1fe605c-1aaf-4791-a440-af891effc177" providerId="ADAL" clId="{A908AB3D-717C-476A-ADF8-960BA8E1DF29}" dt="2022-04-12T23:11:30.812" v="1092" actId="1076"/>
          <ac:spMkLst>
            <pc:docMk/>
            <pc:sldMk cId="955479926" sldId="297"/>
            <ac:spMk id="5" creationId="{9E99D4D8-7330-450F-B5F9-CBF8DB1AA8F0}"/>
          </ac:spMkLst>
        </pc:spChg>
        <pc:spChg chg="add mod">
          <ac:chgData name="حصه بنت العتيبي" userId="c1fe605c-1aaf-4791-a440-af891effc177" providerId="ADAL" clId="{A908AB3D-717C-476A-ADF8-960BA8E1DF29}" dt="2022-04-12T23:10:50.462" v="1085" actId="120"/>
          <ac:spMkLst>
            <pc:docMk/>
            <pc:sldMk cId="955479926" sldId="297"/>
            <ac:spMk id="6" creationId="{29077C14-43B7-4ABE-8329-C45F218B3E32}"/>
          </ac:spMkLst>
        </pc:spChg>
        <pc:spChg chg="add mod">
          <ac:chgData name="حصه بنت العتيبي" userId="c1fe605c-1aaf-4791-a440-af891effc177" providerId="ADAL" clId="{A908AB3D-717C-476A-ADF8-960BA8E1DF29}" dt="2022-04-12T23:10:56.286" v="1086" actId="1076"/>
          <ac:spMkLst>
            <pc:docMk/>
            <pc:sldMk cId="955479926" sldId="297"/>
            <ac:spMk id="7" creationId="{1119BA2A-7A86-44AB-B386-C3F5D3638C64}"/>
          </ac:spMkLst>
        </pc:spChg>
        <pc:spChg chg="add mod">
          <ac:chgData name="حصه بنت العتيبي" userId="c1fe605c-1aaf-4791-a440-af891effc177" providerId="ADAL" clId="{A908AB3D-717C-476A-ADF8-960BA8E1DF29}" dt="2022-04-12T23:10:13.449" v="1078" actId="207"/>
          <ac:spMkLst>
            <pc:docMk/>
            <pc:sldMk cId="955479926" sldId="297"/>
            <ac:spMk id="8" creationId="{6D01ACE7-129E-48EB-B668-2C5C073AFDB3}"/>
          </ac:spMkLst>
        </pc:spChg>
        <pc:spChg chg="add mod">
          <ac:chgData name="حصه بنت العتيبي" userId="c1fe605c-1aaf-4791-a440-af891effc177" providerId="ADAL" clId="{A908AB3D-717C-476A-ADF8-960BA8E1DF29}" dt="2022-04-12T23:10:31.287" v="1081" actId="1076"/>
          <ac:spMkLst>
            <pc:docMk/>
            <pc:sldMk cId="955479926" sldId="297"/>
            <ac:spMk id="9" creationId="{0A55DDEA-58C9-47CD-AEC9-5E71DF7276D7}"/>
          </ac:spMkLst>
        </pc:spChg>
        <pc:spChg chg="add mod">
          <ac:chgData name="حصه بنت العتيبي" userId="c1fe605c-1aaf-4791-a440-af891effc177" providerId="ADAL" clId="{A908AB3D-717C-476A-ADF8-960BA8E1DF29}" dt="2022-04-12T23:10:13.449" v="1078" actId="207"/>
          <ac:spMkLst>
            <pc:docMk/>
            <pc:sldMk cId="955479926" sldId="297"/>
            <ac:spMk id="10" creationId="{EDE6A3DF-F212-4FF2-A388-62C4AAC24C8C}"/>
          </ac:spMkLst>
        </pc:spChg>
        <pc:spChg chg="add mod">
          <ac:chgData name="حصه بنت العتيبي" userId="c1fe605c-1aaf-4791-a440-af891effc177" providerId="ADAL" clId="{A908AB3D-717C-476A-ADF8-960BA8E1DF29}" dt="2022-04-12T23:11:03.557" v="1087" actId="1076"/>
          <ac:spMkLst>
            <pc:docMk/>
            <pc:sldMk cId="955479926" sldId="297"/>
            <ac:spMk id="11" creationId="{035270DA-B73F-4C0E-B627-8651CAD27DF0}"/>
          </ac:spMkLst>
        </pc:spChg>
        <pc:spChg chg="add mod">
          <ac:chgData name="حصه بنت العتيبي" userId="c1fe605c-1aaf-4791-a440-af891effc177" providerId="ADAL" clId="{A908AB3D-717C-476A-ADF8-960BA8E1DF29}" dt="2022-04-12T23:10:13.449" v="1078" actId="207"/>
          <ac:spMkLst>
            <pc:docMk/>
            <pc:sldMk cId="955479926" sldId="297"/>
            <ac:spMk id="12" creationId="{4F38F24E-1C4E-43F2-BACA-86055F0BAF17}"/>
          </ac:spMkLst>
        </pc:spChg>
        <pc:spChg chg="add mod">
          <ac:chgData name="حصه بنت العتيبي" userId="c1fe605c-1aaf-4791-a440-af891effc177" providerId="ADAL" clId="{A908AB3D-717C-476A-ADF8-960BA8E1DF29}" dt="2022-04-12T23:10:38.229" v="1083" actId="1076"/>
          <ac:spMkLst>
            <pc:docMk/>
            <pc:sldMk cId="955479926" sldId="297"/>
            <ac:spMk id="13" creationId="{D0F21F64-46F4-4C7D-B695-B0F56A28DDB6}"/>
          </ac:spMkLst>
        </pc:spChg>
        <pc:spChg chg="add mod">
          <ac:chgData name="حصه بنت العتيبي" userId="c1fe605c-1aaf-4791-a440-af891effc177" providerId="ADAL" clId="{A908AB3D-717C-476A-ADF8-960BA8E1DF29}" dt="2022-04-12T23:10:13.449" v="1078" actId="207"/>
          <ac:spMkLst>
            <pc:docMk/>
            <pc:sldMk cId="955479926" sldId="297"/>
            <ac:spMk id="14" creationId="{3C4AD483-DA3F-4E36-B4CC-5BF2019E69B7}"/>
          </ac:spMkLst>
        </pc:spChg>
        <pc:spChg chg="add mod">
          <ac:chgData name="حصه بنت العتيبي" userId="c1fe605c-1aaf-4791-a440-af891effc177" providerId="ADAL" clId="{A908AB3D-717C-476A-ADF8-960BA8E1DF29}" dt="2022-04-12T23:10:13.449" v="1078" actId="207"/>
          <ac:spMkLst>
            <pc:docMk/>
            <pc:sldMk cId="955479926" sldId="297"/>
            <ac:spMk id="15" creationId="{03B4F12C-75E0-4437-9F3D-FB1B0B5DAE55}"/>
          </ac:spMkLst>
        </pc:spChg>
        <pc:spChg chg="add mod">
          <ac:chgData name="حصه بنت العتيبي" userId="c1fe605c-1aaf-4791-a440-af891effc177" providerId="ADAL" clId="{A908AB3D-717C-476A-ADF8-960BA8E1DF29}" dt="2022-04-12T23:11:13.061" v="1089" actId="1076"/>
          <ac:spMkLst>
            <pc:docMk/>
            <pc:sldMk cId="955479926" sldId="297"/>
            <ac:spMk id="16" creationId="{B6E04C22-8B95-4984-A8FB-15FCE18DBCAB}"/>
          </ac:spMkLst>
        </pc:spChg>
        <pc:spChg chg="add mod">
          <ac:chgData name="حصه بنت العتيبي" userId="c1fe605c-1aaf-4791-a440-af891effc177" providerId="ADAL" clId="{A908AB3D-717C-476A-ADF8-960BA8E1DF29}" dt="2022-04-12T23:11:41.476" v="1093" actId="1076"/>
          <ac:spMkLst>
            <pc:docMk/>
            <pc:sldMk cId="955479926" sldId="297"/>
            <ac:spMk id="17" creationId="{227CB9FE-AC36-42FE-B2D0-5F5B308BE424}"/>
          </ac:spMkLst>
        </pc:spChg>
        <pc:picChg chg="add mod ord">
          <ac:chgData name="حصه بنت العتيبي" userId="c1fe605c-1aaf-4791-a440-af891effc177" providerId="ADAL" clId="{A908AB3D-717C-476A-ADF8-960BA8E1DF29}" dt="2022-04-12T23:14:00.662" v="1118" actId="167"/>
          <ac:picMkLst>
            <pc:docMk/>
            <pc:sldMk cId="955479926" sldId="297"/>
            <ac:picMk id="18" creationId="{064BE84F-7722-44CC-96BF-6635A4641EB4}"/>
          </ac:picMkLst>
        </pc:picChg>
      </pc:sldChg>
      <pc:sldChg chg="addSp modSp new mod modTransition">
        <pc:chgData name="حصه بنت العتيبي" userId="c1fe605c-1aaf-4791-a440-af891effc177" providerId="ADAL" clId="{A908AB3D-717C-476A-ADF8-960BA8E1DF29}" dt="2022-04-12T23:54:33.934" v="1287" actId="1076"/>
        <pc:sldMkLst>
          <pc:docMk/>
          <pc:sldMk cId="291417193" sldId="298"/>
        </pc:sldMkLst>
        <pc:spChg chg="add mod">
          <ac:chgData name="حصه بنت العتيبي" userId="c1fe605c-1aaf-4791-a440-af891effc177" providerId="ADAL" clId="{A908AB3D-717C-476A-ADF8-960BA8E1DF29}" dt="2022-04-12T23:49:35.544" v="1228" actId="1076"/>
          <ac:spMkLst>
            <pc:docMk/>
            <pc:sldMk cId="291417193" sldId="298"/>
            <ac:spMk id="3" creationId="{C35103ED-1701-4215-ABA0-BAE4FC8364B9}"/>
          </ac:spMkLst>
        </pc:spChg>
        <pc:picChg chg="add mod">
          <ac:chgData name="حصه بنت العتيبي" userId="c1fe605c-1aaf-4791-a440-af891effc177" providerId="ADAL" clId="{A908AB3D-717C-476A-ADF8-960BA8E1DF29}" dt="2022-04-12T23:19:08.499" v="1156"/>
          <ac:picMkLst>
            <pc:docMk/>
            <pc:sldMk cId="291417193" sldId="298"/>
            <ac:picMk id="2" creationId="{F50C8CB8-7A19-4E03-8526-50F1DF157DBE}"/>
          </ac:picMkLst>
        </pc:picChg>
        <pc:picChg chg="add mod">
          <ac:chgData name="حصه بنت العتيبي" userId="c1fe605c-1aaf-4791-a440-af891effc177" providerId="ADAL" clId="{A908AB3D-717C-476A-ADF8-960BA8E1DF29}" dt="2022-04-12T23:54:31.984" v="1286" actId="1076"/>
          <ac:picMkLst>
            <pc:docMk/>
            <pc:sldMk cId="291417193" sldId="298"/>
            <ac:picMk id="5" creationId="{473A18F6-F88C-401F-8BBA-B89A365A62BA}"/>
          </ac:picMkLst>
        </pc:picChg>
        <pc:picChg chg="add mod">
          <ac:chgData name="حصه بنت العتيبي" userId="c1fe605c-1aaf-4791-a440-af891effc177" providerId="ADAL" clId="{A908AB3D-717C-476A-ADF8-960BA8E1DF29}" dt="2022-04-12T23:54:29.559" v="1285" actId="1076"/>
          <ac:picMkLst>
            <pc:docMk/>
            <pc:sldMk cId="291417193" sldId="298"/>
            <ac:picMk id="6" creationId="{7FA730D7-B743-4B40-855F-32BDB6A30C9D}"/>
          </ac:picMkLst>
        </pc:picChg>
        <pc:picChg chg="add mod">
          <ac:chgData name="حصه بنت العتيبي" userId="c1fe605c-1aaf-4791-a440-af891effc177" providerId="ADAL" clId="{A908AB3D-717C-476A-ADF8-960BA8E1DF29}" dt="2022-04-12T23:54:33.934" v="1287" actId="1076"/>
          <ac:picMkLst>
            <pc:docMk/>
            <pc:sldMk cId="291417193" sldId="298"/>
            <ac:picMk id="1026" creationId="{C54DE89F-0534-4DE9-8927-7ED7558A73A6}"/>
          </ac:picMkLst>
        </pc:picChg>
      </pc:sldChg>
      <pc:sldChg chg="addSp modSp new mod modTransition modAnim">
        <pc:chgData name="حصه بنت العتيبي" userId="c1fe605c-1aaf-4791-a440-af891effc177" providerId="ADAL" clId="{A908AB3D-717C-476A-ADF8-960BA8E1DF29}" dt="2022-04-13T00:19:22.509" v="1381"/>
        <pc:sldMkLst>
          <pc:docMk/>
          <pc:sldMk cId="3232628492" sldId="299"/>
        </pc:sldMkLst>
        <pc:picChg chg="add mod">
          <ac:chgData name="حصه بنت العتيبي" userId="c1fe605c-1aaf-4791-a440-af891effc177" providerId="ADAL" clId="{A908AB3D-717C-476A-ADF8-960BA8E1DF29}" dt="2022-04-13T00:10:25.557" v="1320" actId="14100"/>
          <ac:picMkLst>
            <pc:docMk/>
            <pc:sldMk cId="3232628492" sldId="299"/>
            <ac:picMk id="2" creationId="{802A0E55-199A-447E-9D5A-CAAD7DA5406C}"/>
          </ac:picMkLst>
        </pc:picChg>
      </pc:sldChg>
      <pc:sldChg chg="addSp modSp new mod modTransition modNotesTx">
        <pc:chgData name="حصه بنت العتيبي" userId="c1fe605c-1aaf-4791-a440-af891effc177" providerId="ADAL" clId="{A908AB3D-717C-476A-ADF8-960BA8E1DF29}" dt="2022-04-13T00:19:31.121" v="1382"/>
        <pc:sldMkLst>
          <pc:docMk/>
          <pc:sldMk cId="1889016983" sldId="300"/>
        </pc:sldMkLst>
        <pc:spChg chg="add mod">
          <ac:chgData name="حصه بنت العتيبي" userId="c1fe605c-1aaf-4791-a440-af891effc177" providerId="ADAL" clId="{A908AB3D-717C-476A-ADF8-960BA8E1DF29}" dt="2022-04-13T00:19:06.250" v="1380" actId="1076"/>
          <ac:spMkLst>
            <pc:docMk/>
            <pc:sldMk cId="1889016983" sldId="300"/>
            <ac:spMk id="3" creationId="{197701C0-0347-4743-A876-B7E5BA38C0C1}"/>
          </ac:spMkLst>
        </pc:spChg>
        <pc:picChg chg="add mod">
          <ac:chgData name="حصه بنت العتيبي" userId="c1fe605c-1aaf-4791-a440-af891effc177" providerId="ADAL" clId="{A908AB3D-717C-476A-ADF8-960BA8E1DF29}" dt="2022-04-13T00:18:29.628" v="1364"/>
          <ac:picMkLst>
            <pc:docMk/>
            <pc:sldMk cId="1889016983" sldId="300"/>
            <ac:picMk id="4" creationId="{FCFBC47D-7587-4B57-B0EE-89AA01A22A69}"/>
          </ac:picMkLst>
        </pc:picChg>
      </pc:sldChg>
      <pc:sldChg chg="addSp delSp modSp new mod">
        <pc:chgData name="حصه بنت العتيبي" userId="c1fe605c-1aaf-4791-a440-af891effc177" providerId="ADAL" clId="{A908AB3D-717C-476A-ADF8-960BA8E1DF29}" dt="2022-04-13T00:43:36.665" v="1526" actId="21"/>
        <pc:sldMkLst>
          <pc:docMk/>
          <pc:sldMk cId="2340018646" sldId="301"/>
        </pc:sldMkLst>
        <pc:spChg chg="add mod">
          <ac:chgData name="حصه بنت العتيبي" userId="c1fe605c-1aaf-4791-a440-af891effc177" providerId="ADAL" clId="{A908AB3D-717C-476A-ADF8-960BA8E1DF29}" dt="2022-04-13T00:39:10.032" v="1512" actId="20577"/>
          <ac:spMkLst>
            <pc:docMk/>
            <pc:sldMk cId="2340018646" sldId="301"/>
            <ac:spMk id="5" creationId="{D4A47029-B635-4C65-9529-32587222AF72}"/>
          </ac:spMkLst>
        </pc:spChg>
        <pc:picChg chg="add mod">
          <ac:chgData name="حصه بنت العتيبي" userId="c1fe605c-1aaf-4791-a440-af891effc177" providerId="ADAL" clId="{A908AB3D-717C-476A-ADF8-960BA8E1DF29}" dt="2022-04-13T00:42:49.199" v="1523" actId="1076"/>
          <ac:picMkLst>
            <pc:docMk/>
            <pc:sldMk cId="2340018646" sldId="301"/>
            <ac:picMk id="2" creationId="{93A70276-7417-4CA8-BA3A-ED9317BC3BDD}"/>
          </ac:picMkLst>
        </pc:picChg>
        <pc:picChg chg="add mod">
          <ac:chgData name="حصه بنت العتيبي" userId="c1fe605c-1aaf-4791-a440-af891effc177" providerId="ADAL" clId="{A908AB3D-717C-476A-ADF8-960BA8E1DF29}" dt="2022-04-13T00:37:06.469" v="1409" actId="1076"/>
          <ac:picMkLst>
            <pc:docMk/>
            <pc:sldMk cId="2340018646" sldId="301"/>
            <ac:picMk id="3" creationId="{88B4DAA9-4284-430C-8589-D3A10B78F3FD}"/>
          </ac:picMkLst>
        </pc:picChg>
        <pc:picChg chg="add mod">
          <ac:chgData name="حصه بنت العتيبي" userId="c1fe605c-1aaf-4791-a440-af891effc177" providerId="ADAL" clId="{A908AB3D-717C-476A-ADF8-960BA8E1DF29}" dt="2022-04-13T00:37:08.324" v="1410" actId="1076"/>
          <ac:picMkLst>
            <pc:docMk/>
            <pc:sldMk cId="2340018646" sldId="301"/>
            <ac:picMk id="4" creationId="{319CA7F2-BF3D-4BA7-ADA2-ACF7FE7055B0}"/>
          </ac:picMkLst>
        </pc:picChg>
        <pc:picChg chg="add del mod">
          <ac:chgData name="حصه بنت العتيبي" userId="c1fe605c-1aaf-4791-a440-af891effc177" providerId="ADAL" clId="{A908AB3D-717C-476A-ADF8-960BA8E1DF29}" dt="2022-04-13T00:43:36.665" v="1526" actId="21"/>
          <ac:picMkLst>
            <pc:docMk/>
            <pc:sldMk cId="2340018646" sldId="301"/>
            <ac:picMk id="7" creationId="{403DE379-BE8C-4F29-BFFD-9E11AC988DA0}"/>
          </ac:picMkLst>
        </pc:picChg>
      </pc:sldChg>
      <pc:sldMasterChg chg="addSp modSp mod setBg modSldLayout">
        <pc:chgData name="حصه بنت العتيبي" userId="c1fe605c-1aaf-4791-a440-af891effc177" providerId="ADAL" clId="{A908AB3D-717C-476A-ADF8-960BA8E1DF29}" dt="2022-04-12T23:15:40.219" v="1153" actId="207"/>
        <pc:sldMasterMkLst>
          <pc:docMk/>
          <pc:sldMasterMk cId="1862350324" sldId="2147483648"/>
        </pc:sldMasterMkLst>
        <pc:spChg chg="add mod">
          <ac:chgData name="حصه بنت العتيبي" userId="c1fe605c-1aaf-4791-a440-af891effc177" providerId="ADAL" clId="{A908AB3D-717C-476A-ADF8-960BA8E1DF29}" dt="2022-04-12T23:15:18.119" v="1149" actId="113"/>
          <ac:spMkLst>
            <pc:docMk/>
            <pc:sldMasterMk cId="1862350324" sldId="2147483648"/>
            <ac:spMk id="7" creationId="{E6D7E0DA-D255-48FF-A65B-45E47B412C21}"/>
          </ac:spMkLst>
        </pc:spChg>
        <pc:spChg chg="add mod">
          <ac:chgData name="حصه بنت العتيبي" userId="c1fe605c-1aaf-4791-a440-af891effc177" providerId="ADAL" clId="{A908AB3D-717C-476A-ADF8-960BA8E1DF29}" dt="2022-04-12T23:15:40.219" v="1153" actId="207"/>
          <ac:spMkLst>
            <pc:docMk/>
            <pc:sldMasterMk cId="1862350324" sldId="2147483648"/>
            <ac:spMk id="8" creationId="{DDA48636-0D45-4354-AEB1-49EEB40D1796}"/>
          </ac:spMkLst>
        </pc:spChg>
        <pc:sldLayoutChg chg="setBg">
          <pc:chgData name="حصه بنت العتيبي" userId="c1fe605c-1aaf-4791-a440-af891effc177" providerId="ADAL" clId="{A908AB3D-717C-476A-ADF8-960BA8E1DF29}" dt="2022-04-12T18:34:52.958" v="90"/>
          <pc:sldLayoutMkLst>
            <pc:docMk/>
            <pc:sldMasterMk cId="1862350324" sldId="2147483648"/>
            <pc:sldLayoutMk cId="3919012311" sldId="2147483649"/>
          </pc:sldLayoutMkLst>
        </pc:sldLayoutChg>
        <pc:sldLayoutChg chg="setBg">
          <pc:chgData name="حصه بنت العتيبي" userId="c1fe605c-1aaf-4791-a440-af891effc177" providerId="ADAL" clId="{A908AB3D-717C-476A-ADF8-960BA8E1DF29}" dt="2022-04-12T18:34:52.958" v="90"/>
          <pc:sldLayoutMkLst>
            <pc:docMk/>
            <pc:sldMasterMk cId="1862350324" sldId="2147483648"/>
            <pc:sldLayoutMk cId="2914234164" sldId="2147483650"/>
          </pc:sldLayoutMkLst>
        </pc:sldLayoutChg>
        <pc:sldLayoutChg chg="setBg">
          <pc:chgData name="حصه بنت العتيبي" userId="c1fe605c-1aaf-4791-a440-af891effc177" providerId="ADAL" clId="{A908AB3D-717C-476A-ADF8-960BA8E1DF29}" dt="2022-04-12T18:34:52.958" v="90"/>
          <pc:sldLayoutMkLst>
            <pc:docMk/>
            <pc:sldMasterMk cId="1862350324" sldId="2147483648"/>
            <pc:sldLayoutMk cId="3596517787" sldId="2147483651"/>
          </pc:sldLayoutMkLst>
        </pc:sldLayoutChg>
        <pc:sldLayoutChg chg="setBg">
          <pc:chgData name="حصه بنت العتيبي" userId="c1fe605c-1aaf-4791-a440-af891effc177" providerId="ADAL" clId="{A908AB3D-717C-476A-ADF8-960BA8E1DF29}" dt="2022-04-12T18:34:52.958" v="90"/>
          <pc:sldLayoutMkLst>
            <pc:docMk/>
            <pc:sldMasterMk cId="1862350324" sldId="2147483648"/>
            <pc:sldLayoutMk cId="579564571" sldId="2147483652"/>
          </pc:sldLayoutMkLst>
        </pc:sldLayoutChg>
        <pc:sldLayoutChg chg="setBg">
          <pc:chgData name="حصه بنت العتيبي" userId="c1fe605c-1aaf-4791-a440-af891effc177" providerId="ADAL" clId="{A908AB3D-717C-476A-ADF8-960BA8E1DF29}" dt="2022-04-12T18:34:52.958" v="90"/>
          <pc:sldLayoutMkLst>
            <pc:docMk/>
            <pc:sldMasterMk cId="1862350324" sldId="2147483648"/>
            <pc:sldLayoutMk cId="999232979" sldId="2147483653"/>
          </pc:sldLayoutMkLst>
        </pc:sldLayoutChg>
        <pc:sldLayoutChg chg="setBg">
          <pc:chgData name="حصه بنت العتيبي" userId="c1fe605c-1aaf-4791-a440-af891effc177" providerId="ADAL" clId="{A908AB3D-717C-476A-ADF8-960BA8E1DF29}" dt="2022-04-12T18:34:52.958" v="90"/>
          <pc:sldLayoutMkLst>
            <pc:docMk/>
            <pc:sldMasterMk cId="1862350324" sldId="2147483648"/>
            <pc:sldLayoutMk cId="2755548497" sldId="2147483654"/>
          </pc:sldLayoutMkLst>
        </pc:sldLayoutChg>
        <pc:sldLayoutChg chg="setBg">
          <pc:chgData name="حصه بنت العتيبي" userId="c1fe605c-1aaf-4791-a440-af891effc177" providerId="ADAL" clId="{A908AB3D-717C-476A-ADF8-960BA8E1DF29}" dt="2022-04-12T18:34:52.958" v="90"/>
          <pc:sldLayoutMkLst>
            <pc:docMk/>
            <pc:sldMasterMk cId="1862350324" sldId="2147483648"/>
            <pc:sldLayoutMk cId="545337920" sldId="2147483655"/>
          </pc:sldLayoutMkLst>
        </pc:sldLayoutChg>
        <pc:sldLayoutChg chg="setBg">
          <pc:chgData name="حصه بنت العتيبي" userId="c1fe605c-1aaf-4791-a440-af891effc177" providerId="ADAL" clId="{A908AB3D-717C-476A-ADF8-960BA8E1DF29}" dt="2022-04-12T18:34:52.958" v="90"/>
          <pc:sldLayoutMkLst>
            <pc:docMk/>
            <pc:sldMasterMk cId="1862350324" sldId="2147483648"/>
            <pc:sldLayoutMk cId="249175489" sldId="2147483656"/>
          </pc:sldLayoutMkLst>
        </pc:sldLayoutChg>
        <pc:sldLayoutChg chg="setBg">
          <pc:chgData name="حصه بنت العتيبي" userId="c1fe605c-1aaf-4791-a440-af891effc177" providerId="ADAL" clId="{A908AB3D-717C-476A-ADF8-960BA8E1DF29}" dt="2022-04-12T18:34:52.958" v="90"/>
          <pc:sldLayoutMkLst>
            <pc:docMk/>
            <pc:sldMasterMk cId="1862350324" sldId="2147483648"/>
            <pc:sldLayoutMk cId="1780180572" sldId="2147483657"/>
          </pc:sldLayoutMkLst>
        </pc:sldLayoutChg>
        <pc:sldLayoutChg chg="setBg">
          <pc:chgData name="حصه بنت العتيبي" userId="c1fe605c-1aaf-4791-a440-af891effc177" providerId="ADAL" clId="{A908AB3D-717C-476A-ADF8-960BA8E1DF29}" dt="2022-04-12T18:34:52.958" v="90"/>
          <pc:sldLayoutMkLst>
            <pc:docMk/>
            <pc:sldMasterMk cId="1862350324" sldId="2147483648"/>
            <pc:sldLayoutMk cId="2960859227" sldId="2147483658"/>
          </pc:sldLayoutMkLst>
        </pc:sldLayoutChg>
        <pc:sldLayoutChg chg="setBg">
          <pc:chgData name="حصه بنت العتيبي" userId="c1fe605c-1aaf-4791-a440-af891effc177" providerId="ADAL" clId="{A908AB3D-717C-476A-ADF8-960BA8E1DF29}" dt="2022-04-12T18:34:52.958" v="90"/>
          <pc:sldLayoutMkLst>
            <pc:docMk/>
            <pc:sldMasterMk cId="1862350324" sldId="2147483648"/>
            <pc:sldLayoutMk cId="1651523892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F62F30C-0154-4BC8-9E07-F4566AF8F561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8392DB1-2375-46E3-AEE3-1EFD8C1912A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60253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Mv</a:t>
            </a:r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392DB1-2375-46E3-AEE3-1EFD8C1912A6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8380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392DB1-2375-46E3-AEE3-1EFD8C1912A6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3456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392DB1-2375-46E3-AEE3-1EFD8C1912A6}" type="slidenum">
              <a:rPr lang="ar-SA" smtClean="0"/>
              <a:t>18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9151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0CFD329-7993-4BE2-B893-73E3B638F2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57F31096-9549-4CB6-932F-791A5AADE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12AACD75-B830-443D-8D10-1217FF343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F3E33-1D8F-4EDE-A7AF-269CDCDE793D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6BF0089-2D0E-4098-B96C-954E514B4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747094DB-4288-4888-8CA2-6F3E4C394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4F67-EC0C-4DBF-975C-16218C9FF7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19012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2ED49F4C-F6C9-49FB-9AF6-8C0D18C4D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B5D0C25D-F446-4955-9891-E45D963E9E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863155A0-1E17-418B-A1A7-233E551D0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F3E33-1D8F-4EDE-A7AF-269CDCDE793D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FA7F0CE2-662F-4B79-BE27-663ECE5E0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9C7ABBA-CD2A-410C-B8DB-1A19AC428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4F67-EC0C-4DBF-975C-16218C9FF7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0859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37EDE788-E7E8-493A-94D1-54CE8D6F56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AC81C919-D885-4B63-B70D-2A52241546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637149FE-FBAE-4FE6-943C-CBBF471AB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F3E33-1D8F-4EDE-A7AF-269CDCDE793D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3AAEEB38-F1DF-4283-BB28-1A4FCDB56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D20D97F8-BCC4-4E96-B31A-5B464AA2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4F67-EC0C-4DBF-975C-16218C9FF7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1523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BF157C39-BD55-4A2C-8E72-900DE4608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EAB75141-DAE9-4D1A-9994-49A76986A3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655038AC-64BB-4EC6-91C4-E0DC5F7C9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F3E33-1D8F-4EDE-A7AF-269CDCDE793D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EE02E9BD-EE8F-40C7-919B-54F1CF699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DDE9A999-3FB7-4BA5-A320-BA98106B0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4F67-EC0C-4DBF-975C-16218C9FF7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4234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C94E1D9-C5C4-447A-AAB1-508140BBE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EF880F16-516A-422A-AAFC-1376D0234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7F6506B2-7403-412B-94E3-75A1D330F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F3E33-1D8F-4EDE-A7AF-269CDCDE793D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190B2BEF-C7DC-4F30-B674-BE9B9C2EE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71108761-0216-4AC5-8359-2BA6F54D3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4F67-EC0C-4DBF-975C-16218C9FF7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96517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5F1BD17-E2F7-4E84-83B3-DC6BEFCF4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98EA19DD-7D61-441D-8A31-FA1ACA3C38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DDE726BB-A3EE-4DBA-BF99-5169F86F61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1121BBED-9A09-4543-B046-EC313A385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F3E33-1D8F-4EDE-A7AF-269CDCDE793D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EBE9F043-B695-4472-BE6E-FF2D42EFE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434F77B8-4450-438A-B90E-207F708C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4F67-EC0C-4DBF-975C-16218C9FF7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956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338F4F91-4E67-4FB4-A254-3A09644C1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50C813BC-BD49-44EE-831D-FF2387CD5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7E3D2C48-1023-43D0-92E8-5025CBD90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6573D145-51FB-43F9-92B7-42439F38F5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3F829619-7259-4682-B463-1B18A6D28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9D6D6E41-CB8C-4861-B922-B9EC85EF0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F3E33-1D8F-4EDE-A7AF-269CDCDE793D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BD6DCFA2-F514-46C2-B5CE-ABCBC1641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9F437150-ECA1-40F6-A8D5-2AA9E5CF7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4F67-EC0C-4DBF-975C-16218C9FF7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9232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71E008D3-95B6-4B63-B050-9E8D9D042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6556E27C-A90E-4033-838A-40BCB8E57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F3E33-1D8F-4EDE-A7AF-269CDCDE793D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2F8D79F5-C3C3-4EE4-8CAE-5C0268979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229CBED3-3374-414A-8A52-CC1A82222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4F67-EC0C-4DBF-975C-16218C9FF7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55548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ADAFA0B1-669A-437F-9C2D-470A0BA5B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F3E33-1D8F-4EDE-A7AF-269CDCDE793D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7E17499C-4A46-450C-B052-2BE6A1A4D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0B5A9B79-25A5-449B-BFE5-6FD2E1A82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4F67-EC0C-4DBF-975C-16218C9FF7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5337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6D656A4C-4E8D-4647-8998-61A72799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21DF9EE1-411D-4B41-8056-CA357EAE79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D838E6CD-06F3-4AC9-9B15-DB5DA766C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518E6A2A-6695-4003-B994-A1256A434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F3E33-1D8F-4EDE-A7AF-269CDCDE793D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697A9838-E5F2-4893-98B4-D821CBF64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EB884BCB-78D5-48E5-8D37-D8B7A1F72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4F67-EC0C-4DBF-975C-16218C9FF7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9175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176F1E57-7100-419D-8C5A-58429F87A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C1B3B0F7-CE5F-474F-A8A6-BDEA8FF138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E0C44007-B1BC-4AFE-866D-9757B7482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B080E38F-22E6-424F-B761-936A2FAC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F3E33-1D8F-4EDE-A7AF-269CDCDE793D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4CEE1C07-FCA2-4661-9E30-AAFCDD469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A40006D3-937F-4072-916F-4CB77D406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94F67-EC0C-4DBF-975C-16218C9FF7A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018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8EC49BFF-9782-4DB4-9B8F-8C4A323ED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A2875E15-2962-4052-9531-0A7E8C2ED8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66998A66-D79C-443D-B419-1FB5915F8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F3E33-1D8F-4EDE-A7AF-269CDCDE793D}" type="datetimeFigureOut">
              <a:rPr lang="ar-SA" smtClean="0"/>
              <a:t>27/08/1444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E49C5CBE-30F2-42E3-A044-D140EFB06E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C8ECB065-86EE-4ACE-91F3-752B54007D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94F67-EC0C-4DBF-975C-16218C9FF7A9}" type="slidenum">
              <a:rPr lang="ar-SA" smtClean="0"/>
              <a:t>‹#›</a:t>
            </a:fld>
            <a:endParaRPr lang="ar-SA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E6D7E0DA-D255-48FF-A65B-45E47B412C21}"/>
              </a:ext>
            </a:extLst>
          </p:cNvPr>
          <p:cNvSpPr txBox="1"/>
          <p:nvPr userDrawn="1"/>
        </p:nvSpPr>
        <p:spPr>
          <a:xfrm>
            <a:off x="233083" y="6864537"/>
            <a:ext cx="54684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400" b="1" dirty="0">
              <a:latin typeface="MV Boli" panose="0200050003020009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DDA48636-0D45-4354-AEB1-49EEB40D1796}"/>
              </a:ext>
            </a:extLst>
          </p:cNvPr>
          <p:cNvSpPr txBox="1"/>
          <p:nvPr userDrawn="1"/>
        </p:nvSpPr>
        <p:spPr>
          <a:xfrm rot="5400000">
            <a:off x="9076764" y="5708090"/>
            <a:ext cx="54684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2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Done By Hissah Alotaibi</a:t>
            </a:r>
            <a:endParaRPr lang="ar-SA" sz="2400" b="1" dirty="0">
              <a:solidFill>
                <a:schemeClr val="accent6">
                  <a:lumMod val="40000"/>
                  <a:lumOff val="60000"/>
                </a:schemeClr>
              </a:solidFill>
              <a:latin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35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4" Type="http://schemas.openxmlformats.org/officeDocument/2006/relationships/image" Target="../media/image12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Saudi_vision_203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microsoft.com/office/2007/relationships/hdphoto" Target="../media/hdphoto6.wdp"/><Relationship Id="rId3" Type="http://schemas.openxmlformats.org/officeDocument/2006/relationships/image" Target="../media/image12.tmp"/><Relationship Id="rId7" Type="http://schemas.openxmlformats.org/officeDocument/2006/relationships/slide" Target="slide16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slide" Target="slide20.xml"/><Relationship Id="rId5" Type="http://schemas.openxmlformats.org/officeDocument/2006/relationships/slide" Target="slide14.xml"/><Relationship Id="rId10" Type="http://schemas.openxmlformats.org/officeDocument/2006/relationships/slide" Target="slide19.xml"/><Relationship Id="rId4" Type="http://schemas.openxmlformats.org/officeDocument/2006/relationships/slide" Target="slide15.xml"/><Relationship Id="rId9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2.tmp"/><Relationship Id="rId4" Type="http://schemas.openxmlformats.org/officeDocument/2006/relationships/slide" Target="slide13.xml"/><Relationship Id="rId9" Type="http://schemas.openxmlformats.org/officeDocument/2006/relationships/image" Target="../media/image1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2.tmp"/><Relationship Id="rId4" Type="http://schemas.openxmlformats.org/officeDocument/2006/relationships/slide" Target="slide14.xml"/><Relationship Id="rId9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2.tmp"/><Relationship Id="rId4" Type="http://schemas.openxmlformats.org/officeDocument/2006/relationships/slide" Target="slide15.xml"/><Relationship Id="rId9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2.xml"/><Relationship Id="rId5" Type="http://schemas.openxmlformats.org/officeDocument/2006/relationships/image" Target="../media/image12.tmp"/><Relationship Id="rId4" Type="http://schemas.openxmlformats.org/officeDocument/2006/relationships/slide" Target="slide15.xml"/><Relationship Id="rId9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17.xml"/><Relationship Id="rId5" Type="http://schemas.openxmlformats.org/officeDocument/2006/relationships/image" Target="../media/image12.tmp"/><Relationship Id="rId4" Type="http://schemas.openxmlformats.org/officeDocument/2006/relationships/slide" Target="slide12.xml"/><Relationship Id="rId9" Type="http://schemas.openxmlformats.org/officeDocument/2006/relationships/image" Target="../media/image1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tmp"/><Relationship Id="rId5" Type="http://schemas.openxmlformats.org/officeDocument/2006/relationships/slide" Target="slide18.xml"/><Relationship Id="rId10" Type="http://schemas.openxmlformats.org/officeDocument/2006/relationships/image" Target="../media/image18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2.tmp"/><Relationship Id="rId4" Type="http://schemas.openxmlformats.org/officeDocument/2006/relationships/slide" Target="slide19.xml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slide" Target="slide19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2.tmp"/><Relationship Id="rId4" Type="http://schemas.openxmlformats.org/officeDocument/2006/relationships/slide" Target="slide12.xml"/><Relationship Id="rId9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Saudi_vision_2030" TargetMode="Externa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audi_vision_2030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audi_vision_203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audi_vision_2030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hyperlink" Target="https://en.wikipedia.org/wiki/Saudi_vision_2030" TargetMode="External"/><Relationship Id="rId2" Type="http://schemas.openxmlformats.org/officeDocument/2006/relationships/hyperlink" Target="https://wordwall.net/resource/1232707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9.wdp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audi_vision_2030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audi_vision_2030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.wikipedia.org/wiki/Saudi_vision_2030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openxmlformats.org/officeDocument/2006/relationships/image" Target="../media/image13.tm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mp"/><Relationship Id="rId5" Type="http://schemas.openxmlformats.org/officeDocument/2006/relationships/image" Target="../media/image10.sv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audi_vision_2030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5AD14393-D3CC-4FB2-9863-86A41689CB70}"/>
              </a:ext>
            </a:extLst>
          </p:cNvPr>
          <p:cNvGrpSpPr/>
          <p:nvPr/>
        </p:nvGrpSpPr>
        <p:grpSpPr>
          <a:xfrm>
            <a:off x="75565" y="0"/>
            <a:ext cx="12116435" cy="6645275"/>
            <a:chOff x="75565" y="0"/>
            <a:chExt cx="12116435" cy="6645275"/>
          </a:xfrm>
        </p:grpSpPr>
        <p:pic>
          <p:nvPicPr>
            <p:cNvPr id="1026" name="Picture 2" descr="سكرابز رمضان ، فوانيس ، مدافع ، مخطوطات ، اشرطه ، سكرابز رمضاني جديد وحصري  | Flamingo wallpaper, Ramadan kareem, Clip art">
              <a:extLst>
                <a:ext uri="{FF2B5EF4-FFF2-40B4-BE49-F238E27FC236}">
                  <a16:creationId xmlns:a16="http://schemas.microsoft.com/office/drawing/2014/main" xmlns="" id="{85BEE33F-D8D4-4CB1-B658-BF0898C7F0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200" y="0"/>
              <a:ext cx="11988800" cy="1432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xmlns="" id="{D5134BEC-0A20-455C-889E-BF83A35A1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65" y="2854325"/>
              <a:ext cx="3790950" cy="3790950"/>
            </a:xfrm>
            <a:prstGeom prst="rect">
              <a:avLst/>
            </a:prstGeom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xmlns="" id="{9DD5E63C-B0EE-412C-AAC1-BD885AD1786B}"/>
                </a:ext>
              </a:extLst>
            </p:cNvPr>
            <p:cNvSpPr txBox="1"/>
            <p:nvPr/>
          </p:nvSpPr>
          <p:spPr>
            <a:xfrm>
              <a:off x="3129280" y="3504922"/>
              <a:ext cx="7091680" cy="110799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6600" b="1" dirty="0">
                  <a:solidFill>
                    <a:srgbClr val="CAA85A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anose="02000500030200090000" pitchFamily="2" charset="0"/>
                  <a:cs typeface="MV Boli" panose="02000500030200090000" pitchFamily="2" charset="0"/>
                </a:rPr>
                <a:t>Good Morning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5709116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094A49C0-0DAB-4E10-A803-FA9F7CB1E0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9" t="19647" r="36063" b="765"/>
          <a:stretch/>
        </p:blipFill>
        <p:spPr>
          <a:xfrm>
            <a:off x="5570924" y="77369"/>
            <a:ext cx="6621076" cy="6780631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sp>
        <p:nvSpPr>
          <p:cNvPr id="3" name="شكل بيضاوي 14">
            <a:extLst>
              <a:ext uri="{FF2B5EF4-FFF2-40B4-BE49-F238E27FC236}">
                <a16:creationId xmlns:a16="http://schemas.microsoft.com/office/drawing/2014/main" xmlns="" id="{1B654CCD-4FE7-4806-9EC6-3E40FD44352A}"/>
              </a:ext>
            </a:extLst>
          </p:cNvPr>
          <p:cNvSpPr/>
          <p:nvPr/>
        </p:nvSpPr>
        <p:spPr>
          <a:xfrm>
            <a:off x="6070212" y="2035365"/>
            <a:ext cx="378663" cy="3786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1</a:t>
            </a:r>
            <a:endParaRPr lang="ar-SA" sz="2000" dirty="0"/>
          </a:p>
        </p:txBody>
      </p:sp>
      <p:sp>
        <p:nvSpPr>
          <p:cNvPr id="4" name="شكل بيضاوي 14">
            <a:extLst>
              <a:ext uri="{FF2B5EF4-FFF2-40B4-BE49-F238E27FC236}">
                <a16:creationId xmlns:a16="http://schemas.microsoft.com/office/drawing/2014/main" xmlns="" id="{75B16C25-849F-4968-9DFF-49D2F01C807E}"/>
              </a:ext>
            </a:extLst>
          </p:cNvPr>
          <p:cNvSpPr/>
          <p:nvPr/>
        </p:nvSpPr>
        <p:spPr>
          <a:xfrm>
            <a:off x="6014794" y="3050337"/>
            <a:ext cx="378663" cy="3786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2</a:t>
            </a:r>
            <a:endParaRPr lang="ar-SA" sz="2000" dirty="0"/>
          </a:p>
        </p:txBody>
      </p:sp>
      <p:sp>
        <p:nvSpPr>
          <p:cNvPr id="5" name="شكل بيضاوي 14">
            <a:extLst>
              <a:ext uri="{FF2B5EF4-FFF2-40B4-BE49-F238E27FC236}">
                <a16:creationId xmlns:a16="http://schemas.microsoft.com/office/drawing/2014/main" xmlns="" id="{08493959-284D-4548-8DD0-19844E6090C7}"/>
              </a:ext>
            </a:extLst>
          </p:cNvPr>
          <p:cNvSpPr/>
          <p:nvPr/>
        </p:nvSpPr>
        <p:spPr>
          <a:xfrm>
            <a:off x="6014793" y="4335824"/>
            <a:ext cx="378663" cy="3786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3</a:t>
            </a:r>
            <a:endParaRPr lang="ar-SA" sz="2000" dirty="0"/>
          </a:p>
        </p:txBody>
      </p:sp>
      <p:sp>
        <p:nvSpPr>
          <p:cNvPr id="6" name="شكل بيضاوي 14">
            <a:extLst>
              <a:ext uri="{FF2B5EF4-FFF2-40B4-BE49-F238E27FC236}">
                <a16:creationId xmlns:a16="http://schemas.microsoft.com/office/drawing/2014/main" xmlns="" id="{EC0A0DE3-FF6B-460C-A166-CFE427A876DF}"/>
              </a:ext>
            </a:extLst>
          </p:cNvPr>
          <p:cNvSpPr/>
          <p:nvPr/>
        </p:nvSpPr>
        <p:spPr>
          <a:xfrm>
            <a:off x="6051395" y="5298986"/>
            <a:ext cx="378663" cy="3786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4</a:t>
            </a:r>
            <a:endParaRPr lang="ar-SA" sz="2000" dirty="0"/>
          </a:p>
        </p:txBody>
      </p:sp>
      <p:sp>
        <p:nvSpPr>
          <p:cNvPr id="7" name="شكل بيضاوي 14">
            <a:extLst>
              <a:ext uri="{FF2B5EF4-FFF2-40B4-BE49-F238E27FC236}">
                <a16:creationId xmlns:a16="http://schemas.microsoft.com/office/drawing/2014/main" xmlns="" id="{890558A9-08D1-4523-B172-FFA3E41B8AE3}"/>
              </a:ext>
            </a:extLst>
          </p:cNvPr>
          <p:cNvSpPr/>
          <p:nvPr/>
        </p:nvSpPr>
        <p:spPr>
          <a:xfrm>
            <a:off x="8632261" y="2961254"/>
            <a:ext cx="378663" cy="3786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5</a:t>
            </a:r>
            <a:endParaRPr lang="ar-SA" sz="2000" dirty="0"/>
          </a:p>
        </p:txBody>
      </p:sp>
      <p:sp>
        <p:nvSpPr>
          <p:cNvPr id="8" name="شكل بيضاوي 14">
            <a:extLst>
              <a:ext uri="{FF2B5EF4-FFF2-40B4-BE49-F238E27FC236}">
                <a16:creationId xmlns:a16="http://schemas.microsoft.com/office/drawing/2014/main" xmlns="" id="{9310C664-5195-4CF1-A4CC-B5AAC894F56B}"/>
              </a:ext>
            </a:extLst>
          </p:cNvPr>
          <p:cNvSpPr/>
          <p:nvPr/>
        </p:nvSpPr>
        <p:spPr>
          <a:xfrm>
            <a:off x="8632259" y="3673760"/>
            <a:ext cx="378663" cy="3786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6</a:t>
            </a:r>
            <a:endParaRPr lang="ar-SA" sz="2000" dirty="0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xmlns="" id="{D5EF1B67-00DD-4676-9B7A-BC1839F63399}"/>
              </a:ext>
            </a:extLst>
          </p:cNvPr>
          <p:cNvSpPr/>
          <p:nvPr/>
        </p:nvSpPr>
        <p:spPr>
          <a:xfrm>
            <a:off x="8665438" y="4204933"/>
            <a:ext cx="345484" cy="3786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7</a:t>
            </a:r>
            <a:endParaRPr lang="ar-SA" sz="2000" dirty="0"/>
          </a:p>
        </p:txBody>
      </p:sp>
      <p:sp>
        <p:nvSpPr>
          <p:cNvPr id="10" name="شكل بيضاوي 14">
            <a:extLst>
              <a:ext uri="{FF2B5EF4-FFF2-40B4-BE49-F238E27FC236}">
                <a16:creationId xmlns:a16="http://schemas.microsoft.com/office/drawing/2014/main" xmlns="" id="{C9943983-3AFE-4282-93E5-C6073269F546}"/>
              </a:ext>
            </a:extLst>
          </p:cNvPr>
          <p:cNvSpPr/>
          <p:nvPr/>
        </p:nvSpPr>
        <p:spPr>
          <a:xfrm>
            <a:off x="8648848" y="4987486"/>
            <a:ext cx="378663" cy="37866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905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8</a:t>
            </a:r>
            <a:endParaRPr lang="ar-SA" sz="2000" dirty="0"/>
          </a:p>
        </p:txBody>
      </p:sp>
      <p:sp>
        <p:nvSpPr>
          <p:cNvPr id="12" name="مربع نص 5">
            <a:extLst>
              <a:ext uri="{FF2B5EF4-FFF2-40B4-BE49-F238E27FC236}">
                <a16:creationId xmlns:a16="http://schemas.microsoft.com/office/drawing/2014/main" xmlns="" id="{428806EB-DA50-47C7-BB24-2BAD0DD18D6A}"/>
              </a:ext>
            </a:extLst>
          </p:cNvPr>
          <p:cNvSpPr txBox="1"/>
          <p:nvPr/>
        </p:nvSpPr>
        <p:spPr>
          <a:xfrm>
            <a:off x="232667" y="367812"/>
            <a:ext cx="5144423" cy="133113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many paragraphs are there ?</a:t>
            </a:r>
            <a:endParaRPr lang="ar-SA" sz="28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13" name="مربع نص 5">
            <a:extLst>
              <a:ext uri="{FF2B5EF4-FFF2-40B4-BE49-F238E27FC236}">
                <a16:creationId xmlns:a16="http://schemas.microsoft.com/office/drawing/2014/main" xmlns="" id="{D196112E-570B-4D9E-8656-D421D8444D92}"/>
              </a:ext>
            </a:extLst>
          </p:cNvPr>
          <p:cNvSpPr txBox="1"/>
          <p:nvPr/>
        </p:nvSpPr>
        <p:spPr>
          <a:xfrm>
            <a:off x="220385" y="1907921"/>
            <a:ext cx="5021354" cy="133113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dirty="0">
                <a:solidFill>
                  <a:schemeClr val="tx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many subheadings are there?</a:t>
            </a:r>
            <a:endParaRPr lang="ar-SA" sz="2800" dirty="0">
              <a:solidFill>
                <a:schemeClr val="tx1"/>
              </a:solidFill>
              <a:latin typeface="MV Boli" panose="02000500030200090000" pitchFamily="2" charset="0"/>
            </a:endParaRPr>
          </a:p>
        </p:txBody>
      </p:sp>
      <p:sp>
        <p:nvSpPr>
          <p:cNvPr id="15" name="مستطيل: زوايا مستديرة 23">
            <a:extLst>
              <a:ext uri="{FF2B5EF4-FFF2-40B4-BE49-F238E27FC236}">
                <a16:creationId xmlns:a16="http://schemas.microsoft.com/office/drawing/2014/main" xmlns="" id="{40D70E71-32CD-4B9E-9DEF-795A8B42B405}"/>
              </a:ext>
            </a:extLst>
          </p:cNvPr>
          <p:cNvSpPr/>
          <p:nvPr/>
        </p:nvSpPr>
        <p:spPr>
          <a:xfrm>
            <a:off x="9027511" y="2878590"/>
            <a:ext cx="866538" cy="266106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مستطيل: زوايا مستديرة 23">
            <a:extLst>
              <a:ext uri="{FF2B5EF4-FFF2-40B4-BE49-F238E27FC236}">
                <a16:creationId xmlns:a16="http://schemas.microsoft.com/office/drawing/2014/main" xmlns="" id="{0323316B-3A14-48EE-A073-1263AA0C3C27}"/>
              </a:ext>
            </a:extLst>
          </p:cNvPr>
          <p:cNvSpPr/>
          <p:nvPr/>
        </p:nvSpPr>
        <p:spPr>
          <a:xfrm>
            <a:off x="6393456" y="3050337"/>
            <a:ext cx="726435" cy="188718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xmlns="" id="{8137FB98-8763-45E5-A308-A783630C29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94" b="96686" l="10000" r="90000">
                        <a14:foregroundMark x1="21463" y1="53216" x2="25000" y2="39766"/>
                        <a14:foregroundMark x1="25000" y1="39766" x2="25000" y2="39571"/>
                        <a14:foregroundMark x1="23902" y1="33918" x2="23902" y2="33918"/>
                        <a14:foregroundMark x1="67683" y1="92008" x2="62195" y2="93957"/>
                        <a14:foregroundMark x1="58659" y1="6043" x2="44390" y2="4094"/>
                        <a14:foregroundMark x1="36585" y1="94737" x2="36585" y2="94737"/>
                        <a14:foregroundMark x1="65854" y1="95517" x2="65854" y2="95517"/>
                        <a14:foregroundMark x1="36829" y1="96686" x2="36829" y2="96686"/>
                        <a14:foregroundMark x1="66220" y1="96296" x2="62317" y2="96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87" t="1693" r="18665" b="2028"/>
          <a:stretch/>
        </p:blipFill>
        <p:spPr>
          <a:xfrm>
            <a:off x="327087" y="743338"/>
            <a:ext cx="1548123" cy="1481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41835BA1-4B10-475F-9A67-431E39968BA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00"/>
                </p14:media>
              </p:ext>
            </p:extLst>
          </p:nvPr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813857" y="3175138"/>
            <a:ext cx="1514222" cy="1514222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xmlns="" id="{63E1A7EF-AD09-4587-B5E5-ACC9F4AAD88D}"/>
              </a:ext>
            </a:extLst>
          </p:cNvPr>
          <p:cNvSpPr txBox="1"/>
          <p:nvPr/>
        </p:nvSpPr>
        <p:spPr>
          <a:xfrm>
            <a:off x="162608" y="3579408"/>
            <a:ext cx="5448595" cy="2816156"/>
          </a:xfrm>
          <a:prstGeom prst="rect">
            <a:avLst/>
          </a:prstGeom>
          <a:solidFill>
            <a:srgbClr val="F1F8EC"/>
          </a:solidFill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800" b="1" i="0" u="none" strike="noStrike" baseline="0" dirty="0">
                <a:latin typeface="ProximaNova-Bold"/>
              </a:rPr>
              <a:t>2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Read the text and highlight the information about:</a:t>
            </a:r>
          </a:p>
          <a:p>
            <a:pPr algn="l">
              <a:lnSpc>
                <a:spcPct val="150000"/>
              </a:lnSpc>
            </a:pP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• education, healthcare, and culture</a:t>
            </a:r>
          </a:p>
          <a:p>
            <a:pPr algn="l">
              <a:lnSpc>
                <a:spcPct val="150000"/>
              </a:lnSpc>
            </a:pPr>
            <a:r>
              <a:rPr lang="en-US" sz="24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• business and employment</a:t>
            </a:r>
          </a:p>
          <a:p>
            <a:pPr algn="l">
              <a:lnSpc>
                <a:spcPct val="150000"/>
              </a:lnSpc>
            </a:pPr>
            <a:r>
              <a:rPr lang="en-US" sz="2400" b="0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Compare with your ideas</a:t>
            </a:r>
            <a:r>
              <a:rPr lang="en-US" sz="2000" b="0" i="0" u="none" strike="noStrike" baseline="0" dirty="0">
                <a:latin typeface="ProximaNova-Light"/>
              </a:rPr>
              <a:t>.</a:t>
            </a:r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98617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3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197701C0-0347-4743-A876-B7E5BA38C0C1}"/>
              </a:ext>
            </a:extLst>
          </p:cNvPr>
          <p:cNvSpPr txBox="1"/>
          <p:nvPr/>
        </p:nvSpPr>
        <p:spPr>
          <a:xfrm>
            <a:off x="2743200" y="2474893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0" u="none" strike="noStrike" baseline="0" dirty="0">
                <a:solidFill>
                  <a:srgbClr val="4DFF33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READING STRATEGY</a:t>
            </a:r>
          </a:p>
          <a:p>
            <a:pPr algn="ctr"/>
            <a:r>
              <a:rPr lang="en-US" sz="2800" b="1" i="0" u="none" strike="noStrike" baseline="0" dirty="0">
                <a:solidFill>
                  <a:srgbClr val="0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Reading for general understanding</a:t>
            </a:r>
            <a:endParaRPr lang="ar-SA" dirty="0">
              <a:latin typeface="MV Boli" panose="02000500030200090000" pitchFamily="2" charset="0"/>
            </a:endParaRPr>
          </a:p>
        </p:txBody>
      </p:sp>
      <p:pic>
        <p:nvPicPr>
          <p:cNvPr id="4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FCFBC47D-7587-4B57-B0EE-89AA01A22A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0069830" y="0"/>
            <a:ext cx="2122170" cy="20340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18890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F5593354-F79D-4D4C-8878-7978BF2E0D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4" t="43901" r="39076" b="8814"/>
          <a:stretch/>
        </p:blipFill>
        <p:spPr>
          <a:xfrm>
            <a:off x="-133350" y="137388"/>
            <a:ext cx="12325350" cy="6720612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3" name="صورة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432785D4-F50A-4891-8483-FD69FD11A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1" t="71117" r="53710" b="16913"/>
          <a:stretch/>
        </p:blipFill>
        <p:spPr>
          <a:xfrm>
            <a:off x="247871" y="3934046"/>
            <a:ext cx="5600700" cy="1701210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6" name="صورة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1E075871-6F0D-4BBA-844D-0EE3457A4D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2" t="54435" r="53159" b="28584"/>
          <a:stretch/>
        </p:blipFill>
        <p:spPr>
          <a:xfrm>
            <a:off x="479127" y="1622392"/>
            <a:ext cx="5369443" cy="2286000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7" name="صورة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2B793308-4CC6-4F5E-B7EA-2163E6BB44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0" t="44252" r="53111" b="45404"/>
          <a:stretch/>
        </p:blipFill>
        <p:spPr>
          <a:xfrm>
            <a:off x="707571" y="137388"/>
            <a:ext cx="5246662" cy="1510658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8" name="صورة 7">
            <a:hlinkClick r:id="rId7" action="ppaction://hlinksldjump"/>
            <a:extLst>
              <a:ext uri="{FF2B5EF4-FFF2-40B4-BE49-F238E27FC236}">
                <a16:creationId xmlns:a16="http://schemas.microsoft.com/office/drawing/2014/main" xmlns="" id="{FF0C6AAD-25F5-4C19-850F-0212725AD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3" t="83114" r="53308" b="10975"/>
          <a:stretch/>
        </p:blipFill>
        <p:spPr>
          <a:xfrm>
            <a:off x="402992" y="5635256"/>
            <a:ext cx="5600700" cy="84005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9" name="صورة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36A86112-CA26-47AA-A862-9CBD636488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5" t="63803" r="39436" b="30484"/>
          <a:stretch/>
        </p:blipFill>
        <p:spPr>
          <a:xfrm>
            <a:off x="6368160" y="2947950"/>
            <a:ext cx="5551239" cy="85079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10" name="صورة 9">
            <a:hlinkClick r:id="rId9" action="ppaction://hlinksldjump"/>
            <a:extLst>
              <a:ext uri="{FF2B5EF4-FFF2-40B4-BE49-F238E27FC236}">
                <a16:creationId xmlns:a16="http://schemas.microsoft.com/office/drawing/2014/main" xmlns="" id="{9246E292-7E7F-4D6E-8B16-BFDA40A426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4" t="53200" r="39387" b="35809"/>
          <a:stretch/>
        </p:blipFill>
        <p:spPr>
          <a:xfrm>
            <a:off x="6343431" y="1385984"/>
            <a:ext cx="5600700" cy="1561966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12" name="صورة 11">
            <a:hlinkClick r:id="rId4" action="ppaction://hlinksldjump"/>
            <a:extLst>
              <a:ext uri="{FF2B5EF4-FFF2-40B4-BE49-F238E27FC236}">
                <a16:creationId xmlns:a16="http://schemas.microsoft.com/office/drawing/2014/main" xmlns="" id="{3E52295A-4136-4042-9231-BA73B04D01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5" t="44597" r="39436" b="47456"/>
          <a:stretch/>
        </p:blipFill>
        <p:spPr>
          <a:xfrm>
            <a:off x="6343431" y="344376"/>
            <a:ext cx="5600699" cy="957575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11" name="صورة 1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3439B9F0-BC04-4736-BBF7-08A05D6BE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1" t="70013" r="39814" b="21768"/>
          <a:stretch/>
        </p:blipFill>
        <p:spPr>
          <a:xfrm>
            <a:off x="6343431" y="3841707"/>
            <a:ext cx="5445578" cy="1147603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13" name="صورة 1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46AAAED-C931-430D-A639-547FFE9FC3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3" t="78446" r="40062" b="12484"/>
          <a:stretch/>
        </p:blipFill>
        <p:spPr>
          <a:xfrm>
            <a:off x="6239681" y="5081047"/>
            <a:ext cx="5549327" cy="1266216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E959A676-6700-4CD3-86BC-A9D570D2F63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70" b="89930" l="10000" r="93938">
                        <a14:foregroundMark x1="49625" y1="52243" x2="49625" y2="52243"/>
                        <a14:foregroundMark x1="55875" y1="42772" x2="55875" y2="42772"/>
                        <a14:foregroundMark x1="33500" y1="51346" x2="33500" y2="51346"/>
                        <a14:foregroundMark x1="85438" y1="85743" x2="85438" y2="85743"/>
                        <a14:foregroundMark x1="93938" y1="76072" x2="93938" y2="76072"/>
                        <a14:foregroundMark x1="93938" y1="76570" x2="93938" y2="76570"/>
                        <a14:foregroundMark x1="67688" y1="57727" x2="67688" y2="57727"/>
                        <a14:foregroundMark x1="70813" y1="64407" x2="70813" y2="64407"/>
                        <a14:foregroundMark x1="27437" y1="51645" x2="27437" y2="51645"/>
                        <a14:foregroundMark x1="40625" y1="52542" x2="40625" y2="52542"/>
                        <a14:foregroundMark x1="77438" y1="42772" x2="77438" y2="42772"/>
                        <a14:foregroundMark x1="81438" y1="50050" x2="81438" y2="50050"/>
                        <a14:foregroundMark x1="71000" y1="40877" x2="71000" y2="40877"/>
                        <a14:foregroundMark x1="68250" y1="49751" x2="68250" y2="49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6" t="21266" r="2951" b="12667"/>
          <a:stretch/>
        </p:blipFill>
        <p:spPr>
          <a:xfrm>
            <a:off x="4738227" y="707974"/>
            <a:ext cx="1732508" cy="80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8457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F93CDAFA-7D37-4B34-B97C-A1FB179994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0" t="43901" r="53111" b="45404"/>
          <a:stretch/>
        </p:blipFill>
        <p:spPr>
          <a:xfrm>
            <a:off x="0" y="0"/>
            <a:ext cx="5747822" cy="4396512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xmlns="" id="{CFBECDDF-15EA-42E4-8536-389E4994D86E}"/>
              </a:ext>
            </a:extLst>
          </p:cNvPr>
          <p:cNvSpPr txBox="1"/>
          <p:nvPr/>
        </p:nvSpPr>
        <p:spPr>
          <a:xfrm>
            <a:off x="5898143" y="2055091"/>
            <a:ext cx="5747822" cy="95410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8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What is the main idea of this paragraph ?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xmlns="" id="{3F93C833-4416-4235-996E-A50B11F6BC60}"/>
              </a:ext>
            </a:extLst>
          </p:cNvPr>
          <p:cNvSpPr txBox="1"/>
          <p:nvPr/>
        </p:nvSpPr>
        <p:spPr>
          <a:xfrm>
            <a:off x="5898143" y="3198167"/>
            <a:ext cx="5886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206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kingdom most valuable asset .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510CC3C3-9E0A-4A23-8427-E173F0508F43}"/>
              </a:ext>
            </a:extLst>
          </p:cNvPr>
          <p:cNvSpPr txBox="1"/>
          <p:nvPr/>
        </p:nvSpPr>
        <p:spPr>
          <a:xfrm>
            <a:off x="6096000" y="556316"/>
            <a:ext cx="5159717" cy="830997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What is the kingdom’s most valuable asset ?</a:t>
            </a:r>
          </a:p>
        </p:txBody>
      </p:sp>
      <p:pic>
        <p:nvPicPr>
          <p:cNvPr id="6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4288991E-EF2D-456D-9273-E8A2D4BBE69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00" end="138107.0625"/>
                </p14:media>
              </p:ext>
            </p:extLst>
          </p:nvPr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0177" y="4715792"/>
            <a:ext cx="833271" cy="833271"/>
          </a:xfrm>
          <a:prstGeom prst="rect">
            <a:avLst/>
          </a:prstGeom>
        </p:spPr>
      </p:pic>
      <p:cxnSp>
        <p:nvCxnSpPr>
          <p:cNvPr id="7" name="رابط مستقيم 37">
            <a:extLst>
              <a:ext uri="{FF2B5EF4-FFF2-40B4-BE49-F238E27FC236}">
                <a16:creationId xmlns:a16="http://schemas.microsoft.com/office/drawing/2014/main" xmlns="" id="{6F5470B6-5A13-433B-9C47-E9AAEB8D4216}"/>
              </a:ext>
            </a:extLst>
          </p:cNvPr>
          <p:cNvCxnSpPr>
            <a:cxnSpLocks/>
          </p:cNvCxnSpPr>
          <p:nvPr/>
        </p:nvCxnSpPr>
        <p:spPr>
          <a:xfrm>
            <a:off x="2333448" y="3429000"/>
            <a:ext cx="251499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37">
            <a:extLst>
              <a:ext uri="{FF2B5EF4-FFF2-40B4-BE49-F238E27FC236}">
                <a16:creationId xmlns:a16="http://schemas.microsoft.com/office/drawing/2014/main" xmlns="" id="{C9161F12-9818-4765-B169-D18EB5D02CCE}"/>
              </a:ext>
            </a:extLst>
          </p:cNvPr>
          <p:cNvCxnSpPr>
            <a:cxnSpLocks/>
          </p:cNvCxnSpPr>
          <p:nvPr/>
        </p:nvCxnSpPr>
        <p:spPr>
          <a:xfrm>
            <a:off x="167195" y="4045132"/>
            <a:ext cx="1289466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صورة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F9549F3F-8EE0-401A-BBED-CEFE1AAD9A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4" t="43901" r="39076" b="8814"/>
          <a:stretch/>
        </p:blipFill>
        <p:spPr>
          <a:xfrm>
            <a:off x="9988532" y="5656520"/>
            <a:ext cx="2203467" cy="120147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10" name="رسم 9" descr="أداة التحديد">
            <a:extLst>
              <a:ext uri="{FF2B5EF4-FFF2-40B4-BE49-F238E27FC236}">
                <a16:creationId xmlns:a16="http://schemas.microsoft.com/office/drawing/2014/main" xmlns="" id="{3C9E633F-63BE-4A58-B398-619C359C5C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691823" y="55490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15D180B9-8590-4F1C-908D-577E3DD495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2" t="54435" r="53159" b="28584"/>
          <a:stretch/>
        </p:blipFill>
        <p:spPr>
          <a:xfrm>
            <a:off x="88383" y="244796"/>
            <a:ext cx="5600700" cy="4242143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xmlns="" id="{889DD5D3-8111-4836-8F2E-8AC682BBE763}"/>
              </a:ext>
            </a:extLst>
          </p:cNvPr>
          <p:cNvSpPr txBox="1"/>
          <p:nvPr/>
        </p:nvSpPr>
        <p:spPr>
          <a:xfrm>
            <a:off x="5689083" y="2444557"/>
            <a:ext cx="6365374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will the members of the kingdom enjoy according to 2030 vision?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xmlns="" id="{D309D30C-E883-4F7A-8319-1C6FEE3D74D5}"/>
              </a:ext>
            </a:extLst>
          </p:cNvPr>
          <p:cNvSpPr txBox="1"/>
          <p:nvPr/>
        </p:nvSpPr>
        <p:spPr>
          <a:xfrm>
            <a:off x="5979266" y="4503430"/>
            <a:ext cx="508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l"/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society potential</a:t>
            </a:r>
          </a:p>
        </p:txBody>
      </p:sp>
      <p:sp>
        <p:nvSpPr>
          <p:cNvPr id="5" name="مستطيل: زوايا مستديرة 12">
            <a:extLst>
              <a:ext uri="{FF2B5EF4-FFF2-40B4-BE49-F238E27FC236}">
                <a16:creationId xmlns:a16="http://schemas.microsoft.com/office/drawing/2014/main" xmlns="" id="{CE08B3D5-DBEE-474E-8C90-ACD63B57F685}"/>
              </a:ext>
            </a:extLst>
          </p:cNvPr>
          <p:cNvSpPr/>
          <p:nvPr/>
        </p:nvSpPr>
        <p:spPr>
          <a:xfrm>
            <a:off x="5689083" y="697960"/>
            <a:ext cx="2831354" cy="646986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?</a:t>
            </a:r>
            <a:endParaRPr lang="en-US" sz="4400" b="1" dirty="0">
              <a:ln w="0"/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مستطيل: زوايا مستديرة 12">
            <a:extLst>
              <a:ext uri="{FF2B5EF4-FFF2-40B4-BE49-F238E27FC236}">
                <a16:creationId xmlns:a16="http://schemas.microsoft.com/office/drawing/2014/main" xmlns="" id="{988C46AA-B061-42C0-A1BC-C4197446E2E9}"/>
              </a:ext>
            </a:extLst>
          </p:cNvPr>
          <p:cNvSpPr/>
          <p:nvPr/>
        </p:nvSpPr>
        <p:spPr>
          <a:xfrm>
            <a:off x="5689083" y="1485952"/>
            <a:ext cx="2831354" cy="646986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Why</a:t>
            </a:r>
            <a:r>
              <a:rPr lang="en-US" sz="2400" b="1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?</a:t>
            </a:r>
            <a:endParaRPr lang="en-US" sz="3600" b="1" dirty="0">
              <a:ln w="0"/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xmlns="" id="{4C18E9D6-EB90-43DC-97B2-BDE31F5FBC28}"/>
              </a:ext>
            </a:extLst>
          </p:cNvPr>
          <p:cNvSpPr txBox="1"/>
          <p:nvPr/>
        </p:nvSpPr>
        <p:spPr>
          <a:xfrm>
            <a:off x="5560670" y="3864945"/>
            <a:ext cx="6493787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the main idea of this paragraph ?</a:t>
            </a:r>
          </a:p>
        </p:txBody>
      </p:sp>
      <p:pic>
        <p:nvPicPr>
          <p:cNvPr id="8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923E04FD-494F-46D4-8491-409846D269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800" end="108107.0625"/>
                </p14:media>
              </p:ext>
            </p:extLst>
          </p:nvPr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971678" y="359176"/>
            <a:ext cx="677568" cy="677568"/>
          </a:xfrm>
          <a:prstGeom prst="rect">
            <a:avLst/>
          </a:prstGeom>
        </p:spPr>
      </p:pic>
      <p:sp>
        <p:nvSpPr>
          <p:cNvPr id="9" name="TextBox 25">
            <a:extLst>
              <a:ext uri="{FF2B5EF4-FFF2-40B4-BE49-F238E27FC236}">
                <a16:creationId xmlns:a16="http://schemas.microsoft.com/office/drawing/2014/main" xmlns="" id="{C59B9C01-FC0C-4CB2-AAE1-FDD5726532B9}"/>
              </a:ext>
            </a:extLst>
          </p:cNvPr>
          <p:cNvSpPr txBox="1"/>
          <p:nvPr/>
        </p:nvSpPr>
        <p:spPr>
          <a:xfrm>
            <a:off x="454437" y="795985"/>
            <a:ext cx="3963570" cy="25453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0" name="رابط مستقيم 15">
            <a:extLst>
              <a:ext uri="{FF2B5EF4-FFF2-40B4-BE49-F238E27FC236}">
                <a16:creationId xmlns:a16="http://schemas.microsoft.com/office/drawing/2014/main" xmlns="" id="{746145F5-FACD-4FE8-8721-0C4A9845FF1D}"/>
              </a:ext>
            </a:extLst>
          </p:cNvPr>
          <p:cNvCxnSpPr>
            <a:cxnSpLocks/>
          </p:cNvCxnSpPr>
          <p:nvPr/>
        </p:nvCxnSpPr>
        <p:spPr>
          <a:xfrm>
            <a:off x="422641" y="1480706"/>
            <a:ext cx="4234419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5">
            <a:extLst>
              <a:ext uri="{FF2B5EF4-FFF2-40B4-BE49-F238E27FC236}">
                <a16:creationId xmlns:a16="http://schemas.microsoft.com/office/drawing/2014/main" xmlns="" id="{289AC68D-5A6C-47C0-8509-42050F0ECFDE}"/>
              </a:ext>
            </a:extLst>
          </p:cNvPr>
          <p:cNvCxnSpPr>
            <a:cxnSpLocks/>
          </p:cNvCxnSpPr>
          <p:nvPr/>
        </p:nvCxnSpPr>
        <p:spPr>
          <a:xfrm>
            <a:off x="422641" y="1809445"/>
            <a:ext cx="640895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5">
            <a:extLst>
              <a:ext uri="{FF2B5EF4-FFF2-40B4-BE49-F238E27FC236}">
                <a16:creationId xmlns:a16="http://schemas.microsoft.com/office/drawing/2014/main" xmlns="" id="{164FE5F3-29EE-47B0-A710-E7C93EC65B46}"/>
              </a:ext>
            </a:extLst>
          </p:cNvPr>
          <p:cNvCxnSpPr>
            <a:cxnSpLocks/>
          </p:cNvCxnSpPr>
          <p:nvPr/>
        </p:nvCxnSpPr>
        <p:spPr>
          <a:xfrm>
            <a:off x="1133281" y="1815116"/>
            <a:ext cx="2981519" cy="0"/>
          </a:xfrm>
          <a:prstGeom prst="line">
            <a:avLst/>
          </a:prstGeom>
          <a:ln w="38100">
            <a:solidFill>
              <a:srgbClr val="64AF1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5">
            <a:extLst>
              <a:ext uri="{FF2B5EF4-FFF2-40B4-BE49-F238E27FC236}">
                <a16:creationId xmlns:a16="http://schemas.microsoft.com/office/drawing/2014/main" xmlns="" id="{9AD9BCD9-E31C-475A-844C-8188AF4B71C6}"/>
              </a:ext>
            </a:extLst>
          </p:cNvPr>
          <p:cNvCxnSpPr>
            <a:cxnSpLocks/>
          </p:cNvCxnSpPr>
          <p:nvPr/>
        </p:nvCxnSpPr>
        <p:spPr>
          <a:xfrm>
            <a:off x="454437" y="2608904"/>
            <a:ext cx="3777321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5">
            <a:extLst>
              <a:ext uri="{FF2B5EF4-FFF2-40B4-BE49-F238E27FC236}">
                <a16:creationId xmlns:a16="http://schemas.microsoft.com/office/drawing/2014/main" xmlns="" id="{EDC585A7-2818-48B8-BF1D-713A0B921849}"/>
              </a:ext>
            </a:extLst>
          </p:cNvPr>
          <p:cNvCxnSpPr>
            <a:cxnSpLocks/>
          </p:cNvCxnSpPr>
          <p:nvPr/>
        </p:nvCxnSpPr>
        <p:spPr>
          <a:xfrm>
            <a:off x="412333" y="2941076"/>
            <a:ext cx="4764998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xmlns="" id="{662380CB-C0D8-4F1F-805E-59730289AD31}"/>
              </a:ext>
            </a:extLst>
          </p:cNvPr>
          <p:cNvCxnSpPr>
            <a:cxnSpLocks/>
          </p:cNvCxnSpPr>
          <p:nvPr/>
        </p:nvCxnSpPr>
        <p:spPr>
          <a:xfrm>
            <a:off x="412333" y="3297948"/>
            <a:ext cx="4683999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صورة 21">
            <a:hlinkClick r:id="rId7" action="ppaction://hlinksldjump"/>
            <a:extLst>
              <a:ext uri="{FF2B5EF4-FFF2-40B4-BE49-F238E27FC236}">
                <a16:creationId xmlns:a16="http://schemas.microsoft.com/office/drawing/2014/main" xmlns="" id="{078A1E57-C393-4ED3-B2F5-2E3A7F1D34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4" t="43901" r="39076" b="8814"/>
          <a:stretch/>
        </p:blipFill>
        <p:spPr>
          <a:xfrm>
            <a:off x="9988532" y="5656520"/>
            <a:ext cx="2203467" cy="120147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17" name="رسم 16" descr="أداة التحديد">
            <a:extLst>
              <a:ext uri="{FF2B5EF4-FFF2-40B4-BE49-F238E27FC236}">
                <a16:creationId xmlns:a16="http://schemas.microsoft.com/office/drawing/2014/main" xmlns="" id="{C191142C-B2CA-4DF2-8F8C-A22C05CDC2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691823" y="55490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962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7093D0-DB0B-4E4A-B11C-62E18905AA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1" t="71117" r="53710" b="16913"/>
          <a:stretch/>
        </p:blipFill>
        <p:spPr>
          <a:xfrm>
            <a:off x="0" y="233916"/>
            <a:ext cx="5911702" cy="3551275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sp>
        <p:nvSpPr>
          <p:cNvPr id="3" name="TextBox 21">
            <a:extLst>
              <a:ext uri="{FF2B5EF4-FFF2-40B4-BE49-F238E27FC236}">
                <a16:creationId xmlns:a16="http://schemas.microsoft.com/office/drawing/2014/main" xmlns="" id="{748CD6DA-F1F1-43E2-92E7-53102B92C58B}"/>
              </a:ext>
            </a:extLst>
          </p:cNvPr>
          <p:cNvSpPr txBox="1"/>
          <p:nvPr/>
        </p:nvSpPr>
        <p:spPr>
          <a:xfrm>
            <a:off x="7914968" y="3594646"/>
            <a:ext cx="42770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Culture and entertainment</a:t>
            </a:r>
          </a:p>
        </p:txBody>
      </p:sp>
      <p:sp>
        <p:nvSpPr>
          <p:cNvPr id="4" name="TextBox 36">
            <a:extLst>
              <a:ext uri="{FF2B5EF4-FFF2-40B4-BE49-F238E27FC236}">
                <a16:creationId xmlns:a16="http://schemas.microsoft.com/office/drawing/2014/main" xmlns="" id="{1F3D5C3B-3654-4F50-874A-8E63CBAB1E7E}"/>
              </a:ext>
            </a:extLst>
          </p:cNvPr>
          <p:cNvSpPr txBox="1"/>
          <p:nvPr/>
        </p:nvSpPr>
        <p:spPr>
          <a:xfrm>
            <a:off x="6242589" y="552893"/>
            <a:ext cx="5630097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will culture and entertainment project contribute ?</a:t>
            </a:r>
          </a:p>
        </p:txBody>
      </p:sp>
      <p:sp>
        <p:nvSpPr>
          <p:cNvPr id="5" name="TextBox 37">
            <a:extLst>
              <a:ext uri="{FF2B5EF4-FFF2-40B4-BE49-F238E27FC236}">
                <a16:creationId xmlns:a16="http://schemas.microsoft.com/office/drawing/2014/main" xmlns="" id="{77F2ED1A-9C8D-488E-8112-3D698EBB0700}"/>
              </a:ext>
            </a:extLst>
          </p:cNvPr>
          <p:cNvSpPr txBox="1"/>
          <p:nvPr/>
        </p:nvSpPr>
        <p:spPr>
          <a:xfrm>
            <a:off x="6191858" y="3179148"/>
            <a:ext cx="5515429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the main idea of this paragraph ?</a:t>
            </a:r>
          </a:p>
        </p:txBody>
      </p:sp>
      <p:pic>
        <p:nvPicPr>
          <p:cNvPr id="7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AA35F9B7-55DD-4F31-854F-302765AAE8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800" end="84107.0625"/>
                </p14:media>
              </p:ext>
            </p:extLst>
          </p:nvPr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38575" y="5487151"/>
            <a:ext cx="369333" cy="369333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xmlns="" id="{22FBAE07-2227-4B93-ADDA-71BA661A99E6}"/>
              </a:ext>
            </a:extLst>
          </p:cNvPr>
          <p:cNvSpPr txBox="1"/>
          <p:nvPr/>
        </p:nvSpPr>
        <p:spPr>
          <a:xfrm>
            <a:off x="590843" y="2898202"/>
            <a:ext cx="5116301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cxnSp>
        <p:nvCxnSpPr>
          <p:cNvPr id="10" name="رابط مستقيم 15">
            <a:extLst>
              <a:ext uri="{FF2B5EF4-FFF2-40B4-BE49-F238E27FC236}">
                <a16:creationId xmlns:a16="http://schemas.microsoft.com/office/drawing/2014/main" xmlns="" id="{B14DD649-6269-4467-A732-8FB0D4E12B2F}"/>
              </a:ext>
            </a:extLst>
          </p:cNvPr>
          <p:cNvCxnSpPr>
            <a:cxnSpLocks/>
          </p:cNvCxnSpPr>
          <p:nvPr/>
        </p:nvCxnSpPr>
        <p:spPr>
          <a:xfrm>
            <a:off x="1723241" y="1043837"/>
            <a:ext cx="365359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5">
            <a:extLst>
              <a:ext uri="{FF2B5EF4-FFF2-40B4-BE49-F238E27FC236}">
                <a16:creationId xmlns:a16="http://schemas.microsoft.com/office/drawing/2014/main" xmlns="" id="{10D9B3C5-2F9C-435E-AA70-E8A5180DF99E}"/>
              </a:ext>
            </a:extLst>
          </p:cNvPr>
          <p:cNvCxnSpPr>
            <a:cxnSpLocks/>
          </p:cNvCxnSpPr>
          <p:nvPr/>
        </p:nvCxnSpPr>
        <p:spPr>
          <a:xfrm flipV="1">
            <a:off x="660051" y="1497062"/>
            <a:ext cx="4795869" cy="153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8">
            <a:extLst>
              <a:ext uri="{FF2B5EF4-FFF2-40B4-BE49-F238E27FC236}">
                <a16:creationId xmlns:a16="http://schemas.microsoft.com/office/drawing/2014/main" xmlns="" id="{6C7A1BC1-D252-4F86-867C-ACA4BD37208F}"/>
              </a:ext>
            </a:extLst>
          </p:cNvPr>
          <p:cNvSpPr txBox="1"/>
          <p:nvPr/>
        </p:nvSpPr>
        <p:spPr>
          <a:xfrm>
            <a:off x="6134525" y="1604324"/>
            <a:ext cx="5630098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Will the higher education address real needs ?</a:t>
            </a:r>
          </a:p>
        </p:txBody>
      </p:sp>
      <p:sp>
        <p:nvSpPr>
          <p:cNvPr id="16" name="TextBox 40">
            <a:extLst>
              <a:ext uri="{FF2B5EF4-FFF2-40B4-BE49-F238E27FC236}">
                <a16:creationId xmlns:a16="http://schemas.microsoft.com/office/drawing/2014/main" xmlns="" id="{AE03EC33-3911-47A9-94AF-B937DBE70321}"/>
              </a:ext>
            </a:extLst>
          </p:cNvPr>
          <p:cNvSpPr txBox="1"/>
          <p:nvPr/>
        </p:nvSpPr>
        <p:spPr>
          <a:xfrm>
            <a:off x="6012810" y="2480090"/>
            <a:ext cx="5751813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will higher education provide ?</a:t>
            </a:r>
          </a:p>
        </p:txBody>
      </p:sp>
      <p:sp>
        <p:nvSpPr>
          <p:cNvPr id="17" name="TextBox 42">
            <a:extLst>
              <a:ext uri="{FF2B5EF4-FFF2-40B4-BE49-F238E27FC236}">
                <a16:creationId xmlns:a16="http://schemas.microsoft.com/office/drawing/2014/main" xmlns="" id="{86D68A49-DE34-40EC-BC0E-FC1E1EE37E3B}"/>
              </a:ext>
            </a:extLst>
          </p:cNvPr>
          <p:cNvSpPr txBox="1"/>
          <p:nvPr/>
        </p:nvSpPr>
        <p:spPr>
          <a:xfrm>
            <a:off x="7478325" y="2055364"/>
            <a:ext cx="257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Yes, it will .</a:t>
            </a:r>
          </a:p>
        </p:txBody>
      </p:sp>
      <p:cxnSp>
        <p:nvCxnSpPr>
          <p:cNvPr id="22" name="رابط مستقيم 15">
            <a:extLst>
              <a:ext uri="{FF2B5EF4-FFF2-40B4-BE49-F238E27FC236}">
                <a16:creationId xmlns:a16="http://schemas.microsoft.com/office/drawing/2014/main" xmlns="" id="{ACDBB36C-71FC-483B-A5BD-7F5A1FE324B0}"/>
              </a:ext>
            </a:extLst>
          </p:cNvPr>
          <p:cNvCxnSpPr>
            <a:cxnSpLocks/>
          </p:cNvCxnSpPr>
          <p:nvPr/>
        </p:nvCxnSpPr>
        <p:spPr>
          <a:xfrm>
            <a:off x="563880" y="1909636"/>
            <a:ext cx="974695" cy="1779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0">
            <a:extLst>
              <a:ext uri="{FF2B5EF4-FFF2-40B4-BE49-F238E27FC236}">
                <a16:creationId xmlns:a16="http://schemas.microsoft.com/office/drawing/2014/main" xmlns="" id="{CAACBA4E-87AB-4793-9ECE-9B23F1322FEE}"/>
              </a:ext>
            </a:extLst>
          </p:cNvPr>
          <p:cNvSpPr txBox="1"/>
          <p:nvPr/>
        </p:nvSpPr>
        <p:spPr>
          <a:xfrm>
            <a:off x="563880" y="3312448"/>
            <a:ext cx="5116301" cy="36933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l"/>
            <a:endParaRPr lang="en-US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31" name="صورة 30">
            <a:hlinkClick r:id="rId7" action="ppaction://hlinksldjump"/>
            <a:extLst>
              <a:ext uri="{FF2B5EF4-FFF2-40B4-BE49-F238E27FC236}">
                <a16:creationId xmlns:a16="http://schemas.microsoft.com/office/drawing/2014/main" xmlns="" id="{56B6F6D6-EF2E-48CB-8E36-ACA82D6888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4" t="43901" r="39076" b="8814"/>
          <a:stretch/>
        </p:blipFill>
        <p:spPr>
          <a:xfrm>
            <a:off x="9988532" y="5656520"/>
            <a:ext cx="2203467" cy="120147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18" name="رسم 17" descr="أداة التحديد">
            <a:extLst>
              <a:ext uri="{FF2B5EF4-FFF2-40B4-BE49-F238E27FC236}">
                <a16:creationId xmlns:a16="http://schemas.microsoft.com/office/drawing/2014/main" xmlns="" id="{12AC7D32-A356-4BBF-AD4E-1A5801E457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691823" y="55490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62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9" grpId="0" animBg="1"/>
      <p:bldP spid="17" grpId="0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DF672234-1920-450B-B8B9-9EE04F0CE1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3" t="83114" r="53308" b="10975"/>
          <a:stretch/>
        </p:blipFill>
        <p:spPr>
          <a:xfrm>
            <a:off x="0" y="168516"/>
            <a:ext cx="5312229" cy="2155597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3" name="صورة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2EDEB3AE-E776-4D39-A570-7B656FC1A1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5" t="44597" r="39436" b="47456"/>
          <a:stretch/>
        </p:blipFill>
        <p:spPr>
          <a:xfrm>
            <a:off x="-87086" y="2425078"/>
            <a:ext cx="5600700" cy="2898035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6" name="صورة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721782D2-F48A-4136-84D9-304A885BFF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4" t="43901" r="39076" b="8814"/>
          <a:stretch/>
        </p:blipFill>
        <p:spPr>
          <a:xfrm>
            <a:off x="9988532" y="5656520"/>
            <a:ext cx="2203467" cy="120147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xmlns="" id="{7F2DA217-5776-4C29-AD07-7508BE41DFFE}"/>
              </a:ext>
            </a:extLst>
          </p:cNvPr>
          <p:cNvSpPr txBox="1"/>
          <p:nvPr/>
        </p:nvSpPr>
        <p:spPr>
          <a:xfrm>
            <a:off x="5513614" y="299148"/>
            <a:ext cx="7111259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many visitors did the expansion of the Two Holy Mosques provide with in 2020 ?</a:t>
            </a:r>
          </a:p>
        </p:txBody>
      </p:sp>
      <p:sp>
        <p:nvSpPr>
          <p:cNvPr id="8" name="TextBox 21">
            <a:extLst>
              <a:ext uri="{FF2B5EF4-FFF2-40B4-BE49-F238E27FC236}">
                <a16:creationId xmlns:a16="http://schemas.microsoft.com/office/drawing/2014/main" xmlns="" id="{5A8C7CF4-6DF6-497A-8BD2-355C0A44C84F}"/>
              </a:ext>
            </a:extLst>
          </p:cNvPr>
          <p:cNvSpPr txBox="1"/>
          <p:nvPr/>
        </p:nvSpPr>
        <p:spPr>
          <a:xfrm>
            <a:off x="6842426" y="2700835"/>
            <a:ext cx="4684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Services to the Holy Mosques</a:t>
            </a:r>
          </a:p>
        </p:txBody>
      </p:sp>
      <p:sp>
        <p:nvSpPr>
          <p:cNvPr id="9" name="TextBox 37">
            <a:extLst>
              <a:ext uri="{FF2B5EF4-FFF2-40B4-BE49-F238E27FC236}">
                <a16:creationId xmlns:a16="http://schemas.microsoft.com/office/drawing/2014/main" xmlns="" id="{FF4CD583-270B-48E4-9388-C16AB6370670}"/>
              </a:ext>
            </a:extLst>
          </p:cNvPr>
          <p:cNvSpPr txBox="1"/>
          <p:nvPr/>
        </p:nvSpPr>
        <p:spPr>
          <a:xfrm>
            <a:off x="5513614" y="1856565"/>
            <a:ext cx="6459981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the main idea of this paragraph ?</a:t>
            </a:r>
          </a:p>
        </p:txBody>
      </p:sp>
      <p:pic>
        <p:nvPicPr>
          <p:cNvPr id="10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DAA71518-17B0-4D63-9508-68CB54A70F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900" end="58807.0625"/>
                </p14:media>
              </p:ext>
            </p:extLst>
          </p:nvPr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21587" y="5852575"/>
            <a:ext cx="621208" cy="621208"/>
          </a:xfrm>
          <a:prstGeom prst="rect">
            <a:avLst/>
          </a:prstGeom>
        </p:spPr>
      </p:pic>
      <p:sp>
        <p:nvSpPr>
          <p:cNvPr id="11" name="Oval 9">
            <a:extLst>
              <a:ext uri="{FF2B5EF4-FFF2-40B4-BE49-F238E27FC236}">
                <a16:creationId xmlns:a16="http://schemas.microsoft.com/office/drawing/2014/main" xmlns="" id="{C7017520-42D7-4699-8834-4DE38CBD397D}"/>
              </a:ext>
            </a:extLst>
          </p:cNvPr>
          <p:cNvSpPr/>
          <p:nvPr/>
        </p:nvSpPr>
        <p:spPr>
          <a:xfrm>
            <a:off x="2111829" y="3080657"/>
            <a:ext cx="1043688" cy="633993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رسم 11" descr="أداة التحديد">
            <a:extLst>
              <a:ext uri="{FF2B5EF4-FFF2-40B4-BE49-F238E27FC236}">
                <a16:creationId xmlns:a16="http://schemas.microsoft.com/office/drawing/2014/main" xmlns="" id="{31BAD473-8611-4C74-A8A0-1EAA895ED9A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691823" y="55490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88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379713AF-D64D-4508-8283-C5C92B9FE6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4" t="43901" r="39076" b="8814"/>
          <a:stretch/>
        </p:blipFill>
        <p:spPr>
          <a:xfrm>
            <a:off x="9988532" y="5656520"/>
            <a:ext cx="2203467" cy="120147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3" name="صورة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18C26AF6-4947-4911-971C-5F15EA1AC1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4" t="53200" r="39387" b="35809"/>
          <a:stretch/>
        </p:blipFill>
        <p:spPr>
          <a:xfrm>
            <a:off x="6670003" y="408902"/>
            <a:ext cx="5600700" cy="3404618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xmlns="" id="{4484D369-8446-492F-B84B-817F1E09D4B7}"/>
              </a:ext>
            </a:extLst>
          </p:cNvPr>
          <p:cNvSpPr txBox="1"/>
          <p:nvPr/>
        </p:nvSpPr>
        <p:spPr>
          <a:xfrm>
            <a:off x="166853" y="656311"/>
            <a:ext cx="6190404" cy="120032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will the dynamic business environment with upgraded services offer ?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xmlns="" id="{7CE9D49D-D6AF-4FCF-A025-A77C4618FB06}"/>
              </a:ext>
            </a:extLst>
          </p:cNvPr>
          <p:cNvSpPr txBox="1"/>
          <p:nvPr/>
        </p:nvSpPr>
        <p:spPr>
          <a:xfrm>
            <a:off x="487409" y="3319198"/>
            <a:ext cx="436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Economy growth</a:t>
            </a:r>
          </a:p>
        </p:txBody>
      </p:sp>
      <p:sp>
        <p:nvSpPr>
          <p:cNvPr id="6" name="TextBox 37">
            <a:extLst>
              <a:ext uri="{FF2B5EF4-FFF2-40B4-BE49-F238E27FC236}">
                <a16:creationId xmlns:a16="http://schemas.microsoft.com/office/drawing/2014/main" xmlns="" id="{16A04F48-9153-43C0-8486-351CBA692A4F}"/>
              </a:ext>
            </a:extLst>
          </p:cNvPr>
          <p:cNvSpPr txBox="1"/>
          <p:nvPr/>
        </p:nvSpPr>
        <p:spPr>
          <a:xfrm>
            <a:off x="688186" y="2246141"/>
            <a:ext cx="4418395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the main idea of this paragraph ?</a:t>
            </a:r>
          </a:p>
        </p:txBody>
      </p:sp>
      <p:pic>
        <p:nvPicPr>
          <p:cNvPr id="7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48B889F0-AB86-495D-9389-AFC6C692D11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200" end="41007.0625"/>
                </p14:media>
              </p:ext>
            </p:extLst>
          </p:nvPr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28136" y="5444578"/>
            <a:ext cx="757111" cy="757111"/>
          </a:xfrm>
          <a:prstGeom prst="rect">
            <a:avLst/>
          </a:prstGeom>
        </p:spPr>
      </p:pic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xmlns="" id="{06572F22-BDB8-4B96-96FD-1369B4E182AC}"/>
              </a:ext>
            </a:extLst>
          </p:cNvPr>
          <p:cNvCxnSpPr>
            <a:cxnSpLocks/>
          </p:cNvCxnSpPr>
          <p:nvPr/>
        </p:nvCxnSpPr>
        <p:spPr>
          <a:xfrm>
            <a:off x="7044785" y="2789356"/>
            <a:ext cx="467913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15">
            <a:extLst>
              <a:ext uri="{FF2B5EF4-FFF2-40B4-BE49-F238E27FC236}">
                <a16:creationId xmlns:a16="http://schemas.microsoft.com/office/drawing/2014/main" xmlns="" id="{55DFA0A9-C4E7-4E7F-9CCD-B0A04FBF4F53}"/>
              </a:ext>
            </a:extLst>
          </p:cNvPr>
          <p:cNvCxnSpPr>
            <a:cxnSpLocks/>
          </p:cNvCxnSpPr>
          <p:nvPr/>
        </p:nvCxnSpPr>
        <p:spPr>
          <a:xfrm>
            <a:off x="7044785" y="3218924"/>
            <a:ext cx="4547341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5">
            <a:extLst>
              <a:ext uri="{FF2B5EF4-FFF2-40B4-BE49-F238E27FC236}">
                <a16:creationId xmlns:a16="http://schemas.microsoft.com/office/drawing/2014/main" xmlns="" id="{9B2C094C-05E0-4638-9E1E-4570B4ADD475}"/>
              </a:ext>
            </a:extLst>
          </p:cNvPr>
          <p:cNvCxnSpPr>
            <a:cxnSpLocks/>
          </p:cNvCxnSpPr>
          <p:nvPr/>
        </p:nvCxnSpPr>
        <p:spPr>
          <a:xfrm>
            <a:off x="6957699" y="3643467"/>
            <a:ext cx="251265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رسم 11" descr="أداة التحديد">
            <a:extLst>
              <a:ext uri="{FF2B5EF4-FFF2-40B4-BE49-F238E27FC236}">
                <a16:creationId xmlns:a16="http://schemas.microsoft.com/office/drawing/2014/main" xmlns="" id="{DC7D04AA-86D9-4B2D-B0AA-D9B9FBDB81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691823" y="55490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8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44163027-E3A1-46DD-81BB-445B6734A0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5" t="63803" r="41027" b="30019"/>
          <a:stretch/>
        </p:blipFill>
        <p:spPr>
          <a:xfrm>
            <a:off x="5621257" y="32676"/>
            <a:ext cx="6725920" cy="3246022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3" name="صورة 2">
            <a:hlinkClick r:id="rId7" action="ppaction://hlinksldjump"/>
            <a:extLst>
              <a:ext uri="{FF2B5EF4-FFF2-40B4-BE49-F238E27FC236}">
                <a16:creationId xmlns:a16="http://schemas.microsoft.com/office/drawing/2014/main" xmlns="" id="{C437D540-6F38-4898-AEA3-B563118BC4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4" t="43901" r="39076" b="8814"/>
          <a:stretch/>
        </p:blipFill>
        <p:spPr>
          <a:xfrm>
            <a:off x="9988532" y="5656520"/>
            <a:ext cx="2203467" cy="120147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xmlns="" id="{357DA441-E88E-4FF4-BC86-B0C499D83D1B}"/>
              </a:ext>
            </a:extLst>
          </p:cNvPr>
          <p:cNvSpPr txBox="1"/>
          <p:nvPr/>
        </p:nvSpPr>
        <p:spPr>
          <a:xfrm>
            <a:off x="0" y="341031"/>
            <a:ext cx="5217368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Does the kingdom have a strategic position ?</a:t>
            </a:r>
          </a:p>
        </p:txBody>
      </p:sp>
      <p:sp>
        <p:nvSpPr>
          <p:cNvPr id="5" name="TextBox 21">
            <a:extLst>
              <a:ext uri="{FF2B5EF4-FFF2-40B4-BE49-F238E27FC236}">
                <a16:creationId xmlns:a16="http://schemas.microsoft.com/office/drawing/2014/main" xmlns="" id="{B85207EE-CAC9-4A32-9258-6BF3AB9291F4}"/>
              </a:ext>
            </a:extLst>
          </p:cNvPr>
          <p:cNvSpPr txBox="1"/>
          <p:nvPr/>
        </p:nvSpPr>
        <p:spPr>
          <a:xfrm>
            <a:off x="2210425" y="2716320"/>
            <a:ext cx="2574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Trade</a:t>
            </a:r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xmlns="" id="{A2A562C0-0A51-461D-AE80-05B57475BB58}"/>
              </a:ext>
            </a:extLst>
          </p:cNvPr>
          <p:cNvSpPr txBox="1"/>
          <p:nvPr/>
        </p:nvSpPr>
        <p:spPr>
          <a:xfrm>
            <a:off x="315143" y="1486109"/>
            <a:ext cx="2133641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  Explain ?</a:t>
            </a:r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xmlns="" id="{A2177EE2-F124-4CF6-A5E7-DC5DA05FF456}"/>
              </a:ext>
            </a:extLst>
          </p:cNvPr>
          <p:cNvSpPr txBox="1"/>
          <p:nvPr/>
        </p:nvSpPr>
        <p:spPr>
          <a:xfrm>
            <a:off x="82121" y="2261855"/>
            <a:ext cx="5337192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What is the main idea of this paragraph ?</a:t>
            </a:r>
          </a:p>
        </p:txBody>
      </p:sp>
      <p:pic>
        <p:nvPicPr>
          <p:cNvPr id="8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48BFA096-5336-42A0-86A3-03EDB6553C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2600" end="32207.0625"/>
                </p14:media>
              </p:ext>
            </p:extLst>
          </p:nvPr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17899" y="5319925"/>
            <a:ext cx="558025" cy="558025"/>
          </a:xfrm>
          <a:prstGeom prst="rect">
            <a:avLst/>
          </a:prstGeom>
        </p:spPr>
      </p:pic>
      <p:cxnSp>
        <p:nvCxnSpPr>
          <p:cNvPr id="9" name="رابط مستقيم 15">
            <a:extLst>
              <a:ext uri="{FF2B5EF4-FFF2-40B4-BE49-F238E27FC236}">
                <a16:creationId xmlns:a16="http://schemas.microsoft.com/office/drawing/2014/main" xmlns="" id="{FAD5BE70-4521-4533-A1B1-84DB78A3DA51}"/>
              </a:ext>
            </a:extLst>
          </p:cNvPr>
          <p:cNvCxnSpPr>
            <a:cxnSpLocks/>
          </p:cNvCxnSpPr>
          <p:nvPr/>
        </p:nvCxnSpPr>
        <p:spPr>
          <a:xfrm>
            <a:off x="6096000" y="1531439"/>
            <a:ext cx="553442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15">
            <a:extLst>
              <a:ext uri="{FF2B5EF4-FFF2-40B4-BE49-F238E27FC236}">
                <a16:creationId xmlns:a16="http://schemas.microsoft.com/office/drawing/2014/main" xmlns="" id="{18CCF7F2-F9F0-447B-8D3C-254A239D1C61}"/>
              </a:ext>
            </a:extLst>
          </p:cNvPr>
          <p:cNvCxnSpPr>
            <a:cxnSpLocks/>
          </p:cNvCxnSpPr>
          <p:nvPr/>
        </p:nvCxnSpPr>
        <p:spPr>
          <a:xfrm>
            <a:off x="6096000" y="2361809"/>
            <a:ext cx="580136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xmlns="" id="{BEC4CD16-E76F-4941-A472-C17921A2D876}"/>
              </a:ext>
            </a:extLst>
          </p:cNvPr>
          <p:cNvCxnSpPr>
            <a:cxnSpLocks/>
          </p:cNvCxnSpPr>
          <p:nvPr/>
        </p:nvCxnSpPr>
        <p:spPr>
          <a:xfrm>
            <a:off x="5956537" y="3060810"/>
            <a:ext cx="270994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رسم 11" descr="أداة التحديد">
            <a:extLst>
              <a:ext uri="{FF2B5EF4-FFF2-40B4-BE49-F238E27FC236}">
                <a16:creationId xmlns:a16="http://schemas.microsoft.com/office/drawing/2014/main" xmlns="" id="{F11AEEFF-310E-484B-BBCD-4E6E13FE1C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0691823" y="55490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134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صورة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B046D0DB-DFC9-4BC9-AC5C-C8256BC8C5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21" t="70013" r="39814" b="21768"/>
          <a:stretch/>
        </p:blipFill>
        <p:spPr>
          <a:xfrm>
            <a:off x="6563538" y="226244"/>
            <a:ext cx="5445578" cy="2743198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xmlns="" id="{987E1D99-C35F-45E4-8431-CE466DD8EFDE}"/>
              </a:ext>
            </a:extLst>
          </p:cNvPr>
          <p:cNvSpPr txBox="1"/>
          <p:nvPr/>
        </p:nvSpPr>
        <p:spPr>
          <a:xfrm>
            <a:off x="356340" y="496591"/>
            <a:ext cx="5601400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What will the telecommunication sector provide ?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xmlns="" id="{33C0DDAD-ED90-4819-BDD3-91A7DD4C3754}"/>
              </a:ext>
            </a:extLst>
          </p:cNvPr>
          <p:cNvSpPr txBox="1"/>
          <p:nvPr/>
        </p:nvSpPr>
        <p:spPr>
          <a:xfrm>
            <a:off x="356340" y="2874453"/>
            <a:ext cx="507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Telecommunication &amp; employment</a:t>
            </a:r>
          </a:p>
        </p:txBody>
      </p:sp>
      <p:sp>
        <p:nvSpPr>
          <p:cNvPr id="4" name="TextBox 37">
            <a:extLst>
              <a:ext uri="{FF2B5EF4-FFF2-40B4-BE49-F238E27FC236}">
                <a16:creationId xmlns:a16="http://schemas.microsoft.com/office/drawing/2014/main" xmlns="" id="{5DB8B096-8C29-48EE-8D28-E89CCA42685E}"/>
              </a:ext>
            </a:extLst>
          </p:cNvPr>
          <p:cNvSpPr txBox="1"/>
          <p:nvPr/>
        </p:nvSpPr>
        <p:spPr>
          <a:xfrm>
            <a:off x="-47613" y="2052483"/>
            <a:ext cx="6383672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What is the main idea of this paragraph ?</a:t>
            </a:r>
          </a:p>
        </p:txBody>
      </p:sp>
      <p:pic>
        <p:nvPicPr>
          <p:cNvPr id="5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6429618A-23CF-4547-97F3-FE98ADFD97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700" end="17507.0625"/>
                </p14:media>
              </p:ext>
            </p:extLst>
          </p:nvPr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619012" y="5727749"/>
            <a:ext cx="414367" cy="414367"/>
          </a:xfrm>
          <a:prstGeom prst="rect">
            <a:avLst/>
          </a:prstGeom>
        </p:spPr>
      </p:pic>
      <p:cxnSp>
        <p:nvCxnSpPr>
          <p:cNvPr id="7" name="رابط مستقيم 15">
            <a:extLst>
              <a:ext uri="{FF2B5EF4-FFF2-40B4-BE49-F238E27FC236}">
                <a16:creationId xmlns:a16="http://schemas.microsoft.com/office/drawing/2014/main" xmlns="" id="{B3DA831A-751F-49E1-B544-81F5E717EBBB}"/>
              </a:ext>
            </a:extLst>
          </p:cNvPr>
          <p:cNvCxnSpPr>
            <a:cxnSpLocks/>
          </p:cNvCxnSpPr>
          <p:nvPr/>
        </p:nvCxnSpPr>
        <p:spPr>
          <a:xfrm>
            <a:off x="7018497" y="2052483"/>
            <a:ext cx="4447086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15">
            <a:extLst>
              <a:ext uri="{FF2B5EF4-FFF2-40B4-BE49-F238E27FC236}">
                <a16:creationId xmlns:a16="http://schemas.microsoft.com/office/drawing/2014/main" xmlns="" id="{B1933E5A-35F3-4823-808F-020B1279DD8F}"/>
              </a:ext>
            </a:extLst>
          </p:cNvPr>
          <p:cNvCxnSpPr>
            <a:cxnSpLocks/>
          </p:cNvCxnSpPr>
          <p:nvPr/>
        </p:nvCxnSpPr>
        <p:spPr>
          <a:xfrm>
            <a:off x="6886522" y="2519126"/>
            <a:ext cx="463477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5">
            <a:extLst>
              <a:ext uri="{FF2B5EF4-FFF2-40B4-BE49-F238E27FC236}">
                <a16:creationId xmlns:a16="http://schemas.microsoft.com/office/drawing/2014/main" xmlns="" id="{CF18391A-9FCC-4065-9DBE-09AA3DEB514A}"/>
              </a:ext>
            </a:extLst>
          </p:cNvPr>
          <p:cNvCxnSpPr>
            <a:cxnSpLocks/>
          </p:cNvCxnSpPr>
          <p:nvPr/>
        </p:nvCxnSpPr>
        <p:spPr>
          <a:xfrm>
            <a:off x="6886522" y="2969442"/>
            <a:ext cx="194639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صورة 14">
            <a:hlinkClick r:id="rId7" action="ppaction://hlinksldjump"/>
            <a:extLst>
              <a:ext uri="{FF2B5EF4-FFF2-40B4-BE49-F238E27FC236}">
                <a16:creationId xmlns:a16="http://schemas.microsoft.com/office/drawing/2014/main" xmlns="" id="{B73D3504-EE5B-45D6-A4E1-6DD12330DBC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4" t="43901" r="39076" b="8814"/>
          <a:stretch/>
        </p:blipFill>
        <p:spPr>
          <a:xfrm>
            <a:off x="9988532" y="5656520"/>
            <a:ext cx="2203467" cy="120147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11" name="رسم 10" descr="أداة التحديد">
            <a:extLst>
              <a:ext uri="{FF2B5EF4-FFF2-40B4-BE49-F238E27FC236}">
                <a16:creationId xmlns:a16="http://schemas.microsoft.com/office/drawing/2014/main" xmlns="" id="{03B892B0-5170-4838-BFED-2B00F85351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691823" y="55490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522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3d فوانيس رمضان مع أضواء مجردة, رمضان, رمضان كريم, فانوس رمضان PNG وملف PSD  للتحميل مجانا">
            <a:extLst>
              <a:ext uri="{FF2B5EF4-FFF2-40B4-BE49-F238E27FC236}">
                <a16:creationId xmlns:a16="http://schemas.microsoft.com/office/drawing/2014/main" xmlns="" id="{45DFD728-0357-439E-BA0C-08DA06C67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63" b="94844" l="10000" r="90000">
                        <a14:foregroundMark x1="54844" y1="91094" x2="54844" y2="91094"/>
                        <a14:foregroundMark x1="63594" y1="93906" x2="63594" y2="93906"/>
                        <a14:foregroundMark x1="57813" y1="92031" x2="57813" y2="92031"/>
                        <a14:foregroundMark x1="38906" y1="94375" x2="38906" y2="94375"/>
                        <a14:foregroundMark x1="29844" y1="91563" x2="29844" y2="91563"/>
                        <a14:foregroundMark x1="52812" y1="94531" x2="52812" y2="94531"/>
                        <a14:foregroundMark x1="52031" y1="94531" x2="52031" y2="94531"/>
                        <a14:foregroundMark x1="48125" y1="94844" x2="48125" y2="94844"/>
                        <a14:foregroundMark x1="43906" y1="93594" x2="43906" y2="93594"/>
                        <a14:foregroundMark x1="34531" y1="9063" x2="34531" y2="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3583" r="10417" b="2417"/>
          <a:stretch/>
        </p:blipFill>
        <p:spPr bwMode="auto">
          <a:xfrm>
            <a:off x="-175126" y="4038599"/>
            <a:ext cx="2628766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5DBFDB11-B158-4946-8D46-110CE4D00C97}"/>
              </a:ext>
            </a:extLst>
          </p:cNvPr>
          <p:cNvSpPr txBox="1"/>
          <p:nvPr/>
        </p:nvSpPr>
        <p:spPr>
          <a:xfrm>
            <a:off x="2423160" y="2301240"/>
            <a:ext cx="8686800" cy="3269040"/>
          </a:xfrm>
          <a:prstGeom prst="snip2DiagRect">
            <a:avLst>
              <a:gd name="adj1" fmla="val 18881"/>
              <a:gd name="adj2" fmla="val 16667"/>
            </a:avLst>
          </a:prstGeom>
          <a:noFill/>
          <a:ln w="57150">
            <a:solidFill>
              <a:srgbClr val="CAA85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4400" dirty="0">
                <a:latin typeface="MV Boli" panose="02000500030200090000" pitchFamily="2" charset="0"/>
                <a:cs typeface="MV Boli" panose="02000500030200090000" pitchFamily="2" charset="0"/>
              </a:rPr>
              <a:t>Unit -</a:t>
            </a:r>
            <a:r>
              <a:rPr lang="en-US" sz="4400" b="1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  <a:r>
              <a:rPr lang="en-US" sz="4400" dirty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</a:p>
          <a:p>
            <a:pPr algn="ctr">
              <a:lnSpc>
                <a:spcPct val="200000"/>
              </a:lnSpc>
            </a:pPr>
            <a:r>
              <a:rPr lang="en-US" sz="4800" b="0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I Wonder What Happened</a:t>
            </a:r>
          </a:p>
        </p:txBody>
      </p:sp>
      <p:pic>
        <p:nvPicPr>
          <p:cNvPr id="10" name="Picture 2" descr="سكرابز رمضان ، فوانيس ، مدافع ، مخطوطات ، اشرطه ، سكرابز رمضاني جديد وحصري  | Flamingo wallpaper, Ramadan kareem, Clip art">
            <a:extLst>
              <a:ext uri="{FF2B5EF4-FFF2-40B4-BE49-F238E27FC236}">
                <a16:creationId xmlns:a16="http://schemas.microsoft.com/office/drawing/2014/main" xmlns="" id="{D33EE59A-D946-4E91-969A-2657B5274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198880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5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4" action="ppaction://hlinksldjump"/>
            <a:extLst>
              <a:ext uri="{FF2B5EF4-FFF2-40B4-BE49-F238E27FC236}">
                <a16:creationId xmlns:a16="http://schemas.microsoft.com/office/drawing/2014/main" xmlns="" id="{3797A512-37F6-44F2-BC8C-77F6036F8F2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54" t="43901" r="39076" b="8814"/>
          <a:stretch/>
        </p:blipFill>
        <p:spPr>
          <a:xfrm>
            <a:off x="9988532" y="5656520"/>
            <a:ext cx="2203467" cy="120147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xmlns="" id="{7EFA23CC-FEEE-4BF7-B229-8E6BF662FEC2}"/>
              </a:ext>
            </a:extLst>
          </p:cNvPr>
          <p:cNvSpPr txBox="1"/>
          <p:nvPr/>
        </p:nvSpPr>
        <p:spPr>
          <a:xfrm>
            <a:off x="252645" y="369131"/>
            <a:ext cx="6510834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Why will the government services be streamlined  ?</a:t>
            </a: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xmlns="" id="{1CDFDEE2-E597-42F5-8C34-E9D54373FBE9}"/>
              </a:ext>
            </a:extLst>
          </p:cNvPr>
          <p:cNvSpPr txBox="1"/>
          <p:nvPr/>
        </p:nvSpPr>
        <p:spPr>
          <a:xfrm>
            <a:off x="62962" y="2295549"/>
            <a:ext cx="436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business</a:t>
            </a:r>
          </a:p>
        </p:txBody>
      </p:sp>
      <p:sp>
        <p:nvSpPr>
          <p:cNvPr id="6" name="TextBox 37">
            <a:extLst>
              <a:ext uri="{FF2B5EF4-FFF2-40B4-BE49-F238E27FC236}">
                <a16:creationId xmlns:a16="http://schemas.microsoft.com/office/drawing/2014/main" xmlns="" id="{5E4B0499-5699-494C-8400-4BD85E86F438}"/>
              </a:ext>
            </a:extLst>
          </p:cNvPr>
          <p:cNvSpPr txBox="1"/>
          <p:nvPr/>
        </p:nvSpPr>
        <p:spPr>
          <a:xfrm>
            <a:off x="105243" y="1579698"/>
            <a:ext cx="6510835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dirty="0">
                <a:ln w="0"/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What is the main idea of this paragraph ?</a:t>
            </a:r>
          </a:p>
        </p:txBody>
      </p:sp>
      <p:pic>
        <p:nvPicPr>
          <p:cNvPr id="7" name="Reading">
            <a:hlinkClick r:id="" action="ppaction://media"/>
            <a:extLst>
              <a:ext uri="{FF2B5EF4-FFF2-40B4-BE49-F238E27FC236}">
                <a16:creationId xmlns:a16="http://schemas.microsoft.com/office/drawing/2014/main" xmlns="" id="{B48C6CC8-627B-49A7-809A-130D5D82A7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6500" end="707.0625"/>
                </p14:media>
              </p:ext>
            </p:extLst>
          </p:nvPr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21790" y="5746629"/>
            <a:ext cx="767334" cy="767334"/>
          </a:xfrm>
          <a:prstGeom prst="rect">
            <a:avLst/>
          </a:prstGeom>
        </p:spPr>
      </p:pic>
      <p:pic>
        <p:nvPicPr>
          <p:cNvPr id="13" name="صورة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52C1C89E-CA6F-4BE5-923A-5CCDB95915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3" t="78446" r="40062" b="12484"/>
          <a:stretch/>
        </p:blipFill>
        <p:spPr>
          <a:xfrm>
            <a:off x="6616078" y="113121"/>
            <a:ext cx="5549327" cy="2413261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cxnSp>
        <p:nvCxnSpPr>
          <p:cNvPr id="8" name="رابط مستقيم 15">
            <a:extLst>
              <a:ext uri="{FF2B5EF4-FFF2-40B4-BE49-F238E27FC236}">
                <a16:creationId xmlns:a16="http://schemas.microsoft.com/office/drawing/2014/main" xmlns="" id="{AE0EDDDB-B321-4ED7-820E-83124B373420}"/>
              </a:ext>
            </a:extLst>
          </p:cNvPr>
          <p:cNvCxnSpPr>
            <a:cxnSpLocks/>
          </p:cNvCxnSpPr>
          <p:nvPr/>
        </p:nvCxnSpPr>
        <p:spPr>
          <a:xfrm>
            <a:off x="6930844" y="855097"/>
            <a:ext cx="49055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رابط مستقيم 15">
            <a:extLst>
              <a:ext uri="{FF2B5EF4-FFF2-40B4-BE49-F238E27FC236}">
                <a16:creationId xmlns:a16="http://schemas.microsoft.com/office/drawing/2014/main" xmlns="" id="{B0BD820E-C19E-4F50-8706-1426EB9711F9}"/>
              </a:ext>
            </a:extLst>
          </p:cNvPr>
          <p:cNvCxnSpPr>
            <a:cxnSpLocks/>
          </p:cNvCxnSpPr>
          <p:nvPr/>
        </p:nvCxnSpPr>
        <p:spPr>
          <a:xfrm flipV="1">
            <a:off x="7023676" y="1219689"/>
            <a:ext cx="3209325" cy="24248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رسم 9" descr="أداة التحديد">
            <a:extLst>
              <a:ext uri="{FF2B5EF4-FFF2-40B4-BE49-F238E27FC236}">
                <a16:creationId xmlns:a16="http://schemas.microsoft.com/office/drawing/2014/main" xmlns="" id="{360E36C4-1CF8-47E6-B9FC-CD4E334FE7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691823" y="554906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7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BF8D2B87-F68D-45EA-8E5E-3C6DD2ADB3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r="2878"/>
          <a:stretch/>
        </p:blipFill>
        <p:spPr>
          <a:xfrm>
            <a:off x="312821" y="300789"/>
            <a:ext cx="11682663" cy="635267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C51FE3E9-F251-4E41-8983-1157A79A7F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5" b="97090" l="10000" r="90000">
                        <a14:foregroundMark x1="64286" y1="7334" x2="47976" y2="9197"/>
                        <a14:foregroundMark x1="47976" y1="9197" x2="47024" y2="9895"/>
                        <a14:foregroundMark x1="52857" y1="32130" x2="50952" y2="40512"/>
                        <a14:foregroundMark x1="60476" y1="31548" x2="53095" y2="66473"/>
                        <a14:foregroundMark x1="53095" y1="66473" x2="53095" y2="66473"/>
                        <a14:foregroundMark x1="56667" y1="86962" x2="52500" y2="97322"/>
                        <a14:foregroundMark x1="52500" y1="97322" x2="45595" y2="91967"/>
                        <a14:foregroundMark x1="61786" y1="5239" x2="45952" y2="2910"/>
                        <a14:foregroundMark x1="45952" y1="2910" x2="38929" y2="6868"/>
                        <a14:foregroundMark x1="38929" y1="6868" x2="38690" y2="7218"/>
                        <a14:foregroundMark x1="59524" y1="3492" x2="50357" y2="1048"/>
                        <a14:foregroundMark x1="50357" y1="1048" x2="40119" y2="2445"/>
                        <a14:foregroundMark x1="40119" y1="2445" x2="38214" y2="4191"/>
                      </a14:backgroundRemoval>
                    </a14:imgEffect>
                  </a14:imgLayer>
                </a14:imgProps>
              </a:ext>
            </a:extLst>
          </a:blip>
          <a:srcRect l="16326" r="19424"/>
          <a:stretch/>
        </p:blipFill>
        <p:spPr>
          <a:xfrm>
            <a:off x="24063" y="676738"/>
            <a:ext cx="577516" cy="718925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5DF2E471-C9A0-44A8-8977-ECB5014AEE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5" b="97090" l="10000" r="90000">
                        <a14:foregroundMark x1="64286" y1="7334" x2="47976" y2="9197"/>
                        <a14:foregroundMark x1="47976" y1="9197" x2="47024" y2="9895"/>
                        <a14:foregroundMark x1="52857" y1="32130" x2="50952" y2="40512"/>
                        <a14:foregroundMark x1="60476" y1="31548" x2="53095" y2="66473"/>
                        <a14:foregroundMark x1="53095" y1="66473" x2="53095" y2="66473"/>
                        <a14:foregroundMark x1="56667" y1="86962" x2="52500" y2="97322"/>
                        <a14:foregroundMark x1="52500" y1="97322" x2="45595" y2="91967"/>
                        <a14:foregroundMark x1="61786" y1="5239" x2="45952" y2="2910"/>
                        <a14:foregroundMark x1="45952" y1="2910" x2="38929" y2="6868"/>
                        <a14:foregroundMark x1="38929" y1="6868" x2="38690" y2="7218"/>
                        <a14:foregroundMark x1="59524" y1="3492" x2="50357" y2="1048"/>
                        <a14:foregroundMark x1="50357" y1="1048" x2="40119" y2="2445"/>
                        <a14:foregroundMark x1="40119" y1="2445" x2="38214" y2="4191"/>
                      </a14:backgroundRemoval>
                    </a14:imgEffect>
                  </a14:imgLayer>
                </a14:imgProps>
              </a:ext>
            </a:extLst>
          </a:blip>
          <a:srcRect l="16326" r="19424"/>
          <a:stretch/>
        </p:blipFill>
        <p:spPr>
          <a:xfrm>
            <a:off x="0" y="4089696"/>
            <a:ext cx="577516" cy="718925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xmlns="" id="{900A9CB7-6105-4125-A9B4-DC51E7EBD851}"/>
              </a:ext>
            </a:extLst>
          </p:cNvPr>
          <p:cNvSpPr txBox="1"/>
          <p:nvPr/>
        </p:nvSpPr>
        <p:spPr>
          <a:xfrm>
            <a:off x="1214074" y="1177037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xmlns="" id="{E49C4F04-0D88-4AC9-A722-E719BBFAD1B2}"/>
              </a:ext>
            </a:extLst>
          </p:cNvPr>
          <p:cNvSpPr txBox="1"/>
          <p:nvPr/>
        </p:nvSpPr>
        <p:spPr>
          <a:xfrm>
            <a:off x="1204079" y="1503895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</a:t>
            </a:r>
          </a:p>
        </p:txBody>
      </p:sp>
      <p:sp>
        <p:nvSpPr>
          <p:cNvPr id="8" name="TextBox 12">
            <a:extLst>
              <a:ext uri="{FF2B5EF4-FFF2-40B4-BE49-F238E27FC236}">
                <a16:creationId xmlns:a16="http://schemas.microsoft.com/office/drawing/2014/main" xmlns="" id="{5F8EA6E5-0C75-44F5-8849-373950C4408C}"/>
              </a:ext>
            </a:extLst>
          </p:cNvPr>
          <p:cNvSpPr txBox="1"/>
          <p:nvPr/>
        </p:nvSpPr>
        <p:spPr>
          <a:xfrm>
            <a:off x="1194084" y="1812251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xmlns="" id="{94DF3AB3-41B3-44D6-8364-8B0FDF4C40BA}"/>
              </a:ext>
            </a:extLst>
          </p:cNvPr>
          <p:cNvSpPr txBox="1"/>
          <p:nvPr/>
        </p:nvSpPr>
        <p:spPr>
          <a:xfrm>
            <a:off x="1153586" y="2125069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xmlns="" id="{8E346FE3-0C31-4EAF-85F0-A5523199F792}"/>
              </a:ext>
            </a:extLst>
          </p:cNvPr>
          <p:cNvSpPr txBox="1"/>
          <p:nvPr/>
        </p:nvSpPr>
        <p:spPr>
          <a:xfrm>
            <a:off x="1195790" y="2437887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</a:t>
            </a:r>
            <a:endParaRPr lang="en-US" sz="2000" b="1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xmlns="" id="{8D557C78-ECAC-427D-9974-2CC6E8FAF5C1}"/>
              </a:ext>
            </a:extLst>
          </p:cNvPr>
          <p:cNvSpPr txBox="1"/>
          <p:nvPr/>
        </p:nvSpPr>
        <p:spPr>
          <a:xfrm>
            <a:off x="1195790" y="2776645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</a:t>
            </a:r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xmlns="" id="{894069B4-85C2-4126-90B5-FAF9174F07B7}"/>
              </a:ext>
            </a:extLst>
          </p:cNvPr>
          <p:cNvSpPr txBox="1"/>
          <p:nvPr/>
        </p:nvSpPr>
        <p:spPr>
          <a:xfrm>
            <a:off x="1181722" y="3052902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</a:t>
            </a:r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xmlns="" id="{4FEA16F9-3AE2-448B-AA9E-520CA0F9F754}"/>
              </a:ext>
            </a:extLst>
          </p:cNvPr>
          <p:cNvSpPr txBox="1"/>
          <p:nvPr/>
        </p:nvSpPr>
        <p:spPr>
          <a:xfrm>
            <a:off x="1167654" y="3348969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</a:t>
            </a:r>
          </a:p>
        </p:txBody>
      </p:sp>
      <p:sp>
        <p:nvSpPr>
          <p:cNvPr id="14" name="TextBox 18">
            <a:extLst>
              <a:ext uri="{FF2B5EF4-FFF2-40B4-BE49-F238E27FC236}">
                <a16:creationId xmlns:a16="http://schemas.microsoft.com/office/drawing/2014/main" xmlns="" id="{6FA6DF01-3191-4994-9D6C-2E8B44FD05CF}"/>
              </a:ext>
            </a:extLst>
          </p:cNvPr>
          <p:cNvSpPr txBox="1"/>
          <p:nvPr/>
        </p:nvSpPr>
        <p:spPr>
          <a:xfrm>
            <a:off x="1153586" y="3727301"/>
            <a:ext cx="52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xmlns="" id="{3D85EFBF-D025-4D58-AB36-0A4099735591}"/>
              </a:ext>
            </a:extLst>
          </p:cNvPr>
          <p:cNvSpPr txBox="1"/>
          <p:nvPr/>
        </p:nvSpPr>
        <p:spPr>
          <a:xfrm>
            <a:off x="4793630" y="4614905"/>
            <a:ext cx="7216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many job opportunities, health care and high quality education .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xmlns="" id="{52C188DB-BA01-44F4-A739-79A1EBDEA78D}"/>
              </a:ext>
            </a:extLst>
          </p:cNvPr>
          <p:cNvSpPr txBox="1"/>
          <p:nvPr/>
        </p:nvSpPr>
        <p:spPr>
          <a:xfrm>
            <a:off x="4274172" y="4974290"/>
            <a:ext cx="6954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the training that people need for professional development.</a:t>
            </a: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xmlns="" id="{84D6FD0B-942D-4322-BDD6-FC6DB8F7D69D}"/>
              </a:ext>
            </a:extLst>
          </p:cNvPr>
          <p:cNvSpPr txBox="1"/>
          <p:nvPr/>
        </p:nvSpPr>
        <p:spPr>
          <a:xfrm>
            <a:off x="5761796" y="5251695"/>
            <a:ext cx="581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services and facilities have been upgraded .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xmlns="" id="{6F27DDDE-A93C-48BE-84B1-8DBF6DAB9FA0}"/>
              </a:ext>
            </a:extLst>
          </p:cNvPr>
          <p:cNvSpPr txBox="1"/>
          <p:nvPr/>
        </p:nvSpPr>
        <p:spPr>
          <a:xfrm>
            <a:off x="5645892" y="5572526"/>
            <a:ext cx="705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attract large and small businesses from different countries .</a:t>
            </a:r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xmlns="" id="{3785C756-935D-48F7-81BE-EB0E27DC0696}"/>
              </a:ext>
            </a:extLst>
          </p:cNvPr>
          <p:cNvSpPr txBox="1"/>
          <p:nvPr/>
        </p:nvSpPr>
        <p:spPr>
          <a:xfrm>
            <a:off x="7593222" y="5888485"/>
            <a:ext cx="4285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connects Europe, Africa, and Asia.</a:t>
            </a: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xmlns="" id="{ACED36A8-7ACC-4AA4-9D5E-2C3EB03E81B7}"/>
              </a:ext>
            </a:extLst>
          </p:cNvPr>
          <p:cNvSpPr txBox="1"/>
          <p:nvPr/>
        </p:nvSpPr>
        <p:spPr>
          <a:xfrm>
            <a:off x="4718091" y="6209316"/>
            <a:ext cx="7629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>
                <a:ln w="0"/>
                <a:solidFill>
                  <a:srgbClr val="0066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 new businesses in different sectors .</a:t>
            </a: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xmlns="" id="{A6EA2661-34C4-4F44-95C1-E165CF3C6A1A}"/>
              </a:ext>
            </a:extLst>
          </p:cNvPr>
          <p:cNvSpPr/>
          <p:nvPr/>
        </p:nvSpPr>
        <p:spPr>
          <a:xfrm>
            <a:off x="24063" y="4089696"/>
            <a:ext cx="11986295" cy="2563766"/>
          </a:xfrm>
          <a:prstGeom prst="rect">
            <a:avLst/>
          </a:prstGeom>
          <a:solidFill>
            <a:srgbClr val="E2F0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139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42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3CFE08AE-2775-4942-998E-EC27EF42C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166" y="217787"/>
            <a:ext cx="4676172" cy="341453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1419A28B-CA16-464C-917F-71C896B6B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17" y="114072"/>
            <a:ext cx="2781478" cy="197719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550AB14B-EF07-41BE-8A0A-D0D473A046DC}"/>
              </a:ext>
            </a:extLst>
          </p:cNvPr>
          <p:cNvSpPr txBox="1"/>
          <p:nvPr/>
        </p:nvSpPr>
        <p:spPr>
          <a:xfrm>
            <a:off x="232662" y="2442737"/>
            <a:ext cx="7906701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ProximaNova-Bold"/>
              </a:rPr>
              <a:t>Discussion</a:t>
            </a:r>
          </a:p>
          <a:p>
            <a:pPr algn="l"/>
            <a:r>
              <a:rPr lang="en-US" sz="2000" b="1" i="0" u="none" strike="noStrike" baseline="0" dirty="0">
                <a:solidFill>
                  <a:srgbClr val="000000"/>
                </a:solidFill>
                <a:latin typeface="ProximaNova-Bold"/>
              </a:rPr>
              <a:t>1.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ProximaNova-Light"/>
              </a:rPr>
              <a:t>Imagine life in the Kingdom of Saudi Arabia in 2030.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ProximaNova-Light"/>
              </a:rPr>
              <a:t>• How old will you be?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ProximaNova-Light"/>
              </a:rPr>
              <a:t>• Will you have a family of your own? Where will you live?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ProximaNova-Light"/>
              </a:rPr>
              <a:t>• What kind of job will you have?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ProximaNova-Light"/>
              </a:rPr>
              <a:t>• What will schools be like?</a:t>
            </a:r>
          </a:p>
          <a:p>
            <a:pPr algn="l"/>
            <a:r>
              <a:rPr lang="en-US" sz="2000" b="1" i="0" u="none" strike="noStrike" baseline="0" dirty="0">
                <a:solidFill>
                  <a:srgbClr val="000000"/>
                </a:solidFill>
                <a:latin typeface="ProximaNova-Bold"/>
              </a:rPr>
              <a:t>2.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ProximaNova-Light"/>
              </a:rPr>
              <a:t>Describe an imaginary family weekend. Think about: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ProximaNova-Light"/>
              </a:rPr>
              <a:t>• Places you can visit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ProximaNova-Light"/>
              </a:rPr>
              <a:t>• Activities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ProximaNova-Light"/>
              </a:rPr>
              <a:t>• People you can meet</a:t>
            </a:r>
          </a:p>
          <a:p>
            <a:pPr algn="l"/>
            <a:r>
              <a:rPr lang="en-US" sz="2000" b="0" i="0" u="none" strike="noStrike" baseline="0" dirty="0">
                <a:solidFill>
                  <a:srgbClr val="000000"/>
                </a:solidFill>
                <a:latin typeface="ProximaNova-Light"/>
              </a:rPr>
              <a:t>• How you can get to places</a:t>
            </a:r>
            <a:endParaRPr lang="ar-SA" sz="2000" dirty="0"/>
          </a:p>
        </p:txBody>
      </p:sp>
      <p:pic>
        <p:nvPicPr>
          <p:cNvPr id="8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11BD78DA-85E8-467F-916E-A111F7232A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972508" y="3777438"/>
            <a:ext cx="2986830" cy="286277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cxnSp>
        <p:nvCxnSpPr>
          <p:cNvPr id="6" name="رابط مستقيم 15">
            <a:extLst>
              <a:ext uri="{FF2B5EF4-FFF2-40B4-BE49-F238E27FC236}">
                <a16:creationId xmlns:a16="http://schemas.microsoft.com/office/drawing/2014/main" xmlns="" id="{B8121BEA-C826-4B1C-B5E6-A0691E8CE115}"/>
              </a:ext>
            </a:extLst>
          </p:cNvPr>
          <p:cNvCxnSpPr>
            <a:cxnSpLocks/>
          </p:cNvCxnSpPr>
          <p:nvPr/>
        </p:nvCxnSpPr>
        <p:spPr>
          <a:xfrm>
            <a:off x="455017" y="3332480"/>
            <a:ext cx="105882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رابط مستقيم 15">
            <a:extLst>
              <a:ext uri="{FF2B5EF4-FFF2-40B4-BE49-F238E27FC236}">
                <a16:creationId xmlns:a16="http://schemas.microsoft.com/office/drawing/2014/main" xmlns="" id="{60C2D640-E9CD-4EB3-BED7-689C1EDE5391}"/>
              </a:ext>
            </a:extLst>
          </p:cNvPr>
          <p:cNvCxnSpPr>
            <a:cxnSpLocks/>
          </p:cNvCxnSpPr>
          <p:nvPr/>
        </p:nvCxnSpPr>
        <p:spPr>
          <a:xfrm>
            <a:off x="597257" y="4856480"/>
            <a:ext cx="105882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986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F50C8CB8-7A19-4E03-8526-50F1DF157D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916886" y="136155"/>
            <a:ext cx="2275114" cy="218061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C35103ED-1701-4215-ABA0-BAE4FC8364B9}"/>
              </a:ext>
            </a:extLst>
          </p:cNvPr>
          <p:cNvSpPr txBox="1"/>
          <p:nvPr/>
        </p:nvSpPr>
        <p:spPr>
          <a:xfrm>
            <a:off x="2312894" y="2782669"/>
            <a:ext cx="756621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/>
              <a:t>Practice New Vocabularies</a:t>
            </a:r>
            <a:endParaRPr lang="ar-SA" sz="3600" b="1" dirty="0"/>
          </a:p>
        </p:txBody>
      </p:sp>
      <p:pic>
        <p:nvPicPr>
          <p:cNvPr id="1026" name="Picture 2" descr="Vocabulary and Types of Vocabulary: Building Vocabulary, Questions">
            <a:extLst>
              <a:ext uri="{FF2B5EF4-FFF2-40B4-BE49-F238E27FC236}">
                <a16:creationId xmlns:a16="http://schemas.microsoft.com/office/drawing/2014/main" xmlns="" id="{C54DE89F-0534-4DE9-8927-7ED7558A7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9" b="89858" l="4607" r="94818">
                        <a14:foregroundMark x1="57390" y1="85231" x2="57390" y2="85231"/>
                        <a14:foregroundMark x1="49328" y1="81139" x2="49328" y2="81139"/>
                        <a14:foregroundMark x1="41075" y1="84875" x2="41075" y2="84875"/>
                        <a14:foregroundMark x1="34357" y1="86121" x2="34357" y2="86121"/>
                        <a14:foregroundMark x1="9021" y1="77402" x2="9021" y2="77402"/>
                        <a14:foregroundMark x1="9789" y1="82028" x2="9789" y2="82028"/>
                        <a14:foregroundMark x1="4798" y1="77758" x2="4798" y2="77758"/>
                        <a14:foregroundMark x1="13436" y1="42705" x2="13436" y2="42705"/>
                        <a14:foregroundMark x1="11132" y1="41637" x2="11132" y2="41637"/>
                        <a14:foregroundMark x1="13436" y1="48754" x2="13436" y2="48754"/>
                        <a14:foregroundMark x1="12860" y1="57295" x2="12860" y2="57295"/>
                        <a14:foregroundMark x1="11324" y1="70107" x2="11324" y2="70107"/>
                        <a14:foregroundMark x1="13820" y1="59964" x2="13820" y2="59964"/>
                        <a14:foregroundMark x1="14012" y1="35231" x2="14012" y2="35231"/>
                        <a14:foregroundMark x1="14395" y1="25445" x2="14395" y2="25445"/>
                        <a14:foregroundMark x1="63532" y1="77046" x2="63532" y2="77046"/>
                        <a14:foregroundMark x1="59885" y1="52135" x2="59885" y2="52135"/>
                        <a14:foregroundMark x1="49520" y1="51957" x2="49520" y2="51957"/>
                        <a14:foregroundMark x1="45489" y1="56406" x2="45489" y2="56406"/>
                        <a14:foregroundMark x1="38388" y1="55160" x2="38388" y2="55160"/>
                        <a14:foregroundMark x1="66795" y1="35409" x2="66795" y2="35409"/>
                        <a14:foregroundMark x1="66795" y1="27936" x2="66795" y2="27936"/>
                        <a14:foregroundMark x1="70633" y1="47331" x2="70633" y2="47331"/>
                        <a14:foregroundMark x1="69290" y1="43238" x2="69290" y2="43238"/>
                        <a14:foregroundMark x1="68330" y1="65480" x2="68330" y2="65480"/>
                        <a14:foregroundMark x1="60845" y1="82206" x2="60845" y2="82206"/>
                        <a14:foregroundMark x1="66411" y1="69395" x2="66411" y2="69395"/>
                        <a14:foregroundMark x1="89827" y1="62811" x2="89827" y2="62811"/>
                        <a14:foregroundMark x1="91363" y1="50712" x2="91363" y2="50712"/>
                        <a14:foregroundMark x1="92898" y1="62633" x2="92898" y2="62633"/>
                        <a14:foregroundMark x1="68138" y1="58007" x2="68138" y2="58007"/>
                        <a14:foregroundMark x1="91939" y1="49644" x2="91939" y2="49644"/>
                        <a14:foregroundMark x1="94242" y1="44128" x2="94242" y2="44128"/>
                        <a14:foregroundMark x1="94818" y1="41281" x2="94818" y2="41281"/>
                        <a14:foregroundMark x1="86180" y1="43594" x2="86180" y2="43594"/>
                        <a14:foregroundMark x1="93666" y1="58719" x2="93666" y2="58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" t="19726" r="2706" b="7771"/>
          <a:stretch/>
        </p:blipFill>
        <p:spPr bwMode="auto">
          <a:xfrm rot="5400000">
            <a:off x="-125386" y="3448539"/>
            <a:ext cx="1838956" cy="1799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ocabulary and Types of Vocabulary: Building Vocabulary, Questions">
            <a:extLst>
              <a:ext uri="{FF2B5EF4-FFF2-40B4-BE49-F238E27FC236}">
                <a16:creationId xmlns:a16="http://schemas.microsoft.com/office/drawing/2014/main" xmlns="" id="{473A18F6-F88C-401F-8BBA-B89A365A6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9" b="89858" l="4607" r="94818">
                        <a14:foregroundMark x1="57390" y1="85231" x2="57390" y2="85231"/>
                        <a14:foregroundMark x1="49328" y1="81139" x2="49328" y2="81139"/>
                        <a14:foregroundMark x1="41075" y1="84875" x2="41075" y2="84875"/>
                        <a14:foregroundMark x1="34357" y1="86121" x2="34357" y2="86121"/>
                        <a14:foregroundMark x1="9021" y1="77402" x2="9021" y2="77402"/>
                        <a14:foregroundMark x1="9789" y1="82028" x2="9789" y2="82028"/>
                        <a14:foregroundMark x1="4798" y1="77758" x2="4798" y2="77758"/>
                        <a14:foregroundMark x1="13436" y1="42705" x2="13436" y2="42705"/>
                        <a14:foregroundMark x1="11132" y1="41637" x2="11132" y2="41637"/>
                        <a14:foregroundMark x1="13436" y1="48754" x2="13436" y2="48754"/>
                        <a14:foregroundMark x1="12860" y1="57295" x2="12860" y2="57295"/>
                        <a14:foregroundMark x1="11324" y1="70107" x2="11324" y2="70107"/>
                        <a14:foregroundMark x1="13820" y1="59964" x2="13820" y2="59964"/>
                        <a14:foregroundMark x1="14012" y1="35231" x2="14012" y2="35231"/>
                        <a14:foregroundMark x1="14395" y1="25445" x2="14395" y2="25445"/>
                        <a14:foregroundMark x1="63532" y1="77046" x2="63532" y2="77046"/>
                        <a14:foregroundMark x1="59885" y1="52135" x2="59885" y2="52135"/>
                        <a14:foregroundMark x1="49520" y1="51957" x2="49520" y2="51957"/>
                        <a14:foregroundMark x1="45489" y1="56406" x2="45489" y2="56406"/>
                        <a14:foregroundMark x1="38388" y1="55160" x2="38388" y2="55160"/>
                        <a14:foregroundMark x1="66795" y1="35409" x2="66795" y2="35409"/>
                        <a14:foregroundMark x1="66795" y1="27936" x2="66795" y2="27936"/>
                        <a14:foregroundMark x1="70633" y1="47331" x2="70633" y2="47331"/>
                        <a14:foregroundMark x1="69290" y1="43238" x2="69290" y2="43238"/>
                        <a14:foregroundMark x1="68330" y1="65480" x2="68330" y2="65480"/>
                        <a14:foregroundMark x1="60845" y1="82206" x2="60845" y2="82206"/>
                        <a14:foregroundMark x1="66411" y1="69395" x2="66411" y2="69395"/>
                        <a14:foregroundMark x1="89827" y1="62811" x2="89827" y2="62811"/>
                        <a14:foregroundMark x1="91363" y1="50712" x2="91363" y2="50712"/>
                        <a14:foregroundMark x1="92898" y1="62633" x2="92898" y2="62633"/>
                        <a14:foregroundMark x1="68138" y1="58007" x2="68138" y2="58007"/>
                        <a14:foregroundMark x1="91939" y1="49644" x2="91939" y2="49644"/>
                        <a14:foregroundMark x1="94242" y1="44128" x2="94242" y2="44128"/>
                        <a14:foregroundMark x1="94818" y1="41281" x2="94818" y2="41281"/>
                        <a14:foregroundMark x1="86180" y1="43594" x2="86180" y2="43594"/>
                        <a14:foregroundMark x1="93666" y1="58719" x2="93666" y2="58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" t="19726" r="2706" b="7771"/>
          <a:stretch/>
        </p:blipFill>
        <p:spPr bwMode="auto">
          <a:xfrm rot="5400000">
            <a:off x="1218188" y="4869770"/>
            <a:ext cx="1838956" cy="1799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ocabulary and Types of Vocabulary: Building Vocabulary, Questions">
            <a:extLst>
              <a:ext uri="{FF2B5EF4-FFF2-40B4-BE49-F238E27FC236}">
                <a16:creationId xmlns:a16="http://schemas.microsoft.com/office/drawing/2014/main" xmlns="" id="{7FA730D7-B743-4B40-855F-32BDB6A30C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9" b="89858" l="4607" r="94818">
                        <a14:foregroundMark x1="57390" y1="85231" x2="57390" y2="85231"/>
                        <a14:foregroundMark x1="49328" y1="81139" x2="49328" y2="81139"/>
                        <a14:foregroundMark x1="41075" y1="84875" x2="41075" y2="84875"/>
                        <a14:foregroundMark x1="34357" y1="86121" x2="34357" y2="86121"/>
                        <a14:foregroundMark x1="9021" y1="77402" x2="9021" y2="77402"/>
                        <a14:foregroundMark x1="9789" y1="82028" x2="9789" y2="82028"/>
                        <a14:foregroundMark x1="4798" y1="77758" x2="4798" y2="77758"/>
                        <a14:foregroundMark x1="13436" y1="42705" x2="13436" y2="42705"/>
                        <a14:foregroundMark x1="11132" y1="41637" x2="11132" y2="41637"/>
                        <a14:foregroundMark x1="13436" y1="48754" x2="13436" y2="48754"/>
                        <a14:foregroundMark x1="12860" y1="57295" x2="12860" y2="57295"/>
                        <a14:foregroundMark x1="11324" y1="70107" x2="11324" y2="70107"/>
                        <a14:foregroundMark x1="13820" y1="59964" x2="13820" y2="59964"/>
                        <a14:foregroundMark x1="14012" y1="35231" x2="14012" y2="35231"/>
                        <a14:foregroundMark x1="14395" y1="25445" x2="14395" y2="25445"/>
                        <a14:foregroundMark x1="63532" y1="77046" x2="63532" y2="77046"/>
                        <a14:foregroundMark x1="59885" y1="52135" x2="59885" y2="52135"/>
                        <a14:foregroundMark x1="49520" y1="51957" x2="49520" y2="51957"/>
                        <a14:foregroundMark x1="45489" y1="56406" x2="45489" y2="56406"/>
                        <a14:foregroundMark x1="38388" y1="55160" x2="38388" y2="55160"/>
                        <a14:foregroundMark x1="66795" y1="35409" x2="66795" y2="35409"/>
                        <a14:foregroundMark x1="66795" y1="27936" x2="66795" y2="27936"/>
                        <a14:foregroundMark x1="70633" y1="47331" x2="70633" y2="47331"/>
                        <a14:foregroundMark x1="69290" y1="43238" x2="69290" y2="43238"/>
                        <a14:foregroundMark x1="68330" y1="65480" x2="68330" y2="65480"/>
                        <a14:foregroundMark x1="60845" y1="82206" x2="60845" y2="82206"/>
                        <a14:foregroundMark x1="66411" y1="69395" x2="66411" y2="69395"/>
                        <a14:foregroundMark x1="89827" y1="62811" x2="89827" y2="62811"/>
                        <a14:foregroundMark x1="91363" y1="50712" x2="91363" y2="50712"/>
                        <a14:foregroundMark x1="92898" y1="62633" x2="92898" y2="62633"/>
                        <a14:foregroundMark x1="68138" y1="58007" x2="68138" y2="58007"/>
                        <a14:foregroundMark x1="91939" y1="49644" x2="91939" y2="49644"/>
                        <a14:foregroundMark x1="94242" y1="44128" x2="94242" y2="44128"/>
                        <a14:foregroundMark x1="94818" y1="41281" x2="94818" y2="41281"/>
                        <a14:foregroundMark x1="86180" y1="43594" x2="86180" y2="43594"/>
                        <a14:foregroundMark x1="93666" y1="58719" x2="93666" y2="587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4" t="19726" r="2706" b="7771"/>
          <a:stretch/>
        </p:blipFill>
        <p:spPr bwMode="auto">
          <a:xfrm rot="5400000">
            <a:off x="-19539" y="5038583"/>
            <a:ext cx="1838956" cy="1799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1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064BE84F-7722-44CC-96BF-6635A4641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35429" y="0"/>
            <a:ext cx="11523909" cy="664021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sp>
        <p:nvSpPr>
          <p:cNvPr id="2" name="Rounded Rectangle 55">
            <a:extLst>
              <a:ext uri="{FF2B5EF4-FFF2-40B4-BE49-F238E27FC236}">
                <a16:creationId xmlns:a16="http://schemas.microsoft.com/office/drawing/2014/main" xmlns="" id="{C0319407-2FB1-4623-B829-E1989133055B}"/>
              </a:ext>
            </a:extLst>
          </p:cNvPr>
          <p:cNvSpPr/>
          <p:nvPr/>
        </p:nvSpPr>
        <p:spPr>
          <a:xfrm>
            <a:off x="9211929" y="4130468"/>
            <a:ext cx="2834640" cy="20756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0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areas of an economy such as, manufacturing, production, services, private sector, public sector, etc.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xmlns="" id="{C0948379-40B0-4E3E-A818-B744A9CF5F04}"/>
              </a:ext>
            </a:extLst>
          </p:cNvPr>
          <p:cNvSpPr/>
          <p:nvPr/>
        </p:nvSpPr>
        <p:spPr>
          <a:xfrm>
            <a:off x="9211929" y="4144184"/>
            <a:ext cx="2834640" cy="2075688"/>
          </a:xfrm>
          <a:prstGeom prst="roundRect">
            <a:avLst/>
          </a:prstGeom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sectors</a:t>
            </a:r>
          </a:p>
          <a:p>
            <a:pPr algn="ctr"/>
            <a:endParaRPr lang="en-US" sz="3600" b="1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Rounded Rectangle 53">
            <a:extLst>
              <a:ext uri="{FF2B5EF4-FFF2-40B4-BE49-F238E27FC236}">
                <a16:creationId xmlns:a16="http://schemas.microsoft.com/office/drawing/2014/main" xmlns="" id="{603D2757-EE04-494B-AB8D-5DD68A8FA851}"/>
              </a:ext>
            </a:extLst>
          </p:cNvPr>
          <p:cNvSpPr/>
          <p:nvPr/>
        </p:nvSpPr>
        <p:spPr>
          <a:xfrm>
            <a:off x="6187381" y="4201882"/>
            <a:ext cx="2834640" cy="20756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0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act of spending money/making money available for profit.</a:t>
            </a:r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xmlns="" id="{9E99D4D8-7330-450F-B5F9-CBF8DB1AA8F0}"/>
              </a:ext>
            </a:extLst>
          </p:cNvPr>
          <p:cNvSpPr/>
          <p:nvPr/>
        </p:nvSpPr>
        <p:spPr>
          <a:xfrm>
            <a:off x="6187381" y="4153835"/>
            <a:ext cx="2834640" cy="2075688"/>
          </a:xfrm>
          <a:prstGeom prst="roundRect">
            <a:avLst/>
          </a:prstGeom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investment</a:t>
            </a:r>
            <a:endParaRPr lang="en-US" sz="2800" b="1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/>
            <a:endParaRPr lang="en-US" sz="3600" b="1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6" name="Rounded Rectangle 52">
            <a:extLst>
              <a:ext uri="{FF2B5EF4-FFF2-40B4-BE49-F238E27FC236}">
                <a16:creationId xmlns:a16="http://schemas.microsoft.com/office/drawing/2014/main" xmlns="" id="{29077C14-43B7-4ABE-8329-C45F218B3E32}"/>
              </a:ext>
            </a:extLst>
          </p:cNvPr>
          <p:cNvSpPr/>
          <p:nvPr/>
        </p:nvSpPr>
        <p:spPr>
          <a:xfrm>
            <a:off x="3169961" y="4144184"/>
            <a:ext cx="2834640" cy="20756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to make someone interested in something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1119BA2A-7A86-44AB-B386-C3F5D3638C64}"/>
              </a:ext>
            </a:extLst>
          </p:cNvPr>
          <p:cNvSpPr/>
          <p:nvPr/>
        </p:nvSpPr>
        <p:spPr>
          <a:xfrm>
            <a:off x="3169961" y="4106163"/>
            <a:ext cx="2834640" cy="2075688"/>
          </a:xfrm>
          <a:prstGeom prst="roundRect">
            <a:avLst/>
          </a:prstGeom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attract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8" name="Rounded Rectangle 49">
            <a:extLst>
              <a:ext uri="{FF2B5EF4-FFF2-40B4-BE49-F238E27FC236}">
                <a16:creationId xmlns:a16="http://schemas.microsoft.com/office/drawing/2014/main" xmlns="" id="{6D01ACE7-129E-48EB-B668-2C5C073AFDB3}"/>
              </a:ext>
            </a:extLst>
          </p:cNvPr>
          <p:cNvSpPr/>
          <p:nvPr/>
        </p:nvSpPr>
        <p:spPr>
          <a:xfrm>
            <a:off x="145431" y="4114265"/>
            <a:ext cx="2834640" cy="20756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0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 start trying to solve it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xmlns="" id="{0A55DDEA-58C9-47CD-AEC9-5E71DF7276D7}"/>
              </a:ext>
            </a:extLst>
          </p:cNvPr>
          <p:cNvSpPr/>
          <p:nvPr/>
        </p:nvSpPr>
        <p:spPr>
          <a:xfrm>
            <a:off x="172076" y="4106163"/>
            <a:ext cx="2834640" cy="2075688"/>
          </a:xfrm>
          <a:prstGeom prst="roundRect">
            <a:avLst/>
          </a:prstGeom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address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Rounded Rectangle 46">
            <a:extLst>
              <a:ext uri="{FF2B5EF4-FFF2-40B4-BE49-F238E27FC236}">
                <a16:creationId xmlns:a16="http://schemas.microsoft.com/office/drawing/2014/main" xmlns="" id="{EDE6A3DF-F212-4FF2-A388-62C4AAC24C8C}"/>
              </a:ext>
            </a:extLst>
          </p:cNvPr>
          <p:cNvSpPr/>
          <p:nvPr/>
        </p:nvSpPr>
        <p:spPr>
          <a:xfrm>
            <a:off x="6187381" y="323150"/>
            <a:ext cx="2834640" cy="20756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good or bad something is</a:t>
            </a:r>
          </a:p>
          <a:p>
            <a:pPr algn="l"/>
            <a:endParaRPr lang="en-US" sz="2800" dirty="0">
              <a:solidFill>
                <a:schemeClr val="accent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Rounded Rectangle 19">
            <a:extLst>
              <a:ext uri="{FF2B5EF4-FFF2-40B4-BE49-F238E27FC236}">
                <a16:creationId xmlns:a16="http://schemas.microsoft.com/office/drawing/2014/main" xmlns="" id="{035270DA-B73F-4C0E-B627-8651CAD27DF0}"/>
              </a:ext>
            </a:extLst>
          </p:cNvPr>
          <p:cNvSpPr/>
          <p:nvPr/>
        </p:nvSpPr>
        <p:spPr>
          <a:xfrm>
            <a:off x="6187381" y="331252"/>
            <a:ext cx="2834640" cy="2075688"/>
          </a:xfrm>
          <a:prstGeom prst="roundRect">
            <a:avLst/>
          </a:prstGeom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quality</a:t>
            </a:r>
          </a:p>
        </p:txBody>
      </p:sp>
      <p:sp>
        <p:nvSpPr>
          <p:cNvPr id="12" name="Rounded Rectangle 45">
            <a:extLst>
              <a:ext uri="{FF2B5EF4-FFF2-40B4-BE49-F238E27FC236}">
                <a16:creationId xmlns:a16="http://schemas.microsoft.com/office/drawing/2014/main" xmlns="" id="{4F38F24E-1C4E-43F2-BACA-86055F0BAF17}"/>
              </a:ext>
            </a:extLst>
          </p:cNvPr>
          <p:cNvSpPr/>
          <p:nvPr/>
        </p:nvSpPr>
        <p:spPr>
          <a:xfrm>
            <a:off x="3169961" y="323150"/>
            <a:ext cx="2834640" cy="20756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0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 ability that can be developed to help a person or group of people to become successful 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xmlns="" id="{D0F21F64-46F4-4C7D-B695-B0F56A28DDB6}"/>
              </a:ext>
            </a:extLst>
          </p:cNvPr>
          <p:cNvSpPr/>
          <p:nvPr/>
        </p:nvSpPr>
        <p:spPr>
          <a:xfrm>
            <a:off x="3138989" y="313438"/>
            <a:ext cx="2834640" cy="2075688"/>
          </a:xfrm>
          <a:prstGeom prst="roundRect">
            <a:avLst/>
          </a:prstGeom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potential</a:t>
            </a:r>
          </a:p>
        </p:txBody>
      </p:sp>
      <p:sp>
        <p:nvSpPr>
          <p:cNvPr id="14" name="Rounded Rectangle 48">
            <a:extLst>
              <a:ext uri="{FF2B5EF4-FFF2-40B4-BE49-F238E27FC236}">
                <a16:creationId xmlns:a16="http://schemas.microsoft.com/office/drawing/2014/main" xmlns="" id="{3C4AD483-DA3F-4E36-B4CC-5BF2019E69B7}"/>
              </a:ext>
            </a:extLst>
          </p:cNvPr>
          <p:cNvSpPr/>
          <p:nvPr/>
        </p:nvSpPr>
        <p:spPr>
          <a:xfrm>
            <a:off x="9204801" y="331252"/>
            <a:ext cx="2834640" cy="20756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0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play a significant part/ role in causing a result, making something happen</a:t>
            </a:r>
            <a:r>
              <a:rPr lang="en-US" sz="28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</a:p>
        </p:txBody>
      </p:sp>
      <p:sp>
        <p:nvSpPr>
          <p:cNvPr id="15" name="Rounded Rectangle 43">
            <a:extLst>
              <a:ext uri="{FF2B5EF4-FFF2-40B4-BE49-F238E27FC236}">
                <a16:creationId xmlns:a16="http://schemas.microsoft.com/office/drawing/2014/main" xmlns="" id="{03B4F12C-75E0-4437-9F3D-FB1B0B5DAE55}"/>
              </a:ext>
            </a:extLst>
          </p:cNvPr>
          <p:cNvSpPr/>
          <p:nvPr/>
        </p:nvSpPr>
        <p:spPr>
          <a:xfrm>
            <a:off x="141104" y="323150"/>
            <a:ext cx="2834640" cy="207568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000" dirty="0">
                <a:solidFill>
                  <a:schemeClr val="accent1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ability to imagine how a country , society etc. could develop in the future and to plan for this </a:t>
            </a:r>
          </a:p>
        </p:txBody>
      </p:sp>
      <p:sp>
        <p:nvSpPr>
          <p:cNvPr id="16" name="Rounded Rectangle 20">
            <a:extLst>
              <a:ext uri="{FF2B5EF4-FFF2-40B4-BE49-F238E27FC236}">
                <a16:creationId xmlns:a16="http://schemas.microsoft.com/office/drawing/2014/main" xmlns="" id="{B6E04C22-8B95-4984-A8FB-15FCE18DBCAB}"/>
              </a:ext>
            </a:extLst>
          </p:cNvPr>
          <p:cNvSpPr/>
          <p:nvPr/>
        </p:nvSpPr>
        <p:spPr>
          <a:xfrm>
            <a:off x="9221478" y="331252"/>
            <a:ext cx="2834640" cy="2075688"/>
          </a:xfrm>
          <a:prstGeom prst="roundRect">
            <a:avLst/>
          </a:prstGeom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contribute</a:t>
            </a:r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xmlns="" id="{227CB9FE-AC36-42FE-B2D0-5F5B308BE424}"/>
              </a:ext>
            </a:extLst>
          </p:cNvPr>
          <p:cNvSpPr/>
          <p:nvPr/>
        </p:nvSpPr>
        <p:spPr>
          <a:xfrm>
            <a:off x="156590" y="331252"/>
            <a:ext cx="2834640" cy="2075688"/>
          </a:xfrm>
          <a:prstGeom prst="roundRect">
            <a:avLst/>
          </a:prstGeom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vision</a:t>
            </a:r>
          </a:p>
        </p:txBody>
      </p:sp>
    </p:spTree>
    <p:extLst>
      <p:ext uri="{BB962C8B-B14F-4D97-AF65-F5344CB8AC3E}">
        <p14:creationId xmlns:p14="http://schemas.microsoft.com/office/powerpoint/2010/main" val="95547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"/>
                            </p:stCondLst>
                            <p:childTnLst>
                              <p:par>
                                <p:cTn id="46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"/>
                            </p:stCondLst>
                            <p:childTnLst>
                              <p:par>
                                <p:cTn id="8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"/>
                            </p:stCondLst>
                            <p:childTnLst>
                              <p:par>
                                <p:cTn id="9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"/>
                            </p:stCondLst>
                            <p:childTnLst>
                              <p:par>
                                <p:cTn id="13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"/>
                            </p:stCondLst>
                            <p:childTnLst>
                              <p:par>
                                <p:cTn id="142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"/>
                            </p:stCondLst>
                            <p:childTnLst>
                              <p:par>
                                <p:cTn id="154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250"/>
                            </p:stCondLst>
                            <p:childTnLst>
                              <p:par>
                                <p:cTn id="166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4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2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250"/>
                            </p:stCondLst>
                            <p:childTnLst>
                              <p:par>
                                <p:cTn id="178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250"/>
                            </p:stCondLst>
                            <p:childTnLst>
                              <p:par>
                                <p:cTn id="19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93A70276-7417-4CA8-BA3A-ED9317BC3B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462069" y="4362623"/>
            <a:ext cx="2275114" cy="218061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88B4DAA9-4284-430C-8589-D3A10B78F3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80" y="582496"/>
            <a:ext cx="3371506" cy="25312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xmlns="" id="{319CA7F2-BF3D-4BA7-ADA2-ACF7FE7055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013" y="582496"/>
            <a:ext cx="3371505" cy="253126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xmlns="" id="{D4A47029-B635-4C65-9529-32587222AF72}"/>
              </a:ext>
            </a:extLst>
          </p:cNvPr>
          <p:cNvSpPr txBox="1"/>
          <p:nvPr/>
        </p:nvSpPr>
        <p:spPr>
          <a:xfrm>
            <a:off x="3444240" y="3261360"/>
            <a:ext cx="5303520" cy="22025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dirty="0"/>
              <a:t>In your Own Words Show your support to King Salman and</a:t>
            </a:r>
          </a:p>
          <a:p>
            <a:pPr algn="ctr">
              <a:lnSpc>
                <a:spcPct val="200000"/>
              </a:lnSpc>
            </a:pPr>
            <a:r>
              <a:rPr lang="en-US" sz="2400" dirty="0"/>
              <a:t> Crown Prince Mohmmad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23400186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2"/>
            <a:extLst>
              <a:ext uri="{FF2B5EF4-FFF2-40B4-BE49-F238E27FC236}">
                <a16:creationId xmlns:a16="http://schemas.microsoft.com/office/drawing/2014/main" xmlns="" id="{A990222B-B951-4FC6-B328-612BDC581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437" y="2629498"/>
            <a:ext cx="3329766" cy="332976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075B1416-5ECF-4E25-A9FF-1B211E0694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9" b="92754" l="10000" r="90000">
                        <a14:foregroundMark x1="54545" y1="91963" x2="54545" y2="91963"/>
                        <a14:foregroundMark x1="57955" y1="89987" x2="44545" y2="92754"/>
                        <a14:foregroundMark x1="31023" y1="42688" x2="31023" y2="42688"/>
                        <a14:foregroundMark x1="45682" y1="9618" x2="45682" y2="9618"/>
                        <a14:foregroundMark x1="34318" y1="6719" x2="34318" y2="6719"/>
                        <a14:foregroundMark x1="41364" y1="7378" x2="40455" y2="7115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2319" r="19666" b="4154"/>
          <a:stretch/>
        </p:blipFill>
        <p:spPr>
          <a:xfrm rot="20297495">
            <a:off x="6419832" y="4449026"/>
            <a:ext cx="1603026" cy="2015232"/>
          </a:xfrm>
          <a:prstGeom prst="rect">
            <a:avLst/>
          </a:prstGeom>
        </p:spPr>
      </p:pic>
      <p:sp>
        <p:nvSpPr>
          <p:cNvPr id="11" name="Rounded Rectangle 17">
            <a:extLst>
              <a:ext uri="{FF2B5EF4-FFF2-40B4-BE49-F238E27FC236}">
                <a16:creationId xmlns:a16="http://schemas.microsoft.com/office/drawing/2014/main" xmlns="" id="{6CF2B375-6566-428F-96A8-5AC2A09060CB}"/>
              </a:ext>
            </a:extLst>
          </p:cNvPr>
          <p:cNvSpPr/>
          <p:nvPr/>
        </p:nvSpPr>
        <p:spPr>
          <a:xfrm>
            <a:off x="156590" y="331252"/>
            <a:ext cx="3283296" cy="1018577"/>
          </a:xfrm>
          <a:prstGeom prst="roundRect">
            <a:avLst/>
          </a:prstGeom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Quick Check</a:t>
            </a:r>
          </a:p>
        </p:txBody>
      </p:sp>
      <p:pic>
        <p:nvPicPr>
          <p:cNvPr id="12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5047F003-825D-42F2-9EB1-F29256156F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9916886" y="136155"/>
            <a:ext cx="2275114" cy="218061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206093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E6BEC325-B177-4BFE-820A-8EA406E08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60" b="96839" l="10000" r="90000">
                        <a14:foregroundMark x1="42308" y1="67816" x2="42308" y2="67816"/>
                        <a14:foregroundMark x1="38846" y1="92816" x2="38846" y2="92816"/>
                        <a14:foregroundMark x1="30385" y1="66092" x2="30385" y2="66092"/>
                        <a14:foregroundMark x1="49615" y1="92529" x2="49615" y2="92529"/>
                        <a14:foregroundMark x1="70000" y1="95690" x2="70000" y2="95690"/>
                        <a14:foregroundMark x1="63846" y1="69253" x2="63846" y2="69253"/>
                        <a14:foregroundMark x1="78462" y1="67529" x2="78462" y2="67529"/>
                        <a14:foregroundMark x1="81538" y1="58621" x2="81538" y2="58621"/>
                        <a14:foregroundMark x1="15769" y1="54023" x2="15769" y2="54023"/>
                        <a14:foregroundMark x1="44615" y1="42816" x2="44615" y2="42816"/>
                        <a14:foregroundMark x1="61923" y1="53161" x2="61923" y2="53161"/>
                        <a14:foregroundMark x1="31538" y1="27299" x2="31538" y2="27299"/>
                        <a14:foregroundMark x1="11923" y1="5460" x2="11923" y2="5460"/>
                        <a14:foregroundMark x1="49231" y1="20977" x2="49231" y2="20977"/>
                        <a14:foregroundMark x1="61154" y1="22126" x2="61154" y2="22126"/>
                        <a14:foregroundMark x1="79615" y1="23563" x2="79615" y2="23563"/>
                        <a14:foregroundMark x1="32308" y1="96839" x2="32308" y2="96839"/>
                        <a14:foregroundMark x1="43462" y1="62356" x2="43462" y2="62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60" y="865466"/>
            <a:ext cx="5445760" cy="565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قطرية مقصوصة 3">
            <a:extLst>
              <a:ext uri="{FF2B5EF4-FFF2-40B4-BE49-F238E27FC236}">
                <a16:creationId xmlns:a16="http://schemas.microsoft.com/office/drawing/2014/main" xmlns="" id="{03E67341-A285-49B1-9C66-204B1170C269}"/>
              </a:ext>
            </a:extLst>
          </p:cNvPr>
          <p:cNvSpPr/>
          <p:nvPr/>
        </p:nvSpPr>
        <p:spPr>
          <a:xfrm>
            <a:off x="2659380" y="1854619"/>
            <a:ext cx="7076440" cy="3972560"/>
          </a:xfrm>
          <a:prstGeom prst="snip2DiagRect">
            <a:avLst>
              <a:gd name="adj1" fmla="val 20428"/>
              <a:gd name="adj2" fmla="val 16667"/>
            </a:avLst>
          </a:prstGeom>
          <a:noFill/>
          <a:ln w="38100" cmpd="tri">
            <a:solidFill>
              <a:srgbClr val="CAA85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7ABD7E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9</a:t>
            </a:r>
            <a:r>
              <a:rPr lang="en-US" sz="3200" b="1" dirty="0">
                <a:latin typeface="MV Boli" panose="02000500030200090000" pitchFamily="2" charset="0"/>
                <a:cs typeface="MV Boli" panose="02000500030200090000" pitchFamily="2" charset="0"/>
              </a:rPr>
              <a:t>-Reading</a:t>
            </a:r>
          </a:p>
        </p:txBody>
      </p:sp>
      <p:pic>
        <p:nvPicPr>
          <p:cNvPr id="7" name="Picture 2" descr="3d فوانيس رمضان مع أضواء مجردة, رمضان, رمضان كريم, فانوس رمضان PNG وملف PSD  للتحميل مجانا">
            <a:extLst>
              <a:ext uri="{FF2B5EF4-FFF2-40B4-BE49-F238E27FC236}">
                <a16:creationId xmlns:a16="http://schemas.microsoft.com/office/drawing/2014/main" xmlns="" id="{AD4B4E41-BBCD-467F-B403-FA04C4BC9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63" b="94844" l="10000" r="90000">
                        <a14:foregroundMark x1="54844" y1="91094" x2="54844" y2="91094"/>
                        <a14:foregroundMark x1="63594" y1="93906" x2="63594" y2="93906"/>
                        <a14:foregroundMark x1="57813" y1="92031" x2="57813" y2="92031"/>
                        <a14:foregroundMark x1="38906" y1="94375" x2="38906" y2="94375"/>
                        <a14:foregroundMark x1="29844" y1="91563" x2="29844" y2="91563"/>
                        <a14:foregroundMark x1="52812" y1="94531" x2="52812" y2="94531"/>
                        <a14:foregroundMark x1="52031" y1="94531" x2="52031" y2="94531"/>
                        <a14:foregroundMark x1="48125" y1="94844" x2="48125" y2="94844"/>
                        <a14:foregroundMark x1="43906" y1="93594" x2="43906" y2="93594"/>
                        <a14:foregroundMark x1="34531" y1="9063" x2="34531" y2="9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3583" r="10417" b="2417"/>
          <a:stretch/>
        </p:blipFill>
        <p:spPr bwMode="auto">
          <a:xfrm>
            <a:off x="-175126" y="4038599"/>
            <a:ext cx="2628766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سكرابز رمضان ، فوانيس ، مدافع ، مخطوطات ، اشرطه ، سكرابز رمضاني جديد وحصري  | Flamingo wallpaper, Ramadan kareem, Clip art">
            <a:extLst>
              <a:ext uri="{FF2B5EF4-FFF2-40B4-BE49-F238E27FC236}">
                <a16:creationId xmlns:a16="http://schemas.microsoft.com/office/drawing/2014/main" xmlns="" id="{7D48510C-EA3F-4F27-AB4A-6E3DED692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198880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952BDDD0-CE02-461D-BAC8-396ADA9AC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582" y="3536292"/>
            <a:ext cx="865809" cy="8325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57389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3E09AD37-2BA9-4812-AE93-EF2412AA5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190171" y="309096"/>
            <a:ext cx="10247086" cy="583340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1">
            <a:extLst>
              <a:ext uri="{FF2B5EF4-FFF2-40B4-BE49-F238E27FC236}">
                <a16:creationId xmlns:a16="http://schemas.microsoft.com/office/drawing/2014/main" xmlns="" id="{8BA8D6E8-7F6A-4500-9C48-1123F8F7BF73}"/>
              </a:ext>
            </a:extLst>
          </p:cNvPr>
          <p:cNvSpPr/>
          <p:nvPr/>
        </p:nvSpPr>
        <p:spPr>
          <a:xfrm>
            <a:off x="819734" y="367452"/>
            <a:ext cx="2324191" cy="2092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xmlns="" id="{92307F1D-0297-4BE7-A46A-CC71625FB04D}"/>
              </a:ext>
            </a:extLst>
          </p:cNvPr>
          <p:cNvSpPr/>
          <p:nvPr/>
        </p:nvSpPr>
        <p:spPr>
          <a:xfrm>
            <a:off x="2842676" y="412621"/>
            <a:ext cx="2324191" cy="2092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7">
            <a:extLst>
              <a:ext uri="{FF2B5EF4-FFF2-40B4-BE49-F238E27FC236}">
                <a16:creationId xmlns:a16="http://schemas.microsoft.com/office/drawing/2014/main" xmlns="" id="{C0B0CA26-BF9D-482F-A914-FFC5BAF83ED8}"/>
              </a:ext>
            </a:extLst>
          </p:cNvPr>
          <p:cNvSpPr/>
          <p:nvPr/>
        </p:nvSpPr>
        <p:spPr>
          <a:xfrm>
            <a:off x="4991619" y="405559"/>
            <a:ext cx="2324191" cy="2092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10">
            <a:extLst>
              <a:ext uri="{FF2B5EF4-FFF2-40B4-BE49-F238E27FC236}">
                <a16:creationId xmlns:a16="http://schemas.microsoft.com/office/drawing/2014/main" xmlns="" id="{44B4D53D-F783-4A10-9F8B-A4566583C135}"/>
              </a:ext>
            </a:extLst>
          </p:cNvPr>
          <p:cNvSpPr/>
          <p:nvPr/>
        </p:nvSpPr>
        <p:spPr>
          <a:xfrm>
            <a:off x="7032125" y="350172"/>
            <a:ext cx="2324191" cy="2092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14">
            <a:extLst>
              <a:ext uri="{FF2B5EF4-FFF2-40B4-BE49-F238E27FC236}">
                <a16:creationId xmlns:a16="http://schemas.microsoft.com/office/drawing/2014/main" xmlns="" id="{FA0AD7F5-9BAA-45ED-A285-B7A35714E990}"/>
              </a:ext>
            </a:extLst>
          </p:cNvPr>
          <p:cNvSpPr/>
          <p:nvPr/>
        </p:nvSpPr>
        <p:spPr>
          <a:xfrm>
            <a:off x="9028461" y="329362"/>
            <a:ext cx="2324191" cy="2092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2">
            <a:extLst>
              <a:ext uri="{FF2B5EF4-FFF2-40B4-BE49-F238E27FC236}">
                <a16:creationId xmlns:a16="http://schemas.microsoft.com/office/drawing/2014/main" xmlns="" id="{1E7A307B-BDA5-4D84-892B-F2CDD17D4FEA}"/>
              </a:ext>
            </a:extLst>
          </p:cNvPr>
          <p:cNvSpPr/>
          <p:nvPr/>
        </p:nvSpPr>
        <p:spPr>
          <a:xfrm>
            <a:off x="843672" y="2409974"/>
            <a:ext cx="2324191" cy="2092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5">
            <a:extLst>
              <a:ext uri="{FF2B5EF4-FFF2-40B4-BE49-F238E27FC236}">
                <a16:creationId xmlns:a16="http://schemas.microsoft.com/office/drawing/2014/main" xmlns="" id="{1F1B68FE-EE9C-4484-B4DC-9C386B5C9B44}"/>
              </a:ext>
            </a:extLst>
          </p:cNvPr>
          <p:cNvSpPr/>
          <p:nvPr/>
        </p:nvSpPr>
        <p:spPr>
          <a:xfrm>
            <a:off x="3015252" y="2519129"/>
            <a:ext cx="2324191" cy="2092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xmlns="" id="{8D28012B-53F2-452D-AD69-4112970EA97A}"/>
              </a:ext>
            </a:extLst>
          </p:cNvPr>
          <p:cNvSpPr/>
          <p:nvPr/>
        </p:nvSpPr>
        <p:spPr>
          <a:xfrm>
            <a:off x="5040767" y="2418575"/>
            <a:ext cx="2324191" cy="2092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11">
            <a:extLst>
              <a:ext uri="{FF2B5EF4-FFF2-40B4-BE49-F238E27FC236}">
                <a16:creationId xmlns:a16="http://schemas.microsoft.com/office/drawing/2014/main" xmlns="" id="{4F812D27-9635-45EC-A25A-E943B318E593}"/>
              </a:ext>
            </a:extLst>
          </p:cNvPr>
          <p:cNvSpPr/>
          <p:nvPr/>
        </p:nvSpPr>
        <p:spPr>
          <a:xfrm>
            <a:off x="7013260" y="2352625"/>
            <a:ext cx="2324191" cy="2092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16">
            <a:extLst>
              <a:ext uri="{FF2B5EF4-FFF2-40B4-BE49-F238E27FC236}">
                <a16:creationId xmlns:a16="http://schemas.microsoft.com/office/drawing/2014/main" xmlns="" id="{8CBB125F-7591-40B4-8D8D-37CB6F26BA24}"/>
              </a:ext>
            </a:extLst>
          </p:cNvPr>
          <p:cNvSpPr/>
          <p:nvPr/>
        </p:nvSpPr>
        <p:spPr>
          <a:xfrm>
            <a:off x="9100344" y="2348252"/>
            <a:ext cx="2324191" cy="2092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3">
            <a:extLst>
              <a:ext uri="{FF2B5EF4-FFF2-40B4-BE49-F238E27FC236}">
                <a16:creationId xmlns:a16="http://schemas.microsoft.com/office/drawing/2014/main" xmlns="" id="{2B5E98A2-826D-4E77-95ED-C492F9F2875D}"/>
              </a:ext>
            </a:extLst>
          </p:cNvPr>
          <p:cNvSpPr/>
          <p:nvPr/>
        </p:nvSpPr>
        <p:spPr>
          <a:xfrm>
            <a:off x="857828" y="4409832"/>
            <a:ext cx="2324191" cy="2092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xmlns="" id="{2A18619B-09E6-458C-BA34-03557E13D800}"/>
              </a:ext>
            </a:extLst>
          </p:cNvPr>
          <p:cNvSpPr/>
          <p:nvPr/>
        </p:nvSpPr>
        <p:spPr>
          <a:xfrm>
            <a:off x="2983501" y="4432692"/>
            <a:ext cx="2324191" cy="2092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9">
            <a:extLst>
              <a:ext uri="{FF2B5EF4-FFF2-40B4-BE49-F238E27FC236}">
                <a16:creationId xmlns:a16="http://schemas.microsoft.com/office/drawing/2014/main" xmlns="" id="{E81DFDE5-994D-485C-A360-781B548E916B}"/>
              </a:ext>
            </a:extLst>
          </p:cNvPr>
          <p:cNvSpPr/>
          <p:nvPr/>
        </p:nvSpPr>
        <p:spPr>
          <a:xfrm>
            <a:off x="5002165" y="4432692"/>
            <a:ext cx="2324191" cy="2092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13">
            <a:extLst>
              <a:ext uri="{FF2B5EF4-FFF2-40B4-BE49-F238E27FC236}">
                <a16:creationId xmlns:a16="http://schemas.microsoft.com/office/drawing/2014/main" xmlns="" id="{A8746C14-274A-4545-BF63-E030D11F7500}"/>
              </a:ext>
            </a:extLst>
          </p:cNvPr>
          <p:cNvSpPr/>
          <p:nvPr/>
        </p:nvSpPr>
        <p:spPr>
          <a:xfrm>
            <a:off x="6994160" y="4432692"/>
            <a:ext cx="2324191" cy="2092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xmlns="" id="{07615645-4897-4D53-A9EB-6ACF68741E66}"/>
              </a:ext>
            </a:extLst>
          </p:cNvPr>
          <p:cNvSpPr/>
          <p:nvPr/>
        </p:nvSpPr>
        <p:spPr>
          <a:xfrm>
            <a:off x="9113066" y="4455944"/>
            <a:ext cx="2324191" cy="209296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647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5560D112-D311-4664-8F48-77D0AD30A9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9103473" y="114299"/>
            <a:ext cx="2986830" cy="286277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1028" name="Picture 4" descr="Saudi Arabia's Vision 2030 &amp; Marketing Your Business">
            <a:extLst>
              <a:ext uri="{FF2B5EF4-FFF2-40B4-BE49-F238E27FC236}">
                <a16:creationId xmlns:a16="http://schemas.microsoft.com/office/drawing/2014/main" xmlns="" id="{1447DC4C-C109-446A-A5C0-2C3DDBF9D5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48500" l="10000" r="90667">
                        <a14:foregroundMark x1="12083" y1="46875" x2="12083" y2="46875"/>
                        <a14:foregroundMark x1="12083" y1="47000" x2="67500" y2="47000"/>
                        <a14:foregroundMark x1="10333" y1="43625" x2="10333" y2="43625"/>
                        <a14:foregroundMark x1="44000" y1="16875" x2="44000" y2="16875"/>
                        <a14:foregroundMark x1="46667" y1="16625" x2="46667" y2="16625"/>
                        <a14:foregroundMark x1="90667" y1="44500" x2="90667" y2="44500"/>
                        <a14:foregroundMark x1="90000" y1="45375" x2="90500" y2="4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0" t="11423" r="8514" b="49076"/>
          <a:stretch/>
        </p:blipFill>
        <p:spPr bwMode="auto">
          <a:xfrm>
            <a:off x="0" y="5383530"/>
            <a:ext cx="12192000" cy="1497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5">
            <a:extLst>
              <a:ext uri="{FF2B5EF4-FFF2-40B4-BE49-F238E27FC236}">
                <a16:creationId xmlns:a16="http://schemas.microsoft.com/office/drawing/2014/main" xmlns="" id="{7AD2C527-8CC7-492D-BF9A-B5A19678A07C}"/>
              </a:ext>
            </a:extLst>
          </p:cNvPr>
          <p:cNvSpPr txBox="1"/>
          <p:nvPr/>
        </p:nvSpPr>
        <p:spPr>
          <a:xfrm>
            <a:off x="364587" y="3075057"/>
            <a:ext cx="9349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>
                <a:ln w="0"/>
                <a:latin typeface="MV Boli" panose="02000500030200090000" pitchFamily="2" charset="0"/>
                <a:cs typeface="MV Boli" panose="02000500030200090000" pitchFamily="2" charset="0"/>
              </a:rPr>
              <a:t>What does 2030 remind you of ?</a:t>
            </a:r>
          </a:p>
        </p:txBody>
      </p:sp>
    </p:spTree>
    <p:extLst>
      <p:ext uri="{BB962C8B-B14F-4D97-AF65-F5344CB8AC3E}">
        <p14:creationId xmlns:p14="http://schemas.microsoft.com/office/powerpoint/2010/main" val="27241070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30 vision">
            <a:hlinkClick r:id="" action="ppaction://media"/>
            <a:extLst>
              <a:ext uri="{FF2B5EF4-FFF2-40B4-BE49-F238E27FC236}">
                <a16:creationId xmlns:a16="http://schemas.microsoft.com/office/drawing/2014/main" xmlns="" id="{802A0E55-199A-447E-9D5A-CAAD7DA540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7040" y="325120"/>
            <a:ext cx="11430000" cy="6065520"/>
          </a:xfrm>
          <a:prstGeom prst="roundRect">
            <a:avLst/>
          </a:prstGeom>
          <a:ln w="190500" cap="rnd">
            <a:solidFill>
              <a:srgbClr val="FF9900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23262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2">
            <a:extLst>
              <a:ext uri="{FF2B5EF4-FFF2-40B4-BE49-F238E27FC236}">
                <a16:creationId xmlns:a16="http://schemas.microsoft.com/office/drawing/2014/main" xmlns="" id="{590E41F0-01E2-4F63-A954-97A70271F3CD}"/>
              </a:ext>
            </a:extLst>
          </p:cNvPr>
          <p:cNvSpPr txBox="1">
            <a:spLocks/>
          </p:cNvSpPr>
          <p:nvPr/>
        </p:nvSpPr>
        <p:spPr>
          <a:xfrm>
            <a:off x="169567" y="2059312"/>
            <a:ext cx="7941156" cy="874602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u="sng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Lesson Objectives</a:t>
            </a:r>
            <a:endParaRPr lang="ar-SA" sz="5400" u="sng" dirty="0">
              <a:solidFill>
                <a:srgbClr val="FF0000"/>
              </a:solidFill>
              <a:latin typeface="MV Boli" panose="02000500030200090000" pitchFamily="2" charset="0"/>
            </a:endParaRPr>
          </a:p>
        </p:txBody>
      </p:sp>
      <p:pic>
        <p:nvPicPr>
          <p:cNvPr id="7" name="Picture 2" descr="سكرابز رمضان ، فوانيس ، مدافع ، مخطوطات ، اشرطه ، سكرابز رمضاني جديد وحصري  | Flamingo wallpaper, Ramadan kareem, Clip art">
            <a:extLst>
              <a:ext uri="{FF2B5EF4-FFF2-40B4-BE49-F238E27FC236}">
                <a16:creationId xmlns:a16="http://schemas.microsoft.com/office/drawing/2014/main" xmlns="" id="{7F9ECF61-E4EB-4740-B6C7-6046780B1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1988800" cy="143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عنصر نائب للمحتوى 3">
            <a:extLst>
              <a:ext uri="{FF2B5EF4-FFF2-40B4-BE49-F238E27FC236}">
                <a16:creationId xmlns:a16="http://schemas.microsoft.com/office/drawing/2014/main" xmlns="" id="{F7D952D6-93C3-49A7-82CD-748A2898B845}"/>
              </a:ext>
            </a:extLst>
          </p:cNvPr>
          <p:cNvSpPr txBox="1">
            <a:spLocks/>
          </p:cNvSpPr>
          <p:nvPr/>
        </p:nvSpPr>
        <p:spPr>
          <a:xfrm>
            <a:off x="169567" y="3123027"/>
            <a:ext cx="11168993" cy="28963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66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The students will be able to :</a:t>
            </a:r>
            <a:endParaRPr lang="en-US" dirty="0">
              <a:solidFill>
                <a:schemeClr val="bg1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Predict the reading topic .</a:t>
            </a:r>
          </a:p>
          <a:p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Provide answers for specific questions through scanning the text.</a:t>
            </a:r>
          </a:p>
          <a:p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Find the main idea of each paragraph .</a:t>
            </a:r>
          </a:p>
          <a:p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answer specific questions based on a reading text .</a:t>
            </a:r>
          </a:p>
          <a:p>
            <a:r>
              <a:rPr lang="en-US" sz="2400" dirty="0">
                <a:solidFill>
                  <a:srgbClr val="0000F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match words to their meanings .</a:t>
            </a:r>
          </a:p>
        </p:txBody>
      </p:sp>
      <p:pic>
        <p:nvPicPr>
          <p:cNvPr id="15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6F924BDD-1475-4F24-B6E4-3F83C52849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9900263" y="4517999"/>
            <a:ext cx="2122170" cy="20340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</p:spTree>
    <p:extLst>
      <p:ext uri="{BB962C8B-B14F-4D97-AF65-F5344CB8AC3E}">
        <p14:creationId xmlns:p14="http://schemas.microsoft.com/office/powerpoint/2010/main" val="3237769399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xmlns="" id="{33110A4E-220E-4827-90B2-732EA05A6551}"/>
              </a:ext>
            </a:extLst>
          </p:cNvPr>
          <p:cNvGrpSpPr/>
          <p:nvPr/>
        </p:nvGrpSpPr>
        <p:grpSpPr>
          <a:xfrm>
            <a:off x="-642026" y="-369652"/>
            <a:ext cx="13476051" cy="7898860"/>
            <a:chOff x="2591902" y="865416"/>
            <a:chExt cx="6641203" cy="4804682"/>
          </a:xfrm>
        </p:grpSpPr>
        <p:pic>
          <p:nvPicPr>
            <p:cNvPr id="6" name="Picture 2" descr="History Book Historical Society L.E.A.P. Classes Child PNG, Clipart,  Alphabet Book, Area, Art, Art History, Book">
              <a:extLst>
                <a:ext uri="{FF2B5EF4-FFF2-40B4-BE49-F238E27FC236}">
                  <a16:creationId xmlns:a16="http://schemas.microsoft.com/office/drawing/2014/main" xmlns="" id="{00A6FC53-A5BC-47F5-99A3-9CD917CE0F0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aturation sat="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497" t="12953" r="13122" b="9930"/>
            <a:stretch/>
          </p:blipFill>
          <p:spPr bwMode="auto">
            <a:xfrm>
              <a:off x="2591902" y="865416"/>
              <a:ext cx="6641203" cy="4804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رسم 6" descr="إشارة مرجعية">
              <a:extLst>
                <a:ext uri="{FF2B5EF4-FFF2-40B4-BE49-F238E27FC236}">
                  <a16:creationId xmlns:a16="http://schemas.microsoft.com/office/drawing/2014/main" xmlns="" id="{C5DAB019-0B05-4779-A4FD-7BDBD1252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21078041">
              <a:off x="3286545" y="1274560"/>
              <a:ext cx="1215463" cy="914400"/>
            </a:xfrm>
            <a:prstGeom prst="rect">
              <a:avLst/>
            </a:prstGeom>
            <a:scene3d>
              <a:camera prst="perspectiveContrastingLeftFacing"/>
              <a:lightRig rig="threePt" dir="t"/>
            </a:scene3d>
            <a:sp3d>
              <a:bevelT/>
            </a:sp3d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BC52DFF1-5C20-47B1-83C1-BDEFEA6FA14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9" t="19647" r="36063" b="765"/>
          <a:stretch/>
        </p:blipFill>
        <p:spPr>
          <a:xfrm>
            <a:off x="978625" y="544094"/>
            <a:ext cx="5091434" cy="5612859"/>
          </a:xfrm>
          <a:prstGeom prst="rect">
            <a:avLst/>
          </a:prstGeom>
          <a:scene3d>
            <a:camera prst="orthographicFront">
              <a:rot lat="0" lon="1200000" rev="0"/>
            </a:camera>
            <a:lightRig rig="threePt" dir="t"/>
          </a:scene3d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5101B650-AE37-4F6C-815E-A347F248B6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5" t="20413" r="36156" b="1293"/>
          <a:stretch/>
        </p:blipFill>
        <p:spPr>
          <a:xfrm>
            <a:off x="6368373" y="459943"/>
            <a:ext cx="4584971" cy="5781163"/>
          </a:xfrm>
          <a:prstGeom prst="rect">
            <a:avLst/>
          </a:prstGeom>
          <a:scene3d>
            <a:camera prst="orthographicFront">
              <a:rot lat="0" lon="299987" rev="0"/>
            </a:camera>
            <a:lightRig rig="threePt" dir="t"/>
          </a:scene3d>
        </p:spPr>
      </p:pic>
      <p:sp>
        <p:nvSpPr>
          <p:cNvPr id="8" name="مخطط انسيابي: رابط 7">
            <a:extLst>
              <a:ext uri="{FF2B5EF4-FFF2-40B4-BE49-F238E27FC236}">
                <a16:creationId xmlns:a16="http://schemas.microsoft.com/office/drawing/2014/main" xmlns="" id="{00C7F489-8922-4873-9060-BEEB8FAC65BC}"/>
              </a:ext>
            </a:extLst>
          </p:cNvPr>
          <p:cNvSpPr/>
          <p:nvPr/>
        </p:nvSpPr>
        <p:spPr>
          <a:xfrm>
            <a:off x="3644962" y="1451601"/>
            <a:ext cx="4357332" cy="3797844"/>
          </a:xfrm>
          <a:prstGeom prst="flowChartConnector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Students Book P. 26-27</a:t>
            </a:r>
            <a:endParaRPr lang="ar-SA" sz="4000" b="1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</a:endParaRP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016BA4E9-1E8E-45BD-935D-75C32C6CFA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0547" y="4002303"/>
            <a:ext cx="2855697" cy="285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3158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6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ogo&#10;&#10;Description automatically generated">
            <a:extLst>
              <a:ext uri="{FF2B5EF4-FFF2-40B4-BE49-F238E27FC236}">
                <a16:creationId xmlns:a16="http://schemas.microsoft.com/office/drawing/2014/main" xmlns="" id="{61DD8689-E8B4-403B-847D-B9344301F3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0069830" y="0"/>
            <a:ext cx="2122170" cy="20340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9C8C90B8-6390-449D-B662-0E316E92F8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03" y="4002303"/>
            <a:ext cx="2855697" cy="2855697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445A6BEF-8E79-456B-BB8A-1E298F1BA7B5}"/>
              </a:ext>
            </a:extLst>
          </p:cNvPr>
          <p:cNvSpPr txBox="1"/>
          <p:nvPr/>
        </p:nvSpPr>
        <p:spPr>
          <a:xfrm>
            <a:off x="412991" y="2242565"/>
            <a:ext cx="9934832" cy="206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3200" b="1" i="0" u="none" strike="noStrike" baseline="0" dirty="0">
                <a:latin typeface="ProximaNova-Bold"/>
              </a:rPr>
              <a:t>1</a:t>
            </a:r>
            <a:r>
              <a:rPr lang="en-US" sz="2400" b="1" i="0" u="none" strike="noStrike" baseline="0" dirty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en-US" sz="28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Think about the Kingdom of Saudi Arabia in 2030.</a:t>
            </a:r>
          </a:p>
          <a:p>
            <a:pPr algn="l">
              <a:lnSpc>
                <a:spcPct val="150000"/>
              </a:lnSpc>
            </a:pPr>
            <a:r>
              <a:rPr lang="en-US" sz="28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How do you think </a:t>
            </a:r>
            <a:r>
              <a:rPr lang="en-US" sz="28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education</a:t>
            </a:r>
            <a:r>
              <a:rPr lang="en-US" sz="28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en-US" sz="28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healthcare</a:t>
            </a:r>
            <a:r>
              <a:rPr lang="en-US" sz="28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en-US" sz="28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employment</a:t>
            </a:r>
            <a:r>
              <a:rPr lang="en-US" sz="28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,</a:t>
            </a:r>
          </a:p>
          <a:p>
            <a:pPr algn="l">
              <a:lnSpc>
                <a:spcPct val="150000"/>
              </a:lnSpc>
            </a:pPr>
            <a:r>
              <a:rPr lang="en-US" sz="28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culture</a:t>
            </a:r>
            <a:r>
              <a:rPr lang="en-US" sz="28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and </a:t>
            </a:r>
            <a:r>
              <a:rPr lang="en-US" sz="2800" b="1" i="0" u="none" strike="noStrike" baseline="0" dirty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business</a:t>
            </a:r>
            <a:r>
              <a:rPr lang="en-US" sz="28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will change?</a:t>
            </a:r>
            <a:endParaRPr lang="ar-SA" sz="2800" b="1" dirty="0">
              <a:solidFill>
                <a:schemeClr val="accent6">
                  <a:lumMod val="75000"/>
                </a:schemeClr>
              </a:solidFill>
              <a:latin typeface="MV Boli" panose="02000500030200090000" pitchFamily="2" charset="0"/>
            </a:endParaRPr>
          </a:p>
        </p:txBody>
      </p:sp>
      <p:sp>
        <p:nvSpPr>
          <p:cNvPr id="5" name="Rounded Rectangle 17">
            <a:extLst>
              <a:ext uri="{FF2B5EF4-FFF2-40B4-BE49-F238E27FC236}">
                <a16:creationId xmlns:a16="http://schemas.microsoft.com/office/drawing/2014/main" xmlns="" id="{0B4A0B8B-DC17-4A3C-9EE3-A275280190B5}"/>
              </a:ext>
            </a:extLst>
          </p:cNvPr>
          <p:cNvSpPr/>
          <p:nvPr/>
        </p:nvSpPr>
        <p:spPr>
          <a:xfrm>
            <a:off x="156590" y="290612"/>
            <a:ext cx="3283296" cy="1018577"/>
          </a:xfrm>
          <a:prstGeom prst="roundRect">
            <a:avLst/>
          </a:prstGeom>
          <a:ln>
            <a:solidFill>
              <a:srgbClr val="7ABD7E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Before Reading</a:t>
            </a:r>
          </a:p>
        </p:txBody>
      </p:sp>
    </p:spTree>
    <p:extLst>
      <p:ext uri="{BB962C8B-B14F-4D97-AF65-F5344CB8AC3E}">
        <p14:creationId xmlns:p14="http://schemas.microsoft.com/office/powerpoint/2010/main" val="180987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635</Words>
  <Application>Microsoft Office PowerPoint</Application>
  <PresentationFormat>Custom</PresentationFormat>
  <Paragraphs>115</Paragraphs>
  <Slides>27</Slides>
  <Notes>3</Notes>
  <HiddenSlides>8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حصه بنت العتيبي</dc:creator>
  <cp:lastModifiedBy>pc</cp:lastModifiedBy>
  <cp:revision>144</cp:revision>
  <dcterms:created xsi:type="dcterms:W3CDTF">2022-04-12T17:03:02Z</dcterms:created>
  <dcterms:modified xsi:type="dcterms:W3CDTF">2023-03-19T11:34:18Z</dcterms:modified>
</cp:coreProperties>
</file>